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4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5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6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4"/>
    <p:sldMasterId id="2147483659" r:id="rId5"/>
    <p:sldMasterId id="2147483698" r:id="rId6"/>
    <p:sldMasterId id="2147483714" r:id="rId7"/>
    <p:sldMasterId id="2147483745" r:id="rId8"/>
    <p:sldMasterId id="2147483787" r:id="rId9"/>
    <p:sldMasterId id="2147483841" r:id="rId10"/>
  </p:sldMasterIdLst>
  <p:notesMasterIdLst>
    <p:notesMasterId r:id="rId29"/>
  </p:notesMasterIdLst>
  <p:sldIdLst>
    <p:sldId id="2076137844" r:id="rId11"/>
    <p:sldId id="263" r:id="rId12"/>
    <p:sldId id="2147377979" r:id="rId13"/>
    <p:sldId id="2147377981" r:id="rId14"/>
    <p:sldId id="2076137819" r:id="rId15"/>
    <p:sldId id="2076137822" r:id="rId16"/>
    <p:sldId id="2076137820" r:id="rId17"/>
    <p:sldId id="2147377944" r:id="rId18"/>
    <p:sldId id="141169256" r:id="rId19"/>
    <p:sldId id="2147377945" r:id="rId20"/>
    <p:sldId id="2147377972" r:id="rId21"/>
    <p:sldId id="2147377976" r:id="rId22"/>
    <p:sldId id="2147377973" r:id="rId23"/>
    <p:sldId id="2147377980" r:id="rId24"/>
    <p:sldId id="2147377974" r:id="rId25"/>
    <p:sldId id="2147377975" r:id="rId26"/>
    <p:sldId id="2147377978" r:id="rId27"/>
    <p:sldId id="475" r:id="rId2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A49708-5E9B-EC6D-AE98-7DDA78C85DF4}" name="Huddleston, Tammy" initials="HT" userId="S::thuddleston@dfwairport.com::09d3c37b-0e74-40e8-b2cf-30bbb207873c" providerId="AD"/>
  <p188:author id="{F2D7937C-2587-2DCF-0E8C-E8D8D627F416}" name="Lee, Tamela J" initials="LTJ" userId="S::tblee@dfwairport.com::170b18ea-a38f-4dfe-a4d3-e764a1143390" providerId="AD"/>
  <p188:author id="{762BAA7C-36E3-6C82-DA2B-601D1E39AE07}" name="Ludeman, Julie" initials="LJ" userId="S::jludeman@dfwairport.com::4387965b-b478-45e0-9a4a-a3fc135b57a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6818"/>
    <a:srgbClr val="40385E"/>
    <a:srgbClr val="FF6100"/>
    <a:srgbClr val="3EB1C8"/>
    <a:srgbClr val="FF7334"/>
    <a:srgbClr val="585858"/>
    <a:srgbClr val="F1A700"/>
    <a:srgbClr val="3EAFC7"/>
    <a:srgbClr val="F36522"/>
    <a:srgbClr val="F88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99BB10-25FC-4191-AFE6-C28F00ACE362}" v="1" dt="2024-05-01T15:07:24.302"/>
    <p1510:client id="{9978F175-C8E7-4EB2-8977-0A669819B9D8}" v="5" dt="2024-05-02T16:21:26.2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Master" Target="slideMasters/slideMaster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'[Overall%20RFP%20OUTLOOK%207-2022 (version 1) -2024.xlsx]Sheet4'!$B$18</c:f>
              <c:strCache>
                <c:ptCount val="1"/>
                <c:pt idx="0">
                  <c:v>May-24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F67-46D8-9676-3E8C68B2A25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F67-46D8-9676-3E8C68B2A25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8F67-46D8-9676-3E8C68B2A25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F67-46D8-9676-3E8C68B2A258}"/>
              </c:ext>
            </c:extLst>
          </c:dPt>
          <c:cat>
            <c:strRef>
              <c:f>'[Overall%20RFP%20OUTLOOK%207-2022 (version 1) -2024.xlsx]Sheet4'!$A$19:$A$23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'[Overall%20RFP%20OUTLOOK%207-2022 (version 1) -2024.xlsx]Sheet4'!$B$19:$B$23</c:f>
              <c:numCache>
                <c:formatCode>General</c:formatCode>
                <c:ptCount val="5"/>
                <c:pt idx="0">
                  <c:v>12</c:v>
                </c:pt>
                <c:pt idx="1">
                  <c:v>7</c:v>
                </c:pt>
                <c:pt idx="2">
                  <c:v>4</c:v>
                </c:pt>
                <c:pt idx="3">
                  <c:v>11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67-46D8-9676-3E8C68B2A2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73916776"/>
        <c:axId val="973910296"/>
      </c:barChart>
      <c:catAx>
        <c:axId val="973916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3910296"/>
        <c:crosses val="autoZero"/>
        <c:auto val="1"/>
        <c:lblAlgn val="ctr"/>
        <c:lblOffset val="100"/>
        <c:noMultiLvlLbl val="0"/>
      </c:catAx>
      <c:valAx>
        <c:axId val="97391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3916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D13C36-B252-4FCE-95C8-9FAD3CC01C51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1"/>
      <dgm:spPr/>
    </dgm:pt>
    <dgm:pt modelId="{0941FA7F-C333-4606-B5AC-3F3423B8C413}">
      <dgm:prSet phldrT="[Text]"/>
      <dgm:spPr>
        <a:solidFill>
          <a:schemeClr val="accent4"/>
        </a:solidFill>
      </dgm:spPr>
      <dgm:t>
        <a:bodyPr/>
        <a:lstStyle/>
        <a:p>
          <a:r>
            <a:rPr lang="en-US"/>
            <a:t>Opportunities</a:t>
          </a:r>
          <a:r>
            <a:rPr lang="en-US">
              <a:latin typeface="Arial"/>
            </a:rPr>
            <a:t> for</a:t>
          </a:r>
          <a:r>
            <a:rPr lang="en-US"/>
            <a:t>:</a:t>
          </a:r>
          <a:endParaRPr lang="en-US">
            <a:latin typeface="Arial"/>
          </a:endParaRPr>
        </a:p>
        <a:p>
          <a:r>
            <a:rPr lang="en-US">
              <a:latin typeface="Arial"/>
            </a:rPr>
            <a:t>Prime</a:t>
          </a:r>
          <a:endParaRPr lang="en-US"/>
        </a:p>
        <a:p>
          <a:r>
            <a:rPr lang="en-US"/>
            <a:t>JV</a:t>
          </a:r>
        </a:p>
        <a:p>
          <a:r>
            <a:rPr lang="en-US"/>
            <a:t>Sublease</a:t>
          </a:r>
          <a:endParaRPr lang="en-US">
            <a:latin typeface="Arial"/>
          </a:endParaRPr>
        </a:p>
        <a:p>
          <a:r>
            <a:rPr lang="en-US">
              <a:latin typeface="Arial"/>
            </a:rPr>
            <a:t>SBEC</a:t>
          </a:r>
        </a:p>
      </dgm:t>
    </dgm:pt>
    <dgm:pt modelId="{CC7836C0-AB9B-4517-9DBC-F3516630883E}" type="parTrans" cxnId="{AC53B76E-559B-4306-8D78-D9DEA8C12CA1}">
      <dgm:prSet/>
      <dgm:spPr/>
      <dgm:t>
        <a:bodyPr/>
        <a:lstStyle/>
        <a:p>
          <a:endParaRPr lang="en-US"/>
        </a:p>
      </dgm:t>
    </dgm:pt>
    <dgm:pt modelId="{882762AE-4394-4CE9-AC7D-C5803C17A9BF}" type="sibTrans" cxnId="{AC53B76E-559B-4306-8D78-D9DEA8C12CA1}">
      <dgm:prSet/>
      <dgm:spPr>
        <a:solidFill>
          <a:schemeClr val="accent3"/>
        </a:solidFill>
      </dgm:spPr>
      <dgm:t>
        <a:bodyPr/>
        <a:lstStyle/>
        <a:p>
          <a:endParaRPr lang="en-US"/>
        </a:p>
      </dgm:t>
    </dgm:pt>
    <dgm:pt modelId="{777F4B43-07DB-4C46-92B4-DB5C933561AC}">
      <dgm:prSet phldrT="[Text]"/>
      <dgm:spPr>
        <a:solidFill>
          <a:schemeClr val="accent6"/>
        </a:solidFill>
      </dgm:spPr>
      <dgm:t>
        <a:bodyPr/>
        <a:lstStyle/>
        <a:p>
          <a:r>
            <a:rPr lang="en-US"/>
            <a:t>Packages:</a:t>
          </a:r>
        </a:p>
        <a:p>
          <a:r>
            <a:rPr lang="en-US"/>
            <a:t>Large</a:t>
          </a:r>
        </a:p>
        <a:p>
          <a:r>
            <a:rPr lang="en-US"/>
            <a:t>Medium</a:t>
          </a:r>
        </a:p>
        <a:p>
          <a:r>
            <a:rPr lang="en-US"/>
            <a:t>Small</a:t>
          </a:r>
        </a:p>
      </dgm:t>
    </dgm:pt>
    <dgm:pt modelId="{7C25506B-1194-4430-98CF-6998AD6EA23A}" type="parTrans" cxnId="{1C972B53-F2E0-4B68-8765-D7920350D80E}">
      <dgm:prSet/>
      <dgm:spPr/>
      <dgm:t>
        <a:bodyPr/>
        <a:lstStyle/>
        <a:p>
          <a:endParaRPr lang="en-US"/>
        </a:p>
      </dgm:t>
    </dgm:pt>
    <dgm:pt modelId="{4F1FC922-2394-4BBB-AF50-88DDC4997818}" type="sibTrans" cxnId="{1C972B53-F2E0-4B68-8765-D7920350D80E}">
      <dgm:prSet/>
      <dgm:spPr/>
      <dgm:t>
        <a:bodyPr/>
        <a:lstStyle/>
        <a:p>
          <a:endParaRPr lang="en-US"/>
        </a:p>
      </dgm:t>
    </dgm:pt>
    <dgm:pt modelId="{C0A045FC-705F-4A9E-978A-5ABF7F3A1011}" type="pres">
      <dgm:prSet presAssocID="{24D13C36-B252-4FCE-95C8-9FAD3CC01C51}" presName="Name0" presStyleCnt="0">
        <dgm:presLayoutVars>
          <dgm:dir/>
          <dgm:resizeHandles val="exact"/>
        </dgm:presLayoutVars>
      </dgm:prSet>
      <dgm:spPr/>
    </dgm:pt>
    <dgm:pt modelId="{583223D4-9086-4137-AF82-5266448B00DD}" type="pres">
      <dgm:prSet presAssocID="{0941FA7F-C333-4606-B5AC-3F3423B8C413}" presName="node" presStyleLbl="node1" presStyleIdx="0" presStyleCnt="2" custScaleY="115019">
        <dgm:presLayoutVars>
          <dgm:bulletEnabled val="1"/>
        </dgm:presLayoutVars>
      </dgm:prSet>
      <dgm:spPr/>
    </dgm:pt>
    <dgm:pt modelId="{10387B56-4ED3-464D-93C0-A6E2179E3C87}" type="pres">
      <dgm:prSet presAssocID="{882762AE-4394-4CE9-AC7D-C5803C17A9BF}" presName="sibTrans" presStyleLbl="sibTrans2D1" presStyleIdx="0" presStyleCnt="1"/>
      <dgm:spPr/>
    </dgm:pt>
    <dgm:pt modelId="{4524F9E2-03EC-4AE9-98CB-91E3E56AE002}" type="pres">
      <dgm:prSet presAssocID="{882762AE-4394-4CE9-AC7D-C5803C17A9BF}" presName="connectorText" presStyleLbl="sibTrans2D1" presStyleIdx="0" presStyleCnt="1"/>
      <dgm:spPr/>
    </dgm:pt>
    <dgm:pt modelId="{9A697CBE-0004-4352-85D7-94B4B269101B}" type="pres">
      <dgm:prSet presAssocID="{777F4B43-07DB-4C46-92B4-DB5C933561AC}" presName="node" presStyleLbl="node1" presStyleIdx="1" presStyleCnt="2" custScaleY="111271">
        <dgm:presLayoutVars>
          <dgm:bulletEnabled val="1"/>
        </dgm:presLayoutVars>
      </dgm:prSet>
      <dgm:spPr/>
    </dgm:pt>
  </dgm:ptLst>
  <dgm:cxnLst>
    <dgm:cxn modelId="{81072564-33FA-422F-B0B1-42205704D125}" type="presOf" srcId="{882762AE-4394-4CE9-AC7D-C5803C17A9BF}" destId="{10387B56-4ED3-464D-93C0-A6E2179E3C87}" srcOrd="0" destOrd="0" presId="urn:microsoft.com/office/officeart/2005/8/layout/process1"/>
    <dgm:cxn modelId="{AC53B76E-559B-4306-8D78-D9DEA8C12CA1}" srcId="{24D13C36-B252-4FCE-95C8-9FAD3CC01C51}" destId="{0941FA7F-C333-4606-B5AC-3F3423B8C413}" srcOrd="0" destOrd="0" parTransId="{CC7836C0-AB9B-4517-9DBC-F3516630883E}" sibTransId="{882762AE-4394-4CE9-AC7D-C5803C17A9BF}"/>
    <dgm:cxn modelId="{1C972B53-F2E0-4B68-8765-D7920350D80E}" srcId="{24D13C36-B252-4FCE-95C8-9FAD3CC01C51}" destId="{777F4B43-07DB-4C46-92B4-DB5C933561AC}" srcOrd="1" destOrd="0" parTransId="{7C25506B-1194-4430-98CF-6998AD6EA23A}" sibTransId="{4F1FC922-2394-4BBB-AF50-88DDC4997818}"/>
    <dgm:cxn modelId="{66D56780-1AE6-4D92-9760-C3D09D7A9F5B}" type="presOf" srcId="{777F4B43-07DB-4C46-92B4-DB5C933561AC}" destId="{9A697CBE-0004-4352-85D7-94B4B269101B}" srcOrd="0" destOrd="0" presId="urn:microsoft.com/office/officeart/2005/8/layout/process1"/>
    <dgm:cxn modelId="{6BCF0188-A755-428E-8469-1EAB31F2EB87}" type="presOf" srcId="{24D13C36-B252-4FCE-95C8-9FAD3CC01C51}" destId="{C0A045FC-705F-4A9E-978A-5ABF7F3A1011}" srcOrd="0" destOrd="0" presId="urn:microsoft.com/office/officeart/2005/8/layout/process1"/>
    <dgm:cxn modelId="{FE5C3697-DD78-4641-B49C-925F97363BBF}" type="presOf" srcId="{0941FA7F-C333-4606-B5AC-3F3423B8C413}" destId="{583223D4-9086-4137-AF82-5266448B00DD}" srcOrd="0" destOrd="0" presId="urn:microsoft.com/office/officeart/2005/8/layout/process1"/>
    <dgm:cxn modelId="{55F203AE-CBD3-45CB-AFD7-334BAB601219}" type="presOf" srcId="{882762AE-4394-4CE9-AC7D-C5803C17A9BF}" destId="{4524F9E2-03EC-4AE9-98CB-91E3E56AE002}" srcOrd="1" destOrd="0" presId="urn:microsoft.com/office/officeart/2005/8/layout/process1"/>
    <dgm:cxn modelId="{4DECAA36-9B20-460B-B901-02EB534E9AEA}" type="presParOf" srcId="{C0A045FC-705F-4A9E-978A-5ABF7F3A1011}" destId="{583223D4-9086-4137-AF82-5266448B00DD}" srcOrd="0" destOrd="0" presId="urn:microsoft.com/office/officeart/2005/8/layout/process1"/>
    <dgm:cxn modelId="{E19E357A-6E83-498E-B6C9-2FE818B0A90C}" type="presParOf" srcId="{C0A045FC-705F-4A9E-978A-5ABF7F3A1011}" destId="{10387B56-4ED3-464D-93C0-A6E2179E3C87}" srcOrd="1" destOrd="0" presId="urn:microsoft.com/office/officeart/2005/8/layout/process1"/>
    <dgm:cxn modelId="{AA60A50F-7F15-40A4-9FCC-4A03BB161EC2}" type="presParOf" srcId="{10387B56-4ED3-464D-93C0-A6E2179E3C87}" destId="{4524F9E2-03EC-4AE9-98CB-91E3E56AE002}" srcOrd="0" destOrd="0" presId="urn:microsoft.com/office/officeart/2005/8/layout/process1"/>
    <dgm:cxn modelId="{D88CBC4F-A109-4DDB-958B-504D2EB93D50}" type="presParOf" srcId="{C0A045FC-705F-4A9E-978A-5ABF7F3A1011}" destId="{9A697CBE-0004-4352-85D7-94B4B269101B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2F4542-E2B0-47EB-9D00-A2144B6BF1D2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5F5E4B4-8481-4997-9134-213D07547693}">
      <dgm:prSet phldrT="[Text]" custT="1"/>
      <dgm:spPr/>
      <dgm:t>
        <a:bodyPr/>
        <a:lstStyle/>
        <a:p>
          <a:r>
            <a:rPr lang="en-US" sz="2400"/>
            <a:t>Concept</a:t>
          </a:r>
        </a:p>
      </dgm:t>
    </dgm:pt>
    <dgm:pt modelId="{2F5B7B53-0A58-4B9D-BB80-E52E6DBCF95A}" type="parTrans" cxnId="{16EFCE4D-0D67-4AED-80C5-854EBA6165B3}">
      <dgm:prSet/>
      <dgm:spPr/>
      <dgm:t>
        <a:bodyPr/>
        <a:lstStyle/>
        <a:p>
          <a:endParaRPr lang="en-US" sz="2400"/>
        </a:p>
      </dgm:t>
    </dgm:pt>
    <dgm:pt modelId="{8C49D182-522F-4BE8-9161-8E0441F78720}" type="sibTrans" cxnId="{16EFCE4D-0D67-4AED-80C5-854EBA6165B3}">
      <dgm:prSet/>
      <dgm:spPr/>
      <dgm:t>
        <a:bodyPr/>
        <a:lstStyle/>
        <a:p>
          <a:endParaRPr lang="en-US" sz="2400"/>
        </a:p>
      </dgm:t>
    </dgm:pt>
    <dgm:pt modelId="{DB52166F-CDC7-426C-8BF6-7B3E43B42D9B}">
      <dgm:prSet phldrT="[Text]" custT="1"/>
      <dgm:spPr/>
      <dgm:t>
        <a:bodyPr/>
        <a:lstStyle/>
        <a:p>
          <a:r>
            <a:rPr lang="en-US" sz="2400"/>
            <a:t>Operations</a:t>
          </a:r>
        </a:p>
      </dgm:t>
    </dgm:pt>
    <dgm:pt modelId="{6E1EE08E-91D1-4EF3-94D3-DAB0289E2808}" type="parTrans" cxnId="{CB7AE2A1-EF3D-4038-A2A1-F06CD51119FD}">
      <dgm:prSet/>
      <dgm:spPr/>
      <dgm:t>
        <a:bodyPr/>
        <a:lstStyle/>
        <a:p>
          <a:endParaRPr lang="en-US" sz="2400"/>
        </a:p>
      </dgm:t>
    </dgm:pt>
    <dgm:pt modelId="{1498BB03-4D38-41F3-A40D-424A56238C06}" type="sibTrans" cxnId="{CB7AE2A1-EF3D-4038-A2A1-F06CD51119FD}">
      <dgm:prSet/>
      <dgm:spPr/>
      <dgm:t>
        <a:bodyPr/>
        <a:lstStyle/>
        <a:p>
          <a:endParaRPr lang="en-US" sz="2400"/>
        </a:p>
      </dgm:t>
    </dgm:pt>
    <dgm:pt modelId="{AB400124-8F84-422D-AF6E-62B323C03D2C}">
      <dgm:prSet phldrT="[Text]" custT="1"/>
      <dgm:spPr/>
      <dgm:t>
        <a:bodyPr/>
        <a:lstStyle/>
        <a:p>
          <a:r>
            <a:rPr lang="en-US" sz="2400"/>
            <a:t>Customer Experience</a:t>
          </a:r>
        </a:p>
      </dgm:t>
    </dgm:pt>
    <dgm:pt modelId="{AA5B71D7-5D61-4472-95B8-DD5FD1689186}" type="parTrans" cxnId="{3E89CFD1-5964-46E2-B26F-7CF86C814A0D}">
      <dgm:prSet/>
      <dgm:spPr/>
      <dgm:t>
        <a:bodyPr/>
        <a:lstStyle/>
        <a:p>
          <a:endParaRPr lang="en-US" sz="2400"/>
        </a:p>
      </dgm:t>
    </dgm:pt>
    <dgm:pt modelId="{A592A37E-55A0-45D3-9D21-F380802471D1}" type="sibTrans" cxnId="{3E89CFD1-5964-46E2-B26F-7CF86C814A0D}">
      <dgm:prSet/>
      <dgm:spPr/>
      <dgm:t>
        <a:bodyPr/>
        <a:lstStyle/>
        <a:p>
          <a:endParaRPr lang="en-US" sz="2400"/>
        </a:p>
      </dgm:t>
    </dgm:pt>
    <dgm:pt modelId="{4B453C1F-16DD-456B-9210-F1E7A5B40E84}">
      <dgm:prSet phldrT="[Text]" custT="1"/>
      <dgm:spPr/>
      <dgm:t>
        <a:bodyPr/>
        <a:lstStyle/>
        <a:p>
          <a:r>
            <a:rPr lang="en-US" sz="2400"/>
            <a:t>Community Impact</a:t>
          </a:r>
        </a:p>
      </dgm:t>
    </dgm:pt>
    <dgm:pt modelId="{B3D69917-5592-47CE-B0A5-82CF92A781D0}" type="parTrans" cxnId="{2FDEF3E7-DFF6-47A0-AF1E-8DA9E51CA0C5}">
      <dgm:prSet/>
      <dgm:spPr/>
      <dgm:t>
        <a:bodyPr/>
        <a:lstStyle/>
        <a:p>
          <a:endParaRPr lang="en-US" sz="2400"/>
        </a:p>
      </dgm:t>
    </dgm:pt>
    <dgm:pt modelId="{A15330DA-DAF5-4BAE-9E98-74CE32B55791}" type="sibTrans" cxnId="{2FDEF3E7-DFF6-47A0-AF1E-8DA9E51CA0C5}">
      <dgm:prSet/>
      <dgm:spPr/>
      <dgm:t>
        <a:bodyPr/>
        <a:lstStyle/>
        <a:p>
          <a:endParaRPr lang="en-US" sz="2400"/>
        </a:p>
      </dgm:t>
    </dgm:pt>
    <dgm:pt modelId="{CBCAAF1D-27A6-4250-B3BD-D68A996E4F34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2400"/>
            <a:t>Employee Engagement</a:t>
          </a:r>
        </a:p>
      </dgm:t>
    </dgm:pt>
    <dgm:pt modelId="{414851A6-2BDB-42A6-8CB2-A7BCFDB826F6}" type="parTrans" cxnId="{5BFC654E-6C47-45BF-B2A3-EA0CFF0BF41F}">
      <dgm:prSet/>
      <dgm:spPr/>
      <dgm:t>
        <a:bodyPr/>
        <a:lstStyle/>
        <a:p>
          <a:endParaRPr lang="en-US" sz="2400"/>
        </a:p>
      </dgm:t>
    </dgm:pt>
    <dgm:pt modelId="{BC133A7F-D90D-44AF-9C40-20A17E60F743}" type="sibTrans" cxnId="{5BFC654E-6C47-45BF-B2A3-EA0CFF0BF41F}">
      <dgm:prSet/>
      <dgm:spPr/>
      <dgm:t>
        <a:bodyPr/>
        <a:lstStyle/>
        <a:p>
          <a:endParaRPr lang="en-US" sz="2400"/>
        </a:p>
      </dgm:t>
    </dgm:pt>
    <dgm:pt modelId="{8363993E-36F5-444F-B868-965346540E24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2400"/>
            <a:t>Rent</a:t>
          </a:r>
        </a:p>
      </dgm:t>
    </dgm:pt>
    <dgm:pt modelId="{3BBE4A01-5116-4AF9-A843-0299C73519A7}" type="parTrans" cxnId="{9C53907F-A1AB-42C5-934D-686229481A73}">
      <dgm:prSet/>
      <dgm:spPr/>
      <dgm:t>
        <a:bodyPr/>
        <a:lstStyle/>
        <a:p>
          <a:endParaRPr lang="en-US" sz="2400"/>
        </a:p>
      </dgm:t>
    </dgm:pt>
    <dgm:pt modelId="{42A7407C-693E-48F8-8475-8729941C0009}" type="sibTrans" cxnId="{9C53907F-A1AB-42C5-934D-686229481A73}">
      <dgm:prSet/>
      <dgm:spPr/>
      <dgm:t>
        <a:bodyPr/>
        <a:lstStyle/>
        <a:p>
          <a:endParaRPr lang="en-US" sz="2400"/>
        </a:p>
      </dgm:t>
    </dgm:pt>
    <dgm:pt modelId="{C47B57DD-B08D-47D4-AD98-422F9EFA4ED8}" type="pres">
      <dgm:prSet presAssocID="{F12F4542-E2B0-47EB-9D00-A2144B6BF1D2}" presName="Name0" presStyleCnt="0">
        <dgm:presLayoutVars>
          <dgm:dir/>
          <dgm:resizeHandles val="exact"/>
        </dgm:presLayoutVars>
      </dgm:prSet>
      <dgm:spPr/>
    </dgm:pt>
    <dgm:pt modelId="{50EBD308-42BB-494E-AD03-DF0A3B3AD728}" type="pres">
      <dgm:prSet presAssocID="{F12F4542-E2B0-47EB-9D00-A2144B6BF1D2}" presName="cycle" presStyleCnt="0"/>
      <dgm:spPr/>
    </dgm:pt>
    <dgm:pt modelId="{3FDE2615-AC88-43F0-8B5A-00026F12A1F9}" type="pres">
      <dgm:prSet presAssocID="{35F5E4B4-8481-4997-9134-213D07547693}" presName="nodeFirstNode" presStyleLbl="node1" presStyleIdx="0" presStyleCnt="6">
        <dgm:presLayoutVars>
          <dgm:bulletEnabled val="1"/>
        </dgm:presLayoutVars>
      </dgm:prSet>
      <dgm:spPr/>
    </dgm:pt>
    <dgm:pt modelId="{CCA5792F-EBAD-4E4B-8105-0EFFEBC8E783}" type="pres">
      <dgm:prSet presAssocID="{8C49D182-522F-4BE8-9161-8E0441F78720}" presName="sibTransFirstNode" presStyleLbl="bgShp" presStyleIdx="0" presStyleCnt="1"/>
      <dgm:spPr/>
    </dgm:pt>
    <dgm:pt modelId="{6CE594A7-469A-440F-B875-233B0724704E}" type="pres">
      <dgm:prSet presAssocID="{DB52166F-CDC7-426C-8BF6-7B3E43B42D9B}" presName="nodeFollowingNodes" presStyleLbl="node1" presStyleIdx="1" presStyleCnt="6">
        <dgm:presLayoutVars>
          <dgm:bulletEnabled val="1"/>
        </dgm:presLayoutVars>
      </dgm:prSet>
      <dgm:spPr/>
    </dgm:pt>
    <dgm:pt modelId="{2EE7AD10-21C6-45FC-B596-3E797BD2D366}" type="pres">
      <dgm:prSet presAssocID="{AB400124-8F84-422D-AF6E-62B323C03D2C}" presName="nodeFollowingNodes" presStyleLbl="node1" presStyleIdx="2" presStyleCnt="6">
        <dgm:presLayoutVars>
          <dgm:bulletEnabled val="1"/>
        </dgm:presLayoutVars>
      </dgm:prSet>
      <dgm:spPr/>
    </dgm:pt>
    <dgm:pt modelId="{8C2F382C-F963-4C3F-8A4A-8DD9B3EC5EE5}" type="pres">
      <dgm:prSet presAssocID="{4B453C1F-16DD-456B-9210-F1E7A5B40E84}" presName="nodeFollowingNodes" presStyleLbl="node1" presStyleIdx="3" presStyleCnt="6">
        <dgm:presLayoutVars>
          <dgm:bulletEnabled val="1"/>
        </dgm:presLayoutVars>
      </dgm:prSet>
      <dgm:spPr/>
    </dgm:pt>
    <dgm:pt modelId="{FDB6253B-FE54-4C3D-8130-C866F5DB416B}" type="pres">
      <dgm:prSet presAssocID="{CBCAAF1D-27A6-4250-B3BD-D68A996E4F34}" presName="nodeFollowingNodes" presStyleLbl="node1" presStyleIdx="4" presStyleCnt="6">
        <dgm:presLayoutVars>
          <dgm:bulletEnabled val="1"/>
        </dgm:presLayoutVars>
      </dgm:prSet>
      <dgm:spPr/>
    </dgm:pt>
    <dgm:pt modelId="{BBB9DDFC-0560-4DAA-97E3-2D97EE0FA55F}" type="pres">
      <dgm:prSet presAssocID="{8363993E-36F5-444F-B868-965346540E24}" presName="nodeFollowingNodes" presStyleLbl="node1" presStyleIdx="5" presStyleCnt="6">
        <dgm:presLayoutVars>
          <dgm:bulletEnabled val="1"/>
        </dgm:presLayoutVars>
      </dgm:prSet>
      <dgm:spPr/>
    </dgm:pt>
  </dgm:ptLst>
  <dgm:cxnLst>
    <dgm:cxn modelId="{95D8EA0B-31BF-4C59-BD7E-E4A470E82207}" type="presOf" srcId="{CBCAAF1D-27A6-4250-B3BD-D68A996E4F34}" destId="{FDB6253B-FE54-4C3D-8130-C866F5DB416B}" srcOrd="0" destOrd="0" presId="urn:microsoft.com/office/officeart/2005/8/layout/cycle3"/>
    <dgm:cxn modelId="{C7014E0E-34C2-47DC-B151-1C9FC6403EE0}" type="presOf" srcId="{F12F4542-E2B0-47EB-9D00-A2144B6BF1D2}" destId="{C47B57DD-B08D-47D4-AD98-422F9EFA4ED8}" srcOrd="0" destOrd="0" presId="urn:microsoft.com/office/officeart/2005/8/layout/cycle3"/>
    <dgm:cxn modelId="{0A1B2D0F-CEA1-44D4-9311-3DE5728A29D1}" type="presOf" srcId="{35F5E4B4-8481-4997-9134-213D07547693}" destId="{3FDE2615-AC88-43F0-8B5A-00026F12A1F9}" srcOrd="0" destOrd="0" presId="urn:microsoft.com/office/officeart/2005/8/layout/cycle3"/>
    <dgm:cxn modelId="{0242C822-E9DF-4DB3-8AB6-AE54FF10E008}" type="presOf" srcId="{4B453C1F-16DD-456B-9210-F1E7A5B40E84}" destId="{8C2F382C-F963-4C3F-8A4A-8DD9B3EC5EE5}" srcOrd="0" destOrd="0" presId="urn:microsoft.com/office/officeart/2005/8/layout/cycle3"/>
    <dgm:cxn modelId="{00752A2A-DB98-4A13-972C-FF4BBA9FA37C}" type="presOf" srcId="{8C49D182-522F-4BE8-9161-8E0441F78720}" destId="{CCA5792F-EBAD-4E4B-8105-0EFFEBC8E783}" srcOrd="0" destOrd="0" presId="urn:microsoft.com/office/officeart/2005/8/layout/cycle3"/>
    <dgm:cxn modelId="{16EFCE4D-0D67-4AED-80C5-854EBA6165B3}" srcId="{F12F4542-E2B0-47EB-9D00-A2144B6BF1D2}" destId="{35F5E4B4-8481-4997-9134-213D07547693}" srcOrd="0" destOrd="0" parTransId="{2F5B7B53-0A58-4B9D-BB80-E52E6DBCF95A}" sibTransId="{8C49D182-522F-4BE8-9161-8E0441F78720}"/>
    <dgm:cxn modelId="{5BFC654E-6C47-45BF-B2A3-EA0CFF0BF41F}" srcId="{F12F4542-E2B0-47EB-9D00-A2144B6BF1D2}" destId="{CBCAAF1D-27A6-4250-B3BD-D68A996E4F34}" srcOrd="4" destOrd="0" parTransId="{414851A6-2BDB-42A6-8CB2-A7BCFDB826F6}" sibTransId="{BC133A7F-D90D-44AF-9C40-20A17E60F743}"/>
    <dgm:cxn modelId="{9C53907F-A1AB-42C5-934D-686229481A73}" srcId="{F12F4542-E2B0-47EB-9D00-A2144B6BF1D2}" destId="{8363993E-36F5-444F-B868-965346540E24}" srcOrd="5" destOrd="0" parTransId="{3BBE4A01-5116-4AF9-A843-0299C73519A7}" sibTransId="{42A7407C-693E-48F8-8475-8729941C0009}"/>
    <dgm:cxn modelId="{9EC6D986-7335-4796-92C2-2F6AE70CE84D}" type="presOf" srcId="{DB52166F-CDC7-426C-8BF6-7B3E43B42D9B}" destId="{6CE594A7-469A-440F-B875-233B0724704E}" srcOrd="0" destOrd="0" presId="urn:microsoft.com/office/officeart/2005/8/layout/cycle3"/>
    <dgm:cxn modelId="{CB7AE2A1-EF3D-4038-A2A1-F06CD51119FD}" srcId="{F12F4542-E2B0-47EB-9D00-A2144B6BF1D2}" destId="{DB52166F-CDC7-426C-8BF6-7B3E43B42D9B}" srcOrd="1" destOrd="0" parTransId="{6E1EE08E-91D1-4EF3-94D3-DAB0289E2808}" sibTransId="{1498BB03-4D38-41F3-A40D-424A56238C06}"/>
    <dgm:cxn modelId="{C3F72FBE-1908-4D1D-94CC-CCEA2F71086B}" type="presOf" srcId="{8363993E-36F5-444F-B868-965346540E24}" destId="{BBB9DDFC-0560-4DAA-97E3-2D97EE0FA55F}" srcOrd="0" destOrd="0" presId="urn:microsoft.com/office/officeart/2005/8/layout/cycle3"/>
    <dgm:cxn modelId="{3E89CFD1-5964-46E2-B26F-7CF86C814A0D}" srcId="{F12F4542-E2B0-47EB-9D00-A2144B6BF1D2}" destId="{AB400124-8F84-422D-AF6E-62B323C03D2C}" srcOrd="2" destOrd="0" parTransId="{AA5B71D7-5D61-4472-95B8-DD5FD1689186}" sibTransId="{A592A37E-55A0-45D3-9D21-F380802471D1}"/>
    <dgm:cxn modelId="{2FDEF3E7-DFF6-47A0-AF1E-8DA9E51CA0C5}" srcId="{F12F4542-E2B0-47EB-9D00-A2144B6BF1D2}" destId="{4B453C1F-16DD-456B-9210-F1E7A5B40E84}" srcOrd="3" destOrd="0" parTransId="{B3D69917-5592-47CE-B0A5-82CF92A781D0}" sibTransId="{A15330DA-DAF5-4BAE-9E98-74CE32B55791}"/>
    <dgm:cxn modelId="{ED4614EF-F158-4328-9F47-688CE7D2A441}" type="presOf" srcId="{AB400124-8F84-422D-AF6E-62B323C03D2C}" destId="{2EE7AD10-21C6-45FC-B596-3E797BD2D366}" srcOrd="0" destOrd="0" presId="urn:microsoft.com/office/officeart/2005/8/layout/cycle3"/>
    <dgm:cxn modelId="{C905EAE4-82C0-4B13-8968-AF52C06154BB}" type="presParOf" srcId="{C47B57DD-B08D-47D4-AD98-422F9EFA4ED8}" destId="{50EBD308-42BB-494E-AD03-DF0A3B3AD728}" srcOrd="0" destOrd="0" presId="urn:microsoft.com/office/officeart/2005/8/layout/cycle3"/>
    <dgm:cxn modelId="{F8565930-0E7E-4951-952A-55592E79A1F8}" type="presParOf" srcId="{50EBD308-42BB-494E-AD03-DF0A3B3AD728}" destId="{3FDE2615-AC88-43F0-8B5A-00026F12A1F9}" srcOrd="0" destOrd="0" presId="urn:microsoft.com/office/officeart/2005/8/layout/cycle3"/>
    <dgm:cxn modelId="{B1981F7E-87E1-44A2-99A3-5FCAE6D08F24}" type="presParOf" srcId="{50EBD308-42BB-494E-AD03-DF0A3B3AD728}" destId="{CCA5792F-EBAD-4E4B-8105-0EFFEBC8E783}" srcOrd="1" destOrd="0" presId="urn:microsoft.com/office/officeart/2005/8/layout/cycle3"/>
    <dgm:cxn modelId="{204BED85-B932-4EF6-8B14-D09A88BDFB62}" type="presParOf" srcId="{50EBD308-42BB-494E-AD03-DF0A3B3AD728}" destId="{6CE594A7-469A-440F-B875-233B0724704E}" srcOrd="2" destOrd="0" presId="urn:microsoft.com/office/officeart/2005/8/layout/cycle3"/>
    <dgm:cxn modelId="{7CC6EFE7-B8D3-488E-B52D-342ECA260594}" type="presParOf" srcId="{50EBD308-42BB-494E-AD03-DF0A3B3AD728}" destId="{2EE7AD10-21C6-45FC-B596-3E797BD2D366}" srcOrd="3" destOrd="0" presId="urn:microsoft.com/office/officeart/2005/8/layout/cycle3"/>
    <dgm:cxn modelId="{D44EF45F-02E4-4DB3-9C09-8F79F0478107}" type="presParOf" srcId="{50EBD308-42BB-494E-AD03-DF0A3B3AD728}" destId="{8C2F382C-F963-4C3F-8A4A-8DD9B3EC5EE5}" srcOrd="4" destOrd="0" presId="urn:microsoft.com/office/officeart/2005/8/layout/cycle3"/>
    <dgm:cxn modelId="{739A5441-DFB7-4D0B-8E96-D2B4F91BD5D9}" type="presParOf" srcId="{50EBD308-42BB-494E-AD03-DF0A3B3AD728}" destId="{FDB6253B-FE54-4C3D-8130-C866F5DB416B}" srcOrd="5" destOrd="0" presId="urn:microsoft.com/office/officeart/2005/8/layout/cycle3"/>
    <dgm:cxn modelId="{37E32F61-356E-4725-A0B9-D946B41B2BEB}" type="presParOf" srcId="{50EBD308-42BB-494E-AD03-DF0A3B3AD728}" destId="{BBB9DDFC-0560-4DAA-97E3-2D97EE0FA55F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3223D4-9086-4137-AF82-5266448B00DD}">
      <dsp:nvSpPr>
        <dsp:cNvPr id="0" name=""/>
        <dsp:cNvSpPr/>
      </dsp:nvSpPr>
      <dsp:spPr>
        <a:xfrm>
          <a:off x="1540" y="239850"/>
          <a:ext cx="3286159" cy="2267824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Opportunities</a:t>
          </a:r>
          <a:r>
            <a:rPr lang="en-US" sz="2100" kern="1200">
              <a:latin typeface="Arial"/>
            </a:rPr>
            <a:t> for</a:t>
          </a:r>
          <a:r>
            <a:rPr lang="en-US" sz="2100" kern="1200"/>
            <a:t>:</a:t>
          </a:r>
          <a:endParaRPr lang="en-US" sz="2100" kern="1200">
            <a:latin typeface="Arial"/>
          </a:endParaRP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latin typeface="Arial"/>
            </a:rPr>
            <a:t>Prime</a:t>
          </a:r>
          <a:endParaRPr lang="en-US" sz="2100" kern="1200"/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JV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Sublease</a:t>
          </a:r>
          <a:endParaRPr lang="en-US" sz="2100" kern="1200">
            <a:latin typeface="Arial"/>
          </a:endParaRP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>
              <a:latin typeface="Arial"/>
            </a:rPr>
            <a:t>SBEC</a:t>
          </a:r>
        </a:p>
      </dsp:txBody>
      <dsp:txXfrm>
        <a:off x="67962" y="306272"/>
        <a:ext cx="3153315" cy="2134980"/>
      </dsp:txXfrm>
    </dsp:sp>
    <dsp:sp modelId="{10387B56-4ED3-464D-93C0-A6E2179E3C87}">
      <dsp:nvSpPr>
        <dsp:cNvPr id="0" name=""/>
        <dsp:cNvSpPr/>
      </dsp:nvSpPr>
      <dsp:spPr>
        <a:xfrm>
          <a:off x="3616316" y="966278"/>
          <a:ext cx="696665" cy="8149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3616316" y="1129271"/>
        <a:ext cx="487666" cy="488981"/>
      </dsp:txXfrm>
    </dsp:sp>
    <dsp:sp modelId="{9A697CBE-0004-4352-85D7-94B4B269101B}">
      <dsp:nvSpPr>
        <dsp:cNvPr id="0" name=""/>
        <dsp:cNvSpPr/>
      </dsp:nvSpPr>
      <dsp:spPr>
        <a:xfrm>
          <a:off x="4602163" y="276799"/>
          <a:ext cx="3286159" cy="2193925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Packages: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Large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Medium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Small</a:t>
          </a:r>
        </a:p>
      </dsp:txBody>
      <dsp:txXfrm>
        <a:off x="4666421" y="341057"/>
        <a:ext cx="3157643" cy="20654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A5792F-EBAD-4E4B-8105-0EFFEBC8E783}">
      <dsp:nvSpPr>
        <dsp:cNvPr id="0" name=""/>
        <dsp:cNvSpPr/>
      </dsp:nvSpPr>
      <dsp:spPr>
        <a:xfrm>
          <a:off x="1358799" y="-6120"/>
          <a:ext cx="5410400" cy="5410400"/>
        </a:xfrm>
        <a:prstGeom prst="circularArrow">
          <a:avLst>
            <a:gd name="adj1" fmla="val 5274"/>
            <a:gd name="adj2" fmla="val 312630"/>
            <a:gd name="adj3" fmla="val 14229145"/>
            <a:gd name="adj4" fmla="val 17126425"/>
            <a:gd name="adj5" fmla="val 547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DE2615-AC88-43F0-8B5A-00026F12A1F9}">
      <dsp:nvSpPr>
        <dsp:cNvPr id="0" name=""/>
        <dsp:cNvSpPr/>
      </dsp:nvSpPr>
      <dsp:spPr>
        <a:xfrm>
          <a:off x="3036093" y="491"/>
          <a:ext cx="2055812" cy="102790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Concept</a:t>
          </a:r>
        </a:p>
      </dsp:txBody>
      <dsp:txXfrm>
        <a:off x="3086271" y="50669"/>
        <a:ext cx="1955456" cy="927550"/>
      </dsp:txXfrm>
    </dsp:sp>
    <dsp:sp modelId="{6CE594A7-469A-440F-B875-233B0724704E}">
      <dsp:nvSpPr>
        <dsp:cNvPr id="0" name=""/>
        <dsp:cNvSpPr/>
      </dsp:nvSpPr>
      <dsp:spPr>
        <a:xfrm>
          <a:off x="4936922" y="1097936"/>
          <a:ext cx="2055812" cy="102790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Operations</a:t>
          </a:r>
        </a:p>
      </dsp:txBody>
      <dsp:txXfrm>
        <a:off x="4987100" y="1148114"/>
        <a:ext cx="1955456" cy="927550"/>
      </dsp:txXfrm>
    </dsp:sp>
    <dsp:sp modelId="{2EE7AD10-21C6-45FC-B596-3E797BD2D366}">
      <dsp:nvSpPr>
        <dsp:cNvPr id="0" name=""/>
        <dsp:cNvSpPr/>
      </dsp:nvSpPr>
      <dsp:spPr>
        <a:xfrm>
          <a:off x="4936922" y="3292824"/>
          <a:ext cx="2055812" cy="102790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Customer Experience</a:t>
          </a:r>
        </a:p>
      </dsp:txBody>
      <dsp:txXfrm>
        <a:off x="4987100" y="3343002"/>
        <a:ext cx="1955456" cy="927550"/>
      </dsp:txXfrm>
    </dsp:sp>
    <dsp:sp modelId="{8C2F382C-F963-4C3F-8A4A-8DD9B3EC5EE5}">
      <dsp:nvSpPr>
        <dsp:cNvPr id="0" name=""/>
        <dsp:cNvSpPr/>
      </dsp:nvSpPr>
      <dsp:spPr>
        <a:xfrm>
          <a:off x="3036093" y="4390268"/>
          <a:ext cx="2055812" cy="102790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Community Impact</a:t>
          </a:r>
        </a:p>
      </dsp:txBody>
      <dsp:txXfrm>
        <a:off x="3086271" y="4440446"/>
        <a:ext cx="1955456" cy="927550"/>
      </dsp:txXfrm>
    </dsp:sp>
    <dsp:sp modelId="{FDB6253B-FE54-4C3D-8130-C866F5DB416B}">
      <dsp:nvSpPr>
        <dsp:cNvPr id="0" name=""/>
        <dsp:cNvSpPr/>
      </dsp:nvSpPr>
      <dsp:spPr>
        <a:xfrm>
          <a:off x="1135264" y="3292824"/>
          <a:ext cx="2055812" cy="1027906"/>
        </a:xfrm>
        <a:prstGeom prst="round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Employee Engagement</a:t>
          </a:r>
        </a:p>
      </dsp:txBody>
      <dsp:txXfrm>
        <a:off x="1185442" y="3343002"/>
        <a:ext cx="1955456" cy="927550"/>
      </dsp:txXfrm>
    </dsp:sp>
    <dsp:sp modelId="{BBB9DDFC-0560-4DAA-97E3-2D97EE0FA55F}">
      <dsp:nvSpPr>
        <dsp:cNvPr id="0" name=""/>
        <dsp:cNvSpPr/>
      </dsp:nvSpPr>
      <dsp:spPr>
        <a:xfrm>
          <a:off x="1135264" y="1097936"/>
          <a:ext cx="2055812" cy="1027906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Rent</a:t>
          </a:r>
        </a:p>
      </dsp:txBody>
      <dsp:txXfrm>
        <a:off x="1185442" y="1148114"/>
        <a:ext cx="1955456" cy="9275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0C6AB73-D348-4079-BBAC-C357BF2B480F}" type="datetimeFigureOut">
              <a:rPr lang="en-US" smtClean="0"/>
              <a:t>5/2/2024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E49DBC1-E40F-4F71-A888-784EEBEC4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774">
              <a:defRPr/>
            </a:pPr>
            <a:fld id="{D6B8C646-5AC2-4ACC-90D5-B8484171280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1774">
                <a:defRPr/>
              </a:pPr>
              <a:t>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25904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8C646-5AC2-4ACC-90D5-B8484171280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16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142C7-5C1E-4F9D-AFD3-C4651813BDD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117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9DBC1-E40F-4F71-A888-784EEBEC4FE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452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8C646-5AC2-4ACC-90D5-B8484171280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943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/>
              <a:t>It is not just the concept, but how does your concept connect with the community?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9DBC1-E40F-4F71-A888-784EEBEC4FE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9332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2CFFBE-5C2C-4394-A6F9-7C392E557A6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163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5.xml"/><Relationship Id="rId4" Type="http://schemas.microsoft.com/office/2007/relationships/hdphoto" Target="../media/hdphoto1.wdp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B6771458-1667-44C0-9C54-B1D7A2E991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933436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A31DE1-571F-4DE2-87EA-0C48A72743E0}"/>
              </a:ext>
            </a:extLst>
          </p:cNvPr>
          <p:cNvSpPr/>
          <p:nvPr/>
        </p:nvSpPr>
        <p:spPr>
          <a:xfrm>
            <a:off x="5933436" y="0"/>
            <a:ext cx="6258564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0DA8DD1-F21A-4695-B6D5-E07AEC7C7373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757673A0-E7BF-42FF-B732-E4BEDC26A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561B7FB-6A9E-4378-BE14-9B0C3EDDEA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C026127-5063-4CB7-8E2B-BC26941F1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C87CB8A-4A81-4DB8-A58F-93014FDF7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2FC99B9-0028-47AB-AB69-6E26BA972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7550965D-AE5F-44A1-ADBE-D378D0BC2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5D646AA-8F1A-4D25-B3A7-9593BE12F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C23EE2EC-AC89-4242-B1BB-2DFC100DF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0973BAD-26A8-4E8E-96FF-665EC1AD50AD}"/>
              </a:ext>
            </a:extLst>
          </p:cNvPr>
          <p:cNvCxnSpPr>
            <a:cxnSpLocks/>
          </p:cNvCxnSpPr>
          <p:nvPr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97C2E33-54E7-46DF-9224-0C854B5A7EC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776242B-2B02-4116-B8E1-38ED7DFD1D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C9CB0D48-F3D4-4ED5-B8B2-793545D6D5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178458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205A6552-9172-4D71-8BB5-6F6195AE6B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C732FC5-E88B-458E-97F3-3EA8CFA076A6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EF6BF9C9-0D31-4430-A3A1-21339F1FC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FE1F79E-D0EE-47B1-B625-B54553EC6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41FCE760-27AB-4756-994E-A9D8A7A1A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1B333B7E-C484-49E4-AA11-1410FB9FD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565039F8-1DCA-484A-9D7A-61A19F268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91240B0F-CCBB-4978-81A0-34C5B8F95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94B7F720-7BBA-4415-8D8F-47A1363EF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491CF43F-4360-4E0C-B7F0-6C5B61D14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9E7834A-74FD-49A0-B824-6CACD258F069}"/>
              </a:ext>
            </a:extLst>
          </p:cNvPr>
          <p:cNvCxnSpPr>
            <a:cxnSpLocks/>
          </p:cNvCxnSpPr>
          <p:nvPr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E83D615-8445-4888-B267-8C11B3E930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31940AB-1AEA-47D7-8EF1-7683876A2F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CCFB62C-20CA-4BDB-B953-D9822691AA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879586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ack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306898B4-EC9D-4D38-8344-F2C3F62BB7F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4635442"/>
            <a:ext cx="5933436" cy="22128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3173089F-9B14-4479-AF57-71CEFFF378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2325"/>
            <a:ext cx="5933436" cy="22128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0102821C-7268-4AFC-A457-8E8E7E58FB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323884"/>
            <a:ext cx="5933436" cy="22128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F3CDC12-08FC-4483-9DF4-ABED5D4106A2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F261253-9040-43C1-BF6E-10B2C231C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93BC030-6565-46AA-847F-383CCCB9D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857915CF-A71D-4736-B9BA-AA11C8BCB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C99AC0B-5CF0-4F27-99F8-2D5623F65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ACFEE1E2-003C-4D96-9F06-839EFF760E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B39D41C-6052-4CBB-8CBC-073B037EE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E976CCDE-799B-438C-982E-D743BC644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194190A9-D5F2-4396-84D4-0CEB0918A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B851383-970B-4796-8B6A-31BE3509B4B0}"/>
              </a:ext>
            </a:extLst>
          </p:cNvPr>
          <p:cNvCxnSpPr>
            <a:cxnSpLocks/>
          </p:cNvCxnSpPr>
          <p:nvPr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19480F0-4386-4ADB-912A-795C419A374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D4DABAB-25F7-45CB-B491-4268916F7A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C1AF17F-E83A-4EE5-8506-D9CD9CE5CA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911608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orizonta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33D77BC5-9955-4852-9F48-4A551B4623D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4" y="2242040"/>
            <a:ext cx="3941135" cy="30138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851E5003-66C7-46CF-8CF9-98C6ED6067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23657" y="2242040"/>
            <a:ext cx="3941135" cy="30138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518EB2A9-F4F0-4669-86C0-B8F6AE1EEE8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43769" y="2242040"/>
            <a:ext cx="3941135" cy="30138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BCC2D67-32A9-434B-995F-64D144FF7E2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0E42879-6679-4D2C-AEC6-659DB70C7997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8F51E89A-089D-4E52-8E19-5625EEFDA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CF3AD3BF-96A0-46F5-821D-477260B34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E6453291-891A-43C1-836A-892C7455E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8294A901-CACF-46E9-9BEA-00680578C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A47DE097-CFAE-4D6F-ADB2-74EAC033F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277F3E70-95D4-4249-AABE-51CE387F3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E3B9E544-3625-4AA0-B59C-B714DDDAA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4A992744-DA96-4575-9D8B-22638CAAA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AD71175-2952-4526-920E-D1234A497E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AE2724-3EDD-4888-A2D1-99C106B3E3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4" y="5329495"/>
            <a:ext cx="3941135" cy="86391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F40AB9A-38A1-44FD-A355-A34A950C69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23657" y="5329495"/>
            <a:ext cx="3941135" cy="86391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3C674BB-5D31-4C70-85DD-4C37854949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3769" y="5329495"/>
            <a:ext cx="3948231" cy="86391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image caption</a:t>
            </a:r>
          </a:p>
        </p:txBody>
      </p:sp>
    </p:spTree>
    <p:extLst>
      <p:ext uri="{BB962C8B-B14F-4D97-AF65-F5344CB8AC3E}">
        <p14:creationId xmlns:p14="http://schemas.microsoft.com/office/powerpoint/2010/main" val="1280021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Horizonta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EB8F7E29-A2DA-4DC9-B1D9-D76441744D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59926" y="2018975"/>
            <a:ext cx="9672148" cy="10953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Images can be displayed here in a organized and clear way. </a:t>
            </a:r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1BE06138-0F2C-43C8-B0C7-8589FB0B34B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281694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B3C8E92F-9AA4-4ADD-9D9F-7F7F5B934D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21300" y="3281694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7713D96-FD27-41E0-A2E9-7022D4577D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2600" y="3281694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7397CCF-A77C-4DBC-846A-DEE4042B0F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363899" y="3281694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50605B1-981E-4519-80EC-11B1B098DF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C424CFF-6FB2-47E4-ADE8-12742DDC9CBD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37C9195-67AC-4B14-825E-5CF8FF293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60B5E399-A885-4ECF-94EB-BF944300EC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4010E211-31A5-4D26-8DBB-27DEC063D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D33EE14F-82D5-4FA0-8A71-92B9A3648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415F0E52-746C-4128-95C9-287136CDA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B433FFC4-BFF9-4305-A3E1-DB100601B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AFCC6E0E-2228-4B44-8A56-CA9FDAE69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75F0C1A6-B705-44DB-8A42-2F47C125D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C44B529-5B07-40AF-BFAB-9F1E3C2767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597540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AF72E02-6093-45E0-BBDC-ED164D380F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59926" y="5170657"/>
            <a:ext cx="9672148" cy="10953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Details can be added here to introduce a new topic or explain the image above.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C086652-26DA-42C5-BFA8-FE01EA2D87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814951D-4287-40C8-BD59-4899FA3C6ABB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0AE9F71-0FD6-4993-A9ED-B1D48261E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57D850F-61E1-41A1-A55E-09DCAFE5E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312C821-1C84-494A-B506-CD4451080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F904085-21C9-494E-9DBF-01B5DDB49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0007756-D76F-4A50-B3B2-7F5A79C34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2315A02-F554-4A37-BCC5-342BC9CB2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E750B2AC-FA2D-4BC6-A908-E93CBF192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1F95362-A227-49AD-9E55-BF3FEBF615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FF36FCC-2BAD-40AD-BE3E-ABBCF71353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04A7D1E4-01D3-4B43-9CC1-B10069B2395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256389"/>
            <a:ext cx="12192000" cy="266344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250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izontal Image 3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3D9EAE3D-8E7B-4A8B-A32C-37A2A72009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256388"/>
            <a:ext cx="12192000" cy="266344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7136F5D-218C-4922-A691-6E84EA1381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6116048-215A-46E2-ACD2-76A50B6EF0CB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AE20ED7-7D2E-4B69-AEE7-71D8BB7E8A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206ACB4-C562-4C81-97CD-3E0C6D8A1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2D29FFC-050D-49EE-BCC6-BD7D25027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A066904-9B26-421F-91EB-2A07D6D80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CAC98DE-371B-4E7A-8AF8-4F799AA1E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EEFA18C-B936-4ECC-B4A7-7A192E890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0C96A62-2ABF-4390-8EAE-E920BCC9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C225578A-9710-4D12-9C87-58451F900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516FC58-CBC2-4154-9BB3-5584221843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0EFCE5E-A177-486D-BD79-99FACCDD0C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5500" y="5072231"/>
            <a:ext cx="3058074" cy="5465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TOPIC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7DC54AF-10FB-4F42-8ACE-2345FBCAB5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6100" y="5072231"/>
            <a:ext cx="3058074" cy="5465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TOPIC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206F3EF-FD6E-4339-9BDB-09139CAE395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86700" y="5072231"/>
            <a:ext cx="3058074" cy="5465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TOPIC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FD25FCA-2B7F-4A05-951F-FF6C60E011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5500" y="5625170"/>
            <a:ext cx="3058074" cy="7867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the first topic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DE6C4316-28EA-4620-AB3A-550D273AA5E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6100" y="5630394"/>
            <a:ext cx="3058074" cy="7867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the first topic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DCEA8437-4970-406B-ACFC-EFE3E9820FB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86700" y="5630394"/>
            <a:ext cx="3058074" cy="7867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the first topic</a:t>
            </a:r>
          </a:p>
        </p:txBody>
      </p:sp>
    </p:spTree>
    <p:extLst>
      <p:ext uri="{BB962C8B-B14F-4D97-AF65-F5344CB8AC3E}">
        <p14:creationId xmlns:p14="http://schemas.microsoft.com/office/powerpoint/2010/main" val="310839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ell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6E6AE85-4F26-43A6-A062-AA91D777E850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8AFFC6A6-7C74-4F8D-87E9-118589BCD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B53483C0-5742-4E3F-9FF6-6893F87D3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9099F955-6F67-4E0E-B736-1C6992885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7C54ACA6-C720-40EF-AAFA-96B123E36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D6C0139E-D12D-4AA0-A73E-5E7B246AD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D1C6F205-69C6-4F14-B19C-79AE23190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973E607E-D601-406E-AE57-3BD81E8B9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7788DAD1-619D-4FA4-AB9A-B8F9D5BA5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pic>
        <p:nvPicPr>
          <p:cNvPr id="11" name="Picture 2" descr="Image result for iphone png">
            <a:extLst>
              <a:ext uri="{FF2B5EF4-FFF2-40B4-BE49-F238E27FC236}">
                <a16:creationId xmlns:a16="http://schemas.microsoft.com/office/drawing/2014/main" id="{238EAEB4-1107-41B1-854E-4760116F8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59" r="25294" b="40760"/>
          <a:stretch/>
        </p:blipFill>
        <p:spPr bwMode="auto">
          <a:xfrm>
            <a:off x="680485" y="323850"/>
            <a:ext cx="5465135" cy="653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EB2DCE-B68D-4DE5-BF5A-A23B3E9BBC49}"/>
              </a:ext>
            </a:extLst>
          </p:cNvPr>
          <p:cNvCxnSpPr>
            <a:cxnSpLocks/>
          </p:cNvCxnSpPr>
          <p:nvPr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5FC1B97-53DA-4D51-8B94-0D232BFCBC2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060EEA6-ED4D-4154-A276-36D4142138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383E249E-49AF-4E0E-9884-5537265688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01AAC3E-D51F-4DC6-991D-FC3DB1B34EE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90638" y="2070100"/>
            <a:ext cx="4267200" cy="4787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545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554A7C1-3DE7-4F63-8C95-5E550C550A88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D7A20BE6-4FC2-4426-8764-C331621C1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A227DC54-4535-4E53-8D1A-B37CF7297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4DDA703-59D4-49D9-B20C-E52416CE9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B80BFCC2-4D5D-4EDC-91AB-6C6FB0CB5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895D29F6-C728-4586-835B-C04DFF6C6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06D66CFB-B14D-43D8-AF25-A419DC0B5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8BE38276-CF74-4254-A284-3DC155B1C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2A7EBC80-2004-40C3-BB93-5876E9EF9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294ADC-DCD4-452B-891F-453B9A1D38D3}"/>
              </a:ext>
            </a:extLst>
          </p:cNvPr>
          <p:cNvCxnSpPr>
            <a:cxnSpLocks/>
          </p:cNvCxnSpPr>
          <p:nvPr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38369C2-B27F-419A-8733-D3680EE6071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D1E2FF6-C494-49C6-AEE7-FCFAF8A79C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118F05BA-5A69-4824-89EA-1EBB4E3FAC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pic>
        <p:nvPicPr>
          <p:cNvPr id="16" name="Picture 4" descr="Image result for mac png">
            <a:extLst>
              <a:ext uri="{FF2B5EF4-FFF2-40B4-BE49-F238E27FC236}">
                <a16:creationId xmlns:a16="http://schemas.microsoft.com/office/drawing/2014/main" id="{D8D1139C-BBC8-40E9-9189-3D86FA661E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36477" y="2158953"/>
            <a:ext cx="6660108" cy="426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2902D247-6B9E-424F-B68A-71E1F926F5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0760" y="2538721"/>
            <a:ext cx="5176583" cy="325069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036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D33399A-D4B3-42D9-B74D-FD94C94FFA46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331E23C1-34F4-4313-8B3C-97A0219EFC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998DF8FF-FE1B-483B-BB47-9339CB811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930BCA7-8B89-4E20-88DB-5DE014AD5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D42B0A46-99DD-45BF-B9FE-03AC17189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9602583E-01AE-4CE9-A6D7-BA3EA1C091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58381CC6-3BD3-4717-BAD5-38CC400D7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052D438D-9150-4187-82BF-ED636E31C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DE6CF00E-DE19-44CC-AD04-7B603E819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pic>
        <p:nvPicPr>
          <p:cNvPr id="11" name="Picture 2" descr="Image result for ipad air 2 png">
            <a:extLst>
              <a:ext uri="{FF2B5EF4-FFF2-40B4-BE49-F238E27FC236}">
                <a16:creationId xmlns:a16="http://schemas.microsoft.com/office/drawing/2014/main" id="{43E7000A-39E6-48CC-82D0-4892A1831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2566" y="331972"/>
            <a:ext cx="4195006" cy="620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850B0F0E-B92F-4A86-A693-9451715BD7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19275" y="914401"/>
            <a:ext cx="3772313" cy="5029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7113C1E-1086-451A-BC10-623B220D3E4A}"/>
              </a:ext>
            </a:extLst>
          </p:cNvPr>
          <p:cNvCxnSpPr>
            <a:cxnSpLocks/>
          </p:cNvCxnSpPr>
          <p:nvPr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C998A4-53C9-46F3-9A0B-D6227EDBD7B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E2B6866-08DF-4D18-8639-4762534C7E2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F9749059-1AA9-449C-9F3A-30E4FA0FA9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357795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732AE95-0ADB-49AD-B8E8-1D568ED0027D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B5B7B098-CE60-4DD9-991F-FE3FA8D80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99926DFE-C899-4A78-95BC-049D7AF3A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21D78A5-0031-4ADD-A26C-4DACACAF1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C5F646ED-91F3-4FEA-8CE4-234BB997E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B973E6C8-8707-4B33-B986-D68E9E6FA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227FC498-77E0-418B-9FD4-14BD433EB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DE1AB323-2221-43C8-893F-D06E2DB76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B7AA0A8A-A5D5-45D5-9E04-40B89374E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7C0B8C7-2018-40F0-8FA0-43E8DF25DB00}"/>
              </a:ext>
            </a:extLst>
          </p:cNvPr>
          <p:cNvCxnSpPr>
            <a:cxnSpLocks/>
          </p:cNvCxnSpPr>
          <p:nvPr/>
        </p:nvCxnSpPr>
        <p:spPr>
          <a:xfrm>
            <a:off x="1564182" y="1565656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87BA938F-0472-401A-977E-D6062AC5EC90}"/>
              </a:ext>
            </a:extLst>
          </p:cNvPr>
          <p:cNvSpPr/>
          <p:nvPr/>
        </p:nvSpPr>
        <p:spPr>
          <a:xfrm>
            <a:off x="92334" y="5152571"/>
            <a:ext cx="12124873" cy="1703716"/>
          </a:xfrm>
          <a:prstGeom prst="triangle">
            <a:avLst>
              <a:gd name="adj" fmla="val 100000"/>
            </a:avLst>
          </a:prstGeom>
          <a:solidFill>
            <a:schemeClr val="bg2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20426E67-7206-4A70-844C-C2E0CFBB63C5}"/>
              </a:ext>
            </a:extLst>
          </p:cNvPr>
          <p:cNvSpPr/>
          <p:nvPr/>
        </p:nvSpPr>
        <p:spPr>
          <a:xfrm>
            <a:off x="28878" y="5447212"/>
            <a:ext cx="12163121" cy="1397139"/>
          </a:xfrm>
          <a:prstGeom prst="triangle">
            <a:avLst>
              <a:gd name="adj" fmla="val 100000"/>
            </a:avLst>
          </a:prstGeom>
          <a:solidFill>
            <a:schemeClr val="bg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6F2FF11-B17E-4EEF-89C2-4334C90D8FF1}"/>
              </a:ext>
            </a:extLst>
          </p:cNvPr>
          <p:cNvGrpSpPr/>
          <p:nvPr/>
        </p:nvGrpSpPr>
        <p:grpSpPr>
          <a:xfrm>
            <a:off x="11169917" y="6413620"/>
            <a:ext cx="869136" cy="287336"/>
            <a:chOff x="9740079" y="5966678"/>
            <a:chExt cx="1069658" cy="353628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1547D28C-9FF2-49F3-8536-D3077F7E49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7D54AFDB-D3B2-4AC5-8758-94184D50B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DCDD8924-83FF-406E-B994-787AC6579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763CCC22-E0F5-4105-9D95-7A3C42F22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D099A06C-9689-4A82-A9F2-C6248B627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A62EAE46-BB08-4545-AE9A-3F090ADDB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7B7A07A1-9B9A-4034-B224-53BD95E47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50E954CF-934A-41C0-9B71-722849186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A9DB328A-D463-45F7-87EA-39E388E4EFDC}"/>
              </a:ext>
            </a:extLst>
          </p:cNvPr>
          <p:cNvSpPr/>
          <p:nvPr/>
        </p:nvSpPr>
        <p:spPr>
          <a:xfrm>
            <a:off x="7150075" y="-4464"/>
            <a:ext cx="5041924" cy="6854783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D142579C-4497-40D8-8DC3-39DDD1DEF882}"/>
              </a:ext>
            </a:extLst>
          </p:cNvPr>
          <p:cNvSpPr/>
          <p:nvPr/>
        </p:nvSpPr>
        <p:spPr>
          <a:xfrm flipV="1">
            <a:off x="0" y="-13648"/>
            <a:ext cx="12192000" cy="3140896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606AEB4-97B9-44CE-A4EC-A0A0F5CB70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83790" y="1739900"/>
            <a:ext cx="9144000" cy="3054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>
                <a:solidFill>
                  <a:schemeClr val="bg1">
                    <a:lumMod val="50000"/>
                  </a:schemeClr>
                </a:solidFill>
              </a:rPr>
              <a:t>This slide is meant for a quote or direct unedited text. Use the </a:t>
            </a:r>
            <a:r>
              <a:rPr lang="en-US">
                <a:solidFill>
                  <a:schemeClr val="accent2"/>
                </a:solidFill>
              </a:rPr>
              <a:t>orange color 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to highlight only the key terms within the quote. 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C464E9D1-6FA8-42F7-BC07-D86B88FEE0F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18028" y="4727194"/>
            <a:ext cx="4709762" cy="508000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pc="300"/>
            </a:lvl1pPr>
          </a:lstStyle>
          <a:p>
            <a:r>
              <a:rPr lang="en-US"/>
              <a:t>AUTHOR NAME HERE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6853C024-165F-48BC-AAD5-F84CFDC9247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18029" y="5244378"/>
            <a:ext cx="4709762" cy="6141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 or company name here</a:t>
            </a:r>
          </a:p>
        </p:txBody>
      </p:sp>
    </p:spTree>
    <p:extLst>
      <p:ext uri="{BB962C8B-B14F-4D97-AF65-F5344CB8AC3E}">
        <p14:creationId xmlns:p14="http://schemas.microsoft.com/office/powerpoint/2010/main" val="1496984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F7DD3462-E3B6-4139-B507-D20B4BEBB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107" y="0"/>
            <a:ext cx="256567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478D3DB-E99B-447C-9D7D-B922233ED538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C6AFB90F-027F-4A12-A56F-14B4A39C8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5B0BF08A-4879-4319-BD11-73057991B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86FC2A66-C7E2-468D-B290-351324097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01D63733-A764-4671-8EE9-6B78B32B1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C518D3DD-DE5B-4AD8-A5B8-8258C25F5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7D6460B7-1E4A-494D-BC10-B711710B3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06372AC0-E441-4805-B9E3-3DA88E21D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0CAA0A3E-A1FB-46E2-906D-75B25AF15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F379A8F7-0EEB-433B-AC62-B1FB7FC2BE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70028" y="386131"/>
            <a:ext cx="8682222" cy="693369"/>
          </a:xfrm>
          <a:prstGeom prst="rect">
            <a:avLst/>
          </a:prstGeom>
        </p:spPr>
        <p:txBody>
          <a:bodyPr anchor="ctr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04C094A-BC4A-4DFF-BA25-251426DECC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70028" y="1092200"/>
            <a:ext cx="868222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7F14EA-2AC0-4D42-9269-74A5EF2FD9D4}"/>
              </a:ext>
            </a:extLst>
          </p:cNvPr>
          <p:cNvSpPr/>
          <p:nvPr/>
        </p:nvSpPr>
        <p:spPr>
          <a:xfrm>
            <a:off x="3248439" y="2089578"/>
            <a:ext cx="92646" cy="965458"/>
          </a:xfrm>
          <a:prstGeom prst="rect">
            <a:avLst/>
          </a:prstGeom>
          <a:solidFill>
            <a:srgbClr val="F36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32BE0F-11AA-4247-8DFB-A5DD4EBEA5C7}"/>
              </a:ext>
            </a:extLst>
          </p:cNvPr>
          <p:cNvSpPr/>
          <p:nvPr/>
        </p:nvSpPr>
        <p:spPr>
          <a:xfrm>
            <a:off x="3248438" y="3387923"/>
            <a:ext cx="92646" cy="965458"/>
          </a:xfrm>
          <a:prstGeom prst="rect">
            <a:avLst/>
          </a:prstGeom>
          <a:solidFill>
            <a:srgbClr val="F36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D4079EE8-88BA-444A-8C0A-CC8AC8F0BE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38513" y="2089150"/>
            <a:ext cx="8166100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first topic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14D2A390-9749-478C-BB21-3B2D172428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38513" y="2449660"/>
            <a:ext cx="8166100" cy="61738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details about the first topic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8A2FF8DE-60A1-49EC-ADD1-DA4ADF8C2E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38513" y="3375482"/>
            <a:ext cx="8166100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second topic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6F730A8-E197-4462-A546-EA7CF0710F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38513" y="3735992"/>
            <a:ext cx="8166100" cy="6173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the second topic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CA594AF1-889C-4590-B4C9-814F99293C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38513" y="4719807"/>
            <a:ext cx="8166100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third topic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E4679C1B-1227-4959-B25D-4F4EF3E14F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38513" y="5080317"/>
            <a:ext cx="8166100" cy="61738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details about the third topic</a:t>
            </a:r>
          </a:p>
        </p:txBody>
      </p:sp>
      <p:sp>
        <p:nvSpPr>
          <p:cNvPr id="28" name="Slide Number Placeholder 15">
            <a:extLst>
              <a:ext uri="{FF2B5EF4-FFF2-40B4-BE49-F238E27FC236}">
                <a16:creationId xmlns:a16="http://schemas.microsoft.com/office/drawing/2014/main" id="{9B850D5F-6940-4591-804C-9EC62E911E1C}"/>
              </a:ext>
            </a:extLst>
          </p:cNvPr>
          <p:cNvSpPr txBox="1">
            <a:spLocks/>
          </p:cNvSpPr>
          <p:nvPr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0091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C24A6A72-D72A-42BA-BAF6-B836F5BC8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107" y="0"/>
            <a:ext cx="256567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327EB42-FB7D-44E5-9D04-325F9921F923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65E225F8-655B-4AF7-82EA-5CE5729EC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A2B72FDB-8D74-4B63-B6E7-C498A9DFE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8546999-6538-4E1E-AAC7-6F9C93940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FB0CB32F-3846-4131-936C-E1F6ED68D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EF372D0B-0101-4958-A055-181D867F57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1D9BFEE0-DF89-4B98-886C-2C2B059DA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7B7B94E2-10C1-4A1A-92E7-50F00198A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EFB9BE90-DFA0-43BF-8B2E-959542CBC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66B4A70F-5BE3-49EA-B078-9ACFAF93920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70028" y="386131"/>
            <a:ext cx="8682222" cy="693369"/>
          </a:xfrm>
          <a:prstGeom prst="rect">
            <a:avLst/>
          </a:prstGeom>
        </p:spPr>
        <p:txBody>
          <a:bodyPr anchor="ctr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6DCFA-A1CE-4974-A131-5175671CE8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70028" y="1092200"/>
            <a:ext cx="868222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AEF0A91-E57B-4E83-BA1D-5E6F2D0D10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38513" y="2089150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0340FEEA-F131-4085-AC17-20C438E64E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38513" y="2495956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901EA34-D576-4F6F-A456-69467D21F6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38513" y="3375482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54648BC5-F46B-4B68-BA08-4D02E54F72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38513" y="3782288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D537BD41-EF34-425E-9945-50779A1CFE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38513" y="4719807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70412C95-8F51-49F6-B049-43D1D63EA4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38513" y="5126613"/>
            <a:ext cx="3211143" cy="69294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details about this topic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4FC1BDA7-B8D3-42F1-BF3D-FDB4700461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3694" y="2084240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3690B44E-078C-4773-9603-EEA16D2A56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03694" y="2491046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FBD6543B-2960-4793-AECA-20EE5F7CD3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03694" y="3370572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9404D23-00A3-4CB7-A7C6-7C73AB861F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03694" y="3777378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3C4D8E0D-C56A-41B7-AF6B-B97F8E6A69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03694" y="4714897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8CF7C345-40E3-40E6-8527-390907C1ABF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3694" y="5121703"/>
            <a:ext cx="3211143" cy="69294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details about this topic</a:t>
            </a:r>
          </a:p>
        </p:txBody>
      </p:sp>
      <p:sp>
        <p:nvSpPr>
          <p:cNvPr id="32" name="Slide Number Placeholder 15">
            <a:extLst>
              <a:ext uri="{FF2B5EF4-FFF2-40B4-BE49-F238E27FC236}">
                <a16:creationId xmlns:a16="http://schemas.microsoft.com/office/drawing/2014/main" id="{4A449BBC-3CAC-42DF-9207-0ED4CE42263E}"/>
              </a:ext>
            </a:extLst>
          </p:cNvPr>
          <p:cNvSpPr txBox="1">
            <a:spLocks/>
          </p:cNvSpPr>
          <p:nvPr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266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D3819-1684-4E89-A90A-FD413A2C0B3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81CB1F5-64DB-4EF5-8AD3-299398BB575C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1569EF8A-8BB1-40C9-A4FD-1DD43A5E8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358ED287-34D2-4D2B-ACEB-D4CB7672B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9A39CA8B-26C4-41EB-8555-84D97FE35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3E981874-F49D-4769-8BD5-A89925C2F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ACA8C1A9-7733-4673-93E1-283063EFE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4FB21A32-0BE7-4A9C-BB2E-712F4253E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E133F0E9-FFF6-483E-B0B2-2E9CCC596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E75BB2CE-2F59-40A7-8FC1-A894E4D4C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B368E4-BA67-41B7-A699-F94878232E2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F4F0767-896D-491E-87AB-8A1DD0D7988E}"/>
              </a:ext>
            </a:extLst>
          </p:cNvPr>
          <p:cNvGrpSpPr/>
          <p:nvPr/>
        </p:nvGrpSpPr>
        <p:grpSpPr>
          <a:xfrm>
            <a:off x="2104618" y="3552699"/>
            <a:ext cx="7982764" cy="195064"/>
            <a:chOff x="1765255" y="3552699"/>
            <a:chExt cx="7982764" cy="19506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9C18B26-D1F1-4273-98D7-0F3E92B30135}"/>
                </a:ext>
              </a:extLst>
            </p:cNvPr>
            <p:cNvCxnSpPr>
              <a:cxnSpLocks/>
            </p:cNvCxnSpPr>
            <p:nvPr/>
          </p:nvCxnSpPr>
          <p:spPr>
            <a:xfrm>
              <a:off x="1857829" y="3650231"/>
              <a:ext cx="7705043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5D5D93E-0969-449D-BADA-2C4FF2DE179B}"/>
                </a:ext>
              </a:extLst>
            </p:cNvPr>
            <p:cNvGrpSpPr/>
            <p:nvPr/>
          </p:nvGrpSpPr>
          <p:grpSpPr>
            <a:xfrm>
              <a:off x="1765255" y="3552699"/>
              <a:ext cx="7982764" cy="195064"/>
              <a:chOff x="1765255" y="3552699"/>
              <a:chExt cx="7982764" cy="195064"/>
            </a:xfrm>
          </p:grpSpPr>
          <p:sp>
            <p:nvSpPr>
              <p:cNvPr id="16" name="Hexagon 15">
                <a:extLst>
                  <a:ext uri="{FF2B5EF4-FFF2-40B4-BE49-F238E27FC236}">
                    <a16:creationId xmlns:a16="http://schemas.microsoft.com/office/drawing/2014/main" id="{EA0E6364-AFA2-4776-B603-813B2CBB59CE}"/>
                  </a:ext>
                </a:extLst>
              </p:cNvPr>
              <p:cNvSpPr/>
              <p:nvPr/>
            </p:nvSpPr>
            <p:spPr>
              <a:xfrm rot="5400000">
                <a:off x="1760297" y="3557657"/>
                <a:ext cx="195064" cy="185148"/>
              </a:xfrm>
              <a:prstGeom prst="hexagon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920" tIns="60960" rIns="121920" bIns="60960" anchor="ctr"/>
              <a:lstStyle/>
              <a:p>
                <a:pPr algn="ctr">
                  <a:defRPr/>
                </a:pPr>
                <a:endParaRPr lang="en-US" sz="2667"/>
              </a:p>
            </p:txBody>
          </p:sp>
          <p:sp>
            <p:nvSpPr>
              <p:cNvPr id="17" name="Hexagon 16">
                <a:extLst>
                  <a:ext uri="{FF2B5EF4-FFF2-40B4-BE49-F238E27FC236}">
                    <a16:creationId xmlns:a16="http://schemas.microsoft.com/office/drawing/2014/main" id="{4497BDE9-103E-41CF-B52C-5A923B34E698}"/>
                  </a:ext>
                </a:extLst>
              </p:cNvPr>
              <p:cNvSpPr/>
              <p:nvPr/>
            </p:nvSpPr>
            <p:spPr>
              <a:xfrm rot="5400000">
                <a:off x="4359502" y="3557657"/>
                <a:ext cx="195064" cy="185148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920" tIns="60960" rIns="121920" bIns="60960" anchor="ctr"/>
              <a:lstStyle/>
              <a:p>
                <a:pPr algn="ctr">
                  <a:defRPr/>
                </a:pPr>
                <a:endParaRPr lang="en-US" sz="2667"/>
              </a:p>
            </p:txBody>
          </p:sp>
          <p:sp>
            <p:nvSpPr>
              <p:cNvPr id="18" name="Hexagon 17">
                <a:extLst>
                  <a:ext uri="{FF2B5EF4-FFF2-40B4-BE49-F238E27FC236}">
                    <a16:creationId xmlns:a16="http://schemas.microsoft.com/office/drawing/2014/main" id="{7B771BEF-5BCA-4F9C-BE8A-F47ABDD15EEC}"/>
                  </a:ext>
                </a:extLst>
              </p:cNvPr>
              <p:cNvSpPr/>
              <p:nvPr/>
            </p:nvSpPr>
            <p:spPr>
              <a:xfrm rot="5400000">
                <a:off x="6958707" y="3557657"/>
                <a:ext cx="195064" cy="185148"/>
              </a:xfrm>
              <a:prstGeom prst="hexagon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920" tIns="60960" rIns="121920" bIns="60960" anchor="ctr"/>
              <a:lstStyle/>
              <a:p>
                <a:pPr algn="ctr">
                  <a:defRPr/>
                </a:pPr>
                <a:endParaRPr lang="en-US" sz="2667"/>
              </a:p>
            </p:txBody>
          </p:sp>
          <p:sp>
            <p:nvSpPr>
              <p:cNvPr id="19" name="Hexagon 18">
                <a:extLst>
                  <a:ext uri="{FF2B5EF4-FFF2-40B4-BE49-F238E27FC236}">
                    <a16:creationId xmlns:a16="http://schemas.microsoft.com/office/drawing/2014/main" id="{33DF5F8B-6468-45C5-87E2-74CE911B95CB}"/>
                  </a:ext>
                </a:extLst>
              </p:cNvPr>
              <p:cNvSpPr/>
              <p:nvPr/>
            </p:nvSpPr>
            <p:spPr>
              <a:xfrm rot="5400000">
                <a:off x="9557913" y="3557657"/>
                <a:ext cx="195064" cy="185148"/>
              </a:xfrm>
              <a:prstGeom prst="hexagon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920" tIns="60960" rIns="121920" bIns="60960" anchor="ctr"/>
              <a:lstStyle/>
              <a:p>
                <a:pPr algn="ctr">
                  <a:defRPr/>
                </a:pPr>
                <a:endParaRPr lang="en-US" sz="2667"/>
              </a:p>
            </p:txBody>
          </p:sp>
        </p:grpSp>
      </p:grp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BD1D88DD-0FA7-419F-AB37-0F510B2D78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91242" y="3843369"/>
            <a:ext cx="2423160" cy="408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3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PHASE TWO</a:t>
            </a:r>
          </a:p>
        </p:txBody>
      </p:sp>
      <p:sp>
        <p:nvSpPr>
          <p:cNvPr id="21" name="Text Placeholder 32">
            <a:extLst>
              <a:ext uri="{FF2B5EF4-FFF2-40B4-BE49-F238E27FC236}">
                <a16:creationId xmlns:a16="http://schemas.microsoft.com/office/drawing/2014/main" id="{823A706C-AEA8-442D-A4A7-1EA63E8E21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3072" y="4282051"/>
            <a:ext cx="2063307" cy="9498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phase</a:t>
            </a:r>
          </a:p>
        </p:txBody>
      </p:sp>
      <p:sp>
        <p:nvSpPr>
          <p:cNvPr id="22" name="Text Placeholder 32">
            <a:extLst>
              <a:ext uri="{FF2B5EF4-FFF2-40B4-BE49-F238E27FC236}">
                <a16:creationId xmlns:a16="http://schemas.microsoft.com/office/drawing/2014/main" id="{A31EA3AE-A598-46AD-B55B-FF4FC7A452E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71169" y="4282051"/>
            <a:ext cx="2063307" cy="9498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phase</a:t>
            </a:r>
          </a:p>
        </p:txBody>
      </p:sp>
      <p:sp>
        <p:nvSpPr>
          <p:cNvPr id="23" name="Text Placeholder 32">
            <a:extLst>
              <a:ext uri="{FF2B5EF4-FFF2-40B4-BE49-F238E27FC236}">
                <a16:creationId xmlns:a16="http://schemas.microsoft.com/office/drawing/2014/main" id="{8025CD4C-8819-4E45-BCD2-B5361A3029C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56119" y="4282051"/>
            <a:ext cx="2063307" cy="9498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phase</a:t>
            </a:r>
          </a:p>
        </p:txBody>
      </p:sp>
      <p:sp>
        <p:nvSpPr>
          <p:cNvPr id="24" name="Text Placeholder 32">
            <a:extLst>
              <a:ext uri="{FF2B5EF4-FFF2-40B4-BE49-F238E27FC236}">
                <a16:creationId xmlns:a16="http://schemas.microsoft.com/office/drawing/2014/main" id="{258B70C9-2C0B-49AB-A585-CCA4C4B699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58342" y="4282051"/>
            <a:ext cx="2063307" cy="9498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phase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D1D288D9-0997-4A50-980D-96805049C3D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83145" y="3843369"/>
            <a:ext cx="2423160" cy="408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3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PHASE ONE</a:t>
            </a:r>
          </a:p>
        </p:txBody>
      </p:sp>
      <p:sp>
        <p:nvSpPr>
          <p:cNvPr id="26" name="Text Placeholder 26">
            <a:extLst>
              <a:ext uri="{FF2B5EF4-FFF2-40B4-BE49-F238E27FC236}">
                <a16:creationId xmlns:a16="http://schemas.microsoft.com/office/drawing/2014/main" id="{CAE30221-8289-440E-A2B8-C8D7FD591D1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69443" y="3843369"/>
            <a:ext cx="2436658" cy="408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3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PHASE THREE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58F98702-68A0-49BF-880D-393567F7E3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78415" y="3843369"/>
            <a:ext cx="2423160" cy="408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3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PHASE FOUR</a:t>
            </a:r>
          </a:p>
        </p:txBody>
      </p:sp>
    </p:spTree>
    <p:extLst>
      <p:ext uri="{BB962C8B-B14F-4D97-AF65-F5344CB8AC3E}">
        <p14:creationId xmlns:p14="http://schemas.microsoft.com/office/powerpoint/2010/main" val="3085096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F14EC2-7581-4BC4-A4A9-4295EAEF2B46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75000"/>
              <a:alpha val="4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618C105-ED35-46E7-A441-4092DE6D0B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DB9856B-ED58-408E-BAC4-B9B46F6D16D6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7E84A5A-A9E5-48B9-BC44-9D9995B6A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97370AA-5497-4A31-B957-629EA0954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8FB8AC1-CC68-43F8-9C39-3A30F68CC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D9966FA-FF73-4673-8990-3EE3E2574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62F5CED-F5DD-4647-B0F2-78A5BB614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40BE5EBA-3CAC-4342-BAF1-E83594C45F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2288708-385B-4335-A4F7-B3CFBBDB98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61E99F8-73FC-4FDC-B746-11BACF07C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4C12823-491A-4E1A-9A2F-5132893E12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Chart Placeholder 3">
            <a:extLst>
              <a:ext uri="{FF2B5EF4-FFF2-40B4-BE49-F238E27FC236}">
                <a16:creationId xmlns:a16="http://schemas.microsoft.com/office/drawing/2014/main" id="{10E9590E-1439-4960-A4F5-F66FB1F209AE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06450" y="1803400"/>
            <a:ext cx="4749800" cy="3924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Chart Placeholder 3">
            <a:extLst>
              <a:ext uri="{FF2B5EF4-FFF2-40B4-BE49-F238E27FC236}">
                <a16:creationId xmlns:a16="http://schemas.microsoft.com/office/drawing/2014/main" id="{46CF428A-1A6D-4908-9391-AE557E683167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6511523" y="1812925"/>
            <a:ext cx="4749800" cy="3924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BA116E9-950B-4089-89AD-4661F54C13D0}"/>
              </a:ext>
            </a:extLst>
          </p:cNvPr>
          <p:cNvSpPr txBox="1">
            <a:spLocks/>
          </p:cNvSpPr>
          <p:nvPr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8B94BE2-521A-414C-ACE4-17DBCDD2F0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055" y="6429865"/>
            <a:ext cx="1019018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Source: Click to enter source details </a:t>
            </a:r>
          </a:p>
        </p:txBody>
      </p:sp>
    </p:spTree>
    <p:extLst>
      <p:ext uri="{BB962C8B-B14F-4D97-AF65-F5344CB8AC3E}">
        <p14:creationId xmlns:p14="http://schemas.microsoft.com/office/powerpoint/2010/main" val="664412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F6A3CEC-6C6E-4224-A546-793C7D17711E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75000"/>
              <a:alpha val="4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6A49021-4637-44E3-BD4C-430668623C56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99BA78E0-5E0B-4C36-90E7-F0742BBD6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80DE7B48-6801-42DC-BA0D-98A4D6E6B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880F3777-0968-4F5D-ADF7-5BA169519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37CE0572-C3A1-436F-B638-82C6DD847E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6646DA85-4467-45A5-9543-BB5B1A74A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433F7A99-083C-4769-B6C2-3D89418C8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33603F5F-F65D-4023-8B2A-C0D23C651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529D5CF4-6ABF-4B85-BC12-13F87222C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Chart Placeholder 3">
            <a:extLst>
              <a:ext uri="{FF2B5EF4-FFF2-40B4-BE49-F238E27FC236}">
                <a16:creationId xmlns:a16="http://schemas.microsoft.com/office/drawing/2014/main" id="{C113B462-F5CE-4666-8FE3-E59B025C3554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37952" y="1097263"/>
            <a:ext cx="5127435" cy="47166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00B9A916-5BDB-4E34-BCB1-662E79010B3E}"/>
              </a:ext>
            </a:extLst>
          </p:cNvPr>
          <p:cNvSpPr txBox="1">
            <a:spLocks/>
          </p:cNvSpPr>
          <p:nvPr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E763DC7-5166-4E3E-88A3-8ED7DDEFC5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055" y="6429865"/>
            <a:ext cx="1019018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Source: Click to enter source details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F2661B3-C356-4A6F-861B-CA1F303D5EAD}"/>
              </a:ext>
            </a:extLst>
          </p:cNvPr>
          <p:cNvCxnSpPr>
            <a:cxnSpLocks/>
          </p:cNvCxnSpPr>
          <p:nvPr/>
        </p:nvCxnSpPr>
        <p:spPr>
          <a:xfrm>
            <a:off x="6408012" y="1044218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EAA0A5D-97DB-4EE3-8BAA-C6EF5D3E3FB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5A77E4D-CE7A-4A47-9A26-F9DA87472E6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06D2BA0-BC08-4BA6-804E-8ED196019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4237870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886A7-F06A-40C1-8C4A-DAE10F87E7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D9D020D-AC23-44A3-A274-7F5EAA01217B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7C4C5A40-C7C6-4DF5-9CE3-AF258F861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626CD197-7C3E-4FAF-B205-D7D0F2AB2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6191FC84-0711-4609-8687-6340A9519B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52554C71-A3AC-47D4-8C0A-4A71C341A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9E1401C4-DB5D-4090-9582-3B8B77D80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7A15E5AA-E66A-4871-9B38-8A80CCACF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B6F2AAA6-593A-4099-89D3-3BF2E0CC0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D6AA640C-2888-48D2-9134-5F35AD2FC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86DD326-7B85-44EC-9DB1-D6A0320176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3" name="Chart Placeholder 3">
            <a:extLst>
              <a:ext uri="{FF2B5EF4-FFF2-40B4-BE49-F238E27FC236}">
                <a16:creationId xmlns:a16="http://schemas.microsoft.com/office/drawing/2014/main" id="{5B7A919B-EC27-4702-8058-CA40D16BF094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06450" y="2044700"/>
            <a:ext cx="10367010" cy="3924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7AEB17D-7633-429E-939B-A1DCBC78CE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055" y="6429865"/>
            <a:ext cx="1019018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Source: Click to enter source details </a:t>
            </a:r>
          </a:p>
        </p:txBody>
      </p:sp>
    </p:spTree>
    <p:extLst>
      <p:ext uri="{BB962C8B-B14F-4D97-AF65-F5344CB8AC3E}">
        <p14:creationId xmlns:p14="http://schemas.microsoft.com/office/powerpoint/2010/main" val="16874685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onso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8E716-DA85-4F02-A257-914567F91E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3FA04BD-A1BD-4F56-B9A8-DA468D00BC74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8C2D70E-3AF4-4110-B813-D3033C96B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B3A9BD95-E9E1-433B-A38B-7FE8F9DD60E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7334CAC5-35A1-4389-991D-A4077F31D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F936DF80-B8E2-4799-B22A-A452CBDBA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AE6154DE-358E-4DC1-9DBE-77510A254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E1BCB4FF-378E-400E-B0FE-43784AD4D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8D1F91BE-A674-4ACA-A5E4-98FBE6D39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A2A06EDF-4123-49E6-BEFC-9F128DDC5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A4DAE29-4792-49A8-8BE2-AEAB6884D71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8008024F-EA0C-432A-9D86-61F342EBD1B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07717" y="2654771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A351F61B-3E46-4A4E-93E1-E2BFCDABB1F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07717" y="4261928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64E9CD2B-808E-4C42-AB9B-6EF2196B23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81238" y="4250678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012E9F66-BAAE-4533-9893-FB088988571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81238" y="2652419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6DFC2A4D-640C-4F2D-B4BE-B2AAE164E5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54760" y="2652418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C7C2BF4A-1712-4222-B518-85ED66407E9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454760" y="4261928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8966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4E704-31AB-4EF3-AC4D-79148F4F14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BF31B7-13D5-4534-8553-961F3A4BBE1A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76F6EBD-9F00-4A9D-BD3A-5C2678814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40B2ABF3-FD47-4FC2-90FC-2AE039BE2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E89DD7CA-4978-4565-AFEE-A4DEA6BD4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743A1699-DAF3-4846-9A0A-F498ACB4AD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10C9AA5F-3B3F-450D-8736-68267E9A4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9D29338A-5304-4917-8022-0C54FA482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3424D569-1779-45A8-B29E-AD36C938C3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67D7BB1B-4EDB-41BA-A719-0C452F0C8D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78A6B6D-5F95-41FD-AE4A-351263A1D6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C0EFC64-3132-4330-8AA1-016F2256D855}"/>
              </a:ext>
            </a:extLst>
          </p:cNvPr>
          <p:cNvCxnSpPr/>
          <p:nvPr/>
        </p:nvCxnSpPr>
        <p:spPr>
          <a:xfrm>
            <a:off x="0" y="3540641"/>
            <a:ext cx="12192000" cy="0"/>
          </a:xfrm>
          <a:prstGeom prst="line">
            <a:avLst/>
          </a:prstGeom>
          <a:ln w="76200">
            <a:solidFill>
              <a:srgbClr val="F3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D9DC131A-7D73-4A17-91C7-29A427AC3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7918" y="1797936"/>
            <a:ext cx="4465092" cy="415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7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A7E06D-3286-48B7-9DB0-5A841AA15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CE6EAB1-95B4-46C5-A872-0F8F8565DFC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C0EA39-EA21-467E-B93A-16F93209DC22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D1C09C9-0B2D-4AD8-ACD4-C3FBD0680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2765E6D-DDB2-44E1-B9F1-98707C1CD9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16252F5-A523-4B22-B59F-CCF14F525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78C6FDE0-CDDC-4DBD-88C6-9BB8F6849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AEF61EC-617D-413E-929A-DE98F2F7F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6FBE2BA-8724-4A01-9746-B19A6A33C7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80BA88C-067E-4F3A-81B2-F3DA9A242E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AA73BE59-3206-428A-93DA-96B132F75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942455D-2626-4F04-A9E7-C64EE2E92E3B}"/>
              </a:ext>
            </a:extLst>
          </p:cNvPr>
          <p:cNvGrpSpPr/>
          <p:nvPr/>
        </p:nvGrpSpPr>
        <p:grpSpPr>
          <a:xfrm>
            <a:off x="11171048" y="6419007"/>
            <a:ext cx="869136" cy="287336"/>
            <a:chOff x="9740079" y="5966678"/>
            <a:chExt cx="1069658" cy="35362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F24DDBF5-9F7D-4D45-BC0B-B249A5BA0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BA9BC1BC-0193-472C-A9E2-E0C9F13EB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10E796A2-C855-476D-BD1B-FE6F6EC7E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E40DC079-50A5-4126-836E-349D3AA544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98CC74CF-3887-4857-B7B7-0846D74F1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CD43F742-948A-4652-826A-43F587870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7AB03E83-4655-4F60-A935-18366DF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C07DE91F-D4F6-4DED-B4D2-CE7589562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92DDF6A-6621-44DF-AA1F-FF29B7C7C625}"/>
              </a:ext>
            </a:extLst>
          </p:cNvPr>
          <p:cNvCxnSpPr>
            <a:cxnSpLocks/>
          </p:cNvCxnSpPr>
          <p:nvPr/>
        </p:nvCxnSpPr>
        <p:spPr>
          <a:xfrm>
            <a:off x="4495402" y="3624400"/>
            <a:ext cx="1925835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3E55A1C1-CEC4-4F76-9E44-C781A7BDE3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6258" y="1088137"/>
            <a:ext cx="4745482" cy="2533396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24" name="Slide Number Placeholder 15">
            <a:extLst>
              <a:ext uri="{FF2B5EF4-FFF2-40B4-BE49-F238E27FC236}">
                <a16:creationId xmlns:a16="http://schemas.microsoft.com/office/drawing/2014/main" id="{B113AA84-B620-43D1-A7FB-41D04D925D12}"/>
              </a:ext>
            </a:extLst>
          </p:cNvPr>
          <p:cNvSpPr txBox="1">
            <a:spLocks/>
          </p:cNvSpPr>
          <p:nvPr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0545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5B6FAF4B-8C4D-4F54-A46F-C895C05F57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1848"/>
            <a:ext cx="12192000" cy="688984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9BC3989-EFCA-40AA-83A7-8EA1542E68BA}"/>
              </a:ext>
            </a:extLst>
          </p:cNvPr>
          <p:cNvSpPr/>
          <p:nvPr/>
        </p:nvSpPr>
        <p:spPr>
          <a:xfrm>
            <a:off x="0" y="-20275"/>
            <a:ext cx="12192000" cy="688984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633CF01-D69F-46F5-A7A6-F7CEB1A5E85A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8E69C9E-0ADC-408F-A184-4304D49DE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C297F03-E41D-4473-B46E-9AE14E55B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18FC415-E96B-47A9-A5C8-9332BBDED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4C4F766-96B2-43CB-8C28-A95777203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E2B9ED0-6262-4430-BF17-6BA9BCB2E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18470996-3701-46EE-AB07-987BFDDF4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5DE20E9-C855-460F-BF22-6CB9447315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0D179D23-604C-46F6-B956-1115789B6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7D518C0-2418-479E-842B-8DF82678EE08}"/>
              </a:ext>
            </a:extLst>
          </p:cNvPr>
          <p:cNvGrpSpPr/>
          <p:nvPr/>
        </p:nvGrpSpPr>
        <p:grpSpPr>
          <a:xfrm>
            <a:off x="11171048" y="6419007"/>
            <a:ext cx="869136" cy="287336"/>
            <a:chOff x="9740079" y="5966678"/>
            <a:chExt cx="1069658" cy="35362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5F322760-41DA-44B1-A34F-B1AD2DCC9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867F8F59-9A06-42F4-9856-177B83E3E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6D490BCD-FC1C-4E06-AA06-AA3C67EE2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B04289C4-1F4B-4876-88B0-A32207F3E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4006D399-AE8C-4709-A717-D338680A3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35ECD788-608D-4E54-B351-1FC4A4B57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332C0BEB-6FA7-4ADC-8DBE-88A5381F3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6AE43114-021D-402E-A94A-3ED7737D0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68DF165-4054-476C-88C9-ECD150F5ABE8}"/>
              </a:ext>
            </a:extLst>
          </p:cNvPr>
          <p:cNvCxnSpPr>
            <a:cxnSpLocks/>
          </p:cNvCxnSpPr>
          <p:nvPr/>
        </p:nvCxnSpPr>
        <p:spPr>
          <a:xfrm>
            <a:off x="4495402" y="3624400"/>
            <a:ext cx="1925835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3CA7B28B-39A2-435A-84E9-8F593D644E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6258" y="1088137"/>
            <a:ext cx="4745482" cy="2533396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24" name="Slide Number Placeholder 15">
            <a:extLst>
              <a:ext uri="{FF2B5EF4-FFF2-40B4-BE49-F238E27FC236}">
                <a16:creationId xmlns:a16="http://schemas.microsoft.com/office/drawing/2014/main" id="{AAF2A569-3D01-4CDB-9BE2-6B24701BEF20}"/>
              </a:ext>
            </a:extLst>
          </p:cNvPr>
          <p:cNvSpPr txBox="1">
            <a:spLocks/>
          </p:cNvSpPr>
          <p:nvPr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638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13351F-4EDE-40B4-9CFE-6F6C782F8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468D58F-3F2E-411E-927D-9FEC75E1F77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06150A4-A8D3-4B98-BF10-2A93CEAF2E91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AE51D7F8-8C82-496E-9EFC-6FD6EE07E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9901109-373A-457A-82CA-7B513CA26D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50A6EF5-8BFE-4636-95EE-366B5580A61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9DD8EA4C-DBC0-4DF0-BA56-001714A89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6584648-F9D8-41DB-B21C-6795B26D0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9D1FC85-E8B9-4FB6-8E69-C21F0A54E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51BB7BF-6169-4CEF-B085-DFEFD691E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D41A5F98-418F-477E-B99E-9D6656553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590F5DA-0B7A-4D8A-952E-3DDEA0DCF064}"/>
              </a:ext>
            </a:extLst>
          </p:cNvPr>
          <p:cNvGrpSpPr/>
          <p:nvPr/>
        </p:nvGrpSpPr>
        <p:grpSpPr>
          <a:xfrm>
            <a:off x="11171048" y="6419007"/>
            <a:ext cx="869136" cy="287336"/>
            <a:chOff x="9740079" y="5966678"/>
            <a:chExt cx="1069658" cy="35362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C2B642A2-8B18-4357-93D4-6BF0E5BF5B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D326A038-1C06-4956-9D4B-6B1A5AC3A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20127D94-EE55-47A7-978A-2E82766F3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AEA6ED51-8DA7-49E2-963A-E5C1396CE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F5FAB645-E77A-4D1F-A6AB-26F4B1DD7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BB885689-50B1-4882-9D1C-4D2B9EC22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780934E2-DB93-4094-A653-E4278E7CB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3CF816B7-E1D5-4A8C-9BED-F733564F1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521C577-0EE6-4CA1-84A1-D5B37108F8A6}"/>
              </a:ext>
            </a:extLst>
          </p:cNvPr>
          <p:cNvCxnSpPr>
            <a:cxnSpLocks/>
          </p:cNvCxnSpPr>
          <p:nvPr/>
        </p:nvCxnSpPr>
        <p:spPr>
          <a:xfrm>
            <a:off x="4495402" y="3624400"/>
            <a:ext cx="1925835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1747AE4F-4B74-4195-9AE3-F7B4238AB3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6258" y="1088137"/>
            <a:ext cx="4745482" cy="2533396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24" name="Slide Number Placeholder 15">
            <a:extLst>
              <a:ext uri="{FF2B5EF4-FFF2-40B4-BE49-F238E27FC236}">
                <a16:creationId xmlns:a16="http://schemas.microsoft.com/office/drawing/2014/main" id="{5B508301-32AB-4AED-8971-DAB4563ADFE9}"/>
              </a:ext>
            </a:extLst>
          </p:cNvPr>
          <p:cNvSpPr txBox="1">
            <a:spLocks/>
          </p:cNvSpPr>
          <p:nvPr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5032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E8B0EC-552B-4ABD-9D42-57C437101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3266541-816C-41FD-B7C8-01D035F5A27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90B36AC-2500-4938-9E81-FA645649A5BA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FA7D86D-B830-4773-83CD-7309970D0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2046DF7-4697-4557-A9D2-FED73007A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0D49561-8126-4BEF-9591-18E489FAB9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C54A96F-66A3-4453-A0AB-91A6C769F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8170374-B880-4756-B22D-837765A01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DBDC0FB-D1B2-4FEC-A901-65251CC1F2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BA8BC858-4BA2-4CAC-B706-17AD55224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5D001C7-41C1-413D-98B5-A906E5CD5E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397E817-60A2-4FCB-819C-EDC3C52ADFBC}"/>
              </a:ext>
            </a:extLst>
          </p:cNvPr>
          <p:cNvGrpSpPr/>
          <p:nvPr/>
        </p:nvGrpSpPr>
        <p:grpSpPr>
          <a:xfrm>
            <a:off x="11171048" y="6419007"/>
            <a:ext cx="869136" cy="287336"/>
            <a:chOff x="9740079" y="5966678"/>
            <a:chExt cx="1069658" cy="35362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4CF90942-4229-4874-9726-1CFCCD944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5CD9E6F3-F157-43EF-948C-2EFED8F9C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55796552-6EC0-48B1-B0DA-56868D73E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C4245AF6-1EDC-45BE-9EBC-C4E8A9238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6855D5AE-173C-4CE0-8623-40BB6194A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2F49AF23-3C8E-4345-8271-A913C8CF7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ADF6D66E-7698-45B8-AACE-89C8A172F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2F912FF9-AE70-4DF2-8345-6EA0EDF6E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D31F53E-E9C2-472E-969A-CC5B09D7C8AF}"/>
              </a:ext>
            </a:extLst>
          </p:cNvPr>
          <p:cNvCxnSpPr>
            <a:cxnSpLocks/>
          </p:cNvCxnSpPr>
          <p:nvPr/>
        </p:nvCxnSpPr>
        <p:spPr>
          <a:xfrm>
            <a:off x="4495402" y="3624400"/>
            <a:ext cx="1925835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4BFC95BD-357E-467F-BED9-A8912D3659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6258" y="1088137"/>
            <a:ext cx="4745482" cy="2533396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24" name="Slide Number Placeholder 15">
            <a:extLst>
              <a:ext uri="{FF2B5EF4-FFF2-40B4-BE49-F238E27FC236}">
                <a16:creationId xmlns:a16="http://schemas.microsoft.com/office/drawing/2014/main" id="{B465EFA2-AB4C-4A76-84C1-8766BC09C8BB}"/>
              </a:ext>
            </a:extLst>
          </p:cNvPr>
          <p:cNvSpPr txBox="1">
            <a:spLocks/>
          </p:cNvSpPr>
          <p:nvPr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0684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Placeholder 3">
            <a:extLst>
              <a:ext uri="{FF2B5EF4-FFF2-40B4-BE49-F238E27FC236}">
                <a16:creationId xmlns:a16="http://schemas.microsoft.com/office/drawing/2014/main" id="{8576C58B-6A7B-4E8E-B17C-50F481149A7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6671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95F3E-DB00-4C3C-A6B7-B9B4877242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EBFC7DA-06F1-48B9-8061-1A9FC2735295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B3DC1F9C-5F61-41C3-B55E-78E2F59A4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52BA58FE-1CF6-482F-ADA8-5663A65B3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AECA7510-868E-499A-A802-EA1B61C29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6968D4CF-D3BF-4BA3-84D8-A0AF0B560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A1956A4F-A914-4EC7-A4F1-5DDFFEBD4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18918A1E-00D8-4C67-A2AF-A4E44A9B7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714F7EFD-BDF5-4CCD-BA42-007732426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A64FD9F2-E817-4D6F-A98E-61885B575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EB74EA4-13A5-4984-AB6E-5FEE5A5AE3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862556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49480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F9D01465-A1CE-437D-B219-5660D71C1FD0}"/>
              </a:ext>
            </a:extLst>
          </p:cNvPr>
          <p:cNvSpPr/>
          <p:nvPr/>
        </p:nvSpPr>
        <p:spPr>
          <a:xfrm>
            <a:off x="92334" y="1693714"/>
            <a:ext cx="12124873" cy="5164647"/>
          </a:xfrm>
          <a:prstGeom prst="triangle">
            <a:avLst>
              <a:gd name="adj" fmla="val 100000"/>
            </a:avLst>
          </a:prstGeom>
          <a:solidFill>
            <a:schemeClr val="bg2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2E29509A-0DD0-4020-9B1C-4C27EAB53271}"/>
              </a:ext>
            </a:extLst>
          </p:cNvPr>
          <p:cNvSpPr/>
          <p:nvPr/>
        </p:nvSpPr>
        <p:spPr>
          <a:xfrm>
            <a:off x="28878" y="2622710"/>
            <a:ext cx="12163121" cy="4235290"/>
          </a:xfrm>
          <a:prstGeom prst="triangle">
            <a:avLst>
              <a:gd name="adj" fmla="val 100000"/>
            </a:avLst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A237AC6B-D237-4EA6-ACD6-8B8EC9A1DBB8}"/>
              </a:ext>
            </a:extLst>
          </p:cNvPr>
          <p:cNvSpPr/>
          <p:nvPr/>
        </p:nvSpPr>
        <p:spPr>
          <a:xfrm>
            <a:off x="7150075" y="-2390"/>
            <a:ext cx="5130588" cy="6920337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5760C9B6-5B2B-4D02-AD0B-73D13B97408D}"/>
              </a:ext>
            </a:extLst>
          </p:cNvPr>
          <p:cNvSpPr/>
          <p:nvPr/>
        </p:nvSpPr>
        <p:spPr>
          <a:xfrm flipV="1">
            <a:off x="-1" y="-50013"/>
            <a:ext cx="12280663" cy="3179334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9C7F12-37DF-4B87-B44E-B8188F9B1B1E}"/>
              </a:ext>
            </a:extLst>
          </p:cNvPr>
          <p:cNvSpPr txBox="1"/>
          <p:nvPr/>
        </p:nvSpPr>
        <p:spPr>
          <a:xfrm>
            <a:off x="1026928" y="2611136"/>
            <a:ext cx="5522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D3531F6-F073-4AA1-AFF7-A40C70739821}"/>
              </a:ext>
            </a:extLst>
          </p:cNvPr>
          <p:cNvCxnSpPr>
            <a:cxnSpLocks/>
          </p:cNvCxnSpPr>
          <p:nvPr/>
        </p:nvCxnSpPr>
        <p:spPr>
          <a:xfrm>
            <a:off x="1950308" y="3586110"/>
            <a:ext cx="719588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81BD932-DA3C-4521-B24E-CD6E5B0D7E89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86371F0F-0A66-4F47-89C3-F0925D4DA6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F46D7AEB-6486-4E3E-A28C-34C5B643E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760CEF8B-575B-4691-8593-0597CD2E8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2FEA99A8-C898-48C8-BAC1-D4E307DB3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A0219757-A0A7-4882-81F5-A6DACAF64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0ADDD0EE-F81C-4E6F-BA18-AD06CC65D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4C24C10-6096-4CF7-9296-CE4B42E354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D591058B-8C78-4533-8786-0515EBE99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78809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eaker 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354CF0C-523B-4D26-8252-C20A4D42214B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EE757D70-7298-4971-A0DF-C9E28F7541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BCC1431-216E-4B22-8541-45DE80413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9598F414-7AC3-4D61-9FA1-1AEF781F6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2343F426-1C47-4C68-9327-DE4877194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963D3DE9-79E4-4DB7-BA7F-E6E4421D37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976AEE6A-4327-4464-8496-1B60354C5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9D138DF9-1237-45A8-BF2E-C295174F3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91A3DD78-1AF6-4C51-8082-BC7CDAEEE6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B347B74-9093-4EC1-9085-B3727F77F86B}"/>
              </a:ext>
            </a:extLst>
          </p:cNvPr>
          <p:cNvCxnSpPr>
            <a:cxnSpLocks/>
          </p:cNvCxnSpPr>
          <p:nvPr/>
        </p:nvCxnSpPr>
        <p:spPr>
          <a:xfrm>
            <a:off x="5163995" y="1929384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D56401E-7962-4C56-A492-42209DB6F8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63995" y="2559050"/>
            <a:ext cx="6173554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110F4E5A-3467-410B-89D5-6950E8FE40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63995" y="1993900"/>
            <a:ext cx="6173554" cy="565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Welcome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7ADD8488-C470-4CEA-AFD2-A6107211A8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3995" y="3203820"/>
            <a:ext cx="6173554" cy="1476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AF14A6-C30D-4566-B297-DBA82FF1347A}"/>
              </a:ext>
            </a:extLst>
          </p:cNvPr>
          <p:cNvSpPr/>
          <p:nvPr/>
        </p:nvSpPr>
        <p:spPr>
          <a:xfrm>
            <a:off x="1873250" y="4917888"/>
            <a:ext cx="2755900" cy="595944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79357E2-B0BA-47FB-9E60-927418EB23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89328" y="5031710"/>
            <a:ext cx="2523744" cy="3683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 HERE </a:t>
            </a:r>
          </a:p>
        </p:txBody>
      </p:sp>
    </p:spTree>
    <p:extLst>
      <p:ext uri="{BB962C8B-B14F-4D97-AF65-F5344CB8AC3E}">
        <p14:creationId xmlns:p14="http://schemas.microsoft.com/office/powerpoint/2010/main" val="25390108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04275-9D95-4605-BC58-2401B41E362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3A7DA1B-BA37-4FD1-A8D8-C4D2BDB33495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40D58A91-54EE-4DA2-8D84-F3B4B8CF9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2CAE5CC7-458A-4ECC-938B-A0DAB73C65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111B0903-05CB-44AA-A802-189524E015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F5D663B8-8932-414F-B865-023BD4DDB1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FBF8DF56-45AF-4A84-96D3-063DFAECFF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29EE4DB0-BE2C-498E-B4A4-1159A36B9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25B9E200-A555-4CDA-820B-524118D3D6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2FEC61E7-C42A-4ED2-823B-4EB6BF0A9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42AE1E5-4C2F-427F-8FAF-4BA70FC0B4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33E9DEDA-3D8F-43AC-B910-AB9186A369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7100" y="5245838"/>
            <a:ext cx="2616200" cy="3683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0AD48B38-CBF4-4BB9-A86B-38EAC75E67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100" y="4832350"/>
            <a:ext cx="2616200" cy="393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1EC2753C-1811-4689-AC09-E978418D14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08525" y="5245838"/>
            <a:ext cx="2616200" cy="3683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4E3B3E30-4F80-4ACF-A7C6-4DD39390CC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08525" y="4832350"/>
            <a:ext cx="2616200" cy="393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0A4B385-38A0-4A35-8831-1F8710CCEA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9950" y="5245838"/>
            <a:ext cx="2616200" cy="3683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6A6C2E0D-E5E0-4CBB-A217-556F86256B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89950" y="4832350"/>
            <a:ext cx="2616200" cy="393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23738756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eaker 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0B197D-F542-45B3-8BAD-AE98CA0E9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787" y="0"/>
            <a:ext cx="4087834" cy="68637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AA781BA-6AAC-4E5B-A9D4-9545E6E8C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59372" y="2105225"/>
            <a:ext cx="4419600" cy="1385519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5C0EA32-6D00-42C3-9886-84470C5EA5AC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9D611581-6668-4C6D-91F9-787F81A2F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AA61B0B6-70FD-45F7-AE46-F1183DEE5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EBBF31F3-0D2F-4102-B3B5-6625C2445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D265B15-F40A-42FD-9C98-FCF1F596DA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79BB0E63-35AB-4222-B370-F4736EE46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79C14113-6DFC-4FCB-801D-22F7BB52DF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FA45C473-659D-4ECA-BD0C-973E72A35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69E695ED-BA2E-4933-9BB3-69D3784FC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B588C0AB-BEDB-418C-812F-D6A42266AC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59372" y="4101222"/>
            <a:ext cx="4419600" cy="1448678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enter details about this section.  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AC5F4BB5-A6B6-49CA-B39E-7A2BBC3ADC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59372" y="3694822"/>
            <a:ext cx="4419600" cy="3937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711AB99-E056-4C9C-8642-B07FDC85D49B}"/>
              </a:ext>
            </a:extLst>
          </p:cNvPr>
          <p:cNvCxnSpPr>
            <a:cxnSpLocks/>
          </p:cNvCxnSpPr>
          <p:nvPr/>
        </p:nvCxnSpPr>
        <p:spPr>
          <a:xfrm>
            <a:off x="5859372" y="197641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15">
            <a:extLst>
              <a:ext uri="{FF2B5EF4-FFF2-40B4-BE49-F238E27FC236}">
                <a16:creationId xmlns:a16="http://schemas.microsoft.com/office/drawing/2014/main" id="{174A6F52-6A98-4F79-BCF0-ECC984C98A85}"/>
              </a:ext>
            </a:extLst>
          </p:cNvPr>
          <p:cNvSpPr txBox="1">
            <a:spLocks/>
          </p:cNvSpPr>
          <p:nvPr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6009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act Ca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314F4-45B5-47F8-91BD-957525C1A56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C8DE70E-CB57-4AFE-A3EA-D29F1834CFFE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E4D72E41-65C3-43B5-9785-BE3118227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F8698FE1-B218-4717-89C3-B7E32C597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80FF91D6-EC00-4C17-8C9B-2E6BB982A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3FDE56B1-7FAD-4603-9F64-4935EF064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492EAB8E-863C-4983-8ED6-27DBFD665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E1F42E8C-EF3A-4EE7-8799-B6D7A0CEC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2CD28D49-A6AE-4C76-AF0D-9D4FB70EB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A275DF36-1EB2-44E0-8F10-141F089FE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E74BC33-07BC-445F-90B7-144541A5B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8889E7B-E588-4BB0-A0BF-BC06481A32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68052" y="2887335"/>
            <a:ext cx="2824747" cy="963727"/>
          </a:xfrm>
          <a:prstGeom prst="rect">
            <a:avLst/>
          </a:prstGeom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/>
              <a:t>Title </a:t>
            </a:r>
          </a:p>
          <a:p>
            <a:pPr>
              <a:lnSpc>
                <a:spcPct val="100000"/>
              </a:lnSpc>
            </a:pPr>
            <a:r>
              <a:rPr lang="en-US"/>
              <a:t>Address</a:t>
            </a:r>
          </a:p>
          <a:p>
            <a:pPr>
              <a:lnSpc>
                <a:spcPct val="100000"/>
              </a:lnSpc>
            </a:pPr>
            <a:r>
              <a:rPr lang="en-US"/>
              <a:t>(000) 000 - 000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902DF6A7-B4DC-4477-B107-2AA389A152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68052" y="2480936"/>
            <a:ext cx="2824747" cy="3937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5A1AE621-37E2-4A27-8B2C-1976D55D8DC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89252" y="2887335"/>
            <a:ext cx="2824747" cy="941046"/>
          </a:xfrm>
          <a:prstGeom prst="rect">
            <a:avLst/>
          </a:prstGeom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/>
              <a:t>Title </a:t>
            </a:r>
          </a:p>
          <a:p>
            <a:pPr>
              <a:lnSpc>
                <a:spcPct val="100000"/>
              </a:lnSpc>
            </a:pPr>
            <a:r>
              <a:rPr lang="en-US"/>
              <a:t>Address</a:t>
            </a:r>
          </a:p>
          <a:p>
            <a:pPr>
              <a:lnSpc>
                <a:spcPct val="100000"/>
              </a:lnSpc>
            </a:pPr>
            <a:r>
              <a:rPr lang="en-US"/>
              <a:t>(000) 000 - 000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3B9DCC59-8952-4B1E-95CA-CF87C78B1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89252" y="2480936"/>
            <a:ext cx="2824747" cy="3937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E8B1D3E-9B38-4687-9E2E-B1427FDF4F5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89252" y="4785986"/>
            <a:ext cx="2824747" cy="941046"/>
          </a:xfrm>
          <a:prstGeom prst="rect">
            <a:avLst/>
          </a:prstGeom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/>
              <a:t>Title </a:t>
            </a:r>
          </a:p>
          <a:p>
            <a:pPr>
              <a:lnSpc>
                <a:spcPct val="100000"/>
              </a:lnSpc>
            </a:pPr>
            <a:r>
              <a:rPr lang="en-US"/>
              <a:t>Address</a:t>
            </a:r>
          </a:p>
          <a:p>
            <a:pPr>
              <a:lnSpc>
                <a:spcPct val="100000"/>
              </a:lnSpc>
            </a:pPr>
            <a:r>
              <a:rPr lang="en-US"/>
              <a:t>(000) 000 - 000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8B648286-6F11-4A66-AEFA-C7A5CD12534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89252" y="4379587"/>
            <a:ext cx="2824747" cy="3937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2F0FCD85-E6E2-426C-952C-F5ECA911874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68052" y="4785986"/>
            <a:ext cx="2824747" cy="941046"/>
          </a:xfrm>
          <a:prstGeom prst="rect">
            <a:avLst/>
          </a:prstGeom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/>
              <a:t>Title </a:t>
            </a:r>
          </a:p>
          <a:p>
            <a:pPr>
              <a:lnSpc>
                <a:spcPct val="100000"/>
              </a:lnSpc>
            </a:pPr>
            <a:r>
              <a:rPr lang="en-US"/>
              <a:t>Address</a:t>
            </a:r>
          </a:p>
          <a:p>
            <a:pPr>
              <a:lnSpc>
                <a:spcPct val="100000"/>
              </a:lnSpc>
            </a:pPr>
            <a:r>
              <a:rPr lang="en-US"/>
              <a:t>(000) 000 - 000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8789FEF3-A404-4FC5-AC9E-A3432391B48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68052" y="4379587"/>
            <a:ext cx="2824747" cy="3937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1935B170-E542-4889-B8D7-054837B962D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962150" y="2481263"/>
            <a:ext cx="1009650" cy="887412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90BF9D69-C54B-4172-B345-022A3817E46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483350" y="2481263"/>
            <a:ext cx="1009650" cy="887412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CA2F3A86-7CBB-4DC5-A21C-5D2C0AF6852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962150" y="4379587"/>
            <a:ext cx="1009650" cy="887412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3BDF103E-DDF1-41EA-8ED3-8EE8726A139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483350" y="4381903"/>
            <a:ext cx="1009650" cy="887412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7670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0E1C517B-BAAC-466F-B61F-EBA648828535}"/>
              </a:ext>
            </a:extLst>
          </p:cNvPr>
          <p:cNvSpPr/>
          <p:nvPr/>
        </p:nvSpPr>
        <p:spPr>
          <a:xfrm flipV="1">
            <a:off x="-20011" y="0"/>
            <a:ext cx="12212011" cy="5525352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F64E50EC-1C25-41A1-AF67-BE17A150DF48}"/>
              </a:ext>
            </a:extLst>
          </p:cNvPr>
          <p:cNvSpPr/>
          <p:nvPr/>
        </p:nvSpPr>
        <p:spPr>
          <a:xfrm>
            <a:off x="291483" y="3712119"/>
            <a:ext cx="10370093" cy="3142664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6A2DA58-91D7-42B7-9F3E-6C294B512F00}"/>
              </a:ext>
            </a:extLst>
          </p:cNvPr>
          <p:cNvSpPr/>
          <p:nvPr/>
        </p:nvSpPr>
        <p:spPr>
          <a:xfrm>
            <a:off x="13647" y="13648"/>
            <a:ext cx="12157759" cy="4626591"/>
          </a:xfrm>
          <a:custGeom>
            <a:avLst/>
            <a:gdLst>
              <a:gd name="connsiteX0" fmla="*/ 450376 w 4039737"/>
              <a:gd name="connsiteY0" fmla="*/ 0 h 4626591"/>
              <a:gd name="connsiteX1" fmla="*/ 450376 w 4039737"/>
              <a:gd name="connsiteY1" fmla="*/ 68239 h 4626591"/>
              <a:gd name="connsiteX2" fmla="*/ 0 w 4039737"/>
              <a:gd name="connsiteY2" fmla="*/ 4626591 h 4626591"/>
              <a:gd name="connsiteX3" fmla="*/ 4039737 w 4039737"/>
              <a:gd name="connsiteY3" fmla="*/ 4626591 h 4626591"/>
              <a:gd name="connsiteX4" fmla="*/ 1351128 w 4039737"/>
              <a:gd name="connsiteY4" fmla="*/ 0 h 4626591"/>
              <a:gd name="connsiteX5" fmla="*/ 450376 w 4039737"/>
              <a:gd name="connsiteY5" fmla="*/ 0 h 4626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39737" h="4626591">
                <a:moveTo>
                  <a:pt x="450376" y="0"/>
                </a:moveTo>
                <a:lnTo>
                  <a:pt x="450376" y="68239"/>
                </a:lnTo>
                <a:lnTo>
                  <a:pt x="0" y="4626591"/>
                </a:lnTo>
                <a:lnTo>
                  <a:pt x="4039737" y="4626591"/>
                </a:lnTo>
                <a:lnTo>
                  <a:pt x="1351128" y="0"/>
                </a:lnTo>
                <a:lnTo>
                  <a:pt x="450376" y="0"/>
                </a:lnTo>
                <a:close/>
              </a:path>
            </a:pathLst>
          </a:custGeom>
          <a:solidFill>
            <a:srgbClr val="F5F5F5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Manual Input 4">
            <a:extLst>
              <a:ext uri="{FF2B5EF4-FFF2-40B4-BE49-F238E27FC236}">
                <a16:creationId xmlns:a16="http://schemas.microsoft.com/office/drawing/2014/main" id="{F262F3E0-C753-4538-B558-BBEB1FDEB9DE}"/>
              </a:ext>
            </a:extLst>
          </p:cNvPr>
          <p:cNvSpPr/>
          <p:nvPr/>
        </p:nvSpPr>
        <p:spPr>
          <a:xfrm>
            <a:off x="0" y="1180120"/>
            <a:ext cx="12191999" cy="3855085"/>
          </a:xfrm>
          <a:prstGeom prst="flowChartManualInput">
            <a:avLst/>
          </a:prstGeom>
          <a:solidFill>
            <a:schemeClr val="bg2">
              <a:lumMod val="95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AC3C709B-E3EA-4C03-9FF2-A7420B7D7BB8}"/>
              </a:ext>
            </a:extLst>
          </p:cNvPr>
          <p:cNvSpPr/>
          <p:nvPr/>
        </p:nvSpPr>
        <p:spPr>
          <a:xfrm>
            <a:off x="72323" y="554302"/>
            <a:ext cx="12119677" cy="6315633"/>
          </a:xfrm>
          <a:prstGeom prst="triangle">
            <a:avLst>
              <a:gd name="adj" fmla="val 100000"/>
            </a:avLst>
          </a:prstGeom>
          <a:solidFill>
            <a:schemeClr val="bg2">
              <a:lumMod val="75000"/>
              <a:alpha val="4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A3C2FDC1-F142-462E-B402-7A9A4162119B}"/>
              </a:ext>
            </a:extLst>
          </p:cNvPr>
          <p:cNvSpPr/>
          <p:nvPr/>
        </p:nvSpPr>
        <p:spPr>
          <a:xfrm>
            <a:off x="8867" y="1342631"/>
            <a:ext cx="12183133" cy="5515369"/>
          </a:xfrm>
          <a:prstGeom prst="triangle">
            <a:avLst>
              <a:gd name="adj" fmla="val 100000"/>
            </a:avLst>
          </a:prstGeom>
          <a:solidFill>
            <a:schemeClr val="bg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Manual Operation 7">
            <a:extLst>
              <a:ext uri="{FF2B5EF4-FFF2-40B4-BE49-F238E27FC236}">
                <a16:creationId xmlns:a16="http://schemas.microsoft.com/office/drawing/2014/main" id="{EFE2A284-E67D-4C14-9B18-41F10D667039}"/>
              </a:ext>
            </a:extLst>
          </p:cNvPr>
          <p:cNvSpPr/>
          <p:nvPr/>
        </p:nvSpPr>
        <p:spPr>
          <a:xfrm>
            <a:off x="8866" y="4794"/>
            <a:ext cx="8251329" cy="5016235"/>
          </a:xfrm>
          <a:prstGeom prst="flowChartManualOperation">
            <a:avLst/>
          </a:prstGeom>
          <a:solidFill>
            <a:schemeClr val="bg2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C12231-9386-4FF0-AF32-0C08093CBFBD}"/>
              </a:ext>
            </a:extLst>
          </p:cNvPr>
          <p:cNvSpPr/>
          <p:nvPr/>
        </p:nvSpPr>
        <p:spPr>
          <a:xfrm>
            <a:off x="5912843" y="0"/>
            <a:ext cx="6258564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7AD6AF-FB67-42A3-92F8-1AEAD59C41E9}"/>
              </a:ext>
            </a:extLst>
          </p:cNvPr>
          <p:cNvSpPr txBox="1"/>
          <p:nvPr/>
        </p:nvSpPr>
        <p:spPr>
          <a:xfrm>
            <a:off x="6669024" y="1836168"/>
            <a:ext cx="5522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00"/>
              <a:t>CONTACT US</a:t>
            </a:r>
          </a:p>
        </p:txBody>
      </p:sp>
      <p:pic>
        <p:nvPicPr>
          <p:cNvPr id="11" name="Graphic 10" descr="Email">
            <a:extLst>
              <a:ext uri="{FF2B5EF4-FFF2-40B4-BE49-F238E27FC236}">
                <a16:creationId xmlns:a16="http://schemas.microsoft.com/office/drawing/2014/main" id="{8EE7C76E-CBA4-4857-95B2-D89DDA3FE7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05959" y="3748578"/>
            <a:ext cx="310430" cy="310430"/>
          </a:xfrm>
          <a:prstGeom prst="rect">
            <a:avLst/>
          </a:prstGeom>
        </p:spPr>
      </p:pic>
      <p:pic>
        <p:nvPicPr>
          <p:cNvPr id="12" name="Graphic 11" descr="Telephone">
            <a:extLst>
              <a:ext uri="{FF2B5EF4-FFF2-40B4-BE49-F238E27FC236}">
                <a16:creationId xmlns:a16="http://schemas.microsoft.com/office/drawing/2014/main" id="{EE1580DD-1F4D-4804-A8A0-C4B3DAD7ED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61497" y="3276171"/>
            <a:ext cx="399355" cy="39935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AB27B40-DFF7-4BCF-8577-561E97E7A2A6}"/>
              </a:ext>
            </a:extLst>
          </p:cNvPr>
          <p:cNvSpPr txBox="1"/>
          <p:nvPr/>
        </p:nvSpPr>
        <p:spPr>
          <a:xfrm>
            <a:off x="6762913" y="2434810"/>
            <a:ext cx="22224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spc="300">
                <a:solidFill>
                  <a:schemeClr val="bg1">
                    <a:lumMod val="50000"/>
                  </a:schemeClr>
                </a:solidFill>
              </a:rPr>
              <a:t>DFWairport.com</a:t>
            </a:r>
          </a:p>
        </p:txBody>
      </p:sp>
      <p:pic>
        <p:nvPicPr>
          <p:cNvPr id="14" name="Graphic 13" descr="Marker">
            <a:extLst>
              <a:ext uri="{FF2B5EF4-FFF2-40B4-BE49-F238E27FC236}">
                <a16:creationId xmlns:a16="http://schemas.microsoft.com/office/drawing/2014/main" id="{3AF131BA-DA0E-4EFE-9D3E-999001AA50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50109" y="4113334"/>
            <a:ext cx="422131" cy="42213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B7807DF-D84E-4AB9-BF2A-E23E7A312698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4D330A75-B894-4916-8F55-C15B62CDF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1B42EDF2-81A3-4A98-8BA5-A4347ED3B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967FCF51-6FD6-4525-B916-B83A0BB50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83ECF714-DDE1-4188-8EDC-55167C0065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15E75180-369E-4DDD-ACE5-4CFEA0470A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56AEE809-6267-40F7-AD2B-A155D8F85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50EEB21E-AB42-42A1-B454-8BD4FAA5A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F0DB68D1-4F3B-4FFC-9B0F-A59F73809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BDE3C418-643E-47AC-A6B8-96A0554E75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01118" y="3283216"/>
            <a:ext cx="4419600" cy="39650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(000) 000 - 0000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268492FA-73E1-46FC-9CCF-8680BE2B80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01118" y="3695252"/>
            <a:ext cx="4419600" cy="39650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jdoe@dfwairport.com 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6CF59E2-73CD-4A51-8424-8AAED29FC7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01118" y="4107288"/>
            <a:ext cx="4419600" cy="1042804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enter address 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22403F0-E4BA-40D7-B508-D96E3A43290E}"/>
              </a:ext>
            </a:extLst>
          </p:cNvPr>
          <p:cNvCxnSpPr>
            <a:cxnSpLocks/>
          </p:cNvCxnSpPr>
          <p:nvPr/>
        </p:nvCxnSpPr>
        <p:spPr>
          <a:xfrm>
            <a:off x="6730786" y="1737039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5156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Full Image 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9CB68DE-3E74-4935-9A54-E41592954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2E9C443-4FF4-4029-8C3F-045B3D4B19E8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  <a:solidFill>
            <a:schemeClr val="bg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DE50D6E4-9CB5-4827-8F98-79E0B8402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4C1D240A-353F-4546-8C18-9B9F40EF6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12581C43-6064-4AC1-BFA1-7E900066E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C4F8086C-40A0-449A-A61A-5898335F1E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0925B262-58FD-45F7-A288-1580D3CA3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B37D3952-A35F-4BBC-AB9F-6D5B6436B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45B63ED8-8421-4D54-96AA-C3302000E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D593472B-5B92-4FE7-B453-71FF9DD3D7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98A315E-03F4-4501-93E0-0B3F578D1F2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3575826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C6FC97D-2EDE-45F6-8482-6283C0CD30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1535007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5BBCBDB-9803-4D48-91AB-F74D566EAB14}"/>
              </a:ext>
            </a:extLst>
          </p:cNvPr>
          <p:cNvCxnSpPr>
            <a:cxnSpLocks/>
          </p:cNvCxnSpPr>
          <p:nvPr/>
        </p:nvCxnSpPr>
        <p:spPr>
          <a:xfrm>
            <a:off x="402037" y="1449377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8776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Full Image Suns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82F2E4A-04FB-4ACE-976B-5FD1743021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50180D-920B-4196-A365-E44ABA51987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3575826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7C5F80-4F5C-4C22-91AC-80BF0DC32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1535007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C798B4E-133B-46F7-BB0C-BA54B2926289}"/>
              </a:ext>
            </a:extLst>
          </p:cNvPr>
          <p:cNvCxnSpPr>
            <a:cxnSpLocks/>
          </p:cNvCxnSpPr>
          <p:nvPr/>
        </p:nvCxnSpPr>
        <p:spPr>
          <a:xfrm>
            <a:off x="402037" y="1449377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210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Full Image N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2D37D95-9620-4CF1-90FD-BEFE000B7D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CD7A826-9E87-435A-AE97-36C64B913F1D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  <a:solidFill>
            <a:schemeClr val="bg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4A3ADA42-694E-4B00-9055-9CD88C7BD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6171DDE5-605D-4650-B391-42647986363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905E102D-8F6E-4372-82AA-2A34EC9E7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39DDCCAA-EF0D-407F-B7EB-9F78BC98F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F9E8675A-B481-4D0C-AE31-8CB1EF310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9138A523-3B0E-4B65-8377-EC58332C6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0F0BE0F0-2FEA-4751-AC2E-B5B13F605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81F77B86-5770-4617-B71E-1D7052D4DA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CA91F75-4AF7-4542-9DAC-17AB9F4F95A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3575826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E505580-2A1E-4C34-A591-425B0418C7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1535007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681357C-0773-4C5D-8102-F810059B433F}"/>
              </a:ext>
            </a:extLst>
          </p:cNvPr>
          <p:cNvCxnSpPr>
            <a:cxnSpLocks/>
          </p:cNvCxnSpPr>
          <p:nvPr/>
        </p:nvCxnSpPr>
        <p:spPr>
          <a:xfrm>
            <a:off x="402037" y="1449377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43346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Partial Image 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EB2B8AA3-4544-47DE-874E-D344495A26B1}"/>
              </a:ext>
            </a:extLst>
          </p:cNvPr>
          <p:cNvSpPr/>
          <p:nvPr/>
        </p:nvSpPr>
        <p:spPr>
          <a:xfrm>
            <a:off x="7188324" y="1886"/>
            <a:ext cx="5010025" cy="6862464"/>
          </a:xfrm>
          <a:prstGeom prst="triangle">
            <a:avLst>
              <a:gd name="adj" fmla="val 100000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ACBB4585-8D1C-4DD2-B0C5-6CC403FBF739}"/>
              </a:ext>
            </a:extLst>
          </p:cNvPr>
          <p:cNvSpPr/>
          <p:nvPr/>
        </p:nvSpPr>
        <p:spPr>
          <a:xfrm flipV="1">
            <a:off x="0" y="-13648"/>
            <a:ext cx="12191999" cy="2542271"/>
          </a:xfrm>
          <a:prstGeom prst="triangle">
            <a:avLst>
              <a:gd name="adj" fmla="val 100000"/>
            </a:avLst>
          </a:prstGeom>
          <a:blipFill dpi="0" rotWithShape="0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C98FB8B-3C1B-4D83-A725-9DFF9DC93884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  <a:solidFill>
            <a:schemeClr val="bg1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38DC366-B181-4C14-B192-9E93EFA1D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018A6AE-5D2C-4E45-9DCA-CFA597660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6941A201-C60D-43B5-8DE4-512D91F1A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17256C22-9584-4D26-9D8E-9AEC6CB281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71A596D9-9558-4D2D-821D-B67A6883A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0B112C3B-C33D-46D8-9AF6-0C40D65DD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1B6455A-C04C-4761-BFCA-98F0CA4CD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828D0E9-5C37-4BFE-93CE-B5AD97C67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383D5C1-B23B-41E1-BEC8-5A4AA432402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3866434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5D5094B-187E-4A77-B3C1-3B8B5717B8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1825615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84431D5-3687-45A2-BBF4-A710496AE2B1}"/>
              </a:ext>
            </a:extLst>
          </p:cNvPr>
          <p:cNvCxnSpPr>
            <a:cxnSpLocks/>
          </p:cNvCxnSpPr>
          <p:nvPr/>
        </p:nvCxnSpPr>
        <p:spPr>
          <a:xfrm>
            <a:off x="402037" y="1735127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50493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Partial Image Suns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C11B712-A9D0-4CDE-B3FA-FE3A5CE5AD66}"/>
              </a:ext>
            </a:extLst>
          </p:cNvPr>
          <p:cNvSpPr/>
          <p:nvPr/>
        </p:nvSpPr>
        <p:spPr>
          <a:xfrm>
            <a:off x="7167058" y="1886"/>
            <a:ext cx="5031292" cy="6862464"/>
          </a:xfrm>
          <a:prstGeom prst="triangle">
            <a:avLst>
              <a:gd name="adj" fmla="val 100000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3000"/>
            </a:stretch>
          </a:blip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907979E3-24AA-4545-ADCE-DABD6EA45532}"/>
              </a:ext>
            </a:extLst>
          </p:cNvPr>
          <p:cNvSpPr/>
          <p:nvPr/>
        </p:nvSpPr>
        <p:spPr>
          <a:xfrm flipV="1">
            <a:off x="-16807" y="-13649"/>
            <a:ext cx="12208807" cy="2542271"/>
          </a:xfrm>
          <a:prstGeom prst="triangle">
            <a:avLst>
              <a:gd name="adj" fmla="val 100000"/>
            </a:avLst>
          </a:prstGeom>
          <a:blipFill dpi="0" rotWithShape="0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E302518-69F9-4C9C-AC82-50D3F4E60271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40E54EA7-EAE0-4EC8-AF51-C65BEB7AD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628D86CA-400A-4608-B14E-5E6B8DA02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DA40091A-D85B-4385-A63B-58EDE4394E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2491500-42EB-427F-80F5-3340733CB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F31AE5D-7099-4A33-BCAE-C57D352B1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E5E222B-19F6-4E69-8F41-0A14EF4354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73F7B83-77A0-4DFA-B8CB-8AB685D4F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C4DCBEBE-9DFE-4A26-8762-D94F84B8C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C296163-1C00-4F37-8F0C-5A7A97EF7D8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3866434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68B76DC-EC66-4C8E-958D-72B771E88FD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1825615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4A303D7-75C7-4346-8662-0ABC02651A6D}"/>
              </a:ext>
            </a:extLst>
          </p:cNvPr>
          <p:cNvCxnSpPr>
            <a:cxnSpLocks/>
          </p:cNvCxnSpPr>
          <p:nvPr/>
        </p:nvCxnSpPr>
        <p:spPr>
          <a:xfrm>
            <a:off x="402037" y="1735127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16938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Partial Image N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57C938AF-FDEE-4BDA-9931-6936E3A37279}"/>
              </a:ext>
            </a:extLst>
          </p:cNvPr>
          <p:cNvSpPr/>
          <p:nvPr/>
        </p:nvSpPr>
        <p:spPr>
          <a:xfrm>
            <a:off x="7194674" y="8236"/>
            <a:ext cx="5010026" cy="6862464"/>
          </a:xfrm>
          <a:prstGeom prst="triangle">
            <a:avLst>
              <a:gd name="adj" fmla="val 100000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32000"/>
            </a:stretch>
          </a:blip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26F69073-BAF9-4E9E-8ED1-4BE0D0842292}"/>
              </a:ext>
            </a:extLst>
          </p:cNvPr>
          <p:cNvSpPr/>
          <p:nvPr/>
        </p:nvSpPr>
        <p:spPr>
          <a:xfrm flipV="1">
            <a:off x="0" y="-13648"/>
            <a:ext cx="12191999" cy="2542271"/>
          </a:xfrm>
          <a:prstGeom prst="triangle">
            <a:avLst>
              <a:gd name="adj" fmla="val 100000"/>
            </a:avLst>
          </a:prstGeom>
          <a:blipFill dpi="0" rotWithShape="0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40FB51C-C6CA-4B53-98B3-3BBD84942475}"/>
              </a:ext>
            </a:extLst>
          </p:cNvPr>
          <p:cNvCxnSpPr>
            <a:cxnSpLocks/>
          </p:cNvCxnSpPr>
          <p:nvPr/>
        </p:nvCxnSpPr>
        <p:spPr>
          <a:xfrm>
            <a:off x="402037" y="1735127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90456AA2-7881-4A80-9D52-77EE9924CBA7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E78907BB-71F1-4F22-90D2-EA25C6135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91E20422-43A3-4FC9-AA1D-373577189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E175BC9C-04E6-469F-9E70-C581B7DDA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D8F3D951-2C76-452D-8D52-EE4EE2741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05CE70F0-39B6-46FE-9FAF-7784E038B9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ED9F7150-9EB9-403D-B07B-AA6704101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16AFD66A-0779-4FFE-A714-71055CCC1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5E8778BE-553B-475B-B125-5EBBB2650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0CB33199-FCBA-483E-8FE2-A6171A40D66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3866434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7AF0AF7-5F16-4477-840A-5DEEEA2B78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1825615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0097061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DB2805-FF94-4630-B2F3-2AA158BFD66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5F102DC-1E7E-4DFE-8D95-A55D54ED6C89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  <a:solidFill>
            <a:schemeClr val="bg1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A47267D-FA4D-4376-B0E3-CC512693F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924F295-0A84-482F-ABB0-400FC6489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C2BFDC3-7A9D-48DA-AB9F-2EA7B599A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CB6F5FDC-5C42-44C0-841A-CFD15B004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A0EA535-D49D-416C-AEBF-5C72B81571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C249813-E58D-4BAA-9B91-991C62ECD2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B046E514-7E3B-4C21-9FA0-A2B9095D8E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4B791157-E00C-487C-992A-ABCC471E7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70721ED-F3A0-4047-9854-8F1909F2C1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3575826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F923F17-610B-48EB-B1B7-0C430AE4D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1535007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7206055-9435-4E3D-8E94-514DFF09E818}"/>
              </a:ext>
            </a:extLst>
          </p:cNvPr>
          <p:cNvCxnSpPr>
            <a:cxnSpLocks/>
          </p:cNvCxnSpPr>
          <p:nvPr/>
        </p:nvCxnSpPr>
        <p:spPr>
          <a:xfrm>
            <a:off x="402037" y="1449377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3258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89D1D2E-4378-4D8A-855B-34A01BF61F48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65808EFB-D331-4776-9E89-E2DCF9ED9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41D1525-6CDA-41A8-9954-968836C1A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6329A75C-151B-4EEB-8B43-A423708800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DEAEAEF9-62E7-4359-AF11-A66B23023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F7FD73BE-DE98-4AAA-B746-5FC28B5B9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67B62643-7A58-4A2F-82B8-8FF325031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C8DC9913-420A-43CB-8B64-91918DDD7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11D72DFB-6601-4374-9966-D4BF1F543D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67DD7B8-4BBB-4B2B-9A22-252465AB5B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5326654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5EC60A7-6AEE-4DEE-8544-41659D06EE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3367097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935A0B-549F-43A9-8316-F86EBE82CA58}"/>
              </a:ext>
            </a:extLst>
          </p:cNvPr>
          <p:cNvSpPr/>
          <p:nvPr/>
        </p:nvSpPr>
        <p:spPr>
          <a:xfrm>
            <a:off x="0" y="3050861"/>
            <a:ext cx="12192000" cy="245126"/>
          </a:xfrm>
          <a:prstGeom prst="rect">
            <a:avLst/>
          </a:prstGeom>
          <a:solidFill>
            <a:srgbClr val="F26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FB3C4E0A-DD62-4E91-BE91-E38421635D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768036"/>
            <a:ext cx="4059238" cy="22828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82F834F-5FCF-47D4-B4E7-911724D3368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62809" y="768036"/>
            <a:ext cx="4059238" cy="22828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3EFD3114-8B41-4AFE-8BC7-AA1336967A5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25619" y="768036"/>
            <a:ext cx="4059238" cy="22828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20833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5E5CFDE8-721B-4A62-801A-9511522D49AE}"/>
              </a:ext>
            </a:extLst>
          </p:cNvPr>
          <p:cNvSpPr/>
          <p:nvPr/>
        </p:nvSpPr>
        <p:spPr>
          <a:xfrm>
            <a:off x="92334" y="1691640"/>
            <a:ext cx="12124873" cy="5164647"/>
          </a:xfrm>
          <a:prstGeom prst="triangle">
            <a:avLst>
              <a:gd name="adj" fmla="val 100000"/>
            </a:avLst>
          </a:prstGeom>
          <a:solidFill>
            <a:schemeClr val="bg2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08D07379-BFF0-4F49-8C6B-E251D35B2DD6}"/>
              </a:ext>
            </a:extLst>
          </p:cNvPr>
          <p:cNvSpPr/>
          <p:nvPr/>
        </p:nvSpPr>
        <p:spPr>
          <a:xfrm>
            <a:off x="28878" y="2626423"/>
            <a:ext cx="12163121" cy="4235290"/>
          </a:xfrm>
          <a:prstGeom prst="triangle">
            <a:avLst>
              <a:gd name="adj" fmla="val 100000"/>
            </a:avLst>
          </a:prstGeom>
          <a:solidFill>
            <a:schemeClr val="bg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7483DBB-9142-492B-9937-39BB44391A8F}"/>
              </a:ext>
            </a:extLst>
          </p:cNvPr>
          <p:cNvCxnSpPr>
            <a:cxnSpLocks/>
          </p:cNvCxnSpPr>
          <p:nvPr/>
        </p:nvCxnSpPr>
        <p:spPr>
          <a:xfrm>
            <a:off x="402037" y="1442138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9D18A712-66F1-42F3-BBE4-25ADE09ED304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D23D3DB2-85B0-4E7B-A58C-C9A92C535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89C90FAE-7FDA-430D-BD0A-8FB7FD469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4EFA2B61-04E7-4EA6-A51A-E8872B8AB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D41B80EB-2410-4289-90BF-0E08EF053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EE147BB1-8A12-4390-9BD3-34BADE6CF6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B724A8EA-E824-4941-BE04-127A9FD8B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F4731D65-AD31-4080-84F3-EC3F01E7B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EA25BCE-2FAE-465F-AAD4-99479450B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96291A9D-B025-408A-8E9D-3AB16BCFCA7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3575826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4192CCA-A446-4DAD-A25A-FC873BAE60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1535007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A18C5970-F1E7-4CF3-8412-0E38DB33CD8B}"/>
              </a:ext>
            </a:extLst>
          </p:cNvPr>
          <p:cNvSpPr/>
          <p:nvPr/>
        </p:nvSpPr>
        <p:spPr>
          <a:xfrm>
            <a:off x="7150075" y="7110"/>
            <a:ext cx="5041924" cy="6854783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717DF396-2589-4A2A-949A-1747DFB53BD0}"/>
              </a:ext>
            </a:extLst>
          </p:cNvPr>
          <p:cNvSpPr/>
          <p:nvPr/>
        </p:nvSpPr>
        <p:spPr>
          <a:xfrm flipV="1">
            <a:off x="0" y="-13648"/>
            <a:ext cx="12192000" cy="3140896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4F0BB1E3-CE45-406A-BF96-2FC4612A3961}"/>
              </a:ext>
            </a:extLst>
          </p:cNvPr>
          <p:cNvSpPr/>
          <p:nvPr userDrawn="1"/>
        </p:nvSpPr>
        <p:spPr>
          <a:xfrm>
            <a:off x="92334" y="1691640"/>
            <a:ext cx="12124873" cy="5164647"/>
          </a:xfrm>
          <a:prstGeom prst="triangle">
            <a:avLst>
              <a:gd name="adj" fmla="val 100000"/>
            </a:avLst>
          </a:prstGeom>
          <a:solidFill>
            <a:schemeClr val="bg2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DBD6787-3702-4105-A996-2C9ECD1E3736}"/>
              </a:ext>
            </a:extLst>
          </p:cNvPr>
          <p:cNvSpPr/>
          <p:nvPr userDrawn="1"/>
        </p:nvSpPr>
        <p:spPr>
          <a:xfrm>
            <a:off x="28878" y="2626423"/>
            <a:ext cx="12163121" cy="4235290"/>
          </a:xfrm>
          <a:prstGeom prst="triangle">
            <a:avLst>
              <a:gd name="adj" fmla="val 100000"/>
            </a:avLst>
          </a:prstGeom>
          <a:solidFill>
            <a:schemeClr val="bg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65B441B-8E88-4E6D-B6F6-ED6250304887}"/>
              </a:ext>
            </a:extLst>
          </p:cNvPr>
          <p:cNvCxnSpPr>
            <a:cxnSpLocks/>
          </p:cNvCxnSpPr>
          <p:nvPr userDrawn="1"/>
        </p:nvCxnSpPr>
        <p:spPr>
          <a:xfrm>
            <a:off x="402037" y="1442138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7EA83BD-A647-426C-BCEB-AF57BA841ADC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A2C7CC3F-5E34-4AFE-BA42-56D95F0A0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1CDA76D4-CB8F-4BB5-A104-81479151B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03B6DA57-DF14-4E66-A089-7F0253FDF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D88E29ED-8742-461B-9BC0-26B57B0B5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76ADC4C4-6170-4F21-A566-FE65FC07DF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A1D8D512-ADEF-42E7-8A8D-EA19C6E9B7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BBC5BAA2-FCF4-42A2-AF4B-1A5A43ED2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D034B21E-018E-4950-A763-B44944962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8422F4C6-ADB2-489E-82AA-11C5AEC6F628}"/>
              </a:ext>
            </a:extLst>
          </p:cNvPr>
          <p:cNvSpPr/>
          <p:nvPr userDrawn="1"/>
        </p:nvSpPr>
        <p:spPr>
          <a:xfrm>
            <a:off x="7150075" y="7110"/>
            <a:ext cx="5041924" cy="6854783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3C58E265-DA4F-41C3-B16F-0EE792397A04}"/>
              </a:ext>
            </a:extLst>
          </p:cNvPr>
          <p:cNvSpPr/>
          <p:nvPr userDrawn="1"/>
        </p:nvSpPr>
        <p:spPr>
          <a:xfrm flipV="1">
            <a:off x="0" y="-13648"/>
            <a:ext cx="12192000" cy="3140896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017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45F4817-B106-476A-AB7A-24F436B1E822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E481CFDD-C42B-4310-9DA3-A5C952798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F5AC0BC-CC70-4FB9-87A5-D1273AAF4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1B482746-EF45-427B-AA62-41B4AFA58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339AF12B-075D-4303-A69D-331ABC885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C3515B60-B423-4704-9204-57F5A2B88C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2A367CC2-D082-490A-9002-70DCE88D3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14838AB5-4BDD-421B-99CC-B5AE1AF9B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4065C28F-09A6-407C-83C3-1F7DE6B10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EA729DA-EC19-4E36-9236-1D86C8EFB98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3597074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EE6771-D62C-4F31-A9BC-C5F3C795C1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1389430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BDE7FA-EA79-4F18-A7DA-CCD86F06029E}"/>
              </a:ext>
            </a:extLst>
          </p:cNvPr>
          <p:cNvSpPr/>
          <p:nvPr/>
        </p:nvSpPr>
        <p:spPr>
          <a:xfrm>
            <a:off x="-29167" y="4754431"/>
            <a:ext cx="12192000" cy="245126"/>
          </a:xfrm>
          <a:prstGeom prst="rect">
            <a:avLst/>
          </a:prstGeom>
          <a:solidFill>
            <a:srgbClr val="F26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5F38F27-08A2-4718-BB28-C35E786BD7FB}"/>
              </a:ext>
            </a:extLst>
          </p:cNvPr>
          <p:cNvCxnSpPr>
            <a:cxnSpLocks/>
          </p:cNvCxnSpPr>
          <p:nvPr/>
        </p:nvCxnSpPr>
        <p:spPr>
          <a:xfrm>
            <a:off x="392026" y="1287755"/>
            <a:ext cx="827372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087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Logo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637E852-B398-479F-9535-1C08021310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1389430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BEE703-D3F4-4E5C-A6E1-D9996B85ED34}"/>
              </a:ext>
            </a:extLst>
          </p:cNvPr>
          <p:cNvSpPr/>
          <p:nvPr/>
        </p:nvSpPr>
        <p:spPr>
          <a:xfrm>
            <a:off x="-29167" y="4754431"/>
            <a:ext cx="12192000" cy="245126"/>
          </a:xfrm>
          <a:prstGeom prst="rect">
            <a:avLst/>
          </a:prstGeom>
          <a:solidFill>
            <a:srgbClr val="F26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D375CDC-6B27-49F7-BDD9-48D4D8E5549D}"/>
              </a:ext>
            </a:extLst>
          </p:cNvPr>
          <p:cNvGrpSpPr/>
          <p:nvPr/>
        </p:nvGrpSpPr>
        <p:grpSpPr>
          <a:xfrm>
            <a:off x="11002037" y="6379065"/>
            <a:ext cx="1040559" cy="375990"/>
            <a:chOff x="11002037" y="6379065"/>
            <a:chExt cx="1040559" cy="37599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F164CD3-76C7-42ED-941B-E776C8BF29C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2037" y="6379065"/>
              <a:ext cx="0" cy="375990"/>
            </a:xfrm>
            <a:prstGeom prst="line">
              <a:avLst/>
            </a:prstGeom>
            <a:ln w="28575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71341BE-879E-4E86-BC5C-7340116AD719}"/>
                </a:ext>
              </a:extLst>
            </p:cNvPr>
            <p:cNvGrpSpPr/>
            <p:nvPr/>
          </p:nvGrpSpPr>
          <p:grpSpPr>
            <a:xfrm>
              <a:off x="11173460" y="6417165"/>
              <a:ext cx="869136" cy="287336"/>
              <a:chOff x="9740079" y="5966678"/>
              <a:chExt cx="1069658" cy="353628"/>
            </a:xfrm>
          </p:grpSpPr>
          <p:sp>
            <p:nvSpPr>
              <p:cNvPr id="8" name="Freeform 5">
                <a:extLst>
                  <a:ext uri="{FF2B5EF4-FFF2-40B4-BE49-F238E27FC236}">
                    <a16:creationId xmlns:a16="http://schemas.microsoft.com/office/drawing/2014/main" id="{AC8770D9-72AD-4215-8F0F-85342A40A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81222" y="5966678"/>
                <a:ext cx="256785" cy="353628"/>
              </a:xfrm>
              <a:custGeom>
                <a:avLst/>
                <a:gdLst>
                  <a:gd name="T0" fmla="*/ 0 w 1522"/>
                  <a:gd name="T1" fmla="*/ 0 h 2096"/>
                  <a:gd name="T2" fmla="*/ 0 w 1522"/>
                  <a:gd name="T3" fmla="*/ 899 h 2096"/>
                  <a:gd name="T4" fmla="*/ 317 w 1522"/>
                  <a:gd name="T5" fmla="*/ 899 h 2096"/>
                  <a:gd name="T6" fmla="*/ 317 w 1522"/>
                  <a:gd name="T7" fmla="*/ 1196 h 2096"/>
                  <a:gd name="T8" fmla="*/ 0 w 1522"/>
                  <a:gd name="T9" fmla="*/ 1196 h 2096"/>
                  <a:gd name="T10" fmla="*/ 0 w 1522"/>
                  <a:gd name="T11" fmla="*/ 2096 h 2096"/>
                  <a:gd name="T12" fmla="*/ 317 w 1522"/>
                  <a:gd name="T13" fmla="*/ 2096 h 2096"/>
                  <a:gd name="T14" fmla="*/ 317 w 1522"/>
                  <a:gd name="T15" fmla="*/ 1196 h 2096"/>
                  <a:gd name="T16" fmla="*/ 1376 w 1522"/>
                  <a:gd name="T17" fmla="*/ 1196 h 2096"/>
                  <a:gd name="T18" fmla="*/ 1376 w 1522"/>
                  <a:gd name="T19" fmla="*/ 899 h 2096"/>
                  <a:gd name="T20" fmla="*/ 317 w 1522"/>
                  <a:gd name="T21" fmla="*/ 899 h 2096"/>
                  <a:gd name="T22" fmla="*/ 317 w 1522"/>
                  <a:gd name="T23" fmla="*/ 299 h 2096"/>
                  <a:gd name="T24" fmla="*/ 1522 w 1522"/>
                  <a:gd name="T25" fmla="*/ 299 h 2096"/>
                  <a:gd name="T26" fmla="*/ 1522 w 1522"/>
                  <a:gd name="T27" fmla="*/ 0 h 2096"/>
                  <a:gd name="T28" fmla="*/ 0 w 1522"/>
                  <a:gd name="T29" fmla="*/ 0 h 20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22" h="2096">
                    <a:moveTo>
                      <a:pt x="0" y="0"/>
                    </a:moveTo>
                    <a:lnTo>
                      <a:pt x="0" y="899"/>
                    </a:lnTo>
                    <a:lnTo>
                      <a:pt x="317" y="899"/>
                    </a:lnTo>
                    <a:lnTo>
                      <a:pt x="317" y="1196"/>
                    </a:lnTo>
                    <a:lnTo>
                      <a:pt x="0" y="1196"/>
                    </a:lnTo>
                    <a:lnTo>
                      <a:pt x="0" y="2096"/>
                    </a:lnTo>
                    <a:lnTo>
                      <a:pt x="317" y="2096"/>
                    </a:lnTo>
                    <a:lnTo>
                      <a:pt x="317" y="1196"/>
                    </a:lnTo>
                    <a:lnTo>
                      <a:pt x="1376" y="1196"/>
                    </a:lnTo>
                    <a:lnTo>
                      <a:pt x="1376" y="899"/>
                    </a:lnTo>
                    <a:lnTo>
                      <a:pt x="317" y="899"/>
                    </a:lnTo>
                    <a:lnTo>
                      <a:pt x="317" y="299"/>
                    </a:lnTo>
                    <a:lnTo>
                      <a:pt x="1522" y="299"/>
                    </a:lnTo>
                    <a:lnTo>
                      <a:pt x="152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5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9" name="Freeform 6">
                <a:extLst>
                  <a:ext uri="{FF2B5EF4-FFF2-40B4-BE49-F238E27FC236}">
                    <a16:creationId xmlns:a16="http://schemas.microsoft.com/office/drawing/2014/main" id="{EBC3C73B-894B-4E3C-BDE1-F78F8FD913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40079" y="6168462"/>
                <a:ext cx="309931" cy="151844"/>
              </a:xfrm>
              <a:custGeom>
                <a:avLst/>
                <a:gdLst>
                  <a:gd name="T0" fmla="*/ 339 w 843"/>
                  <a:gd name="T1" fmla="*/ 275 h 412"/>
                  <a:gd name="T2" fmla="*/ 145 w 843"/>
                  <a:gd name="T3" fmla="*/ 275 h 412"/>
                  <a:gd name="T4" fmla="*/ 145 w 843"/>
                  <a:gd name="T5" fmla="*/ 0 h 412"/>
                  <a:gd name="T6" fmla="*/ 0 w 843"/>
                  <a:gd name="T7" fmla="*/ 0 h 412"/>
                  <a:gd name="T8" fmla="*/ 0 w 843"/>
                  <a:gd name="T9" fmla="*/ 412 h 412"/>
                  <a:gd name="T10" fmla="*/ 339 w 843"/>
                  <a:gd name="T11" fmla="*/ 412 h 412"/>
                  <a:gd name="T12" fmla="*/ 706 w 843"/>
                  <a:gd name="T13" fmla="*/ 274 h 412"/>
                  <a:gd name="T14" fmla="*/ 843 w 843"/>
                  <a:gd name="T15" fmla="*/ 0 h 412"/>
                  <a:gd name="T16" fmla="*/ 694 w 843"/>
                  <a:gd name="T17" fmla="*/ 0 h 412"/>
                  <a:gd name="T18" fmla="*/ 339 w 843"/>
                  <a:gd name="T19" fmla="*/ 275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3" h="412">
                    <a:moveTo>
                      <a:pt x="339" y="275"/>
                    </a:moveTo>
                    <a:cubicBezTo>
                      <a:pt x="145" y="275"/>
                      <a:pt x="145" y="275"/>
                      <a:pt x="145" y="275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339" y="412"/>
                      <a:pt x="339" y="412"/>
                      <a:pt x="339" y="412"/>
                    </a:cubicBezTo>
                    <a:cubicBezTo>
                      <a:pt x="483" y="412"/>
                      <a:pt x="613" y="363"/>
                      <a:pt x="706" y="274"/>
                    </a:cubicBezTo>
                    <a:cubicBezTo>
                      <a:pt x="781" y="201"/>
                      <a:pt x="829" y="106"/>
                      <a:pt x="843" y="0"/>
                    </a:cubicBezTo>
                    <a:cubicBezTo>
                      <a:pt x="694" y="0"/>
                      <a:pt x="694" y="0"/>
                      <a:pt x="694" y="0"/>
                    </a:cubicBezTo>
                    <a:cubicBezTo>
                      <a:pt x="665" y="165"/>
                      <a:pt x="527" y="275"/>
                      <a:pt x="339" y="275"/>
                    </a:cubicBezTo>
                  </a:path>
                </a:pathLst>
              </a:custGeom>
              <a:solidFill>
                <a:srgbClr val="FF5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10" name="Freeform 7">
                <a:extLst>
                  <a:ext uri="{FF2B5EF4-FFF2-40B4-BE49-F238E27FC236}">
                    <a16:creationId xmlns:a16="http://schemas.microsoft.com/office/drawing/2014/main" id="{B57E1CAB-38C5-4417-B445-81A98F989C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40079" y="5966678"/>
                <a:ext cx="310268" cy="151675"/>
              </a:xfrm>
              <a:custGeom>
                <a:avLst/>
                <a:gdLst>
                  <a:gd name="T0" fmla="*/ 339 w 844"/>
                  <a:gd name="T1" fmla="*/ 0 h 412"/>
                  <a:gd name="T2" fmla="*/ 0 w 844"/>
                  <a:gd name="T3" fmla="*/ 0 h 412"/>
                  <a:gd name="T4" fmla="*/ 0 w 844"/>
                  <a:gd name="T5" fmla="*/ 412 h 412"/>
                  <a:gd name="T6" fmla="*/ 145 w 844"/>
                  <a:gd name="T7" fmla="*/ 412 h 412"/>
                  <a:gd name="T8" fmla="*/ 145 w 844"/>
                  <a:gd name="T9" fmla="*/ 137 h 412"/>
                  <a:gd name="T10" fmla="*/ 339 w 844"/>
                  <a:gd name="T11" fmla="*/ 137 h 412"/>
                  <a:gd name="T12" fmla="*/ 693 w 844"/>
                  <a:gd name="T13" fmla="*/ 412 h 412"/>
                  <a:gd name="T14" fmla="*/ 844 w 844"/>
                  <a:gd name="T15" fmla="*/ 412 h 412"/>
                  <a:gd name="T16" fmla="*/ 339 w 844"/>
                  <a:gd name="T17" fmla="*/ 0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4" h="412">
                    <a:moveTo>
                      <a:pt x="33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145" y="412"/>
                      <a:pt x="145" y="412"/>
                      <a:pt x="145" y="412"/>
                    </a:cubicBezTo>
                    <a:cubicBezTo>
                      <a:pt x="145" y="137"/>
                      <a:pt x="145" y="137"/>
                      <a:pt x="145" y="137"/>
                    </a:cubicBezTo>
                    <a:cubicBezTo>
                      <a:pt x="339" y="137"/>
                      <a:pt x="339" y="137"/>
                      <a:pt x="339" y="137"/>
                    </a:cubicBezTo>
                    <a:cubicBezTo>
                      <a:pt x="526" y="137"/>
                      <a:pt x="663" y="247"/>
                      <a:pt x="693" y="412"/>
                    </a:cubicBezTo>
                    <a:cubicBezTo>
                      <a:pt x="844" y="412"/>
                      <a:pt x="844" y="412"/>
                      <a:pt x="844" y="412"/>
                    </a:cubicBezTo>
                    <a:cubicBezTo>
                      <a:pt x="813" y="170"/>
                      <a:pt x="610" y="0"/>
                      <a:pt x="339" y="0"/>
                    </a:cubicBezTo>
                  </a:path>
                </a:pathLst>
              </a:custGeom>
              <a:solidFill>
                <a:srgbClr val="FF5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11" name="Freeform 8">
                <a:extLst>
                  <a:ext uri="{FF2B5EF4-FFF2-40B4-BE49-F238E27FC236}">
                    <a16:creationId xmlns:a16="http://schemas.microsoft.com/office/drawing/2014/main" id="{77B365EF-6E75-48AD-B416-7F1449ECDB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22534" y="6168462"/>
                <a:ext cx="134298" cy="151844"/>
              </a:xfrm>
              <a:custGeom>
                <a:avLst/>
                <a:gdLst>
                  <a:gd name="T0" fmla="*/ 406 w 796"/>
                  <a:gd name="T1" fmla="*/ 280 h 900"/>
                  <a:gd name="T2" fmla="*/ 321 w 796"/>
                  <a:gd name="T3" fmla="*/ 0 h 900"/>
                  <a:gd name="T4" fmla="*/ 0 w 796"/>
                  <a:gd name="T5" fmla="*/ 0 h 900"/>
                  <a:gd name="T6" fmla="*/ 279 w 796"/>
                  <a:gd name="T7" fmla="*/ 900 h 900"/>
                  <a:gd name="T8" fmla="*/ 528 w 796"/>
                  <a:gd name="T9" fmla="*/ 900 h 900"/>
                  <a:gd name="T10" fmla="*/ 796 w 796"/>
                  <a:gd name="T11" fmla="*/ 0 h 900"/>
                  <a:gd name="T12" fmla="*/ 484 w 796"/>
                  <a:gd name="T13" fmla="*/ 0 h 900"/>
                  <a:gd name="T14" fmla="*/ 406 w 796"/>
                  <a:gd name="T15" fmla="*/ 280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6" h="900">
                    <a:moveTo>
                      <a:pt x="406" y="280"/>
                    </a:moveTo>
                    <a:lnTo>
                      <a:pt x="321" y="0"/>
                    </a:lnTo>
                    <a:lnTo>
                      <a:pt x="0" y="0"/>
                    </a:lnTo>
                    <a:lnTo>
                      <a:pt x="279" y="900"/>
                    </a:lnTo>
                    <a:lnTo>
                      <a:pt x="528" y="900"/>
                    </a:lnTo>
                    <a:lnTo>
                      <a:pt x="796" y="0"/>
                    </a:lnTo>
                    <a:lnTo>
                      <a:pt x="484" y="0"/>
                    </a:lnTo>
                    <a:lnTo>
                      <a:pt x="406" y="280"/>
                    </a:lnTo>
                    <a:close/>
                  </a:path>
                </a:pathLst>
              </a:custGeom>
              <a:solidFill>
                <a:srgbClr val="FF5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12" name="Freeform 9">
                <a:extLst>
                  <a:ext uri="{FF2B5EF4-FFF2-40B4-BE49-F238E27FC236}">
                    <a16:creationId xmlns:a16="http://schemas.microsoft.com/office/drawing/2014/main" id="{324B1CA6-66D5-4E68-9D89-8EEFBF7C15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59603" y="5966678"/>
                <a:ext cx="102242" cy="152013"/>
              </a:xfrm>
              <a:custGeom>
                <a:avLst/>
                <a:gdLst>
                  <a:gd name="T0" fmla="*/ 336 w 606"/>
                  <a:gd name="T1" fmla="*/ 0 h 901"/>
                  <a:gd name="T2" fmla="*/ 0 w 606"/>
                  <a:gd name="T3" fmla="*/ 0 h 901"/>
                  <a:gd name="T4" fmla="*/ 279 w 606"/>
                  <a:gd name="T5" fmla="*/ 901 h 901"/>
                  <a:gd name="T6" fmla="*/ 606 w 606"/>
                  <a:gd name="T7" fmla="*/ 901 h 901"/>
                  <a:gd name="T8" fmla="*/ 336 w 606"/>
                  <a:gd name="T9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6" h="901">
                    <a:moveTo>
                      <a:pt x="336" y="0"/>
                    </a:moveTo>
                    <a:lnTo>
                      <a:pt x="0" y="0"/>
                    </a:lnTo>
                    <a:lnTo>
                      <a:pt x="279" y="901"/>
                    </a:lnTo>
                    <a:lnTo>
                      <a:pt x="606" y="901"/>
                    </a:lnTo>
                    <a:lnTo>
                      <a:pt x="336" y="0"/>
                    </a:lnTo>
                    <a:close/>
                  </a:path>
                </a:pathLst>
              </a:custGeom>
              <a:solidFill>
                <a:srgbClr val="FF5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13" name="Freeform 10">
                <a:extLst>
                  <a:ext uri="{FF2B5EF4-FFF2-40B4-BE49-F238E27FC236}">
                    <a16:creationId xmlns:a16="http://schemas.microsoft.com/office/drawing/2014/main" id="{024DE8AD-3BBD-4F0D-A3EE-3449FAD12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18534" y="5966678"/>
                <a:ext cx="131936" cy="152013"/>
              </a:xfrm>
              <a:custGeom>
                <a:avLst/>
                <a:gdLst>
                  <a:gd name="T0" fmla="*/ 523 w 782"/>
                  <a:gd name="T1" fmla="*/ 0 h 901"/>
                  <a:gd name="T2" fmla="*/ 259 w 782"/>
                  <a:gd name="T3" fmla="*/ 0 h 901"/>
                  <a:gd name="T4" fmla="*/ 0 w 782"/>
                  <a:gd name="T5" fmla="*/ 901 h 901"/>
                  <a:gd name="T6" fmla="*/ 314 w 782"/>
                  <a:gd name="T7" fmla="*/ 901 h 901"/>
                  <a:gd name="T8" fmla="*/ 392 w 782"/>
                  <a:gd name="T9" fmla="*/ 644 h 901"/>
                  <a:gd name="T10" fmla="*/ 469 w 782"/>
                  <a:gd name="T11" fmla="*/ 901 h 901"/>
                  <a:gd name="T12" fmla="*/ 782 w 782"/>
                  <a:gd name="T13" fmla="*/ 901 h 901"/>
                  <a:gd name="T14" fmla="*/ 523 w 782"/>
                  <a:gd name="T15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82" h="901">
                    <a:moveTo>
                      <a:pt x="523" y="0"/>
                    </a:moveTo>
                    <a:lnTo>
                      <a:pt x="259" y="0"/>
                    </a:lnTo>
                    <a:lnTo>
                      <a:pt x="0" y="901"/>
                    </a:lnTo>
                    <a:lnTo>
                      <a:pt x="314" y="901"/>
                    </a:lnTo>
                    <a:lnTo>
                      <a:pt x="392" y="644"/>
                    </a:lnTo>
                    <a:lnTo>
                      <a:pt x="469" y="901"/>
                    </a:lnTo>
                    <a:lnTo>
                      <a:pt x="782" y="901"/>
                    </a:lnTo>
                    <a:lnTo>
                      <a:pt x="523" y="0"/>
                    </a:lnTo>
                    <a:close/>
                  </a:path>
                </a:pathLst>
              </a:custGeom>
              <a:solidFill>
                <a:srgbClr val="FF5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14" name="Freeform 11">
                <a:extLst>
                  <a:ext uri="{FF2B5EF4-FFF2-40B4-BE49-F238E27FC236}">
                    <a16:creationId xmlns:a16="http://schemas.microsoft.com/office/drawing/2014/main" id="{621DB37E-BAA7-4181-A64F-7565075020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07495" y="5966678"/>
                <a:ext cx="102242" cy="152013"/>
              </a:xfrm>
              <a:custGeom>
                <a:avLst/>
                <a:gdLst>
                  <a:gd name="T0" fmla="*/ 271 w 606"/>
                  <a:gd name="T1" fmla="*/ 0 h 901"/>
                  <a:gd name="T2" fmla="*/ 0 w 606"/>
                  <a:gd name="T3" fmla="*/ 901 h 901"/>
                  <a:gd name="T4" fmla="*/ 325 w 606"/>
                  <a:gd name="T5" fmla="*/ 901 h 901"/>
                  <a:gd name="T6" fmla="*/ 606 w 606"/>
                  <a:gd name="T7" fmla="*/ 0 h 901"/>
                  <a:gd name="T8" fmla="*/ 271 w 606"/>
                  <a:gd name="T9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6" h="901">
                    <a:moveTo>
                      <a:pt x="271" y="0"/>
                    </a:moveTo>
                    <a:lnTo>
                      <a:pt x="0" y="901"/>
                    </a:lnTo>
                    <a:lnTo>
                      <a:pt x="325" y="901"/>
                    </a:lnTo>
                    <a:lnTo>
                      <a:pt x="606" y="0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FF5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15" name="Freeform 12">
                <a:extLst>
                  <a:ext uri="{FF2B5EF4-FFF2-40B4-BE49-F238E27FC236}">
                    <a16:creationId xmlns:a16="http://schemas.microsoft.com/office/drawing/2014/main" id="{E7CD61F6-9B5A-4706-B46F-7FB19A182E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12340" y="6168462"/>
                <a:ext cx="134635" cy="151844"/>
              </a:xfrm>
              <a:custGeom>
                <a:avLst/>
                <a:gdLst>
                  <a:gd name="T0" fmla="*/ 392 w 798"/>
                  <a:gd name="T1" fmla="*/ 282 h 900"/>
                  <a:gd name="T2" fmla="*/ 311 w 798"/>
                  <a:gd name="T3" fmla="*/ 0 h 900"/>
                  <a:gd name="T4" fmla="*/ 0 w 798"/>
                  <a:gd name="T5" fmla="*/ 0 h 900"/>
                  <a:gd name="T6" fmla="*/ 268 w 798"/>
                  <a:gd name="T7" fmla="*/ 900 h 900"/>
                  <a:gd name="T8" fmla="*/ 519 w 798"/>
                  <a:gd name="T9" fmla="*/ 900 h 900"/>
                  <a:gd name="T10" fmla="*/ 798 w 798"/>
                  <a:gd name="T11" fmla="*/ 0 h 900"/>
                  <a:gd name="T12" fmla="*/ 475 w 798"/>
                  <a:gd name="T13" fmla="*/ 0 h 900"/>
                  <a:gd name="T14" fmla="*/ 392 w 798"/>
                  <a:gd name="T15" fmla="*/ 282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8" h="900">
                    <a:moveTo>
                      <a:pt x="392" y="282"/>
                    </a:moveTo>
                    <a:lnTo>
                      <a:pt x="311" y="0"/>
                    </a:lnTo>
                    <a:lnTo>
                      <a:pt x="0" y="0"/>
                    </a:lnTo>
                    <a:lnTo>
                      <a:pt x="268" y="900"/>
                    </a:lnTo>
                    <a:lnTo>
                      <a:pt x="519" y="900"/>
                    </a:lnTo>
                    <a:lnTo>
                      <a:pt x="798" y="0"/>
                    </a:lnTo>
                    <a:lnTo>
                      <a:pt x="475" y="0"/>
                    </a:lnTo>
                    <a:lnTo>
                      <a:pt x="392" y="282"/>
                    </a:lnTo>
                    <a:close/>
                  </a:path>
                </a:pathLst>
              </a:custGeom>
              <a:solidFill>
                <a:srgbClr val="FF5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CA8545D-787A-47FC-8A3F-9A3269EA5B0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3597074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2EB4F07-9E26-4F9A-B2DF-0F4E4D3CC9A6}"/>
              </a:ext>
            </a:extLst>
          </p:cNvPr>
          <p:cNvCxnSpPr>
            <a:cxnSpLocks/>
          </p:cNvCxnSpPr>
          <p:nvPr/>
        </p:nvCxnSpPr>
        <p:spPr>
          <a:xfrm>
            <a:off x="392026" y="1287755"/>
            <a:ext cx="827372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16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A164D-9A5A-40F3-91D4-584FA30C2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80CE6-819E-4113-A671-392C0EB3B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9A336-47AE-4318-8FCC-39099AB7A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CC5D74-8C9A-4A02-9B2A-6AC585F15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34471F-D341-452A-A15A-D511430EF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22C588-8495-463B-B879-A5D4CD98F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2F30E-2957-4463-B7B3-22111F0FF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951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9CF10D-F0C2-461E-814B-C70D4FA79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329A4-1329-423F-AF6E-0A480E0BE7BB}" type="datetimeFigureOut">
              <a:rPr lang="en-US" smtClean="0"/>
              <a:t>5/2/2024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58C656-017E-4185-A2F3-0884E7E2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C6ED8C-C8F8-4A2C-A462-ECC836AEC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2F30E-2957-4463-B7B3-22111F0FF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188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95F3E-DB00-4C3C-A6B7-B9B4877242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2" y="386132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EBFC7DA-06F1-48B9-8061-1A9FC2735295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B3DC1F9C-5F61-41C3-B55E-78E2F59A4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52BA58FE-1CF6-482F-ADA8-5663A65B3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AECA7510-868E-499A-A802-EA1B61C29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6968D4CF-D3BF-4BA3-84D8-A0AF0B560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A1956A4F-A914-4EC7-A4F1-5DDFFEBD4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18918A1E-00D8-4C67-A2AF-A4E44A9B7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714F7EFD-BDF5-4CCD-BA42-007732426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A64FD9F2-E817-4D6F-A98E-61885B575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EB74EA4-13A5-4984-AB6E-5FEE5A5AE3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2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767188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C24A6A72-D72A-42BA-BAF6-B836F5BC8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107" y="0"/>
            <a:ext cx="2565669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327EB42-FB7D-44E5-9D04-325F9921F923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65E225F8-655B-4AF7-82EA-5CE5729EC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A2B72FDB-8D74-4B63-B6E7-C498A9DFE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8546999-6538-4E1E-AAC7-6F9C93940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FB0CB32F-3846-4131-936C-E1F6ED68D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EF372D0B-0101-4958-A055-181D867F57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1D9BFEE0-DF89-4B98-886C-2C2B059DA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7B7B94E2-10C1-4A1A-92E7-50F00198A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EFB9BE90-DFA0-43BF-8B2E-959542CBC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Arial" panose="020B0604020202020204" pitchFamily="34" charset="0"/>
              </a:endParaRPr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66B4A70F-5BE3-49EA-B078-9ACFAF93920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70029" y="386132"/>
            <a:ext cx="8682222" cy="693369"/>
          </a:xfrm>
          <a:prstGeom prst="rect">
            <a:avLst/>
          </a:prstGeom>
        </p:spPr>
        <p:txBody>
          <a:bodyPr anchor="ctr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6DCFA-A1CE-4974-A131-5175671CE8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70029" y="1092200"/>
            <a:ext cx="868222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AEF0A91-E57B-4E83-BA1D-5E6F2D0D10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38514" y="2089150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0340FEEA-F131-4085-AC17-20C438E64E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38514" y="2495957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901EA34-D576-4F6F-A456-69467D21F6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38514" y="3375482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54648BC5-F46B-4B68-BA08-4D02E54F72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38514" y="3782289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D537BD41-EF34-425E-9945-50779A1CFE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38514" y="4719807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70412C95-8F51-49F6-B049-43D1D63EA4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38514" y="5126613"/>
            <a:ext cx="3211143" cy="692940"/>
          </a:xfrm>
          <a:prstGeom prst="rect">
            <a:avLst/>
          </a:prstGeom>
        </p:spPr>
        <p:txBody>
          <a:bodyPr/>
          <a:lstStyle>
            <a:lvl1pPr marL="0" marR="0" indent="0" algn="l" defTabSz="914411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11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details about this topic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4FC1BDA7-B8D3-42F1-BF3D-FDB4700461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3694" y="2084240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3690B44E-078C-4773-9603-EEA16D2A56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03694" y="2491047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FBD6543B-2960-4793-AECA-20EE5F7CD3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03694" y="3370572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9404D23-00A3-4CB7-A7C6-7C73AB861F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03694" y="3777379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3C4D8E0D-C56A-41B7-AF6B-B97F8E6A69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03694" y="4714897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8CF7C345-40E3-40E6-8527-390907C1ABF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3694" y="5121703"/>
            <a:ext cx="3211143" cy="692940"/>
          </a:xfrm>
          <a:prstGeom prst="rect">
            <a:avLst/>
          </a:prstGeom>
        </p:spPr>
        <p:txBody>
          <a:bodyPr/>
          <a:lstStyle>
            <a:lvl1pPr marL="0" marR="0" indent="0" algn="l" defTabSz="914411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11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details about this topic</a:t>
            </a:r>
          </a:p>
        </p:txBody>
      </p:sp>
      <p:sp>
        <p:nvSpPr>
          <p:cNvPr id="32" name="Slide Number Placeholder 15">
            <a:extLst>
              <a:ext uri="{FF2B5EF4-FFF2-40B4-BE49-F238E27FC236}">
                <a16:creationId xmlns:a16="http://schemas.microsoft.com/office/drawing/2014/main" id="{4A449BBC-3CAC-42DF-9207-0ED4CE42263E}"/>
              </a:ext>
            </a:extLst>
          </p:cNvPr>
          <p:cNvSpPr txBox="1">
            <a:spLocks/>
          </p:cNvSpPr>
          <p:nvPr/>
        </p:nvSpPr>
        <p:spPr>
          <a:xfrm>
            <a:off x="171449" y="6492875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9563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B6771458-1667-44C0-9C54-B1D7A2E991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933436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A31DE1-571F-4DE2-87EA-0C48A72743E0}"/>
              </a:ext>
            </a:extLst>
          </p:cNvPr>
          <p:cNvSpPr/>
          <p:nvPr userDrawn="1"/>
        </p:nvSpPr>
        <p:spPr>
          <a:xfrm>
            <a:off x="5933436" y="0"/>
            <a:ext cx="6258564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0DA8DD1-F21A-4695-B6D5-E07AEC7C7373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757673A0-E7BF-42FF-B732-E4BEDC26A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561B7FB-6A9E-4378-BE14-9B0C3EDDEA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C026127-5063-4CB7-8E2B-BC26941F1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C87CB8A-4A81-4DB8-A58F-93014FDF7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2FC99B9-0028-47AB-AB69-6E26BA972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7550965D-AE5F-44A1-ADBE-D378D0BC2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5D646AA-8F1A-4D25-B3A7-9593BE12F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C23EE2EC-AC89-4242-B1BB-2DFC100DF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0973BAD-26A8-4E8E-96FF-665EC1AD50AD}"/>
              </a:ext>
            </a:extLst>
          </p:cNvPr>
          <p:cNvCxnSpPr>
            <a:cxnSpLocks/>
          </p:cNvCxnSpPr>
          <p:nvPr userDrawn="1"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97C2E33-54E7-46DF-9224-0C854B5A7EC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776242B-2B02-4116-B8E1-38ED7DFD1D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C9CB0D48-F3D4-4ED5-B8B2-793545D6D5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9436371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205A6552-9172-4D71-8BB5-6F6195AE6B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C732FC5-E88B-458E-97F3-3EA8CFA076A6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EF6BF9C9-0D31-4430-A3A1-21339F1FC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FE1F79E-D0EE-47B1-B625-B54553EC6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41FCE760-27AB-4756-994E-A9D8A7A1A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1B333B7E-C484-49E4-AA11-1410FB9FD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565039F8-1DCA-484A-9D7A-61A19F268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91240B0F-CCBB-4978-81A0-34C5B8F95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94B7F720-7BBA-4415-8D8F-47A1363EF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491CF43F-4360-4E0C-B7F0-6C5B61D14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9E7834A-74FD-49A0-B824-6CACD258F069}"/>
              </a:ext>
            </a:extLst>
          </p:cNvPr>
          <p:cNvCxnSpPr>
            <a:cxnSpLocks/>
          </p:cNvCxnSpPr>
          <p:nvPr userDrawn="1"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E83D615-8445-4888-B267-8C11B3E930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31940AB-1AEA-47D7-8EF1-7683876A2F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CCFB62C-20CA-4BDB-B953-D9822691AA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6073874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ack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306898B4-EC9D-4D38-8344-F2C3F62BB7F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4635442"/>
            <a:ext cx="5933436" cy="22128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3173089F-9B14-4479-AF57-71CEFFF378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2325"/>
            <a:ext cx="5933436" cy="22128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0102821C-7268-4AFC-A457-8E8E7E58FB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323884"/>
            <a:ext cx="5933436" cy="22128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F3CDC12-08FC-4483-9DF4-ABED5D4106A2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F261253-9040-43C1-BF6E-10B2C231C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93BC030-6565-46AA-847F-383CCCB9D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857915CF-A71D-4736-B9BA-AA11C8BCB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C99AC0B-5CF0-4F27-99F8-2D5623F65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ACFEE1E2-003C-4D96-9F06-839EFF760E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B39D41C-6052-4CBB-8CBC-073B037EE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E976CCDE-799B-438C-982E-D743BC644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194190A9-D5F2-4396-84D4-0CEB0918A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B851383-970B-4796-8B6A-31BE3509B4B0}"/>
              </a:ext>
            </a:extLst>
          </p:cNvPr>
          <p:cNvCxnSpPr>
            <a:cxnSpLocks/>
          </p:cNvCxnSpPr>
          <p:nvPr userDrawn="1"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19480F0-4386-4ADB-912A-795C419A374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D4DABAB-25F7-45CB-B491-4268916F7A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C1AF17F-E83A-4EE5-8506-D9CD9CE5CA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4581270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orizonta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33D77BC5-9955-4852-9F48-4A551B4623D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4" y="2242040"/>
            <a:ext cx="3941135" cy="30138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851E5003-66C7-46CF-8CF9-98C6ED6067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23657" y="2242040"/>
            <a:ext cx="3941135" cy="30138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518EB2A9-F4F0-4669-86C0-B8F6AE1EEE8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43769" y="2242040"/>
            <a:ext cx="3941135" cy="30138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BCC2D67-32A9-434B-995F-64D144FF7E2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0E42879-6679-4D2C-AEC6-659DB70C7997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8F51E89A-089D-4E52-8E19-5625EEFDA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CF3AD3BF-96A0-46F5-821D-477260B34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E6453291-891A-43C1-836A-892C7455E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8294A901-CACF-46E9-9BEA-00680578C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A47DE097-CFAE-4D6F-ADB2-74EAC033F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277F3E70-95D4-4249-AABE-51CE387F3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E3B9E544-3625-4AA0-B59C-B714DDDAA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4A992744-DA96-4575-9D8B-22638CAAA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AD71175-2952-4526-920E-D1234A497E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AE2724-3EDD-4888-A2D1-99C106B3E3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4" y="5329495"/>
            <a:ext cx="3941135" cy="86391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F40AB9A-38A1-44FD-A355-A34A950C69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23657" y="5329495"/>
            <a:ext cx="3941135" cy="86391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3C674BB-5D31-4C70-85DD-4C37854949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3769" y="5329495"/>
            <a:ext cx="3948231" cy="86391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image caption</a:t>
            </a:r>
          </a:p>
        </p:txBody>
      </p:sp>
    </p:spTree>
    <p:extLst>
      <p:ext uri="{BB962C8B-B14F-4D97-AF65-F5344CB8AC3E}">
        <p14:creationId xmlns:p14="http://schemas.microsoft.com/office/powerpoint/2010/main" val="8788948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Horizonta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EB8F7E29-A2DA-4DC9-B1D9-D76441744D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59926" y="2018975"/>
            <a:ext cx="9672148" cy="10953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Images can be displayed here in a organized and clear way. </a:t>
            </a:r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1BE06138-0F2C-43C8-B0C7-8589FB0B34B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281694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B3C8E92F-9AA4-4ADD-9D9F-7F7F5B934D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21300" y="3281694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7713D96-FD27-41E0-A2E9-7022D4577D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2600" y="3281694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7397CCF-A77C-4DBC-846A-DEE4042B0F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363899" y="3281694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50605B1-981E-4519-80EC-11B1B098DF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C424CFF-6FB2-47E4-ADE8-12742DDC9CBD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37C9195-67AC-4B14-825E-5CF8FF293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60B5E399-A885-4ECF-94EB-BF944300EC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4010E211-31A5-4D26-8DBB-27DEC063D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D33EE14F-82D5-4FA0-8A71-92B9A3648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415F0E52-746C-4128-95C9-287136CDA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B433FFC4-BFF9-4305-A3E1-DB100601B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AFCC6E0E-2228-4B44-8A56-CA9FDAE69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75F0C1A6-B705-44DB-8A42-2F47C125D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C44B529-5B07-40AF-BFAB-9F1E3C2767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43111078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AF72E02-6093-45E0-BBDC-ED164D380F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59926" y="5170657"/>
            <a:ext cx="9672148" cy="10953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Details can be added here to introduce a new topic or explain the image above.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C086652-26DA-42C5-BFA8-FE01EA2D87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814951D-4287-40C8-BD59-4899FA3C6ABB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0AE9F71-0FD6-4993-A9ED-B1D48261E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57D850F-61E1-41A1-A55E-09DCAFE5E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312C821-1C84-494A-B506-CD4451080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F904085-21C9-494E-9DBF-01B5DDB49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0007756-D76F-4A50-B3B2-7F5A79C34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2315A02-F554-4A37-BCC5-342BC9CB2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E750B2AC-FA2D-4BC6-A908-E93CBF192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1F95362-A227-49AD-9E55-BF3FEBF615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FF36FCC-2BAD-40AD-BE3E-ABBCF71353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04A7D1E4-01D3-4B43-9CC1-B10069B2395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256389"/>
            <a:ext cx="12192000" cy="266344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49955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Image 3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3D9EAE3D-8E7B-4A8B-A32C-37A2A72009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256388"/>
            <a:ext cx="12192000" cy="266344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7136F5D-218C-4922-A691-6E84EA1381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6116048-215A-46E2-ACD2-76A50B6EF0CB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AE20ED7-7D2E-4B69-AEE7-71D8BB7E8A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206ACB4-C562-4C81-97CD-3E0C6D8A1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2D29FFC-050D-49EE-BCC6-BD7D25027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A066904-9B26-421F-91EB-2A07D6D80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CAC98DE-371B-4E7A-8AF8-4F799AA1E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EEFA18C-B936-4ECC-B4A7-7A192E890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0C96A62-2ABF-4390-8EAE-E920BCC9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C225578A-9710-4D12-9C87-58451F900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516FC58-CBC2-4154-9BB3-5584221843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0EFCE5E-A177-486D-BD79-99FACCDD0C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5500" y="5072231"/>
            <a:ext cx="3058074" cy="5465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TOPIC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7DC54AF-10FB-4F42-8ACE-2345FBCAB5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6100" y="5072231"/>
            <a:ext cx="3058074" cy="5465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TOPIC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206F3EF-FD6E-4339-9BDB-09139CAE395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86700" y="5072231"/>
            <a:ext cx="3058074" cy="5465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TOPIC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FD25FCA-2B7F-4A05-951F-FF6C60E011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5500" y="5625170"/>
            <a:ext cx="3058074" cy="7867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the first topic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DE6C4316-28EA-4620-AB3A-550D273AA5E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6100" y="5630394"/>
            <a:ext cx="3058074" cy="7867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the first topic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DCEA8437-4970-406B-ACFC-EFE3E9820FB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86700" y="5630394"/>
            <a:ext cx="3058074" cy="7867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the first topic</a:t>
            </a:r>
          </a:p>
        </p:txBody>
      </p:sp>
    </p:spTree>
    <p:extLst>
      <p:ext uri="{BB962C8B-B14F-4D97-AF65-F5344CB8AC3E}">
        <p14:creationId xmlns:p14="http://schemas.microsoft.com/office/powerpoint/2010/main" val="22041672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ll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6E6AE85-4F26-43A6-A062-AA91D777E850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8AFFC6A6-7C74-4F8D-87E9-118589BCD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B53483C0-5742-4E3F-9FF6-6893F87D3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9099F955-6F67-4E0E-B736-1C6992885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7C54ACA6-C720-40EF-AAFA-96B123E36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D6C0139E-D12D-4AA0-A73E-5E7B246AD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D1C6F205-69C6-4F14-B19C-79AE23190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973E607E-D601-406E-AE57-3BD81E8B9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7788DAD1-619D-4FA4-AB9A-B8F9D5BA5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pic>
        <p:nvPicPr>
          <p:cNvPr id="11" name="Picture 2" descr="Image result for iphone png">
            <a:extLst>
              <a:ext uri="{FF2B5EF4-FFF2-40B4-BE49-F238E27FC236}">
                <a16:creationId xmlns:a16="http://schemas.microsoft.com/office/drawing/2014/main" id="{238EAEB4-1107-41B1-854E-4760116F8A0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59" r="25294" b="40760"/>
          <a:stretch/>
        </p:blipFill>
        <p:spPr bwMode="auto">
          <a:xfrm>
            <a:off x="680485" y="323850"/>
            <a:ext cx="5465135" cy="653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EB2DCE-B68D-4DE5-BF5A-A23B3E9BBC49}"/>
              </a:ext>
            </a:extLst>
          </p:cNvPr>
          <p:cNvCxnSpPr>
            <a:cxnSpLocks/>
          </p:cNvCxnSpPr>
          <p:nvPr userDrawn="1"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5FC1B97-53DA-4D51-8B94-0D232BFCBC2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060EEA6-ED4D-4154-A276-36D4142138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383E249E-49AF-4E0E-9884-5537265688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01AAC3E-D51F-4DC6-991D-FC3DB1B34EE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90638" y="2070100"/>
            <a:ext cx="4267200" cy="4787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947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554A7C1-3DE7-4F63-8C95-5E550C550A88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D7A20BE6-4FC2-4426-8764-C331621C1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A227DC54-4535-4E53-8D1A-B37CF7297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4DDA703-59D4-49D9-B20C-E52416CE9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B80BFCC2-4D5D-4EDC-91AB-6C6FB0CB5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895D29F6-C728-4586-835B-C04DFF6C6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06D66CFB-B14D-43D8-AF25-A419DC0B5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8BE38276-CF74-4254-A284-3DC155B1C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2A7EBC80-2004-40C3-BB93-5876E9EF9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294ADC-DCD4-452B-891F-453B9A1D38D3}"/>
              </a:ext>
            </a:extLst>
          </p:cNvPr>
          <p:cNvCxnSpPr>
            <a:cxnSpLocks/>
          </p:cNvCxnSpPr>
          <p:nvPr userDrawn="1"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38369C2-B27F-419A-8733-D3680EE6071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D1E2FF6-C494-49C6-AEE7-FCFAF8A79C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118F05BA-5A69-4824-89EA-1EBB4E3FAC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pic>
        <p:nvPicPr>
          <p:cNvPr id="16" name="Picture 4" descr="Image result for mac png">
            <a:extLst>
              <a:ext uri="{FF2B5EF4-FFF2-40B4-BE49-F238E27FC236}">
                <a16:creationId xmlns:a16="http://schemas.microsoft.com/office/drawing/2014/main" id="{D8D1139C-BBC8-40E9-9189-3D86FA661EA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36477" y="2158953"/>
            <a:ext cx="6660108" cy="426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2902D247-6B9E-424F-B68A-71E1F926F5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0760" y="2538721"/>
            <a:ext cx="5176583" cy="325069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1510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D33399A-D4B3-42D9-B74D-FD94C94FFA46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331E23C1-34F4-4313-8B3C-97A0219EFC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998DF8FF-FE1B-483B-BB47-9339CB811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930BCA7-8B89-4E20-88DB-5DE014AD5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D42B0A46-99DD-45BF-B9FE-03AC17189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9602583E-01AE-4CE9-A6D7-BA3EA1C091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58381CC6-3BD3-4717-BAD5-38CC400D7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052D438D-9150-4187-82BF-ED636E31C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DE6CF00E-DE19-44CC-AD04-7B603E819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pic>
        <p:nvPicPr>
          <p:cNvPr id="11" name="Picture 2" descr="Image result for ipad air 2 png">
            <a:extLst>
              <a:ext uri="{FF2B5EF4-FFF2-40B4-BE49-F238E27FC236}">
                <a16:creationId xmlns:a16="http://schemas.microsoft.com/office/drawing/2014/main" id="{43E7000A-39E6-48CC-82D0-4892A18313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2566" y="331972"/>
            <a:ext cx="4195006" cy="620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850B0F0E-B92F-4A86-A693-9451715BD7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19275" y="914401"/>
            <a:ext cx="3772313" cy="5029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7113C1E-1086-451A-BC10-623B220D3E4A}"/>
              </a:ext>
            </a:extLst>
          </p:cNvPr>
          <p:cNvCxnSpPr>
            <a:cxnSpLocks/>
          </p:cNvCxnSpPr>
          <p:nvPr userDrawn="1"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C998A4-53C9-46F3-9A0B-D6227EDBD7B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E2B6866-08DF-4D18-8639-4762534C7E2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F9749059-1AA9-449C-9F3A-30E4FA0FA9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4153707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732AE95-0ADB-49AD-B8E8-1D568ED0027D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B5B7B098-CE60-4DD9-991F-FE3FA8D80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99926DFE-C899-4A78-95BC-049D7AF3A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21D78A5-0031-4ADD-A26C-4DACACAF1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C5F646ED-91F3-4FEA-8CE4-234BB997E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B973E6C8-8707-4B33-B986-D68E9E6FA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227FC498-77E0-418B-9FD4-14BD433EB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DE1AB323-2221-43C8-893F-D06E2DB76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B7AA0A8A-A5D5-45D5-9E04-40B89374E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7C0B8C7-2018-40F0-8FA0-43E8DF25DB00}"/>
              </a:ext>
            </a:extLst>
          </p:cNvPr>
          <p:cNvCxnSpPr>
            <a:cxnSpLocks/>
          </p:cNvCxnSpPr>
          <p:nvPr userDrawn="1"/>
        </p:nvCxnSpPr>
        <p:spPr>
          <a:xfrm>
            <a:off x="1564182" y="1565656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87BA938F-0472-401A-977E-D6062AC5EC90}"/>
              </a:ext>
            </a:extLst>
          </p:cNvPr>
          <p:cNvSpPr/>
          <p:nvPr userDrawn="1"/>
        </p:nvSpPr>
        <p:spPr>
          <a:xfrm>
            <a:off x="92334" y="5152571"/>
            <a:ext cx="12124873" cy="1703716"/>
          </a:xfrm>
          <a:prstGeom prst="triangle">
            <a:avLst>
              <a:gd name="adj" fmla="val 100000"/>
            </a:avLst>
          </a:prstGeom>
          <a:solidFill>
            <a:schemeClr val="bg2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20426E67-7206-4A70-844C-C2E0CFBB63C5}"/>
              </a:ext>
            </a:extLst>
          </p:cNvPr>
          <p:cNvSpPr/>
          <p:nvPr userDrawn="1"/>
        </p:nvSpPr>
        <p:spPr>
          <a:xfrm>
            <a:off x="28878" y="5447212"/>
            <a:ext cx="12163121" cy="1397139"/>
          </a:xfrm>
          <a:prstGeom prst="triangle">
            <a:avLst>
              <a:gd name="adj" fmla="val 100000"/>
            </a:avLst>
          </a:prstGeom>
          <a:solidFill>
            <a:schemeClr val="bg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6F2FF11-B17E-4EEF-89C2-4334C90D8FF1}"/>
              </a:ext>
            </a:extLst>
          </p:cNvPr>
          <p:cNvGrpSpPr/>
          <p:nvPr userDrawn="1"/>
        </p:nvGrpSpPr>
        <p:grpSpPr>
          <a:xfrm>
            <a:off x="11169917" y="6413620"/>
            <a:ext cx="869136" cy="287336"/>
            <a:chOff x="9740079" y="5966678"/>
            <a:chExt cx="1069658" cy="353628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1547D28C-9FF2-49F3-8536-D3077F7E49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7D54AFDB-D3B2-4AC5-8758-94184D50B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DCDD8924-83FF-406E-B994-787AC6579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763CCC22-E0F5-4105-9D95-7A3C42F22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D099A06C-9689-4A82-A9F2-C6248B627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A62EAE46-BB08-4545-AE9A-3F090ADDB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7B7A07A1-9B9A-4034-B224-53BD95E47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50E954CF-934A-41C0-9B71-722849186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A9DB328A-D463-45F7-87EA-39E388E4EFDC}"/>
              </a:ext>
            </a:extLst>
          </p:cNvPr>
          <p:cNvSpPr/>
          <p:nvPr userDrawn="1"/>
        </p:nvSpPr>
        <p:spPr>
          <a:xfrm>
            <a:off x="7150075" y="-4464"/>
            <a:ext cx="5041924" cy="6854783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D142579C-4497-40D8-8DC3-39DDD1DEF882}"/>
              </a:ext>
            </a:extLst>
          </p:cNvPr>
          <p:cNvSpPr/>
          <p:nvPr userDrawn="1"/>
        </p:nvSpPr>
        <p:spPr>
          <a:xfrm flipV="1">
            <a:off x="0" y="-13648"/>
            <a:ext cx="12192000" cy="3140896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606AEB4-97B9-44CE-A4EC-A0A0F5CB70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83790" y="1739900"/>
            <a:ext cx="9144000" cy="3054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>
                <a:solidFill>
                  <a:schemeClr val="bg1">
                    <a:lumMod val="50000"/>
                  </a:schemeClr>
                </a:solidFill>
              </a:rPr>
              <a:t>This slide is meant for a quote or direct unedited text. Use the </a:t>
            </a:r>
            <a:r>
              <a:rPr lang="en-US">
                <a:solidFill>
                  <a:schemeClr val="accent2"/>
                </a:solidFill>
              </a:rPr>
              <a:t>orange color 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to highlight only the key terms within the quote. 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C464E9D1-6FA8-42F7-BC07-D86B88FEE0F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18028" y="4727194"/>
            <a:ext cx="4709762" cy="508000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pc="300"/>
            </a:lvl1pPr>
          </a:lstStyle>
          <a:p>
            <a:r>
              <a:rPr lang="en-US"/>
              <a:t>AUTHOR NAME HERE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6853C024-165F-48BC-AAD5-F84CFDC9247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18029" y="5244378"/>
            <a:ext cx="4709762" cy="6141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 or company name here</a:t>
            </a:r>
          </a:p>
        </p:txBody>
      </p:sp>
    </p:spTree>
    <p:extLst>
      <p:ext uri="{BB962C8B-B14F-4D97-AF65-F5344CB8AC3E}">
        <p14:creationId xmlns:p14="http://schemas.microsoft.com/office/powerpoint/2010/main" val="26245784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F7DD3462-E3B6-4139-B507-D20B4BEBBB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107" y="0"/>
            <a:ext cx="256567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478D3DB-E99B-447C-9D7D-B922233ED538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C6AFB90F-027F-4A12-A56F-14B4A39C8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5B0BF08A-4879-4319-BD11-73057991B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86FC2A66-C7E2-468D-B290-351324097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01D63733-A764-4671-8EE9-6B78B32B1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C518D3DD-DE5B-4AD8-A5B8-8258C25F5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7D6460B7-1E4A-494D-BC10-B711710B3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06372AC0-E441-4805-B9E3-3DA88E21D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0CAA0A3E-A1FB-46E2-906D-75B25AF15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F379A8F7-0EEB-433B-AC62-B1FB7FC2BE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70028" y="386131"/>
            <a:ext cx="8682222" cy="693369"/>
          </a:xfrm>
          <a:prstGeom prst="rect">
            <a:avLst/>
          </a:prstGeom>
        </p:spPr>
        <p:txBody>
          <a:bodyPr anchor="ctr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04C094A-BC4A-4DFF-BA25-251426DECC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70028" y="1092200"/>
            <a:ext cx="868222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7F14EA-2AC0-4D42-9269-74A5EF2FD9D4}"/>
              </a:ext>
            </a:extLst>
          </p:cNvPr>
          <p:cNvSpPr/>
          <p:nvPr userDrawn="1"/>
        </p:nvSpPr>
        <p:spPr>
          <a:xfrm>
            <a:off x="3248439" y="2089578"/>
            <a:ext cx="92646" cy="965458"/>
          </a:xfrm>
          <a:prstGeom prst="rect">
            <a:avLst/>
          </a:prstGeom>
          <a:solidFill>
            <a:srgbClr val="F36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32BE0F-11AA-4247-8DFB-A5DD4EBEA5C7}"/>
              </a:ext>
            </a:extLst>
          </p:cNvPr>
          <p:cNvSpPr/>
          <p:nvPr userDrawn="1"/>
        </p:nvSpPr>
        <p:spPr>
          <a:xfrm>
            <a:off x="3248438" y="3387923"/>
            <a:ext cx="92646" cy="965458"/>
          </a:xfrm>
          <a:prstGeom prst="rect">
            <a:avLst/>
          </a:prstGeom>
          <a:solidFill>
            <a:srgbClr val="F36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D4079EE8-88BA-444A-8C0A-CC8AC8F0BE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38513" y="2089150"/>
            <a:ext cx="8166100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first topic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14D2A390-9749-478C-BB21-3B2D172428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38513" y="2449660"/>
            <a:ext cx="8166100" cy="61738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details about the first topic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8A2FF8DE-60A1-49EC-ADD1-DA4ADF8C2E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38513" y="3375482"/>
            <a:ext cx="8166100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second topic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6F730A8-E197-4462-A546-EA7CF0710F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38513" y="3735992"/>
            <a:ext cx="8166100" cy="6173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the second topic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CA594AF1-889C-4590-B4C9-814F99293C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38513" y="4719807"/>
            <a:ext cx="8166100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third topic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E4679C1B-1227-4959-B25D-4F4EF3E14F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38513" y="5080317"/>
            <a:ext cx="8166100" cy="61738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details about the third topic</a:t>
            </a:r>
          </a:p>
        </p:txBody>
      </p:sp>
      <p:sp>
        <p:nvSpPr>
          <p:cNvPr id="28" name="Slide Number Placeholder 15">
            <a:extLst>
              <a:ext uri="{FF2B5EF4-FFF2-40B4-BE49-F238E27FC236}">
                <a16:creationId xmlns:a16="http://schemas.microsoft.com/office/drawing/2014/main" id="{9B850D5F-6940-4591-804C-9EC62E911E1C}"/>
              </a:ext>
            </a:extLst>
          </p:cNvPr>
          <p:cNvSpPr txBox="1">
            <a:spLocks/>
          </p:cNvSpPr>
          <p:nvPr userDrawn="1"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503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C24A6A72-D72A-42BA-BAF6-B836F5BC8E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107" y="0"/>
            <a:ext cx="256567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327EB42-FB7D-44E5-9D04-325F9921F923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65E225F8-655B-4AF7-82EA-5CE5729EC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A2B72FDB-8D74-4B63-B6E7-C498A9DFE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8546999-6538-4E1E-AAC7-6F9C93940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FB0CB32F-3846-4131-936C-E1F6ED68D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EF372D0B-0101-4958-A055-181D867F57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1D9BFEE0-DF89-4B98-886C-2C2B059DA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7B7B94E2-10C1-4A1A-92E7-50F00198A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EFB9BE90-DFA0-43BF-8B2E-959542CBC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66B4A70F-5BE3-49EA-B078-9ACFAF93920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70028" y="386131"/>
            <a:ext cx="8682222" cy="693369"/>
          </a:xfrm>
          <a:prstGeom prst="rect">
            <a:avLst/>
          </a:prstGeom>
        </p:spPr>
        <p:txBody>
          <a:bodyPr anchor="ctr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6DCFA-A1CE-4974-A131-5175671CE8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70028" y="1092200"/>
            <a:ext cx="868222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AEF0A91-E57B-4E83-BA1D-5E6F2D0D10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38513" y="2089150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0340FEEA-F131-4085-AC17-20C438E64E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38513" y="2495956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901EA34-D576-4F6F-A456-69467D21F6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38513" y="3375482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54648BC5-F46B-4B68-BA08-4D02E54F72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38513" y="3782288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D537BD41-EF34-425E-9945-50779A1CFE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38513" y="4719807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70412C95-8F51-49F6-B049-43D1D63EA4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38513" y="5126613"/>
            <a:ext cx="3211143" cy="69294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details about this topic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4FC1BDA7-B8D3-42F1-BF3D-FDB4700461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3694" y="2084240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3690B44E-078C-4773-9603-EEA16D2A56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03694" y="2491046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FBD6543B-2960-4793-AECA-20EE5F7CD3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03694" y="3370572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9404D23-00A3-4CB7-A7C6-7C73AB861F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03694" y="3777378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3C4D8E0D-C56A-41B7-AF6B-B97F8E6A69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03694" y="4714897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8CF7C345-40E3-40E6-8527-390907C1ABF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3694" y="5121703"/>
            <a:ext cx="3211143" cy="69294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details about this topic</a:t>
            </a:r>
          </a:p>
        </p:txBody>
      </p:sp>
      <p:sp>
        <p:nvSpPr>
          <p:cNvPr id="32" name="Slide Number Placeholder 15">
            <a:extLst>
              <a:ext uri="{FF2B5EF4-FFF2-40B4-BE49-F238E27FC236}">
                <a16:creationId xmlns:a16="http://schemas.microsoft.com/office/drawing/2014/main" id="{4A449BBC-3CAC-42DF-9207-0ED4CE42263E}"/>
              </a:ext>
            </a:extLst>
          </p:cNvPr>
          <p:cNvSpPr txBox="1">
            <a:spLocks/>
          </p:cNvSpPr>
          <p:nvPr userDrawn="1"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68677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D3819-1684-4E89-A90A-FD413A2C0B3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81CB1F5-64DB-4EF5-8AD3-299398BB575C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1569EF8A-8BB1-40C9-A4FD-1DD43A5E8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358ED287-34D2-4D2B-ACEB-D4CB7672B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9A39CA8B-26C4-41EB-8555-84D97FE35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3E981874-F49D-4769-8BD5-A89925C2F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ACA8C1A9-7733-4673-93E1-283063EFE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4FB21A32-0BE7-4A9C-BB2E-712F4253E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E133F0E9-FFF6-483E-B0B2-2E9CCC596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E75BB2CE-2F59-40A7-8FC1-A894E4D4C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B368E4-BA67-41B7-A699-F94878232E2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F4F0767-896D-491E-87AB-8A1DD0D7988E}"/>
              </a:ext>
            </a:extLst>
          </p:cNvPr>
          <p:cNvGrpSpPr/>
          <p:nvPr userDrawn="1"/>
        </p:nvGrpSpPr>
        <p:grpSpPr>
          <a:xfrm>
            <a:off x="2104618" y="3552699"/>
            <a:ext cx="7982764" cy="195064"/>
            <a:chOff x="1765255" y="3552699"/>
            <a:chExt cx="7982764" cy="19506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9C18B26-D1F1-4273-98D7-0F3E92B3013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57829" y="3650231"/>
              <a:ext cx="7705043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5D5D93E-0969-449D-BADA-2C4FF2DE179B}"/>
                </a:ext>
              </a:extLst>
            </p:cNvPr>
            <p:cNvGrpSpPr/>
            <p:nvPr userDrawn="1"/>
          </p:nvGrpSpPr>
          <p:grpSpPr>
            <a:xfrm>
              <a:off x="1765255" y="3552699"/>
              <a:ext cx="7982764" cy="195064"/>
              <a:chOff x="1765255" y="3552699"/>
              <a:chExt cx="7982764" cy="195064"/>
            </a:xfrm>
          </p:grpSpPr>
          <p:sp>
            <p:nvSpPr>
              <p:cNvPr id="16" name="Hexagon 15">
                <a:extLst>
                  <a:ext uri="{FF2B5EF4-FFF2-40B4-BE49-F238E27FC236}">
                    <a16:creationId xmlns:a16="http://schemas.microsoft.com/office/drawing/2014/main" id="{EA0E6364-AFA2-4776-B603-813B2CBB59CE}"/>
                  </a:ext>
                </a:extLst>
              </p:cNvPr>
              <p:cNvSpPr/>
              <p:nvPr userDrawn="1"/>
            </p:nvSpPr>
            <p:spPr>
              <a:xfrm rot="5400000">
                <a:off x="1760297" y="3557657"/>
                <a:ext cx="195064" cy="185148"/>
              </a:xfrm>
              <a:prstGeom prst="hexagon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920" tIns="60960" rIns="121920" bIns="60960" anchor="ctr"/>
              <a:lstStyle/>
              <a:p>
                <a:pPr algn="ctr">
                  <a:defRPr/>
                </a:pPr>
                <a:endParaRPr lang="en-US" sz="2667"/>
              </a:p>
            </p:txBody>
          </p:sp>
          <p:sp>
            <p:nvSpPr>
              <p:cNvPr id="17" name="Hexagon 16">
                <a:extLst>
                  <a:ext uri="{FF2B5EF4-FFF2-40B4-BE49-F238E27FC236}">
                    <a16:creationId xmlns:a16="http://schemas.microsoft.com/office/drawing/2014/main" id="{4497BDE9-103E-41CF-B52C-5A923B34E698}"/>
                  </a:ext>
                </a:extLst>
              </p:cNvPr>
              <p:cNvSpPr/>
              <p:nvPr userDrawn="1"/>
            </p:nvSpPr>
            <p:spPr>
              <a:xfrm rot="5400000">
                <a:off x="4359502" y="3557657"/>
                <a:ext cx="195064" cy="185148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920" tIns="60960" rIns="121920" bIns="60960" anchor="ctr"/>
              <a:lstStyle/>
              <a:p>
                <a:pPr algn="ctr">
                  <a:defRPr/>
                </a:pPr>
                <a:endParaRPr lang="en-US" sz="2667"/>
              </a:p>
            </p:txBody>
          </p:sp>
          <p:sp>
            <p:nvSpPr>
              <p:cNvPr id="18" name="Hexagon 17">
                <a:extLst>
                  <a:ext uri="{FF2B5EF4-FFF2-40B4-BE49-F238E27FC236}">
                    <a16:creationId xmlns:a16="http://schemas.microsoft.com/office/drawing/2014/main" id="{7B771BEF-5BCA-4F9C-BE8A-F47ABDD15EEC}"/>
                  </a:ext>
                </a:extLst>
              </p:cNvPr>
              <p:cNvSpPr/>
              <p:nvPr userDrawn="1"/>
            </p:nvSpPr>
            <p:spPr>
              <a:xfrm rot="5400000">
                <a:off x="6958707" y="3557657"/>
                <a:ext cx="195064" cy="185148"/>
              </a:xfrm>
              <a:prstGeom prst="hexagon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920" tIns="60960" rIns="121920" bIns="60960" anchor="ctr"/>
              <a:lstStyle/>
              <a:p>
                <a:pPr algn="ctr">
                  <a:defRPr/>
                </a:pPr>
                <a:endParaRPr lang="en-US" sz="2667"/>
              </a:p>
            </p:txBody>
          </p:sp>
          <p:sp>
            <p:nvSpPr>
              <p:cNvPr id="19" name="Hexagon 18">
                <a:extLst>
                  <a:ext uri="{FF2B5EF4-FFF2-40B4-BE49-F238E27FC236}">
                    <a16:creationId xmlns:a16="http://schemas.microsoft.com/office/drawing/2014/main" id="{33DF5F8B-6468-45C5-87E2-74CE911B95CB}"/>
                  </a:ext>
                </a:extLst>
              </p:cNvPr>
              <p:cNvSpPr/>
              <p:nvPr userDrawn="1"/>
            </p:nvSpPr>
            <p:spPr>
              <a:xfrm rot="5400000">
                <a:off x="9557913" y="3557657"/>
                <a:ext cx="195064" cy="185148"/>
              </a:xfrm>
              <a:prstGeom prst="hexagon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920" tIns="60960" rIns="121920" bIns="60960" anchor="ctr"/>
              <a:lstStyle/>
              <a:p>
                <a:pPr algn="ctr">
                  <a:defRPr/>
                </a:pPr>
                <a:endParaRPr lang="en-US" sz="2667"/>
              </a:p>
            </p:txBody>
          </p:sp>
        </p:grpSp>
      </p:grp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BD1D88DD-0FA7-419F-AB37-0F510B2D78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91242" y="3843369"/>
            <a:ext cx="2423160" cy="408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3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PHASE TWO</a:t>
            </a:r>
          </a:p>
        </p:txBody>
      </p:sp>
      <p:sp>
        <p:nvSpPr>
          <p:cNvPr id="21" name="Text Placeholder 32">
            <a:extLst>
              <a:ext uri="{FF2B5EF4-FFF2-40B4-BE49-F238E27FC236}">
                <a16:creationId xmlns:a16="http://schemas.microsoft.com/office/drawing/2014/main" id="{823A706C-AEA8-442D-A4A7-1EA63E8E21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3072" y="4282051"/>
            <a:ext cx="2063307" cy="9498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phase</a:t>
            </a:r>
          </a:p>
        </p:txBody>
      </p:sp>
      <p:sp>
        <p:nvSpPr>
          <p:cNvPr id="22" name="Text Placeholder 32">
            <a:extLst>
              <a:ext uri="{FF2B5EF4-FFF2-40B4-BE49-F238E27FC236}">
                <a16:creationId xmlns:a16="http://schemas.microsoft.com/office/drawing/2014/main" id="{A31EA3AE-A598-46AD-B55B-FF4FC7A452E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71169" y="4282051"/>
            <a:ext cx="2063307" cy="9498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phase</a:t>
            </a:r>
          </a:p>
        </p:txBody>
      </p:sp>
      <p:sp>
        <p:nvSpPr>
          <p:cNvPr id="23" name="Text Placeholder 32">
            <a:extLst>
              <a:ext uri="{FF2B5EF4-FFF2-40B4-BE49-F238E27FC236}">
                <a16:creationId xmlns:a16="http://schemas.microsoft.com/office/drawing/2014/main" id="{8025CD4C-8819-4E45-BCD2-B5361A3029C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56119" y="4282051"/>
            <a:ext cx="2063307" cy="9498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phase</a:t>
            </a:r>
          </a:p>
        </p:txBody>
      </p:sp>
      <p:sp>
        <p:nvSpPr>
          <p:cNvPr id="24" name="Text Placeholder 32">
            <a:extLst>
              <a:ext uri="{FF2B5EF4-FFF2-40B4-BE49-F238E27FC236}">
                <a16:creationId xmlns:a16="http://schemas.microsoft.com/office/drawing/2014/main" id="{258B70C9-2C0B-49AB-A585-CCA4C4B699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58342" y="4282051"/>
            <a:ext cx="2063307" cy="9498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phase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D1D288D9-0997-4A50-980D-96805049C3D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83145" y="3843369"/>
            <a:ext cx="2423160" cy="408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3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PHASE ONE</a:t>
            </a:r>
          </a:p>
        </p:txBody>
      </p:sp>
      <p:sp>
        <p:nvSpPr>
          <p:cNvPr id="26" name="Text Placeholder 26">
            <a:extLst>
              <a:ext uri="{FF2B5EF4-FFF2-40B4-BE49-F238E27FC236}">
                <a16:creationId xmlns:a16="http://schemas.microsoft.com/office/drawing/2014/main" id="{CAE30221-8289-440E-A2B8-C8D7FD591D1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69443" y="3843369"/>
            <a:ext cx="2436658" cy="408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3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PHASE THREE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58F98702-68A0-49BF-880D-393567F7E3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78415" y="3843369"/>
            <a:ext cx="2423160" cy="408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3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PHASE FOUR</a:t>
            </a:r>
          </a:p>
        </p:txBody>
      </p:sp>
    </p:spTree>
    <p:extLst>
      <p:ext uri="{BB962C8B-B14F-4D97-AF65-F5344CB8AC3E}">
        <p14:creationId xmlns:p14="http://schemas.microsoft.com/office/powerpoint/2010/main" val="42388849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F14EC2-7581-4BC4-A4A9-4295EAEF2B46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75000"/>
              <a:alpha val="4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618C105-ED35-46E7-A441-4092DE6D0B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DB9856B-ED58-408E-BAC4-B9B46F6D16D6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7E84A5A-A9E5-48B9-BC44-9D9995B6A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97370AA-5497-4A31-B957-629EA0954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8FB8AC1-CC68-43F8-9C39-3A30F68CC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D9966FA-FF73-4673-8990-3EE3E2574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62F5CED-F5DD-4647-B0F2-78A5BB614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40BE5EBA-3CAC-4342-BAF1-E83594C45F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2288708-385B-4335-A4F7-B3CFBBDB98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61E99F8-73FC-4FDC-B746-11BACF07C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4C12823-491A-4E1A-9A2F-5132893E12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Chart Placeholder 3">
            <a:extLst>
              <a:ext uri="{FF2B5EF4-FFF2-40B4-BE49-F238E27FC236}">
                <a16:creationId xmlns:a16="http://schemas.microsoft.com/office/drawing/2014/main" id="{10E9590E-1439-4960-A4F5-F66FB1F209AE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06450" y="1803400"/>
            <a:ext cx="4749800" cy="3924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Chart Placeholder 3">
            <a:extLst>
              <a:ext uri="{FF2B5EF4-FFF2-40B4-BE49-F238E27FC236}">
                <a16:creationId xmlns:a16="http://schemas.microsoft.com/office/drawing/2014/main" id="{46CF428A-1A6D-4908-9391-AE557E683167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6511523" y="1812925"/>
            <a:ext cx="4749800" cy="3924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BA116E9-950B-4089-89AD-4661F54C13D0}"/>
              </a:ext>
            </a:extLst>
          </p:cNvPr>
          <p:cNvSpPr txBox="1">
            <a:spLocks/>
          </p:cNvSpPr>
          <p:nvPr userDrawn="1"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8B94BE2-521A-414C-ACE4-17DBCDD2F0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055" y="6429865"/>
            <a:ext cx="1019018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Source: Click to enter source details </a:t>
            </a:r>
          </a:p>
        </p:txBody>
      </p:sp>
    </p:spTree>
    <p:extLst>
      <p:ext uri="{BB962C8B-B14F-4D97-AF65-F5344CB8AC3E}">
        <p14:creationId xmlns:p14="http://schemas.microsoft.com/office/powerpoint/2010/main" val="368862493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F6A3CEC-6C6E-4224-A546-793C7D17711E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75000"/>
              <a:alpha val="4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6A49021-4637-44E3-BD4C-430668623C56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99BA78E0-5E0B-4C36-90E7-F0742BBD6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80DE7B48-6801-42DC-BA0D-98A4D6E6B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880F3777-0968-4F5D-ADF7-5BA169519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37CE0572-C3A1-436F-B638-82C6DD847E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6646DA85-4467-45A5-9543-BB5B1A74A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433F7A99-083C-4769-B6C2-3D89418C8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33603F5F-F65D-4023-8B2A-C0D23C651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529D5CF4-6ABF-4B85-BC12-13F87222C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Chart Placeholder 3">
            <a:extLst>
              <a:ext uri="{FF2B5EF4-FFF2-40B4-BE49-F238E27FC236}">
                <a16:creationId xmlns:a16="http://schemas.microsoft.com/office/drawing/2014/main" id="{C113B462-F5CE-4666-8FE3-E59B025C3554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37952" y="1097263"/>
            <a:ext cx="5127435" cy="47166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00B9A916-5BDB-4E34-BCB1-662E79010B3E}"/>
              </a:ext>
            </a:extLst>
          </p:cNvPr>
          <p:cNvSpPr txBox="1">
            <a:spLocks/>
          </p:cNvSpPr>
          <p:nvPr userDrawn="1"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E763DC7-5166-4E3E-88A3-8ED7DDEFC5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055" y="6429865"/>
            <a:ext cx="1019018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Source: Click to enter source details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F2661B3-C356-4A6F-861B-CA1F303D5EAD}"/>
              </a:ext>
            </a:extLst>
          </p:cNvPr>
          <p:cNvCxnSpPr>
            <a:cxnSpLocks/>
          </p:cNvCxnSpPr>
          <p:nvPr userDrawn="1"/>
        </p:nvCxnSpPr>
        <p:spPr>
          <a:xfrm>
            <a:off x="6408012" y="1044218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EAA0A5D-97DB-4EE3-8BAA-C6EF5D3E3FB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5A77E4D-CE7A-4A47-9A26-F9DA87472E6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06D2BA0-BC08-4BA6-804E-8ED196019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17209013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886A7-F06A-40C1-8C4A-DAE10F87E7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D9D020D-AC23-44A3-A274-7F5EAA01217B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7C4C5A40-C7C6-4DF5-9CE3-AF258F861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626CD197-7C3E-4FAF-B205-D7D0F2AB2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6191FC84-0711-4609-8687-6340A9519B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52554C71-A3AC-47D4-8C0A-4A71C341A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9E1401C4-DB5D-4090-9582-3B8B77D80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7A15E5AA-E66A-4871-9B38-8A80CCACF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B6F2AAA6-593A-4099-89D3-3BF2E0CC0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D6AA640C-2888-48D2-9134-5F35AD2FC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86DD326-7B85-44EC-9DB1-D6A0320176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3" name="Chart Placeholder 3">
            <a:extLst>
              <a:ext uri="{FF2B5EF4-FFF2-40B4-BE49-F238E27FC236}">
                <a16:creationId xmlns:a16="http://schemas.microsoft.com/office/drawing/2014/main" id="{5B7A919B-EC27-4702-8058-CA40D16BF094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06450" y="2044700"/>
            <a:ext cx="10367010" cy="3924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7AEB17D-7633-429E-939B-A1DCBC78CE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055" y="6429865"/>
            <a:ext cx="1019018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Source: Click to enter source details </a:t>
            </a:r>
          </a:p>
        </p:txBody>
      </p:sp>
    </p:spTree>
    <p:extLst>
      <p:ext uri="{BB962C8B-B14F-4D97-AF65-F5344CB8AC3E}">
        <p14:creationId xmlns:p14="http://schemas.microsoft.com/office/powerpoint/2010/main" val="36717019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8E716-DA85-4F02-A257-914567F91E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3FA04BD-A1BD-4F56-B9A8-DA468D00BC74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8C2D70E-3AF4-4110-B813-D3033C96B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B3A9BD95-E9E1-433B-A38B-7FE8F9DD60E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7334CAC5-35A1-4389-991D-A4077F31D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F936DF80-B8E2-4799-B22A-A452CBDBA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AE6154DE-358E-4DC1-9DBE-77510A254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E1BCB4FF-378E-400E-B0FE-43784AD4D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8D1F91BE-A674-4ACA-A5E4-98FBE6D39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A2A06EDF-4123-49E6-BEFC-9F128DDC5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A4DAE29-4792-49A8-8BE2-AEAB6884D71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8008024F-EA0C-432A-9D86-61F342EBD1B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07717" y="2654771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A351F61B-3E46-4A4E-93E1-E2BFCDABB1F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07717" y="4261928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64E9CD2B-808E-4C42-AB9B-6EF2196B23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81238" y="4250678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012E9F66-BAAE-4533-9893-FB088988571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81238" y="2652419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6DFC2A4D-640C-4F2D-B4BE-B2AAE164E5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54760" y="2652418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C7C2BF4A-1712-4222-B518-85ED66407E9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454760" y="4261928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05529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4E704-31AB-4EF3-AC4D-79148F4F14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BF31B7-13D5-4534-8553-961F3A4BBE1A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76F6EBD-9F00-4A9D-BD3A-5C2678814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40B2ABF3-FD47-4FC2-90FC-2AE039BE2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E89DD7CA-4978-4565-AFEE-A4DEA6BD4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743A1699-DAF3-4846-9A0A-F498ACB4AD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10C9AA5F-3B3F-450D-8736-68267E9A4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9D29338A-5304-4917-8022-0C54FA482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3424D569-1779-45A8-B29E-AD36C938C3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67D7BB1B-4EDB-41BA-A719-0C452F0C8D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78A6B6D-5F95-41FD-AE4A-351263A1D6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C0EFC64-3132-4330-8AA1-016F2256D855}"/>
              </a:ext>
            </a:extLst>
          </p:cNvPr>
          <p:cNvCxnSpPr/>
          <p:nvPr userDrawn="1"/>
        </p:nvCxnSpPr>
        <p:spPr>
          <a:xfrm>
            <a:off x="0" y="3540641"/>
            <a:ext cx="12192000" cy="0"/>
          </a:xfrm>
          <a:prstGeom prst="line">
            <a:avLst/>
          </a:prstGeom>
          <a:ln w="76200">
            <a:solidFill>
              <a:srgbClr val="F3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D9DC131A-7D73-4A17-91C7-29A427AC33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7918" y="1797936"/>
            <a:ext cx="4465092" cy="415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6713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4E704-31AB-4EF3-AC4D-79148F4F14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BF31B7-13D5-4534-8553-961F3A4BBE1A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76F6EBD-9F00-4A9D-BD3A-5C2678814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40B2ABF3-FD47-4FC2-90FC-2AE039BE2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E89DD7CA-4978-4565-AFEE-A4DEA6BD4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743A1699-DAF3-4846-9A0A-F498ACB4AD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10C9AA5F-3B3F-450D-8736-68267E9A4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9D29338A-5304-4917-8022-0C54FA482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3424D569-1779-45A8-B29E-AD36C938C3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67D7BB1B-4EDB-41BA-A719-0C452F0C8D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78A6B6D-5F95-41FD-AE4A-351263A1D6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C0EFC64-3132-4330-8AA1-016F2256D855}"/>
              </a:ext>
            </a:extLst>
          </p:cNvPr>
          <p:cNvCxnSpPr/>
          <p:nvPr userDrawn="1"/>
        </p:nvCxnSpPr>
        <p:spPr>
          <a:xfrm>
            <a:off x="0" y="3540641"/>
            <a:ext cx="12192000" cy="0"/>
          </a:xfrm>
          <a:prstGeom prst="line">
            <a:avLst/>
          </a:prstGeom>
          <a:ln w="76200">
            <a:solidFill>
              <a:srgbClr val="F3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D9DC131A-7D73-4A17-91C7-29A427AC33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7918" y="1797936"/>
            <a:ext cx="4465092" cy="415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6239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A7E06D-3286-48B7-9DB0-5A841AA154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CE6EAB1-95B4-46C5-A872-0F8F8565DFC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C0EA39-EA21-467E-B93A-16F93209DC22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D1C09C9-0B2D-4AD8-ACD4-C3FBD0680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2765E6D-DDB2-44E1-B9F1-98707C1CD9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16252F5-A523-4B22-B59F-CCF14F525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78C6FDE0-CDDC-4DBD-88C6-9BB8F6849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AEF61EC-617D-413E-929A-DE98F2F7F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6FBE2BA-8724-4A01-9746-B19A6A33C7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80BA88C-067E-4F3A-81B2-F3DA9A242E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AA73BE59-3206-428A-93DA-96B132F75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942455D-2626-4F04-A9E7-C64EE2E92E3B}"/>
              </a:ext>
            </a:extLst>
          </p:cNvPr>
          <p:cNvGrpSpPr/>
          <p:nvPr userDrawn="1"/>
        </p:nvGrpSpPr>
        <p:grpSpPr>
          <a:xfrm>
            <a:off x="11171048" y="6419007"/>
            <a:ext cx="869136" cy="287336"/>
            <a:chOff x="9740079" y="5966678"/>
            <a:chExt cx="1069658" cy="35362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F24DDBF5-9F7D-4D45-BC0B-B249A5BA0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BA9BC1BC-0193-472C-A9E2-E0C9F13EB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10E796A2-C855-476D-BD1B-FE6F6EC7E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E40DC079-50A5-4126-836E-349D3AA544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98CC74CF-3887-4857-B7B7-0846D74F1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CD43F742-948A-4652-826A-43F587870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7AB03E83-4655-4F60-A935-18366DF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C07DE91F-D4F6-4DED-B4D2-CE7589562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92DDF6A-6621-44DF-AA1F-FF29B7C7C625}"/>
              </a:ext>
            </a:extLst>
          </p:cNvPr>
          <p:cNvCxnSpPr>
            <a:cxnSpLocks/>
          </p:cNvCxnSpPr>
          <p:nvPr userDrawn="1"/>
        </p:nvCxnSpPr>
        <p:spPr>
          <a:xfrm>
            <a:off x="4495402" y="3624400"/>
            <a:ext cx="1925835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3E55A1C1-CEC4-4F76-9E44-C781A7BDE3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6258" y="1088137"/>
            <a:ext cx="4745482" cy="2533396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24" name="Slide Number Placeholder 15">
            <a:extLst>
              <a:ext uri="{FF2B5EF4-FFF2-40B4-BE49-F238E27FC236}">
                <a16:creationId xmlns:a16="http://schemas.microsoft.com/office/drawing/2014/main" id="{B113AA84-B620-43D1-A7FB-41D04D925D12}"/>
              </a:ext>
            </a:extLst>
          </p:cNvPr>
          <p:cNvSpPr txBox="1">
            <a:spLocks/>
          </p:cNvSpPr>
          <p:nvPr userDrawn="1"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2960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5B6FAF4B-8C4D-4F54-A46F-C895C05F57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1848"/>
            <a:ext cx="12192000" cy="688984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9BC3989-EFCA-40AA-83A7-8EA1542E68BA}"/>
              </a:ext>
            </a:extLst>
          </p:cNvPr>
          <p:cNvSpPr/>
          <p:nvPr userDrawn="1"/>
        </p:nvSpPr>
        <p:spPr>
          <a:xfrm>
            <a:off x="0" y="-20275"/>
            <a:ext cx="12192000" cy="688984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633CF01-D69F-46F5-A7A6-F7CEB1A5E85A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8E69C9E-0ADC-408F-A184-4304D49DE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C297F03-E41D-4473-B46E-9AE14E55B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18FC415-E96B-47A9-A5C8-9332BBDED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4C4F766-96B2-43CB-8C28-A95777203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E2B9ED0-6262-4430-BF17-6BA9BCB2E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18470996-3701-46EE-AB07-987BFDDF4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5DE20E9-C855-460F-BF22-6CB9447315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0D179D23-604C-46F6-B956-1115789B6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7D518C0-2418-479E-842B-8DF82678EE08}"/>
              </a:ext>
            </a:extLst>
          </p:cNvPr>
          <p:cNvGrpSpPr/>
          <p:nvPr userDrawn="1"/>
        </p:nvGrpSpPr>
        <p:grpSpPr>
          <a:xfrm>
            <a:off x="11171048" y="6419007"/>
            <a:ext cx="869136" cy="287336"/>
            <a:chOff x="9740079" y="5966678"/>
            <a:chExt cx="1069658" cy="35362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5F322760-41DA-44B1-A34F-B1AD2DCC9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867F8F59-9A06-42F4-9856-177B83E3E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6D490BCD-FC1C-4E06-AA06-AA3C67EE2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B04289C4-1F4B-4876-88B0-A32207F3E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4006D399-AE8C-4709-A717-D338680A3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35ECD788-608D-4E54-B351-1FC4A4B57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332C0BEB-6FA7-4ADC-8DBE-88A5381F3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6AE43114-021D-402E-A94A-3ED7737D0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68DF165-4054-476C-88C9-ECD150F5ABE8}"/>
              </a:ext>
            </a:extLst>
          </p:cNvPr>
          <p:cNvCxnSpPr>
            <a:cxnSpLocks/>
          </p:cNvCxnSpPr>
          <p:nvPr userDrawn="1"/>
        </p:nvCxnSpPr>
        <p:spPr>
          <a:xfrm>
            <a:off x="4495402" y="3624400"/>
            <a:ext cx="1925835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3CA7B28B-39A2-435A-84E9-8F593D644E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6258" y="1088137"/>
            <a:ext cx="4745482" cy="2533396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24" name="Slide Number Placeholder 15">
            <a:extLst>
              <a:ext uri="{FF2B5EF4-FFF2-40B4-BE49-F238E27FC236}">
                <a16:creationId xmlns:a16="http://schemas.microsoft.com/office/drawing/2014/main" id="{AAF2A569-3D01-4CDB-9BE2-6B24701BEF20}"/>
              </a:ext>
            </a:extLst>
          </p:cNvPr>
          <p:cNvSpPr txBox="1">
            <a:spLocks/>
          </p:cNvSpPr>
          <p:nvPr userDrawn="1"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1119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13351F-4EDE-40B4-9CFE-6F6C782F8E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468D58F-3F2E-411E-927D-9FEC75E1F77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06150A4-A8D3-4B98-BF10-2A93CEAF2E91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AE51D7F8-8C82-496E-9EFC-6FD6EE07E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9901109-373A-457A-82CA-7B513CA26D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50A6EF5-8BFE-4636-95EE-366B5580A61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9DD8EA4C-DBC0-4DF0-BA56-001714A89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6584648-F9D8-41DB-B21C-6795B26D0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9D1FC85-E8B9-4FB6-8E69-C21F0A54E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51BB7BF-6169-4CEF-B085-DFEFD691E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D41A5F98-418F-477E-B99E-9D6656553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590F5DA-0B7A-4D8A-952E-3DDEA0DCF064}"/>
              </a:ext>
            </a:extLst>
          </p:cNvPr>
          <p:cNvGrpSpPr/>
          <p:nvPr userDrawn="1"/>
        </p:nvGrpSpPr>
        <p:grpSpPr>
          <a:xfrm>
            <a:off x="11171048" y="6419007"/>
            <a:ext cx="869136" cy="287336"/>
            <a:chOff x="9740079" y="5966678"/>
            <a:chExt cx="1069658" cy="35362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C2B642A2-8B18-4357-93D4-6BF0E5BF5B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D326A038-1C06-4956-9D4B-6B1A5AC3A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20127D94-EE55-47A7-978A-2E82766F3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AEA6ED51-8DA7-49E2-963A-E5C1396CE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F5FAB645-E77A-4D1F-A6AB-26F4B1DD7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BB885689-50B1-4882-9D1C-4D2B9EC22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780934E2-DB93-4094-A653-E4278E7CB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3CF816B7-E1D5-4A8C-9BED-F733564F1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521C577-0EE6-4CA1-84A1-D5B37108F8A6}"/>
              </a:ext>
            </a:extLst>
          </p:cNvPr>
          <p:cNvCxnSpPr>
            <a:cxnSpLocks/>
          </p:cNvCxnSpPr>
          <p:nvPr userDrawn="1"/>
        </p:nvCxnSpPr>
        <p:spPr>
          <a:xfrm>
            <a:off x="4495402" y="3624400"/>
            <a:ext cx="1925835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1747AE4F-4B74-4195-9AE3-F7B4238AB3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6258" y="1088137"/>
            <a:ext cx="4745482" cy="2533396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24" name="Slide Number Placeholder 15">
            <a:extLst>
              <a:ext uri="{FF2B5EF4-FFF2-40B4-BE49-F238E27FC236}">
                <a16:creationId xmlns:a16="http://schemas.microsoft.com/office/drawing/2014/main" id="{5B508301-32AB-4AED-8971-DAB4563ADFE9}"/>
              </a:ext>
            </a:extLst>
          </p:cNvPr>
          <p:cNvSpPr txBox="1">
            <a:spLocks/>
          </p:cNvSpPr>
          <p:nvPr userDrawn="1"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94956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E8B0EC-552B-4ABD-9D42-57C4371019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3266541-816C-41FD-B7C8-01D035F5A27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90B36AC-2500-4938-9E81-FA645649A5BA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FA7D86D-B830-4773-83CD-7309970D0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2046DF7-4697-4557-A9D2-FED73007A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0D49561-8126-4BEF-9591-18E489FAB9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C54A96F-66A3-4453-A0AB-91A6C769F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8170374-B880-4756-B22D-837765A01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DBDC0FB-D1B2-4FEC-A901-65251CC1F2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BA8BC858-4BA2-4CAC-B706-17AD55224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5D001C7-41C1-413D-98B5-A906E5CD5E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397E817-60A2-4FCB-819C-EDC3C52ADFBC}"/>
              </a:ext>
            </a:extLst>
          </p:cNvPr>
          <p:cNvGrpSpPr/>
          <p:nvPr userDrawn="1"/>
        </p:nvGrpSpPr>
        <p:grpSpPr>
          <a:xfrm>
            <a:off x="11171048" y="6419007"/>
            <a:ext cx="869136" cy="287336"/>
            <a:chOff x="9740079" y="5966678"/>
            <a:chExt cx="1069658" cy="35362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4CF90942-4229-4874-9726-1CFCCD944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5CD9E6F3-F157-43EF-948C-2EFED8F9C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55796552-6EC0-48B1-B0DA-56868D73E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C4245AF6-1EDC-45BE-9EBC-C4E8A9238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6855D5AE-173C-4CE0-8623-40BB6194A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2F49AF23-3C8E-4345-8271-A913C8CF7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ADF6D66E-7698-45B8-AACE-89C8A172F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2F912FF9-AE70-4DF2-8345-6EA0EDF6E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D31F53E-E9C2-472E-969A-CC5B09D7C8AF}"/>
              </a:ext>
            </a:extLst>
          </p:cNvPr>
          <p:cNvCxnSpPr>
            <a:cxnSpLocks/>
          </p:cNvCxnSpPr>
          <p:nvPr userDrawn="1"/>
        </p:nvCxnSpPr>
        <p:spPr>
          <a:xfrm>
            <a:off x="4495402" y="3624400"/>
            <a:ext cx="1925835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4BFC95BD-357E-467F-BED9-A8912D3659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6258" y="1088137"/>
            <a:ext cx="4745482" cy="2533396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24" name="Slide Number Placeholder 15">
            <a:extLst>
              <a:ext uri="{FF2B5EF4-FFF2-40B4-BE49-F238E27FC236}">
                <a16:creationId xmlns:a16="http://schemas.microsoft.com/office/drawing/2014/main" id="{B465EFA2-AB4C-4A76-84C1-8766BC09C8BB}"/>
              </a:ext>
            </a:extLst>
          </p:cNvPr>
          <p:cNvSpPr txBox="1">
            <a:spLocks/>
          </p:cNvSpPr>
          <p:nvPr userDrawn="1"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23356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Placeholder 3">
            <a:extLst>
              <a:ext uri="{FF2B5EF4-FFF2-40B4-BE49-F238E27FC236}">
                <a16:creationId xmlns:a16="http://schemas.microsoft.com/office/drawing/2014/main" id="{8576C58B-6A7B-4E8E-B17C-50F481149A7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66201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95F3E-DB00-4C3C-A6B7-B9B4877242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EBFC7DA-06F1-48B9-8061-1A9FC2735295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B3DC1F9C-5F61-41C3-B55E-78E2F59A4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52BA58FE-1CF6-482F-ADA8-5663A65B3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AECA7510-868E-499A-A802-EA1B61C29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6968D4CF-D3BF-4BA3-84D8-A0AF0B560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A1956A4F-A914-4EC7-A4F1-5DDFFEBD4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18918A1E-00D8-4C67-A2AF-A4E44A9B7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714F7EFD-BDF5-4CCD-BA42-007732426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A64FD9F2-E817-4D6F-A98E-61885B575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EB74EA4-13A5-4984-AB6E-5FEE5A5AE3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98839745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823992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F9D01465-A1CE-437D-B219-5660D71C1FD0}"/>
              </a:ext>
            </a:extLst>
          </p:cNvPr>
          <p:cNvSpPr/>
          <p:nvPr userDrawn="1"/>
        </p:nvSpPr>
        <p:spPr>
          <a:xfrm>
            <a:off x="92334" y="1693714"/>
            <a:ext cx="12124873" cy="5164647"/>
          </a:xfrm>
          <a:prstGeom prst="triangle">
            <a:avLst>
              <a:gd name="adj" fmla="val 100000"/>
            </a:avLst>
          </a:prstGeom>
          <a:solidFill>
            <a:schemeClr val="bg2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2E29509A-0DD0-4020-9B1C-4C27EAB53271}"/>
              </a:ext>
            </a:extLst>
          </p:cNvPr>
          <p:cNvSpPr/>
          <p:nvPr userDrawn="1"/>
        </p:nvSpPr>
        <p:spPr>
          <a:xfrm>
            <a:off x="28878" y="2622710"/>
            <a:ext cx="12163121" cy="4235290"/>
          </a:xfrm>
          <a:prstGeom prst="triangle">
            <a:avLst>
              <a:gd name="adj" fmla="val 100000"/>
            </a:avLst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A237AC6B-D237-4EA6-ACD6-8B8EC9A1DBB8}"/>
              </a:ext>
            </a:extLst>
          </p:cNvPr>
          <p:cNvSpPr/>
          <p:nvPr userDrawn="1"/>
        </p:nvSpPr>
        <p:spPr>
          <a:xfrm>
            <a:off x="7150075" y="-2390"/>
            <a:ext cx="5130588" cy="6920337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5760C9B6-5B2B-4D02-AD0B-73D13B97408D}"/>
              </a:ext>
            </a:extLst>
          </p:cNvPr>
          <p:cNvSpPr/>
          <p:nvPr userDrawn="1"/>
        </p:nvSpPr>
        <p:spPr>
          <a:xfrm flipV="1">
            <a:off x="-1" y="-50013"/>
            <a:ext cx="12280663" cy="3179334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9C7F12-37DF-4B87-B44E-B8188F9B1B1E}"/>
              </a:ext>
            </a:extLst>
          </p:cNvPr>
          <p:cNvSpPr txBox="1"/>
          <p:nvPr userDrawn="1"/>
        </p:nvSpPr>
        <p:spPr>
          <a:xfrm>
            <a:off x="1026928" y="2611136"/>
            <a:ext cx="5522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D3531F6-F073-4AA1-AFF7-A40C70739821}"/>
              </a:ext>
            </a:extLst>
          </p:cNvPr>
          <p:cNvCxnSpPr>
            <a:cxnSpLocks/>
          </p:cNvCxnSpPr>
          <p:nvPr userDrawn="1"/>
        </p:nvCxnSpPr>
        <p:spPr>
          <a:xfrm>
            <a:off x="1950308" y="3586110"/>
            <a:ext cx="719588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81BD932-DA3C-4521-B24E-CD6E5B0D7E89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86371F0F-0A66-4F47-89C3-F0925D4DA6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F46D7AEB-6486-4E3E-A28C-34C5B643E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760CEF8B-575B-4691-8593-0597CD2E8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2FEA99A8-C898-48C8-BAC1-D4E307DB3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A0219757-A0A7-4882-81F5-A6DACAF64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0ADDD0EE-F81C-4E6F-BA18-AD06CC65D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4C24C10-6096-4CF7-9296-CE4B42E354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D591058B-8C78-4533-8786-0515EBE99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601867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4 Horizonta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1BE06138-0F2C-43C8-B0C7-8589FB0B34B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980441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B3C8E92F-9AA4-4ADD-9D9F-7F7F5B934D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21300" y="1980441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7713D96-FD27-41E0-A2E9-7022D4577D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2600" y="1980441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7397CCF-A77C-4DBC-846A-DEE4042B0F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363899" y="1980441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50605B1-981E-4519-80EC-11B1B098DF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C424CFF-6FB2-47E4-ADE8-12742DDC9CBD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37C9195-67AC-4B14-825E-5CF8FF293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60B5E399-A885-4ECF-94EB-BF944300EC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4010E211-31A5-4D26-8DBB-27DEC063D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D33EE14F-82D5-4FA0-8A71-92B9A3648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415F0E52-746C-4128-95C9-287136CDA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B433FFC4-BFF9-4305-A3E1-DB100601B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AFCC6E0E-2228-4B44-8A56-CA9FDAE69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75F0C1A6-B705-44DB-8A42-2F47C125D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C44B529-5B07-40AF-BFAB-9F1E3C2767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Picture Placeholder 7">
            <a:extLst>
              <a:ext uri="{FF2B5EF4-FFF2-40B4-BE49-F238E27FC236}">
                <a16:creationId xmlns:a16="http://schemas.microsoft.com/office/drawing/2014/main" id="{C5712B37-0F5C-452F-830B-03B454E769E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561529" y="4519735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63D0B72A-BF0C-4C97-B003-A7C8F4740EA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682829" y="4519735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6D96A9DC-F59D-4ED0-A5DD-59D4DA3EA63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804129" y="4519735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00523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Full Image 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9CB68DE-3E74-4935-9A54-E41592954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2E9C443-4FF4-4029-8C3F-045B3D4B19E8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  <a:solidFill>
            <a:schemeClr val="bg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DE50D6E4-9CB5-4827-8F98-79E0B8402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4C1D240A-353F-4546-8C18-9B9F40EF6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12581C43-6064-4AC1-BFA1-7E900066E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C4F8086C-40A0-449A-A61A-5898335F1E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0925B262-58FD-45F7-A288-1580D3CA3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B37D3952-A35F-4BBC-AB9F-6D5B6436B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45B63ED8-8421-4D54-96AA-C3302000E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D593472B-5B92-4FE7-B453-71FF9DD3D7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98A315E-03F4-4501-93E0-0B3F578D1F2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3575826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C6FC97D-2EDE-45F6-8482-6283C0CD30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1535007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5BBCBDB-9803-4D48-91AB-F74D566EAB14}"/>
              </a:ext>
            </a:extLst>
          </p:cNvPr>
          <p:cNvCxnSpPr>
            <a:cxnSpLocks/>
          </p:cNvCxnSpPr>
          <p:nvPr/>
        </p:nvCxnSpPr>
        <p:spPr>
          <a:xfrm>
            <a:off x="402037" y="1449377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293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Full Image Suns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82F2E4A-04FB-4ACE-976B-5FD1743021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50180D-920B-4196-A365-E44ABA51987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3575826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37C5F80-4F5C-4C22-91AC-80BF0DC32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1535007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C798B4E-133B-46F7-BB0C-BA54B2926289}"/>
              </a:ext>
            </a:extLst>
          </p:cNvPr>
          <p:cNvCxnSpPr>
            <a:cxnSpLocks/>
          </p:cNvCxnSpPr>
          <p:nvPr/>
        </p:nvCxnSpPr>
        <p:spPr>
          <a:xfrm>
            <a:off x="402037" y="1449377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981984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Full Image N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2D37D95-9620-4CF1-90FD-BEFE000B7D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CD7A826-9E87-435A-AE97-36C64B913F1D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  <a:solidFill>
            <a:schemeClr val="bg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4A3ADA42-694E-4B00-9055-9CD88C7BD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6171DDE5-605D-4650-B391-42647986363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905E102D-8F6E-4372-82AA-2A34EC9E7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39DDCCAA-EF0D-407F-B7EB-9F78BC98F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F9E8675A-B481-4D0C-AE31-8CB1EF310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9138A523-3B0E-4B65-8377-EC58332C6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0F0BE0F0-2FEA-4751-AC2E-B5B13F605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81F77B86-5770-4617-B71E-1D7052D4DA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CA91F75-4AF7-4542-9DAC-17AB9F4F95A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3575826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E505580-2A1E-4C34-A591-425B0418C7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1535007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681357C-0773-4C5D-8102-F810059B433F}"/>
              </a:ext>
            </a:extLst>
          </p:cNvPr>
          <p:cNvCxnSpPr>
            <a:cxnSpLocks/>
          </p:cNvCxnSpPr>
          <p:nvPr/>
        </p:nvCxnSpPr>
        <p:spPr>
          <a:xfrm>
            <a:off x="402037" y="1449377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69800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Partial Image 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EB2B8AA3-4544-47DE-874E-D344495A26B1}"/>
              </a:ext>
            </a:extLst>
          </p:cNvPr>
          <p:cNvSpPr/>
          <p:nvPr/>
        </p:nvSpPr>
        <p:spPr>
          <a:xfrm>
            <a:off x="7188324" y="1886"/>
            <a:ext cx="5010025" cy="6862464"/>
          </a:xfrm>
          <a:prstGeom prst="triangle">
            <a:avLst>
              <a:gd name="adj" fmla="val 100000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ACBB4585-8D1C-4DD2-B0C5-6CC403FBF739}"/>
              </a:ext>
            </a:extLst>
          </p:cNvPr>
          <p:cNvSpPr/>
          <p:nvPr/>
        </p:nvSpPr>
        <p:spPr>
          <a:xfrm flipV="1">
            <a:off x="0" y="-13648"/>
            <a:ext cx="12191999" cy="2542271"/>
          </a:xfrm>
          <a:prstGeom prst="triangle">
            <a:avLst>
              <a:gd name="adj" fmla="val 100000"/>
            </a:avLst>
          </a:prstGeom>
          <a:blipFill dpi="0" rotWithShape="0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C98FB8B-3C1B-4D83-A725-9DFF9DC93884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  <a:solidFill>
            <a:schemeClr val="bg1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38DC366-B181-4C14-B192-9E93EFA1D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018A6AE-5D2C-4E45-9DCA-CFA597660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6941A201-C60D-43B5-8DE4-512D91F1A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17256C22-9584-4D26-9D8E-9AEC6CB281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71A596D9-9558-4D2D-821D-B67A6883A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0B112C3B-C33D-46D8-9AF6-0C40D65DD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1B6455A-C04C-4761-BFCA-98F0CA4CD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828D0E9-5C37-4BFE-93CE-B5AD97C67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383D5C1-B23B-41E1-BEC8-5A4AA432402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3866434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5D5094B-187E-4A77-B3C1-3B8B5717B8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1825615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84431D5-3687-45A2-BBF4-A710496AE2B1}"/>
              </a:ext>
            </a:extLst>
          </p:cNvPr>
          <p:cNvCxnSpPr>
            <a:cxnSpLocks/>
          </p:cNvCxnSpPr>
          <p:nvPr/>
        </p:nvCxnSpPr>
        <p:spPr>
          <a:xfrm>
            <a:off x="402037" y="1735127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009108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Partial Image Suns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C11B712-A9D0-4CDE-B3FA-FE3A5CE5AD66}"/>
              </a:ext>
            </a:extLst>
          </p:cNvPr>
          <p:cNvSpPr/>
          <p:nvPr/>
        </p:nvSpPr>
        <p:spPr>
          <a:xfrm>
            <a:off x="7167058" y="1886"/>
            <a:ext cx="5031292" cy="6862464"/>
          </a:xfrm>
          <a:prstGeom prst="triangle">
            <a:avLst>
              <a:gd name="adj" fmla="val 100000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3000"/>
            </a:stretch>
          </a:blip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907979E3-24AA-4545-ADCE-DABD6EA45532}"/>
              </a:ext>
            </a:extLst>
          </p:cNvPr>
          <p:cNvSpPr/>
          <p:nvPr/>
        </p:nvSpPr>
        <p:spPr>
          <a:xfrm flipV="1">
            <a:off x="-16807" y="-13649"/>
            <a:ext cx="12208807" cy="2542271"/>
          </a:xfrm>
          <a:prstGeom prst="triangle">
            <a:avLst>
              <a:gd name="adj" fmla="val 100000"/>
            </a:avLst>
          </a:prstGeom>
          <a:blipFill dpi="0" rotWithShape="0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E302518-69F9-4C9C-AC82-50D3F4E60271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40E54EA7-EAE0-4EC8-AF51-C65BEB7AD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628D86CA-400A-4608-B14E-5E6B8DA02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DA40091A-D85B-4385-A63B-58EDE4394E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2491500-42EB-427F-80F5-3340733CB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F31AE5D-7099-4A33-BCAE-C57D352B1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E5E222B-19F6-4E69-8F41-0A14EF4354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73F7B83-77A0-4DFA-B8CB-8AB685D4F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C4DCBEBE-9DFE-4A26-8762-D94F84B8C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C296163-1C00-4F37-8F0C-5A7A97EF7D8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3866434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68B76DC-EC66-4C8E-958D-72B771E88FD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1825615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4A303D7-75C7-4346-8662-0ABC02651A6D}"/>
              </a:ext>
            </a:extLst>
          </p:cNvPr>
          <p:cNvCxnSpPr>
            <a:cxnSpLocks/>
          </p:cNvCxnSpPr>
          <p:nvPr/>
        </p:nvCxnSpPr>
        <p:spPr>
          <a:xfrm>
            <a:off x="402037" y="1735127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049435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Partial Image N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57C938AF-FDEE-4BDA-9931-6936E3A37279}"/>
              </a:ext>
            </a:extLst>
          </p:cNvPr>
          <p:cNvSpPr/>
          <p:nvPr/>
        </p:nvSpPr>
        <p:spPr>
          <a:xfrm>
            <a:off x="7194674" y="8236"/>
            <a:ext cx="5010026" cy="6862464"/>
          </a:xfrm>
          <a:prstGeom prst="triangle">
            <a:avLst>
              <a:gd name="adj" fmla="val 100000"/>
            </a:avLst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32000"/>
            </a:stretch>
          </a:blip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26F69073-BAF9-4E9E-8ED1-4BE0D0842292}"/>
              </a:ext>
            </a:extLst>
          </p:cNvPr>
          <p:cNvSpPr/>
          <p:nvPr/>
        </p:nvSpPr>
        <p:spPr>
          <a:xfrm flipV="1">
            <a:off x="0" y="-13648"/>
            <a:ext cx="12191999" cy="2542271"/>
          </a:xfrm>
          <a:prstGeom prst="triangle">
            <a:avLst>
              <a:gd name="adj" fmla="val 100000"/>
            </a:avLst>
          </a:prstGeom>
          <a:blipFill dpi="0" rotWithShape="0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40FB51C-C6CA-4B53-98B3-3BBD84942475}"/>
              </a:ext>
            </a:extLst>
          </p:cNvPr>
          <p:cNvCxnSpPr>
            <a:cxnSpLocks/>
          </p:cNvCxnSpPr>
          <p:nvPr/>
        </p:nvCxnSpPr>
        <p:spPr>
          <a:xfrm>
            <a:off x="402037" y="1735127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90456AA2-7881-4A80-9D52-77EE9924CBA7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E78907BB-71F1-4F22-90D2-EA25C6135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91E20422-43A3-4FC9-AA1D-373577189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E175BC9C-04E6-469F-9E70-C581B7DDA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D8F3D951-2C76-452D-8D52-EE4EE2741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05CE70F0-39B6-46FE-9FAF-7784E038B9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ED9F7150-9EB9-403D-B07B-AA6704101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16AFD66A-0779-4FFE-A714-71055CCC1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5E8778BE-553B-475B-B125-5EBBB2650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0CB33199-FCBA-483E-8FE2-A6171A40D66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3866434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7AF0AF7-5F16-4477-840A-5DEEEA2B78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1825615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5505433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DB2805-FF94-4630-B2F3-2AA158BFD66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5F102DC-1E7E-4DFE-8D95-A55D54ED6C89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  <a:solidFill>
            <a:schemeClr val="bg1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A47267D-FA4D-4376-B0E3-CC512693F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924F295-0A84-482F-ABB0-400FC6489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C2BFDC3-7A9D-48DA-AB9F-2EA7B599A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CB6F5FDC-5C42-44C0-841A-CFD15B004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A0EA535-D49D-416C-AEBF-5C72B81571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C249813-E58D-4BAA-9B91-991C62ECD2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B046E514-7E3B-4C21-9FA0-A2B9095D8E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4B791157-E00C-487C-992A-ABCC471E7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70721ED-F3A0-4047-9854-8F1909F2C1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3575826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F923F17-610B-48EB-B1B7-0C430AE4D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1535007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7206055-9435-4E3D-8E94-514DFF09E818}"/>
              </a:ext>
            </a:extLst>
          </p:cNvPr>
          <p:cNvCxnSpPr>
            <a:cxnSpLocks/>
          </p:cNvCxnSpPr>
          <p:nvPr/>
        </p:nvCxnSpPr>
        <p:spPr>
          <a:xfrm>
            <a:off x="402037" y="1449377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49868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89D1D2E-4378-4D8A-855B-34A01BF61F48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65808EFB-D331-4776-9E89-E2DCF9ED9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41D1525-6CDA-41A8-9954-968836C1A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6329A75C-151B-4EEB-8B43-A423708800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DEAEAEF9-62E7-4359-AF11-A66B23023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F7FD73BE-DE98-4AAA-B746-5FC28B5B9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67B62643-7A58-4A2F-82B8-8FF325031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C8DC9913-420A-43CB-8B64-91918DDD7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11D72DFB-6601-4374-9966-D4BF1F543D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67DD7B8-4BBB-4B2B-9A22-252465AB5B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5326654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5EC60A7-6AEE-4DEE-8544-41659D06EE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3367097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935A0B-549F-43A9-8316-F86EBE82CA58}"/>
              </a:ext>
            </a:extLst>
          </p:cNvPr>
          <p:cNvSpPr/>
          <p:nvPr/>
        </p:nvSpPr>
        <p:spPr>
          <a:xfrm>
            <a:off x="0" y="3050861"/>
            <a:ext cx="12192000" cy="245126"/>
          </a:xfrm>
          <a:prstGeom prst="rect">
            <a:avLst/>
          </a:prstGeom>
          <a:solidFill>
            <a:srgbClr val="F26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FB3C4E0A-DD62-4E91-BE91-E38421635D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768036"/>
            <a:ext cx="4059238" cy="22828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82F834F-5FCF-47D4-B4E7-911724D3368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62809" y="768036"/>
            <a:ext cx="4059238" cy="22828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3EFD3114-8B41-4AFE-8BC7-AA1336967A5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25619" y="768036"/>
            <a:ext cx="4059238" cy="22828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2366033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5E5CFDE8-721B-4A62-801A-9511522D49AE}"/>
              </a:ext>
            </a:extLst>
          </p:cNvPr>
          <p:cNvSpPr/>
          <p:nvPr/>
        </p:nvSpPr>
        <p:spPr>
          <a:xfrm>
            <a:off x="92334" y="1691640"/>
            <a:ext cx="12124873" cy="5164647"/>
          </a:xfrm>
          <a:prstGeom prst="triangle">
            <a:avLst>
              <a:gd name="adj" fmla="val 100000"/>
            </a:avLst>
          </a:prstGeom>
          <a:solidFill>
            <a:schemeClr val="bg2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08D07379-BFF0-4F49-8C6B-E251D35B2DD6}"/>
              </a:ext>
            </a:extLst>
          </p:cNvPr>
          <p:cNvSpPr/>
          <p:nvPr/>
        </p:nvSpPr>
        <p:spPr>
          <a:xfrm>
            <a:off x="28878" y="2626423"/>
            <a:ext cx="12163121" cy="4235290"/>
          </a:xfrm>
          <a:prstGeom prst="triangle">
            <a:avLst>
              <a:gd name="adj" fmla="val 100000"/>
            </a:avLst>
          </a:prstGeom>
          <a:solidFill>
            <a:schemeClr val="bg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7483DBB-9142-492B-9937-39BB44391A8F}"/>
              </a:ext>
            </a:extLst>
          </p:cNvPr>
          <p:cNvCxnSpPr>
            <a:cxnSpLocks/>
          </p:cNvCxnSpPr>
          <p:nvPr/>
        </p:nvCxnSpPr>
        <p:spPr>
          <a:xfrm>
            <a:off x="402037" y="1442138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9D18A712-66F1-42F3-BBE4-25ADE09ED304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D23D3DB2-85B0-4E7B-A58C-C9A92C535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89C90FAE-7FDA-430D-BD0A-8FB7FD469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4EFA2B61-04E7-4EA6-A51A-E8872B8AB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D41B80EB-2410-4289-90BF-0E08EF053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EE147BB1-8A12-4390-9BD3-34BADE6CF6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B724A8EA-E824-4941-BE04-127A9FD8B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F4731D65-AD31-4080-84F3-EC3F01E7B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2EA25BCE-2FAE-465F-AAD4-99479450B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96291A9D-B025-408A-8E9D-3AB16BCFCA7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3575826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4192CCA-A446-4DAD-A25A-FC873BAE60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1535007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A18C5970-F1E7-4CF3-8412-0E38DB33CD8B}"/>
              </a:ext>
            </a:extLst>
          </p:cNvPr>
          <p:cNvSpPr/>
          <p:nvPr/>
        </p:nvSpPr>
        <p:spPr>
          <a:xfrm>
            <a:off x="7150075" y="7110"/>
            <a:ext cx="5041924" cy="6854783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717DF396-2589-4A2A-949A-1747DFB53BD0}"/>
              </a:ext>
            </a:extLst>
          </p:cNvPr>
          <p:cNvSpPr/>
          <p:nvPr/>
        </p:nvSpPr>
        <p:spPr>
          <a:xfrm flipV="1">
            <a:off x="0" y="-13648"/>
            <a:ext cx="12192000" cy="3140896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01231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45F4817-B106-476A-AB7A-24F436B1E822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E481CFDD-C42B-4310-9DA3-A5C952798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0F5AC0BC-CC70-4FB9-87A5-D1273AAF4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1B482746-EF45-427B-AA62-41B4AFA58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339AF12B-075D-4303-A69D-331ABC885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C3515B60-B423-4704-9204-57F5A2B88C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2A367CC2-D082-490A-9002-70DCE88D3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14838AB5-4BDD-421B-99CC-B5AE1AF9B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4065C28F-09A6-407C-83C3-1F7DE6B10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EA729DA-EC19-4E36-9236-1D86C8EFB98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3597074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FEE6771-D62C-4F31-A9BC-C5F3C795C1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1389430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BDE7FA-EA79-4F18-A7DA-CCD86F06029E}"/>
              </a:ext>
            </a:extLst>
          </p:cNvPr>
          <p:cNvSpPr/>
          <p:nvPr/>
        </p:nvSpPr>
        <p:spPr>
          <a:xfrm>
            <a:off x="-29167" y="4754431"/>
            <a:ext cx="12192000" cy="245126"/>
          </a:xfrm>
          <a:prstGeom prst="rect">
            <a:avLst/>
          </a:prstGeom>
          <a:solidFill>
            <a:srgbClr val="F26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5F38F27-08A2-4718-BB28-C35E786BD7FB}"/>
              </a:ext>
            </a:extLst>
          </p:cNvPr>
          <p:cNvCxnSpPr>
            <a:cxnSpLocks/>
          </p:cNvCxnSpPr>
          <p:nvPr/>
        </p:nvCxnSpPr>
        <p:spPr>
          <a:xfrm>
            <a:off x="392026" y="1287755"/>
            <a:ext cx="827372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990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Logo L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637E852-B398-479F-9535-1C08021310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036" y="1389430"/>
            <a:ext cx="8430075" cy="1803616"/>
          </a:xfrm>
          <a:prstGeom prst="rect">
            <a:avLst/>
          </a:prstGeom>
        </p:spPr>
        <p:txBody>
          <a:bodyPr anchor="t"/>
          <a:lstStyle>
            <a:lvl1pPr algn="l">
              <a:defRPr sz="6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Presentation Title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BEE703-D3F4-4E5C-A6E1-D9996B85ED34}"/>
              </a:ext>
            </a:extLst>
          </p:cNvPr>
          <p:cNvSpPr/>
          <p:nvPr/>
        </p:nvSpPr>
        <p:spPr>
          <a:xfrm>
            <a:off x="-29167" y="4754431"/>
            <a:ext cx="12192000" cy="245126"/>
          </a:xfrm>
          <a:prstGeom prst="rect">
            <a:avLst/>
          </a:prstGeom>
          <a:solidFill>
            <a:srgbClr val="F26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D375CDC-6B27-49F7-BDD9-48D4D8E5549D}"/>
              </a:ext>
            </a:extLst>
          </p:cNvPr>
          <p:cNvGrpSpPr/>
          <p:nvPr/>
        </p:nvGrpSpPr>
        <p:grpSpPr>
          <a:xfrm>
            <a:off x="11002037" y="6379065"/>
            <a:ext cx="1040559" cy="375990"/>
            <a:chOff x="11002037" y="6379065"/>
            <a:chExt cx="1040559" cy="37599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F164CD3-76C7-42ED-941B-E776C8BF29C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2037" y="6379065"/>
              <a:ext cx="0" cy="375990"/>
            </a:xfrm>
            <a:prstGeom prst="line">
              <a:avLst/>
            </a:prstGeom>
            <a:ln w="28575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71341BE-879E-4E86-BC5C-7340116AD719}"/>
                </a:ext>
              </a:extLst>
            </p:cNvPr>
            <p:cNvGrpSpPr/>
            <p:nvPr/>
          </p:nvGrpSpPr>
          <p:grpSpPr>
            <a:xfrm>
              <a:off x="11173460" y="6417165"/>
              <a:ext cx="869136" cy="287336"/>
              <a:chOff x="9740079" y="5966678"/>
              <a:chExt cx="1069658" cy="353628"/>
            </a:xfrm>
          </p:grpSpPr>
          <p:sp>
            <p:nvSpPr>
              <p:cNvPr id="8" name="Freeform 5">
                <a:extLst>
                  <a:ext uri="{FF2B5EF4-FFF2-40B4-BE49-F238E27FC236}">
                    <a16:creationId xmlns:a16="http://schemas.microsoft.com/office/drawing/2014/main" id="{AC8770D9-72AD-4215-8F0F-85342A40A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81222" y="5966678"/>
                <a:ext cx="256785" cy="353628"/>
              </a:xfrm>
              <a:custGeom>
                <a:avLst/>
                <a:gdLst>
                  <a:gd name="T0" fmla="*/ 0 w 1522"/>
                  <a:gd name="T1" fmla="*/ 0 h 2096"/>
                  <a:gd name="T2" fmla="*/ 0 w 1522"/>
                  <a:gd name="T3" fmla="*/ 899 h 2096"/>
                  <a:gd name="T4" fmla="*/ 317 w 1522"/>
                  <a:gd name="T5" fmla="*/ 899 h 2096"/>
                  <a:gd name="T6" fmla="*/ 317 w 1522"/>
                  <a:gd name="T7" fmla="*/ 1196 h 2096"/>
                  <a:gd name="T8" fmla="*/ 0 w 1522"/>
                  <a:gd name="T9" fmla="*/ 1196 h 2096"/>
                  <a:gd name="T10" fmla="*/ 0 w 1522"/>
                  <a:gd name="T11" fmla="*/ 2096 h 2096"/>
                  <a:gd name="T12" fmla="*/ 317 w 1522"/>
                  <a:gd name="T13" fmla="*/ 2096 h 2096"/>
                  <a:gd name="T14" fmla="*/ 317 w 1522"/>
                  <a:gd name="T15" fmla="*/ 1196 h 2096"/>
                  <a:gd name="T16" fmla="*/ 1376 w 1522"/>
                  <a:gd name="T17" fmla="*/ 1196 h 2096"/>
                  <a:gd name="T18" fmla="*/ 1376 w 1522"/>
                  <a:gd name="T19" fmla="*/ 899 h 2096"/>
                  <a:gd name="T20" fmla="*/ 317 w 1522"/>
                  <a:gd name="T21" fmla="*/ 899 h 2096"/>
                  <a:gd name="T22" fmla="*/ 317 w 1522"/>
                  <a:gd name="T23" fmla="*/ 299 h 2096"/>
                  <a:gd name="T24" fmla="*/ 1522 w 1522"/>
                  <a:gd name="T25" fmla="*/ 299 h 2096"/>
                  <a:gd name="T26" fmla="*/ 1522 w 1522"/>
                  <a:gd name="T27" fmla="*/ 0 h 2096"/>
                  <a:gd name="T28" fmla="*/ 0 w 1522"/>
                  <a:gd name="T29" fmla="*/ 0 h 20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22" h="2096">
                    <a:moveTo>
                      <a:pt x="0" y="0"/>
                    </a:moveTo>
                    <a:lnTo>
                      <a:pt x="0" y="899"/>
                    </a:lnTo>
                    <a:lnTo>
                      <a:pt x="317" y="899"/>
                    </a:lnTo>
                    <a:lnTo>
                      <a:pt x="317" y="1196"/>
                    </a:lnTo>
                    <a:lnTo>
                      <a:pt x="0" y="1196"/>
                    </a:lnTo>
                    <a:lnTo>
                      <a:pt x="0" y="2096"/>
                    </a:lnTo>
                    <a:lnTo>
                      <a:pt x="317" y="2096"/>
                    </a:lnTo>
                    <a:lnTo>
                      <a:pt x="317" y="1196"/>
                    </a:lnTo>
                    <a:lnTo>
                      <a:pt x="1376" y="1196"/>
                    </a:lnTo>
                    <a:lnTo>
                      <a:pt x="1376" y="899"/>
                    </a:lnTo>
                    <a:lnTo>
                      <a:pt x="317" y="899"/>
                    </a:lnTo>
                    <a:lnTo>
                      <a:pt x="317" y="299"/>
                    </a:lnTo>
                    <a:lnTo>
                      <a:pt x="1522" y="299"/>
                    </a:lnTo>
                    <a:lnTo>
                      <a:pt x="152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5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9" name="Freeform 6">
                <a:extLst>
                  <a:ext uri="{FF2B5EF4-FFF2-40B4-BE49-F238E27FC236}">
                    <a16:creationId xmlns:a16="http://schemas.microsoft.com/office/drawing/2014/main" id="{EBC3C73B-894B-4E3C-BDE1-F78F8FD913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40079" y="6168462"/>
                <a:ext cx="309931" cy="151844"/>
              </a:xfrm>
              <a:custGeom>
                <a:avLst/>
                <a:gdLst>
                  <a:gd name="T0" fmla="*/ 339 w 843"/>
                  <a:gd name="T1" fmla="*/ 275 h 412"/>
                  <a:gd name="T2" fmla="*/ 145 w 843"/>
                  <a:gd name="T3" fmla="*/ 275 h 412"/>
                  <a:gd name="T4" fmla="*/ 145 w 843"/>
                  <a:gd name="T5" fmla="*/ 0 h 412"/>
                  <a:gd name="T6" fmla="*/ 0 w 843"/>
                  <a:gd name="T7" fmla="*/ 0 h 412"/>
                  <a:gd name="T8" fmla="*/ 0 w 843"/>
                  <a:gd name="T9" fmla="*/ 412 h 412"/>
                  <a:gd name="T10" fmla="*/ 339 w 843"/>
                  <a:gd name="T11" fmla="*/ 412 h 412"/>
                  <a:gd name="T12" fmla="*/ 706 w 843"/>
                  <a:gd name="T13" fmla="*/ 274 h 412"/>
                  <a:gd name="T14" fmla="*/ 843 w 843"/>
                  <a:gd name="T15" fmla="*/ 0 h 412"/>
                  <a:gd name="T16" fmla="*/ 694 w 843"/>
                  <a:gd name="T17" fmla="*/ 0 h 412"/>
                  <a:gd name="T18" fmla="*/ 339 w 843"/>
                  <a:gd name="T19" fmla="*/ 275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3" h="412">
                    <a:moveTo>
                      <a:pt x="339" y="275"/>
                    </a:moveTo>
                    <a:cubicBezTo>
                      <a:pt x="145" y="275"/>
                      <a:pt x="145" y="275"/>
                      <a:pt x="145" y="275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339" y="412"/>
                      <a:pt x="339" y="412"/>
                      <a:pt x="339" y="412"/>
                    </a:cubicBezTo>
                    <a:cubicBezTo>
                      <a:pt x="483" y="412"/>
                      <a:pt x="613" y="363"/>
                      <a:pt x="706" y="274"/>
                    </a:cubicBezTo>
                    <a:cubicBezTo>
                      <a:pt x="781" y="201"/>
                      <a:pt x="829" y="106"/>
                      <a:pt x="843" y="0"/>
                    </a:cubicBezTo>
                    <a:cubicBezTo>
                      <a:pt x="694" y="0"/>
                      <a:pt x="694" y="0"/>
                      <a:pt x="694" y="0"/>
                    </a:cubicBezTo>
                    <a:cubicBezTo>
                      <a:pt x="665" y="165"/>
                      <a:pt x="527" y="275"/>
                      <a:pt x="339" y="275"/>
                    </a:cubicBezTo>
                  </a:path>
                </a:pathLst>
              </a:custGeom>
              <a:solidFill>
                <a:srgbClr val="FF5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10" name="Freeform 7">
                <a:extLst>
                  <a:ext uri="{FF2B5EF4-FFF2-40B4-BE49-F238E27FC236}">
                    <a16:creationId xmlns:a16="http://schemas.microsoft.com/office/drawing/2014/main" id="{B57E1CAB-38C5-4417-B445-81A98F989C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40079" y="5966678"/>
                <a:ext cx="310268" cy="151675"/>
              </a:xfrm>
              <a:custGeom>
                <a:avLst/>
                <a:gdLst>
                  <a:gd name="T0" fmla="*/ 339 w 844"/>
                  <a:gd name="T1" fmla="*/ 0 h 412"/>
                  <a:gd name="T2" fmla="*/ 0 w 844"/>
                  <a:gd name="T3" fmla="*/ 0 h 412"/>
                  <a:gd name="T4" fmla="*/ 0 w 844"/>
                  <a:gd name="T5" fmla="*/ 412 h 412"/>
                  <a:gd name="T6" fmla="*/ 145 w 844"/>
                  <a:gd name="T7" fmla="*/ 412 h 412"/>
                  <a:gd name="T8" fmla="*/ 145 w 844"/>
                  <a:gd name="T9" fmla="*/ 137 h 412"/>
                  <a:gd name="T10" fmla="*/ 339 w 844"/>
                  <a:gd name="T11" fmla="*/ 137 h 412"/>
                  <a:gd name="T12" fmla="*/ 693 w 844"/>
                  <a:gd name="T13" fmla="*/ 412 h 412"/>
                  <a:gd name="T14" fmla="*/ 844 w 844"/>
                  <a:gd name="T15" fmla="*/ 412 h 412"/>
                  <a:gd name="T16" fmla="*/ 339 w 844"/>
                  <a:gd name="T17" fmla="*/ 0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4" h="412">
                    <a:moveTo>
                      <a:pt x="33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145" y="412"/>
                      <a:pt x="145" y="412"/>
                      <a:pt x="145" y="412"/>
                    </a:cubicBezTo>
                    <a:cubicBezTo>
                      <a:pt x="145" y="137"/>
                      <a:pt x="145" y="137"/>
                      <a:pt x="145" y="137"/>
                    </a:cubicBezTo>
                    <a:cubicBezTo>
                      <a:pt x="339" y="137"/>
                      <a:pt x="339" y="137"/>
                      <a:pt x="339" y="137"/>
                    </a:cubicBezTo>
                    <a:cubicBezTo>
                      <a:pt x="526" y="137"/>
                      <a:pt x="663" y="247"/>
                      <a:pt x="693" y="412"/>
                    </a:cubicBezTo>
                    <a:cubicBezTo>
                      <a:pt x="844" y="412"/>
                      <a:pt x="844" y="412"/>
                      <a:pt x="844" y="412"/>
                    </a:cubicBezTo>
                    <a:cubicBezTo>
                      <a:pt x="813" y="170"/>
                      <a:pt x="610" y="0"/>
                      <a:pt x="339" y="0"/>
                    </a:cubicBezTo>
                  </a:path>
                </a:pathLst>
              </a:custGeom>
              <a:solidFill>
                <a:srgbClr val="FF5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11" name="Freeform 8">
                <a:extLst>
                  <a:ext uri="{FF2B5EF4-FFF2-40B4-BE49-F238E27FC236}">
                    <a16:creationId xmlns:a16="http://schemas.microsoft.com/office/drawing/2014/main" id="{77B365EF-6E75-48AD-B416-7F1449ECDB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22534" y="6168462"/>
                <a:ext cx="134298" cy="151844"/>
              </a:xfrm>
              <a:custGeom>
                <a:avLst/>
                <a:gdLst>
                  <a:gd name="T0" fmla="*/ 406 w 796"/>
                  <a:gd name="T1" fmla="*/ 280 h 900"/>
                  <a:gd name="T2" fmla="*/ 321 w 796"/>
                  <a:gd name="T3" fmla="*/ 0 h 900"/>
                  <a:gd name="T4" fmla="*/ 0 w 796"/>
                  <a:gd name="T5" fmla="*/ 0 h 900"/>
                  <a:gd name="T6" fmla="*/ 279 w 796"/>
                  <a:gd name="T7" fmla="*/ 900 h 900"/>
                  <a:gd name="T8" fmla="*/ 528 w 796"/>
                  <a:gd name="T9" fmla="*/ 900 h 900"/>
                  <a:gd name="T10" fmla="*/ 796 w 796"/>
                  <a:gd name="T11" fmla="*/ 0 h 900"/>
                  <a:gd name="T12" fmla="*/ 484 w 796"/>
                  <a:gd name="T13" fmla="*/ 0 h 900"/>
                  <a:gd name="T14" fmla="*/ 406 w 796"/>
                  <a:gd name="T15" fmla="*/ 280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6" h="900">
                    <a:moveTo>
                      <a:pt x="406" y="280"/>
                    </a:moveTo>
                    <a:lnTo>
                      <a:pt x="321" y="0"/>
                    </a:lnTo>
                    <a:lnTo>
                      <a:pt x="0" y="0"/>
                    </a:lnTo>
                    <a:lnTo>
                      <a:pt x="279" y="900"/>
                    </a:lnTo>
                    <a:lnTo>
                      <a:pt x="528" y="900"/>
                    </a:lnTo>
                    <a:lnTo>
                      <a:pt x="796" y="0"/>
                    </a:lnTo>
                    <a:lnTo>
                      <a:pt x="484" y="0"/>
                    </a:lnTo>
                    <a:lnTo>
                      <a:pt x="406" y="280"/>
                    </a:lnTo>
                    <a:close/>
                  </a:path>
                </a:pathLst>
              </a:custGeom>
              <a:solidFill>
                <a:srgbClr val="FF5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12" name="Freeform 9">
                <a:extLst>
                  <a:ext uri="{FF2B5EF4-FFF2-40B4-BE49-F238E27FC236}">
                    <a16:creationId xmlns:a16="http://schemas.microsoft.com/office/drawing/2014/main" id="{324B1CA6-66D5-4E68-9D89-8EEFBF7C15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59603" y="5966678"/>
                <a:ext cx="102242" cy="152013"/>
              </a:xfrm>
              <a:custGeom>
                <a:avLst/>
                <a:gdLst>
                  <a:gd name="T0" fmla="*/ 336 w 606"/>
                  <a:gd name="T1" fmla="*/ 0 h 901"/>
                  <a:gd name="T2" fmla="*/ 0 w 606"/>
                  <a:gd name="T3" fmla="*/ 0 h 901"/>
                  <a:gd name="T4" fmla="*/ 279 w 606"/>
                  <a:gd name="T5" fmla="*/ 901 h 901"/>
                  <a:gd name="T6" fmla="*/ 606 w 606"/>
                  <a:gd name="T7" fmla="*/ 901 h 901"/>
                  <a:gd name="T8" fmla="*/ 336 w 606"/>
                  <a:gd name="T9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6" h="901">
                    <a:moveTo>
                      <a:pt x="336" y="0"/>
                    </a:moveTo>
                    <a:lnTo>
                      <a:pt x="0" y="0"/>
                    </a:lnTo>
                    <a:lnTo>
                      <a:pt x="279" y="901"/>
                    </a:lnTo>
                    <a:lnTo>
                      <a:pt x="606" y="901"/>
                    </a:lnTo>
                    <a:lnTo>
                      <a:pt x="336" y="0"/>
                    </a:lnTo>
                    <a:close/>
                  </a:path>
                </a:pathLst>
              </a:custGeom>
              <a:solidFill>
                <a:srgbClr val="FF5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13" name="Freeform 10">
                <a:extLst>
                  <a:ext uri="{FF2B5EF4-FFF2-40B4-BE49-F238E27FC236}">
                    <a16:creationId xmlns:a16="http://schemas.microsoft.com/office/drawing/2014/main" id="{024DE8AD-3BBD-4F0D-A3EE-3449FAD12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18534" y="5966678"/>
                <a:ext cx="131936" cy="152013"/>
              </a:xfrm>
              <a:custGeom>
                <a:avLst/>
                <a:gdLst>
                  <a:gd name="T0" fmla="*/ 523 w 782"/>
                  <a:gd name="T1" fmla="*/ 0 h 901"/>
                  <a:gd name="T2" fmla="*/ 259 w 782"/>
                  <a:gd name="T3" fmla="*/ 0 h 901"/>
                  <a:gd name="T4" fmla="*/ 0 w 782"/>
                  <a:gd name="T5" fmla="*/ 901 h 901"/>
                  <a:gd name="T6" fmla="*/ 314 w 782"/>
                  <a:gd name="T7" fmla="*/ 901 h 901"/>
                  <a:gd name="T8" fmla="*/ 392 w 782"/>
                  <a:gd name="T9" fmla="*/ 644 h 901"/>
                  <a:gd name="T10" fmla="*/ 469 w 782"/>
                  <a:gd name="T11" fmla="*/ 901 h 901"/>
                  <a:gd name="T12" fmla="*/ 782 w 782"/>
                  <a:gd name="T13" fmla="*/ 901 h 901"/>
                  <a:gd name="T14" fmla="*/ 523 w 782"/>
                  <a:gd name="T15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82" h="901">
                    <a:moveTo>
                      <a:pt x="523" y="0"/>
                    </a:moveTo>
                    <a:lnTo>
                      <a:pt x="259" y="0"/>
                    </a:lnTo>
                    <a:lnTo>
                      <a:pt x="0" y="901"/>
                    </a:lnTo>
                    <a:lnTo>
                      <a:pt x="314" y="901"/>
                    </a:lnTo>
                    <a:lnTo>
                      <a:pt x="392" y="644"/>
                    </a:lnTo>
                    <a:lnTo>
                      <a:pt x="469" y="901"/>
                    </a:lnTo>
                    <a:lnTo>
                      <a:pt x="782" y="901"/>
                    </a:lnTo>
                    <a:lnTo>
                      <a:pt x="523" y="0"/>
                    </a:lnTo>
                    <a:close/>
                  </a:path>
                </a:pathLst>
              </a:custGeom>
              <a:solidFill>
                <a:srgbClr val="FF5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14" name="Freeform 11">
                <a:extLst>
                  <a:ext uri="{FF2B5EF4-FFF2-40B4-BE49-F238E27FC236}">
                    <a16:creationId xmlns:a16="http://schemas.microsoft.com/office/drawing/2014/main" id="{621DB37E-BAA7-4181-A64F-7565075020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07495" y="5966678"/>
                <a:ext cx="102242" cy="152013"/>
              </a:xfrm>
              <a:custGeom>
                <a:avLst/>
                <a:gdLst>
                  <a:gd name="T0" fmla="*/ 271 w 606"/>
                  <a:gd name="T1" fmla="*/ 0 h 901"/>
                  <a:gd name="T2" fmla="*/ 0 w 606"/>
                  <a:gd name="T3" fmla="*/ 901 h 901"/>
                  <a:gd name="T4" fmla="*/ 325 w 606"/>
                  <a:gd name="T5" fmla="*/ 901 h 901"/>
                  <a:gd name="T6" fmla="*/ 606 w 606"/>
                  <a:gd name="T7" fmla="*/ 0 h 901"/>
                  <a:gd name="T8" fmla="*/ 271 w 606"/>
                  <a:gd name="T9" fmla="*/ 0 h 9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6" h="901">
                    <a:moveTo>
                      <a:pt x="271" y="0"/>
                    </a:moveTo>
                    <a:lnTo>
                      <a:pt x="0" y="901"/>
                    </a:lnTo>
                    <a:lnTo>
                      <a:pt x="325" y="901"/>
                    </a:lnTo>
                    <a:lnTo>
                      <a:pt x="606" y="0"/>
                    </a:lnTo>
                    <a:lnTo>
                      <a:pt x="271" y="0"/>
                    </a:lnTo>
                    <a:close/>
                  </a:path>
                </a:pathLst>
              </a:custGeom>
              <a:solidFill>
                <a:srgbClr val="FF5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15" name="Freeform 12">
                <a:extLst>
                  <a:ext uri="{FF2B5EF4-FFF2-40B4-BE49-F238E27FC236}">
                    <a16:creationId xmlns:a16="http://schemas.microsoft.com/office/drawing/2014/main" id="{E7CD61F6-9B5A-4706-B46F-7FB19A182E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12340" y="6168462"/>
                <a:ext cx="134635" cy="151844"/>
              </a:xfrm>
              <a:custGeom>
                <a:avLst/>
                <a:gdLst>
                  <a:gd name="T0" fmla="*/ 392 w 798"/>
                  <a:gd name="T1" fmla="*/ 282 h 900"/>
                  <a:gd name="T2" fmla="*/ 311 w 798"/>
                  <a:gd name="T3" fmla="*/ 0 h 900"/>
                  <a:gd name="T4" fmla="*/ 0 w 798"/>
                  <a:gd name="T5" fmla="*/ 0 h 900"/>
                  <a:gd name="T6" fmla="*/ 268 w 798"/>
                  <a:gd name="T7" fmla="*/ 900 h 900"/>
                  <a:gd name="T8" fmla="*/ 519 w 798"/>
                  <a:gd name="T9" fmla="*/ 900 h 900"/>
                  <a:gd name="T10" fmla="*/ 798 w 798"/>
                  <a:gd name="T11" fmla="*/ 0 h 900"/>
                  <a:gd name="T12" fmla="*/ 475 w 798"/>
                  <a:gd name="T13" fmla="*/ 0 h 900"/>
                  <a:gd name="T14" fmla="*/ 392 w 798"/>
                  <a:gd name="T15" fmla="*/ 282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8" h="900">
                    <a:moveTo>
                      <a:pt x="392" y="282"/>
                    </a:moveTo>
                    <a:lnTo>
                      <a:pt x="311" y="0"/>
                    </a:lnTo>
                    <a:lnTo>
                      <a:pt x="0" y="0"/>
                    </a:lnTo>
                    <a:lnTo>
                      <a:pt x="268" y="900"/>
                    </a:lnTo>
                    <a:lnTo>
                      <a:pt x="519" y="900"/>
                    </a:lnTo>
                    <a:lnTo>
                      <a:pt x="798" y="0"/>
                    </a:lnTo>
                    <a:lnTo>
                      <a:pt x="475" y="0"/>
                    </a:lnTo>
                    <a:lnTo>
                      <a:pt x="392" y="282"/>
                    </a:lnTo>
                    <a:close/>
                  </a:path>
                </a:pathLst>
              </a:custGeom>
              <a:solidFill>
                <a:srgbClr val="FF5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CA8545D-787A-47FC-8A3F-9A3269EA5B0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2036" y="3597074"/>
            <a:ext cx="8430075" cy="9678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of Speaker, Name of Speaker</a:t>
            </a:r>
          </a:p>
          <a:p>
            <a:pPr lvl="0"/>
            <a:r>
              <a:rPr lang="en-US"/>
              <a:t>Date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2EB4F07-9E26-4F9A-B2DF-0F4E4D3CC9A6}"/>
              </a:ext>
            </a:extLst>
          </p:cNvPr>
          <p:cNvCxnSpPr>
            <a:cxnSpLocks/>
          </p:cNvCxnSpPr>
          <p:nvPr/>
        </p:nvCxnSpPr>
        <p:spPr>
          <a:xfrm>
            <a:off x="392026" y="1287755"/>
            <a:ext cx="827372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687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Stack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306898B4-EC9D-4D38-8344-F2C3F62BB7F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4635442"/>
            <a:ext cx="5933436" cy="22128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3173089F-9B14-4479-AF57-71CEFFF378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2325"/>
            <a:ext cx="5933436" cy="22128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0102821C-7268-4AFC-A457-8E8E7E58FB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323884"/>
            <a:ext cx="5933436" cy="22128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F3CDC12-08FC-4483-9DF4-ABED5D4106A2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F261253-9040-43C1-BF6E-10B2C231C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93BC030-6565-46AA-847F-383CCCB9D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857915CF-A71D-4736-B9BA-AA11C8BCB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C99AC0B-5CF0-4F27-99F8-2D5623F65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ACFEE1E2-003C-4D96-9F06-839EFF760E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B39D41C-6052-4CBB-8CBC-073B037EE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E976CCDE-799B-438C-982E-D743BC644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194190A9-D5F2-4396-84D4-0CEB0918A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B851383-970B-4796-8B6A-31BE3509B4B0}"/>
              </a:ext>
            </a:extLst>
          </p:cNvPr>
          <p:cNvCxnSpPr>
            <a:cxnSpLocks/>
          </p:cNvCxnSpPr>
          <p:nvPr userDrawn="1"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19480F0-4386-4ADB-912A-795C419A374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D4DABAB-25F7-45CB-B491-4268916F7A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C1AF17F-E83A-4EE5-8506-D9CD9CE5CA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45701933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95F3E-DB00-4C3C-A6B7-B9B4877242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l">
              <a:defRPr sz="3900">
                <a:solidFill>
                  <a:srgbClr val="F3652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EBFC7DA-06F1-48B9-8061-1A9FC2735295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B3DC1F9C-5F61-41C3-B55E-78E2F59A4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52BA58FE-1CF6-482F-ADA8-5663A65B3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AECA7510-868E-499A-A802-EA1B61C29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6968D4CF-D3BF-4BA3-84D8-A0AF0B560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A1956A4F-A914-4EC7-A4F1-5DDFFEBD4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18918A1E-00D8-4C67-A2AF-A4E44A9B7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714F7EFD-BDF5-4CCD-BA42-007732426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A64FD9F2-E817-4D6F-A98E-61885B575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4" name="Connecteur droit 13"/>
          <p:cNvCxnSpPr/>
          <p:nvPr userDrawn="1"/>
        </p:nvCxnSpPr>
        <p:spPr>
          <a:xfrm>
            <a:off x="539750" y="1092200"/>
            <a:ext cx="11137096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261050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125099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95F3E-DB00-4C3C-A6B7-B9B4877242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EBFC7DA-06F1-48B9-8061-1A9FC2735295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B3DC1F9C-5F61-41C3-B55E-78E2F59A4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52BA58FE-1CF6-482F-ADA8-5663A65B3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AECA7510-868E-499A-A802-EA1B61C29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6968D4CF-D3BF-4BA3-84D8-A0AF0B560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A1956A4F-A914-4EC7-A4F1-5DDFFEBD4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18918A1E-00D8-4C67-A2AF-A4E44A9B7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714F7EFD-BDF5-4CCD-BA42-007732426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A64FD9F2-E817-4D6F-A98E-61885B575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EB74EA4-13A5-4984-AB6E-5FEE5A5AE3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52885266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2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93732" y="6492875"/>
            <a:ext cx="1083503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2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71450" y="6492875"/>
            <a:ext cx="215900" cy="362254"/>
          </a:xfrm>
        </p:spPr>
        <p:txBody>
          <a:bodyPr lIns="0" tIns="0" rIns="0" bIns="0"/>
          <a:lstStyle/>
          <a:p>
            <a:fld id="{803245F9-611F-460B-AD82-FE5275B4E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6562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rg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886A7-F06A-40C1-8C4A-DAE10F87E7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D9D020D-AC23-44A3-A274-7F5EAA01217B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7C4C5A40-C7C6-4DF5-9CE3-AF258F861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626CD197-7C3E-4FAF-B205-D7D0F2AB2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6191FC84-0711-4609-8687-6340A9519B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52554C71-A3AC-47D4-8C0A-4A71C341A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9E1401C4-DB5D-4090-9582-3B8B77D80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7A15E5AA-E66A-4871-9B38-8A80CCACF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B6F2AAA6-593A-4099-89D3-3BF2E0CC0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D6AA640C-2888-48D2-9134-5F35AD2FC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86DD326-7B85-44EC-9DB1-D6A0320176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3" name="Chart Placeholder 3">
            <a:extLst>
              <a:ext uri="{FF2B5EF4-FFF2-40B4-BE49-F238E27FC236}">
                <a16:creationId xmlns:a16="http://schemas.microsoft.com/office/drawing/2014/main" id="{5B7A919B-EC27-4702-8058-CA40D16BF094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06450" y="2044700"/>
            <a:ext cx="10367010" cy="39243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7AEB17D-7633-429E-939B-A1DCBC78CE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055" y="6429865"/>
            <a:ext cx="1019018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Source: Click to enter source details </a:t>
            </a:r>
          </a:p>
        </p:txBody>
      </p:sp>
    </p:spTree>
    <p:extLst>
      <p:ext uri="{BB962C8B-B14F-4D97-AF65-F5344CB8AC3E}">
        <p14:creationId xmlns:p14="http://schemas.microsoft.com/office/powerpoint/2010/main" val="280063884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554A7C1-3DE7-4F63-8C95-5E550C550A88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D7A20BE6-4FC2-4426-8764-C331621C1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A227DC54-4535-4E53-8D1A-B37CF7297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4DDA703-59D4-49D9-B20C-E52416CE9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B80BFCC2-4D5D-4EDC-91AB-6C6FB0CB5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895D29F6-C728-4586-835B-C04DFF6C6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06D66CFB-B14D-43D8-AF25-A419DC0B5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8BE38276-CF74-4254-A284-3DC155B1C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2A7EBC80-2004-40C3-BB93-5876E9EF9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294ADC-DCD4-452B-891F-453B9A1D38D3}"/>
              </a:ext>
            </a:extLst>
          </p:cNvPr>
          <p:cNvCxnSpPr>
            <a:cxnSpLocks/>
          </p:cNvCxnSpPr>
          <p:nvPr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38369C2-B27F-419A-8733-D3680EE6071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D1E2FF6-C494-49C6-AEE7-FCFAF8A79C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118F05BA-5A69-4824-89EA-1EBB4E3FAC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pic>
        <p:nvPicPr>
          <p:cNvPr id="16" name="Picture 4" descr="Image result for mac png">
            <a:extLst>
              <a:ext uri="{FF2B5EF4-FFF2-40B4-BE49-F238E27FC236}">
                <a16:creationId xmlns:a16="http://schemas.microsoft.com/office/drawing/2014/main" id="{D8D1139C-BBC8-40E9-9189-3D86FA661E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36477" y="2158953"/>
            <a:ext cx="6660108" cy="426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2902D247-6B9E-424F-B68A-71E1F926F5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0760" y="2538721"/>
            <a:ext cx="5176583" cy="325069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66595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FC7F5-26F7-43B6-93CA-23E3DAFBB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B907C-8B50-4E39-91BE-59F705EFE6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8D11ED-7136-4938-9766-23B36D6A8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B32F68-C213-4790-B35C-FCEE21FD0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4B33A-C820-4942-A2DD-90214BA0F1DB}" type="datetimeFigureOut">
              <a:rPr lang="en-US" smtClean="0"/>
              <a:t>5/2/2024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1CCA14-7E72-4EA5-A217-6F4583553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01F4AE-5D2F-4D1A-A53D-9E5384F1B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EDE64-F6E8-45C2-B8C8-5C460E12B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55995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EC7D3-58C8-E318-1389-44E5613B3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4DF4B0-286A-49F6-F448-12DD16EC6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67EEE-0707-41C8-BBBC-633C211EE187}" type="datetimeFigureOut">
              <a:rPr lang="en-US" smtClean="0"/>
              <a:t>5/2/2024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0F3507-6EB8-A6AC-6AAD-04EBBB376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3B9F10-BA95-09B4-4978-CC44C52DB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992C-5871-4172-B5B0-782A11541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8225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C24A6A72-D72A-42BA-BAF6-B836F5BC8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107" y="0"/>
            <a:ext cx="256567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327EB42-FB7D-44E5-9D04-325F9921F923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65E225F8-655B-4AF7-82EA-5CE5729EC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A2B72FDB-8D74-4B63-B6E7-C498A9DFE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8546999-6538-4E1E-AAC7-6F9C93940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FB0CB32F-3846-4131-936C-E1F6ED68D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EF372D0B-0101-4958-A055-181D867F57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1D9BFEE0-DF89-4B98-886C-2C2B059DA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7B7B94E2-10C1-4A1A-92E7-50F00198A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EFB9BE90-DFA0-43BF-8B2E-959542CBC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66B4A70F-5BE3-49EA-B078-9ACFAF93920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70028" y="386131"/>
            <a:ext cx="8682222" cy="693369"/>
          </a:xfrm>
          <a:prstGeom prst="rect">
            <a:avLst/>
          </a:prstGeom>
        </p:spPr>
        <p:txBody>
          <a:bodyPr anchor="ctr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6DCFA-A1CE-4974-A131-5175671CE8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70028" y="1092200"/>
            <a:ext cx="868222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AEF0A91-E57B-4E83-BA1D-5E6F2D0D10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38513" y="2089150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0340FEEA-F131-4085-AC17-20C438E64E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38513" y="2495956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901EA34-D576-4F6F-A456-69467D21F6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38513" y="3375482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54648BC5-F46B-4B68-BA08-4D02E54F72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38513" y="3782288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D537BD41-EF34-425E-9945-50779A1CFE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38513" y="4719807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70412C95-8F51-49F6-B049-43D1D63EA4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38513" y="5126613"/>
            <a:ext cx="3211143" cy="69294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details about this topic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4FC1BDA7-B8D3-42F1-BF3D-FDB4700461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3694" y="2084240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3690B44E-078C-4773-9603-EEA16D2A56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03694" y="2491046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FBD6543B-2960-4793-AECA-20EE5F7CD3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03694" y="3370572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9404D23-00A3-4CB7-A7C6-7C73AB861F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03694" y="3777378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3C4D8E0D-C56A-41B7-AF6B-B97F8E6A69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03694" y="4714897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8CF7C345-40E3-40E6-8527-390907C1ABF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3694" y="5121703"/>
            <a:ext cx="3211143" cy="69294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details about this topic</a:t>
            </a:r>
          </a:p>
        </p:txBody>
      </p:sp>
      <p:sp>
        <p:nvSpPr>
          <p:cNvPr id="32" name="Slide Number Placeholder 15">
            <a:extLst>
              <a:ext uri="{FF2B5EF4-FFF2-40B4-BE49-F238E27FC236}">
                <a16:creationId xmlns:a16="http://schemas.microsoft.com/office/drawing/2014/main" id="{4A449BBC-3CAC-42DF-9207-0ED4CE42263E}"/>
              </a:ext>
            </a:extLst>
          </p:cNvPr>
          <p:cNvSpPr txBox="1">
            <a:spLocks/>
          </p:cNvSpPr>
          <p:nvPr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07081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B6771458-1667-44C0-9C54-B1D7A2E991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933436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A31DE1-571F-4DE2-87EA-0C48A72743E0}"/>
              </a:ext>
            </a:extLst>
          </p:cNvPr>
          <p:cNvSpPr/>
          <p:nvPr/>
        </p:nvSpPr>
        <p:spPr>
          <a:xfrm>
            <a:off x="5933436" y="0"/>
            <a:ext cx="6258564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0DA8DD1-F21A-4695-B6D5-E07AEC7C7373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757673A0-E7BF-42FF-B732-E4BEDC26A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561B7FB-6A9E-4378-BE14-9B0C3EDDEA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C026127-5063-4CB7-8E2B-BC26941F1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C87CB8A-4A81-4DB8-A58F-93014FDF7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2FC99B9-0028-47AB-AB69-6E26BA972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7550965D-AE5F-44A1-ADBE-D378D0BC2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5D646AA-8F1A-4D25-B3A7-9593BE12F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C23EE2EC-AC89-4242-B1BB-2DFC100DF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0973BAD-26A8-4E8E-96FF-665EC1AD50AD}"/>
              </a:ext>
            </a:extLst>
          </p:cNvPr>
          <p:cNvCxnSpPr>
            <a:cxnSpLocks/>
          </p:cNvCxnSpPr>
          <p:nvPr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97C2E33-54E7-46DF-9224-0C854B5A7EC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776242B-2B02-4116-B8E1-38ED7DFD1D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C9CB0D48-F3D4-4ED5-B8B2-793545D6D5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2309348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205A6552-9172-4D71-8BB5-6F6195AE6B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C732FC5-E88B-458E-97F3-3EA8CFA076A6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EF6BF9C9-0D31-4430-A3A1-21339F1FC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FE1F79E-D0EE-47B1-B625-B54553EC6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41FCE760-27AB-4756-994E-A9D8A7A1A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1B333B7E-C484-49E4-AA11-1410FB9FD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565039F8-1DCA-484A-9D7A-61A19F268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91240B0F-CCBB-4978-81A0-34C5B8F95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94B7F720-7BBA-4415-8D8F-47A1363EF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491CF43F-4360-4E0C-B7F0-6C5B61D14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9E7834A-74FD-49A0-B824-6CACD258F069}"/>
              </a:ext>
            </a:extLst>
          </p:cNvPr>
          <p:cNvCxnSpPr>
            <a:cxnSpLocks/>
          </p:cNvCxnSpPr>
          <p:nvPr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E83D615-8445-4888-B267-8C11B3E930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31940AB-1AEA-47D7-8EF1-7683876A2F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CCFB62C-20CA-4BDB-B953-D9822691AA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66253259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ack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306898B4-EC9D-4D38-8344-F2C3F62BB7F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4635442"/>
            <a:ext cx="5933436" cy="22128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3173089F-9B14-4479-AF57-71CEFFF378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2325"/>
            <a:ext cx="5933436" cy="22128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0102821C-7268-4AFC-A457-8E8E7E58FB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323884"/>
            <a:ext cx="5933436" cy="22128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F3CDC12-08FC-4483-9DF4-ABED5D4106A2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F261253-9040-43C1-BF6E-10B2C231C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93BC030-6565-46AA-847F-383CCCB9D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857915CF-A71D-4736-B9BA-AA11C8BCB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C99AC0B-5CF0-4F27-99F8-2D5623F65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ACFEE1E2-003C-4D96-9F06-839EFF760E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B39D41C-6052-4CBB-8CBC-073B037EE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E976CCDE-799B-438C-982E-D743BC644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194190A9-D5F2-4396-84D4-0CEB0918A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B851383-970B-4796-8B6A-31BE3509B4B0}"/>
              </a:ext>
            </a:extLst>
          </p:cNvPr>
          <p:cNvCxnSpPr>
            <a:cxnSpLocks/>
          </p:cNvCxnSpPr>
          <p:nvPr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19480F0-4386-4ADB-912A-795C419A374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D4DABAB-25F7-45CB-B491-4268916F7A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C1AF17F-E83A-4EE5-8506-D9CD9CE5CA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89110056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orizonta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33D77BC5-9955-4852-9F48-4A551B4623D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4" y="2242040"/>
            <a:ext cx="3941135" cy="30138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851E5003-66C7-46CF-8CF9-98C6ED6067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23657" y="2242040"/>
            <a:ext cx="3941135" cy="30138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518EB2A9-F4F0-4669-86C0-B8F6AE1EEE8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43769" y="2242040"/>
            <a:ext cx="3941135" cy="30138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BCC2D67-32A9-434B-995F-64D144FF7E2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0E42879-6679-4D2C-AEC6-659DB70C7997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8F51E89A-089D-4E52-8E19-5625EEFDA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CF3AD3BF-96A0-46F5-821D-477260B34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E6453291-891A-43C1-836A-892C7455E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8294A901-CACF-46E9-9BEA-00680578C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A47DE097-CFAE-4D6F-ADB2-74EAC033F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277F3E70-95D4-4249-AABE-51CE387F3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E3B9E544-3625-4AA0-B59C-B714DDDAA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4A992744-DA96-4575-9D8B-22638CAAA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AD71175-2952-4526-920E-D1234A497E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AE2724-3EDD-4888-A2D1-99C106B3E3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4" y="5329495"/>
            <a:ext cx="3941135" cy="86391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F40AB9A-38A1-44FD-A355-A34A950C69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23657" y="5329495"/>
            <a:ext cx="3941135" cy="86391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3C674BB-5D31-4C70-85DD-4C37854949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3769" y="5329495"/>
            <a:ext cx="3948231" cy="86391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image caption</a:t>
            </a:r>
          </a:p>
        </p:txBody>
      </p:sp>
    </p:spTree>
    <p:extLst>
      <p:ext uri="{BB962C8B-B14F-4D97-AF65-F5344CB8AC3E}">
        <p14:creationId xmlns:p14="http://schemas.microsoft.com/office/powerpoint/2010/main" val="153755136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Horizonta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EB8F7E29-A2DA-4DC9-B1D9-D76441744D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59926" y="2018975"/>
            <a:ext cx="9672148" cy="10953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Images can be displayed here in a organized and clear way. </a:t>
            </a:r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1BE06138-0F2C-43C8-B0C7-8589FB0B34B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281694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B3C8E92F-9AA4-4ADD-9D9F-7F7F5B934D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21300" y="3281694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7713D96-FD27-41E0-A2E9-7022D4577D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2600" y="3281694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7397CCF-A77C-4DBC-846A-DEE4042B0F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363899" y="3281694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50605B1-981E-4519-80EC-11B1B098DF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C424CFF-6FB2-47E4-ADE8-12742DDC9CBD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37C9195-67AC-4B14-825E-5CF8FF293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60B5E399-A885-4ECF-94EB-BF944300EC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4010E211-31A5-4D26-8DBB-27DEC063D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D33EE14F-82D5-4FA0-8A71-92B9A3648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415F0E52-746C-4128-95C9-287136CDA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B433FFC4-BFF9-4305-A3E1-DB100601B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AFCC6E0E-2228-4B44-8A56-CA9FDAE69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75F0C1A6-B705-44DB-8A42-2F47C125D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C44B529-5B07-40AF-BFAB-9F1E3C2767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79082302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AF72E02-6093-45E0-BBDC-ED164D380F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59926" y="5170657"/>
            <a:ext cx="9672148" cy="10953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Details can be added here to introduce a new topic or explain the image above.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C086652-26DA-42C5-BFA8-FE01EA2D87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814951D-4287-40C8-BD59-4899FA3C6ABB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0AE9F71-0FD6-4993-A9ED-B1D48261E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57D850F-61E1-41A1-A55E-09DCAFE5E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312C821-1C84-494A-B506-CD4451080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F904085-21C9-494E-9DBF-01B5DDB49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0007756-D76F-4A50-B3B2-7F5A79C34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2315A02-F554-4A37-BCC5-342BC9CB2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E750B2AC-FA2D-4BC6-A908-E93CBF192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1F95362-A227-49AD-9E55-BF3FEBF615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FF36FCC-2BAD-40AD-BE3E-ABBCF71353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04A7D1E4-01D3-4B43-9CC1-B10069B2395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256389"/>
            <a:ext cx="12192000" cy="266344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69863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izontal Image 3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3D9EAE3D-8E7B-4A8B-A32C-37A2A72009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256388"/>
            <a:ext cx="12192000" cy="266344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7136F5D-218C-4922-A691-6E84EA1381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6116048-215A-46E2-ACD2-76A50B6EF0CB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AE20ED7-7D2E-4B69-AEE7-71D8BB7E8A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206ACB4-C562-4C81-97CD-3E0C6D8A1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2D29FFC-050D-49EE-BCC6-BD7D25027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A066904-9B26-421F-91EB-2A07D6D80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CAC98DE-371B-4E7A-8AF8-4F799AA1E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EEFA18C-B936-4ECC-B4A7-7A192E890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0C96A62-2ABF-4390-8EAE-E920BCC9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C225578A-9710-4D12-9C87-58451F900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516FC58-CBC2-4154-9BB3-5584221843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0EFCE5E-A177-486D-BD79-99FACCDD0C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5500" y="5072231"/>
            <a:ext cx="3058074" cy="5465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TOPIC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7DC54AF-10FB-4F42-8ACE-2345FBCAB5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6100" y="5072231"/>
            <a:ext cx="3058074" cy="5465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TOPIC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206F3EF-FD6E-4339-9BDB-09139CAE395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86700" y="5072231"/>
            <a:ext cx="3058074" cy="5465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TOPIC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FD25FCA-2B7F-4A05-951F-FF6C60E011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5500" y="5625170"/>
            <a:ext cx="3058074" cy="7867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the first topic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DE6C4316-28EA-4620-AB3A-550D273AA5E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6100" y="5630394"/>
            <a:ext cx="3058074" cy="7867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the first topic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DCEA8437-4970-406B-ACFC-EFE3E9820FB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86700" y="5630394"/>
            <a:ext cx="3058074" cy="7867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the first topic</a:t>
            </a:r>
          </a:p>
        </p:txBody>
      </p:sp>
    </p:spTree>
    <p:extLst>
      <p:ext uri="{BB962C8B-B14F-4D97-AF65-F5344CB8AC3E}">
        <p14:creationId xmlns:p14="http://schemas.microsoft.com/office/powerpoint/2010/main" val="384191262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ell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6E6AE85-4F26-43A6-A062-AA91D777E850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8AFFC6A6-7C74-4F8D-87E9-118589BCD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B53483C0-5742-4E3F-9FF6-6893F87D3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9099F955-6F67-4E0E-B736-1C6992885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7C54ACA6-C720-40EF-AAFA-96B123E36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D6C0139E-D12D-4AA0-A73E-5E7B246AD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D1C6F205-69C6-4F14-B19C-79AE23190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973E607E-D601-406E-AE57-3BD81E8B9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7788DAD1-619D-4FA4-AB9A-B8F9D5BA5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pic>
        <p:nvPicPr>
          <p:cNvPr id="11" name="Picture 2" descr="Image result for iphone png">
            <a:extLst>
              <a:ext uri="{FF2B5EF4-FFF2-40B4-BE49-F238E27FC236}">
                <a16:creationId xmlns:a16="http://schemas.microsoft.com/office/drawing/2014/main" id="{238EAEB4-1107-41B1-854E-4760116F8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59" r="25294" b="40760"/>
          <a:stretch/>
        </p:blipFill>
        <p:spPr bwMode="auto">
          <a:xfrm>
            <a:off x="680485" y="323850"/>
            <a:ext cx="5465135" cy="653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EB2DCE-B68D-4DE5-BF5A-A23B3E9BBC49}"/>
              </a:ext>
            </a:extLst>
          </p:cNvPr>
          <p:cNvCxnSpPr>
            <a:cxnSpLocks/>
          </p:cNvCxnSpPr>
          <p:nvPr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5FC1B97-53DA-4D51-8B94-0D232BFCBC2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060EEA6-ED4D-4154-A276-36D4142138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383E249E-49AF-4E0E-9884-5537265688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01AAC3E-D51F-4DC6-991D-FC3DB1B34EE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90638" y="2070100"/>
            <a:ext cx="4267200" cy="4787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81681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554A7C1-3DE7-4F63-8C95-5E550C550A88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D7A20BE6-4FC2-4426-8764-C331621C1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A227DC54-4535-4E53-8D1A-B37CF7297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4DDA703-59D4-49D9-B20C-E52416CE9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B80BFCC2-4D5D-4EDC-91AB-6C6FB0CB5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895D29F6-C728-4586-835B-C04DFF6C6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06D66CFB-B14D-43D8-AF25-A419DC0B5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8BE38276-CF74-4254-A284-3DC155B1C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2A7EBC80-2004-40C3-BB93-5876E9EF9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294ADC-DCD4-452B-891F-453B9A1D38D3}"/>
              </a:ext>
            </a:extLst>
          </p:cNvPr>
          <p:cNvCxnSpPr>
            <a:cxnSpLocks/>
          </p:cNvCxnSpPr>
          <p:nvPr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38369C2-B27F-419A-8733-D3680EE6071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D1E2FF6-C494-49C6-AEE7-FCFAF8A79C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118F05BA-5A69-4824-89EA-1EBB4E3FAC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pic>
        <p:nvPicPr>
          <p:cNvPr id="16" name="Picture 4" descr="Image result for mac png">
            <a:extLst>
              <a:ext uri="{FF2B5EF4-FFF2-40B4-BE49-F238E27FC236}">
                <a16:creationId xmlns:a16="http://schemas.microsoft.com/office/drawing/2014/main" id="{D8D1139C-BBC8-40E9-9189-3D86FA661E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36477" y="2158953"/>
            <a:ext cx="6660108" cy="426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2902D247-6B9E-424F-B68A-71E1F926F5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0760" y="2538721"/>
            <a:ext cx="5176583" cy="325069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65117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D33399A-D4B3-42D9-B74D-FD94C94FFA46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331E23C1-34F4-4313-8B3C-97A0219EFC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998DF8FF-FE1B-483B-BB47-9339CB811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930BCA7-8B89-4E20-88DB-5DE014AD5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D42B0A46-99DD-45BF-B9FE-03AC17189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9602583E-01AE-4CE9-A6D7-BA3EA1C091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58381CC6-3BD3-4717-BAD5-38CC400D7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052D438D-9150-4187-82BF-ED636E31C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DE6CF00E-DE19-44CC-AD04-7B603E819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pic>
        <p:nvPicPr>
          <p:cNvPr id="11" name="Picture 2" descr="Image result for ipad air 2 png">
            <a:extLst>
              <a:ext uri="{FF2B5EF4-FFF2-40B4-BE49-F238E27FC236}">
                <a16:creationId xmlns:a16="http://schemas.microsoft.com/office/drawing/2014/main" id="{43E7000A-39E6-48CC-82D0-4892A1831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2566" y="331972"/>
            <a:ext cx="4195006" cy="620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850B0F0E-B92F-4A86-A693-9451715BD7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19275" y="914401"/>
            <a:ext cx="3772313" cy="5029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7113C1E-1086-451A-BC10-623B220D3E4A}"/>
              </a:ext>
            </a:extLst>
          </p:cNvPr>
          <p:cNvCxnSpPr>
            <a:cxnSpLocks/>
          </p:cNvCxnSpPr>
          <p:nvPr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C998A4-53C9-46F3-9A0B-D6227EDBD7B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E2B6866-08DF-4D18-8639-4762534C7E2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F9749059-1AA9-449C-9F3A-30E4FA0FA9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30505363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732AE95-0ADB-49AD-B8E8-1D568ED0027D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B5B7B098-CE60-4DD9-991F-FE3FA8D80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99926DFE-C899-4A78-95BC-049D7AF3A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21D78A5-0031-4ADD-A26C-4DACACAF1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C5F646ED-91F3-4FEA-8CE4-234BB997E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B973E6C8-8707-4B33-B986-D68E9E6FA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227FC498-77E0-418B-9FD4-14BD433EB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DE1AB323-2221-43C8-893F-D06E2DB76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B7AA0A8A-A5D5-45D5-9E04-40B89374E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7C0B8C7-2018-40F0-8FA0-43E8DF25DB00}"/>
              </a:ext>
            </a:extLst>
          </p:cNvPr>
          <p:cNvCxnSpPr>
            <a:cxnSpLocks/>
          </p:cNvCxnSpPr>
          <p:nvPr/>
        </p:nvCxnSpPr>
        <p:spPr>
          <a:xfrm>
            <a:off x="1564182" y="1565656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87BA938F-0472-401A-977E-D6062AC5EC90}"/>
              </a:ext>
            </a:extLst>
          </p:cNvPr>
          <p:cNvSpPr/>
          <p:nvPr/>
        </p:nvSpPr>
        <p:spPr>
          <a:xfrm>
            <a:off x="92334" y="5152571"/>
            <a:ext cx="12124873" cy="1703716"/>
          </a:xfrm>
          <a:prstGeom prst="triangle">
            <a:avLst>
              <a:gd name="adj" fmla="val 100000"/>
            </a:avLst>
          </a:prstGeom>
          <a:solidFill>
            <a:schemeClr val="bg2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20426E67-7206-4A70-844C-C2E0CFBB63C5}"/>
              </a:ext>
            </a:extLst>
          </p:cNvPr>
          <p:cNvSpPr/>
          <p:nvPr/>
        </p:nvSpPr>
        <p:spPr>
          <a:xfrm>
            <a:off x="28878" y="5447212"/>
            <a:ext cx="12163121" cy="1397139"/>
          </a:xfrm>
          <a:prstGeom prst="triangle">
            <a:avLst>
              <a:gd name="adj" fmla="val 100000"/>
            </a:avLst>
          </a:prstGeom>
          <a:solidFill>
            <a:schemeClr val="bg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6F2FF11-B17E-4EEF-89C2-4334C90D8FF1}"/>
              </a:ext>
            </a:extLst>
          </p:cNvPr>
          <p:cNvGrpSpPr/>
          <p:nvPr/>
        </p:nvGrpSpPr>
        <p:grpSpPr>
          <a:xfrm>
            <a:off x="11169917" y="6413620"/>
            <a:ext cx="869136" cy="287336"/>
            <a:chOff x="9740079" y="5966678"/>
            <a:chExt cx="1069658" cy="353628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1547D28C-9FF2-49F3-8536-D3077F7E49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7D54AFDB-D3B2-4AC5-8758-94184D50B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DCDD8924-83FF-406E-B994-787AC6579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763CCC22-E0F5-4105-9D95-7A3C42F22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D099A06C-9689-4A82-A9F2-C6248B627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A62EAE46-BB08-4545-AE9A-3F090ADDB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7B7A07A1-9B9A-4034-B224-53BD95E47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50E954CF-934A-41C0-9B71-722849186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A9DB328A-D463-45F7-87EA-39E388E4EFDC}"/>
              </a:ext>
            </a:extLst>
          </p:cNvPr>
          <p:cNvSpPr/>
          <p:nvPr/>
        </p:nvSpPr>
        <p:spPr>
          <a:xfrm>
            <a:off x="7150075" y="-4464"/>
            <a:ext cx="5041924" cy="6854783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D142579C-4497-40D8-8DC3-39DDD1DEF882}"/>
              </a:ext>
            </a:extLst>
          </p:cNvPr>
          <p:cNvSpPr/>
          <p:nvPr/>
        </p:nvSpPr>
        <p:spPr>
          <a:xfrm flipV="1">
            <a:off x="0" y="-13648"/>
            <a:ext cx="12192000" cy="3140896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606AEB4-97B9-44CE-A4EC-A0A0F5CB70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83790" y="1739900"/>
            <a:ext cx="9144000" cy="3054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>
                <a:solidFill>
                  <a:schemeClr val="bg1">
                    <a:lumMod val="50000"/>
                  </a:schemeClr>
                </a:solidFill>
              </a:rPr>
              <a:t>This slide is meant for a quote or direct unedited text. Use the </a:t>
            </a:r>
            <a:r>
              <a:rPr lang="en-US">
                <a:solidFill>
                  <a:schemeClr val="accent2"/>
                </a:solidFill>
              </a:rPr>
              <a:t>orange color 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to highlight only the key terms within the quote. 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C464E9D1-6FA8-42F7-BC07-D86B88FEE0F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18028" y="4727194"/>
            <a:ext cx="4709762" cy="508000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pc="300"/>
            </a:lvl1pPr>
          </a:lstStyle>
          <a:p>
            <a:r>
              <a:rPr lang="en-US"/>
              <a:t>AUTHOR NAME HERE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6853C024-165F-48BC-AAD5-F84CFDC9247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18029" y="5244378"/>
            <a:ext cx="4709762" cy="6141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 or company name here</a:t>
            </a:r>
          </a:p>
        </p:txBody>
      </p:sp>
    </p:spTree>
    <p:extLst>
      <p:ext uri="{BB962C8B-B14F-4D97-AF65-F5344CB8AC3E}">
        <p14:creationId xmlns:p14="http://schemas.microsoft.com/office/powerpoint/2010/main" val="255808745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F7DD3462-E3B6-4139-B507-D20B4BEBB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107" y="0"/>
            <a:ext cx="256567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478D3DB-E99B-447C-9D7D-B922233ED538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C6AFB90F-027F-4A12-A56F-14B4A39C8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5B0BF08A-4879-4319-BD11-73057991B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86FC2A66-C7E2-468D-B290-351324097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01D63733-A764-4671-8EE9-6B78B32B1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C518D3DD-DE5B-4AD8-A5B8-8258C25F5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7D6460B7-1E4A-494D-BC10-B711710B3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06372AC0-E441-4805-B9E3-3DA88E21D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0CAA0A3E-A1FB-46E2-906D-75B25AF15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F379A8F7-0EEB-433B-AC62-B1FB7FC2BE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70028" y="386131"/>
            <a:ext cx="8682222" cy="693369"/>
          </a:xfrm>
          <a:prstGeom prst="rect">
            <a:avLst/>
          </a:prstGeom>
        </p:spPr>
        <p:txBody>
          <a:bodyPr anchor="ctr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04C094A-BC4A-4DFF-BA25-251426DECC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70028" y="1092200"/>
            <a:ext cx="868222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7F14EA-2AC0-4D42-9269-74A5EF2FD9D4}"/>
              </a:ext>
            </a:extLst>
          </p:cNvPr>
          <p:cNvSpPr/>
          <p:nvPr/>
        </p:nvSpPr>
        <p:spPr>
          <a:xfrm>
            <a:off x="3248439" y="2089578"/>
            <a:ext cx="92646" cy="965458"/>
          </a:xfrm>
          <a:prstGeom prst="rect">
            <a:avLst/>
          </a:prstGeom>
          <a:solidFill>
            <a:srgbClr val="F36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32BE0F-11AA-4247-8DFB-A5DD4EBEA5C7}"/>
              </a:ext>
            </a:extLst>
          </p:cNvPr>
          <p:cNvSpPr/>
          <p:nvPr/>
        </p:nvSpPr>
        <p:spPr>
          <a:xfrm>
            <a:off x="3248438" y="3387923"/>
            <a:ext cx="92646" cy="965458"/>
          </a:xfrm>
          <a:prstGeom prst="rect">
            <a:avLst/>
          </a:prstGeom>
          <a:solidFill>
            <a:srgbClr val="F36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D4079EE8-88BA-444A-8C0A-CC8AC8F0BE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38513" y="2089150"/>
            <a:ext cx="8166100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first topic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14D2A390-9749-478C-BB21-3B2D172428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38513" y="2449660"/>
            <a:ext cx="8166100" cy="61738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details about the first topic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8A2FF8DE-60A1-49EC-ADD1-DA4ADF8C2E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38513" y="3375482"/>
            <a:ext cx="8166100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second topic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6F730A8-E197-4462-A546-EA7CF0710F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38513" y="3735992"/>
            <a:ext cx="8166100" cy="6173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the second topic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CA594AF1-889C-4590-B4C9-814F99293C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38513" y="4719807"/>
            <a:ext cx="8166100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third topic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E4679C1B-1227-4959-B25D-4F4EF3E14F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38513" y="5080317"/>
            <a:ext cx="8166100" cy="61738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details about the third topic</a:t>
            </a:r>
          </a:p>
        </p:txBody>
      </p:sp>
      <p:sp>
        <p:nvSpPr>
          <p:cNvPr id="28" name="Slide Number Placeholder 15">
            <a:extLst>
              <a:ext uri="{FF2B5EF4-FFF2-40B4-BE49-F238E27FC236}">
                <a16:creationId xmlns:a16="http://schemas.microsoft.com/office/drawing/2014/main" id="{9B850D5F-6940-4591-804C-9EC62E911E1C}"/>
              </a:ext>
            </a:extLst>
          </p:cNvPr>
          <p:cNvSpPr txBox="1">
            <a:spLocks/>
          </p:cNvSpPr>
          <p:nvPr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82331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C24A6A72-D72A-42BA-BAF6-B836F5BC8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107" y="0"/>
            <a:ext cx="256567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327EB42-FB7D-44E5-9D04-325F9921F923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65E225F8-655B-4AF7-82EA-5CE5729EC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A2B72FDB-8D74-4B63-B6E7-C498A9DFE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8546999-6538-4E1E-AAC7-6F9C93940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FB0CB32F-3846-4131-936C-E1F6ED68D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EF372D0B-0101-4958-A055-181D867F57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1D9BFEE0-DF89-4B98-886C-2C2B059DA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7B7B94E2-10C1-4A1A-92E7-50F00198A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EFB9BE90-DFA0-43BF-8B2E-959542CBC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66B4A70F-5BE3-49EA-B078-9ACFAF93920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70028" y="386131"/>
            <a:ext cx="8682222" cy="693369"/>
          </a:xfrm>
          <a:prstGeom prst="rect">
            <a:avLst/>
          </a:prstGeom>
        </p:spPr>
        <p:txBody>
          <a:bodyPr anchor="ctr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6DCFA-A1CE-4974-A131-5175671CE8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70028" y="1092200"/>
            <a:ext cx="868222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AEF0A91-E57B-4E83-BA1D-5E6F2D0D10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38513" y="2089150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0340FEEA-F131-4085-AC17-20C438E64E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38513" y="2495956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901EA34-D576-4F6F-A456-69467D21F6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38513" y="3375482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54648BC5-F46B-4B68-BA08-4D02E54F72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38513" y="3782288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D537BD41-EF34-425E-9945-50779A1CFE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38513" y="4719807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70412C95-8F51-49F6-B049-43D1D63EA4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38513" y="5126613"/>
            <a:ext cx="3211143" cy="69294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details about this topic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4FC1BDA7-B8D3-42F1-BF3D-FDB4700461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3694" y="2084240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3690B44E-078C-4773-9603-EEA16D2A56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03694" y="2491046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FBD6543B-2960-4793-AECA-20EE5F7CD3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03694" y="3370572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9404D23-00A3-4CB7-A7C6-7C73AB861F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03694" y="3777378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3C4D8E0D-C56A-41B7-AF6B-B97F8E6A69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03694" y="4714897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8CF7C345-40E3-40E6-8527-390907C1ABF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3694" y="5121703"/>
            <a:ext cx="3211143" cy="69294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details about this topic</a:t>
            </a:r>
          </a:p>
        </p:txBody>
      </p:sp>
      <p:sp>
        <p:nvSpPr>
          <p:cNvPr id="32" name="Slide Number Placeholder 15">
            <a:extLst>
              <a:ext uri="{FF2B5EF4-FFF2-40B4-BE49-F238E27FC236}">
                <a16:creationId xmlns:a16="http://schemas.microsoft.com/office/drawing/2014/main" id="{4A449BBC-3CAC-42DF-9207-0ED4CE42263E}"/>
              </a:ext>
            </a:extLst>
          </p:cNvPr>
          <p:cNvSpPr txBox="1">
            <a:spLocks/>
          </p:cNvSpPr>
          <p:nvPr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18868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D3819-1684-4E89-A90A-FD413A2C0B3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81CB1F5-64DB-4EF5-8AD3-299398BB575C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1569EF8A-8BB1-40C9-A4FD-1DD43A5E8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358ED287-34D2-4D2B-ACEB-D4CB7672B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9A39CA8B-26C4-41EB-8555-84D97FE35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3E981874-F49D-4769-8BD5-A89925C2F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ACA8C1A9-7733-4673-93E1-283063EFE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4FB21A32-0BE7-4A9C-BB2E-712F4253E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E133F0E9-FFF6-483E-B0B2-2E9CCC596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E75BB2CE-2F59-40A7-8FC1-A894E4D4C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B368E4-BA67-41B7-A699-F94878232E2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F4F0767-896D-491E-87AB-8A1DD0D7988E}"/>
              </a:ext>
            </a:extLst>
          </p:cNvPr>
          <p:cNvGrpSpPr/>
          <p:nvPr/>
        </p:nvGrpSpPr>
        <p:grpSpPr>
          <a:xfrm>
            <a:off x="2104618" y="3552699"/>
            <a:ext cx="7982764" cy="195064"/>
            <a:chOff x="1765255" y="3552699"/>
            <a:chExt cx="7982764" cy="19506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9C18B26-D1F1-4273-98D7-0F3E92B30135}"/>
                </a:ext>
              </a:extLst>
            </p:cNvPr>
            <p:cNvCxnSpPr>
              <a:cxnSpLocks/>
            </p:cNvCxnSpPr>
            <p:nvPr/>
          </p:nvCxnSpPr>
          <p:spPr>
            <a:xfrm>
              <a:off x="1857829" y="3650231"/>
              <a:ext cx="7705043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5D5D93E-0969-449D-BADA-2C4FF2DE179B}"/>
                </a:ext>
              </a:extLst>
            </p:cNvPr>
            <p:cNvGrpSpPr/>
            <p:nvPr/>
          </p:nvGrpSpPr>
          <p:grpSpPr>
            <a:xfrm>
              <a:off x="1765255" y="3552699"/>
              <a:ext cx="7982764" cy="195064"/>
              <a:chOff x="1765255" y="3552699"/>
              <a:chExt cx="7982764" cy="195064"/>
            </a:xfrm>
          </p:grpSpPr>
          <p:sp>
            <p:nvSpPr>
              <p:cNvPr id="16" name="Hexagon 15">
                <a:extLst>
                  <a:ext uri="{FF2B5EF4-FFF2-40B4-BE49-F238E27FC236}">
                    <a16:creationId xmlns:a16="http://schemas.microsoft.com/office/drawing/2014/main" id="{EA0E6364-AFA2-4776-B603-813B2CBB59CE}"/>
                  </a:ext>
                </a:extLst>
              </p:cNvPr>
              <p:cNvSpPr/>
              <p:nvPr/>
            </p:nvSpPr>
            <p:spPr>
              <a:xfrm rot="5400000">
                <a:off x="1760297" y="3557657"/>
                <a:ext cx="195064" cy="185148"/>
              </a:xfrm>
              <a:prstGeom prst="hexagon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920" tIns="60960" rIns="121920" bIns="60960" anchor="ctr"/>
              <a:lstStyle/>
              <a:p>
                <a:pPr algn="ctr">
                  <a:defRPr/>
                </a:pPr>
                <a:endParaRPr lang="en-US" sz="2667"/>
              </a:p>
            </p:txBody>
          </p:sp>
          <p:sp>
            <p:nvSpPr>
              <p:cNvPr id="17" name="Hexagon 16">
                <a:extLst>
                  <a:ext uri="{FF2B5EF4-FFF2-40B4-BE49-F238E27FC236}">
                    <a16:creationId xmlns:a16="http://schemas.microsoft.com/office/drawing/2014/main" id="{4497BDE9-103E-41CF-B52C-5A923B34E698}"/>
                  </a:ext>
                </a:extLst>
              </p:cNvPr>
              <p:cNvSpPr/>
              <p:nvPr/>
            </p:nvSpPr>
            <p:spPr>
              <a:xfrm rot="5400000">
                <a:off x="4359502" y="3557657"/>
                <a:ext cx="195064" cy="185148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920" tIns="60960" rIns="121920" bIns="60960" anchor="ctr"/>
              <a:lstStyle/>
              <a:p>
                <a:pPr algn="ctr">
                  <a:defRPr/>
                </a:pPr>
                <a:endParaRPr lang="en-US" sz="2667"/>
              </a:p>
            </p:txBody>
          </p:sp>
          <p:sp>
            <p:nvSpPr>
              <p:cNvPr id="18" name="Hexagon 17">
                <a:extLst>
                  <a:ext uri="{FF2B5EF4-FFF2-40B4-BE49-F238E27FC236}">
                    <a16:creationId xmlns:a16="http://schemas.microsoft.com/office/drawing/2014/main" id="{7B771BEF-5BCA-4F9C-BE8A-F47ABDD15EEC}"/>
                  </a:ext>
                </a:extLst>
              </p:cNvPr>
              <p:cNvSpPr/>
              <p:nvPr/>
            </p:nvSpPr>
            <p:spPr>
              <a:xfrm rot="5400000">
                <a:off x="6958707" y="3557657"/>
                <a:ext cx="195064" cy="185148"/>
              </a:xfrm>
              <a:prstGeom prst="hexagon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920" tIns="60960" rIns="121920" bIns="60960" anchor="ctr"/>
              <a:lstStyle/>
              <a:p>
                <a:pPr algn="ctr">
                  <a:defRPr/>
                </a:pPr>
                <a:endParaRPr lang="en-US" sz="2667"/>
              </a:p>
            </p:txBody>
          </p:sp>
          <p:sp>
            <p:nvSpPr>
              <p:cNvPr id="19" name="Hexagon 18">
                <a:extLst>
                  <a:ext uri="{FF2B5EF4-FFF2-40B4-BE49-F238E27FC236}">
                    <a16:creationId xmlns:a16="http://schemas.microsoft.com/office/drawing/2014/main" id="{33DF5F8B-6468-45C5-87E2-74CE911B95CB}"/>
                  </a:ext>
                </a:extLst>
              </p:cNvPr>
              <p:cNvSpPr/>
              <p:nvPr/>
            </p:nvSpPr>
            <p:spPr>
              <a:xfrm rot="5400000">
                <a:off x="9557913" y="3557657"/>
                <a:ext cx="195064" cy="185148"/>
              </a:xfrm>
              <a:prstGeom prst="hexagon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920" tIns="60960" rIns="121920" bIns="60960" anchor="ctr"/>
              <a:lstStyle/>
              <a:p>
                <a:pPr algn="ctr">
                  <a:defRPr/>
                </a:pPr>
                <a:endParaRPr lang="en-US" sz="2667"/>
              </a:p>
            </p:txBody>
          </p:sp>
        </p:grpSp>
      </p:grp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BD1D88DD-0FA7-419F-AB37-0F510B2D78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91242" y="3843369"/>
            <a:ext cx="2423160" cy="408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3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PHASE TWO</a:t>
            </a:r>
          </a:p>
        </p:txBody>
      </p:sp>
      <p:sp>
        <p:nvSpPr>
          <p:cNvPr id="21" name="Text Placeholder 32">
            <a:extLst>
              <a:ext uri="{FF2B5EF4-FFF2-40B4-BE49-F238E27FC236}">
                <a16:creationId xmlns:a16="http://schemas.microsoft.com/office/drawing/2014/main" id="{823A706C-AEA8-442D-A4A7-1EA63E8E21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3072" y="4282051"/>
            <a:ext cx="2063307" cy="9498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phase</a:t>
            </a:r>
          </a:p>
        </p:txBody>
      </p:sp>
      <p:sp>
        <p:nvSpPr>
          <p:cNvPr id="22" name="Text Placeholder 32">
            <a:extLst>
              <a:ext uri="{FF2B5EF4-FFF2-40B4-BE49-F238E27FC236}">
                <a16:creationId xmlns:a16="http://schemas.microsoft.com/office/drawing/2014/main" id="{A31EA3AE-A598-46AD-B55B-FF4FC7A452E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71169" y="4282051"/>
            <a:ext cx="2063307" cy="9498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phase</a:t>
            </a:r>
          </a:p>
        </p:txBody>
      </p:sp>
      <p:sp>
        <p:nvSpPr>
          <p:cNvPr id="23" name="Text Placeholder 32">
            <a:extLst>
              <a:ext uri="{FF2B5EF4-FFF2-40B4-BE49-F238E27FC236}">
                <a16:creationId xmlns:a16="http://schemas.microsoft.com/office/drawing/2014/main" id="{8025CD4C-8819-4E45-BCD2-B5361A3029C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56119" y="4282051"/>
            <a:ext cx="2063307" cy="9498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phase</a:t>
            </a:r>
          </a:p>
        </p:txBody>
      </p:sp>
      <p:sp>
        <p:nvSpPr>
          <p:cNvPr id="24" name="Text Placeholder 32">
            <a:extLst>
              <a:ext uri="{FF2B5EF4-FFF2-40B4-BE49-F238E27FC236}">
                <a16:creationId xmlns:a16="http://schemas.microsoft.com/office/drawing/2014/main" id="{258B70C9-2C0B-49AB-A585-CCA4C4B699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58342" y="4282051"/>
            <a:ext cx="2063307" cy="9498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phase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D1D288D9-0997-4A50-980D-96805049C3D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83145" y="3843369"/>
            <a:ext cx="2423160" cy="408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3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PHASE ONE</a:t>
            </a:r>
          </a:p>
        </p:txBody>
      </p:sp>
      <p:sp>
        <p:nvSpPr>
          <p:cNvPr id="26" name="Text Placeholder 26">
            <a:extLst>
              <a:ext uri="{FF2B5EF4-FFF2-40B4-BE49-F238E27FC236}">
                <a16:creationId xmlns:a16="http://schemas.microsoft.com/office/drawing/2014/main" id="{CAE30221-8289-440E-A2B8-C8D7FD591D1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69443" y="3843369"/>
            <a:ext cx="2436658" cy="408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3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PHASE THREE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58F98702-68A0-49BF-880D-393567F7E3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78415" y="3843369"/>
            <a:ext cx="2423160" cy="408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3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PHASE FOUR</a:t>
            </a:r>
          </a:p>
        </p:txBody>
      </p:sp>
    </p:spTree>
    <p:extLst>
      <p:ext uri="{BB962C8B-B14F-4D97-AF65-F5344CB8AC3E}">
        <p14:creationId xmlns:p14="http://schemas.microsoft.com/office/powerpoint/2010/main" val="27888160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F14EC2-7581-4BC4-A4A9-4295EAEF2B46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75000"/>
              <a:alpha val="4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618C105-ED35-46E7-A441-4092DE6D0B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DB9856B-ED58-408E-BAC4-B9B46F6D16D6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7E84A5A-A9E5-48B9-BC44-9D9995B6A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97370AA-5497-4A31-B957-629EA0954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8FB8AC1-CC68-43F8-9C39-3A30F68CC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D9966FA-FF73-4673-8990-3EE3E2574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62F5CED-F5DD-4647-B0F2-78A5BB614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40BE5EBA-3CAC-4342-BAF1-E83594C45F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2288708-385B-4335-A4F7-B3CFBBDB98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61E99F8-73FC-4FDC-B746-11BACF07C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4C12823-491A-4E1A-9A2F-5132893E12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Chart Placeholder 3">
            <a:extLst>
              <a:ext uri="{FF2B5EF4-FFF2-40B4-BE49-F238E27FC236}">
                <a16:creationId xmlns:a16="http://schemas.microsoft.com/office/drawing/2014/main" id="{10E9590E-1439-4960-A4F5-F66FB1F209AE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06450" y="1803400"/>
            <a:ext cx="4749800" cy="3924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Chart Placeholder 3">
            <a:extLst>
              <a:ext uri="{FF2B5EF4-FFF2-40B4-BE49-F238E27FC236}">
                <a16:creationId xmlns:a16="http://schemas.microsoft.com/office/drawing/2014/main" id="{46CF428A-1A6D-4908-9391-AE557E683167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6511523" y="1812925"/>
            <a:ext cx="4749800" cy="3924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BA116E9-950B-4089-89AD-4661F54C13D0}"/>
              </a:ext>
            </a:extLst>
          </p:cNvPr>
          <p:cNvSpPr txBox="1">
            <a:spLocks/>
          </p:cNvSpPr>
          <p:nvPr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8B94BE2-521A-414C-ACE4-17DBCDD2F0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055" y="6429865"/>
            <a:ext cx="1019018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Source: Click to enter source details </a:t>
            </a:r>
          </a:p>
        </p:txBody>
      </p:sp>
    </p:spTree>
    <p:extLst>
      <p:ext uri="{BB962C8B-B14F-4D97-AF65-F5344CB8AC3E}">
        <p14:creationId xmlns:p14="http://schemas.microsoft.com/office/powerpoint/2010/main" val="50641349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ngl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F6A3CEC-6C6E-4224-A546-793C7D17711E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75000"/>
              <a:alpha val="4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6A49021-4637-44E3-BD4C-430668623C56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99BA78E0-5E0B-4C36-90E7-F0742BBD6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80DE7B48-6801-42DC-BA0D-98A4D6E6B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880F3777-0968-4F5D-ADF7-5BA169519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37CE0572-C3A1-436F-B638-82C6DD847E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6646DA85-4467-45A5-9543-BB5B1A74A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433F7A99-083C-4769-B6C2-3D89418C8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33603F5F-F65D-4023-8B2A-C0D23C651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529D5CF4-6ABF-4B85-BC12-13F87222C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Chart Placeholder 3">
            <a:extLst>
              <a:ext uri="{FF2B5EF4-FFF2-40B4-BE49-F238E27FC236}">
                <a16:creationId xmlns:a16="http://schemas.microsoft.com/office/drawing/2014/main" id="{C113B462-F5CE-4666-8FE3-E59B025C3554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37952" y="1097263"/>
            <a:ext cx="5127435" cy="47166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00B9A916-5BDB-4E34-BCB1-662E79010B3E}"/>
              </a:ext>
            </a:extLst>
          </p:cNvPr>
          <p:cNvSpPr txBox="1">
            <a:spLocks/>
          </p:cNvSpPr>
          <p:nvPr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E763DC7-5166-4E3E-88A3-8ED7DDEFC5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055" y="6429865"/>
            <a:ext cx="1019018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Source: Click to enter source details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F2661B3-C356-4A6F-861B-CA1F303D5EAD}"/>
              </a:ext>
            </a:extLst>
          </p:cNvPr>
          <p:cNvCxnSpPr>
            <a:cxnSpLocks/>
          </p:cNvCxnSpPr>
          <p:nvPr/>
        </p:nvCxnSpPr>
        <p:spPr>
          <a:xfrm>
            <a:off x="6408012" y="1044218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EAA0A5D-97DB-4EE3-8BAA-C6EF5D3E3FB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5A77E4D-CE7A-4A47-9A26-F9DA87472E6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06D2BA0-BC08-4BA6-804E-8ED196019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44607379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886A7-F06A-40C1-8C4A-DAE10F87E7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D9D020D-AC23-44A3-A274-7F5EAA01217B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7C4C5A40-C7C6-4DF5-9CE3-AF258F861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626CD197-7C3E-4FAF-B205-D7D0F2AB2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6191FC84-0711-4609-8687-6340A9519B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52554C71-A3AC-47D4-8C0A-4A71C341A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9E1401C4-DB5D-4090-9582-3B8B77D80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7A15E5AA-E66A-4871-9B38-8A80CCACF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B6F2AAA6-593A-4099-89D3-3BF2E0CC0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D6AA640C-2888-48D2-9134-5F35AD2FC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86DD326-7B85-44EC-9DB1-D6A0320176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3" name="Chart Placeholder 3">
            <a:extLst>
              <a:ext uri="{FF2B5EF4-FFF2-40B4-BE49-F238E27FC236}">
                <a16:creationId xmlns:a16="http://schemas.microsoft.com/office/drawing/2014/main" id="{5B7A919B-EC27-4702-8058-CA40D16BF094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06450" y="2044700"/>
            <a:ext cx="10367010" cy="3924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7AEB17D-7633-429E-939B-A1DCBC78CE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055" y="6429865"/>
            <a:ext cx="1019018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Source: Click to enter source details </a:t>
            </a:r>
          </a:p>
        </p:txBody>
      </p:sp>
    </p:spTree>
    <p:extLst>
      <p:ext uri="{BB962C8B-B14F-4D97-AF65-F5344CB8AC3E}">
        <p14:creationId xmlns:p14="http://schemas.microsoft.com/office/powerpoint/2010/main" val="294918066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onso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8E716-DA85-4F02-A257-914567F91E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3FA04BD-A1BD-4F56-B9A8-DA468D00BC74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8C2D70E-3AF4-4110-B813-D3033C96B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B3A9BD95-E9E1-433B-A38B-7FE8F9DD60E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7334CAC5-35A1-4389-991D-A4077F31D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F936DF80-B8E2-4799-B22A-A452CBDBA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AE6154DE-358E-4DC1-9DBE-77510A254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E1BCB4FF-378E-400E-B0FE-43784AD4D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8D1F91BE-A674-4ACA-A5E4-98FBE6D39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A2A06EDF-4123-49E6-BEFC-9F128DDC5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A4DAE29-4792-49A8-8BE2-AEAB6884D71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8008024F-EA0C-432A-9D86-61F342EBD1B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07717" y="2654771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A351F61B-3E46-4A4E-93E1-E2BFCDABB1F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07717" y="4261928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64E9CD2B-808E-4C42-AB9B-6EF2196B23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81238" y="4250678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012E9F66-BAAE-4533-9893-FB088988571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81238" y="2652419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6DFC2A4D-640C-4F2D-B4BE-B2AAE164E5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54760" y="2652418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C7C2BF4A-1712-4222-B518-85ED66407E9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454760" y="4261928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6467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4E704-31AB-4EF3-AC4D-79148F4F14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BF31B7-13D5-4534-8553-961F3A4BBE1A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76F6EBD-9F00-4A9D-BD3A-5C2678814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40B2ABF3-FD47-4FC2-90FC-2AE039BE2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E89DD7CA-4978-4565-AFEE-A4DEA6BD4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743A1699-DAF3-4846-9A0A-F498ACB4AD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10C9AA5F-3B3F-450D-8736-68267E9A4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9D29338A-5304-4917-8022-0C54FA482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3424D569-1779-45A8-B29E-AD36C938C3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67D7BB1B-4EDB-41BA-A719-0C452F0C8D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78A6B6D-5F95-41FD-AE4A-351263A1D6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C0EFC64-3132-4330-8AA1-016F2256D855}"/>
              </a:ext>
            </a:extLst>
          </p:cNvPr>
          <p:cNvCxnSpPr/>
          <p:nvPr/>
        </p:nvCxnSpPr>
        <p:spPr>
          <a:xfrm>
            <a:off x="0" y="3540641"/>
            <a:ext cx="12192000" cy="0"/>
          </a:xfrm>
          <a:prstGeom prst="line">
            <a:avLst/>
          </a:prstGeom>
          <a:ln w="76200">
            <a:solidFill>
              <a:srgbClr val="F3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D9DC131A-7D73-4A17-91C7-29A427AC3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7918" y="1797936"/>
            <a:ext cx="4465092" cy="415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3043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A7E06D-3286-48B7-9DB0-5A841AA15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CE6EAB1-95B4-46C5-A872-0F8F8565DFC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C0EA39-EA21-467E-B93A-16F93209DC22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D1C09C9-0B2D-4AD8-ACD4-C3FBD0680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2765E6D-DDB2-44E1-B9F1-98707C1CD9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16252F5-A523-4B22-B59F-CCF14F525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78C6FDE0-CDDC-4DBD-88C6-9BB8F6849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AEF61EC-617D-413E-929A-DE98F2F7F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6FBE2BA-8724-4A01-9746-B19A6A33C7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80BA88C-067E-4F3A-81B2-F3DA9A242E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AA73BE59-3206-428A-93DA-96B132F75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942455D-2626-4F04-A9E7-C64EE2E92E3B}"/>
              </a:ext>
            </a:extLst>
          </p:cNvPr>
          <p:cNvGrpSpPr/>
          <p:nvPr/>
        </p:nvGrpSpPr>
        <p:grpSpPr>
          <a:xfrm>
            <a:off x="11171048" y="6419007"/>
            <a:ext cx="869136" cy="287336"/>
            <a:chOff x="9740079" y="5966678"/>
            <a:chExt cx="1069658" cy="35362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F24DDBF5-9F7D-4D45-BC0B-B249A5BA0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BA9BC1BC-0193-472C-A9E2-E0C9F13EB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10E796A2-C855-476D-BD1B-FE6F6EC7E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E40DC079-50A5-4126-836E-349D3AA544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98CC74CF-3887-4857-B7B7-0846D74F1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CD43F742-948A-4652-826A-43F587870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7AB03E83-4655-4F60-A935-18366DF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C07DE91F-D4F6-4DED-B4D2-CE7589562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92DDF6A-6621-44DF-AA1F-FF29B7C7C625}"/>
              </a:ext>
            </a:extLst>
          </p:cNvPr>
          <p:cNvCxnSpPr>
            <a:cxnSpLocks/>
          </p:cNvCxnSpPr>
          <p:nvPr/>
        </p:nvCxnSpPr>
        <p:spPr>
          <a:xfrm>
            <a:off x="4495402" y="3624400"/>
            <a:ext cx="1925835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3E55A1C1-CEC4-4F76-9E44-C781A7BDE3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6258" y="1088137"/>
            <a:ext cx="4745482" cy="2533396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24" name="Slide Number Placeholder 15">
            <a:extLst>
              <a:ext uri="{FF2B5EF4-FFF2-40B4-BE49-F238E27FC236}">
                <a16:creationId xmlns:a16="http://schemas.microsoft.com/office/drawing/2014/main" id="{B113AA84-B620-43D1-A7FB-41D04D925D12}"/>
              </a:ext>
            </a:extLst>
          </p:cNvPr>
          <p:cNvSpPr txBox="1">
            <a:spLocks/>
          </p:cNvSpPr>
          <p:nvPr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85044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5B6FAF4B-8C4D-4F54-A46F-C895C05F57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1848"/>
            <a:ext cx="12192000" cy="688984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9BC3989-EFCA-40AA-83A7-8EA1542E68BA}"/>
              </a:ext>
            </a:extLst>
          </p:cNvPr>
          <p:cNvSpPr/>
          <p:nvPr/>
        </p:nvSpPr>
        <p:spPr>
          <a:xfrm>
            <a:off x="0" y="-20275"/>
            <a:ext cx="12192000" cy="688984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633CF01-D69F-46F5-A7A6-F7CEB1A5E85A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8E69C9E-0ADC-408F-A184-4304D49DE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C297F03-E41D-4473-B46E-9AE14E55B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18FC415-E96B-47A9-A5C8-9332BBDED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4C4F766-96B2-43CB-8C28-A95777203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E2B9ED0-6262-4430-BF17-6BA9BCB2E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18470996-3701-46EE-AB07-987BFDDF4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5DE20E9-C855-460F-BF22-6CB9447315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0D179D23-604C-46F6-B956-1115789B6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7D518C0-2418-479E-842B-8DF82678EE08}"/>
              </a:ext>
            </a:extLst>
          </p:cNvPr>
          <p:cNvGrpSpPr/>
          <p:nvPr/>
        </p:nvGrpSpPr>
        <p:grpSpPr>
          <a:xfrm>
            <a:off x="11171048" y="6419007"/>
            <a:ext cx="869136" cy="287336"/>
            <a:chOff x="9740079" y="5966678"/>
            <a:chExt cx="1069658" cy="35362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5F322760-41DA-44B1-A34F-B1AD2DCC9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867F8F59-9A06-42F4-9856-177B83E3E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6D490BCD-FC1C-4E06-AA06-AA3C67EE2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B04289C4-1F4B-4876-88B0-A32207F3E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4006D399-AE8C-4709-A717-D338680A3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35ECD788-608D-4E54-B351-1FC4A4B57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332C0BEB-6FA7-4ADC-8DBE-88A5381F3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6AE43114-021D-402E-A94A-3ED7737D0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68DF165-4054-476C-88C9-ECD150F5ABE8}"/>
              </a:ext>
            </a:extLst>
          </p:cNvPr>
          <p:cNvCxnSpPr>
            <a:cxnSpLocks/>
          </p:cNvCxnSpPr>
          <p:nvPr/>
        </p:nvCxnSpPr>
        <p:spPr>
          <a:xfrm>
            <a:off x="4495402" y="3624400"/>
            <a:ext cx="1925835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3CA7B28B-39A2-435A-84E9-8F593D644E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6258" y="1088137"/>
            <a:ext cx="4745482" cy="2533396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24" name="Slide Number Placeholder 15">
            <a:extLst>
              <a:ext uri="{FF2B5EF4-FFF2-40B4-BE49-F238E27FC236}">
                <a16:creationId xmlns:a16="http://schemas.microsoft.com/office/drawing/2014/main" id="{AAF2A569-3D01-4CDB-9BE2-6B24701BEF20}"/>
              </a:ext>
            </a:extLst>
          </p:cNvPr>
          <p:cNvSpPr txBox="1">
            <a:spLocks/>
          </p:cNvSpPr>
          <p:nvPr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48172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13351F-4EDE-40B4-9CFE-6F6C782F8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468D58F-3F2E-411E-927D-9FEC75E1F77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06150A4-A8D3-4B98-BF10-2A93CEAF2E91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AE51D7F8-8C82-496E-9EFC-6FD6EE07E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9901109-373A-457A-82CA-7B513CA26D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50A6EF5-8BFE-4636-95EE-366B5580A61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9DD8EA4C-DBC0-4DF0-BA56-001714A89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6584648-F9D8-41DB-B21C-6795B26D0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9D1FC85-E8B9-4FB6-8E69-C21F0A54E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51BB7BF-6169-4CEF-B085-DFEFD691E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D41A5F98-418F-477E-B99E-9D6656553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590F5DA-0B7A-4D8A-952E-3DDEA0DCF064}"/>
              </a:ext>
            </a:extLst>
          </p:cNvPr>
          <p:cNvGrpSpPr/>
          <p:nvPr/>
        </p:nvGrpSpPr>
        <p:grpSpPr>
          <a:xfrm>
            <a:off x="11171048" y="6419007"/>
            <a:ext cx="869136" cy="287336"/>
            <a:chOff x="9740079" y="5966678"/>
            <a:chExt cx="1069658" cy="35362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C2B642A2-8B18-4357-93D4-6BF0E5BF5B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D326A038-1C06-4956-9D4B-6B1A5AC3A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20127D94-EE55-47A7-978A-2E82766F3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AEA6ED51-8DA7-49E2-963A-E5C1396CE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F5FAB645-E77A-4D1F-A6AB-26F4B1DD7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BB885689-50B1-4882-9D1C-4D2B9EC22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780934E2-DB93-4094-A653-E4278E7CB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3CF816B7-E1D5-4A8C-9BED-F733564F1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521C577-0EE6-4CA1-84A1-D5B37108F8A6}"/>
              </a:ext>
            </a:extLst>
          </p:cNvPr>
          <p:cNvCxnSpPr>
            <a:cxnSpLocks/>
          </p:cNvCxnSpPr>
          <p:nvPr/>
        </p:nvCxnSpPr>
        <p:spPr>
          <a:xfrm>
            <a:off x="4495402" y="3624400"/>
            <a:ext cx="1925835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1747AE4F-4B74-4195-9AE3-F7B4238AB3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6258" y="1088137"/>
            <a:ext cx="4745482" cy="2533396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24" name="Slide Number Placeholder 15">
            <a:extLst>
              <a:ext uri="{FF2B5EF4-FFF2-40B4-BE49-F238E27FC236}">
                <a16:creationId xmlns:a16="http://schemas.microsoft.com/office/drawing/2014/main" id="{5B508301-32AB-4AED-8971-DAB4563ADFE9}"/>
              </a:ext>
            </a:extLst>
          </p:cNvPr>
          <p:cNvSpPr txBox="1">
            <a:spLocks/>
          </p:cNvSpPr>
          <p:nvPr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59253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E8B0EC-552B-4ABD-9D42-57C437101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3266541-816C-41FD-B7C8-01D035F5A275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90B36AC-2500-4938-9E81-FA645649A5BA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FA7D86D-B830-4773-83CD-7309970D0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2046DF7-4697-4557-A9D2-FED73007A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0D49561-8126-4BEF-9591-18E489FAB9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C54A96F-66A3-4453-A0AB-91A6C769F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8170374-B880-4756-B22D-837765A01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DBDC0FB-D1B2-4FEC-A901-65251CC1F2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BA8BC858-4BA2-4CAC-B706-17AD55224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5D001C7-41C1-413D-98B5-A906E5CD5E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397E817-60A2-4FCB-819C-EDC3C52ADFBC}"/>
              </a:ext>
            </a:extLst>
          </p:cNvPr>
          <p:cNvGrpSpPr/>
          <p:nvPr/>
        </p:nvGrpSpPr>
        <p:grpSpPr>
          <a:xfrm>
            <a:off x="11171048" y="6419007"/>
            <a:ext cx="869136" cy="287336"/>
            <a:chOff x="9740079" y="5966678"/>
            <a:chExt cx="1069658" cy="35362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4CF90942-4229-4874-9726-1CFCCD944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5CD9E6F3-F157-43EF-948C-2EFED8F9C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55796552-6EC0-48B1-B0DA-56868D73E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C4245AF6-1EDC-45BE-9EBC-C4E8A9238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6855D5AE-173C-4CE0-8623-40BB6194A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2F49AF23-3C8E-4345-8271-A913C8CF7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ADF6D66E-7698-45B8-AACE-89C8A172F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2F912FF9-AE70-4DF2-8345-6EA0EDF6E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D31F53E-E9C2-472E-969A-CC5B09D7C8AF}"/>
              </a:ext>
            </a:extLst>
          </p:cNvPr>
          <p:cNvCxnSpPr>
            <a:cxnSpLocks/>
          </p:cNvCxnSpPr>
          <p:nvPr/>
        </p:nvCxnSpPr>
        <p:spPr>
          <a:xfrm>
            <a:off x="4495402" y="3624400"/>
            <a:ext cx="1925835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4BFC95BD-357E-467F-BED9-A8912D3659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6258" y="1088137"/>
            <a:ext cx="4745482" cy="2533396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24" name="Slide Number Placeholder 15">
            <a:extLst>
              <a:ext uri="{FF2B5EF4-FFF2-40B4-BE49-F238E27FC236}">
                <a16:creationId xmlns:a16="http://schemas.microsoft.com/office/drawing/2014/main" id="{B465EFA2-AB4C-4A76-84C1-8766BC09C8BB}"/>
              </a:ext>
            </a:extLst>
          </p:cNvPr>
          <p:cNvSpPr txBox="1">
            <a:spLocks/>
          </p:cNvSpPr>
          <p:nvPr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03933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Placeholder 3">
            <a:extLst>
              <a:ext uri="{FF2B5EF4-FFF2-40B4-BE49-F238E27FC236}">
                <a16:creationId xmlns:a16="http://schemas.microsoft.com/office/drawing/2014/main" id="{8576C58B-6A7B-4E8E-B17C-50F481149A7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4913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95F3E-DB00-4C3C-A6B7-B9B4877242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EBFC7DA-06F1-48B9-8061-1A9FC2735295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B3DC1F9C-5F61-41C3-B55E-78E2F59A4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52BA58FE-1CF6-482F-ADA8-5663A65B3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AECA7510-868E-499A-A802-EA1B61C29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6968D4CF-D3BF-4BA3-84D8-A0AF0B560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A1956A4F-A914-4EC7-A4F1-5DDFFEBD4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18918A1E-00D8-4C67-A2AF-A4E44A9B7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714F7EFD-BDF5-4CCD-BA42-007732426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A64FD9F2-E817-4D6F-A98E-61885B575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EB74EA4-13A5-4984-AB6E-5FEE5A5AE3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06521595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2567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F9D01465-A1CE-437D-B219-5660D71C1FD0}"/>
              </a:ext>
            </a:extLst>
          </p:cNvPr>
          <p:cNvSpPr/>
          <p:nvPr/>
        </p:nvSpPr>
        <p:spPr>
          <a:xfrm>
            <a:off x="92334" y="1693714"/>
            <a:ext cx="12124873" cy="5164647"/>
          </a:xfrm>
          <a:prstGeom prst="triangle">
            <a:avLst>
              <a:gd name="adj" fmla="val 100000"/>
            </a:avLst>
          </a:prstGeom>
          <a:solidFill>
            <a:schemeClr val="bg2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2E29509A-0DD0-4020-9B1C-4C27EAB53271}"/>
              </a:ext>
            </a:extLst>
          </p:cNvPr>
          <p:cNvSpPr/>
          <p:nvPr/>
        </p:nvSpPr>
        <p:spPr>
          <a:xfrm>
            <a:off x="28878" y="2622710"/>
            <a:ext cx="12163121" cy="4235290"/>
          </a:xfrm>
          <a:prstGeom prst="triangle">
            <a:avLst>
              <a:gd name="adj" fmla="val 100000"/>
            </a:avLst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A237AC6B-D237-4EA6-ACD6-8B8EC9A1DBB8}"/>
              </a:ext>
            </a:extLst>
          </p:cNvPr>
          <p:cNvSpPr/>
          <p:nvPr/>
        </p:nvSpPr>
        <p:spPr>
          <a:xfrm>
            <a:off x="7150075" y="-2390"/>
            <a:ext cx="5130588" cy="6920337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5760C9B6-5B2B-4D02-AD0B-73D13B97408D}"/>
              </a:ext>
            </a:extLst>
          </p:cNvPr>
          <p:cNvSpPr/>
          <p:nvPr/>
        </p:nvSpPr>
        <p:spPr>
          <a:xfrm flipV="1">
            <a:off x="-1" y="-50013"/>
            <a:ext cx="12280663" cy="3179334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9C7F12-37DF-4B87-B44E-B8188F9B1B1E}"/>
              </a:ext>
            </a:extLst>
          </p:cNvPr>
          <p:cNvSpPr txBox="1"/>
          <p:nvPr/>
        </p:nvSpPr>
        <p:spPr>
          <a:xfrm>
            <a:off x="1026928" y="2611136"/>
            <a:ext cx="5522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D3531F6-F073-4AA1-AFF7-A40C70739821}"/>
              </a:ext>
            </a:extLst>
          </p:cNvPr>
          <p:cNvCxnSpPr>
            <a:cxnSpLocks/>
          </p:cNvCxnSpPr>
          <p:nvPr/>
        </p:nvCxnSpPr>
        <p:spPr>
          <a:xfrm>
            <a:off x="1950308" y="3586110"/>
            <a:ext cx="719588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81BD932-DA3C-4521-B24E-CD6E5B0D7E89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86371F0F-0A66-4F47-89C3-F0925D4DA6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F46D7AEB-6486-4E3E-A28C-34C5B643E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760CEF8B-575B-4691-8593-0597CD2E8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2FEA99A8-C898-48C8-BAC1-D4E307DB3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A0219757-A0A7-4882-81F5-A6DACAF64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0ADDD0EE-F81C-4E6F-BA18-AD06CC65D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4C24C10-6096-4CF7-9296-CE4B42E354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D591058B-8C78-4533-8786-0515EBE99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443492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/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ECCD7CFA-03D4-4153-B478-E923C6FB933A}"/>
              </a:ext>
            </a:extLst>
          </p:cNvPr>
          <p:cNvGrpSpPr>
            <a:grpSpLocks/>
          </p:cNvGrpSpPr>
          <p:nvPr/>
        </p:nvGrpSpPr>
        <p:grpSpPr bwMode="auto">
          <a:xfrm>
            <a:off x="11172825" y="6416675"/>
            <a:ext cx="869950" cy="287338"/>
            <a:chOff x="9740079" y="5966678"/>
            <a:chExt cx="1069658" cy="35362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970A61DE-E8C7-4311-A9CA-BD6198AD9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151675 h 2096"/>
                <a:gd name="T4" fmla="*/ 53483 w 1522"/>
                <a:gd name="T5" fmla="*/ 151675 h 2096"/>
                <a:gd name="T6" fmla="*/ 53483 w 1522"/>
                <a:gd name="T7" fmla="*/ 201784 h 2096"/>
                <a:gd name="T8" fmla="*/ 0 w 1522"/>
                <a:gd name="T9" fmla="*/ 201784 h 2096"/>
                <a:gd name="T10" fmla="*/ 0 w 1522"/>
                <a:gd name="T11" fmla="*/ 353628 h 2096"/>
                <a:gd name="T12" fmla="*/ 53483 w 1522"/>
                <a:gd name="T13" fmla="*/ 353628 h 2096"/>
                <a:gd name="T14" fmla="*/ 53483 w 1522"/>
                <a:gd name="T15" fmla="*/ 201784 h 2096"/>
                <a:gd name="T16" fmla="*/ 232153 w 1522"/>
                <a:gd name="T17" fmla="*/ 201784 h 2096"/>
                <a:gd name="T18" fmla="*/ 232153 w 1522"/>
                <a:gd name="T19" fmla="*/ 151675 h 2096"/>
                <a:gd name="T20" fmla="*/ 53483 w 1522"/>
                <a:gd name="T21" fmla="*/ 151675 h 2096"/>
                <a:gd name="T22" fmla="*/ 53483 w 1522"/>
                <a:gd name="T23" fmla="*/ 50446 h 2096"/>
                <a:gd name="T24" fmla="*/ 256785 w 1522"/>
                <a:gd name="T25" fmla="*/ 50446 h 2096"/>
                <a:gd name="T26" fmla="*/ 256785 w 1522"/>
                <a:gd name="T27" fmla="*/ 0 h 2096"/>
                <a:gd name="T28" fmla="*/ 0 w 1522"/>
                <a:gd name="T29" fmla="*/ 0 h 20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D682A3E2-2EAF-4E51-A951-FECA7A16F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124634 w 843"/>
                <a:gd name="T1" fmla="*/ 101352 h 412"/>
                <a:gd name="T2" fmla="*/ 53310 w 843"/>
                <a:gd name="T3" fmla="*/ 101352 h 412"/>
                <a:gd name="T4" fmla="*/ 53310 w 843"/>
                <a:gd name="T5" fmla="*/ 0 h 412"/>
                <a:gd name="T6" fmla="*/ 0 w 843"/>
                <a:gd name="T7" fmla="*/ 0 h 412"/>
                <a:gd name="T8" fmla="*/ 0 w 843"/>
                <a:gd name="T9" fmla="*/ 151844 h 412"/>
                <a:gd name="T10" fmla="*/ 124634 w 843"/>
                <a:gd name="T11" fmla="*/ 151844 h 412"/>
                <a:gd name="T12" fmla="*/ 259563 w 843"/>
                <a:gd name="T13" fmla="*/ 100984 h 412"/>
                <a:gd name="T14" fmla="*/ 309931 w 843"/>
                <a:gd name="T15" fmla="*/ 0 h 412"/>
                <a:gd name="T16" fmla="*/ 255151 w 843"/>
                <a:gd name="T17" fmla="*/ 0 h 412"/>
                <a:gd name="T18" fmla="*/ 124634 w 843"/>
                <a:gd name="T19" fmla="*/ 101352 h 4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93EE10C3-C907-4646-B3BD-C107371E8F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124622 w 844"/>
                <a:gd name="T1" fmla="*/ 0 h 412"/>
                <a:gd name="T2" fmla="*/ 0 w 844"/>
                <a:gd name="T3" fmla="*/ 0 h 412"/>
                <a:gd name="T4" fmla="*/ 0 w 844"/>
                <a:gd name="T5" fmla="*/ 151675 h 412"/>
                <a:gd name="T6" fmla="*/ 53304 w 844"/>
                <a:gd name="T7" fmla="*/ 151675 h 412"/>
                <a:gd name="T8" fmla="*/ 53304 w 844"/>
                <a:gd name="T9" fmla="*/ 50436 h 412"/>
                <a:gd name="T10" fmla="*/ 124622 w 844"/>
                <a:gd name="T11" fmla="*/ 50436 h 412"/>
                <a:gd name="T12" fmla="*/ 254758 w 844"/>
                <a:gd name="T13" fmla="*/ 151675 h 412"/>
                <a:gd name="T14" fmla="*/ 310268 w 844"/>
                <a:gd name="T15" fmla="*/ 151675 h 412"/>
                <a:gd name="T16" fmla="*/ 124622 w 844"/>
                <a:gd name="T17" fmla="*/ 0 h 4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4DEDA774-3438-4B01-891D-F5F1EE2C0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68499 w 796"/>
                <a:gd name="T1" fmla="*/ 47240 h 900"/>
                <a:gd name="T2" fmla="*/ 54158 w 796"/>
                <a:gd name="T3" fmla="*/ 0 h 900"/>
                <a:gd name="T4" fmla="*/ 0 w 796"/>
                <a:gd name="T5" fmla="*/ 0 h 900"/>
                <a:gd name="T6" fmla="*/ 47072 w 796"/>
                <a:gd name="T7" fmla="*/ 151844 h 900"/>
                <a:gd name="T8" fmla="*/ 89082 w 796"/>
                <a:gd name="T9" fmla="*/ 151844 h 900"/>
                <a:gd name="T10" fmla="*/ 134298 w 796"/>
                <a:gd name="T11" fmla="*/ 0 h 900"/>
                <a:gd name="T12" fmla="*/ 81659 w 796"/>
                <a:gd name="T13" fmla="*/ 0 h 900"/>
                <a:gd name="T14" fmla="*/ 68499 w 796"/>
                <a:gd name="T15" fmla="*/ 47240 h 9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B2E4012F-FED3-44E0-A224-D4AD029963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56689 w 606"/>
                <a:gd name="T1" fmla="*/ 0 h 901"/>
                <a:gd name="T2" fmla="*/ 0 w 606"/>
                <a:gd name="T3" fmla="*/ 0 h 901"/>
                <a:gd name="T4" fmla="*/ 47072 w 606"/>
                <a:gd name="T5" fmla="*/ 152013 h 901"/>
                <a:gd name="T6" fmla="*/ 102242 w 606"/>
                <a:gd name="T7" fmla="*/ 152013 h 901"/>
                <a:gd name="T8" fmla="*/ 56689 w 606"/>
                <a:gd name="T9" fmla="*/ 0 h 9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68BFD9EE-9E3C-432D-A3A4-9E55133AC2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88239 w 782"/>
                <a:gd name="T1" fmla="*/ 0 h 901"/>
                <a:gd name="T2" fmla="*/ 43697 w 782"/>
                <a:gd name="T3" fmla="*/ 0 h 901"/>
                <a:gd name="T4" fmla="*/ 0 w 782"/>
                <a:gd name="T5" fmla="*/ 152013 h 901"/>
                <a:gd name="T6" fmla="*/ 52977 w 782"/>
                <a:gd name="T7" fmla="*/ 152013 h 901"/>
                <a:gd name="T8" fmla="*/ 66137 w 782"/>
                <a:gd name="T9" fmla="*/ 108653 h 901"/>
                <a:gd name="T10" fmla="*/ 79128 w 782"/>
                <a:gd name="T11" fmla="*/ 152013 h 901"/>
                <a:gd name="T12" fmla="*/ 131936 w 782"/>
                <a:gd name="T13" fmla="*/ 152013 h 901"/>
                <a:gd name="T14" fmla="*/ 88239 w 782"/>
                <a:gd name="T15" fmla="*/ 0 h 90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5369AB74-81EA-4E9E-B579-CD506AE66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45722 w 606"/>
                <a:gd name="T1" fmla="*/ 0 h 901"/>
                <a:gd name="T2" fmla="*/ 0 w 606"/>
                <a:gd name="T3" fmla="*/ 152013 h 901"/>
                <a:gd name="T4" fmla="*/ 54833 w 606"/>
                <a:gd name="T5" fmla="*/ 152013 h 901"/>
                <a:gd name="T6" fmla="*/ 102242 w 606"/>
                <a:gd name="T7" fmla="*/ 0 h 901"/>
                <a:gd name="T8" fmla="*/ 45722 w 606"/>
                <a:gd name="T9" fmla="*/ 0 h 9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A65C5454-9820-4FB1-89A7-2A50250F41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66136 w 798"/>
                <a:gd name="T1" fmla="*/ 47578 h 900"/>
                <a:gd name="T2" fmla="*/ 52471 w 798"/>
                <a:gd name="T3" fmla="*/ 0 h 900"/>
                <a:gd name="T4" fmla="*/ 0 w 798"/>
                <a:gd name="T5" fmla="*/ 0 h 900"/>
                <a:gd name="T6" fmla="*/ 45216 w 798"/>
                <a:gd name="T7" fmla="*/ 151844 h 900"/>
                <a:gd name="T8" fmla="*/ 87563 w 798"/>
                <a:gd name="T9" fmla="*/ 151844 h 900"/>
                <a:gd name="T10" fmla="*/ 134635 w 798"/>
                <a:gd name="T11" fmla="*/ 0 h 900"/>
                <a:gd name="T12" fmla="*/ 80140 w 798"/>
                <a:gd name="T13" fmla="*/ 0 h 900"/>
                <a:gd name="T14" fmla="*/ 66136 w 798"/>
                <a:gd name="T15" fmla="*/ 47578 h 9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632293" y="557213"/>
            <a:ext cx="5343484" cy="5329237"/>
          </a:xfrm>
        </p:spPr>
        <p:txBody>
          <a:bodyPr/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04088" y="228600"/>
            <a:ext cx="5546241" cy="1139825"/>
          </a:xfrm>
        </p:spPr>
        <p:txBody>
          <a:bodyPr anchor="t" anchorCtr="0"/>
          <a:lstStyle>
            <a:lvl1pPr>
              <a:defRPr sz="3400" spc="5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Content Placeholder 5"/>
          <p:cNvSpPr>
            <a:spLocks noGrp="1"/>
          </p:cNvSpPr>
          <p:nvPr>
            <p:ph sz="quarter" idx="13"/>
          </p:nvPr>
        </p:nvSpPr>
        <p:spPr>
          <a:xfrm>
            <a:off x="692488" y="1377757"/>
            <a:ext cx="5557452" cy="4992624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2pPr marL="685800" indent="-22860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/>
            </a:lvl2pPr>
            <a:lvl3pPr marL="1143000" indent="-22860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1400"/>
            </a:lvl3pPr>
            <a:lvl4pPr marL="1371600" indent="-22860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1400"/>
            </a:lvl4pPr>
            <a:lvl5pPr marL="1600200" indent="-22860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sz="1400"/>
            </a:lvl5pPr>
            <a:lvl6pPr marL="1828800">
              <a:spcBef>
                <a:spcPts val="500"/>
              </a:spcBef>
              <a:defRPr sz="1400" baseline="0"/>
            </a:lvl6pPr>
            <a:lvl7pPr marL="2057400">
              <a:spcBef>
                <a:spcPts val="500"/>
              </a:spcBef>
              <a:defRPr sz="1400" baseline="0"/>
            </a:lvl7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7775D644-B18B-4250-9C7E-E9F7AE0697B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93700" y="6492875"/>
            <a:ext cx="108346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3812CA57-2C13-48BE-AE48-75F9EC992D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71450" y="6492875"/>
            <a:ext cx="215900" cy="361950"/>
          </a:xfrm>
        </p:spPr>
        <p:txBody>
          <a:bodyPr lIns="0" tIns="0" rIns="0" bIns="0"/>
          <a:lstStyle>
            <a:lvl1pPr>
              <a:defRPr/>
            </a:lvl1pPr>
          </a:lstStyle>
          <a:p>
            <a:pPr>
              <a:defRPr/>
            </a:pPr>
            <a:fld id="{5E0E3A5E-F270-4A85-9602-A0E4A82F0B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54611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/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15A3119C-1673-40BB-AFF2-6AFB637DFBFD}"/>
              </a:ext>
            </a:extLst>
          </p:cNvPr>
          <p:cNvGrpSpPr>
            <a:grpSpLocks/>
          </p:cNvGrpSpPr>
          <p:nvPr/>
        </p:nvGrpSpPr>
        <p:grpSpPr bwMode="auto">
          <a:xfrm>
            <a:off x="11172825" y="6416675"/>
            <a:ext cx="869950" cy="287338"/>
            <a:chOff x="9740079" y="5966678"/>
            <a:chExt cx="1069658" cy="35362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3C2738B-B2B5-4CC1-B38C-CCECCE449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151675 h 2096"/>
                <a:gd name="T4" fmla="*/ 53483 w 1522"/>
                <a:gd name="T5" fmla="*/ 151675 h 2096"/>
                <a:gd name="T6" fmla="*/ 53483 w 1522"/>
                <a:gd name="T7" fmla="*/ 201784 h 2096"/>
                <a:gd name="T8" fmla="*/ 0 w 1522"/>
                <a:gd name="T9" fmla="*/ 201784 h 2096"/>
                <a:gd name="T10" fmla="*/ 0 w 1522"/>
                <a:gd name="T11" fmla="*/ 353628 h 2096"/>
                <a:gd name="T12" fmla="*/ 53483 w 1522"/>
                <a:gd name="T13" fmla="*/ 353628 h 2096"/>
                <a:gd name="T14" fmla="*/ 53483 w 1522"/>
                <a:gd name="T15" fmla="*/ 201784 h 2096"/>
                <a:gd name="T16" fmla="*/ 232153 w 1522"/>
                <a:gd name="T17" fmla="*/ 201784 h 2096"/>
                <a:gd name="T18" fmla="*/ 232153 w 1522"/>
                <a:gd name="T19" fmla="*/ 151675 h 2096"/>
                <a:gd name="T20" fmla="*/ 53483 w 1522"/>
                <a:gd name="T21" fmla="*/ 151675 h 2096"/>
                <a:gd name="T22" fmla="*/ 53483 w 1522"/>
                <a:gd name="T23" fmla="*/ 50446 h 2096"/>
                <a:gd name="T24" fmla="*/ 256785 w 1522"/>
                <a:gd name="T25" fmla="*/ 50446 h 2096"/>
                <a:gd name="T26" fmla="*/ 256785 w 1522"/>
                <a:gd name="T27" fmla="*/ 0 h 2096"/>
                <a:gd name="T28" fmla="*/ 0 w 1522"/>
                <a:gd name="T29" fmla="*/ 0 h 209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B6BBF2-CA39-4398-8A0E-68EC719DB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124634 w 843"/>
                <a:gd name="T1" fmla="*/ 101352 h 412"/>
                <a:gd name="T2" fmla="*/ 53310 w 843"/>
                <a:gd name="T3" fmla="*/ 101352 h 412"/>
                <a:gd name="T4" fmla="*/ 53310 w 843"/>
                <a:gd name="T5" fmla="*/ 0 h 412"/>
                <a:gd name="T6" fmla="*/ 0 w 843"/>
                <a:gd name="T7" fmla="*/ 0 h 412"/>
                <a:gd name="T8" fmla="*/ 0 w 843"/>
                <a:gd name="T9" fmla="*/ 151844 h 412"/>
                <a:gd name="T10" fmla="*/ 124634 w 843"/>
                <a:gd name="T11" fmla="*/ 151844 h 412"/>
                <a:gd name="T12" fmla="*/ 259563 w 843"/>
                <a:gd name="T13" fmla="*/ 100984 h 412"/>
                <a:gd name="T14" fmla="*/ 309931 w 843"/>
                <a:gd name="T15" fmla="*/ 0 h 412"/>
                <a:gd name="T16" fmla="*/ 255151 w 843"/>
                <a:gd name="T17" fmla="*/ 0 h 412"/>
                <a:gd name="T18" fmla="*/ 124634 w 843"/>
                <a:gd name="T19" fmla="*/ 101352 h 4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00FB171-277A-4002-8510-E6DFAD37B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124622 w 844"/>
                <a:gd name="T1" fmla="*/ 0 h 412"/>
                <a:gd name="T2" fmla="*/ 0 w 844"/>
                <a:gd name="T3" fmla="*/ 0 h 412"/>
                <a:gd name="T4" fmla="*/ 0 w 844"/>
                <a:gd name="T5" fmla="*/ 151675 h 412"/>
                <a:gd name="T6" fmla="*/ 53304 w 844"/>
                <a:gd name="T7" fmla="*/ 151675 h 412"/>
                <a:gd name="T8" fmla="*/ 53304 w 844"/>
                <a:gd name="T9" fmla="*/ 50436 h 412"/>
                <a:gd name="T10" fmla="*/ 124622 w 844"/>
                <a:gd name="T11" fmla="*/ 50436 h 412"/>
                <a:gd name="T12" fmla="*/ 254758 w 844"/>
                <a:gd name="T13" fmla="*/ 151675 h 412"/>
                <a:gd name="T14" fmla="*/ 310268 w 844"/>
                <a:gd name="T15" fmla="*/ 151675 h 412"/>
                <a:gd name="T16" fmla="*/ 124622 w 844"/>
                <a:gd name="T17" fmla="*/ 0 h 4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F068AFD1-829C-4B2D-A831-D4EF648EA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68499 w 796"/>
                <a:gd name="T1" fmla="*/ 47240 h 900"/>
                <a:gd name="T2" fmla="*/ 54158 w 796"/>
                <a:gd name="T3" fmla="*/ 0 h 900"/>
                <a:gd name="T4" fmla="*/ 0 w 796"/>
                <a:gd name="T5" fmla="*/ 0 h 900"/>
                <a:gd name="T6" fmla="*/ 47072 w 796"/>
                <a:gd name="T7" fmla="*/ 151844 h 900"/>
                <a:gd name="T8" fmla="*/ 89082 w 796"/>
                <a:gd name="T9" fmla="*/ 151844 h 900"/>
                <a:gd name="T10" fmla="*/ 134298 w 796"/>
                <a:gd name="T11" fmla="*/ 0 h 900"/>
                <a:gd name="T12" fmla="*/ 81659 w 796"/>
                <a:gd name="T13" fmla="*/ 0 h 900"/>
                <a:gd name="T14" fmla="*/ 68499 w 796"/>
                <a:gd name="T15" fmla="*/ 47240 h 9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668F327-0F36-4B5D-9012-30B0E93417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56689 w 606"/>
                <a:gd name="T1" fmla="*/ 0 h 901"/>
                <a:gd name="T2" fmla="*/ 0 w 606"/>
                <a:gd name="T3" fmla="*/ 0 h 901"/>
                <a:gd name="T4" fmla="*/ 47072 w 606"/>
                <a:gd name="T5" fmla="*/ 152013 h 901"/>
                <a:gd name="T6" fmla="*/ 102242 w 606"/>
                <a:gd name="T7" fmla="*/ 152013 h 901"/>
                <a:gd name="T8" fmla="*/ 56689 w 606"/>
                <a:gd name="T9" fmla="*/ 0 h 9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46EAEC0-4092-4ED9-B861-D896AA7D82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88239 w 782"/>
                <a:gd name="T1" fmla="*/ 0 h 901"/>
                <a:gd name="T2" fmla="*/ 43697 w 782"/>
                <a:gd name="T3" fmla="*/ 0 h 901"/>
                <a:gd name="T4" fmla="*/ 0 w 782"/>
                <a:gd name="T5" fmla="*/ 152013 h 901"/>
                <a:gd name="T6" fmla="*/ 52977 w 782"/>
                <a:gd name="T7" fmla="*/ 152013 h 901"/>
                <a:gd name="T8" fmla="*/ 66137 w 782"/>
                <a:gd name="T9" fmla="*/ 108653 h 901"/>
                <a:gd name="T10" fmla="*/ 79128 w 782"/>
                <a:gd name="T11" fmla="*/ 152013 h 901"/>
                <a:gd name="T12" fmla="*/ 131936 w 782"/>
                <a:gd name="T13" fmla="*/ 152013 h 901"/>
                <a:gd name="T14" fmla="*/ 88239 w 782"/>
                <a:gd name="T15" fmla="*/ 0 h 90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E044D68-E19D-4C25-A7E4-2E2FFB8E44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45722 w 606"/>
                <a:gd name="T1" fmla="*/ 0 h 901"/>
                <a:gd name="T2" fmla="*/ 0 w 606"/>
                <a:gd name="T3" fmla="*/ 152013 h 901"/>
                <a:gd name="T4" fmla="*/ 54833 w 606"/>
                <a:gd name="T5" fmla="*/ 152013 h 901"/>
                <a:gd name="T6" fmla="*/ 102242 w 606"/>
                <a:gd name="T7" fmla="*/ 0 h 901"/>
                <a:gd name="T8" fmla="*/ 45722 w 606"/>
                <a:gd name="T9" fmla="*/ 0 h 9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B8A6704-B6B0-48C8-9CE0-BBF09A74E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66136 w 798"/>
                <a:gd name="T1" fmla="*/ 47578 h 900"/>
                <a:gd name="T2" fmla="*/ 52471 w 798"/>
                <a:gd name="T3" fmla="*/ 0 h 900"/>
                <a:gd name="T4" fmla="*/ 0 w 798"/>
                <a:gd name="T5" fmla="*/ 0 h 900"/>
                <a:gd name="T6" fmla="*/ 45216 w 798"/>
                <a:gd name="T7" fmla="*/ 151844 h 900"/>
                <a:gd name="T8" fmla="*/ 87563 w 798"/>
                <a:gd name="T9" fmla="*/ 151844 h 900"/>
                <a:gd name="T10" fmla="*/ 134635 w 798"/>
                <a:gd name="T11" fmla="*/ 0 h 900"/>
                <a:gd name="T12" fmla="*/ 80140 w 798"/>
                <a:gd name="T13" fmla="*/ 0 h 900"/>
                <a:gd name="T14" fmla="*/ 66136 w 798"/>
                <a:gd name="T15" fmla="*/ 47578 h 9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04088" y="228600"/>
            <a:ext cx="10515600" cy="1139825"/>
          </a:xfrm>
        </p:spPr>
        <p:txBody>
          <a:bodyPr anchor="t" anchorCtr="0"/>
          <a:lstStyle>
            <a:lvl1pPr>
              <a:defRPr sz="3400" spc="5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3738" y="1464733"/>
            <a:ext cx="5357812" cy="4445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141122" y="1464733"/>
            <a:ext cx="5357812" cy="4445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AB4237C4-1B7D-4622-8E14-6E4B9F04F95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93700" y="6492875"/>
            <a:ext cx="108346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0634CB0D-9ECB-42C0-9B1B-939EC386C27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71450" y="6492875"/>
            <a:ext cx="215900" cy="361950"/>
          </a:xfrm>
        </p:spPr>
        <p:txBody>
          <a:bodyPr lIns="0" tIns="0" rIns="0" bIns="0"/>
          <a:lstStyle>
            <a:lvl1pPr>
              <a:defRPr/>
            </a:lvl1pPr>
          </a:lstStyle>
          <a:p>
            <a:pPr>
              <a:defRPr/>
            </a:pPr>
            <a:fld id="{F95A92CC-3A26-445C-901B-B687E06B68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51039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040" y="1368425"/>
            <a:ext cx="10515600" cy="4996896"/>
          </a:xfrm>
        </p:spPr>
        <p:txBody>
          <a:bodyPr/>
          <a:lstStyle>
            <a:lvl1pPr>
              <a:lnSpc>
                <a:spcPct val="100000"/>
              </a:lnSpc>
              <a:spcBef>
                <a:spcPts val="654"/>
              </a:spcBef>
              <a:spcAft>
                <a:spcPts val="1959"/>
              </a:spcAft>
              <a:defRPr lang="en-US" sz="2000" spc="32" smtClean="0">
                <a:solidFill>
                  <a:schemeClr val="tx1"/>
                </a:solidFill>
              </a:defRPr>
            </a:lvl1pPr>
            <a:lvl2pPr marL="13817" indent="0">
              <a:lnSpc>
                <a:spcPct val="100000"/>
              </a:lnSpc>
              <a:spcBef>
                <a:spcPts val="1305"/>
              </a:spcBef>
              <a:buFont typeface="Arial" panose="020B0604020202020204" pitchFamily="34" charset="0"/>
              <a:buNone/>
              <a:tabLst/>
              <a:defRPr lang="en-US" sz="2000" spc="32" smtClean="0">
                <a:solidFill>
                  <a:schemeClr val="tx1"/>
                </a:solidFill>
              </a:defRPr>
            </a:lvl2pPr>
            <a:lvl3pPr marL="747832" indent="-245248">
              <a:lnSpc>
                <a:spcPct val="100000"/>
              </a:lnSpc>
              <a:spcBef>
                <a:spcPts val="1305"/>
              </a:spcBef>
              <a:buFont typeface="Arial" charset="0"/>
              <a:buChar char="•"/>
              <a:tabLst/>
              <a:defRPr lang="en-US" smtClean="0">
                <a:solidFill>
                  <a:schemeClr val="tx1"/>
                </a:solidFill>
              </a:defRPr>
            </a:lvl3pPr>
            <a:lvl4pPr marL="1122610" indent="-259063">
              <a:lnSpc>
                <a:spcPct val="100000"/>
              </a:lnSpc>
              <a:spcBef>
                <a:spcPts val="1305"/>
              </a:spcBef>
              <a:buFont typeface="Arial" charset="0"/>
              <a:buChar char="•"/>
              <a:tabLst/>
              <a:defRPr lang="en-US" sz="1467" smtClean="0">
                <a:solidFill>
                  <a:schemeClr val="tx1"/>
                </a:solidFill>
              </a:defRPr>
            </a:lvl4pPr>
            <a:lvl5pPr marL="1495662" indent="-259063">
              <a:lnSpc>
                <a:spcPct val="100000"/>
              </a:lnSpc>
              <a:spcBef>
                <a:spcPts val="1305"/>
              </a:spcBef>
              <a:buFont typeface="Arial" charset="0"/>
              <a:buChar char="•"/>
              <a:tabLst/>
              <a:defRPr lang="en-US" sz="1467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04088" y="228606"/>
            <a:ext cx="10515600" cy="1139825"/>
          </a:xfrm>
        </p:spPr>
        <p:txBody>
          <a:bodyPr anchor="t" anchorCtr="0"/>
          <a:lstStyle>
            <a:lvl1pPr>
              <a:defRPr sz="3733" spc="55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C4C669E8-9821-47BB-B362-D2078B5CB6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36071" y="6449786"/>
            <a:ext cx="591911" cy="387804"/>
          </a:xfrm>
        </p:spPr>
        <p:txBody>
          <a:bodyPr/>
          <a:lstStyle>
            <a:lvl1pPr>
              <a:defRPr/>
            </a:lvl1pPr>
          </a:lstStyle>
          <a:p>
            <a:fld id="{160C78DB-50CA-4162-98DA-BF5FEE9BA9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43392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B6771458-1667-44C0-9C54-B1D7A2E991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933436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A31DE1-571F-4DE2-87EA-0C48A72743E0}"/>
              </a:ext>
            </a:extLst>
          </p:cNvPr>
          <p:cNvSpPr/>
          <p:nvPr userDrawn="1"/>
        </p:nvSpPr>
        <p:spPr>
          <a:xfrm>
            <a:off x="5933436" y="0"/>
            <a:ext cx="6258564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0DA8DD1-F21A-4695-B6D5-E07AEC7C7373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757673A0-E7BF-42FF-B732-E4BEDC26A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561B7FB-6A9E-4378-BE14-9B0C3EDDEA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C026127-5063-4CB7-8E2B-BC26941F1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C87CB8A-4A81-4DB8-A58F-93014FDF7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2FC99B9-0028-47AB-AB69-6E26BA972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7550965D-AE5F-44A1-ADBE-D378D0BC2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5D646AA-8F1A-4D25-B3A7-9593BE12F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C23EE2EC-AC89-4242-B1BB-2DFC100DF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0973BAD-26A8-4E8E-96FF-665EC1AD50AD}"/>
              </a:ext>
            </a:extLst>
          </p:cNvPr>
          <p:cNvCxnSpPr>
            <a:cxnSpLocks/>
          </p:cNvCxnSpPr>
          <p:nvPr userDrawn="1"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97C2E33-54E7-46DF-9224-0C854B5A7EC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776242B-2B02-4116-B8E1-38ED7DFD1D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C9CB0D48-F3D4-4ED5-B8B2-793545D6D5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56685412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205A6552-9172-4D71-8BB5-6F6195AE6B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C732FC5-E88B-458E-97F3-3EA8CFA076A6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EF6BF9C9-0D31-4430-A3A1-21339F1FC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FE1F79E-D0EE-47B1-B625-B54553EC6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41FCE760-27AB-4756-994E-A9D8A7A1A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1B333B7E-C484-49E4-AA11-1410FB9FD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565039F8-1DCA-484A-9D7A-61A19F268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91240B0F-CCBB-4978-81A0-34C5B8F95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94B7F720-7BBA-4415-8D8F-47A1363EF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491CF43F-4360-4E0C-B7F0-6C5B61D14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9E7834A-74FD-49A0-B824-6CACD258F069}"/>
              </a:ext>
            </a:extLst>
          </p:cNvPr>
          <p:cNvCxnSpPr>
            <a:cxnSpLocks/>
          </p:cNvCxnSpPr>
          <p:nvPr userDrawn="1"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E83D615-8445-4888-B267-8C11B3E930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31940AB-1AEA-47D7-8EF1-7683876A2F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CCFB62C-20CA-4BDB-B953-D9822691AA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44824934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tack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306898B4-EC9D-4D38-8344-F2C3F62BB7F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4635442"/>
            <a:ext cx="5933436" cy="22128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3173089F-9B14-4479-AF57-71CEFFF378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2325"/>
            <a:ext cx="5933436" cy="22128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0102821C-7268-4AFC-A457-8E8E7E58FB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323884"/>
            <a:ext cx="5933436" cy="221284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F3CDC12-08FC-4483-9DF4-ABED5D4106A2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F261253-9040-43C1-BF6E-10B2C231C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93BC030-6565-46AA-847F-383CCCB9D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857915CF-A71D-4736-B9BA-AA11C8BCB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C99AC0B-5CF0-4F27-99F8-2D5623F65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ACFEE1E2-003C-4D96-9F06-839EFF760E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B39D41C-6052-4CBB-8CBC-073B037EE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E976CCDE-799B-438C-982E-D743BC644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194190A9-D5F2-4396-84D4-0CEB0918A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B851383-970B-4796-8B6A-31BE3509B4B0}"/>
              </a:ext>
            </a:extLst>
          </p:cNvPr>
          <p:cNvCxnSpPr>
            <a:cxnSpLocks/>
          </p:cNvCxnSpPr>
          <p:nvPr userDrawn="1"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19480F0-4386-4ADB-912A-795C419A374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D4DABAB-25F7-45CB-B491-4268916F7A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C1AF17F-E83A-4EE5-8506-D9CD9CE5CA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37270018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orizonta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33D77BC5-9955-4852-9F48-4A551B4623D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4" y="2242040"/>
            <a:ext cx="3941135" cy="30138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851E5003-66C7-46CF-8CF9-98C6ED6067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23657" y="2242040"/>
            <a:ext cx="3941135" cy="30138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518EB2A9-F4F0-4669-86C0-B8F6AE1EEE8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43769" y="2242040"/>
            <a:ext cx="3941135" cy="30138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BCC2D67-32A9-434B-995F-64D144FF7E2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0E42879-6679-4D2C-AEC6-659DB70C7997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8F51E89A-089D-4E52-8E19-5625EEFDA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CF3AD3BF-96A0-46F5-821D-477260B34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E6453291-891A-43C1-836A-892C7455E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8294A901-CACF-46E9-9BEA-00680578C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A47DE097-CFAE-4D6F-ADB2-74EAC033F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277F3E70-95D4-4249-AABE-51CE387F3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E3B9E544-3625-4AA0-B59C-B714DDDAA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4A992744-DA96-4575-9D8B-22638CAAA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AD71175-2952-4526-920E-D1234A497E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AE2724-3EDD-4888-A2D1-99C106B3E3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4" y="5329495"/>
            <a:ext cx="3941135" cy="86391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F40AB9A-38A1-44FD-A355-A34A950C69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23657" y="5329495"/>
            <a:ext cx="3941135" cy="86391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3C674BB-5D31-4C70-85DD-4C37854949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3769" y="5329495"/>
            <a:ext cx="3948231" cy="86391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image caption</a:t>
            </a:r>
          </a:p>
        </p:txBody>
      </p:sp>
    </p:spTree>
    <p:extLst>
      <p:ext uri="{BB962C8B-B14F-4D97-AF65-F5344CB8AC3E}">
        <p14:creationId xmlns:p14="http://schemas.microsoft.com/office/powerpoint/2010/main" val="97557946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Horizonta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EB8F7E29-A2DA-4DC9-B1D9-D76441744D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59926" y="2018975"/>
            <a:ext cx="9672148" cy="10953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Images can be displayed here in a organized and clear way. </a:t>
            </a:r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1BE06138-0F2C-43C8-B0C7-8589FB0B34B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281694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B3C8E92F-9AA4-4ADD-9D9F-7F7F5B934D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21300" y="3281694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17713D96-FD27-41E0-A2E9-7022D4577D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2600" y="3281694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7397CCF-A77C-4DBC-846A-DEE4042B0F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363899" y="3281694"/>
            <a:ext cx="2818260" cy="196760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50605B1-981E-4519-80EC-11B1B098DF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C424CFF-6FB2-47E4-ADE8-12742DDC9CBD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37C9195-67AC-4B14-825E-5CF8FF293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60B5E399-A885-4ECF-94EB-BF944300EC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4010E211-31A5-4D26-8DBB-27DEC063D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D33EE14F-82D5-4FA0-8A71-92B9A3648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415F0E52-746C-4128-95C9-287136CDA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B433FFC4-BFF9-4305-A3E1-DB100601B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AFCC6E0E-2228-4B44-8A56-CA9FDAE69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75F0C1A6-B705-44DB-8A42-2F47C125D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C44B529-5B07-40AF-BFAB-9F1E3C2767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62686771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AF72E02-6093-45E0-BBDC-ED164D380F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59926" y="5170657"/>
            <a:ext cx="9672148" cy="10953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Details can be added here to introduce a new topic or explain the image above.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C086652-26DA-42C5-BFA8-FE01EA2D87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814951D-4287-40C8-BD59-4899FA3C6ABB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0AE9F71-0FD6-4993-A9ED-B1D48261E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57D850F-61E1-41A1-A55E-09DCAFE5E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312C821-1C84-494A-B506-CD4451080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F904085-21C9-494E-9DBF-01B5DDB49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0007756-D76F-4A50-B3B2-7F5A79C34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2315A02-F554-4A37-BCC5-342BC9CB2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E750B2AC-FA2D-4BC6-A908-E93CBF192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1F95362-A227-49AD-9E55-BF3FEBF615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FF36FCC-2BAD-40AD-BE3E-ABBCF71353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04A7D1E4-01D3-4B43-9CC1-B10069B2395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256389"/>
            <a:ext cx="12192000" cy="266344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63045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Image 3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3D9EAE3D-8E7B-4A8B-A32C-37A2A72009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256388"/>
            <a:ext cx="12192000" cy="266344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7136F5D-218C-4922-A691-6E84EA1381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6116048-215A-46E2-ACD2-76A50B6EF0CB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AE20ED7-7D2E-4B69-AEE7-71D8BB7E8A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206ACB4-C562-4C81-97CD-3E0C6D8A1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2D29FFC-050D-49EE-BCC6-BD7D25027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A066904-9B26-421F-91EB-2A07D6D80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CAC98DE-371B-4E7A-8AF8-4F799AA1E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EEFA18C-B936-4ECC-B4A7-7A192E890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0C96A62-2ABF-4390-8EAE-E920BCC91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C225578A-9710-4D12-9C87-58451F900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516FC58-CBC2-4154-9BB3-5584221843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0EFCE5E-A177-486D-BD79-99FACCDD0C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5500" y="5072231"/>
            <a:ext cx="3058074" cy="5465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TOPIC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7DC54AF-10FB-4F42-8ACE-2345FBCAB5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6100" y="5072231"/>
            <a:ext cx="3058074" cy="5465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TOPIC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206F3EF-FD6E-4339-9BDB-09139CAE395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86700" y="5072231"/>
            <a:ext cx="3058074" cy="54658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spc="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INSERT TOPIC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FD25FCA-2B7F-4A05-951F-FF6C60E011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5500" y="5625170"/>
            <a:ext cx="3058074" cy="7867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the first topic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DE6C4316-28EA-4620-AB3A-550D273AA5E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6100" y="5630394"/>
            <a:ext cx="3058074" cy="7867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the first topic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DCEA8437-4970-406B-ACFC-EFE3E9820FB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86700" y="5630394"/>
            <a:ext cx="3058074" cy="7867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the first topic</a:t>
            </a:r>
          </a:p>
        </p:txBody>
      </p:sp>
    </p:spTree>
    <p:extLst>
      <p:ext uri="{BB962C8B-B14F-4D97-AF65-F5344CB8AC3E}">
        <p14:creationId xmlns:p14="http://schemas.microsoft.com/office/powerpoint/2010/main" val="368254733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ll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6E6AE85-4F26-43A6-A062-AA91D777E850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8AFFC6A6-7C74-4F8D-87E9-118589BCD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B53483C0-5742-4E3F-9FF6-6893F87D3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9099F955-6F67-4E0E-B736-1C6992885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7C54ACA6-C720-40EF-AAFA-96B123E36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D6C0139E-D12D-4AA0-A73E-5E7B246AD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D1C6F205-69C6-4F14-B19C-79AE23190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973E607E-D601-406E-AE57-3BD81E8B9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7788DAD1-619D-4FA4-AB9A-B8F9D5BA5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pic>
        <p:nvPicPr>
          <p:cNvPr id="11" name="Picture 2" descr="Image result for iphone png">
            <a:extLst>
              <a:ext uri="{FF2B5EF4-FFF2-40B4-BE49-F238E27FC236}">
                <a16:creationId xmlns:a16="http://schemas.microsoft.com/office/drawing/2014/main" id="{238EAEB4-1107-41B1-854E-4760116F8A0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59" r="25294" b="40760"/>
          <a:stretch/>
        </p:blipFill>
        <p:spPr bwMode="auto">
          <a:xfrm>
            <a:off x="680485" y="323850"/>
            <a:ext cx="5465135" cy="653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EB2DCE-B68D-4DE5-BF5A-A23B3E9BBC49}"/>
              </a:ext>
            </a:extLst>
          </p:cNvPr>
          <p:cNvCxnSpPr>
            <a:cxnSpLocks/>
          </p:cNvCxnSpPr>
          <p:nvPr userDrawn="1"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5FC1B97-53DA-4D51-8B94-0D232BFCBC2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060EEA6-ED4D-4154-A276-36D4142138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383E249E-49AF-4E0E-9884-5537265688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01AAC3E-D51F-4DC6-991D-FC3DB1B34EE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90638" y="2070100"/>
            <a:ext cx="4267200" cy="4787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7327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554A7C1-3DE7-4F63-8C95-5E550C550A88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D7A20BE6-4FC2-4426-8764-C331621C1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A227DC54-4535-4E53-8D1A-B37CF7297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4DDA703-59D4-49D9-B20C-E52416CE9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B80BFCC2-4D5D-4EDC-91AB-6C6FB0CB5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895D29F6-C728-4586-835B-C04DFF6C6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06D66CFB-B14D-43D8-AF25-A419DC0B5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8BE38276-CF74-4254-A284-3DC155B1C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2A7EBC80-2004-40C3-BB93-5876E9EF9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A294ADC-DCD4-452B-891F-453B9A1D38D3}"/>
              </a:ext>
            </a:extLst>
          </p:cNvPr>
          <p:cNvCxnSpPr>
            <a:cxnSpLocks/>
          </p:cNvCxnSpPr>
          <p:nvPr userDrawn="1"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38369C2-B27F-419A-8733-D3680EE6071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D1E2FF6-C494-49C6-AEE7-FCFAF8A79C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118F05BA-5A69-4824-89EA-1EBB4E3FAC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pic>
        <p:nvPicPr>
          <p:cNvPr id="16" name="Picture 4" descr="Image result for mac png">
            <a:extLst>
              <a:ext uri="{FF2B5EF4-FFF2-40B4-BE49-F238E27FC236}">
                <a16:creationId xmlns:a16="http://schemas.microsoft.com/office/drawing/2014/main" id="{D8D1139C-BBC8-40E9-9189-3D86FA661EA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36477" y="2158953"/>
            <a:ext cx="6660108" cy="426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2902D247-6B9E-424F-B68A-71E1F926F5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0760" y="2538721"/>
            <a:ext cx="5176583" cy="325069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9637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D33399A-D4B3-42D9-B74D-FD94C94FFA46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331E23C1-34F4-4313-8B3C-97A0219EFC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998DF8FF-FE1B-483B-BB47-9339CB811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E930BCA7-8B89-4E20-88DB-5DE014AD5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D42B0A46-99DD-45BF-B9FE-03AC17189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9602583E-01AE-4CE9-A6D7-BA3EA1C091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58381CC6-3BD3-4717-BAD5-38CC400D7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052D438D-9150-4187-82BF-ED636E31C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DE6CF00E-DE19-44CC-AD04-7B603E819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pic>
        <p:nvPicPr>
          <p:cNvPr id="11" name="Picture 2" descr="Image result for ipad air 2 png">
            <a:extLst>
              <a:ext uri="{FF2B5EF4-FFF2-40B4-BE49-F238E27FC236}">
                <a16:creationId xmlns:a16="http://schemas.microsoft.com/office/drawing/2014/main" id="{43E7000A-39E6-48CC-82D0-4892A18313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2566" y="331972"/>
            <a:ext cx="4195006" cy="620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850B0F0E-B92F-4A86-A693-9451715BD7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19275" y="914401"/>
            <a:ext cx="3772313" cy="5029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7113C1E-1086-451A-BC10-623B220D3E4A}"/>
              </a:ext>
            </a:extLst>
          </p:cNvPr>
          <p:cNvCxnSpPr>
            <a:cxnSpLocks/>
          </p:cNvCxnSpPr>
          <p:nvPr userDrawn="1"/>
        </p:nvCxnSpPr>
        <p:spPr>
          <a:xfrm>
            <a:off x="6408012" y="1058732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C998A4-53C9-46F3-9A0B-D6227EDBD7B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E2B6866-08DF-4D18-8639-4762534C7E2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F9749059-1AA9-449C-9F3A-30E4FA0FA9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68670757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732AE95-0ADB-49AD-B8E8-1D568ED0027D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B5B7B098-CE60-4DD9-991F-FE3FA8D80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99926DFE-C899-4A78-95BC-049D7AF3A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21D78A5-0031-4ADD-A26C-4DACACAF1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C5F646ED-91F3-4FEA-8CE4-234BB997E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B973E6C8-8707-4B33-B986-D68E9E6FA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227FC498-77E0-418B-9FD4-14BD433EB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DE1AB323-2221-43C8-893F-D06E2DB76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B7AA0A8A-A5D5-45D5-9E04-40B89374E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7C0B8C7-2018-40F0-8FA0-43E8DF25DB00}"/>
              </a:ext>
            </a:extLst>
          </p:cNvPr>
          <p:cNvCxnSpPr>
            <a:cxnSpLocks/>
          </p:cNvCxnSpPr>
          <p:nvPr userDrawn="1"/>
        </p:nvCxnSpPr>
        <p:spPr>
          <a:xfrm>
            <a:off x="1564182" y="1565656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87BA938F-0472-401A-977E-D6062AC5EC90}"/>
              </a:ext>
            </a:extLst>
          </p:cNvPr>
          <p:cNvSpPr/>
          <p:nvPr userDrawn="1"/>
        </p:nvSpPr>
        <p:spPr>
          <a:xfrm>
            <a:off x="92334" y="5152571"/>
            <a:ext cx="12124873" cy="1703716"/>
          </a:xfrm>
          <a:prstGeom prst="triangle">
            <a:avLst>
              <a:gd name="adj" fmla="val 100000"/>
            </a:avLst>
          </a:prstGeom>
          <a:solidFill>
            <a:schemeClr val="bg2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20426E67-7206-4A70-844C-C2E0CFBB63C5}"/>
              </a:ext>
            </a:extLst>
          </p:cNvPr>
          <p:cNvSpPr/>
          <p:nvPr userDrawn="1"/>
        </p:nvSpPr>
        <p:spPr>
          <a:xfrm>
            <a:off x="28878" y="5447212"/>
            <a:ext cx="12163121" cy="1397139"/>
          </a:xfrm>
          <a:prstGeom prst="triangle">
            <a:avLst>
              <a:gd name="adj" fmla="val 100000"/>
            </a:avLst>
          </a:prstGeom>
          <a:solidFill>
            <a:schemeClr val="bg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6F2FF11-B17E-4EEF-89C2-4334C90D8FF1}"/>
              </a:ext>
            </a:extLst>
          </p:cNvPr>
          <p:cNvGrpSpPr/>
          <p:nvPr userDrawn="1"/>
        </p:nvGrpSpPr>
        <p:grpSpPr>
          <a:xfrm>
            <a:off x="11169917" y="6413620"/>
            <a:ext cx="869136" cy="287336"/>
            <a:chOff x="9740079" y="5966678"/>
            <a:chExt cx="1069658" cy="353628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1547D28C-9FF2-49F3-8536-D3077F7E49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7D54AFDB-D3B2-4AC5-8758-94184D50B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DCDD8924-83FF-406E-B994-787AC6579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763CCC22-E0F5-4105-9D95-7A3C42F22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D099A06C-9689-4A82-A9F2-C6248B627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A62EAE46-BB08-4545-AE9A-3F090ADDB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7B7A07A1-9B9A-4034-B224-53BD95E47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50E954CF-934A-41C0-9B71-722849186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A9DB328A-D463-45F7-87EA-39E388E4EFDC}"/>
              </a:ext>
            </a:extLst>
          </p:cNvPr>
          <p:cNvSpPr/>
          <p:nvPr userDrawn="1"/>
        </p:nvSpPr>
        <p:spPr>
          <a:xfrm>
            <a:off x="7150075" y="-4464"/>
            <a:ext cx="5041924" cy="6854783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D142579C-4497-40D8-8DC3-39DDD1DEF882}"/>
              </a:ext>
            </a:extLst>
          </p:cNvPr>
          <p:cNvSpPr/>
          <p:nvPr userDrawn="1"/>
        </p:nvSpPr>
        <p:spPr>
          <a:xfrm flipV="1">
            <a:off x="0" y="-13648"/>
            <a:ext cx="12192000" cy="3140896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5606AEB4-97B9-44CE-A4EC-A0A0F5CB70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83790" y="1739900"/>
            <a:ext cx="9144000" cy="3054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>
                <a:solidFill>
                  <a:schemeClr val="bg1">
                    <a:lumMod val="50000"/>
                  </a:schemeClr>
                </a:solidFill>
              </a:rPr>
              <a:t>This slide is meant for a quote or direct unedited text. Use the </a:t>
            </a:r>
            <a:r>
              <a:rPr lang="en-US">
                <a:solidFill>
                  <a:schemeClr val="accent2"/>
                </a:solidFill>
              </a:rPr>
              <a:t>orange color 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to highlight only the key terms within the quote. 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C464E9D1-6FA8-42F7-BC07-D86B88FEE0F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18028" y="4727194"/>
            <a:ext cx="4709762" cy="508000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pc="300"/>
            </a:lvl1pPr>
          </a:lstStyle>
          <a:p>
            <a:r>
              <a:rPr lang="en-US"/>
              <a:t>AUTHOR NAME HERE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6853C024-165F-48BC-AAD5-F84CFDC9247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18029" y="5244378"/>
            <a:ext cx="4709762" cy="6141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 or company name here</a:t>
            </a:r>
          </a:p>
        </p:txBody>
      </p:sp>
    </p:spTree>
    <p:extLst>
      <p:ext uri="{BB962C8B-B14F-4D97-AF65-F5344CB8AC3E}">
        <p14:creationId xmlns:p14="http://schemas.microsoft.com/office/powerpoint/2010/main" val="243918153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F7DD3462-E3B6-4139-B507-D20B4BEBBB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107" y="0"/>
            <a:ext cx="256567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478D3DB-E99B-447C-9D7D-B922233ED538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C6AFB90F-027F-4A12-A56F-14B4A39C8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5B0BF08A-4879-4319-BD11-73057991B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86FC2A66-C7E2-468D-B290-351324097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01D63733-A764-4671-8EE9-6B78B32B1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C518D3DD-DE5B-4AD8-A5B8-8258C25F5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7D6460B7-1E4A-494D-BC10-B711710B3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06372AC0-E441-4805-B9E3-3DA88E21D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0CAA0A3E-A1FB-46E2-906D-75B25AF15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F379A8F7-0EEB-433B-AC62-B1FB7FC2BE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70028" y="386131"/>
            <a:ext cx="8682222" cy="693369"/>
          </a:xfrm>
          <a:prstGeom prst="rect">
            <a:avLst/>
          </a:prstGeom>
        </p:spPr>
        <p:txBody>
          <a:bodyPr anchor="ctr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04C094A-BC4A-4DFF-BA25-251426DECC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70028" y="1092200"/>
            <a:ext cx="868222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7F14EA-2AC0-4D42-9269-74A5EF2FD9D4}"/>
              </a:ext>
            </a:extLst>
          </p:cNvPr>
          <p:cNvSpPr/>
          <p:nvPr userDrawn="1"/>
        </p:nvSpPr>
        <p:spPr>
          <a:xfrm>
            <a:off x="3248439" y="2089578"/>
            <a:ext cx="92646" cy="965458"/>
          </a:xfrm>
          <a:prstGeom prst="rect">
            <a:avLst/>
          </a:prstGeom>
          <a:solidFill>
            <a:srgbClr val="F36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32BE0F-11AA-4247-8DFB-A5DD4EBEA5C7}"/>
              </a:ext>
            </a:extLst>
          </p:cNvPr>
          <p:cNvSpPr/>
          <p:nvPr userDrawn="1"/>
        </p:nvSpPr>
        <p:spPr>
          <a:xfrm>
            <a:off x="3248438" y="3387923"/>
            <a:ext cx="92646" cy="965458"/>
          </a:xfrm>
          <a:prstGeom prst="rect">
            <a:avLst/>
          </a:prstGeom>
          <a:solidFill>
            <a:srgbClr val="F36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D4079EE8-88BA-444A-8C0A-CC8AC8F0BE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38513" y="2089150"/>
            <a:ext cx="8166100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first topic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14D2A390-9749-478C-BB21-3B2D172428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38513" y="2449660"/>
            <a:ext cx="8166100" cy="61738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details about the first topic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8A2FF8DE-60A1-49EC-ADD1-DA4ADF8C2E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38513" y="3375482"/>
            <a:ext cx="8166100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second topic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6F730A8-E197-4462-A546-EA7CF0710F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38513" y="3735992"/>
            <a:ext cx="8166100" cy="6173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the second topic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CA594AF1-889C-4590-B4C9-814F99293C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38513" y="4719807"/>
            <a:ext cx="8166100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third topic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E4679C1B-1227-4959-B25D-4F4EF3E14F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38513" y="5080317"/>
            <a:ext cx="8166100" cy="61738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details about the third topic</a:t>
            </a:r>
          </a:p>
        </p:txBody>
      </p:sp>
      <p:sp>
        <p:nvSpPr>
          <p:cNvPr id="28" name="Slide Number Placeholder 15">
            <a:extLst>
              <a:ext uri="{FF2B5EF4-FFF2-40B4-BE49-F238E27FC236}">
                <a16:creationId xmlns:a16="http://schemas.microsoft.com/office/drawing/2014/main" id="{9B850D5F-6940-4591-804C-9EC62E911E1C}"/>
              </a:ext>
            </a:extLst>
          </p:cNvPr>
          <p:cNvSpPr txBox="1">
            <a:spLocks/>
          </p:cNvSpPr>
          <p:nvPr userDrawn="1"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90847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C24A6A72-D72A-42BA-BAF6-B836F5BC8E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107" y="0"/>
            <a:ext cx="256567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327EB42-FB7D-44E5-9D04-325F9921F923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65E225F8-655B-4AF7-82EA-5CE5729EC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A2B72FDB-8D74-4B63-B6E7-C498A9DFE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08546999-6538-4E1E-AAC7-6F9C93940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FB0CB32F-3846-4131-936C-E1F6ED68D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EF372D0B-0101-4958-A055-181D867F57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1D9BFEE0-DF89-4B98-886C-2C2B059DA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7B7B94E2-10C1-4A1A-92E7-50F00198A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EFB9BE90-DFA0-43BF-8B2E-959542CBC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66B4A70F-5BE3-49EA-B078-9ACFAF93920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70028" y="386131"/>
            <a:ext cx="8682222" cy="693369"/>
          </a:xfrm>
          <a:prstGeom prst="rect">
            <a:avLst/>
          </a:prstGeom>
        </p:spPr>
        <p:txBody>
          <a:bodyPr anchor="ctr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6DCFA-A1CE-4974-A131-5175671CE8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70028" y="1092200"/>
            <a:ext cx="868222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AEF0A91-E57B-4E83-BA1D-5E6F2D0D10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38513" y="2089150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0340FEEA-F131-4085-AC17-20C438E64E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38513" y="2495956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901EA34-D576-4F6F-A456-69467D21F6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38513" y="3375482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54648BC5-F46B-4B68-BA08-4D02E54F72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38513" y="3782288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D537BD41-EF34-425E-9945-50779A1CFE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38513" y="4719807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70412C95-8F51-49F6-B049-43D1D63EA4D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38513" y="5126613"/>
            <a:ext cx="3211143" cy="69294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details about this topic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4FC1BDA7-B8D3-42F1-BF3D-FDB4700461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03694" y="2084240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3690B44E-078C-4773-9603-EEA16D2A56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03694" y="2491046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FBD6543B-2960-4793-AECA-20EE5F7CD3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03694" y="3370572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9404D23-00A3-4CB7-A7C6-7C73AB861F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03694" y="3777378"/>
            <a:ext cx="3211143" cy="686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topic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3C4D8E0D-C56A-41B7-AF6B-B97F8E6A69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03694" y="4714897"/>
            <a:ext cx="3211143" cy="355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topic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8CF7C345-40E3-40E6-8527-390907C1ABF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03694" y="5121703"/>
            <a:ext cx="3211143" cy="69294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details about this topic</a:t>
            </a:r>
          </a:p>
        </p:txBody>
      </p:sp>
      <p:sp>
        <p:nvSpPr>
          <p:cNvPr id="32" name="Slide Number Placeholder 15">
            <a:extLst>
              <a:ext uri="{FF2B5EF4-FFF2-40B4-BE49-F238E27FC236}">
                <a16:creationId xmlns:a16="http://schemas.microsoft.com/office/drawing/2014/main" id="{4A449BBC-3CAC-42DF-9207-0ED4CE42263E}"/>
              </a:ext>
            </a:extLst>
          </p:cNvPr>
          <p:cNvSpPr txBox="1">
            <a:spLocks/>
          </p:cNvSpPr>
          <p:nvPr userDrawn="1"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34903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D3819-1684-4E89-A90A-FD413A2C0B3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81CB1F5-64DB-4EF5-8AD3-299398BB575C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1569EF8A-8BB1-40C9-A4FD-1DD43A5E8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358ED287-34D2-4D2B-ACEB-D4CB7672B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9A39CA8B-26C4-41EB-8555-84D97FE35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3E981874-F49D-4769-8BD5-A89925C2F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ACA8C1A9-7733-4673-93E1-283063EFE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4FB21A32-0BE7-4A9C-BB2E-712F4253E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E133F0E9-FFF6-483E-B0B2-2E9CCC596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E75BB2CE-2F59-40A7-8FC1-A894E4D4C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B368E4-BA67-41B7-A699-F94878232E2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F4F0767-896D-491E-87AB-8A1DD0D7988E}"/>
              </a:ext>
            </a:extLst>
          </p:cNvPr>
          <p:cNvGrpSpPr/>
          <p:nvPr userDrawn="1"/>
        </p:nvGrpSpPr>
        <p:grpSpPr>
          <a:xfrm>
            <a:off x="2104618" y="3552699"/>
            <a:ext cx="7982764" cy="195064"/>
            <a:chOff x="1765255" y="3552699"/>
            <a:chExt cx="7982764" cy="19506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9C18B26-D1F1-4273-98D7-0F3E92B3013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57829" y="3650231"/>
              <a:ext cx="7705043" cy="0"/>
            </a:xfrm>
            <a:prstGeom prst="line">
              <a:avLst/>
            </a:prstGeom>
            <a:ln w="381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5D5D93E-0969-449D-BADA-2C4FF2DE179B}"/>
                </a:ext>
              </a:extLst>
            </p:cNvPr>
            <p:cNvGrpSpPr/>
            <p:nvPr userDrawn="1"/>
          </p:nvGrpSpPr>
          <p:grpSpPr>
            <a:xfrm>
              <a:off x="1765255" y="3552699"/>
              <a:ext cx="7982764" cy="195064"/>
              <a:chOff x="1765255" y="3552699"/>
              <a:chExt cx="7982764" cy="195064"/>
            </a:xfrm>
          </p:grpSpPr>
          <p:sp>
            <p:nvSpPr>
              <p:cNvPr id="16" name="Hexagon 15">
                <a:extLst>
                  <a:ext uri="{FF2B5EF4-FFF2-40B4-BE49-F238E27FC236}">
                    <a16:creationId xmlns:a16="http://schemas.microsoft.com/office/drawing/2014/main" id="{EA0E6364-AFA2-4776-B603-813B2CBB59CE}"/>
                  </a:ext>
                </a:extLst>
              </p:cNvPr>
              <p:cNvSpPr/>
              <p:nvPr userDrawn="1"/>
            </p:nvSpPr>
            <p:spPr>
              <a:xfrm rot="5400000">
                <a:off x="1760297" y="3557657"/>
                <a:ext cx="195064" cy="185148"/>
              </a:xfrm>
              <a:prstGeom prst="hexagon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920" tIns="60960" rIns="121920" bIns="60960" anchor="ctr"/>
              <a:lstStyle/>
              <a:p>
                <a:pPr algn="ctr">
                  <a:defRPr/>
                </a:pPr>
                <a:endParaRPr lang="en-US" sz="2667"/>
              </a:p>
            </p:txBody>
          </p:sp>
          <p:sp>
            <p:nvSpPr>
              <p:cNvPr id="17" name="Hexagon 16">
                <a:extLst>
                  <a:ext uri="{FF2B5EF4-FFF2-40B4-BE49-F238E27FC236}">
                    <a16:creationId xmlns:a16="http://schemas.microsoft.com/office/drawing/2014/main" id="{4497BDE9-103E-41CF-B52C-5A923B34E698}"/>
                  </a:ext>
                </a:extLst>
              </p:cNvPr>
              <p:cNvSpPr/>
              <p:nvPr userDrawn="1"/>
            </p:nvSpPr>
            <p:spPr>
              <a:xfrm rot="5400000">
                <a:off x="4359502" y="3557657"/>
                <a:ext cx="195064" cy="185148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920" tIns="60960" rIns="121920" bIns="60960" anchor="ctr"/>
              <a:lstStyle/>
              <a:p>
                <a:pPr algn="ctr">
                  <a:defRPr/>
                </a:pPr>
                <a:endParaRPr lang="en-US" sz="2667"/>
              </a:p>
            </p:txBody>
          </p:sp>
          <p:sp>
            <p:nvSpPr>
              <p:cNvPr id="18" name="Hexagon 17">
                <a:extLst>
                  <a:ext uri="{FF2B5EF4-FFF2-40B4-BE49-F238E27FC236}">
                    <a16:creationId xmlns:a16="http://schemas.microsoft.com/office/drawing/2014/main" id="{7B771BEF-5BCA-4F9C-BE8A-F47ABDD15EEC}"/>
                  </a:ext>
                </a:extLst>
              </p:cNvPr>
              <p:cNvSpPr/>
              <p:nvPr userDrawn="1"/>
            </p:nvSpPr>
            <p:spPr>
              <a:xfrm rot="5400000">
                <a:off x="6958707" y="3557657"/>
                <a:ext cx="195064" cy="185148"/>
              </a:xfrm>
              <a:prstGeom prst="hexagon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920" tIns="60960" rIns="121920" bIns="60960" anchor="ctr"/>
              <a:lstStyle/>
              <a:p>
                <a:pPr algn="ctr">
                  <a:defRPr/>
                </a:pPr>
                <a:endParaRPr lang="en-US" sz="2667"/>
              </a:p>
            </p:txBody>
          </p:sp>
          <p:sp>
            <p:nvSpPr>
              <p:cNvPr id="19" name="Hexagon 18">
                <a:extLst>
                  <a:ext uri="{FF2B5EF4-FFF2-40B4-BE49-F238E27FC236}">
                    <a16:creationId xmlns:a16="http://schemas.microsoft.com/office/drawing/2014/main" id="{33DF5F8B-6468-45C5-87E2-74CE911B95CB}"/>
                  </a:ext>
                </a:extLst>
              </p:cNvPr>
              <p:cNvSpPr/>
              <p:nvPr userDrawn="1"/>
            </p:nvSpPr>
            <p:spPr>
              <a:xfrm rot="5400000">
                <a:off x="9557913" y="3557657"/>
                <a:ext cx="195064" cy="185148"/>
              </a:xfrm>
              <a:prstGeom prst="hexagon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1920" tIns="60960" rIns="121920" bIns="60960" anchor="ctr"/>
              <a:lstStyle/>
              <a:p>
                <a:pPr algn="ctr">
                  <a:defRPr/>
                </a:pPr>
                <a:endParaRPr lang="en-US" sz="2667"/>
              </a:p>
            </p:txBody>
          </p:sp>
        </p:grpSp>
      </p:grp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BD1D88DD-0FA7-419F-AB37-0F510B2D78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91242" y="3843369"/>
            <a:ext cx="2423160" cy="408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3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PHASE TWO</a:t>
            </a:r>
          </a:p>
        </p:txBody>
      </p:sp>
      <p:sp>
        <p:nvSpPr>
          <p:cNvPr id="21" name="Text Placeholder 32">
            <a:extLst>
              <a:ext uri="{FF2B5EF4-FFF2-40B4-BE49-F238E27FC236}">
                <a16:creationId xmlns:a16="http://schemas.microsoft.com/office/drawing/2014/main" id="{823A706C-AEA8-442D-A4A7-1EA63E8E21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3072" y="4282051"/>
            <a:ext cx="2063307" cy="9498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phase</a:t>
            </a:r>
          </a:p>
        </p:txBody>
      </p:sp>
      <p:sp>
        <p:nvSpPr>
          <p:cNvPr id="22" name="Text Placeholder 32">
            <a:extLst>
              <a:ext uri="{FF2B5EF4-FFF2-40B4-BE49-F238E27FC236}">
                <a16:creationId xmlns:a16="http://schemas.microsoft.com/office/drawing/2014/main" id="{A31EA3AE-A598-46AD-B55B-FF4FC7A452E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71169" y="4282051"/>
            <a:ext cx="2063307" cy="9498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phase</a:t>
            </a:r>
          </a:p>
        </p:txBody>
      </p:sp>
      <p:sp>
        <p:nvSpPr>
          <p:cNvPr id="23" name="Text Placeholder 32">
            <a:extLst>
              <a:ext uri="{FF2B5EF4-FFF2-40B4-BE49-F238E27FC236}">
                <a16:creationId xmlns:a16="http://schemas.microsoft.com/office/drawing/2014/main" id="{8025CD4C-8819-4E45-BCD2-B5361A3029C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56119" y="4282051"/>
            <a:ext cx="2063307" cy="9498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phase</a:t>
            </a:r>
          </a:p>
        </p:txBody>
      </p:sp>
      <p:sp>
        <p:nvSpPr>
          <p:cNvPr id="24" name="Text Placeholder 32">
            <a:extLst>
              <a:ext uri="{FF2B5EF4-FFF2-40B4-BE49-F238E27FC236}">
                <a16:creationId xmlns:a16="http://schemas.microsoft.com/office/drawing/2014/main" id="{258B70C9-2C0B-49AB-A585-CCA4C4B699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58342" y="4282051"/>
            <a:ext cx="2063307" cy="9498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details about this phase</a:t>
            </a:r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D1D288D9-0997-4A50-980D-96805049C3D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83145" y="3843369"/>
            <a:ext cx="2423160" cy="408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3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PHASE ONE</a:t>
            </a:r>
          </a:p>
        </p:txBody>
      </p:sp>
      <p:sp>
        <p:nvSpPr>
          <p:cNvPr id="26" name="Text Placeholder 26">
            <a:extLst>
              <a:ext uri="{FF2B5EF4-FFF2-40B4-BE49-F238E27FC236}">
                <a16:creationId xmlns:a16="http://schemas.microsoft.com/office/drawing/2014/main" id="{CAE30221-8289-440E-A2B8-C8D7FD591D1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69443" y="3843369"/>
            <a:ext cx="2436658" cy="408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3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PHASE THREE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58F98702-68A0-49BF-880D-393567F7E3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78415" y="3843369"/>
            <a:ext cx="2423160" cy="408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spc="3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PHASE FOUR</a:t>
            </a:r>
          </a:p>
        </p:txBody>
      </p:sp>
    </p:spTree>
    <p:extLst>
      <p:ext uri="{BB962C8B-B14F-4D97-AF65-F5344CB8AC3E}">
        <p14:creationId xmlns:p14="http://schemas.microsoft.com/office/powerpoint/2010/main" val="120377296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F14EC2-7581-4BC4-A4A9-4295EAEF2B46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75000"/>
              <a:alpha val="4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618C105-ED35-46E7-A441-4092DE6D0B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DB9856B-ED58-408E-BAC4-B9B46F6D16D6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7E84A5A-A9E5-48B9-BC44-9D9995B6A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97370AA-5497-4A31-B957-629EA0954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8FB8AC1-CC68-43F8-9C39-3A30F68CC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D9966FA-FF73-4673-8990-3EE3E2574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62F5CED-F5DD-4647-B0F2-78A5BB614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40BE5EBA-3CAC-4342-BAF1-E83594C45F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2288708-385B-4335-A4F7-B3CFBBDB98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61E99F8-73FC-4FDC-B746-11BACF07C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4C12823-491A-4E1A-9A2F-5132893E12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Chart Placeholder 3">
            <a:extLst>
              <a:ext uri="{FF2B5EF4-FFF2-40B4-BE49-F238E27FC236}">
                <a16:creationId xmlns:a16="http://schemas.microsoft.com/office/drawing/2014/main" id="{10E9590E-1439-4960-A4F5-F66FB1F209AE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06450" y="1803400"/>
            <a:ext cx="4749800" cy="3924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Chart Placeholder 3">
            <a:extLst>
              <a:ext uri="{FF2B5EF4-FFF2-40B4-BE49-F238E27FC236}">
                <a16:creationId xmlns:a16="http://schemas.microsoft.com/office/drawing/2014/main" id="{46CF428A-1A6D-4908-9391-AE557E683167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6511523" y="1812925"/>
            <a:ext cx="4749800" cy="3924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BA116E9-950B-4089-89AD-4661F54C13D0}"/>
              </a:ext>
            </a:extLst>
          </p:cNvPr>
          <p:cNvSpPr txBox="1">
            <a:spLocks/>
          </p:cNvSpPr>
          <p:nvPr userDrawn="1"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8B94BE2-521A-414C-ACE4-17DBCDD2F0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055" y="6429865"/>
            <a:ext cx="1019018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Source: Click to enter source details </a:t>
            </a:r>
          </a:p>
        </p:txBody>
      </p:sp>
    </p:spTree>
    <p:extLst>
      <p:ext uri="{BB962C8B-B14F-4D97-AF65-F5344CB8AC3E}">
        <p14:creationId xmlns:p14="http://schemas.microsoft.com/office/powerpoint/2010/main" val="277829939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618C105-ED35-46E7-A441-4092DE6D0B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DB9856B-ED58-408E-BAC4-B9B46F6D16D6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7E84A5A-A9E5-48B9-BC44-9D9995B6A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97370AA-5497-4A31-B957-629EA0954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8FB8AC1-CC68-43F8-9C39-3A30F68CC8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D9966FA-FF73-4673-8990-3EE3E25747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62F5CED-F5DD-4647-B0F2-78A5BB614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40BE5EBA-3CAC-4342-BAF1-E83594C45F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2288708-385B-4335-A4F7-B3CFBBDB98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61E99F8-73FC-4FDC-B746-11BACF07C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4C12823-491A-4E1A-9A2F-5132893E12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Chart Placeholder 3">
            <a:extLst>
              <a:ext uri="{FF2B5EF4-FFF2-40B4-BE49-F238E27FC236}">
                <a16:creationId xmlns:a16="http://schemas.microsoft.com/office/drawing/2014/main" id="{10E9590E-1439-4960-A4F5-F66FB1F209AE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06450" y="1803400"/>
            <a:ext cx="4749800" cy="3924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Chart Placeholder 3">
            <a:extLst>
              <a:ext uri="{FF2B5EF4-FFF2-40B4-BE49-F238E27FC236}">
                <a16:creationId xmlns:a16="http://schemas.microsoft.com/office/drawing/2014/main" id="{46CF428A-1A6D-4908-9391-AE557E683167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6511523" y="1812925"/>
            <a:ext cx="4749800" cy="3924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BA116E9-950B-4089-89AD-4661F54C13D0}"/>
              </a:ext>
            </a:extLst>
          </p:cNvPr>
          <p:cNvSpPr txBox="1">
            <a:spLocks/>
          </p:cNvSpPr>
          <p:nvPr userDrawn="1"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8B94BE2-521A-414C-ACE4-17DBCDD2F0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055" y="6429865"/>
            <a:ext cx="1019018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Source: Click to enter source details </a:t>
            </a:r>
          </a:p>
        </p:txBody>
      </p:sp>
    </p:spTree>
    <p:extLst>
      <p:ext uri="{BB962C8B-B14F-4D97-AF65-F5344CB8AC3E}">
        <p14:creationId xmlns:p14="http://schemas.microsoft.com/office/powerpoint/2010/main" val="370144771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F6A3CEC-6C6E-4224-A546-793C7D17711E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75000"/>
              <a:alpha val="4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6A49021-4637-44E3-BD4C-430668623C56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99BA78E0-5E0B-4C36-90E7-F0742BBD6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80DE7B48-6801-42DC-BA0D-98A4D6E6B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880F3777-0968-4F5D-ADF7-5BA169519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37CE0572-C3A1-436F-B638-82C6DD847E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6646DA85-4467-45A5-9543-BB5B1A74A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433F7A99-083C-4769-B6C2-3D89418C8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33603F5F-F65D-4023-8B2A-C0D23C651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529D5CF4-6ABF-4B85-BC12-13F87222C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Chart Placeholder 3">
            <a:extLst>
              <a:ext uri="{FF2B5EF4-FFF2-40B4-BE49-F238E27FC236}">
                <a16:creationId xmlns:a16="http://schemas.microsoft.com/office/drawing/2014/main" id="{C113B462-F5CE-4666-8FE3-E59B025C3554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37952" y="1097263"/>
            <a:ext cx="5127435" cy="471668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00B9A916-5BDB-4E34-BCB1-662E79010B3E}"/>
              </a:ext>
            </a:extLst>
          </p:cNvPr>
          <p:cNvSpPr txBox="1">
            <a:spLocks/>
          </p:cNvSpPr>
          <p:nvPr userDrawn="1"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E763DC7-5166-4E3E-88A3-8ED7DDEFC5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055" y="6429865"/>
            <a:ext cx="1019018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Source: Click to enter source details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F2661B3-C356-4A6F-861B-CA1F303D5EAD}"/>
              </a:ext>
            </a:extLst>
          </p:cNvPr>
          <p:cNvCxnSpPr>
            <a:cxnSpLocks/>
          </p:cNvCxnSpPr>
          <p:nvPr userDrawn="1"/>
        </p:nvCxnSpPr>
        <p:spPr>
          <a:xfrm>
            <a:off x="6408012" y="1044218"/>
            <a:ext cx="740664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EAA0A5D-97DB-4EE3-8BAA-C6EF5D3E3FB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08012" y="3029803"/>
            <a:ext cx="5098188" cy="278414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enter details about a topic or the image pictured.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5A77E4D-CE7A-4A47-9A26-F9DA87472E6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8012" y="1172829"/>
            <a:ext cx="5098188" cy="1169998"/>
          </a:xfrm>
          <a:prstGeom prst="rect">
            <a:avLst/>
          </a:prstGeom>
        </p:spPr>
        <p:txBody>
          <a:bodyPr anchor="t"/>
          <a:lstStyle>
            <a:lvl1pPr algn="l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06D2BA0-BC08-4BA6-804E-8ED1960194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8012" y="2365612"/>
            <a:ext cx="5098188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6620454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886A7-F06A-40C1-8C4A-DAE10F87E7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D9D020D-AC23-44A3-A274-7F5EAA01217B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7C4C5A40-C7C6-4DF5-9CE3-AF258F861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626CD197-7C3E-4FAF-B205-D7D0F2AB2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6191FC84-0711-4609-8687-6340A9519B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52554C71-A3AC-47D4-8C0A-4A71C341A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9E1401C4-DB5D-4090-9582-3B8B77D80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7A15E5AA-E66A-4871-9B38-8A80CCACF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B6F2AAA6-593A-4099-89D3-3BF2E0CC0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D6AA640C-2888-48D2-9134-5F35AD2FC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86DD326-7B85-44EC-9DB1-D6A0320176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3" name="Chart Placeholder 3">
            <a:extLst>
              <a:ext uri="{FF2B5EF4-FFF2-40B4-BE49-F238E27FC236}">
                <a16:creationId xmlns:a16="http://schemas.microsoft.com/office/drawing/2014/main" id="{5B7A919B-EC27-4702-8058-CA40D16BF094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06450" y="2044700"/>
            <a:ext cx="10367010" cy="3924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7AEB17D-7633-429E-939B-A1DCBC78CE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055" y="6429865"/>
            <a:ext cx="10190182" cy="37465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Source: Click to enter source details </a:t>
            </a:r>
          </a:p>
        </p:txBody>
      </p:sp>
    </p:spTree>
    <p:extLst>
      <p:ext uri="{BB962C8B-B14F-4D97-AF65-F5344CB8AC3E}">
        <p14:creationId xmlns:p14="http://schemas.microsoft.com/office/powerpoint/2010/main" val="360163387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8E716-DA85-4F02-A257-914567F91E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3FA04BD-A1BD-4F56-B9A8-DA468D00BC74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8C2D70E-3AF4-4110-B813-D3033C96B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B3A9BD95-E9E1-433B-A38B-7FE8F9DD60E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7334CAC5-35A1-4389-991D-A4077F31D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F936DF80-B8E2-4799-B22A-A452CBDBA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AE6154DE-358E-4DC1-9DBE-77510A254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E1BCB4FF-378E-400E-B0FE-43784AD4D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8D1F91BE-A674-4ACA-A5E4-98FBE6D39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A2A06EDF-4123-49E6-BEFC-9F128DDC5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A4DAE29-4792-49A8-8BE2-AEAB6884D71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8008024F-EA0C-432A-9D86-61F342EBD1B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07717" y="2654771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A351F61B-3E46-4A4E-93E1-E2BFCDABB1F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07717" y="4261928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64E9CD2B-808E-4C42-AB9B-6EF2196B23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81238" y="4250678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012E9F66-BAAE-4533-9893-FB088988571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81238" y="2652419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6DFC2A4D-640C-4F2D-B4BE-B2AAE164E5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54760" y="2652418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C7C2BF4A-1712-4222-B518-85ED66407E9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454760" y="4261928"/>
            <a:ext cx="2728913" cy="81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81286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4E704-31AB-4EF3-AC4D-79148F4F14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BF31B7-13D5-4534-8553-961F3A4BBE1A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76F6EBD-9F00-4A9D-BD3A-5C2678814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40B2ABF3-FD47-4FC2-90FC-2AE039BE2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E89DD7CA-4978-4565-AFEE-A4DEA6BD4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743A1699-DAF3-4846-9A0A-F498ACB4AD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10C9AA5F-3B3F-450D-8736-68267E9A4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9D29338A-5304-4917-8022-0C54FA482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3424D569-1779-45A8-B29E-AD36C938C3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67D7BB1B-4EDB-41BA-A719-0C452F0C8D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78A6B6D-5F95-41FD-AE4A-351263A1D6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C0EFC64-3132-4330-8AA1-016F2256D855}"/>
              </a:ext>
            </a:extLst>
          </p:cNvPr>
          <p:cNvCxnSpPr/>
          <p:nvPr userDrawn="1"/>
        </p:nvCxnSpPr>
        <p:spPr>
          <a:xfrm>
            <a:off x="0" y="3540641"/>
            <a:ext cx="12192000" cy="0"/>
          </a:xfrm>
          <a:prstGeom prst="line">
            <a:avLst/>
          </a:prstGeom>
          <a:ln w="76200">
            <a:solidFill>
              <a:srgbClr val="F3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D9DC131A-7D73-4A17-91C7-29A427AC33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7918" y="1797936"/>
            <a:ext cx="4465092" cy="415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83063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A7E06D-3286-48B7-9DB0-5A841AA154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CE6EAB1-95B4-46C5-A872-0F8F8565DFC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C0EA39-EA21-467E-B93A-16F93209DC22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D1C09C9-0B2D-4AD8-ACD4-C3FBD0680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2765E6D-DDB2-44E1-B9F1-98707C1CD9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16252F5-A523-4B22-B59F-CCF14F525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78C6FDE0-CDDC-4DBD-88C6-9BB8F6849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AEF61EC-617D-413E-929A-DE98F2F7F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6FBE2BA-8724-4A01-9746-B19A6A33C7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80BA88C-067E-4F3A-81B2-F3DA9A242E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AA73BE59-3206-428A-93DA-96B132F75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942455D-2626-4F04-A9E7-C64EE2E92E3B}"/>
              </a:ext>
            </a:extLst>
          </p:cNvPr>
          <p:cNvGrpSpPr/>
          <p:nvPr userDrawn="1"/>
        </p:nvGrpSpPr>
        <p:grpSpPr>
          <a:xfrm>
            <a:off x="11171048" y="6419007"/>
            <a:ext cx="869136" cy="287336"/>
            <a:chOff x="9740079" y="5966678"/>
            <a:chExt cx="1069658" cy="35362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F24DDBF5-9F7D-4D45-BC0B-B249A5BA0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BA9BC1BC-0193-472C-A9E2-E0C9F13EB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10E796A2-C855-476D-BD1B-FE6F6EC7E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E40DC079-50A5-4126-836E-349D3AA544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98CC74CF-3887-4857-B7B7-0846D74F1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CD43F742-948A-4652-826A-43F587870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7AB03E83-4655-4F60-A935-18366DF20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C07DE91F-D4F6-4DED-B4D2-CE7589562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92DDF6A-6621-44DF-AA1F-FF29B7C7C625}"/>
              </a:ext>
            </a:extLst>
          </p:cNvPr>
          <p:cNvCxnSpPr>
            <a:cxnSpLocks/>
          </p:cNvCxnSpPr>
          <p:nvPr userDrawn="1"/>
        </p:nvCxnSpPr>
        <p:spPr>
          <a:xfrm>
            <a:off x="4495402" y="3624400"/>
            <a:ext cx="1925835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3E55A1C1-CEC4-4F76-9E44-C781A7BDE3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6258" y="1088137"/>
            <a:ext cx="4745482" cy="2533396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24" name="Slide Number Placeholder 15">
            <a:extLst>
              <a:ext uri="{FF2B5EF4-FFF2-40B4-BE49-F238E27FC236}">
                <a16:creationId xmlns:a16="http://schemas.microsoft.com/office/drawing/2014/main" id="{B113AA84-B620-43D1-A7FB-41D04D925D12}"/>
              </a:ext>
            </a:extLst>
          </p:cNvPr>
          <p:cNvSpPr txBox="1">
            <a:spLocks/>
          </p:cNvSpPr>
          <p:nvPr userDrawn="1"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82049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5B6FAF4B-8C4D-4F54-A46F-C895C05F57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1848"/>
            <a:ext cx="12192000" cy="688984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9BC3989-EFCA-40AA-83A7-8EA1542E68BA}"/>
              </a:ext>
            </a:extLst>
          </p:cNvPr>
          <p:cNvSpPr/>
          <p:nvPr userDrawn="1"/>
        </p:nvSpPr>
        <p:spPr>
          <a:xfrm>
            <a:off x="0" y="-20275"/>
            <a:ext cx="12192000" cy="688984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633CF01-D69F-46F5-A7A6-F7CEB1A5E85A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8E69C9E-0ADC-408F-A184-4304D49DE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C297F03-E41D-4473-B46E-9AE14E55B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18FC415-E96B-47A9-A5C8-9332BBDED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4C4F766-96B2-43CB-8C28-A95777203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E2B9ED0-6262-4430-BF17-6BA9BCB2E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18470996-3701-46EE-AB07-987BFDDF4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5DE20E9-C855-460F-BF22-6CB9447315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0D179D23-604C-46F6-B956-1115789B6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7D518C0-2418-479E-842B-8DF82678EE08}"/>
              </a:ext>
            </a:extLst>
          </p:cNvPr>
          <p:cNvGrpSpPr/>
          <p:nvPr userDrawn="1"/>
        </p:nvGrpSpPr>
        <p:grpSpPr>
          <a:xfrm>
            <a:off x="11171048" y="6419007"/>
            <a:ext cx="869136" cy="287336"/>
            <a:chOff x="9740079" y="5966678"/>
            <a:chExt cx="1069658" cy="35362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5F322760-41DA-44B1-A34F-B1AD2DCC9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867F8F59-9A06-42F4-9856-177B83E3E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6D490BCD-FC1C-4E06-AA06-AA3C67EE2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B04289C4-1F4B-4876-88B0-A32207F3E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4006D399-AE8C-4709-A717-D338680A3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35ECD788-608D-4E54-B351-1FC4A4B57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332C0BEB-6FA7-4ADC-8DBE-88A5381F3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6AE43114-021D-402E-A94A-3ED7737D0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68DF165-4054-476C-88C9-ECD150F5ABE8}"/>
              </a:ext>
            </a:extLst>
          </p:cNvPr>
          <p:cNvCxnSpPr>
            <a:cxnSpLocks/>
          </p:cNvCxnSpPr>
          <p:nvPr userDrawn="1"/>
        </p:nvCxnSpPr>
        <p:spPr>
          <a:xfrm>
            <a:off x="4495402" y="3624400"/>
            <a:ext cx="1925835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3CA7B28B-39A2-435A-84E9-8F593D644E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6258" y="1088137"/>
            <a:ext cx="4745482" cy="2533396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24" name="Slide Number Placeholder 15">
            <a:extLst>
              <a:ext uri="{FF2B5EF4-FFF2-40B4-BE49-F238E27FC236}">
                <a16:creationId xmlns:a16="http://schemas.microsoft.com/office/drawing/2014/main" id="{AAF2A569-3D01-4CDB-9BE2-6B24701BEF20}"/>
              </a:ext>
            </a:extLst>
          </p:cNvPr>
          <p:cNvSpPr txBox="1">
            <a:spLocks/>
          </p:cNvSpPr>
          <p:nvPr userDrawn="1"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90046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13351F-4EDE-40B4-9CFE-6F6C782F8E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468D58F-3F2E-411E-927D-9FEC75E1F774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06150A4-A8D3-4B98-BF10-2A93CEAF2E91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AE51D7F8-8C82-496E-9EFC-6FD6EE07E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9901109-373A-457A-82CA-7B513CA26D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50A6EF5-8BFE-4636-95EE-366B5580A61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9DD8EA4C-DBC0-4DF0-BA56-001714A89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6584648-F9D8-41DB-B21C-6795B26D0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9D1FC85-E8B9-4FB6-8E69-C21F0A54E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51BB7BF-6169-4CEF-B085-DFEFD691E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D41A5F98-418F-477E-B99E-9D6656553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590F5DA-0B7A-4D8A-952E-3DDEA0DCF064}"/>
              </a:ext>
            </a:extLst>
          </p:cNvPr>
          <p:cNvGrpSpPr/>
          <p:nvPr userDrawn="1"/>
        </p:nvGrpSpPr>
        <p:grpSpPr>
          <a:xfrm>
            <a:off x="11171048" y="6419007"/>
            <a:ext cx="869136" cy="287336"/>
            <a:chOff x="9740079" y="5966678"/>
            <a:chExt cx="1069658" cy="35362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C2B642A2-8B18-4357-93D4-6BF0E5BF5B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D326A038-1C06-4956-9D4B-6B1A5AC3A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20127D94-EE55-47A7-978A-2E82766F3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AEA6ED51-8DA7-49E2-963A-E5C1396CE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F5FAB645-E77A-4D1F-A6AB-26F4B1DD7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BB885689-50B1-4882-9D1C-4D2B9EC22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780934E2-DB93-4094-A653-E4278E7CBF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3CF816B7-E1D5-4A8C-9BED-F733564F1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521C577-0EE6-4CA1-84A1-D5B37108F8A6}"/>
              </a:ext>
            </a:extLst>
          </p:cNvPr>
          <p:cNvCxnSpPr>
            <a:cxnSpLocks/>
          </p:cNvCxnSpPr>
          <p:nvPr userDrawn="1"/>
        </p:nvCxnSpPr>
        <p:spPr>
          <a:xfrm>
            <a:off x="4495402" y="3624400"/>
            <a:ext cx="1925835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1747AE4F-4B74-4195-9AE3-F7B4238AB3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6258" y="1088137"/>
            <a:ext cx="4745482" cy="2533396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24" name="Slide Number Placeholder 15">
            <a:extLst>
              <a:ext uri="{FF2B5EF4-FFF2-40B4-BE49-F238E27FC236}">
                <a16:creationId xmlns:a16="http://schemas.microsoft.com/office/drawing/2014/main" id="{5B508301-32AB-4AED-8971-DAB4563ADFE9}"/>
              </a:ext>
            </a:extLst>
          </p:cNvPr>
          <p:cNvSpPr txBox="1">
            <a:spLocks/>
          </p:cNvSpPr>
          <p:nvPr userDrawn="1"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68004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E8B0EC-552B-4ABD-9D42-57C4371019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3266541-816C-41FD-B7C8-01D035F5A275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90B36AC-2500-4938-9E81-FA645649A5BA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FA7D86D-B830-4773-83CD-7309970D0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2046DF7-4697-4557-A9D2-FED73007A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0D49561-8126-4BEF-9591-18E489FAB9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C54A96F-66A3-4453-A0AB-91A6C769F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8170374-B880-4756-B22D-837765A01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DBDC0FB-D1B2-4FEC-A901-65251CC1F2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BA8BC858-4BA2-4CAC-B706-17AD55224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5D001C7-41C1-413D-98B5-A906E5CD5E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397E817-60A2-4FCB-819C-EDC3C52ADFBC}"/>
              </a:ext>
            </a:extLst>
          </p:cNvPr>
          <p:cNvGrpSpPr/>
          <p:nvPr userDrawn="1"/>
        </p:nvGrpSpPr>
        <p:grpSpPr>
          <a:xfrm>
            <a:off x="11171048" y="6419007"/>
            <a:ext cx="869136" cy="287336"/>
            <a:chOff x="9740079" y="5966678"/>
            <a:chExt cx="1069658" cy="353628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4CF90942-4229-4874-9726-1CFCCD944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5CD9E6F3-F157-43EF-948C-2EFED8F9C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55796552-6EC0-48B1-B0DA-56868D73E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C4245AF6-1EDC-45BE-9EBC-C4E8A9238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6855D5AE-173C-4CE0-8623-40BB6194A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2F49AF23-3C8E-4345-8271-A913C8CF7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ADF6D66E-7698-45B8-AACE-89C8A172F1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2F912FF9-AE70-4DF2-8345-6EA0EDF6E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D31F53E-E9C2-472E-969A-CC5B09D7C8AF}"/>
              </a:ext>
            </a:extLst>
          </p:cNvPr>
          <p:cNvCxnSpPr>
            <a:cxnSpLocks/>
          </p:cNvCxnSpPr>
          <p:nvPr userDrawn="1"/>
        </p:nvCxnSpPr>
        <p:spPr>
          <a:xfrm>
            <a:off x="4495402" y="3624400"/>
            <a:ext cx="1925835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4BFC95BD-357E-467F-BED9-A8912D3659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86258" y="1088137"/>
            <a:ext cx="4745482" cy="2533396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DIVIDER</a:t>
            </a:r>
          </a:p>
        </p:txBody>
      </p:sp>
      <p:sp>
        <p:nvSpPr>
          <p:cNvPr id="24" name="Slide Number Placeholder 15">
            <a:extLst>
              <a:ext uri="{FF2B5EF4-FFF2-40B4-BE49-F238E27FC236}">
                <a16:creationId xmlns:a16="http://schemas.microsoft.com/office/drawing/2014/main" id="{B465EFA2-AB4C-4A76-84C1-8766BC09C8BB}"/>
              </a:ext>
            </a:extLst>
          </p:cNvPr>
          <p:cNvSpPr txBox="1">
            <a:spLocks/>
          </p:cNvSpPr>
          <p:nvPr userDrawn="1"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74481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Placeholder 3">
            <a:extLst>
              <a:ext uri="{FF2B5EF4-FFF2-40B4-BE49-F238E27FC236}">
                <a16:creationId xmlns:a16="http://schemas.microsoft.com/office/drawing/2014/main" id="{8576C58B-6A7B-4E8E-B17C-50F481149A7A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18222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95F3E-DB00-4C3C-A6B7-B9B4877242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750" y="386131"/>
            <a:ext cx="11112500" cy="693369"/>
          </a:xfrm>
          <a:prstGeom prst="rect">
            <a:avLst/>
          </a:prstGeom>
        </p:spPr>
        <p:txBody>
          <a:bodyPr anchor="ctr"/>
          <a:lstStyle>
            <a:lvl1pPr algn="ctr">
              <a:defRPr sz="3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enter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EBFC7DA-06F1-48B9-8061-1A9FC2735295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B3DC1F9C-5F61-41C3-B55E-78E2F59A4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52BA58FE-1CF6-482F-ADA8-5663A65B3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AECA7510-868E-499A-A802-EA1B61C29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6968D4CF-D3BF-4BA3-84D8-A0AF0B560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A1956A4F-A914-4EC7-A4F1-5DDFFEBD4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18918A1E-00D8-4C67-A2AF-A4E44A9B7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714F7EFD-BDF5-4CCD-BA42-007732426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A64FD9F2-E817-4D6F-A98E-61885B575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EB74EA4-13A5-4984-AB6E-5FEE5A5AE3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092200"/>
            <a:ext cx="11112500" cy="374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11842324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186793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F9D01465-A1CE-437D-B219-5660D71C1FD0}"/>
              </a:ext>
            </a:extLst>
          </p:cNvPr>
          <p:cNvSpPr/>
          <p:nvPr userDrawn="1"/>
        </p:nvSpPr>
        <p:spPr>
          <a:xfrm>
            <a:off x="92334" y="1693714"/>
            <a:ext cx="12124873" cy="5164647"/>
          </a:xfrm>
          <a:prstGeom prst="triangle">
            <a:avLst>
              <a:gd name="adj" fmla="val 100000"/>
            </a:avLst>
          </a:prstGeom>
          <a:solidFill>
            <a:schemeClr val="bg2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2E29509A-0DD0-4020-9B1C-4C27EAB53271}"/>
              </a:ext>
            </a:extLst>
          </p:cNvPr>
          <p:cNvSpPr/>
          <p:nvPr userDrawn="1"/>
        </p:nvSpPr>
        <p:spPr>
          <a:xfrm>
            <a:off x="28878" y="2622710"/>
            <a:ext cx="12163121" cy="4235290"/>
          </a:xfrm>
          <a:prstGeom prst="triangle">
            <a:avLst>
              <a:gd name="adj" fmla="val 100000"/>
            </a:avLst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A237AC6B-D237-4EA6-ACD6-8B8EC9A1DBB8}"/>
              </a:ext>
            </a:extLst>
          </p:cNvPr>
          <p:cNvSpPr/>
          <p:nvPr userDrawn="1"/>
        </p:nvSpPr>
        <p:spPr>
          <a:xfrm>
            <a:off x="7150075" y="-2390"/>
            <a:ext cx="5130588" cy="6920337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5760C9B6-5B2B-4D02-AD0B-73D13B97408D}"/>
              </a:ext>
            </a:extLst>
          </p:cNvPr>
          <p:cNvSpPr/>
          <p:nvPr userDrawn="1"/>
        </p:nvSpPr>
        <p:spPr>
          <a:xfrm flipV="1">
            <a:off x="-1" y="-50013"/>
            <a:ext cx="12280663" cy="3179334"/>
          </a:xfrm>
          <a:prstGeom prst="triangle">
            <a:avLst>
              <a:gd name="adj" fmla="val 100000"/>
            </a:avLst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9C7F12-37DF-4B87-B44E-B8188F9B1B1E}"/>
              </a:ext>
            </a:extLst>
          </p:cNvPr>
          <p:cNvSpPr txBox="1"/>
          <p:nvPr userDrawn="1"/>
        </p:nvSpPr>
        <p:spPr>
          <a:xfrm>
            <a:off x="1026928" y="2611136"/>
            <a:ext cx="5522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D3531F6-F073-4AA1-AFF7-A40C70739821}"/>
              </a:ext>
            </a:extLst>
          </p:cNvPr>
          <p:cNvCxnSpPr>
            <a:cxnSpLocks/>
          </p:cNvCxnSpPr>
          <p:nvPr userDrawn="1"/>
        </p:nvCxnSpPr>
        <p:spPr>
          <a:xfrm>
            <a:off x="1950308" y="3586110"/>
            <a:ext cx="719588" cy="0"/>
          </a:xfrm>
          <a:prstGeom prst="line">
            <a:avLst/>
          </a:prstGeom>
          <a:ln w="38100">
            <a:solidFill>
              <a:srgbClr val="F26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81BD932-DA3C-4521-B24E-CD6E5B0D7E89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86371F0F-0A66-4F47-89C3-F0925D4DA6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F46D7AEB-6486-4E3E-A28C-34C5B643E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760CEF8B-575B-4691-8593-0597CD2E8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2FEA99A8-C898-48C8-BAC1-D4E307DB3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A0219757-A0A7-4882-81F5-A6DACAF64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0ADDD0EE-F81C-4E6F-BA18-AD06CC65D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4C24C10-6096-4CF7-9296-CE4B42E354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D591058B-8C78-4533-8786-0515EBE99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3713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18" Type="http://schemas.openxmlformats.org/officeDocument/2006/relationships/slideLayout" Target="../slideLayouts/slideLayout65.xml"/><Relationship Id="rId26" Type="http://schemas.openxmlformats.org/officeDocument/2006/relationships/slideLayout" Target="../slideLayouts/slideLayout73.xml"/><Relationship Id="rId3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68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4.xml"/><Relationship Id="rId25" Type="http://schemas.openxmlformats.org/officeDocument/2006/relationships/slideLayout" Target="../slideLayouts/slideLayout72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20" Type="http://schemas.openxmlformats.org/officeDocument/2006/relationships/slideLayout" Target="../slideLayouts/slideLayout67.xml"/><Relationship Id="rId29" Type="http://schemas.openxmlformats.org/officeDocument/2006/relationships/slideLayout" Target="../slideLayouts/slideLayout76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24" Type="http://schemas.openxmlformats.org/officeDocument/2006/relationships/slideLayout" Target="../slideLayouts/slideLayout71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23" Type="http://schemas.openxmlformats.org/officeDocument/2006/relationships/slideLayout" Target="../slideLayouts/slideLayout70.xml"/><Relationship Id="rId28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66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Relationship Id="rId22" Type="http://schemas.openxmlformats.org/officeDocument/2006/relationships/slideLayout" Target="../slideLayouts/slideLayout69.xml"/><Relationship Id="rId27" Type="http://schemas.openxmlformats.org/officeDocument/2006/relationships/slideLayout" Target="../slideLayouts/slideLayout74.xml"/><Relationship Id="rId30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26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5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29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24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slideLayout" Target="../slideLayouts/slideLayout120.xml"/><Relationship Id="rId28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slideLayout" Target="../slideLayouts/slideLayout119.xml"/><Relationship Id="rId27" Type="http://schemas.openxmlformats.org/officeDocument/2006/relationships/slideLayout" Target="../slideLayouts/slideLayout124.xml"/><Relationship Id="rId30" Type="http://schemas.openxmlformats.org/officeDocument/2006/relationships/slideLayout" Target="../slideLayouts/slideLayout12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slideLayout" Target="../slideLayouts/slideLayout145.xml"/><Relationship Id="rId26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30.xml"/><Relationship Id="rId21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5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20" Type="http://schemas.openxmlformats.org/officeDocument/2006/relationships/slideLayout" Target="../slideLayouts/slideLayout147.xml"/><Relationship Id="rId29" Type="http://schemas.openxmlformats.org/officeDocument/2006/relationships/theme" Target="../theme/theme7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24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23" Type="http://schemas.openxmlformats.org/officeDocument/2006/relationships/slideLayout" Target="../slideLayouts/slideLayout150.xml"/><Relationship Id="rId28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37.xml"/><Relationship Id="rId19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Relationship Id="rId22" Type="http://schemas.openxmlformats.org/officeDocument/2006/relationships/slideLayout" Target="../slideLayouts/slideLayout149.xml"/><Relationship Id="rId27" Type="http://schemas.openxmlformats.org/officeDocument/2006/relationships/slideLayout" Target="../slideLayouts/slideLayout1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AA71F08-4DBA-49F9-97F2-87105D88E2FE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378F9DEC-94A1-4256-9041-41953FA37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7D555DE2-3C1D-4B0A-BDD6-E0DA7B39B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31E01B4A-6FBC-4C1F-831F-5B23B64A8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AD6A97CD-3E54-4FBA-9D2D-D97EE77EB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E17F7C0D-79BF-438A-B76E-047ACB060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58FD4127-896F-4B29-BFEC-FF1B36D73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1B7FF7ED-3D1A-4D3C-952F-DA7DD34D1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5E5D0DE2-6656-4096-A193-6F7706EF8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E49949E-F288-49F8-B1F5-88BC85785C46}"/>
              </a:ext>
            </a:extLst>
          </p:cNvPr>
          <p:cNvSpPr txBox="1">
            <a:spLocks/>
          </p:cNvSpPr>
          <p:nvPr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99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6" r:id="rId2"/>
    <p:sldLayoutId id="2147483675" r:id="rId3"/>
    <p:sldLayoutId id="2147483674" r:id="rId4"/>
    <p:sldLayoutId id="2147483673" r:id="rId5"/>
    <p:sldLayoutId id="2147483672" r:id="rId6"/>
    <p:sldLayoutId id="2147483671" r:id="rId7"/>
    <p:sldLayoutId id="2147483670" r:id="rId8"/>
    <p:sldLayoutId id="2147483683" r:id="rId9"/>
    <p:sldLayoutId id="2147483682" r:id="rId10"/>
    <p:sldLayoutId id="2147483681" r:id="rId11"/>
    <p:sldLayoutId id="2147483679" r:id="rId12"/>
    <p:sldLayoutId id="2147483678" r:id="rId13"/>
    <p:sldLayoutId id="2147483677" r:id="rId14"/>
    <p:sldLayoutId id="2147483686" r:id="rId15"/>
    <p:sldLayoutId id="2147483685" r:id="rId16"/>
    <p:sldLayoutId id="2147483684" r:id="rId17"/>
    <p:sldLayoutId id="2147483690" r:id="rId18"/>
    <p:sldLayoutId id="2147483689" r:id="rId19"/>
    <p:sldLayoutId id="2147483687" r:id="rId20"/>
    <p:sldLayoutId id="2147483688" r:id="rId21"/>
    <p:sldLayoutId id="2147483696" r:id="rId22"/>
    <p:sldLayoutId id="2147483695" r:id="rId23"/>
    <p:sldLayoutId id="2147483692" r:id="rId24"/>
    <p:sldLayoutId id="2147483694" r:id="rId25"/>
    <p:sldLayoutId id="2147483693" r:id="rId26"/>
    <p:sldLayoutId id="2147483691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1E6F06C-F354-48B5-86C8-A70E4F469F11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0A5B8C08-09A5-4364-BC92-AA8CAE4A84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6880B5FB-E848-4BEF-91C3-37ECE51C09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ABA3AC4C-32C9-45BD-85C4-9F16B0BF8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B3A635AB-94B4-4F9F-B74A-B4202D7B9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86936142-9669-4128-B4F5-A74889724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AFC1BAD1-E00F-4AD0-9C34-66B98FA268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6469E810-B6F1-4F51-A6D4-15581E7AB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D9F58880-239B-4770-A6C0-EC0470B04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CF94131-59AB-4FCB-8971-7491E157702E}"/>
              </a:ext>
            </a:extLst>
          </p:cNvPr>
          <p:cNvSpPr txBox="1">
            <a:spLocks/>
          </p:cNvSpPr>
          <p:nvPr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91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6" r:id="rId2"/>
    <p:sldLayoutId id="2147483662" r:id="rId3"/>
    <p:sldLayoutId id="2147483665" r:id="rId4"/>
    <p:sldLayoutId id="214748366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7051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2" r:id="rId13"/>
    <p:sldLayoutId id="2147483713" r:id="rId14"/>
    <p:sldLayoutId id="214748395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AA71F08-4DBA-49F9-97F2-87105D88E2FE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378F9DEC-94A1-4256-9041-41953FA37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7D555DE2-3C1D-4B0A-BDD6-E0DA7B39B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31E01B4A-6FBC-4C1F-831F-5B23B64A8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AD6A97CD-3E54-4FBA-9D2D-D97EE77EB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E17F7C0D-79BF-438A-B76E-047ACB060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58FD4127-896F-4B29-BFEC-FF1B36D73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1B7FF7ED-3D1A-4D3C-952F-DA7DD34D1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5E5D0DE2-6656-4096-A193-6F7706EF8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E49949E-F288-49F8-B1F5-88BC85785C46}"/>
              </a:ext>
            </a:extLst>
          </p:cNvPr>
          <p:cNvSpPr txBox="1">
            <a:spLocks/>
          </p:cNvSpPr>
          <p:nvPr userDrawn="1"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710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37" r:id="rId23"/>
    <p:sldLayoutId id="2147483738" r:id="rId24"/>
    <p:sldLayoutId id="2147483739" r:id="rId25"/>
    <p:sldLayoutId id="2147483740" r:id="rId26"/>
    <p:sldLayoutId id="2147483741" r:id="rId27"/>
    <p:sldLayoutId id="2147483742" r:id="rId28"/>
    <p:sldLayoutId id="2147483743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342B78A-4D59-FD7C-77D6-D80A0F47953E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44C2259C-1C16-66C8-9C5F-D36F5CBF9D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E2F09DBD-F8AC-3772-FF3F-D08B8DE6364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F2F780FB-946F-BACC-8367-813C780AB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F9A7EEA3-2BAE-3E44-C1A1-3E8BF3904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8FE6FA28-69B5-D0AF-3199-1BE71A9D44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12C97B81-B5DD-7BA6-790E-E5A1E3798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365C4CA1-7FB6-B498-4510-9B3820C3C4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9E35C9AA-DFAB-4CC1-58EF-CB801572C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5589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9" r:id="rId18"/>
    <p:sldLayoutId id="2147483770" r:id="rId19"/>
    <p:sldLayoutId id="2147483823" r:id="rId20"/>
    <p:sldLayoutId id="214748394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AA71F08-4DBA-49F9-97F2-87105D88E2FE}"/>
              </a:ext>
            </a:extLst>
          </p:cNvPr>
          <p:cNvGrpSpPr/>
          <p:nvPr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378F9DEC-94A1-4256-9041-41953FA37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7D555DE2-3C1D-4B0A-BDD6-E0DA7B39B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31E01B4A-6FBC-4C1F-831F-5B23B64A8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AD6A97CD-3E54-4FBA-9D2D-D97EE77EB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E17F7C0D-79BF-438A-B76E-047ACB060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58FD4127-896F-4B29-BFEC-FF1B36D73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1B7FF7ED-3D1A-4D3C-952F-DA7DD34D1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5E5D0DE2-6656-4096-A193-6F7706EF8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E49949E-F288-49F8-B1F5-88BC85785C46}"/>
              </a:ext>
            </a:extLst>
          </p:cNvPr>
          <p:cNvSpPr txBox="1">
            <a:spLocks/>
          </p:cNvSpPr>
          <p:nvPr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070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  <p:sldLayoutId id="2147483801" r:id="rId14"/>
    <p:sldLayoutId id="2147483802" r:id="rId15"/>
    <p:sldLayoutId id="2147483803" r:id="rId16"/>
    <p:sldLayoutId id="2147483804" r:id="rId17"/>
    <p:sldLayoutId id="2147483805" r:id="rId18"/>
    <p:sldLayoutId id="2147483806" r:id="rId19"/>
    <p:sldLayoutId id="2147483807" r:id="rId20"/>
    <p:sldLayoutId id="2147483808" r:id="rId21"/>
    <p:sldLayoutId id="2147483809" r:id="rId22"/>
    <p:sldLayoutId id="2147483810" r:id="rId23"/>
    <p:sldLayoutId id="2147483811" r:id="rId24"/>
    <p:sldLayoutId id="2147483812" r:id="rId25"/>
    <p:sldLayoutId id="2147483813" r:id="rId26"/>
    <p:sldLayoutId id="2147483814" r:id="rId27"/>
    <p:sldLayoutId id="2147483815" r:id="rId28"/>
    <p:sldLayoutId id="2147483816" r:id="rId29"/>
    <p:sldLayoutId id="2147483817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AA71F08-4DBA-49F9-97F2-87105D88E2FE}"/>
              </a:ext>
            </a:extLst>
          </p:cNvPr>
          <p:cNvGrpSpPr/>
          <p:nvPr userDrawn="1"/>
        </p:nvGrpSpPr>
        <p:grpSpPr>
          <a:xfrm>
            <a:off x="11173460" y="6417165"/>
            <a:ext cx="869136" cy="287336"/>
            <a:chOff x="9740079" y="5966678"/>
            <a:chExt cx="1069658" cy="353628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378F9DEC-94A1-4256-9041-41953FA37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1222" y="5966678"/>
              <a:ext cx="256785" cy="353628"/>
            </a:xfrm>
            <a:custGeom>
              <a:avLst/>
              <a:gdLst>
                <a:gd name="T0" fmla="*/ 0 w 1522"/>
                <a:gd name="T1" fmla="*/ 0 h 2096"/>
                <a:gd name="T2" fmla="*/ 0 w 1522"/>
                <a:gd name="T3" fmla="*/ 899 h 2096"/>
                <a:gd name="T4" fmla="*/ 317 w 1522"/>
                <a:gd name="T5" fmla="*/ 899 h 2096"/>
                <a:gd name="T6" fmla="*/ 317 w 1522"/>
                <a:gd name="T7" fmla="*/ 1196 h 2096"/>
                <a:gd name="T8" fmla="*/ 0 w 1522"/>
                <a:gd name="T9" fmla="*/ 1196 h 2096"/>
                <a:gd name="T10" fmla="*/ 0 w 1522"/>
                <a:gd name="T11" fmla="*/ 2096 h 2096"/>
                <a:gd name="T12" fmla="*/ 317 w 1522"/>
                <a:gd name="T13" fmla="*/ 2096 h 2096"/>
                <a:gd name="T14" fmla="*/ 317 w 1522"/>
                <a:gd name="T15" fmla="*/ 1196 h 2096"/>
                <a:gd name="T16" fmla="*/ 1376 w 1522"/>
                <a:gd name="T17" fmla="*/ 1196 h 2096"/>
                <a:gd name="T18" fmla="*/ 1376 w 1522"/>
                <a:gd name="T19" fmla="*/ 899 h 2096"/>
                <a:gd name="T20" fmla="*/ 317 w 1522"/>
                <a:gd name="T21" fmla="*/ 899 h 2096"/>
                <a:gd name="T22" fmla="*/ 317 w 1522"/>
                <a:gd name="T23" fmla="*/ 299 h 2096"/>
                <a:gd name="T24" fmla="*/ 1522 w 1522"/>
                <a:gd name="T25" fmla="*/ 299 h 2096"/>
                <a:gd name="T26" fmla="*/ 1522 w 1522"/>
                <a:gd name="T27" fmla="*/ 0 h 2096"/>
                <a:gd name="T28" fmla="*/ 0 w 1522"/>
                <a:gd name="T29" fmla="*/ 0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2" h="2096">
                  <a:moveTo>
                    <a:pt x="0" y="0"/>
                  </a:moveTo>
                  <a:lnTo>
                    <a:pt x="0" y="899"/>
                  </a:lnTo>
                  <a:lnTo>
                    <a:pt x="317" y="899"/>
                  </a:lnTo>
                  <a:lnTo>
                    <a:pt x="317" y="1196"/>
                  </a:lnTo>
                  <a:lnTo>
                    <a:pt x="0" y="1196"/>
                  </a:lnTo>
                  <a:lnTo>
                    <a:pt x="0" y="2096"/>
                  </a:lnTo>
                  <a:lnTo>
                    <a:pt x="317" y="2096"/>
                  </a:lnTo>
                  <a:lnTo>
                    <a:pt x="317" y="1196"/>
                  </a:lnTo>
                  <a:lnTo>
                    <a:pt x="1376" y="1196"/>
                  </a:lnTo>
                  <a:lnTo>
                    <a:pt x="1376" y="899"/>
                  </a:lnTo>
                  <a:lnTo>
                    <a:pt x="317" y="899"/>
                  </a:lnTo>
                  <a:lnTo>
                    <a:pt x="317" y="299"/>
                  </a:lnTo>
                  <a:lnTo>
                    <a:pt x="1522" y="299"/>
                  </a:lnTo>
                  <a:lnTo>
                    <a:pt x="1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7D555DE2-3C1D-4B0A-BDD6-E0DA7B39B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6168462"/>
              <a:ext cx="309931" cy="151844"/>
            </a:xfrm>
            <a:custGeom>
              <a:avLst/>
              <a:gdLst>
                <a:gd name="T0" fmla="*/ 339 w 843"/>
                <a:gd name="T1" fmla="*/ 275 h 412"/>
                <a:gd name="T2" fmla="*/ 145 w 843"/>
                <a:gd name="T3" fmla="*/ 275 h 412"/>
                <a:gd name="T4" fmla="*/ 145 w 843"/>
                <a:gd name="T5" fmla="*/ 0 h 412"/>
                <a:gd name="T6" fmla="*/ 0 w 843"/>
                <a:gd name="T7" fmla="*/ 0 h 412"/>
                <a:gd name="T8" fmla="*/ 0 w 843"/>
                <a:gd name="T9" fmla="*/ 412 h 412"/>
                <a:gd name="T10" fmla="*/ 339 w 843"/>
                <a:gd name="T11" fmla="*/ 412 h 412"/>
                <a:gd name="T12" fmla="*/ 706 w 843"/>
                <a:gd name="T13" fmla="*/ 274 h 412"/>
                <a:gd name="T14" fmla="*/ 843 w 843"/>
                <a:gd name="T15" fmla="*/ 0 h 412"/>
                <a:gd name="T16" fmla="*/ 694 w 843"/>
                <a:gd name="T17" fmla="*/ 0 h 412"/>
                <a:gd name="T18" fmla="*/ 339 w 843"/>
                <a:gd name="T19" fmla="*/ 27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3" h="412">
                  <a:moveTo>
                    <a:pt x="339" y="275"/>
                  </a:moveTo>
                  <a:cubicBezTo>
                    <a:pt x="145" y="275"/>
                    <a:pt x="145" y="275"/>
                    <a:pt x="145" y="275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339" y="412"/>
                    <a:pt x="339" y="412"/>
                    <a:pt x="339" y="412"/>
                  </a:cubicBezTo>
                  <a:cubicBezTo>
                    <a:pt x="483" y="412"/>
                    <a:pt x="613" y="363"/>
                    <a:pt x="706" y="274"/>
                  </a:cubicBezTo>
                  <a:cubicBezTo>
                    <a:pt x="781" y="201"/>
                    <a:pt x="829" y="106"/>
                    <a:pt x="843" y="0"/>
                  </a:cubicBezTo>
                  <a:cubicBezTo>
                    <a:pt x="694" y="0"/>
                    <a:pt x="694" y="0"/>
                    <a:pt x="694" y="0"/>
                  </a:cubicBezTo>
                  <a:cubicBezTo>
                    <a:pt x="665" y="165"/>
                    <a:pt x="527" y="275"/>
                    <a:pt x="339" y="275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31E01B4A-6FBC-4C1F-831F-5B23B64A8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0079" y="5966678"/>
              <a:ext cx="310268" cy="151675"/>
            </a:xfrm>
            <a:custGeom>
              <a:avLst/>
              <a:gdLst>
                <a:gd name="T0" fmla="*/ 339 w 844"/>
                <a:gd name="T1" fmla="*/ 0 h 412"/>
                <a:gd name="T2" fmla="*/ 0 w 844"/>
                <a:gd name="T3" fmla="*/ 0 h 412"/>
                <a:gd name="T4" fmla="*/ 0 w 844"/>
                <a:gd name="T5" fmla="*/ 412 h 412"/>
                <a:gd name="T6" fmla="*/ 145 w 844"/>
                <a:gd name="T7" fmla="*/ 412 h 412"/>
                <a:gd name="T8" fmla="*/ 145 w 844"/>
                <a:gd name="T9" fmla="*/ 137 h 412"/>
                <a:gd name="T10" fmla="*/ 339 w 844"/>
                <a:gd name="T11" fmla="*/ 137 h 412"/>
                <a:gd name="T12" fmla="*/ 693 w 844"/>
                <a:gd name="T13" fmla="*/ 412 h 412"/>
                <a:gd name="T14" fmla="*/ 844 w 844"/>
                <a:gd name="T15" fmla="*/ 412 h 412"/>
                <a:gd name="T16" fmla="*/ 339 w 844"/>
                <a:gd name="T1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4" h="412">
                  <a:moveTo>
                    <a:pt x="33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45" y="412"/>
                    <a:pt x="145" y="412"/>
                    <a:pt x="145" y="412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339" y="137"/>
                    <a:pt x="339" y="137"/>
                    <a:pt x="339" y="137"/>
                  </a:cubicBezTo>
                  <a:cubicBezTo>
                    <a:pt x="526" y="137"/>
                    <a:pt x="663" y="247"/>
                    <a:pt x="693" y="412"/>
                  </a:cubicBezTo>
                  <a:cubicBezTo>
                    <a:pt x="844" y="412"/>
                    <a:pt x="844" y="412"/>
                    <a:pt x="844" y="412"/>
                  </a:cubicBezTo>
                  <a:cubicBezTo>
                    <a:pt x="813" y="170"/>
                    <a:pt x="610" y="0"/>
                    <a:pt x="339" y="0"/>
                  </a:cubicBezTo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AD6A97CD-3E54-4FBA-9D2D-D97EE77EB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22534" y="6168462"/>
              <a:ext cx="134298" cy="151844"/>
            </a:xfrm>
            <a:custGeom>
              <a:avLst/>
              <a:gdLst>
                <a:gd name="T0" fmla="*/ 406 w 796"/>
                <a:gd name="T1" fmla="*/ 280 h 900"/>
                <a:gd name="T2" fmla="*/ 321 w 796"/>
                <a:gd name="T3" fmla="*/ 0 h 900"/>
                <a:gd name="T4" fmla="*/ 0 w 796"/>
                <a:gd name="T5" fmla="*/ 0 h 900"/>
                <a:gd name="T6" fmla="*/ 279 w 796"/>
                <a:gd name="T7" fmla="*/ 900 h 900"/>
                <a:gd name="T8" fmla="*/ 528 w 796"/>
                <a:gd name="T9" fmla="*/ 900 h 900"/>
                <a:gd name="T10" fmla="*/ 796 w 796"/>
                <a:gd name="T11" fmla="*/ 0 h 900"/>
                <a:gd name="T12" fmla="*/ 484 w 796"/>
                <a:gd name="T13" fmla="*/ 0 h 900"/>
                <a:gd name="T14" fmla="*/ 406 w 796"/>
                <a:gd name="T15" fmla="*/ 28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00">
                  <a:moveTo>
                    <a:pt x="406" y="280"/>
                  </a:moveTo>
                  <a:lnTo>
                    <a:pt x="321" y="0"/>
                  </a:lnTo>
                  <a:lnTo>
                    <a:pt x="0" y="0"/>
                  </a:lnTo>
                  <a:lnTo>
                    <a:pt x="279" y="900"/>
                  </a:lnTo>
                  <a:lnTo>
                    <a:pt x="528" y="900"/>
                  </a:lnTo>
                  <a:lnTo>
                    <a:pt x="796" y="0"/>
                  </a:lnTo>
                  <a:lnTo>
                    <a:pt x="484" y="0"/>
                  </a:lnTo>
                  <a:lnTo>
                    <a:pt x="406" y="28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E17F7C0D-79BF-438A-B76E-047ACB060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59603" y="5966678"/>
              <a:ext cx="102242" cy="152013"/>
            </a:xfrm>
            <a:custGeom>
              <a:avLst/>
              <a:gdLst>
                <a:gd name="T0" fmla="*/ 336 w 606"/>
                <a:gd name="T1" fmla="*/ 0 h 901"/>
                <a:gd name="T2" fmla="*/ 0 w 606"/>
                <a:gd name="T3" fmla="*/ 0 h 901"/>
                <a:gd name="T4" fmla="*/ 279 w 606"/>
                <a:gd name="T5" fmla="*/ 901 h 901"/>
                <a:gd name="T6" fmla="*/ 606 w 606"/>
                <a:gd name="T7" fmla="*/ 901 h 901"/>
                <a:gd name="T8" fmla="*/ 336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336" y="0"/>
                  </a:moveTo>
                  <a:lnTo>
                    <a:pt x="0" y="0"/>
                  </a:lnTo>
                  <a:lnTo>
                    <a:pt x="279" y="901"/>
                  </a:lnTo>
                  <a:lnTo>
                    <a:pt x="606" y="90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58FD4127-896F-4B29-BFEC-FF1B36D73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534" y="5966678"/>
              <a:ext cx="131936" cy="152013"/>
            </a:xfrm>
            <a:custGeom>
              <a:avLst/>
              <a:gdLst>
                <a:gd name="T0" fmla="*/ 523 w 782"/>
                <a:gd name="T1" fmla="*/ 0 h 901"/>
                <a:gd name="T2" fmla="*/ 259 w 782"/>
                <a:gd name="T3" fmla="*/ 0 h 901"/>
                <a:gd name="T4" fmla="*/ 0 w 782"/>
                <a:gd name="T5" fmla="*/ 901 h 901"/>
                <a:gd name="T6" fmla="*/ 314 w 782"/>
                <a:gd name="T7" fmla="*/ 901 h 901"/>
                <a:gd name="T8" fmla="*/ 392 w 782"/>
                <a:gd name="T9" fmla="*/ 644 h 901"/>
                <a:gd name="T10" fmla="*/ 469 w 782"/>
                <a:gd name="T11" fmla="*/ 901 h 901"/>
                <a:gd name="T12" fmla="*/ 782 w 782"/>
                <a:gd name="T13" fmla="*/ 901 h 901"/>
                <a:gd name="T14" fmla="*/ 523 w 782"/>
                <a:gd name="T15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2" h="901">
                  <a:moveTo>
                    <a:pt x="523" y="0"/>
                  </a:moveTo>
                  <a:lnTo>
                    <a:pt x="259" y="0"/>
                  </a:lnTo>
                  <a:lnTo>
                    <a:pt x="0" y="901"/>
                  </a:lnTo>
                  <a:lnTo>
                    <a:pt x="314" y="901"/>
                  </a:lnTo>
                  <a:lnTo>
                    <a:pt x="392" y="644"/>
                  </a:lnTo>
                  <a:lnTo>
                    <a:pt x="469" y="901"/>
                  </a:lnTo>
                  <a:lnTo>
                    <a:pt x="782" y="901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1B7FF7ED-3D1A-4D3C-952F-DA7DD34D1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7495" y="5966678"/>
              <a:ext cx="102242" cy="152013"/>
            </a:xfrm>
            <a:custGeom>
              <a:avLst/>
              <a:gdLst>
                <a:gd name="T0" fmla="*/ 271 w 606"/>
                <a:gd name="T1" fmla="*/ 0 h 901"/>
                <a:gd name="T2" fmla="*/ 0 w 606"/>
                <a:gd name="T3" fmla="*/ 901 h 901"/>
                <a:gd name="T4" fmla="*/ 325 w 606"/>
                <a:gd name="T5" fmla="*/ 901 h 901"/>
                <a:gd name="T6" fmla="*/ 606 w 606"/>
                <a:gd name="T7" fmla="*/ 0 h 901"/>
                <a:gd name="T8" fmla="*/ 271 w 606"/>
                <a:gd name="T9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6" h="901">
                  <a:moveTo>
                    <a:pt x="271" y="0"/>
                  </a:moveTo>
                  <a:lnTo>
                    <a:pt x="0" y="901"/>
                  </a:lnTo>
                  <a:lnTo>
                    <a:pt x="325" y="901"/>
                  </a:lnTo>
                  <a:lnTo>
                    <a:pt x="606" y="0"/>
                  </a:lnTo>
                  <a:lnTo>
                    <a:pt x="271" y="0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5E5D0DE2-6656-4096-A193-6F7706EF8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2340" y="6168462"/>
              <a:ext cx="134635" cy="151844"/>
            </a:xfrm>
            <a:custGeom>
              <a:avLst/>
              <a:gdLst>
                <a:gd name="T0" fmla="*/ 392 w 798"/>
                <a:gd name="T1" fmla="*/ 282 h 900"/>
                <a:gd name="T2" fmla="*/ 311 w 798"/>
                <a:gd name="T3" fmla="*/ 0 h 900"/>
                <a:gd name="T4" fmla="*/ 0 w 798"/>
                <a:gd name="T5" fmla="*/ 0 h 900"/>
                <a:gd name="T6" fmla="*/ 268 w 798"/>
                <a:gd name="T7" fmla="*/ 900 h 900"/>
                <a:gd name="T8" fmla="*/ 519 w 798"/>
                <a:gd name="T9" fmla="*/ 900 h 900"/>
                <a:gd name="T10" fmla="*/ 798 w 798"/>
                <a:gd name="T11" fmla="*/ 0 h 900"/>
                <a:gd name="T12" fmla="*/ 475 w 798"/>
                <a:gd name="T13" fmla="*/ 0 h 900"/>
                <a:gd name="T14" fmla="*/ 392 w 798"/>
                <a:gd name="T15" fmla="*/ 282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900">
                  <a:moveTo>
                    <a:pt x="392" y="282"/>
                  </a:moveTo>
                  <a:lnTo>
                    <a:pt x="311" y="0"/>
                  </a:lnTo>
                  <a:lnTo>
                    <a:pt x="0" y="0"/>
                  </a:lnTo>
                  <a:lnTo>
                    <a:pt x="268" y="900"/>
                  </a:lnTo>
                  <a:lnTo>
                    <a:pt x="519" y="900"/>
                  </a:lnTo>
                  <a:lnTo>
                    <a:pt x="798" y="0"/>
                  </a:lnTo>
                  <a:lnTo>
                    <a:pt x="475" y="0"/>
                  </a:lnTo>
                  <a:lnTo>
                    <a:pt x="392" y="282"/>
                  </a:lnTo>
                  <a:close/>
                </a:path>
              </a:pathLst>
            </a:custGeom>
            <a:solidFill>
              <a:srgbClr val="FF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</a:endParaRPr>
            </a:p>
          </p:txBody>
        </p:sp>
      </p:grp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E49949E-F288-49F8-B1F5-88BC85785C46}"/>
              </a:ext>
            </a:extLst>
          </p:cNvPr>
          <p:cNvSpPr txBox="1">
            <a:spLocks/>
          </p:cNvSpPr>
          <p:nvPr userDrawn="1"/>
        </p:nvSpPr>
        <p:spPr>
          <a:xfrm>
            <a:off x="171449" y="6492874"/>
            <a:ext cx="46650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3245F9-611F-460B-AD82-FE5275B4E6CE}" type="slidenum">
              <a:rPr lang="en-US" sz="100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pPr/>
              <a:t>‹#›</a:t>
            </a:fld>
            <a:endParaRPr lang="en-US" sz="10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799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  <p:sldLayoutId id="2147483858" r:id="rId17"/>
    <p:sldLayoutId id="2147483859" r:id="rId18"/>
    <p:sldLayoutId id="2147483860" r:id="rId19"/>
    <p:sldLayoutId id="2147483861" r:id="rId20"/>
    <p:sldLayoutId id="2147483862" r:id="rId21"/>
    <p:sldLayoutId id="2147483863" r:id="rId22"/>
    <p:sldLayoutId id="2147483864" r:id="rId23"/>
    <p:sldLayoutId id="2147483865" r:id="rId24"/>
    <p:sldLayoutId id="2147483866" r:id="rId25"/>
    <p:sldLayoutId id="2147483867" r:id="rId26"/>
    <p:sldLayoutId id="2147483868" r:id="rId27"/>
    <p:sldLayoutId id="2147483869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12" Type="http://schemas.openxmlformats.org/officeDocument/2006/relationships/image" Target="../media/image40.png"/><Relationship Id="rId17" Type="http://schemas.openxmlformats.org/officeDocument/2006/relationships/image" Target="../media/image45.jpeg"/><Relationship Id="rId2" Type="http://schemas.openxmlformats.org/officeDocument/2006/relationships/image" Target="../media/image30.png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jpeg"/><Relationship Id="rId19" Type="http://schemas.openxmlformats.org/officeDocument/2006/relationships/image" Target="../media/image47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4.png"/><Relationship Id="rId4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9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9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7201C69-1109-400E-9C23-CE90F0820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449" y="3574951"/>
            <a:ext cx="8288538" cy="2505797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000" b="1"/>
              <a:t>Dallas Fort Worth International Airport</a:t>
            </a:r>
          </a:p>
          <a:p>
            <a:pPr>
              <a:spcBef>
                <a:spcPts val="1200"/>
              </a:spcBef>
            </a:pPr>
            <a:r>
              <a:rPr lang="en-US" sz="2000" b="1"/>
              <a:t>May 1, 2024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C18BED7-DC0B-4AC1-9807-0577B80C4B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6924" y="1552260"/>
            <a:ext cx="8288538" cy="1803616"/>
          </a:xfrm>
        </p:spPr>
        <p:txBody>
          <a:bodyPr lIns="91440" tIns="45720" rIns="91440" bIns="45720" anchor="t">
            <a:noAutofit/>
          </a:bodyPr>
          <a:lstStyle/>
          <a:p>
            <a:r>
              <a:rPr lang="en-US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rPr>
              <a:t>Concessions Outreach and Workshops</a:t>
            </a: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554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4144D-B7DC-BA53-A838-61937DF53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84271" y="421388"/>
            <a:ext cx="6867980" cy="658113"/>
          </a:xfrm>
        </p:spPr>
        <p:txBody>
          <a:bodyPr/>
          <a:lstStyle/>
          <a:p>
            <a:r>
              <a:rPr lang="en-US"/>
              <a:t>Agenda for Today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588505-F372-B636-5610-CF296227F3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84271" y="1111250"/>
            <a:ext cx="6867980" cy="355600"/>
          </a:xfrm>
        </p:spPr>
        <p:txBody>
          <a:bodyPr/>
          <a:lstStyle/>
          <a:p>
            <a:r>
              <a:rPr lang="en-US" sz="2000"/>
              <a:t>May 1</a:t>
            </a:r>
            <a:r>
              <a:rPr lang="en-US" sz="2000" baseline="30000"/>
              <a:t>st</a:t>
            </a:r>
            <a:r>
              <a:rPr lang="en-US" sz="2000"/>
              <a:t>, 2024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D97E78-7CC5-E418-AF50-53A76B977A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12388" y="1680703"/>
            <a:ext cx="6554326" cy="337728"/>
          </a:xfrm>
        </p:spPr>
        <p:txBody>
          <a:bodyPr/>
          <a:lstStyle/>
          <a:p>
            <a:r>
              <a:rPr lang="en-US" sz="2400" b="1">
                <a:solidFill>
                  <a:srgbClr val="3EB1C8"/>
                </a:solidFill>
              </a:rPr>
              <a:t>1PM-2PM:</a:t>
            </a:r>
            <a:r>
              <a:rPr lang="en-US" sz="2400">
                <a:solidFill>
                  <a:srgbClr val="3EB1C8"/>
                </a:solidFill>
              </a:rPr>
              <a:t> </a:t>
            </a:r>
            <a:r>
              <a:rPr lang="en-US" b="1">
                <a:solidFill>
                  <a:srgbClr val="FF5000"/>
                </a:solidFill>
              </a:rPr>
              <a:t>Vendors &amp; Networking</a:t>
            </a:r>
            <a:endParaRPr lang="en-US">
              <a:solidFill>
                <a:srgbClr val="3EB1C8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63B883-1D2E-10AC-ACD7-98BAD87F10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12388" y="2104153"/>
            <a:ext cx="6554326" cy="652208"/>
          </a:xfrm>
        </p:spPr>
        <p:txBody>
          <a:bodyPr/>
          <a:lstStyle/>
          <a:p>
            <a:r>
              <a:rPr lang="en-US" b="1"/>
              <a:t>Prefunction Area: </a:t>
            </a:r>
            <a:r>
              <a:rPr lang="en-US"/>
              <a:t>Vendors/ Networking Area</a:t>
            </a:r>
            <a:endParaRPr lang="en-US" b="1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2A7D73-36B4-8DBA-0AE9-3E54A416C0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12388" y="2512328"/>
            <a:ext cx="6554326" cy="337728"/>
          </a:xfrm>
        </p:spPr>
        <p:txBody>
          <a:bodyPr/>
          <a:lstStyle/>
          <a:p>
            <a:r>
              <a:rPr lang="en-US" b="1">
                <a:solidFill>
                  <a:srgbClr val="3EB1C8"/>
                </a:solidFill>
              </a:rPr>
              <a:t>2</a:t>
            </a:r>
            <a:r>
              <a:rPr lang="en-US" sz="2400" b="1">
                <a:solidFill>
                  <a:srgbClr val="3EB1C8"/>
                </a:solidFill>
              </a:rPr>
              <a:t>PM-3PM: </a:t>
            </a:r>
            <a:r>
              <a:rPr lang="en-US" b="1">
                <a:solidFill>
                  <a:srgbClr val="FF5000"/>
                </a:solidFill>
              </a:rPr>
              <a:t>Break Out Session 1</a:t>
            </a:r>
            <a:endParaRPr lang="en-US">
              <a:solidFill>
                <a:srgbClr val="FF5000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47FCE1C-02BE-F376-4DA4-96B28098ED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12388" y="2935778"/>
            <a:ext cx="6554326" cy="652208"/>
          </a:xfrm>
        </p:spPr>
        <p:txBody>
          <a:bodyPr/>
          <a:lstStyle/>
          <a:p>
            <a:r>
              <a:rPr lang="en-US" b="1"/>
              <a:t>Meeting Room 1:</a:t>
            </a:r>
            <a:r>
              <a:rPr lang="en-US"/>
              <a:t> Business Diversity and Development</a:t>
            </a:r>
          </a:p>
          <a:p>
            <a:r>
              <a:rPr lang="en-US" b="1"/>
              <a:t>Meeting Room 2: </a:t>
            </a:r>
            <a:r>
              <a:rPr lang="en-US"/>
              <a:t>Bonfire - Procurement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6B1FD2-19A7-09E1-F6A9-FF223405B0B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12388" y="3719353"/>
            <a:ext cx="6554326" cy="337728"/>
          </a:xfrm>
        </p:spPr>
        <p:txBody>
          <a:bodyPr/>
          <a:lstStyle/>
          <a:p>
            <a:r>
              <a:rPr lang="en-US" sz="2400" b="1">
                <a:solidFill>
                  <a:srgbClr val="3EB1C8"/>
                </a:solidFill>
              </a:rPr>
              <a:t>3PM-4PM: </a:t>
            </a:r>
            <a:r>
              <a:rPr lang="en-US" b="1">
                <a:solidFill>
                  <a:srgbClr val="FF5000"/>
                </a:solidFill>
              </a:rPr>
              <a:t>Break Out Session 2</a:t>
            </a:r>
            <a:endParaRPr lang="en-US">
              <a:solidFill>
                <a:srgbClr val="FF5000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87BCAEC-B01D-9768-5C55-94B7C8B2DB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12388" y="4143113"/>
            <a:ext cx="6554326" cy="658113"/>
          </a:xfrm>
        </p:spPr>
        <p:txBody>
          <a:bodyPr/>
          <a:lstStyle/>
          <a:p>
            <a:r>
              <a:rPr lang="en-US" b="1"/>
              <a:t>Meeting Room 1: </a:t>
            </a:r>
            <a:r>
              <a:rPr lang="en-US"/>
              <a:t>Business Diversity and Development</a:t>
            </a:r>
          </a:p>
          <a:p>
            <a:r>
              <a:rPr lang="en-US" b="1"/>
              <a:t>Meeting Room 2:</a:t>
            </a:r>
            <a:r>
              <a:rPr lang="en-US"/>
              <a:t> Bonfire - Procurement</a:t>
            </a:r>
          </a:p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02A6E03-9EF4-FDC4-4EC5-8E1D3B108A2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12388" y="4908904"/>
            <a:ext cx="6048451" cy="337728"/>
          </a:xfrm>
        </p:spPr>
        <p:txBody>
          <a:bodyPr/>
          <a:lstStyle/>
          <a:p>
            <a:r>
              <a:rPr lang="en-US" b="1">
                <a:solidFill>
                  <a:srgbClr val="3EB1C8"/>
                </a:solidFill>
              </a:rPr>
              <a:t>4</a:t>
            </a:r>
            <a:r>
              <a:rPr lang="en-US" sz="2400" b="1">
                <a:solidFill>
                  <a:srgbClr val="3EB1C8"/>
                </a:solidFill>
              </a:rPr>
              <a:t>PM-5PM: </a:t>
            </a:r>
            <a:r>
              <a:rPr lang="en-US" b="1">
                <a:solidFill>
                  <a:srgbClr val="FF5000"/>
                </a:solidFill>
              </a:rPr>
              <a:t>Q&amp;A Panel</a:t>
            </a:r>
            <a:endParaRPr lang="en-US">
              <a:solidFill>
                <a:srgbClr val="FF5000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0172E2A-CBB4-B668-AD93-B1E168CE12B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12388" y="5332354"/>
            <a:ext cx="6554326" cy="652208"/>
          </a:xfrm>
        </p:spPr>
        <p:txBody>
          <a:bodyPr/>
          <a:lstStyle/>
          <a:p>
            <a:r>
              <a:rPr lang="en-US" b="1"/>
              <a:t>Jr Ballroom: </a:t>
            </a:r>
            <a:r>
              <a:rPr lang="en-US"/>
              <a:t>Q&amp;A Panel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5C75341-2A62-442A-02D1-E16C0EB242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23"/>
          <a:stretch/>
        </p:blipFill>
        <p:spPr>
          <a:xfrm>
            <a:off x="-8877" y="-56732"/>
            <a:ext cx="4332302" cy="692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46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0FF43D8-6B7E-2DC6-B3E9-A2F4719E38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41"/>
          <a:stretch/>
        </p:blipFill>
        <p:spPr>
          <a:xfrm>
            <a:off x="5654971" y="2869533"/>
            <a:ext cx="2243712" cy="11259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B9FB72-C0B0-3D1C-EBCA-4695E8651F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 to Our Vendors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45A762-A395-610E-1097-854E9462D3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90C0BE8-49D5-F0EC-CD2A-ECBC0AE5F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364" y="1811870"/>
            <a:ext cx="2188864" cy="9885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F02222-EA55-0028-FEE3-54F49CF59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71" y="1659995"/>
            <a:ext cx="2140716" cy="11193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E8AA2C-9E13-7308-DEF8-508579E2C9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976" y="3166727"/>
            <a:ext cx="2243711" cy="6933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D46CD2-E825-E959-B85C-4021E8BAB6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8701" y="3007009"/>
            <a:ext cx="1170538" cy="11705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871873-E33E-4653-86B3-3D5095A1B3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9" t="16292" r="7155" b="23353"/>
          <a:stretch/>
        </p:blipFill>
        <p:spPr bwMode="auto">
          <a:xfrm>
            <a:off x="3615160" y="1668252"/>
            <a:ext cx="1318782" cy="1335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4751B5-4D10-8E99-D7BB-72752AF792E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75" y="4214360"/>
            <a:ext cx="2366901" cy="8472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07E402-4C46-946F-82C5-8B4668AC70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5976" y="5310172"/>
            <a:ext cx="2366901" cy="780356"/>
          </a:xfrm>
          <a:prstGeom prst="rect">
            <a:avLst/>
          </a:prstGeom>
          <a:solidFill>
            <a:srgbClr val="000000"/>
          </a:solidFill>
        </p:spPr>
      </p:pic>
      <p:pic>
        <p:nvPicPr>
          <p:cNvPr id="1026" name="Picture 2" descr="Cakepoppie">
            <a:extLst>
              <a:ext uri="{FF2B5EF4-FFF2-40B4-BE49-F238E27FC236}">
                <a16:creationId xmlns:a16="http://schemas.microsoft.com/office/drawing/2014/main" id="{FAD6D5A0-BCCC-10F9-2448-F02253B364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78"/>
          <a:stretch/>
        </p:blipFill>
        <p:spPr bwMode="auto">
          <a:xfrm>
            <a:off x="10379412" y="4315450"/>
            <a:ext cx="1653031" cy="138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A2CECBC-7F85-7B6B-56FA-0D1CC517363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95919" y="3177831"/>
            <a:ext cx="1489438" cy="8868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71A2D42-2202-A3CC-40D8-79E2D127903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01258" y="1813923"/>
            <a:ext cx="1209341" cy="111257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F33EF18-E86B-47A8-74A1-A3296666BAE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17634" y="4469327"/>
            <a:ext cx="1633784" cy="122840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111964A-8870-3C90-E7B1-4C6C2E48376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56998" y="4177547"/>
            <a:ext cx="1038325" cy="16967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BA4225-E418-58C3-C470-B9DB246FA32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03547" y="1659995"/>
            <a:ext cx="1165692" cy="117143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48B8D23-6DFD-AEF2-9F33-890C28ED26A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44550" y="3250915"/>
            <a:ext cx="2206943" cy="627942"/>
          </a:xfrm>
          <a:prstGeom prst="rect">
            <a:avLst/>
          </a:prstGeom>
        </p:spPr>
      </p:pic>
      <p:pic>
        <p:nvPicPr>
          <p:cNvPr id="12" name="Picture 11" descr="Logo">
            <a:extLst>
              <a:ext uri="{FF2B5EF4-FFF2-40B4-BE49-F238E27FC236}">
                <a16:creationId xmlns:a16="http://schemas.microsoft.com/office/drawing/2014/main" id="{18725B0F-A9FB-11F8-CC97-7A669C7CA926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3" t="24782" r="19634" b="15322"/>
          <a:stretch/>
        </p:blipFill>
        <p:spPr>
          <a:xfrm>
            <a:off x="6053040" y="4065939"/>
            <a:ext cx="1447573" cy="107921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8372CBA-4E5A-8A0D-5E51-E0F5328AD13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507764" y="4825264"/>
            <a:ext cx="2381876" cy="7463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86E707-C265-F884-426B-D7F0ECBBDF1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40757" y="5527643"/>
            <a:ext cx="2366902" cy="84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596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CD54C-0B7E-2A67-52C9-E88E4C1813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Why Networking is important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657BE9-B481-6627-A1E6-82274182C8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C87F53-A31D-E8FC-3B7F-8EDF9D5526E3}"/>
              </a:ext>
            </a:extLst>
          </p:cNvPr>
          <p:cNvSpPr txBox="1"/>
          <p:nvPr/>
        </p:nvSpPr>
        <p:spPr>
          <a:xfrm>
            <a:off x="425506" y="2028429"/>
            <a:ext cx="5909980" cy="2308324"/>
          </a:xfrm>
          <a:prstGeom prst="rect">
            <a:avLst/>
          </a:prstGeom>
          <a:noFill/>
          <a:ln w="76200">
            <a:solidFill>
              <a:srgbClr val="EB6818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cs typeface="Arial"/>
              </a:rPr>
              <a:t>Identifies potential partners and creates a sense of community.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cs typeface="Arial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cs typeface="Arial"/>
              </a:rPr>
              <a:t>Our last Outreach/Workshop in March created new partnerships between an existing concessionaire, and a new brand/concept adding to their portfolio.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>
              <a:cs typeface="Arial"/>
            </a:endParaRPr>
          </a:p>
        </p:txBody>
      </p:sp>
      <p:pic>
        <p:nvPicPr>
          <p:cNvPr id="1026" name="Picture 2" descr="My InterNations: The Networking Professionals | InterNations Blog">
            <a:extLst>
              <a:ext uri="{FF2B5EF4-FFF2-40B4-BE49-F238E27FC236}">
                <a16:creationId xmlns:a16="http://schemas.microsoft.com/office/drawing/2014/main" id="{7EA9FF4A-5C2D-663D-ECCC-220FB86B3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114" y="1743658"/>
            <a:ext cx="4514850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559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68ACA0F-3F7F-BFD8-9BB7-D7EFEC0089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l="71250" t="14116" r="2442" b="8235"/>
          <a:stretch/>
        </p:blipFill>
        <p:spPr>
          <a:xfrm>
            <a:off x="1" y="-31376"/>
            <a:ext cx="12192000" cy="6889376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F90CEEC7-7555-46CA-3C4A-C4B7E754746F}"/>
              </a:ext>
            </a:extLst>
          </p:cNvPr>
          <p:cNvSpPr txBox="1">
            <a:spLocks/>
          </p:cNvSpPr>
          <p:nvPr/>
        </p:nvSpPr>
        <p:spPr>
          <a:xfrm>
            <a:off x="464179" y="1639184"/>
            <a:ext cx="7504835" cy="16033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Upcoming Projects and RFPs</a:t>
            </a:r>
            <a:b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srgbClr val="585858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D11044-5EDB-166B-F00A-90863D828247}"/>
              </a:ext>
            </a:extLst>
          </p:cNvPr>
          <p:cNvSpPr/>
          <p:nvPr/>
        </p:nvSpPr>
        <p:spPr>
          <a:xfrm>
            <a:off x="554436" y="1421770"/>
            <a:ext cx="766364" cy="45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7998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A31EB00-948A-435A-8119-56C710301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8440" y="232858"/>
            <a:ext cx="11112500" cy="693369"/>
          </a:xfrm>
        </p:spPr>
        <p:txBody>
          <a:bodyPr/>
          <a:lstStyle/>
          <a:p>
            <a:r>
              <a:rPr lang="en-US"/>
              <a:t>Terminals A&amp;C Piers</a:t>
            </a: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786B1B79-FCAD-6C77-27C1-E9A0EC813742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/>
          <a:srcRect t="12603" b="12603"/>
          <a:stretch/>
        </p:blipFill>
        <p:spPr>
          <a:xfrm>
            <a:off x="710077" y="4517557"/>
            <a:ext cx="6685805" cy="2221941"/>
          </a:xfrm>
          <a:prstGeom prst="rect">
            <a:avLst/>
          </a:prstGeom>
        </p:spPr>
      </p:pic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6B6DF0BB-7954-2E3E-4D9C-71254502B5B7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4"/>
          <a:srcRect t="427" b="1132"/>
          <a:stretch/>
        </p:blipFill>
        <p:spPr>
          <a:xfrm>
            <a:off x="772832" y="971229"/>
            <a:ext cx="5323168" cy="3449349"/>
          </a:xfrm>
          <a:prstGeom prst="rect">
            <a:avLst/>
          </a:prstGeom>
        </p:spPr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32F49E71-0CCB-D09D-466A-5F51AB095C8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5"/>
          <a:srcRect l="6218" t="1826" r="10734" b="-1285"/>
          <a:stretch/>
        </p:blipFill>
        <p:spPr>
          <a:xfrm>
            <a:off x="6249547" y="971227"/>
            <a:ext cx="5323170" cy="34493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2D82C2-87AA-485C-2A8B-EDFA6E254236}"/>
              </a:ext>
            </a:extLst>
          </p:cNvPr>
          <p:cNvSpPr txBox="1"/>
          <p:nvPr/>
        </p:nvSpPr>
        <p:spPr>
          <a:xfrm>
            <a:off x="7505929" y="4934333"/>
            <a:ext cx="4076471" cy="96597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0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Projected A&amp;C Pier Completion 2026*</a:t>
            </a:r>
            <a:endParaRPr lang="en-US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F5308A-EA79-CD94-FB5C-EA7890927526}"/>
              </a:ext>
            </a:extLst>
          </p:cNvPr>
          <p:cNvSpPr txBox="1"/>
          <p:nvPr/>
        </p:nvSpPr>
        <p:spPr>
          <a:xfrm>
            <a:off x="7505929" y="6374241"/>
            <a:ext cx="30608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chemeClr val="accent2"/>
                </a:solidFill>
                <a:latin typeface="Arial"/>
                <a:cs typeface="Arial"/>
              </a:rPr>
              <a:t>*Subject to Change</a:t>
            </a:r>
            <a:endParaRPr lang="en-US" b="1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400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E93A4603-570E-984A-5E2D-EE08967B45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206" y="299043"/>
            <a:ext cx="11112500" cy="693369"/>
          </a:xfrm>
        </p:spPr>
        <p:txBody>
          <a:bodyPr/>
          <a:lstStyle/>
          <a:p>
            <a:r>
              <a:rPr lang="en-US"/>
              <a:t>Reimagined Terminal C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2A23A34-E852-4587-EDF3-B4FB406FF5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304" b="51897"/>
          <a:stretch/>
        </p:blipFill>
        <p:spPr>
          <a:xfrm>
            <a:off x="1123405" y="996504"/>
            <a:ext cx="5017145" cy="288552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DC74025-EBFC-F818-ECBE-97FC03228C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304" t="51801"/>
          <a:stretch/>
        </p:blipFill>
        <p:spPr>
          <a:xfrm>
            <a:off x="5721531" y="3565017"/>
            <a:ext cx="5380812" cy="29088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F9D9C45-B105-BD28-B6B8-6FB689568E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939" r="52304"/>
          <a:stretch/>
        </p:blipFill>
        <p:spPr>
          <a:xfrm>
            <a:off x="1123406" y="3643642"/>
            <a:ext cx="5017142" cy="281653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6486283-F5AD-6EC5-AF0C-8DB282B5DC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944" b="51897"/>
          <a:stretch/>
        </p:blipFill>
        <p:spPr>
          <a:xfrm>
            <a:off x="5721532" y="992413"/>
            <a:ext cx="5380812" cy="28450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6E2EC3F-471C-299B-558B-A4B4F30A07B7}"/>
              </a:ext>
            </a:extLst>
          </p:cNvPr>
          <p:cNvSpPr txBox="1"/>
          <p:nvPr/>
        </p:nvSpPr>
        <p:spPr>
          <a:xfrm>
            <a:off x="3944470" y="3324570"/>
            <a:ext cx="4017546" cy="96597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0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Reimagined Terminal C Completio</a:t>
            </a:r>
            <a:r>
              <a:rPr lang="en-US" sz="20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projected 2029*</a:t>
            </a:r>
            <a:endParaRPr lang="en-US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087A13-CE52-62B2-B188-9769AD9A72F3}"/>
              </a:ext>
            </a:extLst>
          </p:cNvPr>
          <p:cNvSpPr txBox="1"/>
          <p:nvPr/>
        </p:nvSpPr>
        <p:spPr>
          <a:xfrm>
            <a:off x="1022897" y="6455234"/>
            <a:ext cx="30608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chemeClr val="accent2"/>
                </a:solidFill>
                <a:latin typeface="Arial"/>
                <a:cs typeface="Arial"/>
              </a:rPr>
              <a:t>*Subject to Change</a:t>
            </a:r>
            <a:endParaRPr lang="en-US" b="1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632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ropped Terminal C">
            <a:hlinkClick r:id="" action="ppaction://media"/>
            <a:extLst>
              <a:ext uri="{FF2B5EF4-FFF2-40B4-BE49-F238E27FC236}">
                <a16:creationId xmlns:a16="http://schemas.microsoft.com/office/drawing/2014/main" id="{1F1245F2-C4D9-2468-3F99-C4B5065AC98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5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4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92ED3C-7BF2-4683-8548-4F1D687DB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11683" y="2825951"/>
            <a:ext cx="5098188" cy="2301019"/>
          </a:xfrm>
        </p:spPr>
        <p:txBody>
          <a:bodyPr/>
          <a:lstStyle/>
          <a:p>
            <a:pPr marL="285750" marR="0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/>
              <a:t>15 additional gates</a:t>
            </a:r>
          </a:p>
          <a:p>
            <a:pPr marL="285750" marR="0" indent="-28575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/>
              <a:t>Multiple Concession locations</a:t>
            </a:r>
          </a:p>
          <a:p>
            <a:endParaRPr lang="en-US" sz="2400">
              <a:latin typeface="Arial"/>
              <a:cs typeface="Arial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A31EB00-948A-435A-8119-56C710301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8012" y="1172829"/>
            <a:ext cx="5433468" cy="1169998"/>
          </a:xfrm>
        </p:spPr>
        <p:txBody>
          <a:bodyPr/>
          <a:lstStyle/>
          <a:p>
            <a:r>
              <a:rPr lang="en-US"/>
              <a:t>New Terminal F West Concourse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B8DA239-D424-4BCF-814B-E2EE0FA9E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93422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72E4F8-7486-7E89-D356-7BAF00712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05201"/>
            <a:ext cx="6037900" cy="3429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3A618D-ADA5-20E9-B17A-BFBD0008B249}"/>
              </a:ext>
            </a:extLst>
          </p:cNvPr>
          <p:cNvSpPr txBox="1"/>
          <p:nvPr/>
        </p:nvSpPr>
        <p:spPr>
          <a:xfrm>
            <a:off x="6967525" y="4149913"/>
            <a:ext cx="3765177" cy="96597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0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Terminal F West Concourse Completio</a:t>
            </a:r>
            <a:r>
              <a:rPr lang="en-US" sz="20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projected 2027*</a:t>
            </a:r>
            <a:r>
              <a:rPr lang="en-US" sz="20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66E588-660D-72D3-4FFE-EA536CFE8AAD}"/>
              </a:ext>
            </a:extLst>
          </p:cNvPr>
          <p:cNvSpPr txBox="1"/>
          <p:nvPr/>
        </p:nvSpPr>
        <p:spPr>
          <a:xfrm>
            <a:off x="6967525" y="6488668"/>
            <a:ext cx="30608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chemeClr val="accent2"/>
                </a:solidFill>
                <a:latin typeface="Arial"/>
                <a:cs typeface="Arial"/>
              </a:rPr>
              <a:t>*Subject to Change</a:t>
            </a:r>
            <a:endParaRPr lang="en-US" b="1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654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ropped Terminal F">
            <a:hlinkClick r:id="" action="ppaction://media"/>
            <a:extLst>
              <a:ext uri="{FF2B5EF4-FFF2-40B4-BE49-F238E27FC236}">
                <a16:creationId xmlns:a16="http://schemas.microsoft.com/office/drawing/2014/main" id="{98329272-952C-FF0C-101F-2AED077641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25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9860F188-3246-4DAC-0FB1-12BCC799857D}"/>
              </a:ext>
            </a:extLst>
          </p:cNvPr>
          <p:cNvGrpSpPr/>
          <p:nvPr/>
        </p:nvGrpSpPr>
        <p:grpSpPr>
          <a:xfrm>
            <a:off x="1334448" y="810087"/>
            <a:ext cx="8905357" cy="5237825"/>
            <a:chOff x="1307815" y="621437"/>
            <a:chExt cx="8905357" cy="523782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CCE5348-D41E-41E2-99CE-26A0DF4189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0520"/>
            <a:stretch/>
          </p:blipFill>
          <p:spPr>
            <a:xfrm>
              <a:off x="1307815" y="621437"/>
              <a:ext cx="8905357" cy="523782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88A7701-D81E-03F6-25B2-EA9F099AD655}"/>
                </a:ext>
              </a:extLst>
            </p:cNvPr>
            <p:cNvSpPr txBox="1"/>
            <p:nvPr/>
          </p:nvSpPr>
          <p:spPr>
            <a:xfrm>
              <a:off x="3693111" y="3240349"/>
              <a:ext cx="60368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b="1">
                  <a:solidFill>
                    <a:schemeClr val="tx2"/>
                  </a:solidFill>
                </a:rPr>
                <a:t>May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8CC3A7F9-2686-34AF-52D8-5A91A191F9CA}"/>
              </a:ext>
            </a:extLst>
          </p:cNvPr>
          <p:cNvSpPr/>
          <p:nvPr/>
        </p:nvSpPr>
        <p:spPr>
          <a:xfrm>
            <a:off x="517236" y="360218"/>
            <a:ext cx="11037455" cy="5957455"/>
          </a:xfrm>
          <a:prstGeom prst="rect">
            <a:avLst/>
          </a:prstGeom>
          <a:noFill/>
          <a:ln w="57150">
            <a:solidFill>
              <a:srgbClr val="FF73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845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BE01D-6A4B-32D7-6EFB-24896F4C10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5924" y="1335904"/>
            <a:ext cx="6540447" cy="693369"/>
          </a:xfrm>
        </p:spPr>
        <p:txBody>
          <a:bodyPr/>
          <a:lstStyle/>
          <a:p>
            <a:r>
              <a:rPr lang="en-US" sz="3600">
                <a:solidFill>
                  <a:schemeClr val="tx1"/>
                </a:solidFill>
              </a:rPr>
              <a:t>RFP Strategy Statement </a:t>
            </a:r>
          </a:p>
        </p:txBody>
      </p:sp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49876096-7785-FD81-8D78-0FE79AC8D6A8}"/>
              </a:ext>
            </a:extLst>
          </p:cNvPr>
          <p:cNvGraphicFramePr/>
          <p:nvPr/>
        </p:nvGraphicFramePr>
        <p:xfrm>
          <a:off x="2415481" y="4110475"/>
          <a:ext cx="7889864" cy="2747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4">
            <a:extLst>
              <a:ext uri="{FF2B5EF4-FFF2-40B4-BE49-F238E27FC236}">
                <a16:creationId xmlns:a16="http://schemas.microsoft.com/office/drawing/2014/main" id="{A6AFE9D3-D2DB-BE83-0096-72D97F224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933" y="70478"/>
            <a:ext cx="9468960" cy="1131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5D9D74D0-CA02-959F-FFED-91B7686EA39A}"/>
              </a:ext>
            </a:extLst>
          </p:cNvPr>
          <p:cNvSpPr txBox="1">
            <a:spLocks/>
          </p:cNvSpPr>
          <p:nvPr/>
        </p:nvSpPr>
        <p:spPr>
          <a:xfrm>
            <a:off x="2728560" y="2163189"/>
            <a:ext cx="7427811" cy="1930401"/>
          </a:xfrm>
          <a:solidFill>
            <a:schemeClr val="accent4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/>
              <a:t>Provide opportunities for ownership by creating a variety of packages across concession categories for </a:t>
            </a:r>
            <a:r>
              <a:rPr lang="en-US" sz="2400">
                <a:solidFill>
                  <a:schemeClr val="accent4"/>
                </a:solidFill>
              </a:rPr>
              <a:t>new entrants </a:t>
            </a:r>
            <a:r>
              <a:rPr lang="en-US" sz="2400"/>
              <a:t>and </a:t>
            </a:r>
            <a:r>
              <a:rPr lang="en-US" sz="2400">
                <a:solidFill>
                  <a:schemeClr val="accent4"/>
                </a:solidFill>
              </a:rPr>
              <a:t>existing concessionaires </a:t>
            </a:r>
            <a:r>
              <a:rPr lang="en-US" sz="2400"/>
              <a:t>to generate </a:t>
            </a:r>
            <a:r>
              <a:rPr lang="en-US" sz="2400">
                <a:solidFill>
                  <a:schemeClr val="accent2"/>
                </a:solidFill>
              </a:rPr>
              <a:t>gross receipts </a:t>
            </a:r>
            <a:r>
              <a:rPr lang="en-US" sz="2400"/>
              <a:t>while enhancing the customer experience and benefiting the community.</a:t>
            </a:r>
          </a:p>
        </p:txBody>
      </p:sp>
    </p:spTree>
    <p:extLst>
      <p:ext uri="{BB962C8B-B14F-4D97-AF65-F5344CB8AC3E}">
        <p14:creationId xmlns:p14="http://schemas.microsoft.com/office/powerpoint/2010/main" val="1230575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22C25-01FC-4B72-0D1B-FDB5527DF0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500" y="379673"/>
            <a:ext cx="4397653" cy="1316198"/>
          </a:xfrm>
          <a:ln w="76200">
            <a:solidFill>
              <a:srgbClr val="FF6100"/>
            </a:solidFill>
          </a:ln>
        </p:spPr>
        <p:txBody>
          <a:bodyPr/>
          <a:lstStyle/>
          <a:p>
            <a:br>
              <a:rPr lang="en-US" sz="4400"/>
            </a:br>
            <a:r>
              <a:rPr lang="en-US" sz="4400"/>
              <a:t>May RFP</a:t>
            </a:r>
            <a:br>
              <a:rPr lang="en-US" sz="4400"/>
            </a:br>
            <a:endParaRPr lang="en-US" sz="4400"/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D8D79539-E856-312B-A786-EB4BB41A2E2E}"/>
              </a:ext>
            </a:extLst>
          </p:cNvPr>
          <p:cNvSpPr/>
          <p:nvPr/>
        </p:nvSpPr>
        <p:spPr>
          <a:xfrm>
            <a:off x="6651099" y="319586"/>
            <a:ext cx="5130088" cy="1436372"/>
          </a:xfrm>
          <a:prstGeom prst="flowChartProcess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/>
              <a:t>38 Locations </a:t>
            </a:r>
          </a:p>
          <a:p>
            <a:pPr algn="ctr"/>
            <a:r>
              <a:rPr lang="en-US" sz="3600"/>
              <a:t>18 Packages*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B0005A-2991-791A-8C34-0EFF5B823997}"/>
              </a:ext>
            </a:extLst>
          </p:cNvPr>
          <p:cNvSpPr txBox="1"/>
          <p:nvPr/>
        </p:nvSpPr>
        <p:spPr>
          <a:xfrm>
            <a:off x="0" y="6515656"/>
            <a:ext cx="46939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*Package details will be shared at the May Pre-Proposal.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C204A1F-D982-FFFB-6BE7-4270ABC3837B}"/>
              </a:ext>
            </a:extLst>
          </p:cNvPr>
          <p:cNvGrpSpPr/>
          <p:nvPr/>
        </p:nvGrpSpPr>
        <p:grpSpPr>
          <a:xfrm>
            <a:off x="1848035" y="1788883"/>
            <a:ext cx="8495930" cy="4532915"/>
            <a:chOff x="2013381" y="1669001"/>
            <a:chExt cx="8495930" cy="4532915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F57E72EA-4AE4-3756-FC8F-ECC019529CB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9128246"/>
                </p:ext>
              </p:extLst>
            </p:nvPr>
          </p:nvGraphicFramePr>
          <p:xfrm>
            <a:off x="2013381" y="1669001"/>
            <a:ext cx="8495930" cy="45329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1F2A966-B63C-8E7C-6156-C243A2F4BEBC}"/>
                </a:ext>
              </a:extLst>
            </p:cNvPr>
            <p:cNvSpPr txBox="1"/>
            <p:nvPr/>
          </p:nvSpPr>
          <p:spPr>
            <a:xfrm>
              <a:off x="3011055" y="3546764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12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7B22C23-7AD4-C564-0903-20E2D9414292}"/>
                </a:ext>
              </a:extLst>
            </p:cNvPr>
            <p:cNvSpPr txBox="1"/>
            <p:nvPr/>
          </p:nvSpPr>
          <p:spPr>
            <a:xfrm>
              <a:off x="4668046" y="439303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7614067-BC6C-F78E-DF3B-2772B5B7A097}"/>
                </a:ext>
              </a:extLst>
            </p:cNvPr>
            <p:cNvSpPr txBox="1"/>
            <p:nvPr/>
          </p:nvSpPr>
          <p:spPr>
            <a:xfrm>
              <a:off x="6261346" y="500433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0C20066-2F2D-F5A3-B950-A6BE8CE29FFC}"/>
                </a:ext>
              </a:extLst>
            </p:cNvPr>
            <p:cNvSpPr txBox="1"/>
            <p:nvPr/>
          </p:nvSpPr>
          <p:spPr>
            <a:xfrm>
              <a:off x="7778282" y="3566126"/>
              <a:ext cx="4240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11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6587ED5-155E-A811-ABA8-94B34FF0A6B8}"/>
                </a:ext>
              </a:extLst>
            </p:cNvPr>
            <p:cNvSpPr txBox="1"/>
            <p:nvPr/>
          </p:nvSpPr>
          <p:spPr>
            <a:xfrm>
              <a:off x="9452510" y="500433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8171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36A49-B22B-95D6-FD78-A4455FFED1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6 Focus Areas for the RFP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BBED102-8A94-FB23-AAEB-405976EAA0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8899787"/>
              </p:ext>
            </p:extLst>
          </p:nvPr>
        </p:nvGraphicFramePr>
        <p:xfrm>
          <a:off x="1920035" y="133142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2195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59A2D-5559-5C78-34F6-1D08613EB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BA5102C6-1E53-1BA4-6265-EF772A832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633" y="6251853"/>
            <a:ext cx="1143160" cy="571580"/>
          </a:xfrm>
          <a:prstGeom prst="rect">
            <a:avLst/>
          </a:prstGeom>
        </p:spPr>
      </p:pic>
      <p:pic>
        <p:nvPicPr>
          <p:cNvPr id="3" name="Picture 2" descr="A menu with a list of food items&#10;&#10;Description automatically generated">
            <a:extLst>
              <a:ext uri="{FF2B5EF4-FFF2-40B4-BE49-F238E27FC236}">
                <a16:creationId xmlns:a16="http://schemas.microsoft.com/office/drawing/2014/main" id="{5E7FD027-A90A-50C8-9F65-E5E858B52E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598" y="0"/>
            <a:ext cx="9426804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E4B5FB5-F5C3-E8F6-C123-E62B0AA82CE3}"/>
              </a:ext>
            </a:extLst>
          </p:cNvPr>
          <p:cNvSpPr txBox="1"/>
          <p:nvPr/>
        </p:nvSpPr>
        <p:spPr>
          <a:xfrm>
            <a:off x="82207" y="6537643"/>
            <a:ext cx="30608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chemeClr val="accent2"/>
                </a:solidFill>
                <a:latin typeface="Arial"/>
                <a:cs typeface="Arial"/>
              </a:rPr>
              <a:t>*Subject to Change</a:t>
            </a:r>
            <a:endParaRPr lang="en-US" b="1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33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and orange circle with text&#10;&#10;Description automatically generated with medium confidence">
            <a:extLst>
              <a:ext uri="{FF2B5EF4-FFF2-40B4-BE49-F238E27FC236}">
                <a16:creationId xmlns:a16="http://schemas.microsoft.com/office/drawing/2014/main" id="{56A6C8E6-862B-B087-12B3-C0CBAE5560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981"/>
            <a:ext cx="8330700" cy="6056418"/>
          </a:xfrm>
          <a:prstGeom prst="rect">
            <a:avLst/>
          </a:prstGeom>
        </p:spPr>
      </p:pic>
      <p:pic>
        <p:nvPicPr>
          <p:cNvPr id="8" name="Picture 7" descr="A picture containing building, outdoor, sky, plant&#10;&#10;Description automatically generated">
            <a:extLst>
              <a:ext uri="{FF2B5EF4-FFF2-40B4-BE49-F238E27FC236}">
                <a16:creationId xmlns:a16="http://schemas.microsoft.com/office/drawing/2014/main" id="{6AB10711-71A0-3E19-68D9-724416C043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9" r="16569" b="-2434"/>
          <a:stretch/>
        </p:blipFill>
        <p:spPr>
          <a:xfrm>
            <a:off x="6877051" y="0"/>
            <a:ext cx="5330742" cy="698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75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A73-93AF-E3F7-4AA3-BAFA429817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Panel Discussion </a:t>
            </a:r>
          </a:p>
        </p:txBody>
      </p:sp>
    </p:spTree>
    <p:extLst>
      <p:ext uri="{BB962C8B-B14F-4D97-AF65-F5344CB8AC3E}">
        <p14:creationId xmlns:p14="http://schemas.microsoft.com/office/powerpoint/2010/main" val="35473175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056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Content Slides">
  <a:themeElements>
    <a:clrScheme name="DFW Brand">
      <a:dk1>
        <a:srgbClr val="585858"/>
      </a:dk1>
      <a:lt1>
        <a:srgbClr val="FFFFFF"/>
      </a:lt1>
      <a:dk2>
        <a:srgbClr val="585858"/>
      </a:dk2>
      <a:lt2>
        <a:srgbClr val="E6E6E6"/>
      </a:lt2>
      <a:accent1>
        <a:srgbClr val="585858"/>
      </a:accent1>
      <a:accent2>
        <a:srgbClr val="F36522"/>
      </a:accent2>
      <a:accent3>
        <a:srgbClr val="41395F"/>
      </a:accent3>
      <a:accent4>
        <a:srgbClr val="3EB1C8"/>
      </a:accent4>
      <a:accent5>
        <a:srgbClr val="F2A900"/>
      </a:accent5>
      <a:accent6>
        <a:srgbClr val="F36522"/>
      </a:accent6>
      <a:hlink>
        <a:srgbClr val="0070C0"/>
      </a:hlink>
      <a:folHlink>
        <a:srgbClr val="7030A0"/>
      </a:folHlink>
    </a:clrScheme>
    <a:fontScheme name="DFW 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 -  Read-Only" id="{A2A8FAC9-EB90-4070-AF07-EBDCBB290FD6}" vid="{88BF740A-D005-4FB6-8678-818886F1AD0F}"/>
    </a:ext>
  </a:extLst>
</a:theme>
</file>

<file path=ppt/theme/theme2.xml><?xml version="1.0" encoding="utf-8"?>
<a:theme xmlns:a="http://schemas.openxmlformats.org/drawingml/2006/main" name="Speaker Slides">
  <a:themeElements>
    <a:clrScheme name="DFW Brand">
      <a:dk1>
        <a:srgbClr val="585858"/>
      </a:dk1>
      <a:lt1>
        <a:srgbClr val="FFFFFF"/>
      </a:lt1>
      <a:dk2>
        <a:srgbClr val="585858"/>
      </a:dk2>
      <a:lt2>
        <a:srgbClr val="E6E6E6"/>
      </a:lt2>
      <a:accent1>
        <a:srgbClr val="585858"/>
      </a:accent1>
      <a:accent2>
        <a:srgbClr val="F36522"/>
      </a:accent2>
      <a:accent3>
        <a:srgbClr val="41395F"/>
      </a:accent3>
      <a:accent4>
        <a:srgbClr val="3EB1C8"/>
      </a:accent4>
      <a:accent5>
        <a:srgbClr val="F2A900"/>
      </a:accent5>
      <a:accent6>
        <a:srgbClr val="F36522"/>
      </a:accent6>
      <a:hlink>
        <a:srgbClr val="0070C0"/>
      </a:hlink>
      <a:folHlink>
        <a:srgbClr val="7030A0"/>
      </a:folHlink>
    </a:clrScheme>
    <a:fontScheme name="DFW 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 -  Read-Only" id="{A2A8FAC9-EB90-4070-AF07-EBDCBB290FD6}" vid="{7FBF147E-2C6A-47B0-A838-5BA3448815AB}"/>
    </a:ext>
  </a:extLst>
</a:theme>
</file>

<file path=ppt/theme/theme3.xml><?xml version="1.0" encoding="utf-8"?>
<a:theme xmlns:a="http://schemas.openxmlformats.org/drawingml/2006/main" name="1_DFW Brand 2019">
  <a:themeElements>
    <a:clrScheme name="DFW Brand">
      <a:dk1>
        <a:srgbClr val="585858"/>
      </a:dk1>
      <a:lt1>
        <a:srgbClr val="FFFFFF"/>
      </a:lt1>
      <a:dk2>
        <a:srgbClr val="585858"/>
      </a:dk2>
      <a:lt2>
        <a:srgbClr val="E6E6E6"/>
      </a:lt2>
      <a:accent1>
        <a:srgbClr val="585858"/>
      </a:accent1>
      <a:accent2>
        <a:srgbClr val="F36522"/>
      </a:accent2>
      <a:accent3>
        <a:srgbClr val="41395F"/>
      </a:accent3>
      <a:accent4>
        <a:srgbClr val="3EB1C8"/>
      </a:accent4>
      <a:accent5>
        <a:srgbClr val="F2A900"/>
      </a:accent5>
      <a:accent6>
        <a:srgbClr val="F36522"/>
      </a:accent6>
      <a:hlink>
        <a:srgbClr val="0070C0"/>
      </a:hlink>
      <a:folHlink>
        <a:srgbClr val="7030A0"/>
      </a:folHlink>
    </a:clrScheme>
    <a:fontScheme name="DFW 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FW Brand 2019" id="{E23C59AE-3A87-452C-A372-22C9B6F92A7E}" vid="{B50DB69F-CB2B-44AE-A0C9-8C1B75904C0F}"/>
    </a:ext>
  </a:extLst>
</a:theme>
</file>

<file path=ppt/theme/theme4.xml><?xml version="1.0" encoding="utf-8"?>
<a:theme xmlns:a="http://schemas.openxmlformats.org/drawingml/2006/main" name="2_Content Slides">
  <a:themeElements>
    <a:clrScheme name="DFW Brand">
      <a:dk1>
        <a:srgbClr val="585858"/>
      </a:dk1>
      <a:lt1>
        <a:srgbClr val="FFFFFF"/>
      </a:lt1>
      <a:dk2>
        <a:srgbClr val="585858"/>
      </a:dk2>
      <a:lt2>
        <a:srgbClr val="E6E6E6"/>
      </a:lt2>
      <a:accent1>
        <a:srgbClr val="585858"/>
      </a:accent1>
      <a:accent2>
        <a:srgbClr val="F36522"/>
      </a:accent2>
      <a:accent3>
        <a:srgbClr val="41395F"/>
      </a:accent3>
      <a:accent4>
        <a:srgbClr val="3EB1C8"/>
      </a:accent4>
      <a:accent5>
        <a:srgbClr val="F2A900"/>
      </a:accent5>
      <a:accent6>
        <a:srgbClr val="F36522"/>
      </a:accent6>
      <a:hlink>
        <a:srgbClr val="0070C0"/>
      </a:hlink>
      <a:folHlink>
        <a:srgbClr val="7030A0"/>
      </a:folHlink>
    </a:clrScheme>
    <a:fontScheme name="DFW 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1" id="{DFC980BA-2D88-4DE8-8B06-66290EFCE968}" vid="{CD8E1571-65D1-4C0B-AC32-905072BBDC29}"/>
    </a:ext>
  </a:extLst>
</a:theme>
</file>

<file path=ppt/theme/theme5.xml><?xml version="1.0" encoding="utf-8"?>
<a:theme xmlns:a="http://schemas.openxmlformats.org/drawingml/2006/main" name="DFW PowerPoint Theme for New Brand">
  <a:themeElements>
    <a:clrScheme name="DFW Brand">
      <a:dk1>
        <a:srgbClr val="585858"/>
      </a:dk1>
      <a:lt1>
        <a:srgbClr val="FFFFFF"/>
      </a:lt1>
      <a:dk2>
        <a:srgbClr val="585858"/>
      </a:dk2>
      <a:lt2>
        <a:srgbClr val="E6E6E6"/>
      </a:lt2>
      <a:accent1>
        <a:srgbClr val="585858"/>
      </a:accent1>
      <a:accent2>
        <a:srgbClr val="F36522"/>
      </a:accent2>
      <a:accent3>
        <a:srgbClr val="41395F"/>
      </a:accent3>
      <a:accent4>
        <a:srgbClr val="3EB1C8"/>
      </a:accent4>
      <a:accent5>
        <a:srgbClr val="F2A900"/>
      </a:accent5>
      <a:accent6>
        <a:srgbClr val="F36522"/>
      </a:accent6>
      <a:hlink>
        <a:srgbClr val="0070C0"/>
      </a:hlink>
      <a:folHlink>
        <a:srgbClr val="7030A0"/>
      </a:folHlink>
    </a:clrScheme>
    <a:fontScheme name="DFW 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FW PowerPoint Theme for New Brand" id="{9C879D00-D314-4BBF-911D-B9D4F68F88E1}" vid="{1120F109-1648-46AB-9989-4694FE8598CA}"/>
    </a:ext>
  </a:extLst>
</a:theme>
</file>

<file path=ppt/theme/theme6.xml><?xml version="1.0" encoding="utf-8"?>
<a:theme xmlns:a="http://schemas.openxmlformats.org/drawingml/2006/main" name="1_Content Slides">
  <a:themeElements>
    <a:clrScheme name="DFW Brand">
      <a:dk1>
        <a:srgbClr val="585858"/>
      </a:dk1>
      <a:lt1>
        <a:srgbClr val="FFFFFF"/>
      </a:lt1>
      <a:dk2>
        <a:srgbClr val="585858"/>
      </a:dk2>
      <a:lt2>
        <a:srgbClr val="E6E6E6"/>
      </a:lt2>
      <a:accent1>
        <a:srgbClr val="585858"/>
      </a:accent1>
      <a:accent2>
        <a:srgbClr val="F36522"/>
      </a:accent2>
      <a:accent3>
        <a:srgbClr val="41395F"/>
      </a:accent3>
      <a:accent4>
        <a:srgbClr val="3EB1C8"/>
      </a:accent4>
      <a:accent5>
        <a:srgbClr val="F2A900"/>
      </a:accent5>
      <a:accent6>
        <a:srgbClr val="F36522"/>
      </a:accent6>
      <a:hlink>
        <a:srgbClr val="0070C0"/>
      </a:hlink>
      <a:folHlink>
        <a:srgbClr val="7030A0"/>
      </a:folHlink>
    </a:clrScheme>
    <a:fontScheme name="DFW 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1" id="{DFC980BA-2D88-4DE8-8B06-66290EFCE968}" vid="{CD8E1571-65D1-4C0B-AC32-905072BBDC29}"/>
    </a:ext>
  </a:extLst>
</a:theme>
</file>

<file path=ppt/theme/theme7.xml><?xml version="1.0" encoding="utf-8"?>
<a:theme xmlns:a="http://schemas.openxmlformats.org/drawingml/2006/main" name="3_Content Slides">
  <a:themeElements>
    <a:clrScheme name="DFW Brand">
      <a:dk1>
        <a:srgbClr val="585858"/>
      </a:dk1>
      <a:lt1>
        <a:srgbClr val="FFFFFF"/>
      </a:lt1>
      <a:dk2>
        <a:srgbClr val="585858"/>
      </a:dk2>
      <a:lt2>
        <a:srgbClr val="E6E6E6"/>
      </a:lt2>
      <a:accent1>
        <a:srgbClr val="585858"/>
      </a:accent1>
      <a:accent2>
        <a:srgbClr val="F36522"/>
      </a:accent2>
      <a:accent3>
        <a:srgbClr val="41395F"/>
      </a:accent3>
      <a:accent4>
        <a:srgbClr val="3EB1C8"/>
      </a:accent4>
      <a:accent5>
        <a:srgbClr val="F2A900"/>
      </a:accent5>
      <a:accent6>
        <a:srgbClr val="F36522"/>
      </a:accent6>
      <a:hlink>
        <a:srgbClr val="0070C0"/>
      </a:hlink>
      <a:folHlink>
        <a:srgbClr val="7030A0"/>
      </a:folHlink>
    </a:clrScheme>
    <a:fontScheme name="DFW 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" id="{22631F7C-3F3E-475A-A153-788A1A718CF2}" vid="{63DB80BB-633C-458A-94A0-FBB98D105AC1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f1b49e8-d7e7-493d-8f7d-75d8117b4e7c">
      <UserInfo>
        <DisplayName>Spears, Michael</DisplayName>
        <AccountId>31</AccountId>
        <AccountType/>
      </UserInfo>
      <UserInfo>
        <DisplayName>Spann, Kristi K</DisplayName>
        <AccountId>78</AccountId>
        <AccountType/>
      </UserInfo>
      <UserInfo>
        <DisplayName>Mosley, Cristen A</DisplayName>
        <AccountId>18</AccountId>
        <AccountType/>
      </UserInfo>
      <UserInfo>
        <DisplayName>Lee, Tamela J</DisplayName>
        <AccountId>130</AccountId>
        <AccountType/>
      </UserInfo>
      <UserInfo>
        <DisplayName>Jackson, Cathy</DisplayName>
        <AccountId>115</AccountId>
        <AccountType/>
      </UserInfo>
      <UserInfo>
        <DisplayName>Crownover, Latrece M</DisplayName>
        <AccountId>1197</AccountId>
        <AccountType/>
      </UserInfo>
      <UserInfo>
        <DisplayName>Huddleston, Tammy</DisplayName>
        <AccountId>251</AccountId>
        <AccountType/>
      </UserInfo>
      <UserInfo>
        <DisplayName>Lozon, Sherry L</DisplayName>
        <AccountId>1349</AccountId>
        <AccountType/>
      </UserInfo>
      <UserInfo>
        <DisplayName>Campbell, Zenola</DisplayName>
        <AccountId>12</AccountId>
        <AccountType/>
      </UserInfo>
      <UserInfo>
        <DisplayName>Housley, Pamela</DisplayName>
        <AccountId>24</AccountId>
        <AccountType/>
      </UserInfo>
      <UserInfo>
        <DisplayName>Khater, Sabrina</DisplayName>
        <AccountId>1208</AccountId>
        <AccountType/>
      </UserInfo>
      <UserInfo>
        <DisplayName>Simkins, Jennifer L</DisplayName>
        <AccountId>456</AccountId>
        <AccountType/>
      </UserInfo>
      <UserInfo>
        <DisplayName>Cruz-Sewell, Suzanne</DisplayName>
        <AccountId>89</AccountId>
        <AccountType/>
      </UserInfo>
      <UserInfo>
        <DisplayName>Furtado, Andrew C</DisplayName>
        <AccountId>1141</AccountId>
        <AccountType/>
      </UserInfo>
      <UserInfo>
        <DisplayName>Stolar, Kori</DisplayName>
        <AccountId>132</AccountId>
        <AccountType/>
      </UserInfo>
      <UserInfo>
        <DisplayName>Hurley, Brittany E</DisplayName>
        <AccountId>1377</AccountId>
        <AccountType/>
      </UserInfo>
    </SharedWithUsers>
    <_activity xmlns="62870eca-f0f5-4c04-936d-c754dd8f670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124CB4B6AEC3488D8EA9F02B2091DE" ma:contentTypeVersion="16" ma:contentTypeDescription="Create a new document." ma:contentTypeScope="" ma:versionID="b280ef65a36aaa10e9977b665020b867">
  <xsd:schema xmlns:xsd="http://www.w3.org/2001/XMLSchema" xmlns:xs="http://www.w3.org/2001/XMLSchema" xmlns:p="http://schemas.microsoft.com/office/2006/metadata/properties" xmlns:ns3="62870eca-f0f5-4c04-936d-c754dd8f670b" xmlns:ns4="8f1b49e8-d7e7-493d-8f7d-75d8117b4e7c" targetNamespace="http://schemas.microsoft.com/office/2006/metadata/properties" ma:root="true" ma:fieldsID="88310db68750af2c3ef8634f22c6d095" ns3:_="" ns4:_="">
    <xsd:import namespace="62870eca-f0f5-4c04-936d-c754dd8f670b"/>
    <xsd:import namespace="8f1b49e8-d7e7-493d-8f7d-75d8117b4e7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ObjectDetectorVersions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870eca-f0f5-4c04-936d-c754dd8f67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1b49e8-d7e7-493d-8f7d-75d8117b4e7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BDE01B-383F-4BA1-B868-BB91C5DD53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F80AC61-17B0-4897-9F3F-77933E8814B1}">
  <ds:schemaRefs>
    <ds:schemaRef ds:uri="http://www.w3.org/XML/1998/namespace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62870eca-f0f5-4c04-936d-c754dd8f670b"/>
    <ds:schemaRef ds:uri="http://schemas.microsoft.com/office/infopath/2007/PartnerControls"/>
    <ds:schemaRef ds:uri="http://schemas.openxmlformats.org/package/2006/metadata/core-properties"/>
    <ds:schemaRef ds:uri="8f1b49e8-d7e7-493d-8f7d-75d8117b4e7c"/>
  </ds:schemaRefs>
</ds:datastoreItem>
</file>

<file path=customXml/itemProps3.xml><?xml version="1.0" encoding="utf-8"?>
<ds:datastoreItem xmlns:ds="http://schemas.openxmlformats.org/officeDocument/2006/customXml" ds:itemID="{72C1B045-1D8B-4B8E-A83F-F77BC05D22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870eca-f0f5-4c04-936d-c754dd8f670b"/>
    <ds:schemaRef ds:uri="8f1b49e8-d7e7-493d-8f7d-75d8117b4e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311</Words>
  <Application>Microsoft Office PowerPoint</Application>
  <PresentationFormat>Widescreen</PresentationFormat>
  <Paragraphs>71</Paragraphs>
  <Slides>18</Slides>
  <Notes>7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Content Slides</vt:lpstr>
      <vt:lpstr>Speaker Slides</vt:lpstr>
      <vt:lpstr>1_DFW Brand 2019</vt:lpstr>
      <vt:lpstr>2_Content Slides</vt:lpstr>
      <vt:lpstr>DFW PowerPoint Theme for New Brand</vt:lpstr>
      <vt:lpstr>1_Content Slides</vt:lpstr>
      <vt:lpstr>3_Content Slides</vt:lpstr>
      <vt:lpstr>Concessions Outreach and Workshops</vt:lpstr>
      <vt:lpstr>Agenda for Today</vt:lpstr>
      <vt:lpstr>Thank You to Our Vendors</vt:lpstr>
      <vt:lpstr>Why Networking is important</vt:lpstr>
      <vt:lpstr>PowerPoint Presentation</vt:lpstr>
      <vt:lpstr>Terminals A&amp;C Piers</vt:lpstr>
      <vt:lpstr>Reimagined Terminal C</vt:lpstr>
      <vt:lpstr>PowerPoint Presentation</vt:lpstr>
      <vt:lpstr>New Terminal F West Concourse</vt:lpstr>
      <vt:lpstr>PowerPoint Presentation</vt:lpstr>
      <vt:lpstr>PowerPoint Presentation</vt:lpstr>
      <vt:lpstr>RFP Strategy Statement </vt:lpstr>
      <vt:lpstr> May RFP </vt:lpstr>
      <vt:lpstr>6 Focus Areas for the RFP</vt:lpstr>
      <vt:lpstr>PowerPoint Presentation</vt:lpstr>
      <vt:lpstr>PowerPoint Presentation</vt:lpstr>
      <vt:lpstr>Panel Discussion </vt:lpstr>
      <vt:lpstr>PowerPoint Presentation</vt:lpstr>
    </vt:vector>
  </TitlesOfParts>
  <Company>DFW International Airport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DFW Concessions Outreach</dc:title>
  <dc:creator>Andrew Furtado</dc:creator>
  <cp:lastModifiedBy>Furtado, Andrew C</cp:lastModifiedBy>
  <cp:revision>1</cp:revision>
  <cp:lastPrinted>2024-05-01T15:17:48Z</cp:lastPrinted>
  <dcterms:created xsi:type="dcterms:W3CDTF">2024-01-09T15:31:47Z</dcterms:created>
  <dcterms:modified xsi:type="dcterms:W3CDTF">2024-05-02T16:21:26Z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0x01010040124CB4B6AEC3488D8EA9F02B2091DE</vt:lpwstr>
  </property>
  <property fmtid="{D5CDD505-2E9C-101B-9397-08002B2CF9AE}" pid="3" name="MediaServiceImageTags">
    <vt:lpwstr/>
  </property>
</Properties>
</file>