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3.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4.xml" ContentType="application/vnd.openxmlformats-officedocument.theme+xml"/>
  <Override PartName="/ppt/slideLayouts/slideLayout31.xml" ContentType="application/vnd.openxmlformats-officedocument.presentationml.slideLayout+xml"/>
  <Override PartName="/ppt/theme/theme5.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6.xml" ContentType="application/vnd.openxmlformats-officedocument.theme+xml"/>
  <Override PartName="/ppt/slideLayouts/slideLayout43.xml" ContentType="application/vnd.openxmlformats-officedocument.presentationml.slideLayout+xml"/>
  <Override PartName="/ppt/theme/theme7.xml" ContentType="application/vnd.openxmlformats-officedocument.theme+xml"/>
  <Override PartName="/ppt/slideLayouts/slideLayout44.xml" ContentType="application/vnd.openxmlformats-officedocument.presentationml.slideLayout+xml"/>
  <Override PartName="/ppt/theme/theme8.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9.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10.xml" ContentType="application/vnd.openxmlformats-officedocument.theme+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11.xml" ContentType="application/vnd.openxmlformats-officedocument.theme+xml"/>
  <Override PartName="/ppt/slideLayouts/slideLayout61.xml" ContentType="application/vnd.openxmlformats-officedocument.presentationml.slideLayout+xml"/>
  <Override PartName="/ppt/theme/theme12.xml" ContentType="application/vnd.openxmlformats-officedocument.theme+xml"/>
  <Override PartName="/ppt/theme/theme1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93" r:id="rId5"/>
    <p:sldMasterId id="2147483697" r:id="rId6"/>
    <p:sldMasterId id="2147483709" r:id="rId7"/>
    <p:sldMasterId id="2147483717" r:id="rId8"/>
    <p:sldMasterId id="2147483719" r:id="rId9"/>
    <p:sldMasterId id="2147483735" r:id="rId10"/>
    <p:sldMasterId id="2147483737" r:id="rId11"/>
    <p:sldMasterId id="2147483739" r:id="rId12"/>
    <p:sldMasterId id="2147483744" r:id="rId13"/>
    <p:sldMasterId id="2147483778" r:id="rId14"/>
    <p:sldMasterId id="2147483786" r:id="rId15"/>
  </p:sldMasterIdLst>
  <p:notesMasterIdLst>
    <p:notesMasterId r:id="rId48"/>
  </p:notesMasterIdLst>
  <p:sldIdLst>
    <p:sldId id="2734" r:id="rId16"/>
    <p:sldId id="2852" r:id="rId17"/>
    <p:sldId id="2792" r:id="rId18"/>
    <p:sldId id="2853" r:id="rId19"/>
    <p:sldId id="2753" r:id="rId20"/>
    <p:sldId id="2828" r:id="rId21"/>
    <p:sldId id="2787" r:id="rId22"/>
    <p:sldId id="2789" r:id="rId23"/>
    <p:sldId id="2829" r:id="rId24"/>
    <p:sldId id="2835" r:id="rId25"/>
    <p:sldId id="2831" r:id="rId26"/>
    <p:sldId id="2851" r:id="rId27"/>
    <p:sldId id="2854" r:id="rId28"/>
    <p:sldId id="2821" r:id="rId29"/>
    <p:sldId id="2845" r:id="rId30"/>
    <p:sldId id="2840" r:id="rId31"/>
    <p:sldId id="2833" r:id="rId32"/>
    <p:sldId id="2790" r:id="rId33"/>
    <p:sldId id="2791" r:id="rId34"/>
    <p:sldId id="2762" r:id="rId35"/>
    <p:sldId id="2816" r:id="rId36"/>
    <p:sldId id="2824" r:id="rId37"/>
    <p:sldId id="2825" r:id="rId38"/>
    <p:sldId id="256" r:id="rId39"/>
    <p:sldId id="2846" r:id="rId40"/>
    <p:sldId id="2847" r:id="rId41"/>
    <p:sldId id="2796" r:id="rId42"/>
    <p:sldId id="2849" r:id="rId43"/>
    <p:sldId id="2812" r:id="rId44"/>
    <p:sldId id="2850" r:id="rId45"/>
    <p:sldId id="2803" r:id="rId46"/>
    <p:sldId id="2811" r:id="rId47"/>
  </p:sldIdLst>
  <p:sldSz cx="12192000" cy="6858000"/>
  <p:notesSz cx="7099300" cy="93853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44" userDrawn="1">
          <p15:clr>
            <a:srgbClr val="A4A3A4"/>
          </p15:clr>
        </p15:guide>
        <p15:guide id="2" pos="3840" userDrawn="1">
          <p15:clr>
            <a:srgbClr val="A4A3A4"/>
          </p15:clr>
        </p15:guide>
        <p15:guide id="3" pos="96" userDrawn="1">
          <p15:clr>
            <a:srgbClr val="A4A3A4"/>
          </p15:clr>
        </p15:guide>
        <p15:guide id="4" orient="horz" pos="4176" userDrawn="1">
          <p15:clr>
            <a:srgbClr val="A4A3A4"/>
          </p15:clr>
        </p15:guide>
        <p15:guide id="5" pos="7584" userDrawn="1">
          <p15:clr>
            <a:srgbClr val="A4A3A4"/>
          </p15:clr>
        </p15:guide>
        <p15:guide id="6" pos="384" userDrawn="1">
          <p15:clr>
            <a:srgbClr val="A4A3A4"/>
          </p15:clr>
        </p15:guide>
        <p15:guide id="7" pos="7296" userDrawn="1">
          <p15:clr>
            <a:srgbClr val="A4A3A4"/>
          </p15:clr>
        </p15:guide>
        <p15:guide id="8" pos="300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 name="Maryanne Greenfield" initials="MG" lastIdx="13" clrIdx="6">
    <p:extLst>
      <p:ext uri="{19B8F6BF-5375-455C-9EA6-DF929625EA0E}">
        <p15:presenceInfo xmlns:p15="http://schemas.microsoft.com/office/powerpoint/2012/main" userId="Maryanne Greenfield" providerId="None"/>
      </p:ext>
    </p:extLst>
  </p:cmAuthor>
  <p:cmAuthor id="1" name="Sarina Mathai" initials="SM" lastIdx="1" clrIdx="0">
    <p:extLst>
      <p:ext uri="{19B8F6BF-5375-455C-9EA6-DF929625EA0E}">
        <p15:presenceInfo xmlns:p15="http://schemas.microsoft.com/office/powerpoint/2012/main" userId="S-1-5-21-2052111302-1336601894-725345543-4751" providerId="AD"/>
      </p:ext>
    </p:extLst>
  </p:cmAuthor>
  <p:cmAuthor id="8" name="John Stegner" initials="JS" lastIdx="5" clrIdx="7">
    <p:extLst>
      <p:ext uri="{19B8F6BF-5375-455C-9EA6-DF929625EA0E}">
        <p15:presenceInfo xmlns:p15="http://schemas.microsoft.com/office/powerpoint/2012/main" userId="John Stegner" providerId="None"/>
      </p:ext>
    </p:extLst>
  </p:cmAuthor>
  <p:cmAuthor id="2" name="Sarina Mathai" initials="SM [2]" lastIdx="3" clrIdx="1">
    <p:extLst>
      <p:ext uri="{19B8F6BF-5375-455C-9EA6-DF929625EA0E}">
        <p15:presenceInfo xmlns:p15="http://schemas.microsoft.com/office/powerpoint/2012/main" userId="f9e1555b1ebdc5a3" providerId="Windows Live"/>
      </p:ext>
    </p:extLst>
  </p:cmAuthor>
  <p:cmAuthor id="9" name="Stephanie Lapera" initials="SL" lastIdx="2" clrIdx="8">
    <p:extLst>
      <p:ext uri="{19B8F6BF-5375-455C-9EA6-DF929625EA0E}">
        <p15:presenceInfo xmlns:p15="http://schemas.microsoft.com/office/powerpoint/2012/main" userId="Stephanie Lapera" providerId="None"/>
      </p:ext>
    </p:extLst>
  </p:cmAuthor>
  <p:cmAuthor id="3" name="Patricia Brown" initials="PB" lastIdx="1" clrIdx="2">
    <p:extLst>
      <p:ext uri="{19B8F6BF-5375-455C-9EA6-DF929625EA0E}">
        <p15:presenceInfo xmlns:p15="http://schemas.microsoft.com/office/powerpoint/2012/main" userId="S-1-5-21-2052111302-1336601894-725345543-3286" providerId="AD"/>
      </p:ext>
    </p:extLst>
  </p:cmAuthor>
  <p:cmAuthor id="4" name="James Cole" initials="JC" lastIdx="1" clrIdx="3">
    <p:extLst>
      <p:ext uri="{19B8F6BF-5375-455C-9EA6-DF929625EA0E}">
        <p15:presenceInfo xmlns:p15="http://schemas.microsoft.com/office/powerpoint/2012/main" userId="S-1-5-21-2052111302-1336601894-725345543-4080" providerId="AD"/>
      </p:ext>
    </p:extLst>
  </p:cmAuthor>
  <p:cmAuthor id="5" name="Alyssa Zehnpfennig" initials="AZ" lastIdx="3" clrIdx="4">
    <p:extLst>
      <p:ext uri="{19B8F6BF-5375-455C-9EA6-DF929625EA0E}">
        <p15:presenceInfo xmlns:p15="http://schemas.microsoft.com/office/powerpoint/2012/main" userId="S::azehnpfennig@naf.org::0e063e7b-2709-4d2f-a04c-257188befe93" providerId="AD"/>
      </p:ext>
    </p:extLst>
  </p:cmAuthor>
  <p:cmAuthor id="6" name="Microsoft Office User" initials="MOU" lastIdx="3" clrIdx="5">
    <p:extLst>
      <p:ext uri="{19B8F6BF-5375-455C-9EA6-DF929625EA0E}">
        <p15:presenceInfo xmlns:p15="http://schemas.microsoft.com/office/powerpoint/2012/main" userId="Microsoft Office User"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2B04A"/>
    <a:srgbClr val="3C3882"/>
    <a:srgbClr val="FCAF17"/>
    <a:srgbClr val="009EC9"/>
    <a:srgbClr val="B2D235"/>
    <a:srgbClr val="1E40AA"/>
    <a:srgbClr val="005581"/>
    <a:srgbClr val="44546A"/>
    <a:srgbClr val="92278F"/>
    <a:srgbClr val="41404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0749" autoAdjust="0"/>
    <p:restoredTop sz="91505" autoAdjust="0"/>
  </p:normalViewPr>
  <p:slideViewPr>
    <p:cSldViewPr snapToGrid="0">
      <p:cViewPr varScale="1">
        <p:scale>
          <a:sx n="101" d="100"/>
          <a:sy n="101" d="100"/>
        </p:scale>
        <p:origin x="1236" y="108"/>
      </p:cViewPr>
      <p:guideLst>
        <p:guide orient="horz" pos="144"/>
        <p:guide pos="3840"/>
        <p:guide pos="96"/>
        <p:guide orient="horz" pos="4176"/>
        <p:guide pos="7584"/>
        <p:guide pos="384"/>
        <p:guide pos="7296"/>
        <p:guide pos="3000"/>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0.xml"/><Relationship Id="rId18" Type="http://schemas.openxmlformats.org/officeDocument/2006/relationships/slide" Target="slides/slide3.xml"/><Relationship Id="rId26" Type="http://schemas.openxmlformats.org/officeDocument/2006/relationships/slide" Target="slides/slide11.xml"/><Relationship Id="rId39" Type="http://schemas.openxmlformats.org/officeDocument/2006/relationships/slide" Target="slides/slide24.xml"/><Relationship Id="rId21" Type="http://schemas.openxmlformats.org/officeDocument/2006/relationships/slide" Target="slides/slide6.xml"/><Relationship Id="rId34" Type="http://schemas.openxmlformats.org/officeDocument/2006/relationships/slide" Target="slides/slide19.xml"/><Relationship Id="rId42" Type="http://schemas.openxmlformats.org/officeDocument/2006/relationships/slide" Target="slides/slide27.xml"/><Relationship Id="rId47" Type="http://schemas.openxmlformats.org/officeDocument/2006/relationships/slide" Target="slides/slide32.xml"/><Relationship Id="rId50" Type="http://schemas.openxmlformats.org/officeDocument/2006/relationships/presProps" Target="presProp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1.xml"/><Relationship Id="rId29" Type="http://schemas.openxmlformats.org/officeDocument/2006/relationships/slide" Target="slides/slide14.xml"/><Relationship Id="rId11" Type="http://schemas.openxmlformats.org/officeDocument/2006/relationships/slideMaster" Target="slideMasters/slideMaster8.xml"/><Relationship Id="rId24" Type="http://schemas.openxmlformats.org/officeDocument/2006/relationships/slide" Target="slides/slide9.xml"/><Relationship Id="rId32" Type="http://schemas.openxmlformats.org/officeDocument/2006/relationships/slide" Target="slides/slide17.xml"/><Relationship Id="rId37" Type="http://schemas.openxmlformats.org/officeDocument/2006/relationships/slide" Target="slides/slide22.xml"/><Relationship Id="rId40" Type="http://schemas.openxmlformats.org/officeDocument/2006/relationships/slide" Target="slides/slide25.xml"/><Relationship Id="rId45" Type="http://schemas.openxmlformats.org/officeDocument/2006/relationships/slide" Target="slides/slide30.xml"/><Relationship Id="rId53" Type="http://schemas.openxmlformats.org/officeDocument/2006/relationships/tableStyles" Target="tableStyles.xml"/><Relationship Id="rId5" Type="http://schemas.openxmlformats.org/officeDocument/2006/relationships/slideMaster" Target="slideMasters/slideMaster2.xml"/><Relationship Id="rId10" Type="http://schemas.openxmlformats.org/officeDocument/2006/relationships/slideMaster" Target="slideMasters/slideMaster7.xml"/><Relationship Id="rId19" Type="http://schemas.openxmlformats.org/officeDocument/2006/relationships/slide" Target="slides/slide4.xml"/><Relationship Id="rId31" Type="http://schemas.openxmlformats.org/officeDocument/2006/relationships/slide" Target="slides/slide16.xml"/><Relationship Id="rId44" Type="http://schemas.openxmlformats.org/officeDocument/2006/relationships/slide" Target="slides/slide29.xml"/><Relationship Id="rId52"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Master" Target="slideMasters/slideMaster11.xml"/><Relationship Id="rId22" Type="http://schemas.openxmlformats.org/officeDocument/2006/relationships/slide" Target="slides/slide7.xml"/><Relationship Id="rId27" Type="http://schemas.openxmlformats.org/officeDocument/2006/relationships/slide" Target="slides/slide12.xml"/><Relationship Id="rId30" Type="http://schemas.openxmlformats.org/officeDocument/2006/relationships/slide" Target="slides/slide15.xml"/><Relationship Id="rId35" Type="http://schemas.openxmlformats.org/officeDocument/2006/relationships/slide" Target="slides/slide20.xml"/><Relationship Id="rId43" Type="http://schemas.openxmlformats.org/officeDocument/2006/relationships/slide" Target="slides/slide28.xml"/><Relationship Id="rId48" Type="http://schemas.openxmlformats.org/officeDocument/2006/relationships/notesMaster" Target="notesMasters/notesMaster1.xml"/><Relationship Id="rId8" Type="http://schemas.openxmlformats.org/officeDocument/2006/relationships/slideMaster" Target="slideMasters/slideMaster5.xml"/><Relationship Id="rId51" Type="http://schemas.openxmlformats.org/officeDocument/2006/relationships/viewProps" Target="viewProps.xml"/><Relationship Id="rId3" Type="http://schemas.openxmlformats.org/officeDocument/2006/relationships/customXml" Target="../customXml/item3.xml"/><Relationship Id="rId12" Type="http://schemas.openxmlformats.org/officeDocument/2006/relationships/slideMaster" Target="slideMasters/slideMaster9.xml"/><Relationship Id="rId17" Type="http://schemas.openxmlformats.org/officeDocument/2006/relationships/slide" Target="slides/slide2.xml"/><Relationship Id="rId25" Type="http://schemas.openxmlformats.org/officeDocument/2006/relationships/slide" Target="slides/slide10.xml"/><Relationship Id="rId33" Type="http://schemas.openxmlformats.org/officeDocument/2006/relationships/slide" Target="slides/slide18.xml"/><Relationship Id="rId38" Type="http://schemas.openxmlformats.org/officeDocument/2006/relationships/slide" Target="slides/slide23.xml"/><Relationship Id="rId46" Type="http://schemas.openxmlformats.org/officeDocument/2006/relationships/slide" Target="slides/slide31.xml"/><Relationship Id="rId20" Type="http://schemas.openxmlformats.org/officeDocument/2006/relationships/slide" Target="slides/slide5.xml"/><Relationship Id="rId41" Type="http://schemas.openxmlformats.org/officeDocument/2006/relationships/slide" Target="slides/slide26.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Master" Target="slideMasters/slideMaster12.xml"/><Relationship Id="rId23" Type="http://schemas.openxmlformats.org/officeDocument/2006/relationships/slide" Target="slides/slide8.xml"/><Relationship Id="rId28" Type="http://schemas.openxmlformats.org/officeDocument/2006/relationships/slide" Target="slides/slide13.xml"/><Relationship Id="rId36" Type="http://schemas.openxmlformats.org/officeDocument/2006/relationships/slide" Target="slides/slide21.xml"/><Relationship Id="rId49" Type="http://schemas.openxmlformats.org/officeDocument/2006/relationships/commentAuthors" Target="commentAuthor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AA596C4-9C8F-45F5-9834-4D061F8A5A3F}"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US"/>
        </a:p>
      </dgm:t>
    </dgm:pt>
    <dgm:pt modelId="{4A4001B6-C232-4D69-9C7E-BA2757487E48}">
      <dgm:prSet custT="1"/>
      <dgm:spPr>
        <a:xfrm>
          <a:off x="292694" y="166977"/>
          <a:ext cx="4097716" cy="619920"/>
        </a:xfrm>
        <a:prstGeom prst="roundRect">
          <a:avLst/>
        </a:prstGeom>
        <a:solidFill>
          <a:srgbClr val="FCAF17"/>
        </a:solidFill>
        <a:ln w="12700" cap="flat" cmpd="sng" algn="ctr">
          <a:solidFill>
            <a:srgbClr val="FCAF17"/>
          </a:solidFill>
          <a:prstDash val="solid"/>
          <a:miter lim="800000"/>
        </a:ln>
        <a:effectLst/>
      </dgm:spPr>
      <dgm:t>
        <a:bodyPr/>
        <a:lstStyle/>
        <a:p>
          <a:pPr>
            <a:buNone/>
          </a:pPr>
          <a:r>
            <a:rPr lang="en-US" sz="2000" b="1" i="0" baseline="0" dirty="0">
              <a:solidFill>
                <a:sysClr val="window" lastClr="FFFFFF"/>
              </a:solidFill>
              <a:latin typeface="Tahoma" panose="020B0604030504040204" pitchFamily="34" charset="0"/>
              <a:ea typeface="Tahoma" panose="020B0604030504040204" pitchFamily="34" charset="0"/>
              <a:cs typeface="Tahoma" panose="020B0604030504040204" pitchFamily="34" charset="0"/>
            </a:rPr>
            <a:t>Share:</a:t>
          </a:r>
          <a:endParaRPr lang="en-US" sz="2000" dirty="0">
            <a:solidFill>
              <a:sysClr val="window" lastClr="FFFFFF"/>
            </a:solidFill>
            <a:latin typeface="Tahoma" panose="020B0604030504040204" pitchFamily="34" charset="0"/>
            <a:ea typeface="Tahoma" panose="020B0604030504040204" pitchFamily="34" charset="0"/>
            <a:cs typeface="Tahoma" panose="020B0604030504040204" pitchFamily="34" charset="0"/>
          </a:endParaRPr>
        </a:p>
      </dgm:t>
    </dgm:pt>
    <dgm:pt modelId="{07C1B8D8-6FB7-4E99-84A1-2AB3C8961B04}" type="parTrans" cxnId="{BAE45F65-02D8-4BBE-930D-4D0A6ED84DBB}">
      <dgm:prSet/>
      <dgm:spPr/>
      <dgm:t>
        <a:bodyPr/>
        <a:lstStyle/>
        <a:p>
          <a:endParaRPr lang="en-US">
            <a:latin typeface="Tahoma" panose="020B0604030504040204" pitchFamily="34" charset="0"/>
            <a:ea typeface="Tahoma" panose="020B0604030504040204" pitchFamily="34" charset="0"/>
            <a:cs typeface="Tahoma" panose="020B0604030504040204" pitchFamily="34" charset="0"/>
          </a:endParaRPr>
        </a:p>
      </dgm:t>
    </dgm:pt>
    <dgm:pt modelId="{10A605A6-71C3-4B4C-932D-FDD9FE36F03C}" type="sibTrans" cxnId="{BAE45F65-02D8-4BBE-930D-4D0A6ED84DBB}">
      <dgm:prSet/>
      <dgm:spPr/>
      <dgm:t>
        <a:bodyPr/>
        <a:lstStyle/>
        <a:p>
          <a:endParaRPr lang="en-US">
            <a:latin typeface="Tahoma" panose="020B0604030504040204" pitchFamily="34" charset="0"/>
            <a:ea typeface="Tahoma" panose="020B0604030504040204" pitchFamily="34" charset="0"/>
            <a:cs typeface="Tahoma" panose="020B0604030504040204" pitchFamily="34" charset="0"/>
          </a:endParaRPr>
        </a:p>
      </dgm:t>
    </dgm:pt>
    <dgm:pt modelId="{F3A49794-E5E7-4663-8796-EFC6AB4642C0}">
      <dgm:prSet custT="1">
        <dgm:style>
          <a:lnRef idx="2">
            <a:schemeClr val="accent6"/>
          </a:lnRef>
          <a:fillRef idx="1">
            <a:schemeClr val="lt1"/>
          </a:fillRef>
          <a:effectRef idx="0">
            <a:schemeClr val="accent6"/>
          </a:effectRef>
          <a:fontRef idx="minor">
            <a:schemeClr val="dk1"/>
          </a:fontRef>
        </dgm:style>
      </dgm:prSet>
      <dgm:spPr>
        <a:xfrm>
          <a:off x="0" y="476937"/>
          <a:ext cx="5853880" cy="992250"/>
        </a:xfrm>
        <a:prstGeom prst="roundRect">
          <a:avLst/>
        </a:prstGeom>
        <a:solidFill>
          <a:srgbClr val="FFFFFF"/>
        </a:solidFill>
        <a:ln w="12700" cap="flat" cmpd="sng" algn="ctr">
          <a:solidFill>
            <a:srgbClr val="FCAF17"/>
          </a:solidFill>
          <a:prstDash val="solid"/>
          <a:miter lim="800000"/>
        </a:ln>
        <a:effectLst/>
      </dgm:spPr>
      <dgm:t>
        <a:bodyPr/>
        <a:lstStyle/>
        <a:p>
          <a:pPr>
            <a:buFont typeface="Arial" panose="020B0604020202020204" pitchFamily="34" charset="0"/>
            <a:buChar char="•"/>
          </a:pPr>
          <a:r>
            <a:rPr lang="en-US" sz="2000" b="0" i="0" baseline="0" dirty="0">
              <a:solidFill>
                <a:sysClr val="windowText" lastClr="000000">
                  <a:hueOff val="0"/>
                  <a:satOff val="0"/>
                  <a:lumOff val="0"/>
                  <a:alphaOff val="0"/>
                </a:sysClr>
              </a:solidFill>
              <a:latin typeface="Tahoma" panose="020B0604030504040204" pitchFamily="34" charset="0"/>
              <a:ea typeface="Tahoma" panose="020B0604030504040204" pitchFamily="34" charset="0"/>
              <a:cs typeface="Tahoma" panose="020B0604030504040204" pitchFamily="34" charset="0"/>
            </a:rPr>
            <a:t>Name and Role</a:t>
          </a:r>
          <a:endParaRPr lang="en-US" sz="2000" dirty="0">
            <a:solidFill>
              <a:sysClr val="windowText" lastClr="000000">
                <a:hueOff val="0"/>
                <a:satOff val="0"/>
                <a:lumOff val="0"/>
                <a:alphaOff val="0"/>
              </a:sysClr>
            </a:solidFill>
            <a:latin typeface="Tahoma" panose="020B0604030504040204" pitchFamily="34" charset="0"/>
            <a:ea typeface="Tahoma" panose="020B0604030504040204" pitchFamily="34" charset="0"/>
            <a:cs typeface="Tahoma" panose="020B0604030504040204" pitchFamily="34" charset="0"/>
          </a:endParaRPr>
        </a:p>
      </dgm:t>
    </dgm:pt>
    <dgm:pt modelId="{045D5F21-5693-461F-AC99-CBC10C0EBA8F}" type="parTrans" cxnId="{6B2C38CF-DE34-4A76-B68D-65E1912B7190}">
      <dgm:prSet/>
      <dgm:spPr/>
      <dgm:t>
        <a:bodyPr/>
        <a:lstStyle/>
        <a:p>
          <a:endParaRPr lang="en-US">
            <a:latin typeface="Tahoma" panose="020B0604030504040204" pitchFamily="34" charset="0"/>
            <a:ea typeface="Tahoma" panose="020B0604030504040204" pitchFamily="34" charset="0"/>
            <a:cs typeface="Tahoma" panose="020B0604030504040204" pitchFamily="34" charset="0"/>
          </a:endParaRPr>
        </a:p>
      </dgm:t>
    </dgm:pt>
    <dgm:pt modelId="{408F5392-AA12-4645-A12E-E61EB9C6FF09}" type="sibTrans" cxnId="{6B2C38CF-DE34-4A76-B68D-65E1912B7190}">
      <dgm:prSet/>
      <dgm:spPr/>
      <dgm:t>
        <a:bodyPr/>
        <a:lstStyle/>
        <a:p>
          <a:endParaRPr lang="en-US">
            <a:latin typeface="Tahoma" panose="020B0604030504040204" pitchFamily="34" charset="0"/>
            <a:ea typeface="Tahoma" panose="020B0604030504040204" pitchFamily="34" charset="0"/>
            <a:cs typeface="Tahoma" panose="020B0604030504040204" pitchFamily="34" charset="0"/>
          </a:endParaRPr>
        </a:p>
      </dgm:t>
    </dgm:pt>
    <dgm:pt modelId="{FE4CE223-DE82-45CC-B8BB-DC5880FDFCA8}">
      <dgm:prSet custT="1">
        <dgm:style>
          <a:lnRef idx="2">
            <a:schemeClr val="accent6"/>
          </a:lnRef>
          <a:fillRef idx="1">
            <a:schemeClr val="lt1"/>
          </a:fillRef>
          <a:effectRef idx="0">
            <a:schemeClr val="accent6"/>
          </a:effectRef>
          <a:fontRef idx="minor">
            <a:schemeClr val="dk1"/>
          </a:fontRef>
        </dgm:style>
      </dgm:prSet>
      <dgm:spPr>
        <a:xfrm>
          <a:off x="0" y="2059525"/>
          <a:ext cx="5853880" cy="2976749"/>
        </a:xfrm>
        <a:prstGeom prst="roundRect">
          <a:avLst/>
        </a:prstGeom>
        <a:solidFill>
          <a:sysClr val="window" lastClr="FFFFFF"/>
        </a:solidFill>
        <a:ln w="12700" cap="flat" cmpd="sng" algn="ctr">
          <a:solidFill>
            <a:srgbClr val="32B04A"/>
          </a:solidFill>
          <a:prstDash val="solid"/>
          <a:miter lim="800000"/>
        </a:ln>
        <a:effectLst/>
      </dgm:spPr>
      <dgm:t>
        <a:bodyPr/>
        <a:lstStyle/>
        <a:p>
          <a:pPr>
            <a:buFont typeface="Arial" panose="020B0604020202020204" pitchFamily="34" charset="0"/>
            <a:buChar char="•"/>
          </a:pPr>
          <a:r>
            <a:rPr lang="en-US" sz="2000" dirty="0">
              <a:solidFill>
                <a:sysClr val="windowText" lastClr="000000">
                  <a:hueOff val="0"/>
                  <a:satOff val="0"/>
                  <a:lumOff val="0"/>
                  <a:alphaOff val="0"/>
                </a:sysClr>
              </a:solidFill>
              <a:latin typeface="Tahoma" panose="020B0604030504040204" pitchFamily="34" charset="0"/>
              <a:ea typeface="Tahoma" panose="020B0604030504040204" pitchFamily="34" charset="0"/>
              <a:cs typeface="Tahoma" panose="020B0604030504040204" pitchFamily="34" charset="0"/>
            </a:rPr>
            <a:t>What </a:t>
          </a:r>
          <a:r>
            <a:rPr lang="en-US" sz="2000" dirty="0">
              <a:solidFill>
                <a:sysClr val="windowText" lastClr="000000">
                  <a:hueOff val="0"/>
                  <a:satOff val="0"/>
                  <a:lumOff val="0"/>
                  <a:alphaOff val="0"/>
                </a:sysClr>
              </a:solidFill>
              <a:effectLst>
                <a:outerShdw blurRad="50800" dist="50800" dir="5400000" algn="ctr" rotWithShape="0">
                  <a:srgbClr val="FCAF17"/>
                </a:outerShdw>
              </a:effectLst>
              <a:latin typeface="Tahoma" panose="020B0604030504040204" pitchFamily="34" charset="0"/>
              <a:ea typeface="Tahoma" panose="020B0604030504040204" pitchFamily="34" charset="0"/>
              <a:cs typeface="Tahoma" panose="020B0604030504040204" pitchFamily="34" charset="0"/>
            </a:rPr>
            <a:t>specific outcomes </a:t>
          </a:r>
          <a:r>
            <a:rPr lang="en-US" sz="2000" dirty="0">
              <a:solidFill>
                <a:sysClr val="windowText" lastClr="000000">
                  <a:hueOff val="0"/>
                  <a:satOff val="0"/>
                  <a:lumOff val="0"/>
                  <a:alphaOff val="0"/>
                </a:sysClr>
              </a:solidFill>
              <a:latin typeface="Tahoma" panose="020B0604030504040204" pitchFamily="34" charset="0"/>
              <a:ea typeface="Tahoma" panose="020B0604030504040204" pitchFamily="34" charset="0"/>
              <a:cs typeface="Tahoma" panose="020B0604030504040204" pitchFamily="34" charset="0"/>
            </a:rPr>
            <a:t>are you aiming to achieve for the district, school, and community?</a:t>
          </a:r>
        </a:p>
      </dgm:t>
    </dgm:pt>
    <dgm:pt modelId="{28B9DD42-3B01-4166-B637-9066DEB9AEE2}" type="parTrans" cxnId="{C9BD83DB-BB46-4C67-B3B0-332F0234070B}">
      <dgm:prSet/>
      <dgm:spPr/>
      <dgm:t>
        <a:bodyPr/>
        <a:lstStyle/>
        <a:p>
          <a:endParaRPr lang="en-US">
            <a:latin typeface="Tahoma" panose="020B0604030504040204" pitchFamily="34" charset="0"/>
            <a:ea typeface="Tahoma" panose="020B0604030504040204" pitchFamily="34" charset="0"/>
            <a:cs typeface="Tahoma" panose="020B0604030504040204" pitchFamily="34" charset="0"/>
          </a:endParaRPr>
        </a:p>
      </dgm:t>
    </dgm:pt>
    <dgm:pt modelId="{34586CBD-66C5-4FA6-A6AF-A1738CC8ED9F}" type="sibTrans" cxnId="{C9BD83DB-BB46-4C67-B3B0-332F0234070B}">
      <dgm:prSet/>
      <dgm:spPr/>
      <dgm:t>
        <a:bodyPr/>
        <a:lstStyle/>
        <a:p>
          <a:endParaRPr lang="en-US">
            <a:latin typeface="Tahoma" panose="020B0604030504040204" pitchFamily="34" charset="0"/>
            <a:ea typeface="Tahoma" panose="020B0604030504040204" pitchFamily="34" charset="0"/>
            <a:cs typeface="Tahoma" panose="020B0604030504040204" pitchFamily="34" charset="0"/>
          </a:endParaRPr>
        </a:p>
      </dgm:t>
    </dgm:pt>
    <dgm:pt modelId="{5FFFD34C-066E-4076-B5A9-0F2EEB4C6752}">
      <dgm:prSet custT="1"/>
      <dgm:spPr>
        <a:xfrm>
          <a:off x="292694" y="1795641"/>
          <a:ext cx="4097716" cy="619920"/>
        </a:xfrm>
        <a:prstGeom prst="roundRect">
          <a:avLst/>
        </a:prstGeom>
        <a:solidFill>
          <a:srgbClr val="32B04A"/>
        </a:solidFill>
        <a:ln w="12700" cap="flat" cmpd="sng" algn="ctr">
          <a:solidFill>
            <a:sysClr val="window" lastClr="FFFFFF">
              <a:hueOff val="0"/>
              <a:satOff val="0"/>
              <a:lumOff val="0"/>
              <a:alphaOff val="0"/>
            </a:sysClr>
          </a:solidFill>
          <a:prstDash val="solid"/>
          <a:miter lim="800000"/>
        </a:ln>
        <a:effectLst/>
      </dgm:spPr>
      <dgm:t>
        <a:bodyPr/>
        <a:lstStyle/>
        <a:p>
          <a:pPr>
            <a:buNone/>
          </a:pPr>
          <a:r>
            <a:rPr lang="en-US" sz="2000" b="1" i="0" baseline="0" dirty="0">
              <a:solidFill>
                <a:sysClr val="window" lastClr="FFFFFF"/>
              </a:solidFill>
              <a:latin typeface="Tahoma" panose="020B0604030504040204" pitchFamily="34" charset="0"/>
              <a:ea typeface="Tahoma" panose="020B0604030504040204" pitchFamily="34" charset="0"/>
              <a:cs typeface="Tahoma" panose="020B0604030504040204" pitchFamily="34" charset="0"/>
            </a:rPr>
            <a:t>Reflect on one of the following:</a:t>
          </a:r>
          <a:endParaRPr lang="en-US" sz="2000" dirty="0">
            <a:solidFill>
              <a:sysClr val="window" lastClr="FFFFFF"/>
            </a:solidFill>
            <a:latin typeface="Tahoma" panose="020B0604030504040204" pitchFamily="34" charset="0"/>
            <a:ea typeface="Tahoma" panose="020B0604030504040204" pitchFamily="34" charset="0"/>
            <a:cs typeface="Tahoma" panose="020B0604030504040204" pitchFamily="34" charset="0"/>
          </a:endParaRPr>
        </a:p>
      </dgm:t>
    </dgm:pt>
    <dgm:pt modelId="{1D682BB1-2699-419F-A431-619F86DB9516}" type="sibTrans" cxnId="{B0E15E70-0591-4E55-A060-531C09A68FE6}">
      <dgm:prSet/>
      <dgm:spPr/>
      <dgm:t>
        <a:bodyPr/>
        <a:lstStyle/>
        <a:p>
          <a:endParaRPr lang="en-US">
            <a:latin typeface="Tahoma" panose="020B0604030504040204" pitchFamily="34" charset="0"/>
            <a:ea typeface="Tahoma" panose="020B0604030504040204" pitchFamily="34" charset="0"/>
            <a:cs typeface="Tahoma" panose="020B0604030504040204" pitchFamily="34" charset="0"/>
          </a:endParaRPr>
        </a:p>
      </dgm:t>
    </dgm:pt>
    <dgm:pt modelId="{09A44078-2A5F-4519-A8D4-4107AC136DEB}" type="parTrans" cxnId="{B0E15E70-0591-4E55-A060-531C09A68FE6}">
      <dgm:prSet/>
      <dgm:spPr/>
      <dgm:t>
        <a:bodyPr/>
        <a:lstStyle/>
        <a:p>
          <a:endParaRPr lang="en-US">
            <a:latin typeface="Tahoma" panose="020B0604030504040204" pitchFamily="34" charset="0"/>
            <a:ea typeface="Tahoma" panose="020B0604030504040204" pitchFamily="34" charset="0"/>
            <a:cs typeface="Tahoma" panose="020B0604030504040204" pitchFamily="34" charset="0"/>
          </a:endParaRPr>
        </a:p>
      </dgm:t>
    </dgm:pt>
    <dgm:pt modelId="{723F09D5-32EB-45DF-9CD2-0B0CB6C985CB}">
      <dgm:prSet custT="1">
        <dgm:style>
          <a:lnRef idx="2">
            <a:schemeClr val="accent6"/>
          </a:lnRef>
          <a:fillRef idx="1">
            <a:schemeClr val="lt1"/>
          </a:fillRef>
          <a:effectRef idx="0">
            <a:schemeClr val="accent6"/>
          </a:effectRef>
          <a:fontRef idx="minor">
            <a:schemeClr val="dk1"/>
          </a:fontRef>
        </dgm:style>
      </dgm:prSet>
      <dgm:spPr>
        <a:xfrm>
          <a:off x="0" y="2059525"/>
          <a:ext cx="5853880" cy="2976749"/>
        </a:xfrm>
        <a:solidFill>
          <a:sysClr val="window" lastClr="FFFFFF"/>
        </a:solidFill>
        <a:ln w="12700" cap="flat" cmpd="sng" algn="ctr">
          <a:solidFill>
            <a:srgbClr val="32B04A"/>
          </a:solidFill>
          <a:prstDash val="solid"/>
          <a:miter lim="800000"/>
        </a:ln>
        <a:effectLst/>
      </dgm:spPr>
      <dgm:t>
        <a:bodyPr/>
        <a:lstStyle/>
        <a:p>
          <a:pPr>
            <a:buFont typeface="Arial" panose="020B0604020202020204" pitchFamily="34" charset="0"/>
            <a:buChar char="•"/>
          </a:pPr>
          <a:r>
            <a:rPr lang="en-US" sz="2000" dirty="0">
              <a:solidFill>
                <a:sysClr val="windowText" lastClr="000000">
                  <a:hueOff val="0"/>
                  <a:satOff val="0"/>
                  <a:lumOff val="0"/>
                  <a:alphaOff val="0"/>
                </a:sysClr>
              </a:solidFill>
              <a:latin typeface="Tahoma" panose="020B0604030504040204" pitchFamily="34" charset="0"/>
              <a:ea typeface="Tahoma" panose="020B0604030504040204" pitchFamily="34" charset="0"/>
              <a:cs typeface="Tahoma" panose="020B0604030504040204" pitchFamily="34" charset="0"/>
            </a:rPr>
            <a:t>What topics are you </a:t>
          </a:r>
          <a:r>
            <a:rPr lang="en-US" sz="2000" dirty="0">
              <a:solidFill>
                <a:sysClr val="windowText" lastClr="000000">
                  <a:hueOff val="0"/>
                  <a:satOff val="0"/>
                  <a:lumOff val="0"/>
                  <a:alphaOff val="0"/>
                </a:sysClr>
              </a:solidFill>
              <a:effectLst>
                <a:outerShdw blurRad="50800" dist="50800" dir="5400000" algn="ctr" rotWithShape="0">
                  <a:srgbClr val="FCAF17"/>
                </a:outerShdw>
              </a:effectLst>
              <a:latin typeface="Tahoma" panose="020B0604030504040204" pitchFamily="34" charset="0"/>
              <a:ea typeface="Tahoma" panose="020B0604030504040204" pitchFamily="34" charset="0"/>
              <a:cs typeface="Tahoma" panose="020B0604030504040204" pitchFamily="34" charset="0"/>
            </a:rPr>
            <a:t>interested in exploring</a:t>
          </a:r>
          <a:r>
            <a:rPr lang="en-US" sz="2000" dirty="0">
              <a:solidFill>
                <a:sysClr val="windowText" lastClr="000000">
                  <a:hueOff val="0"/>
                  <a:satOff val="0"/>
                  <a:lumOff val="0"/>
                  <a:alphaOff val="0"/>
                </a:sysClr>
              </a:solidFill>
              <a:latin typeface="Tahoma" panose="020B0604030504040204" pitchFamily="34" charset="0"/>
              <a:ea typeface="Tahoma" panose="020B0604030504040204" pitchFamily="34" charset="0"/>
              <a:cs typeface="Tahoma" panose="020B0604030504040204" pitchFamily="34" charset="0"/>
            </a:rPr>
            <a:t> today? </a:t>
          </a:r>
        </a:p>
      </dgm:t>
    </dgm:pt>
    <dgm:pt modelId="{CEED90C8-B24D-4EE3-8440-8162BB4339AA}" type="sibTrans" cxnId="{33EC67D2-EA67-485B-816F-2F6403B87477}">
      <dgm:prSet/>
      <dgm:spPr/>
      <dgm:t>
        <a:bodyPr/>
        <a:lstStyle/>
        <a:p>
          <a:endParaRPr lang="en-US"/>
        </a:p>
      </dgm:t>
    </dgm:pt>
    <dgm:pt modelId="{3E177B42-04CA-4142-8EB9-71F7171BF465}" type="parTrans" cxnId="{33EC67D2-EA67-485B-816F-2F6403B87477}">
      <dgm:prSet/>
      <dgm:spPr/>
      <dgm:t>
        <a:bodyPr/>
        <a:lstStyle/>
        <a:p>
          <a:endParaRPr lang="en-US"/>
        </a:p>
      </dgm:t>
    </dgm:pt>
    <dgm:pt modelId="{98487201-81BF-4A8B-8CC1-4168AB30D833}">
      <dgm:prSet custT="1">
        <dgm:style>
          <a:lnRef idx="2">
            <a:schemeClr val="accent6"/>
          </a:lnRef>
          <a:fillRef idx="1">
            <a:schemeClr val="lt1"/>
          </a:fillRef>
          <a:effectRef idx="0">
            <a:schemeClr val="accent6"/>
          </a:effectRef>
          <a:fontRef idx="minor">
            <a:schemeClr val="dk1"/>
          </a:fontRef>
        </dgm:style>
      </dgm:prSet>
      <dgm:spPr>
        <a:xfrm>
          <a:off x="0" y="2059525"/>
          <a:ext cx="5853880" cy="2976749"/>
        </a:xfrm>
        <a:solidFill>
          <a:sysClr val="window" lastClr="FFFFFF"/>
        </a:solidFill>
        <a:ln w="12700" cap="flat" cmpd="sng" algn="ctr">
          <a:solidFill>
            <a:srgbClr val="32B04A"/>
          </a:solidFill>
          <a:prstDash val="solid"/>
          <a:miter lim="800000"/>
        </a:ln>
        <a:effectLst/>
      </dgm:spPr>
      <dgm:t>
        <a:bodyPr/>
        <a:lstStyle/>
        <a:p>
          <a:pPr>
            <a:buFont typeface="Arial" panose="020B0604020202020204" pitchFamily="34" charset="0"/>
            <a:buChar char="•"/>
          </a:pPr>
          <a:endParaRPr lang="en-US" sz="2000" dirty="0">
            <a:solidFill>
              <a:sysClr val="windowText" lastClr="000000">
                <a:hueOff val="0"/>
                <a:satOff val="0"/>
                <a:lumOff val="0"/>
                <a:alphaOff val="0"/>
              </a:sysClr>
            </a:solidFill>
            <a:latin typeface="Tahoma" panose="020B0604030504040204" pitchFamily="34" charset="0"/>
            <a:ea typeface="Tahoma" panose="020B0604030504040204" pitchFamily="34" charset="0"/>
            <a:cs typeface="Tahoma" panose="020B0604030504040204" pitchFamily="34" charset="0"/>
          </a:endParaRPr>
        </a:p>
      </dgm:t>
    </dgm:pt>
    <dgm:pt modelId="{9ECEE4CF-F901-4D29-806F-C6E4214609CB}" type="sibTrans" cxnId="{27708114-F462-466C-B504-475E06C079D3}">
      <dgm:prSet/>
      <dgm:spPr/>
      <dgm:t>
        <a:bodyPr/>
        <a:lstStyle/>
        <a:p>
          <a:endParaRPr lang="en-US"/>
        </a:p>
      </dgm:t>
    </dgm:pt>
    <dgm:pt modelId="{090C6D97-8646-48CD-9BB8-23A5A086FFF0}" type="parTrans" cxnId="{27708114-F462-466C-B504-475E06C079D3}">
      <dgm:prSet/>
      <dgm:spPr/>
      <dgm:t>
        <a:bodyPr/>
        <a:lstStyle/>
        <a:p>
          <a:endParaRPr lang="en-US"/>
        </a:p>
      </dgm:t>
    </dgm:pt>
    <dgm:pt modelId="{E54C37F5-E544-4A3F-A22D-8DF80C28C073}">
      <dgm:prSet custT="1">
        <dgm:style>
          <a:lnRef idx="2">
            <a:schemeClr val="accent6"/>
          </a:lnRef>
          <a:fillRef idx="1">
            <a:schemeClr val="lt1"/>
          </a:fillRef>
          <a:effectRef idx="0">
            <a:schemeClr val="accent6"/>
          </a:effectRef>
          <a:fontRef idx="minor">
            <a:schemeClr val="dk1"/>
          </a:fontRef>
        </dgm:style>
      </dgm:prSet>
      <dgm:spPr>
        <a:xfrm>
          <a:off x="0" y="2059525"/>
          <a:ext cx="5853880" cy="2976749"/>
        </a:xfrm>
        <a:solidFill>
          <a:sysClr val="window" lastClr="FFFFFF"/>
        </a:solidFill>
        <a:ln w="12700" cap="flat" cmpd="sng" algn="ctr">
          <a:solidFill>
            <a:srgbClr val="32B04A"/>
          </a:solidFill>
          <a:prstDash val="solid"/>
          <a:miter lim="800000"/>
        </a:ln>
        <a:effectLst/>
      </dgm:spPr>
      <dgm:t>
        <a:bodyPr/>
        <a:lstStyle/>
        <a:p>
          <a:pPr>
            <a:buFont typeface="Arial" panose="020B0604020202020204" pitchFamily="34" charset="0"/>
            <a:buChar char="•"/>
          </a:pPr>
          <a:endParaRPr lang="en-US" sz="2000" dirty="0">
            <a:solidFill>
              <a:sysClr val="windowText" lastClr="000000">
                <a:hueOff val="0"/>
                <a:satOff val="0"/>
                <a:lumOff val="0"/>
                <a:alphaOff val="0"/>
              </a:sysClr>
            </a:solidFill>
            <a:latin typeface="Tahoma" panose="020B0604030504040204" pitchFamily="34" charset="0"/>
            <a:ea typeface="Tahoma" panose="020B0604030504040204" pitchFamily="34" charset="0"/>
            <a:cs typeface="Tahoma" panose="020B0604030504040204" pitchFamily="34" charset="0"/>
          </a:endParaRPr>
        </a:p>
      </dgm:t>
    </dgm:pt>
    <dgm:pt modelId="{0C0B4BBD-2689-4EE1-91B2-CBC699D1E8E7}" type="parTrans" cxnId="{EEB0A612-9601-490E-BFF9-CB94DE17AAD9}">
      <dgm:prSet/>
      <dgm:spPr/>
      <dgm:t>
        <a:bodyPr/>
        <a:lstStyle/>
        <a:p>
          <a:endParaRPr lang="en-US"/>
        </a:p>
      </dgm:t>
    </dgm:pt>
    <dgm:pt modelId="{2A212CE9-EAF4-4E99-A74A-29A3714C4F37}" type="sibTrans" cxnId="{EEB0A612-9601-490E-BFF9-CB94DE17AAD9}">
      <dgm:prSet/>
      <dgm:spPr/>
      <dgm:t>
        <a:bodyPr/>
        <a:lstStyle/>
        <a:p>
          <a:endParaRPr lang="en-US"/>
        </a:p>
      </dgm:t>
    </dgm:pt>
    <dgm:pt modelId="{E10F9FA6-9069-4798-ABAD-4ACDEC9520D7}" type="pres">
      <dgm:prSet presAssocID="{BAA596C4-9C8F-45F5-9834-4D061F8A5A3F}" presName="linear" presStyleCnt="0">
        <dgm:presLayoutVars>
          <dgm:dir/>
          <dgm:animLvl val="lvl"/>
          <dgm:resizeHandles val="exact"/>
        </dgm:presLayoutVars>
      </dgm:prSet>
      <dgm:spPr/>
    </dgm:pt>
    <dgm:pt modelId="{00F6910E-B4EC-4190-B33B-B963C6D1C9B9}" type="pres">
      <dgm:prSet presAssocID="{4A4001B6-C232-4D69-9C7E-BA2757487E48}" presName="parentLin" presStyleCnt="0"/>
      <dgm:spPr/>
    </dgm:pt>
    <dgm:pt modelId="{640FF632-0485-4442-B74D-8B060637CAFD}" type="pres">
      <dgm:prSet presAssocID="{4A4001B6-C232-4D69-9C7E-BA2757487E48}" presName="parentLeftMargin" presStyleLbl="node1" presStyleIdx="0" presStyleCnt="2"/>
      <dgm:spPr/>
    </dgm:pt>
    <dgm:pt modelId="{7FCB246C-F458-4FF3-B8DF-7C3832A9D030}" type="pres">
      <dgm:prSet presAssocID="{4A4001B6-C232-4D69-9C7E-BA2757487E48}" presName="parentText" presStyleLbl="node1" presStyleIdx="0" presStyleCnt="2" custScaleX="132153">
        <dgm:presLayoutVars>
          <dgm:chMax val="0"/>
          <dgm:bulletEnabled val="1"/>
        </dgm:presLayoutVars>
      </dgm:prSet>
      <dgm:spPr/>
    </dgm:pt>
    <dgm:pt modelId="{5C3B95A9-9FE1-4D33-9724-37C4C32919AD}" type="pres">
      <dgm:prSet presAssocID="{4A4001B6-C232-4D69-9C7E-BA2757487E48}" presName="negativeSpace" presStyleCnt="0"/>
      <dgm:spPr/>
    </dgm:pt>
    <dgm:pt modelId="{9212AD10-187C-4ECE-95AD-92491BAA10C9}" type="pres">
      <dgm:prSet presAssocID="{4A4001B6-C232-4D69-9C7E-BA2757487E48}" presName="childText" presStyleLbl="conFgAcc1" presStyleIdx="0" presStyleCnt="2">
        <dgm:presLayoutVars>
          <dgm:bulletEnabled val="1"/>
        </dgm:presLayoutVars>
      </dgm:prSet>
      <dgm:spPr>
        <a:prstGeom prst="roundRect">
          <a:avLst/>
        </a:prstGeom>
      </dgm:spPr>
    </dgm:pt>
    <dgm:pt modelId="{FDAD247E-BF66-4F7D-91C5-DD573E4E8AAA}" type="pres">
      <dgm:prSet presAssocID="{10A605A6-71C3-4B4C-932D-FDD9FE36F03C}" presName="spaceBetweenRectangles" presStyleCnt="0"/>
      <dgm:spPr/>
    </dgm:pt>
    <dgm:pt modelId="{29B1C1C2-7B50-4D83-B131-A6EAE181A807}" type="pres">
      <dgm:prSet presAssocID="{5FFFD34C-066E-4076-B5A9-0F2EEB4C6752}" presName="parentLin" presStyleCnt="0"/>
      <dgm:spPr/>
    </dgm:pt>
    <dgm:pt modelId="{92DB9C4E-F602-4462-822F-27BFF906F616}" type="pres">
      <dgm:prSet presAssocID="{5FFFD34C-066E-4076-B5A9-0F2EEB4C6752}" presName="parentLeftMargin" presStyleLbl="node1" presStyleIdx="0" presStyleCnt="2"/>
      <dgm:spPr/>
    </dgm:pt>
    <dgm:pt modelId="{518F52D6-7328-4F35-A0C4-C7C62F0DCA05}" type="pres">
      <dgm:prSet presAssocID="{5FFFD34C-066E-4076-B5A9-0F2EEB4C6752}" presName="parentText" presStyleLbl="node1" presStyleIdx="1" presStyleCnt="2" custScaleX="132076" custLinFactNeighborY="34368">
        <dgm:presLayoutVars>
          <dgm:chMax val="0"/>
          <dgm:bulletEnabled val="1"/>
        </dgm:presLayoutVars>
      </dgm:prSet>
      <dgm:spPr/>
    </dgm:pt>
    <dgm:pt modelId="{DF1F5ACE-70F0-4832-AB8E-3A674C9E6FDB}" type="pres">
      <dgm:prSet presAssocID="{5FFFD34C-066E-4076-B5A9-0F2EEB4C6752}" presName="negativeSpace" presStyleCnt="0"/>
      <dgm:spPr/>
    </dgm:pt>
    <dgm:pt modelId="{C617C286-5D5C-4D5D-A307-28291CB4C2CA}" type="pres">
      <dgm:prSet presAssocID="{5FFFD34C-066E-4076-B5A9-0F2EEB4C6752}" presName="childText" presStyleLbl="conFgAcc1" presStyleIdx="1" presStyleCnt="2" custLinFactNeighborY="-1120">
        <dgm:presLayoutVars>
          <dgm:bulletEnabled val="1"/>
        </dgm:presLayoutVars>
      </dgm:prSet>
      <dgm:spPr>
        <a:prstGeom prst="roundRect">
          <a:avLst/>
        </a:prstGeom>
      </dgm:spPr>
    </dgm:pt>
  </dgm:ptLst>
  <dgm:cxnLst>
    <dgm:cxn modelId="{8DE55603-7980-4F65-9048-0103B1B57698}" type="presOf" srcId="{5FFFD34C-066E-4076-B5A9-0F2EEB4C6752}" destId="{518F52D6-7328-4F35-A0C4-C7C62F0DCA05}" srcOrd="1" destOrd="0" presId="urn:microsoft.com/office/officeart/2005/8/layout/list1"/>
    <dgm:cxn modelId="{EEB0A612-9601-490E-BFF9-CB94DE17AAD9}" srcId="{5FFFD34C-066E-4076-B5A9-0F2EEB4C6752}" destId="{E54C37F5-E544-4A3F-A22D-8DF80C28C073}" srcOrd="0" destOrd="0" parTransId="{0C0B4BBD-2689-4EE1-91B2-CBC699D1E8E7}" sibTransId="{2A212CE9-EAF4-4E99-A74A-29A3714C4F37}"/>
    <dgm:cxn modelId="{27708114-F462-466C-B504-475E06C079D3}" srcId="{5FFFD34C-066E-4076-B5A9-0F2EEB4C6752}" destId="{98487201-81BF-4A8B-8CC1-4168AB30D833}" srcOrd="2" destOrd="0" parTransId="{090C6D97-8646-48CD-9BB8-23A5A086FFF0}" sibTransId="{9ECEE4CF-F901-4D29-806F-C6E4214609CB}"/>
    <dgm:cxn modelId="{C672AB1B-1B2B-4664-83D6-99144BAAFF65}" type="presOf" srcId="{723F09D5-32EB-45DF-9CD2-0B0CB6C985CB}" destId="{C617C286-5D5C-4D5D-A307-28291CB4C2CA}" srcOrd="0" destOrd="3" presId="urn:microsoft.com/office/officeart/2005/8/layout/list1"/>
    <dgm:cxn modelId="{E2563137-CE60-4878-A994-B4C903381873}" type="presOf" srcId="{BAA596C4-9C8F-45F5-9834-4D061F8A5A3F}" destId="{E10F9FA6-9069-4798-ABAD-4ACDEC9520D7}" srcOrd="0" destOrd="0" presId="urn:microsoft.com/office/officeart/2005/8/layout/list1"/>
    <dgm:cxn modelId="{BAE45F65-02D8-4BBE-930D-4D0A6ED84DBB}" srcId="{BAA596C4-9C8F-45F5-9834-4D061F8A5A3F}" destId="{4A4001B6-C232-4D69-9C7E-BA2757487E48}" srcOrd="0" destOrd="0" parTransId="{07C1B8D8-6FB7-4E99-84A1-2AB3C8961B04}" sibTransId="{10A605A6-71C3-4B4C-932D-FDD9FE36F03C}"/>
    <dgm:cxn modelId="{81B4D648-25E5-4A0B-9C41-53F04F93CCCF}" type="presOf" srcId="{4A4001B6-C232-4D69-9C7E-BA2757487E48}" destId="{640FF632-0485-4442-B74D-8B060637CAFD}" srcOrd="0" destOrd="0" presId="urn:microsoft.com/office/officeart/2005/8/layout/list1"/>
    <dgm:cxn modelId="{B0E15E70-0591-4E55-A060-531C09A68FE6}" srcId="{BAA596C4-9C8F-45F5-9834-4D061F8A5A3F}" destId="{5FFFD34C-066E-4076-B5A9-0F2EEB4C6752}" srcOrd="1" destOrd="0" parTransId="{09A44078-2A5F-4519-A8D4-4107AC136DEB}" sibTransId="{1D682BB1-2699-419F-A431-619F86DB9516}"/>
    <dgm:cxn modelId="{00C1B17E-2AE1-4D2D-8A1D-B22FB386D9A4}" type="presOf" srcId="{E54C37F5-E544-4A3F-A22D-8DF80C28C073}" destId="{C617C286-5D5C-4D5D-A307-28291CB4C2CA}" srcOrd="0" destOrd="0" presId="urn:microsoft.com/office/officeart/2005/8/layout/list1"/>
    <dgm:cxn modelId="{2EA40593-9387-496D-9FCF-8BBE6E1E2F83}" type="presOf" srcId="{4A4001B6-C232-4D69-9C7E-BA2757487E48}" destId="{7FCB246C-F458-4FF3-B8DF-7C3832A9D030}" srcOrd="1" destOrd="0" presId="urn:microsoft.com/office/officeart/2005/8/layout/list1"/>
    <dgm:cxn modelId="{F6F66C9C-14C4-44A2-9913-AF01CC44A0EB}" type="presOf" srcId="{98487201-81BF-4A8B-8CC1-4168AB30D833}" destId="{C617C286-5D5C-4D5D-A307-28291CB4C2CA}" srcOrd="0" destOrd="2" presId="urn:microsoft.com/office/officeart/2005/8/layout/list1"/>
    <dgm:cxn modelId="{A0FDE1A5-1EBD-4B69-9F99-FFDB43F6021C}" type="presOf" srcId="{FE4CE223-DE82-45CC-B8BB-DC5880FDFCA8}" destId="{C617C286-5D5C-4D5D-A307-28291CB4C2CA}" srcOrd="0" destOrd="1" presId="urn:microsoft.com/office/officeart/2005/8/layout/list1"/>
    <dgm:cxn modelId="{6B2C38CF-DE34-4A76-B68D-65E1912B7190}" srcId="{4A4001B6-C232-4D69-9C7E-BA2757487E48}" destId="{F3A49794-E5E7-4663-8796-EFC6AB4642C0}" srcOrd="0" destOrd="0" parTransId="{045D5F21-5693-461F-AC99-CBC10C0EBA8F}" sibTransId="{408F5392-AA12-4645-A12E-E61EB9C6FF09}"/>
    <dgm:cxn modelId="{33EC67D2-EA67-485B-816F-2F6403B87477}" srcId="{5FFFD34C-066E-4076-B5A9-0F2EEB4C6752}" destId="{723F09D5-32EB-45DF-9CD2-0B0CB6C985CB}" srcOrd="3" destOrd="0" parTransId="{3E177B42-04CA-4142-8EB9-71F7171BF465}" sibTransId="{CEED90C8-B24D-4EE3-8440-8162BB4339AA}"/>
    <dgm:cxn modelId="{C9BD83DB-BB46-4C67-B3B0-332F0234070B}" srcId="{5FFFD34C-066E-4076-B5A9-0F2EEB4C6752}" destId="{FE4CE223-DE82-45CC-B8BB-DC5880FDFCA8}" srcOrd="1" destOrd="0" parTransId="{28B9DD42-3B01-4166-B637-9066DEB9AEE2}" sibTransId="{34586CBD-66C5-4FA6-A6AF-A1738CC8ED9F}"/>
    <dgm:cxn modelId="{AF4F6DE4-6BA6-45A1-A565-BFB23CF72CA1}" type="presOf" srcId="{F3A49794-E5E7-4663-8796-EFC6AB4642C0}" destId="{9212AD10-187C-4ECE-95AD-92491BAA10C9}" srcOrd="0" destOrd="0" presId="urn:microsoft.com/office/officeart/2005/8/layout/list1"/>
    <dgm:cxn modelId="{380DB9FC-133F-4D45-95A0-13F12561DADE}" type="presOf" srcId="{5FFFD34C-066E-4076-B5A9-0F2EEB4C6752}" destId="{92DB9C4E-F602-4462-822F-27BFF906F616}" srcOrd="0" destOrd="0" presId="urn:microsoft.com/office/officeart/2005/8/layout/list1"/>
    <dgm:cxn modelId="{A24E09A2-7B64-4A22-B7DC-AC44AAFC50EB}" type="presParOf" srcId="{E10F9FA6-9069-4798-ABAD-4ACDEC9520D7}" destId="{00F6910E-B4EC-4190-B33B-B963C6D1C9B9}" srcOrd="0" destOrd="0" presId="urn:microsoft.com/office/officeart/2005/8/layout/list1"/>
    <dgm:cxn modelId="{3F4237D7-E2C3-40B1-A8F3-32936B1C00E2}" type="presParOf" srcId="{00F6910E-B4EC-4190-B33B-B963C6D1C9B9}" destId="{640FF632-0485-4442-B74D-8B060637CAFD}" srcOrd="0" destOrd="0" presId="urn:microsoft.com/office/officeart/2005/8/layout/list1"/>
    <dgm:cxn modelId="{129B36E2-5457-4990-B607-E63A5B18A14E}" type="presParOf" srcId="{00F6910E-B4EC-4190-B33B-B963C6D1C9B9}" destId="{7FCB246C-F458-4FF3-B8DF-7C3832A9D030}" srcOrd="1" destOrd="0" presId="urn:microsoft.com/office/officeart/2005/8/layout/list1"/>
    <dgm:cxn modelId="{BEEEBCA6-0278-4B5C-9AAE-C58AECA8CB1B}" type="presParOf" srcId="{E10F9FA6-9069-4798-ABAD-4ACDEC9520D7}" destId="{5C3B95A9-9FE1-4D33-9724-37C4C32919AD}" srcOrd="1" destOrd="0" presId="urn:microsoft.com/office/officeart/2005/8/layout/list1"/>
    <dgm:cxn modelId="{144778AA-99F6-4AB5-928D-CFD138534E1C}" type="presParOf" srcId="{E10F9FA6-9069-4798-ABAD-4ACDEC9520D7}" destId="{9212AD10-187C-4ECE-95AD-92491BAA10C9}" srcOrd="2" destOrd="0" presId="urn:microsoft.com/office/officeart/2005/8/layout/list1"/>
    <dgm:cxn modelId="{E723AA24-BBE8-419F-8620-41D77A70D243}" type="presParOf" srcId="{E10F9FA6-9069-4798-ABAD-4ACDEC9520D7}" destId="{FDAD247E-BF66-4F7D-91C5-DD573E4E8AAA}" srcOrd="3" destOrd="0" presId="urn:microsoft.com/office/officeart/2005/8/layout/list1"/>
    <dgm:cxn modelId="{ACB5037E-D3C4-417A-9809-CF5ED199B8EF}" type="presParOf" srcId="{E10F9FA6-9069-4798-ABAD-4ACDEC9520D7}" destId="{29B1C1C2-7B50-4D83-B131-A6EAE181A807}" srcOrd="4" destOrd="0" presId="urn:microsoft.com/office/officeart/2005/8/layout/list1"/>
    <dgm:cxn modelId="{52839E50-618C-49CD-831B-F608367FAAB7}" type="presParOf" srcId="{29B1C1C2-7B50-4D83-B131-A6EAE181A807}" destId="{92DB9C4E-F602-4462-822F-27BFF906F616}" srcOrd="0" destOrd="0" presId="urn:microsoft.com/office/officeart/2005/8/layout/list1"/>
    <dgm:cxn modelId="{6D18B978-B7C2-47CB-AA04-EB21C05CF3A8}" type="presParOf" srcId="{29B1C1C2-7B50-4D83-B131-A6EAE181A807}" destId="{518F52D6-7328-4F35-A0C4-C7C62F0DCA05}" srcOrd="1" destOrd="0" presId="urn:microsoft.com/office/officeart/2005/8/layout/list1"/>
    <dgm:cxn modelId="{A52774B8-D025-450F-BD5C-E640240E416B}" type="presParOf" srcId="{E10F9FA6-9069-4798-ABAD-4ACDEC9520D7}" destId="{DF1F5ACE-70F0-4832-AB8E-3A674C9E6FDB}" srcOrd="5" destOrd="0" presId="urn:microsoft.com/office/officeart/2005/8/layout/list1"/>
    <dgm:cxn modelId="{811F4575-C1B8-4200-9699-6BEAFCD16D3B}" type="presParOf" srcId="{E10F9FA6-9069-4798-ABAD-4ACDEC9520D7}" destId="{C617C286-5D5C-4D5D-A307-28291CB4C2CA}" srcOrd="6" destOrd="0" presId="urn:microsoft.com/office/officeart/2005/8/layout/lis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212AD10-187C-4ECE-95AD-92491BAA10C9}">
      <dsp:nvSpPr>
        <dsp:cNvPr id="0" name=""/>
        <dsp:cNvSpPr/>
      </dsp:nvSpPr>
      <dsp:spPr>
        <a:xfrm>
          <a:off x="0" y="391884"/>
          <a:ext cx="4896977" cy="893025"/>
        </a:xfrm>
        <a:prstGeom prst="roundRect">
          <a:avLst/>
        </a:prstGeom>
        <a:solidFill>
          <a:srgbClr val="FFFFFF"/>
        </a:solidFill>
        <a:ln w="12700" cap="flat" cmpd="sng" algn="ctr">
          <a:solidFill>
            <a:srgbClr val="FCAF17"/>
          </a:solidFill>
          <a:prstDash val="solid"/>
          <a:miter lim="800000"/>
        </a:ln>
        <a:effectLst/>
      </dsp:spPr>
      <dsp:style>
        <a:lnRef idx="2">
          <a:schemeClr val="accent6"/>
        </a:lnRef>
        <a:fillRef idx="1">
          <a:schemeClr val="lt1"/>
        </a:fillRef>
        <a:effectRef idx="0">
          <a:schemeClr val="accent6"/>
        </a:effectRef>
        <a:fontRef idx="minor">
          <a:schemeClr val="dk1"/>
        </a:fontRef>
      </dsp:style>
      <dsp:txBody>
        <a:bodyPr spcFirstLastPara="0" vert="horz" wrap="square" lIns="380060" tIns="374904" rIns="380060" bIns="142240" numCol="1" spcCol="1270" anchor="t" anchorCtr="0">
          <a:noAutofit/>
        </a:bodyPr>
        <a:lstStyle/>
        <a:p>
          <a:pPr marL="228600" lvl="1" indent="-228600" algn="l" defTabSz="889000">
            <a:lnSpc>
              <a:spcPct val="90000"/>
            </a:lnSpc>
            <a:spcBef>
              <a:spcPct val="0"/>
            </a:spcBef>
            <a:spcAft>
              <a:spcPct val="15000"/>
            </a:spcAft>
            <a:buFont typeface="Arial" panose="020B0604020202020204" pitchFamily="34" charset="0"/>
            <a:buChar char="•"/>
          </a:pPr>
          <a:r>
            <a:rPr lang="en-US" sz="2000" b="0" i="0" kern="1200" baseline="0" dirty="0">
              <a:solidFill>
                <a:sysClr val="windowText" lastClr="000000">
                  <a:hueOff val="0"/>
                  <a:satOff val="0"/>
                  <a:lumOff val="0"/>
                  <a:alphaOff val="0"/>
                </a:sysClr>
              </a:solidFill>
              <a:latin typeface="Tahoma" panose="020B0604030504040204" pitchFamily="34" charset="0"/>
              <a:ea typeface="Tahoma" panose="020B0604030504040204" pitchFamily="34" charset="0"/>
              <a:cs typeface="Tahoma" panose="020B0604030504040204" pitchFamily="34" charset="0"/>
            </a:rPr>
            <a:t>Name and Role</a:t>
          </a:r>
          <a:endParaRPr lang="en-US" sz="2000" kern="1200" dirty="0">
            <a:solidFill>
              <a:sysClr val="windowText" lastClr="000000">
                <a:hueOff val="0"/>
                <a:satOff val="0"/>
                <a:lumOff val="0"/>
                <a:alphaOff val="0"/>
              </a:sysClr>
            </a:solidFill>
            <a:latin typeface="Tahoma" panose="020B0604030504040204" pitchFamily="34" charset="0"/>
            <a:ea typeface="Tahoma" panose="020B0604030504040204" pitchFamily="34" charset="0"/>
            <a:cs typeface="Tahoma" panose="020B0604030504040204" pitchFamily="34" charset="0"/>
          </a:endParaRPr>
        </a:p>
      </dsp:txBody>
      <dsp:txXfrm>
        <a:off x="43594" y="435478"/>
        <a:ext cx="4809789" cy="805837"/>
      </dsp:txXfrm>
    </dsp:sp>
    <dsp:sp modelId="{7FCB246C-F458-4FF3-B8DF-7C3832A9D030}">
      <dsp:nvSpPr>
        <dsp:cNvPr id="0" name=""/>
        <dsp:cNvSpPr/>
      </dsp:nvSpPr>
      <dsp:spPr>
        <a:xfrm>
          <a:off x="244848" y="126204"/>
          <a:ext cx="4530051" cy="531360"/>
        </a:xfrm>
        <a:prstGeom prst="roundRect">
          <a:avLst/>
        </a:prstGeom>
        <a:solidFill>
          <a:srgbClr val="FCAF17"/>
        </a:solidFill>
        <a:ln w="12700" cap="flat" cmpd="sng" algn="ctr">
          <a:solidFill>
            <a:srgbClr val="FCAF17"/>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9566" tIns="0" rIns="129566" bIns="0" numCol="1" spcCol="1270" anchor="ctr" anchorCtr="0">
          <a:noAutofit/>
        </a:bodyPr>
        <a:lstStyle/>
        <a:p>
          <a:pPr marL="0" lvl="0" indent="0" algn="l" defTabSz="889000">
            <a:lnSpc>
              <a:spcPct val="90000"/>
            </a:lnSpc>
            <a:spcBef>
              <a:spcPct val="0"/>
            </a:spcBef>
            <a:spcAft>
              <a:spcPct val="35000"/>
            </a:spcAft>
            <a:buNone/>
          </a:pPr>
          <a:r>
            <a:rPr lang="en-US" sz="2000" b="1" i="0" kern="1200" baseline="0" dirty="0">
              <a:solidFill>
                <a:sysClr val="window" lastClr="FFFFFF"/>
              </a:solidFill>
              <a:latin typeface="Tahoma" panose="020B0604030504040204" pitchFamily="34" charset="0"/>
              <a:ea typeface="Tahoma" panose="020B0604030504040204" pitchFamily="34" charset="0"/>
              <a:cs typeface="Tahoma" panose="020B0604030504040204" pitchFamily="34" charset="0"/>
            </a:rPr>
            <a:t>Share:</a:t>
          </a:r>
          <a:endParaRPr lang="en-US" sz="2000" kern="1200" dirty="0">
            <a:solidFill>
              <a:sysClr val="window" lastClr="FFFFFF"/>
            </a:solidFill>
            <a:latin typeface="Tahoma" panose="020B0604030504040204" pitchFamily="34" charset="0"/>
            <a:ea typeface="Tahoma" panose="020B0604030504040204" pitchFamily="34" charset="0"/>
            <a:cs typeface="Tahoma" panose="020B0604030504040204" pitchFamily="34" charset="0"/>
          </a:endParaRPr>
        </a:p>
      </dsp:txBody>
      <dsp:txXfrm>
        <a:off x="270787" y="152143"/>
        <a:ext cx="4478173" cy="479482"/>
      </dsp:txXfrm>
    </dsp:sp>
    <dsp:sp modelId="{C617C286-5D5C-4D5D-A307-28291CB4C2CA}">
      <dsp:nvSpPr>
        <dsp:cNvPr id="0" name=""/>
        <dsp:cNvSpPr/>
      </dsp:nvSpPr>
      <dsp:spPr>
        <a:xfrm>
          <a:off x="0" y="1644813"/>
          <a:ext cx="4896977" cy="2891700"/>
        </a:xfrm>
        <a:prstGeom prst="roundRect">
          <a:avLst/>
        </a:prstGeom>
        <a:solidFill>
          <a:sysClr val="window" lastClr="FFFFFF"/>
        </a:solidFill>
        <a:ln w="12700" cap="flat" cmpd="sng" algn="ctr">
          <a:solidFill>
            <a:srgbClr val="32B04A"/>
          </a:solidFill>
          <a:prstDash val="solid"/>
          <a:miter lim="800000"/>
        </a:ln>
        <a:effectLst/>
      </dsp:spPr>
      <dsp:style>
        <a:lnRef idx="2">
          <a:schemeClr val="accent6"/>
        </a:lnRef>
        <a:fillRef idx="1">
          <a:schemeClr val="lt1"/>
        </a:fillRef>
        <a:effectRef idx="0">
          <a:schemeClr val="accent6"/>
        </a:effectRef>
        <a:fontRef idx="minor">
          <a:schemeClr val="dk1"/>
        </a:fontRef>
      </dsp:style>
      <dsp:txBody>
        <a:bodyPr spcFirstLastPara="0" vert="horz" wrap="square" lIns="380060" tIns="374904" rIns="380060" bIns="142240" numCol="1" spcCol="1270" anchor="t" anchorCtr="0">
          <a:noAutofit/>
        </a:bodyPr>
        <a:lstStyle/>
        <a:p>
          <a:pPr marL="228600" lvl="1" indent="-228600" algn="l" defTabSz="889000">
            <a:lnSpc>
              <a:spcPct val="90000"/>
            </a:lnSpc>
            <a:spcBef>
              <a:spcPct val="0"/>
            </a:spcBef>
            <a:spcAft>
              <a:spcPct val="15000"/>
            </a:spcAft>
            <a:buFont typeface="Arial" panose="020B0604020202020204" pitchFamily="34" charset="0"/>
            <a:buChar char="•"/>
          </a:pPr>
          <a:endParaRPr lang="en-US" sz="2000" kern="1200" dirty="0">
            <a:solidFill>
              <a:sysClr val="windowText" lastClr="000000">
                <a:hueOff val="0"/>
                <a:satOff val="0"/>
                <a:lumOff val="0"/>
                <a:alphaOff val="0"/>
              </a:sysClr>
            </a:solidFill>
            <a:latin typeface="Tahoma" panose="020B0604030504040204" pitchFamily="34" charset="0"/>
            <a:ea typeface="Tahoma" panose="020B0604030504040204" pitchFamily="34" charset="0"/>
            <a:cs typeface="Tahoma" panose="020B0604030504040204" pitchFamily="34" charset="0"/>
          </a:endParaRPr>
        </a:p>
        <a:p>
          <a:pPr marL="228600" lvl="1" indent="-228600" algn="l" defTabSz="889000">
            <a:lnSpc>
              <a:spcPct val="90000"/>
            </a:lnSpc>
            <a:spcBef>
              <a:spcPct val="0"/>
            </a:spcBef>
            <a:spcAft>
              <a:spcPct val="15000"/>
            </a:spcAft>
            <a:buFont typeface="Arial" panose="020B0604020202020204" pitchFamily="34" charset="0"/>
            <a:buChar char="•"/>
          </a:pPr>
          <a:r>
            <a:rPr lang="en-US" sz="2000" kern="1200" dirty="0">
              <a:solidFill>
                <a:sysClr val="windowText" lastClr="000000">
                  <a:hueOff val="0"/>
                  <a:satOff val="0"/>
                  <a:lumOff val="0"/>
                  <a:alphaOff val="0"/>
                </a:sysClr>
              </a:solidFill>
              <a:latin typeface="Tahoma" panose="020B0604030504040204" pitchFamily="34" charset="0"/>
              <a:ea typeface="Tahoma" panose="020B0604030504040204" pitchFamily="34" charset="0"/>
              <a:cs typeface="Tahoma" panose="020B0604030504040204" pitchFamily="34" charset="0"/>
            </a:rPr>
            <a:t>What </a:t>
          </a:r>
          <a:r>
            <a:rPr lang="en-US" sz="2000" kern="1200" dirty="0">
              <a:solidFill>
                <a:sysClr val="windowText" lastClr="000000">
                  <a:hueOff val="0"/>
                  <a:satOff val="0"/>
                  <a:lumOff val="0"/>
                  <a:alphaOff val="0"/>
                </a:sysClr>
              </a:solidFill>
              <a:effectLst>
                <a:outerShdw blurRad="50800" dist="50800" dir="5400000" algn="ctr" rotWithShape="0">
                  <a:srgbClr val="FCAF17"/>
                </a:outerShdw>
              </a:effectLst>
              <a:latin typeface="Tahoma" panose="020B0604030504040204" pitchFamily="34" charset="0"/>
              <a:ea typeface="Tahoma" panose="020B0604030504040204" pitchFamily="34" charset="0"/>
              <a:cs typeface="Tahoma" panose="020B0604030504040204" pitchFamily="34" charset="0"/>
            </a:rPr>
            <a:t>specific outcomes </a:t>
          </a:r>
          <a:r>
            <a:rPr lang="en-US" sz="2000" kern="1200" dirty="0">
              <a:solidFill>
                <a:sysClr val="windowText" lastClr="000000">
                  <a:hueOff val="0"/>
                  <a:satOff val="0"/>
                  <a:lumOff val="0"/>
                  <a:alphaOff val="0"/>
                </a:sysClr>
              </a:solidFill>
              <a:latin typeface="Tahoma" panose="020B0604030504040204" pitchFamily="34" charset="0"/>
              <a:ea typeface="Tahoma" panose="020B0604030504040204" pitchFamily="34" charset="0"/>
              <a:cs typeface="Tahoma" panose="020B0604030504040204" pitchFamily="34" charset="0"/>
            </a:rPr>
            <a:t>are you aiming to achieve for the district, school, and community?</a:t>
          </a:r>
        </a:p>
        <a:p>
          <a:pPr marL="228600" lvl="1" indent="-228600" algn="l" defTabSz="889000">
            <a:lnSpc>
              <a:spcPct val="90000"/>
            </a:lnSpc>
            <a:spcBef>
              <a:spcPct val="0"/>
            </a:spcBef>
            <a:spcAft>
              <a:spcPct val="15000"/>
            </a:spcAft>
            <a:buFont typeface="Arial" panose="020B0604020202020204" pitchFamily="34" charset="0"/>
            <a:buChar char="•"/>
          </a:pPr>
          <a:endParaRPr lang="en-US" sz="2000" kern="1200" dirty="0">
            <a:solidFill>
              <a:sysClr val="windowText" lastClr="000000">
                <a:hueOff val="0"/>
                <a:satOff val="0"/>
                <a:lumOff val="0"/>
                <a:alphaOff val="0"/>
              </a:sysClr>
            </a:solidFill>
            <a:latin typeface="Tahoma" panose="020B0604030504040204" pitchFamily="34" charset="0"/>
            <a:ea typeface="Tahoma" panose="020B0604030504040204" pitchFamily="34" charset="0"/>
            <a:cs typeface="Tahoma" panose="020B0604030504040204" pitchFamily="34" charset="0"/>
          </a:endParaRPr>
        </a:p>
        <a:p>
          <a:pPr marL="228600" lvl="1" indent="-228600" algn="l" defTabSz="889000">
            <a:lnSpc>
              <a:spcPct val="90000"/>
            </a:lnSpc>
            <a:spcBef>
              <a:spcPct val="0"/>
            </a:spcBef>
            <a:spcAft>
              <a:spcPct val="15000"/>
            </a:spcAft>
            <a:buFont typeface="Arial" panose="020B0604020202020204" pitchFamily="34" charset="0"/>
            <a:buChar char="•"/>
          </a:pPr>
          <a:r>
            <a:rPr lang="en-US" sz="2000" kern="1200" dirty="0">
              <a:solidFill>
                <a:sysClr val="windowText" lastClr="000000">
                  <a:hueOff val="0"/>
                  <a:satOff val="0"/>
                  <a:lumOff val="0"/>
                  <a:alphaOff val="0"/>
                </a:sysClr>
              </a:solidFill>
              <a:latin typeface="Tahoma" panose="020B0604030504040204" pitchFamily="34" charset="0"/>
              <a:ea typeface="Tahoma" panose="020B0604030504040204" pitchFamily="34" charset="0"/>
              <a:cs typeface="Tahoma" panose="020B0604030504040204" pitchFamily="34" charset="0"/>
            </a:rPr>
            <a:t>What topics are you </a:t>
          </a:r>
          <a:r>
            <a:rPr lang="en-US" sz="2000" kern="1200" dirty="0">
              <a:solidFill>
                <a:sysClr val="windowText" lastClr="000000">
                  <a:hueOff val="0"/>
                  <a:satOff val="0"/>
                  <a:lumOff val="0"/>
                  <a:alphaOff val="0"/>
                </a:sysClr>
              </a:solidFill>
              <a:effectLst>
                <a:outerShdw blurRad="50800" dist="50800" dir="5400000" algn="ctr" rotWithShape="0">
                  <a:srgbClr val="FCAF17"/>
                </a:outerShdw>
              </a:effectLst>
              <a:latin typeface="Tahoma" panose="020B0604030504040204" pitchFamily="34" charset="0"/>
              <a:ea typeface="Tahoma" panose="020B0604030504040204" pitchFamily="34" charset="0"/>
              <a:cs typeface="Tahoma" panose="020B0604030504040204" pitchFamily="34" charset="0"/>
            </a:rPr>
            <a:t>interested in exploring</a:t>
          </a:r>
          <a:r>
            <a:rPr lang="en-US" sz="2000" kern="1200" dirty="0">
              <a:solidFill>
                <a:sysClr val="windowText" lastClr="000000">
                  <a:hueOff val="0"/>
                  <a:satOff val="0"/>
                  <a:lumOff val="0"/>
                  <a:alphaOff val="0"/>
                </a:sysClr>
              </a:solidFill>
              <a:latin typeface="Tahoma" panose="020B0604030504040204" pitchFamily="34" charset="0"/>
              <a:ea typeface="Tahoma" panose="020B0604030504040204" pitchFamily="34" charset="0"/>
              <a:cs typeface="Tahoma" panose="020B0604030504040204" pitchFamily="34" charset="0"/>
            </a:rPr>
            <a:t> today? </a:t>
          </a:r>
        </a:p>
      </dsp:txBody>
      <dsp:txXfrm>
        <a:off x="141161" y="1785974"/>
        <a:ext cx="4614655" cy="2609378"/>
      </dsp:txXfrm>
    </dsp:sp>
    <dsp:sp modelId="{518F52D6-7328-4F35-A0C4-C7C62F0DCA05}">
      <dsp:nvSpPr>
        <dsp:cNvPr id="0" name=""/>
        <dsp:cNvSpPr/>
      </dsp:nvSpPr>
      <dsp:spPr>
        <a:xfrm>
          <a:off x="244848" y="1564727"/>
          <a:ext cx="4527411" cy="531360"/>
        </a:xfrm>
        <a:prstGeom prst="roundRect">
          <a:avLst/>
        </a:prstGeom>
        <a:solidFill>
          <a:srgbClr val="32B04A"/>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9566" tIns="0" rIns="129566" bIns="0" numCol="1" spcCol="1270" anchor="ctr" anchorCtr="0">
          <a:noAutofit/>
        </a:bodyPr>
        <a:lstStyle/>
        <a:p>
          <a:pPr marL="0" lvl="0" indent="0" algn="l" defTabSz="889000">
            <a:lnSpc>
              <a:spcPct val="90000"/>
            </a:lnSpc>
            <a:spcBef>
              <a:spcPct val="0"/>
            </a:spcBef>
            <a:spcAft>
              <a:spcPct val="35000"/>
            </a:spcAft>
            <a:buNone/>
          </a:pPr>
          <a:r>
            <a:rPr lang="en-US" sz="2000" b="1" i="0" kern="1200" baseline="0" dirty="0">
              <a:solidFill>
                <a:sysClr val="window" lastClr="FFFFFF"/>
              </a:solidFill>
              <a:latin typeface="Tahoma" panose="020B0604030504040204" pitchFamily="34" charset="0"/>
              <a:ea typeface="Tahoma" panose="020B0604030504040204" pitchFamily="34" charset="0"/>
              <a:cs typeface="Tahoma" panose="020B0604030504040204" pitchFamily="34" charset="0"/>
            </a:rPr>
            <a:t>Reflect on one of the following:</a:t>
          </a:r>
          <a:endParaRPr lang="en-US" sz="2000" kern="1200" dirty="0">
            <a:solidFill>
              <a:sysClr val="window" lastClr="FFFFFF"/>
            </a:solidFill>
            <a:latin typeface="Tahoma" panose="020B0604030504040204" pitchFamily="34" charset="0"/>
            <a:ea typeface="Tahoma" panose="020B0604030504040204" pitchFamily="34" charset="0"/>
            <a:cs typeface="Tahoma" panose="020B0604030504040204" pitchFamily="34" charset="0"/>
          </a:endParaRPr>
        </a:p>
      </dsp:txBody>
      <dsp:txXfrm>
        <a:off x="270787" y="1590666"/>
        <a:ext cx="4475533" cy="479482"/>
      </dsp:txXfrm>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1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6363" cy="470895"/>
          </a:xfrm>
          <a:prstGeom prst="rect">
            <a:avLst/>
          </a:prstGeom>
        </p:spPr>
        <p:txBody>
          <a:bodyPr vert="horz" lIns="94189" tIns="47095" rIns="94189" bIns="47095" rtlCol="0"/>
          <a:lstStyle>
            <a:lvl1pPr algn="l">
              <a:defRPr sz="1200"/>
            </a:lvl1pPr>
          </a:lstStyle>
          <a:p>
            <a:endParaRPr lang="en-US" dirty="0"/>
          </a:p>
        </p:txBody>
      </p:sp>
      <p:sp>
        <p:nvSpPr>
          <p:cNvPr id="3" name="Date Placeholder 2"/>
          <p:cNvSpPr>
            <a:spLocks noGrp="1"/>
          </p:cNvSpPr>
          <p:nvPr>
            <p:ph type="dt" idx="1"/>
          </p:nvPr>
        </p:nvSpPr>
        <p:spPr>
          <a:xfrm>
            <a:off x="4021294" y="0"/>
            <a:ext cx="3076363" cy="470895"/>
          </a:xfrm>
          <a:prstGeom prst="rect">
            <a:avLst/>
          </a:prstGeom>
        </p:spPr>
        <p:txBody>
          <a:bodyPr vert="horz" lIns="94189" tIns="47095" rIns="94189" bIns="47095" rtlCol="0"/>
          <a:lstStyle>
            <a:lvl1pPr algn="r">
              <a:defRPr sz="1200"/>
            </a:lvl1pPr>
          </a:lstStyle>
          <a:p>
            <a:fld id="{1BE401E8-E944-4CE9-A1D6-8E5834680E58}" type="datetimeFigureOut">
              <a:rPr lang="en-US" smtClean="0"/>
              <a:t>3/24/2025</a:t>
            </a:fld>
            <a:endParaRPr lang="en-US" dirty="0"/>
          </a:p>
        </p:txBody>
      </p:sp>
      <p:sp>
        <p:nvSpPr>
          <p:cNvPr id="4" name="Slide Image Placeholder 3"/>
          <p:cNvSpPr>
            <a:spLocks noGrp="1" noRot="1" noChangeAspect="1"/>
          </p:cNvSpPr>
          <p:nvPr>
            <p:ph type="sldImg" idx="2"/>
          </p:nvPr>
        </p:nvSpPr>
        <p:spPr>
          <a:xfrm>
            <a:off x="735013" y="1173163"/>
            <a:ext cx="5629275" cy="3167062"/>
          </a:xfrm>
          <a:prstGeom prst="rect">
            <a:avLst/>
          </a:prstGeom>
          <a:noFill/>
          <a:ln w="12700">
            <a:solidFill>
              <a:prstClr val="black"/>
            </a:solidFill>
          </a:ln>
        </p:spPr>
        <p:txBody>
          <a:bodyPr vert="horz" lIns="94189" tIns="47095" rIns="94189" bIns="47095" rtlCol="0" anchor="ctr"/>
          <a:lstStyle/>
          <a:p>
            <a:endParaRPr lang="en-US" dirty="0"/>
          </a:p>
        </p:txBody>
      </p:sp>
      <p:sp>
        <p:nvSpPr>
          <p:cNvPr id="5" name="Notes Placeholder 4"/>
          <p:cNvSpPr>
            <a:spLocks noGrp="1"/>
          </p:cNvSpPr>
          <p:nvPr>
            <p:ph type="body" sz="quarter" idx="3"/>
          </p:nvPr>
        </p:nvSpPr>
        <p:spPr>
          <a:xfrm>
            <a:off x="709931" y="4516675"/>
            <a:ext cx="5679440" cy="3695462"/>
          </a:xfrm>
          <a:prstGeom prst="rect">
            <a:avLst/>
          </a:prstGeom>
        </p:spPr>
        <p:txBody>
          <a:bodyPr vert="horz" lIns="94189" tIns="47095" rIns="94189" bIns="47095"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914407"/>
            <a:ext cx="3076363" cy="470894"/>
          </a:xfrm>
          <a:prstGeom prst="rect">
            <a:avLst/>
          </a:prstGeom>
        </p:spPr>
        <p:txBody>
          <a:bodyPr vert="horz" lIns="94189" tIns="47095" rIns="94189" bIns="47095" rtlCol="0" anchor="b"/>
          <a:lstStyle>
            <a:lvl1pPr algn="l">
              <a:defRPr sz="1200"/>
            </a:lvl1pPr>
          </a:lstStyle>
          <a:p>
            <a:endParaRPr lang="en-US" dirty="0"/>
          </a:p>
        </p:txBody>
      </p:sp>
      <p:sp>
        <p:nvSpPr>
          <p:cNvPr id="7" name="Slide Number Placeholder 6"/>
          <p:cNvSpPr>
            <a:spLocks noGrp="1"/>
          </p:cNvSpPr>
          <p:nvPr>
            <p:ph type="sldNum" sz="quarter" idx="5"/>
          </p:nvPr>
        </p:nvSpPr>
        <p:spPr>
          <a:xfrm>
            <a:off x="4021294" y="8914407"/>
            <a:ext cx="3076363" cy="470894"/>
          </a:xfrm>
          <a:prstGeom prst="rect">
            <a:avLst/>
          </a:prstGeom>
        </p:spPr>
        <p:txBody>
          <a:bodyPr vert="horz" lIns="94189" tIns="47095" rIns="94189" bIns="47095" rtlCol="0" anchor="b"/>
          <a:lstStyle>
            <a:lvl1pPr algn="r">
              <a:defRPr sz="1200"/>
            </a:lvl1pPr>
          </a:lstStyle>
          <a:p>
            <a:fld id="{35D7F22E-BA7D-46A7-A4A1-4E4656668F64}" type="slidenum">
              <a:rPr lang="en-US" smtClean="0"/>
              <a:t>‹#›</a:t>
            </a:fld>
            <a:endParaRPr lang="en-US" dirty="0"/>
          </a:p>
        </p:txBody>
      </p:sp>
    </p:spTree>
    <p:extLst>
      <p:ext uri="{BB962C8B-B14F-4D97-AF65-F5344CB8AC3E}">
        <p14:creationId xmlns:p14="http://schemas.microsoft.com/office/powerpoint/2010/main" val="32079657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a:t>
            </a:r>
            <a:endParaRPr lang="en-US" dirty="0"/>
          </a:p>
        </p:txBody>
      </p:sp>
      <p:sp>
        <p:nvSpPr>
          <p:cNvPr id="4" name="Slide Number Placeholder 3"/>
          <p:cNvSpPr>
            <a:spLocks noGrp="1"/>
          </p:cNvSpPr>
          <p:nvPr>
            <p:ph type="sldNum" sz="quarter" idx="10"/>
          </p:nvPr>
        </p:nvSpPr>
        <p:spPr/>
        <p:txBody>
          <a:bodyPr/>
          <a:lstStyle/>
          <a:p>
            <a:pPr marL="0" marR="0" lvl="0" indent="0" algn="r" defTabSz="934974" rtl="0" eaLnBrk="1" fontAlgn="auto" latinLnBrk="0" hangingPunct="1">
              <a:lnSpc>
                <a:spcPct val="100000"/>
              </a:lnSpc>
              <a:spcBef>
                <a:spcPts val="0"/>
              </a:spcBef>
              <a:spcAft>
                <a:spcPts val="0"/>
              </a:spcAft>
              <a:buClrTx/>
              <a:buSzTx/>
              <a:buFontTx/>
              <a:buNone/>
              <a:tabLst/>
              <a:defRPr/>
            </a:pPr>
            <a:fld id="{89E1CC8C-80D9-4894-A88A-C6406C4D97C8}"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34974"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5251099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mn-lt"/>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D7F22E-BA7D-46A7-A4A1-4E4656668F6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6382324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D7F22E-BA7D-46A7-A4A1-4E4656668F6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3886864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series of free career-connected project-based learning experiences that combine hands-on, real-world projects with career exploration and preparation. Topics include: Computer Vision, Aerospace, Eco-tech, and more!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D7F22E-BA7D-46A7-A4A1-4E4656668F6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345382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NAF’s WBL continuum focuses 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Awareness: Students build career awareness and </a:t>
            </a:r>
            <a:r>
              <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mn-cs"/>
              </a:rPr>
              <a:t>aspirations,</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observing and receiving information through research and questioning.</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Exploration: Students explore the workplace and build career </a:t>
            </a:r>
            <a:r>
              <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mn-cs"/>
              </a:rPr>
              <a:t>skill sets</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playing an active role in interacting with adults.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Preparation: Students apply learning and skills through practical experiences with industry professionals, making </a:t>
            </a:r>
            <a:r>
              <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mn-cs"/>
              </a:rPr>
              <a:t>connections</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with for conditioned growth.</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D7F22E-BA7D-46A7-A4A1-4E4656668F6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76761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a:latin typeface="Tahoma" panose="020B0604030504040204" pitchFamily="34" charset="0"/>
              <a:ea typeface="Tahoma" panose="020B0604030504040204" pitchFamily="34" charset="0"/>
              <a:cs typeface="Tahoma" panose="020B060403050404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D7F22E-BA7D-46A7-A4A1-4E4656668F6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9145761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Implementing an </a:t>
            </a:r>
            <a:r>
              <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mn-cs"/>
              </a:rPr>
              <a:t>Outcomes-Driven Work-Based Learning </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program focused on student outcomes and impact to ensure students are Future Ready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Discover careers of interest;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Make a plan to achieve their goals;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Develop professional skills and monitor their growth;</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Build meaningful connections with employer partners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D7F22E-BA7D-46A7-A4A1-4E4656668F6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4476286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D7F22E-BA7D-46A7-A4A1-4E4656668F6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8251479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Tech-Enabled Impact</a:t>
            </a:r>
          </a:p>
          <a:p>
            <a:r>
              <a:rPr lang="en-US" dirty="0"/>
              <a:t>KnoPro! Where students solve real-world problems they care about in either teams or solo. KnoPro is a real-world application where students build in-demand skills for resumes or college applications, and earn points that convert to prizes and cash.</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D7F22E-BA7D-46A7-A4A1-4E4656668F6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1782662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Activity</a:t>
            </a:r>
            <a:r>
              <a:rPr lang="en-US" dirty="0"/>
              <a:t> – Begin to formulate strategies that will support student recruitment efforts. </a:t>
            </a:r>
          </a:p>
          <a:p>
            <a:pPr marL="171450" indent="-171450">
              <a:buFont typeface="Arial" panose="020B0604020202020204" pitchFamily="34" charset="0"/>
              <a:buChar char="•"/>
            </a:pPr>
            <a:r>
              <a:rPr lang="en-US" dirty="0"/>
              <a:t>Collaborating with academy leaders to enhance curriculum and professional development</a:t>
            </a:r>
          </a:p>
          <a:p>
            <a:pPr marL="171450" indent="-171450">
              <a:buFont typeface="Arial" panose="020B0604020202020204" pitchFamily="34" charset="0"/>
              <a:buChar char="•"/>
            </a:pPr>
            <a:r>
              <a:rPr lang="en-US" dirty="0"/>
              <a:t>Participating in a variety of classroom activities and student projects</a:t>
            </a:r>
          </a:p>
          <a:p>
            <a:pPr marL="171450" indent="-171450">
              <a:buFont typeface="Arial" panose="020B0604020202020204" pitchFamily="34" charset="0"/>
              <a:buChar char="•"/>
            </a:pPr>
            <a:r>
              <a:rPr lang="en-US" dirty="0"/>
              <a:t>Leveraging connections to raise awareness for the academy and build community support</a:t>
            </a:r>
          </a:p>
          <a:p>
            <a:pPr marL="171450" indent="-171450">
              <a:buFont typeface="Arial" panose="020B0604020202020204" pitchFamily="34" charset="0"/>
              <a:buChar char="•"/>
            </a:pPr>
            <a:r>
              <a:rPr lang="en-US" dirty="0"/>
              <a:t>Finding, funding, or furnishing paid internship opportunities</a:t>
            </a:r>
          </a:p>
          <a:p>
            <a:pPr marL="171450" indent="-171450">
              <a:buFont typeface="Arial" panose="020B0604020202020204" pitchFamily="34" charset="0"/>
              <a:buChar char="•"/>
            </a:pPr>
            <a:endParaRPr lang="en-US" dirty="0"/>
          </a:p>
          <a:p>
            <a:pPr marL="0" indent="0">
              <a:buFont typeface="Arial" panose="020B0604020202020204" pitchFamily="34" charset="0"/>
              <a:buNone/>
            </a:pPr>
            <a:r>
              <a:rPr lang="en-US" dirty="0"/>
              <a:t>Sample events</a:t>
            </a:r>
          </a:p>
          <a:p>
            <a:pPr marL="171450" indent="-171450">
              <a:buFont typeface="Arial" panose="020B0604020202020204" pitchFamily="34" charset="0"/>
              <a:buChar char="•"/>
            </a:pPr>
            <a:r>
              <a:rPr lang="en-US" dirty="0"/>
              <a:t>K-6</a:t>
            </a:r>
            <a:r>
              <a:rPr lang="en-US" baseline="30000" dirty="0"/>
              <a:t>th</a:t>
            </a:r>
            <a:r>
              <a:rPr lang="en-US" dirty="0"/>
              <a:t> Expanded Learning After School Mentoring</a:t>
            </a:r>
          </a:p>
          <a:p>
            <a:pPr marL="171450" indent="-171450">
              <a:buFont typeface="Arial" panose="020B0604020202020204" pitchFamily="34" charset="0"/>
              <a:buChar char="•"/>
            </a:pPr>
            <a:r>
              <a:rPr lang="en-US" dirty="0"/>
              <a:t>6</a:t>
            </a:r>
            <a:r>
              <a:rPr lang="en-US" baseline="30000" dirty="0"/>
              <a:t>th</a:t>
            </a:r>
            <a:r>
              <a:rPr lang="en-US" dirty="0"/>
              <a:t> - Pathway Exhibition Event for all students (interactive)</a:t>
            </a:r>
          </a:p>
          <a:p>
            <a:pPr marL="171450" indent="-171450">
              <a:buFont typeface="Arial" panose="020B0604020202020204" pitchFamily="34" charset="0"/>
              <a:buChar char="•"/>
            </a:pPr>
            <a:r>
              <a:rPr lang="en-US" dirty="0"/>
              <a:t>7</a:t>
            </a:r>
            <a:r>
              <a:rPr lang="en-US" baseline="30000" dirty="0"/>
              <a:t>th</a:t>
            </a:r>
            <a:r>
              <a:rPr lang="en-US" dirty="0"/>
              <a:t> - One day field trip experience “Future Ready Lab” (one class per trip)</a:t>
            </a:r>
          </a:p>
          <a:p>
            <a:pPr marL="171450" indent="-171450">
              <a:buFont typeface="Arial" panose="020B0604020202020204" pitchFamily="34" charset="0"/>
              <a:buChar char="•"/>
            </a:pPr>
            <a:r>
              <a:rPr lang="en-US" dirty="0"/>
              <a:t>8</a:t>
            </a:r>
            <a:r>
              <a:rPr lang="en-US" baseline="30000" dirty="0"/>
              <a:t>th</a:t>
            </a:r>
            <a:r>
              <a:rPr lang="en-US" dirty="0"/>
              <a:t> - Pathway Showcase Event (pathway ambassadors serve as hosts)</a:t>
            </a:r>
          </a:p>
          <a:p>
            <a:pPr marL="0" indent="0">
              <a:buFont typeface="Arial" panose="020B0604020202020204" pitchFamily="34" charset="0"/>
              <a:buNone/>
            </a:pPr>
            <a:endParaRPr lang="en-US" dirty="0"/>
          </a:p>
          <a:p>
            <a:pPr marL="0" indent="0">
              <a:buFont typeface="Arial" panose="020B0604020202020204" pitchFamily="34" charset="0"/>
              <a:buNone/>
            </a:pPr>
            <a:r>
              <a:rPr lang="en-US" dirty="0"/>
              <a:t>Sample Recruitment Timeline: </a:t>
            </a:r>
          </a:p>
          <a:p>
            <a:pPr marL="171450" indent="-171450">
              <a:buFont typeface="Arial" panose="020B0604020202020204" pitchFamily="34" charset="0"/>
              <a:buChar char="•"/>
            </a:pPr>
            <a:r>
              <a:rPr lang="en-US" dirty="0"/>
              <a:t>August -- Parent communication begins online (continues through Enrollment Center in Feb.)</a:t>
            </a:r>
          </a:p>
          <a:p>
            <a:pPr marL="171450" indent="-171450">
              <a:buFont typeface="Arial" panose="020B0604020202020204" pitchFamily="34" charset="0"/>
              <a:buChar char="•"/>
            </a:pPr>
            <a:r>
              <a:rPr lang="en-US" dirty="0"/>
              <a:t>September -- Mailers sent home</a:t>
            </a:r>
          </a:p>
          <a:p>
            <a:pPr marL="171450" indent="-171450">
              <a:buFont typeface="Arial" panose="020B0604020202020204" pitchFamily="34" charset="0"/>
              <a:buChar char="•"/>
            </a:pPr>
            <a:r>
              <a:rPr lang="en-US" dirty="0"/>
              <a:t>October -- Pathway Showcases, Application opens</a:t>
            </a:r>
          </a:p>
          <a:p>
            <a:pPr marL="171450" indent="-171450">
              <a:buFont typeface="Arial" panose="020B0604020202020204" pitchFamily="34" charset="0"/>
              <a:buChar char="•"/>
            </a:pPr>
            <a:r>
              <a:rPr lang="en-US" dirty="0"/>
              <a:t>November / December -- Campus Tours</a:t>
            </a:r>
          </a:p>
          <a:p>
            <a:pPr marL="171450" indent="-171450">
              <a:buFont typeface="Arial" panose="020B0604020202020204" pitchFamily="34" charset="0"/>
              <a:buChar char="•"/>
            </a:pPr>
            <a:r>
              <a:rPr lang="en-US" dirty="0"/>
              <a:t>January 15th -- Application closes</a:t>
            </a:r>
          </a:p>
          <a:p>
            <a:pPr marL="171450" indent="-171450">
              <a:buFont typeface="Arial" panose="020B0604020202020204" pitchFamily="34" charset="0"/>
              <a:buChar char="•"/>
            </a:pPr>
            <a:r>
              <a:rPr lang="en-US" dirty="0"/>
              <a:t>By January 20th -- acceptance letters mailed home</a:t>
            </a:r>
          </a:p>
          <a:p>
            <a:pPr marL="171450" indent="-171450">
              <a:buFont typeface="Arial" panose="020B0604020202020204" pitchFamily="34" charset="0"/>
              <a:buChar char="•"/>
            </a:pPr>
            <a:r>
              <a:rPr lang="en-US" dirty="0"/>
              <a:t>February -- Enrollment Center</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D7F22E-BA7D-46A7-A4A1-4E4656668F6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749512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34974" rtl="0" eaLnBrk="1" fontAlgn="auto" latinLnBrk="0" hangingPunct="1">
              <a:lnSpc>
                <a:spcPct val="100000"/>
              </a:lnSpc>
              <a:spcBef>
                <a:spcPts val="0"/>
              </a:spcBef>
              <a:spcAft>
                <a:spcPts val="0"/>
              </a:spcAft>
              <a:buClrTx/>
              <a:buSzTx/>
              <a:buFontTx/>
              <a:buNone/>
              <a:tabLst/>
              <a:defRPr/>
            </a:pPr>
            <a:fld id="{89E1CC8C-80D9-4894-A88A-C6406C4D97C8}"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34974"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55735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b="1" dirty="0"/>
              <a:t>Agenda Review</a:t>
            </a:r>
          </a:p>
          <a:p>
            <a:pPr marL="171450" indent="-171450">
              <a:buFont typeface="Arial" panose="020B0604020202020204" pitchFamily="34" charset="0"/>
              <a:buChar char="•"/>
            </a:pPr>
            <a:r>
              <a:rPr lang="en-US" b="0" dirty="0"/>
              <a:t>1. Network Highlights; 2. NAF Design Overview; 3. Admissions process and Pricing; 4. Tech Enabled Impact 5. Questions &amp; Next Steps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D7F22E-BA7D-46A7-A4A1-4E4656668F6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5175592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D7F22E-BA7D-46A7-A4A1-4E4656668F6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1427048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D7F22E-BA7D-46A7-A4A1-4E4656668F6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4888828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D7F22E-BA7D-46A7-A4A1-4E4656668F6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3501011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Who is Eligible?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NAF promotes full district engagement in creating academies to maximize successful and sustained academy development. The annual membership fee is $2,000 per academy, with multi-academy discounts available. Begin the process by completing the NAF Interest Survey to indicate your interest and commitment to partnering with NAF. </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D7F22E-BA7D-46A7-A4A1-4E4656668F6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0830732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Follow these essential steps to develop </a:t>
            </a:r>
            <a:r>
              <a:rPr lang="en-US" b="1" dirty="0"/>
              <a:t>YOUR</a:t>
            </a:r>
            <a:r>
              <a:rPr lang="en-US" dirty="0"/>
              <a:t> academy design plan. Use this roadmap as a guide to customize your timeline and navigate the Year of Planning with ease!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D7F22E-BA7D-46A7-A4A1-4E4656668F6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4350230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D7F22E-BA7D-46A7-A4A1-4E4656668F6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0803664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Sample ADT</a:t>
            </a:r>
            <a:br>
              <a:rPr lang="en-US" dirty="0"/>
            </a:br>
            <a:r>
              <a:rPr lang="en-US" dirty="0"/>
              <a:t>Recruit individuals with a shared vision to establish a career academy that aligns with the NAF Design. The multi-disciplinary team represents the school community and brings their expertise and perspective to develop an academy design plan: school district leaders, high school administrators, career-pathway educators, business/community liaisons, post-secondary liaisons, etc.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D7F22E-BA7D-46A7-A4A1-4E4656668F6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4367430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D7F22E-BA7D-46A7-A4A1-4E4656668F6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3996666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D7F22E-BA7D-46A7-A4A1-4E4656668F6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5045636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D7F22E-BA7D-46A7-A4A1-4E4656668F6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427373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https://www.youtube.com/watch?v=WHqagBn1uMo</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C6BA9B-4EC3-4405-A862-658EA9AED24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877601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D7F22E-BA7D-46A7-A4A1-4E4656668F6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349099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Find an academy near you.</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D7F22E-BA7D-46A7-A4A1-4E4656668F6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012112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D7F22E-BA7D-46A7-A4A1-4E4656668F6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0295685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D7F22E-BA7D-46A7-A4A1-4E4656668F6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750220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D7F22E-BA7D-46A7-A4A1-4E4656668F6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725053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D7F22E-BA7D-46A7-A4A1-4E4656668F6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869910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4.xml"/><Relationship Id="rId5" Type="http://schemas.openxmlformats.org/officeDocument/2006/relationships/image" Target="../media/image9.svg"/><Relationship Id="rId4" Type="http://schemas.openxmlformats.org/officeDocument/2006/relationships/image" Target="../media/image8.png"/></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2.png"/><Relationship Id="rId1" Type="http://schemas.openxmlformats.org/officeDocument/2006/relationships/slideMaster" Target="../slideMasters/slideMaster10.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4.png"/><Relationship Id="rId1" Type="http://schemas.openxmlformats.org/officeDocument/2006/relationships/slideMaster" Target="../slideMasters/slideMaster10.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2.png"/><Relationship Id="rId1" Type="http://schemas.openxmlformats.org/officeDocument/2006/relationships/slideMaster" Target="../slideMasters/slideMaster10.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4.png"/><Relationship Id="rId1" Type="http://schemas.openxmlformats.org/officeDocument/2006/relationships/slideMaster" Target="../slideMasters/slideMaster10.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4.png"/><Relationship Id="rId1" Type="http://schemas.openxmlformats.org/officeDocument/2006/relationships/slideMaster" Target="../slideMasters/slideMaster10.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4.png"/><Relationship Id="rId1" Type="http://schemas.openxmlformats.org/officeDocument/2006/relationships/slideMaster" Target="../slideMasters/slideMaster10.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6.png"/><Relationship Id="rId1" Type="http://schemas.openxmlformats.org/officeDocument/2006/relationships/slideMaster" Target="../slideMasters/slideMaster10.xml"/><Relationship Id="rId5" Type="http://schemas.openxmlformats.org/officeDocument/2006/relationships/image" Target="../media/image13.svg"/><Relationship Id="rId4" Type="http://schemas.openxmlformats.org/officeDocument/2006/relationships/image" Target="../media/image8.png"/></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1.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1.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1.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1.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1.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6.png"/><Relationship Id="rId1" Type="http://schemas.openxmlformats.org/officeDocument/2006/relationships/slideMaster" Target="../slideMasters/slideMaster11.xml"/><Relationship Id="rId5" Type="http://schemas.openxmlformats.org/officeDocument/2006/relationships/image" Target="../media/image17.png"/><Relationship Id="rId4" Type="http://schemas.openxmlformats.org/officeDocument/2006/relationships/image" Target="../media/image12.svg"/></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8A859C-8417-435C-A670-9C24BBB2A97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1364B74-DF7F-4CA5-B640-A17DE538718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12BF17A-90AD-4E21-BAC2-15F7DED6F9FA}"/>
              </a:ext>
            </a:extLst>
          </p:cNvPr>
          <p:cNvSpPr>
            <a:spLocks noGrp="1"/>
          </p:cNvSpPr>
          <p:nvPr>
            <p:ph type="dt" sz="half" idx="10"/>
          </p:nvPr>
        </p:nvSpPr>
        <p:spPr/>
        <p:txBody>
          <a:bodyPr/>
          <a:lstStyle/>
          <a:p>
            <a:fld id="{F573F617-8018-4FBC-AFA0-7BE30637B911}" type="datetimeFigureOut">
              <a:rPr lang="en-US" smtClean="0"/>
              <a:t>3/24/2025</a:t>
            </a:fld>
            <a:endParaRPr lang="en-US" dirty="0"/>
          </a:p>
        </p:txBody>
      </p:sp>
      <p:sp>
        <p:nvSpPr>
          <p:cNvPr id="5" name="Footer Placeholder 4">
            <a:extLst>
              <a:ext uri="{FF2B5EF4-FFF2-40B4-BE49-F238E27FC236}">
                <a16:creationId xmlns:a16="http://schemas.microsoft.com/office/drawing/2014/main" id="{93216376-A5AA-4D7D-8E21-FF4BFA10E4EC}"/>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858F24F4-78C5-4422-875F-E2C6F4442FE5}"/>
              </a:ext>
            </a:extLst>
          </p:cNvPr>
          <p:cNvSpPr>
            <a:spLocks noGrp="1"/>
          </p:cNvSpPr>
          <p:nvPr>
            <p:ph type="sldNum" sz="quarter" idx="12"/>
          </p:nvPr>
        </p:nvSpPr>
        <p:spPr/>
        <p:txBody>
          <a:bodyPr/>
          <a:lstStyle/>
          <a:p>
            <a:fld id="{1884AA65-EEDC-4C35-9A22-0109783725FB}" type="slidenum">
              <a:rPr lang="en-US" smtClean="0"/>
              <a:t>‹#›</a:t>
            </a:fld>
            <a:endParaRPr lang="en-US" dirty="0"/>
          </a:p>
        </p:txBody>
      </p:sp>
    </p:spTree>
    <p:extLst>
      <p:ext uri="{BB962C8B-B14F-4D97-AF65-F5344CB8AC3E}">
        <p14:creationId xmlns:p14="http://schemas.microsoft.com/office/powerpoint/2010/main" val="101833236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D6F45D-234D-4F68-A05D-975DF66FDB4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1B77B62-1C3A-41B4-8AC6-CC6DC13B5628}"/>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B19C22A-0247-4108-8714-25F5E8943775}"/>
              </a:ext>
            </a:extLst>
          </p:cNvPr>
          <p:cNvSpPr>
            <a:spLocks noGrp="1"/>
          </p:cNvSpPr>
          <p:nvPr>
            <p:ph type="dt" sz="half" idx="10"/>
          </p:nvPr>
        </p:nvSpPr>
        <p:spPr/>
        <p:txBody>
          <a:bodyPr/>
          <a:lstStyle/>
          <a:p>
            <a:fld id="{F573F617-8018-4FBC-AFA0-7BE30637B911}" type="datetimeFigureOut">
              <a:rPr lang="en-US" smtClean="0"/>
              <a:t>3/24/2025</a:t>
            </a:fld>
            <a:endParaRPr lang="en-US" dirty="0"/>
          </a:p>
        </p:txBody>
      </p:sp>
      <p:sp>
        <p:nvSpPr>
          <p:cNvPr id="5" name="Footer Placeholder 4">
            <a:extLst>
              <a:ext uri="{FF2B5EF4-FFF2-40B4-BE49-F238E27FC236}">
                <a16:creationId xmlns:a16="http://schemas.microsoft.com/office/drawing/2014/main" id="{24D43C48-C5AB-4820-A593-016E6FB1597E}"/>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B7E49638-BC08-4FBA-800A-B5B4C2CDF108}"/>
              </a:ext>
            </a:extLst>
          </p:cNvPr>
          <p:cNvSpPr>
            <a:spLocks noGrp="1"/>
          </p:cNvSpPr>
          <p:nvPr>
            <p:ph type="sldNum" sz="quarter" idx="12"/>
          </p:nvPr>
        </p:nvSpPr>
        <p:spPr/>
        <p:txBody>
          <a:bodyPr/>
          <a:lstStyle/>
          <a:p>
            <a:fld id="{1884AA65-EEDC-4C35-9A22-0109783725FB}" type="slidenum">
              <a:rPr lang="en-US" smtClean="0"/>
              <a:t>‹#›</a:t>
            </a:fld>
            <a:endParaRPr lang="en-US" dirty="0"/>
          </a:p>
        </p:txBody>
      </p:sp>
    </p:spTree>
    <p:extLst>
      <p:ext uri="{BB962C8B-B14F-4D97-AF65-F5344CB8AC3E}">
        <p14:creationId xmlns:p14="http://schemas.microsoft.com/office/powerpoint/2010/main" val="142947770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C8B931C-6DE2-48EE-A2B4-4A77628DFD0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EF7E6F0-9BE9-4836-8073-55E0C22ECB28}"/>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4F203B6-B8FC-43FB-BD2C-9571159ED067}"/>
              </a:ext>
            </a:extLst>
          </p:cNvPr>
          <p:cNvSpPr>
            <a:spLocks noGrp="1"/>
          </p:cNvSpPr>
          <p:nvPr>
            <p:ph type="dt" sz="half" idx="10"/>
          </p:nvPr>
        </p:nvSpPr>
        <p:spPr/>
        <p:txBody>
          <a:bodyPr/>
          <a:lstStyle/>
          <a:p>
            <a:fld id="{F573F617-8018-4FBC-AFA0-7BE30637B911}" type="datetimeFigureOut">
              <a:rPr lang="en-US" smtClean="0"/>
              <a:t>3/24/2025</a:t>
            </a:fld>
            <a:endParaRPr lang="en-US" dirty="0"/>
          </a:p>
        </p:txBody>
      </p:sp>
      <p:sp>
        <p:nvSpPr>
          <p:cNvPr id="5" name="Footer Placeholder 4">
            <a:extLst>
              <a:ext uri="{FF2B5EF4-FFF2-40B4-BE49-F238E27FC236}">
                <a16:creationId xmlns:a16="http://schemas.microsoft.com/office/drawing/2014/main" id="{B7F5FF85-5B5B-4D9C-B562-D1163CD5CB7D}"/>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2D2A6E8C-7CCB-4814-8DD3-52201C13ECE9}"/>
              </a:ext>
            </a:extLst>
          </p:cNvPr>
          <p:cNvSpPr>
            <a:spLocks noGrp="1"/>
          </p:cNvSpPr>
          <p:nvPr>
            <p:ph type="sldNum" sz="quarter" idx="12"/>
          </p:nvPr>
        </p:nvSpPr>
        <p:spPr/>
        <p:txBody>
          <a:bodyPr/>
          <a:lstStyle/>
          <a:p>
            <a:fld id="{1884AA65-EEDC-4C35-9A22-0109783725FB}" type="slidenum">
              <a:rPr lang="en-US" smtClean="0"/>
              <a:t>‹#›</a:t>
            </a:fld>
            <a:endParaRPr lang="en-US" dirty="0"/>
          </a:p>
        </p:txBody>
      </p:sp>
    </p:spTree>
    <p:extLst>
      <p:ext uri="{BB962C8B-B14F-4D97-AF65-F5344CB8AC3E}">
        <p14:creationId xmlns:p14="http://schemas.microsoft.com/office/powerpoint/2010/main" val="9548821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Section Slide">
    <p:spTree>
      <p:nvGrpSpPr>
        <p:cNvPr id="1" name=""/>
        <p:cNvGrpSpPr/>
        <p:nvPr/>
      </p:nvGrpSpPr>
      <p:grpSpPr>
        <a:xfrm>
          <a:off x="0" y="0"/>
          <a:ext cx="0" cy="0"/>
          <a:chOff x="0" y="0"/>
          <a:chExt cx="0" cy="0"/>
        </a:xfrm>
      </p:grpSpPr>
      <p:sp>
        <p:nvSpPr>
          <p:cNvPr id="2" name="Title 1"/>
          <p:cNvSpPr>
            <a:spLocks noGrp="1"/>
          </p:cNvSpPr>
          <p:nvPr>
            <p:ph type="ctrTitle"/>
          </p:nvPr>
        </p:nvSpPr>
        <p:spPr>
          <a:xfrm>
            <a:off x="289668" y="76200"/>
            <a:ext cx="11480800" cy="381000"/>
          </a:xfrm>
        </p:spPr>
        <p:txBody>
          <a:bodyPr anchor="b">
            <a:normAutofit/>
          </a:bodyPr>
          <a:lstStyle>
            <a:lvl1pPr algn="l">
              <a:defRPr sz="2400"/>
            </a:lvl1pPr>
          </a:lstStyle>
          <a:p>
            <a:r>
              <a:rPr lang="en-US"/>
              <a:t>Click to edit Master title style</a:t>
            </a:r>
          </a:p>
        </p:txBody>
      </p:sp>
      <p:sp>
        <p:nvSpPr>
          <p:cNvPr id="3" name="Subtitle 2"/>
          <p:cNvSpPr>
            <a:spLocks noGrp="1"/>
          </p:cNvSpPr>
          <p:nvPr>
            <p:ph type="subTitle" idx="1"/>
          </p:nvPr>
        </p:nvSpPr>
        <p:spPr>
          <a:xfrm>
            <a:off x="309124" y="457200"/>
            <a:ext cx="11480800" cy="533400"/>
          </a:xfrm>
        </p:spPr>
        <p:txBody>
          <a:bodyPr/>
          <a:lstStyle>
            <a:lvl1pPr marL="0" indent="0" algn="l">
              <a:buNone/>
              <a:defRPr sz="4000" i="0"/>
            </a:lvl1pPr>
            <a:lvl2pPr marL="457189" indent="0" algn="ctr">
              <a:buNone/>
              <a:defRPr sz="2000"/>
            </a:lvl2pPr>
            <a:lvl3pPr marL="914378" indent="0" algn="ctr">
              <a:buNone/>
              <a:defRPr sz="1800"/>
            </a:lvl3pPr>
            <a:lvl4pPr marL="1371566" indent="0" algn="ctr">
              <a:buNone/>
              <a:defRPr sz="1600"/>
            </a:lvl4pPr>
            <a:lvl5pPr marL="1828754" indent="0" algn="ctr">
              <a:buNone/>
              <a:defRPr sz="1600"/>
            </a:lvl5pPr>
            <a:lvl6pPr marL="2285943" indent="0" algn="ctr">
              <a:buNone/>
              <a:defRPr sz="1600"/>
            </a:lvl6pPr>
            <a:lvl7pPr marL="2743132" indent="0" algn="ctr">
              <a:buNone/>
              <a:defRPr sz="1600"/>
            </a:lvl7pPr>
            <a:lvl8pPr marL="3200320" indent="0" algn="ctr">
              <a:buNone/>
              <a:defRPr sz="1600"/>
            </a:lvl8pPr>
            <a:lvl9pPr marL="3657509" indent="0" algn="ctr">
              <a:buNone/>
              <a:defRPr sz="1600"/>
            </a:lvl9pPr>
          </a:lstStyle>
          <a:p>
            <a:r>
              <a:rPr lang="en-US"/>
              <a:t>Click to edit Master subtitle style</a:t>
            </a:r>
          </a:p>
        </p:txBody>
      </p:sp>
    </p:spTree>
    <p:extLst>
      <p:ext uri="{BB962C8B-B14F-4D97-AF65-F5344CB8AC3E}">
        <p14:creationId xmlns:p14="http://schemas.microsoft.com/office/powerpoint/2010/main" val="30390246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8A859C-8417-435C-A670-9C24BBB2A97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1364B74-DF7F-4CA5-B640-A17DE538718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12BF17A-90AD-4E21-BAC2-15F7DED6F9FA}"/>
              </a:ext>
            </a:extLst>
          </p:cNvPr>
          <p:cNvSpPr>
            <a:spLocks noGrp="1"/>
          </p:cNvSpPr>
          <p:nvPr>
            <p:ph type="dt" sz="half" idx="10"/>
          </p:nvPr>
        </p:nvSpPr>
        <p:spPr/>
        <p:txBody>
          <a:bodyPr/>
          <a:lstStyle/>
          <a:p>
            <a:fld id="{F573F617-8018-4FBC-AFA0-7BE30637B911}" type="datetimeFigureOut">
              <a:rPr lang="en-US" smtClean="0"/>
              <a:t>3/24/2025</a:t>
            </a:fld>
            <a:endParaRPr lang="en-US" dirty="0"/>
          </a:p>
        </p:txBody>
      </p:sp>
      <p:sp>
        <p:nvSpPr>
          <p:cNvPr id="5" name="Footer Placeholder 4">
            <a:extLst>
              <a:ext uri="{FF2B5EF4-FFF2-40B4-BE49-F238E27FC236}">
                <a16:creationId xmlns:a16="http://schemas.microsoft.com/office/drawing/2014/main" id="{93216376-A5AA-4D7D-8E21-FF4BFA10E4EC}"/>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858F24F4-78C5-4422-875F-E2C6F4442FE5}"/>
              </a:ext>
            </a:extLst>
          </p:cNvPr>
          <p:cNvSpPr>
            <a:spLocks noGrp="1"/>
          </p:cNvSpPr>
          <p:nvPr>
            <p:ph type="sldNum" sz="quarter" idx="12"/>
          </p:nvPr>
        </p:nvSpPr>
        <p:spPr/>
        <p:txBody>
          <a:bodyPr/>
          <a:lstStyle/>
          <a:p>
            <a:fld id="{1884AA65-EEDC-4C35-9A22-0109783725FB}" type="slidenum">
              <a:rPr lang="en-US" smtClean="0"/>
              <a:t>‹#›</a:t>
            </a:fld>
            <a:endParaRPr lang="en-US" dirty="0"/>
          </a:p>
        </p:txBody>
      </p:sp>
    </p:spTree>
    <p:extLst>
      <p:ext uri="{BB962C8B-B14F-4D97-AF65-F5344CB8AC3E}">
        <p14:creationId xmlns:p14="http://schemas.microsoft.com/office/powerpoint/2010/main" val="395367055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FBC1DB-0D51-4022-8785-380358ADA06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9334890-25E7-43BC-8251-70EC9B790C31}"/>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09FD235-85F6-4E4D-8F5A-2D8B895D69EC}"/>
              </a:ext>
            </a:extLst>
          </p:cNvPr>
          <p:cNvSpPr>
            <a:spLocks noGrp="1"/>
          </p:cNvSpPr>
          <p:nvPr>
            <p:ph type="dt" sz="half" idx="10"/>
          </p:nvPr>
        </p:nvSpPr>
        <p:spPr/>
        <p:txBody>
          <a:bodyPr/>
          <a:lstStyle/>
          <a:p>
            <a:fld id="{F573F617-8018-4FBC-AFA0-7BE30637B911}" type="datetimeFigureOut">
              <a:rPr lang="en-US" smtClean="0"/>
              <a:t>3/24/2025</a:t>
            </a:fld>
            <a:endParaRPr lang="en-US" dirty="0"/>
          </a:p>
        </p:txBody>
      </p:sp>
      <p:sp>
        <p:nvSpPr>
          <p:cNvPr id="5" name="Footer Placeholder 4">
            <a:extLst>
              <a:ext uri="{FF2B5EF4-FFF2-40B4-BE49-F238E27FC236}">
                <a16:creationId xmlns:a16="http://schemas.microsoft.com/office/drawing/2014/main" id="{A405C48B-65F7-4EE6-9639-FF367BBB334C}"/>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E08622D8-9313-4922-9C95-D9B54C13F58B}"/>
              </a:ext>
            </a:extLst>
          </p:cNvPr>
          <p:cNvSpPr>
            <a:spLocks noGrp="1"/>
          </p:cNvSpPr>
          <p:nvPr>
            <p:ph type="sldNum" sz="quarter" idx="12"/>
          </p:nvPr>
        </p:nvSpPr>
        <p:spPr/>
        <p:txBody>
          <a:bodyPr/>
          <a:lstStyle/>
          <a:p>
            <a:fld id="{1884AA65-EEDC-4C35-9A22-0109783725FB}" type="slidenum">
              <a:rPr lang="en-US" smtClean="0"/>
              <a:t>‹#›</a:t>
            </a:fld>
            <a:endParaRPr lang="en-US" dirty="0"/>
          </a:p>
        </p:txBody>
      </p:sp>
    </p:spTree>
    <p:extLst>
      <p:ext uri="{BB962C8B-B14F-4D97-AF65-F5344CB8AC3E}">
        <p14:creationId xmlns:p14="http://schemas.microsoft.com/office/powerpoint/2010/main" val="398715371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740FFE-DD2C-4D9F-8751-C452EDEA198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423CEA7-53DE-4269-86CB-C8C60FDC5D5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1259824D-9CCC-492E-8DEB-2A109B86C04A}"/>
              </a:ext>
            </a:extLst>
          </p:cNvPr>
          <p:cNvSpPr>
            <a:spLocks noGrp="1"/>
          </p:cNvSpPr>
          <p:nvPr>
            <p:ph type="dt" sz="half" idx="10"/>
          </p:nvPr>
        </p:nvSpPr>
        <p:spPr/>
        <p:txBody>
          <a:bodyPr/>
          <a:lstStyle/>
          <a:p>
            <a:fld id="{F573F617-8018-4FBC-AFA0-7BE30637B911}" type="datetimeFigureOut">
              <a:rPr lang="en-US" smtClean="0"/>
              <a:t>3/24/2025</a:t>
            </a:fld>
            <a:endParaRPr lang="en-US" dirty="0"/>
          </a:p>
        </p:txBody>
      </p:sp>
      <p:sp>
        <p:nvSpPr>
          <p:cNvPr id="5" name="Footer Placeholder 4">
            <a:extLst>
              <a:ext uri="{FF2B5EF4-FFF2-40B4-BE49-F238E27FC236}">
                <a16:creationId xmlns:a16="http://schemas.microsoft.com/office/drawing/2014/main" id="{683BC33E-BA34-4C9E-9FCF-F666C5A672CE}"/>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9C3F5B51-CA7B-4E60-97B0-F3AD94A568E7}"/>
              </a:ext>
            </a:extLst>
          </p:cNvPr>
          <p:cNvSpPr>
            <a:spLocks noGrp="1"/>
          </p:cNvSpPr>
          <p:nvPr>
            <p:ph type="sldNum" sz="quarter" idx="12"/>
          </p:nvPr>
        </p:nvSpPr>
        <p:spPr/>
        <p:txBody>
          <a:bodyPr/>
          <a:lstStyle/>
          <a:p>
            <a:fld id="{1884AA65-EEDC-4C35-9A22-0109783725FB}" type="slidenum">
              <a:rPr lang="en-US" smtClean="0"/>
              <a:t>‹#›</a:t>
            </a:fld>
            <a:endParaRPr lang="en-US" dirty="0"/>
          </a:p>
        </p:txBody>
      </p:sp>
    </p:spTree>
    <p:extLst>
      <p:ext uri="{BB962C8B-B14F-4D97-AF65-F5344CB8AC3E}">
        <p14:creationId xmlns:p14="http://schemas.microsoft.com/office/powerpoint/2010/main" val="320670760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606028-C1D5-4576-BF64-050C9DBA558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0925E35-034A-4C8F-B71B-696B0386F8BD}"/>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331EC6C-4065-41A4-91A9-083506986E55}"/>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5EADDF8-ADE5-4AB5-B603-AD11DCEAAB0E}"/>
              </a:ext>
            </a:extLst>
          </p:cNvPr>
          <p:cNvSpPr>
            <a:spLocks noGrp="1"/>
          </p:cNvSpPr>
          <p:nvPr>
            <p:ph type="dt" sz="half" idx="10"/>
          </p:nvPr>
        </p:nvSpPr>
        <p:spPr/>
        <p:txBody>
          <a:bodyPr/>
          <a:lstStyle/>
          <a:p>
            <a:fld id="{F573F617-8018-4FBC-AFA0-7BE30637B911}" type="datetimeFigureOut">
              <a:rPr lang="en-US" smtClean="0"/>
              <a:t>3/24/2025</a:t>
            </a:fld>
            <a:endParaRPr lang="en-US" dirty="0"/>
          </a:p>
        </p:txBody>
      </p:sp>
      <p:sp>
        <p:nvSpPr>
          <p:cNvPr id="6" name="Footer Placeholder 5">
            <a:extLst>
              <a:ext uri="{FF2B5EF4-FFF2-40B4-BE49-F238E27FC236}">
                <a16:creationId xmlns:a16="http://schemas.microsoft.com/office/drawing/2014/main" id="{B3C3FF70-94BD-4F46-A089-ADC2C85736EB}"/>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9E36E838-3481-4A17-9582-80685CA77D38}"/>
              </a:ext>
            </a:extLst>
          </p:cNvPr>
          <p:cNvSpPr>
            <a:spLocks noGrp="1"/>
          </p:cNvSpPr>
          <p:nvPr>
            <p:ph type="sldNum" sz="quarter" idx="12"/>
          </p:nvPr>
        </p:nvSpPr>
        <p:spPr/>
        <p:txBody>
          <a:bodyPr/>
          <a:lstStyle/>
          <a:p>
            <a:fld id="{1884AA65-EEDC-4C35-9A22-0109783725FB}" type="slidenum">
              <a:rPr lang="en-US" smtClean="0"/>
              <a:t>‹#›</a:t>
            </a:fld>
            <a:endParaRPr lang="en-US" dirty="0"/>
          </a:p>
        </p:txBody>
      </p:sp>
    </p:spTree>
    <p:extLst>
      <p:ext uri="{BB962C8B-B14F-4D97-AF65-F5344CB8AC3E}">
        <p14:creationId xmlns:p14="http://schemas.microsoft.com/office/powerpoint/2010/main" val="101555933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B34ABF-851C-4E49-A317-896951CC296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9B51BE8-E824-4A11-BC5C-51A6AB3CCCB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D5A0AC33-DD32-4F6F-8B66-2AD650B4AEBD}"/>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DE3B932-277E-412E-89C3-C9239C69D3B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956DD7CF-6481-46A3-994E-B6A408565350}"/>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2DBFC7E-83EE-4550-80AE-868730BC8DAC}"/>
              </a:ext>
            </a:extLst>
          </p:cNvPr>
          <p:cNvSpPr>
            <a:spLocks noGrp="1"/>
          </p:cNvSpPr>
          <p:nvPr>
            <p:ph type="dt" sz="half" idx="10"/>
          </p:nvPr>
        </p:nvSpPr>
        <p:spPr/>
        <p:txBody>
          <a:bodyPr/>
          <a:lstStyle/>
          <a:p>
            <a:fld id="{F573F617-8018-4FBC-AFA0-7BE30637B911}" type="datetimeFigureOut">
              <a:rPr lang="en-US" smtClean="0"/>
              <a:t>3/24/2025</a:t>
            </a:fld>
            <a:endParaRPr lang="en-US" dirty="0"/>
          </a:p>
        </p:txBody>
      </p:sp>
      <p:sp>
        <p:nvSpPr>
          <p:cNvPr id="8" name="Footer Placeholder 7">
            <a:extLst>
              <a:ext uri="{FF2B5EF4-FFF2-40B4-BE49-F238E27FC236}">
                <a16:creationId xmlns:a16="http://schemas.microsoft.com/office/drawing/2014/main" id="{E06AEF30-1D2D-4A8E-9B6A-6B3BE8716575}"/>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8E19C228-37B3-466D-8AB3-423EB7B6BFAE}"/>
              </a:ext>
            </a:extLst>
          </p:cNvPr>
          <p:cNvSpPr>
            <a:spLocks noGrp="1"/>
          </p:cNvSpPr>
          <p:nvPr>
            <p:ph type="sldNum" sz="quarter" idx="12"/>
          </p:nvPr>
        </p:nvSpPr>
        <p:spPr/>
        <p:txBody>
          <a:bodyPr/>
          <a:lstStyle/>
          <a:p>
            <a:fld id="{1884AA65-EEDC-4C35-9A22-0109783725FB}" type="slidenum">
              <a:rPr lang="en-US" smtClean="0"/>
              <a:t>‹#›</a:t>
            </a:fld>
            <a:endParaRPr lang="en-US" dirty="0"/>
          </a:p>
        </p:txBody>
      </p:sp>
    </p:spTree>
    <p:extLst>
      <p:ext uri="{BB962C8B-B14F-4D97-AF65-F5344CB8AC3E}">
        <p14:creationId xmlns:p14="http://schemas.microsoft.com/office/powerpoint/2010/main" val="171164145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94D0DD-F25D-41FE-A32C-054EC10DDF1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C81FB1B-18A4-44DA-BC5A-C1F93BD86FAF}"/>
              </a:ext>
            </a:extLst>
          </p:cNvPr>
          <p:cNvSpPr>
            <a:spLocks noGrp="1"/>
          </p:cNvSpPr>
          <p:nvPr>
            <p:ph type="dt" sz="half" idx="10"/>
          </p:nvPr>
        </p:nvSpPr>
        <p:spPr/>
        <p:txBody>
          <a:bodyPr/>
          <a:lstStyle/>
          <a:p>
            <a:fld id="{F573F617-8018-4FBC-AFA0-7BE30637B911}" type="datetimeFigureOut">
              <a:rPr lang="en-US" smtClean="0"/>
              <a:t>3/24/2025</a:t>
            </a:fld>
            <a:endParaRPr lang="en-US" dirty="0"/>
          </a:p>
        </p:txBody>
      </p:sp>
      <p:sp>
        <p:nvSpPr>
          <p:cNvPr id="4" name="Footer Placeholder 3">
            <a:extLst>
              <a:ext uri="{FF2B5EF4-FFF2-40B4-BE49-F238E27FC236}">
                <a16:creationId xmlns:a16="http://schemas.microsoft.com/office/drawing/2014/main" id="{876848BD-8EEB-4116-8EFB-623DA867BF07}"/>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09D9F3C9-3814-4577-9F28-B2688BDBFC57}"/>
              </a:ext>
            </a:extLst>
          </p:cNvPr>
          <p:cNvSpPr>
            <a:spLocks noGrp="1"/>
          </p:cNvSpPr>
          <p:nvPr>
            <p:ph type="sldNum" sz="quarter" idx="12"/>
          </p:nvPr>
        </p:nvSpPr>
        <p:spPr/>
        <p:txBody>
          <a:bodyPr/>
          <a:lstStyle/>
          <a:p>
            <a:fld id="{1884AA65-EEDC-4C35-9A22-0109783725FB}" type="slidenum">
              <a:rPr lang="en-US" smtClean="0"/>
              <a:t>‹#›</a:t>
            </a:fld>
            <a:endParaRPr lang="en-US" dirty="0"/>
          </a:p>
        </p:txBody>
      </p:sp>
    </p:spTree>
    <p:extLst>
      <p:ext uri="{BB962C8B-B14F-4D97-AF65-F5344CB8AC3E}">
        <p14:creationId xmlns:p14="http://schemas.microsoft.com/office/powerpoint/2010/main" val="209854061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B6EA340-ABCE-41D5-9A6A-A890D284473A}"/>
              </a:ext>
            </a:extLst>
          </p:cNvPr>
          <p:cNvSpPr>
            <a:spLocks noGrp="1"/>
          </p:cNvSpPr>
          <p:nvPr>
            <p:ph type="dt" sz="half" idx="10"/>
          </p:nvPr>
        </p:nvSpPr>
        <p:spPr/>
        <p:txBody>
          <a:bodyPr/>
          <a:lstStyle/>
          <a:p>
            <a:fld id="{F573F617-8018-4FBC-AFA0-7BE30637B911}" type="datetimeFigureOut">
              <a:rPr lang="en-US" smtClean="0"/>
              <a:t>3/24/2025</a:t>
            </a:fld>
            <a:endParaRPr lang="en-US" dirty="0"/>
          </a:p>
        </p:txBody>
      </p:sp>
      <p:sp>
        <p:nvSpPr>
          <p:cNvPr id="3" name="Footer Placeholder 2">
            <a:extLst>
              <a:ext uri="{FF2B5EF4-FFF2-40B4-BE49-F238E27FC236}">
                <a16:creationId xmlns:a16="http://schemas.microsoft.com/office/drawing/2014/main" id="{DDF36F6E-8EF5-4AD5-90CE-08F79AB02775}"/>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6EEDB03C-C52A-4EE9-975C-5600565F81F9}"/>
              </a:ext>
            </a:extLst>
          </p:cNvPr>
          <p:cNvSpPr>
            <a:spLocks noGrp="1"/>
          </p:cNvSpPr>
          <p:nvPr>
            <p:ph type="sldNum" sz="quarter" idx="12"/>
          </p:nvPr>
        </p:nvSpPr>
        <p:spPr/>
        <p:txBody>
          <a:bodyPr/>
          <a:lstStyle/>
          <a:p>
            <a:fld id="{1884AA65-EEDC-4C35-9A22-0109783725FB}" type="slidenum">
              <a:rPr lang="en-US" smtClean="0"/>
              <a:t>‹#›</a:t>
            </a:fld>
            <a:endParaRPr lang="en-US" dirty="0"/>
          </a:p>
        </p:txBody>
      </p:sp>
    </p:spTree>
    <p:extLst>
      <p:ext uri="{BB962C8B-B14F-4D97-AF65-F5344CB8AC3E}">
        <p14:creationId xmlns:p14="http://schemas.microsoft.com/office/powerpoint/2010/main" val="248016445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FBC1DB-0D51-4022-8785-380358ADA06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9334890-25E7-43BC-8251-70EC9B790C31}"/>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09FD235-85F6-4E4D-8F5A-2D8B895D69EC}"/>
              </a:ext>
            </a:extLst>
          </p:cNvPr>
          <p:cNvSpPr>
            <a:spLocks noGrp="1"/>
          </p:cNvSpPr>
          <p:nvPr>
            <p:ph type="dt" sz="half" idx="10"/>
          </p:nvPr>
        </p:nvSpPr>
        <p:spPr/>
        <p:txBody>
          <a:bodyPr/>
          <a:lstStyle/>
          <a:p>
            <a:fld id="{F573F617-8018-4FBC-AFA0-7BE30637B911}" type="datetimeFigureOut">
              <a:rPr lang="en-US" smtClean="0"/>
              <a:t>3/24/2025</a:t>
            </a:fld>
            <a:endParaRPr lang="en-US" dirty="0"/>
          </a:p>
        </p:txBody>
      </p:sp>
      <p:sp>
        <p:nvSpPr>
          <p:cNvPr id="5" name="Footer Placeholder 4">
            <a:extLst>
              <a:ext uri="{FF2B5EF4-FFF2-40B4-BE49-F238E27FC236}">
                <a16:creationId xmlns:a16="http://schemas.microsoft.com/office/drawing/2014/main" id="{A405C48B-65F7-4EE6-9639-FF367BBB334C}"/>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E08622D8-9313-4922-9C95-D9B54C13F58B}"/>
              </a:ext>
            </a:extLst>
          </p:cNvPr>
          <p:cNvSpPr>
            <a:spLocks noGrp="1"/>
          </p:cNvSpPr>
          <p:nvPr>
            <p:ph type="sldNum" sz="quarter" idx="12"/>
          </p:nvPr>
        </p:nvSpPr>
        <p:spPr/>
        <p:txBody>
          <a:bodyPr/>
          <a:lstStyle/>
          <a:p>
            <a:fld id="{1884AA65-EEDC-4C35-9A22-0109783725FB}" type="slidenum">
              <a:rPr lang="en-US" smtClean="0"/>
              <a:t>‹#›</a:t>
            </a:fld>
            <a:endParaRPr lang="en-US" dirty="0"/>
          </a:p>
        </p:txBody>
      </p:sp>
    </p:spTree>
    <p:extLst>
      <p:ext uri="{BB962C8B-B14F-4D97-AF65-F5344CB8AC3E}">
        <p14:creationId xmlns:p14="http://schemas.microsoft.com/office/powerpoint/2010/main" val="163049454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C242D8-6AA5-458E-876E-119FD6D688D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8E497AA-1D95-4F82-8BDD-64A280DD9FA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A07985D-C1EA-4ACA-A737-192A42E6503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7F904BBD-423E-4AC3-97E4-00CE878EA844}"/>
              </a:ext>
            </a:extLst>
          </p:cNvPr>
          <p:cNvSpPr>
            <a:spLocks noGrp="1"/>
          </p:cNvSpPr>
          <p:nvPr>
            <p:ph type="dt" sz="half" idx="10"/>
          </p:nvPr>
        </p:nvSpPr>
        <p:spPr/>
        <p:txBody>
          <a:bodyPr/>
          <a:lstStyle/>
          <a:p>
            <a:fld id="{F573F617-8018-4FBC-AFA0-7BE30637B911}" type="datetimeFigureOut">
              <a:rPr lang="en-US" smtClean="0"/>
              <a:t>3/24/2025</a:t>
            </a:fld>
            <a:endParaRPr lang="en-US" dirty="0"/>
          </a:p>
        </p:txBody>
      </p:sp>
      <p:sp>
        <p:nvSpPr>
          <p:cNvPr id="6" name="Footer Placeholder 5">
            <a:extLst>
              <a:ext uri="{FF2B5EF4-FFF2-40B4-BE49-F238E27FC236}">
                <a16:creationId xmlns:a16="http://schemas.microsoft.com/office/drawing/2014/main" id="{9C4B25A6-1ECE-45DB-92D3-BEE318012953}"/>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45772986-52DC-416A-AFBA-B25F366E5DB8}"/>
              </a:ext>
            </a:extLst>
          </p:cNvPr>
          <p:cNvSpPr>
            <a:spLocks noGrp="1"/>
          </p:cNvSpPr>
          <p:nvPr>
            <p:ph type="sldNum" sz="quarter" idx="12"/>
          </p:nvPr>
        </p:nvSpPr>
        <p:spPr/>
        <p:txBody>
          <a:bodyPr/>
          <a:lstStyle/>
          <a:p>
            <a:fld id="{1884AA65-EEDC-4C35-9A22-0109783725FB}" type="slidenum">
              <a:rPr lang="en-US" smtClean="0"/>
              <a:t>‹#›</a:t>
            </a:fld>
            <a:endParaRPr lang="en-US" dirty="0"/>
          </a:p>
        </p:txBody>
      </p:sp>
    </p:spTree>
    <p:extLst>
      <p:ext uri="{BB962C8B-B14F-4D97-AF65-F5344CB8AC3E}">
        <p14:creationId xmlns:p14="http://schemas.microsoft.com/office/powerpoint/2010/main" val="213477600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665ABD-6084-4CE4-9D0C-25F78AABE35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145F197-F080-4B80-9211-B70B3C6CD8D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219CFA61-DB8E-4D2A-A185-25F93D4FB5E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43D859C5-8D30-4CB3-B661-A49586C457E6}"/>
              </a:ext>
            </a:extLst>
          </p:cNvPr>
          <p:cNvSpPr>
            <a:spLocks noGrp="1"/>
          </p:cNvSpPr>
          <p:nvPr>
            <p:ph type="dt" sz="half" idx="10"/>
          </p:nvPr>
        </p:nvSpPr>
        <p:spPr/>
        <p:txBody>
          <a:bodyPr/>
          <a:lstStyle/>
          <a:p>
            <a:fld id="{F573F617-8018-4FBC-AFA0-7BE30637B911}" type="datetimeFigureOut">
              <a:rPr lang="en-US" smtClean="0"/>
              <a:t>3/24/2025</a:t>
            </a:fld>
            <a:endParaRPr lang="en-US" dirty="0"/>
          </a:p>
        </p:txBody>
      </p:sp>
      <p:sp>
        <p:nvSpPr>
          <p:cNvPr id="6" name="Footer Placeholder 5">
            <a:extLst>
              <a:ext uri="{FF2B5EF4-FFF2-40B4-BE49-F238E27FC236}">
                <a16:creationId xmlns:a16="http://schemas.microsoft.com/office/drawing/2014/main" id="{ACCBAA00-B829-4B7F-BED5-CFA4EA3CE9E5}"/>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07E61D71-FA32-4E15-B758-F8566EA77E5C}"/>
              </a:ext>
            </a:extLst>
          </p:cNvPr>
          <p:cNvSpPr>
            <a:spLocks noGrp="1"/>
          </p:cNvSpPr>
          <p:nvPr>
            <p:ph type="sldNum" sz="quarter" idx="12"/>
          </p:nvPr>
        </p:nvSpPr>
        <p:spPr/>
        <p:txBody>
          <a:bodyPr/>
          <a:lstStyle/>
          <a:p>
            <a:fld id="{1884AA65-EEDC-4C35-9A22-0109783725FB}" type="slidenum">
              <a:rPr lang="en-US" smtClean="0"/>
              <a:t>‹#›</a:t>
            </a:fld>
            <a:endParaRPr lang="en-US" dirty="0"/>
          </a:p>
        </p:txBody>
      </p:sp>
    </p:spTree>
    <p:extLst>
      <p:ext uri="{BB962C8B-B14F-4D97-AF65-F5344CB8AC3E}">
        <p14:creationId xmlns:p14="http://schemas.microsoft.com/office/powerpoint/2010/main" val="345420800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D6F45D-234D-4F68-A05D-975DF66FDB4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1B77B62-1C3A-41B4-8AC6-CC6DC13B5628}"/>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B19C22A-0247-4108-8714-25F5E8943775}"/>
              </a:ext>
            </a:extLst>
          </p:cNvPr>
          <p:cNvSpPr>
            <a:spLocks noGrp="1"/>
          </p:cNvSpPr>
          <p:nvPr>
            <p:ph type="dt" sz="half" idx="10"/>
          </p:nvPr>
        </p:nvSpPr>
        <p:spPr/>
        <p:txBody>
          <a:bodyPr/>
          <a:lstStyle/>
          <a:p>
            <a:fld id="{F573F617-8018-4FBC-AFA0-7BE30637B911}" type="datetimeFigureOut">
              <a:rPr lang="en-US" smtClean="0"/>
              <a:t>3/24/2025</a:t>
            </a:fld>
            <a:endParaRPr lang="en-US" dirty="0"/>
          </a:p>
        </p:txBody>
      </p:sp>
      <p:sp>
        <p:nvSpPr>
          <p:cNvPr id="5" name="Footer Placeholder 4">
            <a:extLst>
              <a:ext uri="{FF2B5EF4-FFF2-40B4-BE49-F238E27FC236}">
                <a16:creationId xmlns:a16="http://schemas.microsoft.com/office/drawing/2014/main" id="{24D43C48-C5AB-4820-A593-016E6FB1597E}"/>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B7E49638-BC08-4FBA-800A-B5B4C2CDF108}"/>
              </a:ext>
            </a:extLst>
          </p:cNvPr>
          <p:cNvSpPr>
            <a:spLocks noGrp="1"/>
          </p:cNvSpPr>
          <p:nvPr>
            <p:ph type="sldNum" sz="quarter" idx="12"/>
          </p:nvPr>
        </p:nvSpPr>
        <p:spPr/>
        <p:txBody>
          <a:bodyPr/>
          <a:lstStyle/>
          <a:p>
            <a:fld id="{1884AA65-EEDC-4C35-9A22-0109783725FB}" type="slidenum">
              <a:rPr lang="en-US" smtClean="0"/>
              <a:t>‹#›</a:t>
            </a:fld>
            <a:endParaRPr lang="en-US" dirty="0"/>
          </a:p>
        </p:txBody>
      </p:sp>
    </p:spTree>
    <p:extLst>
      <p:ext uri="{BB962C8B-B14F-4D97-AF65-F5344CB8AC3E}">
        <p14:creationId xmlns:p14="http://schemas.microsoft.com/office/powerpoint/2010/main" val="252921659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C8B931C-6DE2-48EE-A2B4-4A77628DFD0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EF7E6F0-9BE9-4836-8073-55E0C22ECB28}"/>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4F203B6-B8FC-43FB-BD2C-9571159ED067}"/>
              </a:ext>
            </a:extLst>
          </p:cNvPr>
          <p:cNvSpPr>
            <a:spLocks noGrp="1"/>
          </p:cNvSpPr>
          <p:nvPr>
            <p:ph type="dt" sz="half" idx="10"/>
          </p:nvPr>
        </p:nvSpPr>
        <p:spPr/>
        <p:txBody>
          <a:bodyPr/>
          <a:lstStyle/>
          <a:p>
            <a:fld id="{F573F617-8018-4FBC-AFA0-7BE30637B911}" type="datetimeFigureOut">
              <a:rPr lang="en-US" smtClean="0"/>
              <a:t>3/24/2025</a:t>
            </a:fld>
            <a:endParaRPr lang="en-US" dirty="0"/>
          </a:p>
        </p:txBody>
      </p:sp>
      <p:sp>
        <p:nvSpPr>
          <p:cNvPr id="5" name="Footer Placeholder 4">
            <a:extLst>
              <a:ext uri="{FF2B5EF4-FFF2-40B4-BE49-F238E27FC236}">
                <a16:creationId xmlns:a16="http://schemas.microsoft.com/office/drawing/2014/main" id="{B7F5FF85-5B5B-4D9C-B562-D1163CD5CB7D}"/>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2D2A6E8C-7CCB-4814-8DD3-52201C13ECE9}"/>
              </a:ext>
            </a:extLst>
          </p:cNvPr>
          <p:cNvSpPr>
            <a:spLocks noGrp="1"/>
          </p:cNvSpPr>
          <p:nvPr>
            <p:ph type="sldNum" sz="quarter" idx="12"/>
          </p:nvPr>
        </p:nvSpPr>
        <p:spPr/>
        <p:txBody>
          <a:bodyPr/>
          <a:lstStyle/>
          <a:p>
            <a:fld id="{1884AA65-EEDC-4C35-9A22-0109783725FB}" type="slidenum">
              <a:rPr lang="en-US" smtClean="0"/>
              <a:t>‹#›</a:t>
            </a:fld>
            <a:endParaRPr lang="en-US" dirty="0"/>
          </a:p>
        </p:txBody>
      </p:sp>
    </p:spTree>
    <p:extLst>
      <p:ext uri="{BB962C8B-B14F-4D97-AF65-F5344CB8AC3E}">
        <p14:creationId xmlns:p14="http://schemas.microsoft.com/office/powerpoint/2010/main" val="414787403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96DEE3-9C81-4D6B-835A-EEF99CD2D3D7}"/>
              </a:ext>
            </a:extLst>
          </p:cNvPr>
          <p:cNvSpPr>
            <a:spLocks noGrp="1"/>
          </p:cNvSpPr>
          <p:nvPr>
            <p:ph type="ctrTitle" hasCustomPrompt="1"/>
          </p:nvPr>
        </p:nvSpPr>
        <p:spPr>
          <a:xfrm>
            <a:off x="4592547" y="1122363"/>
            <a:ext cx="7075577" cy="2387600"/>
          </a:xfrm>
        </p:spPr>
        <p:txBody>
          <a:bodyPr anchor="b"/>
          <a:lstStyle>
            <a:lvl1pPr algn="ctr">
              <a:defRPr sz="6000"/>
            </a:lvl1pPr>
          </a:lstStyle>
          <a:p>
            <a:r>
              <a:rPr lang="en-US"/>
              <a:t>TITLE</a:t>
            </a:r>
          </a:p>
        </p:txBody>
      </p:sp>
      <p:sp>
        <p:nvSpPr>
          <p:cNvPr id="3" name="Subtitle 2">
            <a:extLst>
              <a:ext uri="{FF2B5EF4-FFF2-40B4-BE49-F238E27FC236}">
                <a16:creationId xmlns:a16="http://schemas.microsoft.com/office/drawing/2014/main" id="{DE87158A-470A-4DDA-8C1B-4AA5C87FDD4F}"/>
              </a:ext>
            </a:extLst>
          </p:cNvPr>
          <p:cNvSpPr>
            <a:spLocks noGrp="1"/>
          </p:cNvSpPr>
          <p:nvPr>
            <p:ph type="subTitle" idx="1" hasCustomPrompt="1"/>
          </p:nvPr>
        </p:nvSpPr>
        <p:spPr>
          <a:xfrm>
            <a:off x="4592546" y="3881438"/>
            <a:ext cx="7179561" cy="13763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Subtitle</a:t>
            </a:r>
          </a:p>
        </p:txBody>
      </p:sp>
      <p:pic>
        <p:nvPicPr>
          <p:cNvPr id="7" name="Graphic 6">
            <a:extLst>
              <a:ext uri="{FF2B5EF4-FFF2-40B4-BE49-F238E27FC236}">
                <a16:creationId xmlns:a16="http://schemas.microsoft.com/office/drawing/2014/main" id="{2CC07506-25B4-403C-ADC6-467E0C8210F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19893" y="1205701"/>
            <a:ext cx="4081464" cy="4081464"/>
          </a:xfrm>
          <a:prstGeom prst="rect">
            <a:avLst/>
          </a:prstGeom>
        </p:spPr>
      </p:pic>
      <p:cxnSp>
        <p:nvCxnSpPr>
          <p:cNvPr id="8" name="Straight Connector 7">
            <a:extLst>
              <a:ext uri="{FF2B5EF4-FFF2-40B4-BE49-F238E27FC236}">
                <a16:creationId xmlns:a16="http://schemas.microsoft.com/office/drawing/2014/main" id="{2B6A1685-D916-4B34-9747-2AE8BA5CC1FC}"/>
              </a:ext>
            </a:extLst>
          </p:cNvPr>
          <p:cNvCxnSpPr>
            <a:cxnSpLocks/>
          </p:cNvCxnSpPr>
          <p:nvPr userDrawn="1"/>
        </p:nvCxnSpPr>
        <p:spPr>
          <a:xfrm>
            <a:off x="4178300" y="3695700"/>
            <a:ext cx="7489825" cy="0"/>
          </a:xfrm>
          <a:prstGeom prst="line">
            <a:avLst/>
          </a:prstGeom>
          <a:ln w="31750">
            <a:solidFill>
              <a:schemeClr val="bg1"/>
            </a:solidFill>
          </a:ln>
        </p:spPr>
        <p:style>
          <a:lnRef idx="1">
            <a:schemeClr val="accent1"/>
          </a:lnRef>
          <a:fillRef idx="0">
            <a:schemeClr val="accent1"/>
          </a:fillRef>
          <a:effectRef idx="0">
            <a:schemeClr val="accent1"/>
          </a:effectRef>
          <a:fontRef idx="minor">
            <a:schemeClr val="tx1"/>
          </a:fontRef>
        </p:style>
      </p:cxnSp>
      <p:sp>
        <p:nvSpPr>
          <p:cNvPr id="11" name="Text Placeholder 19">
            <a:extLst>
              <a:ext uri="{FF2B5EF4-FFF2-40B4-BE49-F238E27FC236}">
                <a16:creationId xmlns:a16="http://schemas.microsoft.com/office/drawing/2014/main" id="{07DAEB2C-73E8-4DD9-81C6-3FFFD6103FFF}"/>
              </a:ext>
            </a:extLst>
          </p:cNvPr>
          <p:cNvSpPr>
            <a:spLocks noGrp="1"/>
          </p:cNvSpPr>
          <p:nvPr>
            <p:ph type="body" sz="quarter" idx="13" hasCustomPrompt="1"/>
          </p:nvPr>
        </p:nvSpPr>
        <p:spPr>
          <a:xfrm>
            <a:off x="168273" y="6344032"/>
            <a:ext cx="3768725" cy="323850"/>
          </a:xfrm>
        </p:spPr>
        <p:txBody>
          <a:bodyPr>
            <a:normAutofit/>
          </a:bodyPr>
          <a:lstStyle>
            <a:lvl1pPr marL="0" indent="0">
              <a:buNone/>
              <a:defRPr sz="1800" b="1">
                <a:solidFill>
                  <a:schemeClr val="bg1"/>
                </a:solidFill>
                <a:latin typeface="+mn-lt"/>
              </a:defRPr>
            </a:lvl1pPr>
            <a:lvl3pPr marL="914400" indent="0">
              <a:buNone/>
              <a:defRPr/>
            </a:lvl3pPr>
          </a:lstStyle>
          <a:p>
            <a:pPr lvl="0"/>
            <a:r>
              <a:rPr lang="en-US"/>
              <a:t>PRESENTOR</a:t>
            </a:r>
          </a:p>
        </p:txBody>
      </p:sp>
      <p:sp>
        <p:nvSpPr>
          <p:cNvPr id="12" name="Text Placeholder 19">
            <a:extLst>
              <a:ext uri="{FF2B5EF4-FFF2-40B4-BE49-F238E27FC236}">
                <a16:creationId xmlns:a16="http://schemas.microsoft.com/office/drawing/2014/main" id="{893D1C21-DCB5-4741-91BD-021A177867DD}"/>
              </a:ext>
            </a:extLst>
          </p:cNvPr>
          <p:cNvSpPr>
            <a:spLocks noGrp="1"/>
          </p:cNvSpPr>
          <p:nvPr>
            <p:ph type="body" sz="quarter" idx="14" hasCustomPrompt="1"/>
          </p:nvPr>
        </p:nvSpPr>
        <p:spPr>
          <a:xfrm>
            <a:off x="8003382" y="6344032"/>
            <a:ext cx="3768725" cy="323850"/>
          </a:xfrm>
        </p:spPr>
        <p:txBody>
          <a:bodyPr>
            <a:noAutofit/>
          </a:bodyPr>
          <a:lstStyle>
            <a:lvl1pPr marL="0" indent="0" algn="r">
              <a:buNone/>
              <a:defRPr sz="1800" b="1">
                <a:solidFill>
                  <a:schemeClr val="bg1"/>
                </a:solidFill>
                <a:latin typeface="+mn-lt"/>
              </a:defRPr>
            </a:lvl1pPr>
            <a:lvl3pPr marL="914400" indent="0">
              <a:buNone/>
              <a:defRPr/>
            </a:lvl3pPr>
          </a:lstStyle>
          <a:p>
            <a:pPr lvl="0"/>
            <a:r>
              <a:rPr lang="en-US"/>
              <a:t>DEPARTMENT</a:t>
            </a:r>
          </a:p>
        </p:txBody>
      </p:sp>
    </p:spTree>
    <p:extLst>
      <p:ext uri="{BB962C8B-B14F-4D97-AF65-F5344CB8AC3E}">
        <p14:creationId xmlns:p14="http://schemas.microsoft.com/office/powerpoint/2010/main" val="375398507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and Content">
    <p:bg>
      <p:bgRef idx="1001">
        <a:schemeClr val="bg1"/>
      </p:bgRef>
    </p:bg>
    <p:spTree>
      <p:nvGrpSpPr>
        <p:cNvPr id="1" name=""/>
        <p:cNvGrpSpPr/>
        <p:nvPr/>
      </p:nvGrpSpPr>
      <p:grpSpPr>
        <a:xfrm>
          <a:off x="0" y="0"/>
          <a:ext cx="0" cy="0"/>
          <a:chOff x="0" y="0"/>
          <a:chExt cx="0" cy="0"/>
        </a:xfrm>
      </p:grpSpPr>
      <p:sp>
        <p:nvSpPr>
          <p:cNvPr id="7" name="Slide Number Placeholder 1">
            <a:extLst>
              <a:ext uri="{FF2B5EF4-FFF2-40B4-BE49-F238E27FC236}">
                <a16:creationId xmlns:a16="http://schemas.microsoft.com/office/drawing/2014/main" id="{E8FD2704-C983-4E42-B59F-DC9089DA6030}"/>
              </a:ext>
            </a:extLst>
          </p:cNvPr>
          <p:cNvSpPr>
            <a:spLocks noGrp="1"/>
          </p:cNvSpPr>
          <p:nvPr>
            <p:ph type="sldNum" sz="quarter" idx="12"/>
          </p:nvPr>
        </p:nvSpPr>
        <p:spPr>
          <a:xfrm>
            <a:off x="9220200" y="6330950"/>
            <a:ext cx="2743200" cy="365125"/>
          </a:xfrm>
        </p:spPr>
        <p:txBody>
          <a:bodyPr/>
          <a:lstStyle/>
          <a:p>
            <a:fld id="{46BD448A-2EFF-4448-92A0-A2A7B0B2C308}" type="slidenum">
              <a:rPr lang="en-US" smtClean="0">
                <a:solidFill>
                  <a:srgbClr val="C6C8CA"/>
                </a:solidFill>
                <a:latin typeface="DINOT" panose="020B0504020101020102" pitchFamily="34" charset="0"/>
                <a:cs typeface="DINOT" panose="020B0504020101020102" pitchFamily="34" charset="0"/>
              </a:rPr>
              <a:t>‹#›</a:t>
            </a:fld>
            <a:endParaRPr lang="en-US" dirty="0">
              <a:solidFill>
                <a:srgbClr val="C6C8CA"/>
              </a:solidFill>
              <a:latin typeface="DINOT" panose="020B0504020101020102" pitchFamily="34" charset="0"/>
              <a:cs typeface="DINOT" panose="020B0504020101020102" pitchFamily="34" charset="0"/>
            </a:endParaRPr>
          </a:p>
        </p:txBody>
      </p:sp>
      <p:cxnSp>
        <p:nvCxnSpPr>
          <p:cNvPr id="10" name="Straight Connector 9">
            <a:extLst>
              <a:ext uri="{FF2B5EF4-FFF2-40B4-BE49-F238E27FC236}">
                <a16:creationId xmlns:a16="http://schemas.microsoft.com/office/drawing/2014/main" id="{64B9A9AE-7BD5-4670-A0B5-217D47B2396D}"/>
              </a:ext>
            </a:extLst>
          </p:cNvPr>
          <p:cNvCxnSpPr/>
          <p:nvPr userDrawn="1"/>
        </p:nvCxnSpPr>
        <p:spPr>
          <a:xfrm>
            <a:off x="1143000" y="825500"/>
            <a:ext cx="10629900" cy="0"/>
          </a:xfrm>
          <a:prstGeom prst="line">
            <a:avLst/>
          </a:prstGeom>
          <a:ln w="25400">
            <a:solidFill>
              <a:srgbClr val="C6C8CA"/>
            </a:solidFill>
          </a:ln>
        </p:spPr>
        <p:style>
          <a:lnRef idx="1">
            <a:schemeClr val="accent1"/>
          </a:lnRef>
          <a:fillRef idx="0">
            <a:schemeClr val="accent1"/>
          </a:fillRef>
          <a:effectRef idx="0">
            <a:schemeClr val="accent1"/>
          </a:effectRef>
          <a:fontRef idx="minor">
            <a:schemeClr val="tx1"/>
          </a:fontRef>
        </p:style>
      </p:cxnSp>
      <p:pic>
        <p:nvPicPr>
          <p:cNvPr id="11" name="Graphic 10">
            <a:extLst>
              <a:ext uri="{FF2B5EF4-FFF2-40B4-BE49-F238E27FC236}">
                <a16:creationId xmlns:a16="http://schemas.microsoft.com/office/drawing/2014/main" id="{A45AB6D5-F9D7-4286-BE45-0222B72293D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28600" y="242887"/>
            <a:ext cx="965199" cy="965199"/>
          </a:xfrm>
          <a:prstGeom prst="rect">
            <a:avLst/>
          </a:prstGeom>
        </p:spPr>
      </p:pic>
      <p:cxnSp>
        <p:nvCxnSpPr>
          <p:cNvPr id="12" name="Straight Connector 11">
            <a:extLst>
              <a:ext uri="{FF2B5EF4-FFF2-40B4-BE49-F238E27FC236}">
                <a16:creationId xmlns:a16="http://schemas.microsoft.com/office/drawing/2014/main" id="{E9121D0E-33C7-4635-8706-279D1D65A40F}"/>
              </a:ext>
            </a:extLst>
          </p:cNvPr>
          <p:cNvCxnSpPr>
            <a:cxnSpLocks/>
          </p:cNvCxnSpPr>
          <p:nvPr userDrawn="1"/>
        </p:nvCxnSpPr>
        <p:spPr>
          <a:xfrm>
            <a:off x="304800" y="6203950"/>
            <a:ext cx="11633200" cy="0"/>
          </a:xfrm>
          <a:prstGeom prst="line">
            <a:avLst/>
          </a:prstGeom>
          <a:ln w="25400">
            <a:solidFill>
              <a:srgbClr val="C6C8CA"/>
            </a:solidFill>
          </a:ln>
        </p:spPr>
        <p:style>
          <a:lnRef idx="1">
            <a:schemeClr val="accent1"/>
          </a:lnRef>
          <a:fillRef idx="0">
            <a:schemeClr val="accent1"/>
          </a:fillRef>
          <a:effectRef idx="0">
            <a:schemeClr val="accent1"/>
          </a:effectRef>
          <a:fontRef idx="minor">
            <a:schemeClr val="tx1"/>
          </a:fontRef>
        </p:style>
      </p:cxnSp>
      <p:sp>
        <p:nvSpPr>
          <p:cNvPr id="15" name="Text Placeholder 2">
            <a:extLst>
              <a:ext uri="{FF2B5EF4-FFF2-40B4-BE49-F238E27FC236}">
                <a16:creationId xmlns:a16="http://schemas.microsoft.com/office/drawing/2014/main" id="{06DA8D73-0973-485B-A19A-93574026AE09}"/>
              </a:ext>
            </a:extLst>
          </p:cNvPr>
          <p:cNvSpPr>
            <a:spLocks noGrp="1"/>
          </p:cNvSpPr>
          <p:nvPr>
            <p:ph type="body" idx="1" hasCustomPrompt="1"/>
          </p:nvPr>
        </p:nvSpPr>
        <p:spPr>
          <a:xfrm>
            <a:off x="1193799" y="1208086"/>
            <a:ext cx="10579101" cy="823912"/>
          </a:xfrm>
          <a:prstGeom prst="rect">
            <a:avLst/>
          </a:prstGeom>
        </p:spPr>
        <p:txBody>
          <a:bodyPr anchor="b"/>
          <a:lstStyle>
            <a:lvl1pPr marL="0" indent="0">
              <a:buNone/>
              <a:defRPr sz="24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HEADER</a:t>
            </a:r>
          </a:p>
        </p:txBody>
      </p:sp>
      <p:sp>
        <p:nvSpPr>
          <p:cNvPr id="16" name="Content Placeholder 3">
            <a:extLst>
              <a:ext uri="{FF2B5EF4-FFF2-40B4-BE49-F238E27FC236}">
                <a16:creationId xmlns:a16="http://schemas.microsoft.com/office/drawing/2014/main" id="{CD869A92-7210-46D7-8FD9-68C42F94489C}"/>
              </a:ext>
            </a:extLst>
          </p:cNvPr>
          <p:cNvSpPr>
            <a:spLocks noGrp="1"/>
          </p:cNvSpPr>
          <p:nvPr>
            <p:ph sz="half" idx="2"/>
          </p:nvPr>
        </p:nvSpPr>
        <p:spPr>
          <a:xfrm>
            <a:off x="1193799" y="2187670"/>
            <a:ext cx="10579101" cy="3047146"/>
          </a:xfrm>
          <a:prstGeom prst="rect">
            <a:avLst/>
          </a:prstGeom>
        </p:spPr>
        <p:txBody>
          <a:bodyPr/>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Text Placeholder 19">
            <a:extLst>
              <a:ext uri="{FF2B5EF4-FFF2-40B4-BE49-F238E27FC236}">
                <a16:creationId xmlns:a16="http://schemas.microsoft.com/office/drawing/2014/main" id="{DA3C4D3D-2004-472D-B5CB-A75F6EF45DF8}"/>
              </a:ext>
            </a:extLst>
          </p:cNvPr>
          <p:cNvSpPr>
            <a:spLocks noGrp="1"/>
          </p:cNvSpPr>
          <p:nvPr>
            <p:ph type="body" sz="quarter" idx="13" hasCustomPrompt="1"/>
          </p:nvPr>
        </p:nvSpPr>
        <p:spPr>
          <a:xfrm>
            <a:off x="1345910" y="399669"/>
            <a:ext cx="3768725" cy="323850"/>
          </a:xfrm>
        </p:spPr>
        <p:txBody>
          <a:bodyPr>
            <a:normAutofit/>
          </a:bodyPr>
          <a:lstStyle>
            <a:lvl1pPr marL="0" indent="0">
              <a:buNone/>
              <a:defRPr sz="1400" b="1">
                <a:solidFill>
                  <a:schemeClr val="bg2"/>
                </a:solidFill>
                <a:latin typeface="+mn-lt"/>
              </a:defRPr>
            </a:lvl1pPr>
            <a:lvl3pPr marL="914400" indent="0">
              <a:buNone/>
              <a:defRPr/>
            </a:lvl3pPr>
          </a:lstStyle>
          <a:p>
            <a:pPr lvl="0"/>
            <a:r>
              <a:rPr lang="en-US"/>
              <a:t>PRESENATION TITLE</a:t>
            </a:r>
          </a:p>
        </p:txBody>
      </p:sp>
      <p:sp>
        <p:nvSpPr>
          <p:cNvPr id="18" name="Text Placeholder 19">
            <a:extLst>
              <a:ext uri="{FF2B5EF4-FFF2-40B4-BE49-F238E27FC236}">
                <a16:creationId xmlns:a16="http://schemas.microsoft.com/office/drawing/2014/main" id="{E3731C39-A7D5-4DF4-A27C-67EAB830E904}"/>
              </a:ext>
            </a:extLst>
          </p:cNvPr>
          <p:cNvSpPr>
            <a:spLocks noGrp="1"/>
          </p:cNvSpPr>
          <p:nvPr>
            <p:ph type="body" sz="quarter" idx="14" hasCustomPrompt="1"/>
          </p:nvPr>
        </p:nvSpPr>
        <p:spPr>
          <a:xfrm>
            <a:off x="304800" y="6304540"/>
            <a:ext cx="3768725" cy="323850"/>
          </a:xfrm>
        </p:spPr>
        <p:txBody>
          <a:bodyPr>
            <a:normAutofit/>
          </a:bodyPr>
          <a:lstStyle>
            <a:lvl1pPr marL="0" indent="0">
              <a:buNone/>
              <a:defRPr sz="1400" b="1">
                <a:solidFill>
                  <a:schemeClr val="bg2"/>
                </a:solidFill>
                <a:latin typeface="+mn-lt"/>
              </a:defRPr>
            </a:lvl1pPr>
            <a:lvl3pPr marL="914400" indent="0">
              <a:buNone/>
              <a:defRPr/>
            </a:lvl3pPr>
          </a:lstStyle>
          <a:p>
            <a:pPr lvl="0"/>
            <a:r>
              <a:rPr lang="en-US"/>
              <a:t>DEPARTMENT</a:t>
            </a:r>
          </a:p>
        </p:txBody>
      </p:sp>
    </p:spTree>
    <p:extLst>
      <p:ext uri="{BB962C8B-B14F-4D97-AF65-F5344CB8AC3E}">
        <p14:creationId xmlns:p14="http://schemas.microsoft.com/office/powerpoint/2010/main" val="391608799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E83B63-8EAE-41AF-A3AA-437A54CC71F7}"/>
              </a:ext>
            </a:extLst>
          </p:cNvPr>
          <p:cNvSpPr>
            <a:spLocks noGrp="1"/>
          </p:cNvSpPr>
          <p:nvPr>
            <p:ph type="title" hasCustomPrompt="1"/>
          </p:nvPr>
        </p:nvSpPr>
        <p:spPr>
          <a:xfrm>
            <a:off x="838200" y="2907166"/>
            <a:ext cx="10515600" cy="1043668"/>
          </a:xfrm>
        </p:spPr>
        <p:txBody>
          <a:bodyPr anchor="b"/>
          <a:lstStyle>
            <a:lvl1pPr algn="ctr">
              <a:defRPr sz="6000" i="0"/>
            </a:lvl1pPr>
          </a:lstStyle>
          <a:p>
            <a:r>
              <a:rPr lang="en-US"/>
              <a:t>TRANSITION SLIDE</a:t>
            </a:r>
          </a:p>
        </p:txBody>
      </p:sp>
      <p:pic>
        <p:nvPicPr>
          <p:cNvPr id="7" name="Graphic 6">
            <a:extLst>
              <a:ext uri="{FF2B5EF4-FFF2-40B4-BE49-F238E27FC236}">
                <a16:creationId xmlns:a16="http://schemas.microsoft.com/office/drawing/2014/main" id="{742CCE40-52D8-4338-89A0-D941C98FF44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640002" y="5726297"/>
            <a:ext cx="911995" cy="911995"/>
          </a:xfrm>
          <a:prstGeom prst="rect">
            <a:avLst/>
          </a:prstGeom>
        </p:spPr>
      </p:pic>
    </p:spTree>
    <p:extLst>
      <p:ext uri="{BB962C8B-B14F-4D97-AF65-F5344CB8AC3E}">
        <p14:creationId xmlns:p14="http://schemas.microsoft.com/office/powerpoint/2010/main" val="376215783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wo Content">
    <p:bg>
      <p:bgRef idx="1001">
        <a:schemeClr val="bg1"/>
      </p:bgRef>
    </p:bg>
    <p:spTree>
      <p:nvGrpSpPr>
        <p:cNvPr id="1" name=""/>
        <p:cNvGrpSpPr/>
        <p:nvPr/>
      </p:nvGrpSpPr>
      <p:grpSpPr>
        <a:xfrm>
          <a:off x="0" y="0"/>
          <a:ext cx="0" cy="0"/>
          <a:chOff x="0" y="0"/>
          <a:chExt cx="0" cy="0"/>
        </a:xfrm>
      </p:grpSpPr>
      <p:sp>
        <p:nvSpPr>
          <p:cNvPr id="8" name="Slide Number Placeholder 1">
            <a:extLst>
              <a:ext uri="{FF2B5EF4-FFF2-40B4-BE49-F238E27FC236}">
                <a16:creationId xmlns:a16="http://schemas.microsoft.com/office/drawing/2014/main" id="{65C6B38F-C309-44D8-A2C1-9C3416D51E3E}"/>
              </a:ext>
            </a:extLst>
          </p:cNvPr>
          <p:cNvSpPr>
            <a:spLocks noGrp="1"/>
          </p:cNvSpPr>
          <p:nvPr>
            <p:ph type="sldNum" sz="quarter" idx="12"/>
          </p:nvPr>
        </p:nvSpPr>
        <p:spPr>
          <a:xfrm>
            <a:off x="9220200" y="6330950"/>
            <a:ext cx="2743200" cy="365125"/>
          </a:xfrm>
        </p:spPr>
        <p:txBody>
          <a:bodyPr/>
          <a:lstStyle/>
          <a:p>
            <a:fld id="{46BD448A-2EFF-4448-92A0-A2A7B0B2C308}" type="slidenum">
              <a:rPr lang="en-US" smtClean="0">
                <a:solidFill>
                  <a:srgbClr val="C6C8CA"/>
                </a:solidFill>
                <a:latin typeface="DINOT" panose="020B0504020101020102" pitchFamily="34" charset="0"/>
                <a:cs typeface="DINOT" panose="020B0504020101020102" pitchFamily="34" charset="0"/>
              </a:rPr>
              <a:t>‹#›</a:t>
            </a:fld>
            <a:endParaRPr lang="en-US" dirty="0">
              <a:solidFill>
                <a:srgbClr val="C6C8CA"/>
              </a:solidFill>
              <a:latin typeface="DINOT" panose="020B0504020101020102" pitchFamily="34" charset="0"/>
              <a:cs typeface="DINOT" panose="020B0504020101020102" pitchFamily="34" charset="0"/>
            </a:endParaRPr>
          </a:p>
        </p:txBody>
      </p:sp>
      <p:cxnSp>
        <p:nvCxnSpPr>
          <p:cNvPr id="11" name="Straight Connector 10">
            <a:extLst>
              <a:ext uri="{FF2B5EF4-FFF2-40B4-BE49-F238E27FC236}">
                <a16:creationId xmlns:a16="http://schemas.microsoft.com/office/drawing/2014/main" id="{9094880B-1562-48EE-8594-88A0C5532670}"/>
              </a:ext>
            </a:extLst>
          </p:cNvPr>
          <p:cNvCxnSpPr>
            <a:cxnSpLocks/>
          </p:cNvCxnSpPr>
          <p:nvPr userDrawn="1"/>
        </p:nvCxnSpPr>
        <p:spPr>
          <a:xfrm>
            <a:off x="4648200" y="825500"/>
            <a:ext cx="6261100" cy="0"/>
          </a:xfrm>
          <a:prstGeom prst="line">
            <a:avLst/>
          </a:prstGeom>
          <a:ln w="25400">
            <a:solidFill>
              <a:srgbClr val="C6C8CA"/>
            </a:solidFill>
          </a:ln>
        </p:spPr>
        <p:style>
          <a:lnRef idx="1">
            <a:schemeClr val="accent1"/>
          </a:lnRef>
          <a:fillRef idx="0">
            <a:schemeClr val="accent1"/>
          </a:fillRef>
          <a:effectRef idx="0">
            <a:schemeClr val="accent1"/>
          </a:effectRef>
          <a:fontRef idx="minor">
            <a:schemeClr val="tx1"/>
          </a:fontRef>
        </p:style>
      </p:cxnSp>
      <p:pic>
        <p:nvPicPr>
          <p:cNvPr id="12" name="Graphic 11">
            <a:extLst>
              <a:ext uri="{FF2B5EF4-FFF2-40B4-BE49-F238E27FC236}">
                <a16:creationId xmlns:a16="http://schemas.microsoft.com/office/drawing/2014/main" id="{46CC09BA-0DF4-4CA8-BCC8-5F91D6E8084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871200" y="242887"/>
            <a:ext cx="965199" cy="965199"/>
          </a:xfrm>
          <a:prstGeom prst="rect">
            <a:avLst/>
          </a:prstGeom>
        </p:spPr>
      </p:pic>
      <p:cxnSp>
        <p:nvCxnSpPr>
          <p:cNvPr id="13" name="Straight Connector 12">
            <a:extLst>
              <a:ext uri="{FF2B5EF4-FFF2-40B4-BE49-F238E27FC236}">
                <a16:creationId xmlns:a16="http://schemas.microsoft.com/office/drawing/2014/main" id="{600A2153-2A70-4F4A-8443-FA01112487E1}"/>
              </a:ext>
            </a:extLst>
          </p:cNvPr>
          <p:cNvCxnSpPr>
            <a:cxnSpLocks/>
          </p:cNvCxnSpPr>
          <p:nvPr userDrawn="1"/>
        </p:nvCxnSpPr>
        <p:spPr>
          <a:xfrm>
            <a:off x="4495800" y="6203950"/>
            <a:ext cx="7442200" cy="0"/>
          </a:xfrm>
          <a:prstGeom prst="line">
            <a:avLst/>
          </a:prstGeom>
          <a:ln w="25400">
            <a:solidFill>
              <a:srgbClr val="C6C8CA"/>
            </a:solidFill>
          </a:ln>
        </p:spPr>
        <p:style>
          <a:lnRef idx="1">
            <a:schemeClr val="accent1"/>
          </a:lnRef>
          <a:fillRef idx="0">
            <a:schemeClr val="accent1"/>
          </a:fillRef>
          <a:effectRef idx="0">
            <a:schemeClr val="accent1"/>
          </a:effectRef>
          <a:fontRef idx="minor">
            <a:schemeClr val="tx1"/>
          </a:fontRef>
        </p:style>
      </p:cxnSp>
      <p:sp>
        <p:nvSpPr>
          <p:cNvPr id="16" name="Oval 15">
            <a:extLst>
              <a:ext uri="{FF2B5EF4-FFF2-40B4-BE49-F238E27FC236}">
                <a16:creationId xmlns:a16="http://schemas.microsoft.com/office/drawing/2014/main" id="{B0C9DBA1-544D-4599-8879-3A377BC6B5F8}"/>
              </a:ext>
            </a:extLst>
          </p:cNvPr>
          <p:cNvSpPr/>
          <p:nvPr userDrawn="1"/>
        </p:nvSpPr>
        <p:spPr>
          <a:xfrm>
            <a:off x="-3314700" y="-1003300"/>
            <a:ext cx="9309100" cy="93091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Text Placeholder 2">
            <a:extLst>
              <a:ext uri="{FF2B5EF4-FFF2-40B4-BE49-F238E27FC236}">
                <a16:creationId xmlns:a16="http://schemas.microsoft.com/office/drawing/2014/main" id="{0B42DC01-00FF-440E-9363-589CDEC66F28}"/>
              </a:ext>
            </a:extLst>
          </p:cNvPr>
          <p:cNvSpPr>
            <a:spLocks noGrp="1"/>
          </p:cNvSpPr>
          <p:nvPr>
            <p:ph type="body" idx="1" hasCustomPrompt="1"/>
          </p:nvPr>
        </p:nvSpPr>
        <p:spPr>
          <a:xfrm>
            <a:off x="6331426" y="1501360"/>
            <a:ext cx="5157787" cy="823912"/>
          </a:xfrm>
          <a:prstGeom prst="rect">
            <a:avLst/>
          </a:prstGeom>
        </p:spPr>
        <p:txBody>
          <a:bodyPr anchor="b"/>
          <a:lstStyle>
            <a:lvl1pPr marL="0" indent="0" algn="r">
              <a:buNone/>
              <a:defRPr sz="24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HEADER</a:t>
            </a:r>
          </a:p>
        </p:txBody>
      </p:sp>
      <p:sp>
        <p:nvSpPr>
          <p:cNvPr id="18" name="Content Placeholder 3">
            <a:extLst>
              <a:ext uri="{FF2B5EF4-FFF2-40B4-BE49-F238E27FC236}">
                <a16:creationId xmlns:a16="http://schemas.microsoft.com/office/drawing/2014/main" id="{843187F0-69FC-4E93-92B1-C61F7B3A0EC7}"/>
              </a:ext>
            </a:extLst>
          </p:cNvPr>
          <p:cNvSpPr>
            <a:spLocks noGrp="1"/>
          </p:cNvSpPr>
          <p:nvPr>
            <p:ph sz="half" idx="2"/>
          </p:nvPr>
        </p:nvSpPr>
        <p:spPr>
          <a:xfrm>
            <a:off x="6331426" y="2480944"/>
            <a:ext cx="5157787" cy="3047146"/>
          </a:xfrm>
          <a:prstGeom prst="rect">
            <a:avLst/>
          </a:prstGeom>
        </p:spPr>
        <p:txBody>
          <a:bodyPr/>
          <a:lstStyle>
            <a:lvl1pPr algn="r">
              <a:defRPr>
                <a:solidFill>
                  <a:srgbClr val="000000"/>
                </a:solidFill>
              </a:defRPr>
            </a:lvl1pPr>
            <a:lvl2pPr algn="r">
              <a:defRPr>
                <a:solidFill>
                  <a:srgbClr val="000000"/>
                </a:solidFill>
              </a:defRPr>
            </a:lvl2pPr>
            <a:lvl3pPr algn="r">
              <a:defRPr>
                <a:solidFill>
                  <a:srgbClr val="000000"/>
                </a:solidFill>
              </a:defRPr>
            </a:lvl3pPr>
            <a:lvl4pPr algn="r">
              <a:defRPr>
                <a:solidFill>
                  <a:srgbClr val="000000"/>
                </a:solidFill>
              </a:defRPr>
            </a:lvl4pPr>
            <a:lvl5pPr algn="r">
              <a:defRPr>
                <a:solidFill>
                  <a:srgbClr val="00000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ext Placeholder 19">
            <a:extLst>
              <a:ext uri="{FF2B5EF4-FFF2-40B4-BE49-F238E27FC236}">
                <a16:creationId xmlns:a16="http://schemas.microsoft.com/office/drawing/2014/main" id="{93D7DA51-9C87-4C3E-B9D5-9E1D610EE228}"/>
              </a:ext>
            </a:extLst>
          </p:cNvPr>
          <p:cNvSpPr>
            <a:spLocks noGrp="1"/>
          </p:cNvSpPr>
          <p:nvPr>
            <p:ph type="body" sz="quarter" idx="13" hasCustomPrompt="1"/>
          </p:nvPr>
        </p:nvSpPr>
        <p:spPr>
          <a:xfrm>
            <a:off x="5199207" y="405441"/>
            <a:ext cx="3768725" cy="323850"/>
          </a:xfrm>
        </p:spPr>
        <p:txBody>
          <a:bodyPr>
            <a:normAutofit/>
          </a:bodyPr>
          <a:lstStyle>
            <a:lvl1pPr marL="0" indent="0">
              <a:buNone/>
              <a:defRPr sz="1400" b="1">
                <a:solidFill>
                  <a:schemeClr val="bg2"/>
                </a:solidFill>
                <a:latin typeface="+mn-lt"/>
              </a:defRPr>
            </a:lvl1pPr>
            <a:lvl3pPr marL="914400" indent="0">
              <a:buNone/>
              <a:defRPr/>
            </a:lvl3pPr>
          </a:lstStyle>
          <a:p>
            <a:pPr lvl="0"/>
            <a:r>
              <a:rPr lang="en-US"/>
              <a:t>PRESENATION TITLE</a:t>
            </a:r>
          </a:p>
        </p:txBody>
      </p:sp>
      <p:sp>
        <p:nvSpPr>
          <p:cNvPr id="22" name="Text Placeholder 19">
            <a:extLst>
              <a:ext uri="{FF2B5EF4-FFF2-40B4-BE49-F238E27FC236}">
                <a16:creationId xmlns:a16="http://schemas.microsoft.com/office/drawing/2014/main" id="{4EDC0188-7D9A-4E4D-89CA-7DCD597F871B}"/>
              </a:ext>
            </a:extLst>
          </p:cNvPr>
          <p:cNvSpPr>
            <a:spLocks noGrp="1"/>
          </p:cNvSpPr>
          <p:nvPr>
            <p:ph type="body" sz="quarter" idx="14" hasCustomPrompt="1"/>
          </p:nvPr>
        </p:nvSpPr>
        <p:spPr>
          <a:xfrm>
            <a:off x="5199207" y="6372225"/>
            <a:ext cx="3768725" cy="323850"/>
          </a:xfrm>
        </p:spPr>
        <p:txBody>
          <a:bodyPr>
            <a:normAutofit/>
          </a:bodyPr>
          <a:lstStyle>
            <a:lvl1pPr marL="0" indent="0">
              <a:buNone/>
              <a:defRPr sz="1400" b="1">
                <a:solidFill>
                  <a:schemeClr val="bg2"/>
                </a:solidFill>
                <a:latin typeface="+mn-lt"/>
              </a:defRPr>
            </a:lvl1pPr>
            <a:lvl3pPr marL="914400" indent="0">
              <a:buNone/>
              <a:defRPr/>
            </a:lvl3pPr>
          </a:lstStyle>
          <a:p>
            <a:pPr lvl="0"/>
            <a:r>
              <a:rPr lang="en-US"/>
              <a:t>DEPARTMENT</a:t>
            </a:r>
          </a:p>
        </p:txBody>
      </p:sp>
      <p:sp>
        <p:nvSpPr>
          <p:cNvPr id="15" name="Picture Placeholder 4">
            <a:extLst>
              <a:ext uri="{FF2B5EF4-FFF2-40B4-BE49-F238E27FC236}">
                <a16:creationId xmlns:a16="http://schemas.microsoft.com/office/drawing/2014/main" id="{47B25134-7104-4BF3-8B9D-EB9AAB53AEF1}"/>
              </a:ext>
            </a:extLst>
          </p:cNvPr>
          <p:cNvSpPr>
            <a:spLocks noGrp="1"/>
          </p:cNvSpPr>
          <p:nvPr>
            <p:ph type="pic" sz="quarter" idx="15"/>
          </p:nvPr>
        </p:nvSpPr>
        <p:spPr>
          <a:xfrm>
            <a:off x="-2125155" y="-589654"/>
            <a:ext cx="8119555" cy="8300682"/>
          </a:xfrm>
          <a:prstGeom prst="flowChartConnector">
            <a:avLst/>
          </a:prstGeom>
        </p:spPr>
        <p:txBody>
          <a:bodyPr/>
          <a:lstStyle>
            <a:lvl1pPr algn="r">
              <a:defRPr/>
            </a:lvl1pPr>
          </a:lstStyle>
          <a:p>
            <a:r>
              <a:rPr lang="en-US" dirty="0"/>
              <a:t>Click icon to add picture</a:t>
            </a:r>
          </a:p>
        </p:txBody>
      </p:sp>
    </p:spTree>
    <p:extLst>
      <p:ext uri="{BB962C8B-B14F-4D97-AF65-F5344CB8AC3E}">
        <p14:creationId xmlns:p14="http://schemas.microsoft.com/office/powerpoint/2010/main" val="105094584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omparison">
    <p:bg>
      <p:bgRef idx="1001">
        <a:schemeClr val="bg1"/>
      </p:bgRef>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68F56E5-5066-4D4C-9479-A016814E7A93}"/>
              </a:ext>
            </a:extLst>
          </p:cNvPr>
          <p:cNvSpPr>
            <a:spLocks noGrp="1"/>
          </p:cNvSpPr>
          <p:nvPr>
            <p:ph type="body" idx="1" hasCustomPrompt="1"/>
          </p:nvPr>
        </p:nvSpPr>
        <p:spPr>
          <a:xfrm>
            <a:off x="839788" y="1681163"/>
            <a:ext cx="5157787" cy="823912"/>
          </a:xfrm>
          <a:prstGeom prst="rect">
            <a:avLst/>
          </a:prstGeom>
        </p:spPr>
        <p:txBody>
          <a:bodyPr anchor="b"/>
          <a:lstStyle>
            <a:lvl1pPr marL="0" indent="0">
              <a:buNone/>
              <a:defRPr sz="24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HEADER</a:t>
            </a:r>
          </a:p>
        </p:txBody>
      </p:sp>
      <p:sp>
        <p:nvSpPr>
          <p:cNvPr id="4" name="Content Placeholder 3">
            <a:extLst>
              <a:ext uri="{FF2B5EF4-FFF2-40B4-BE49-F238E27FC236}">
                <a16:creationId xmlns:a16="http://schemas.microsoft.com/office/drawing/2014/main" id="{C2F6E86F-A4F8-401B-8A77-C9D66282E334}"/>
              </a:ext>
            </a:extLst>
          </p:cNvPr>
          <p:cNvSpPr>
            <a:spLocks noGrp="1"/>
          </p:cNvSpPr>
          <p:nvPr>
            <p:ph sz="half" idx="2"/>
          </p:nvPr>
        </p:nvSpPr>
        <p:spPr>
          <a:xfrm>
            <a:off x="839788" y="2660747"/>
            <a:ext cx="5157787" cy="3047146"/>
          </a:xfrm>
          <a:prstGeom prst="rect">
            <a:avLst/>
          </a:prstGeom>
        </p:spPr>
        <p:txBody>
          <a:bodyPr/>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2EA1BA1-EA2C-40EF-8319-7BA038262DA6}"/>
              </a:ext>
            </a:extLst>
          </p:cNvPr>
          <p:cNvSpPr>
            <a:spLocks noGrp="1"/>
          </p:cNvSpPr>
          <p:nvPr>
            <p:ph type="body" sz="quarter" idx="3" hasCustomPrompt="1"/>
          </p:nvPr>
        </p:nvSpPr>
        <p:spPr>
          <a:xfrm>
            <a:off x="6172200" y="1681163"/>
            <a:ext cx="5183188" cy="823912"/>
          </a:xfrm>
          <a:prstGeom prst="rect">
            <a:avLst/>
          </a:prstGeom>
        </p:spPr>
        <p:txBody>
          <a:bodyPr anchor="b"/>
          <a:lstStyle>
            <a:lvl1pPr marL="0" indent="0">
              <a:buNone/>
              <a:defRPr sz="24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HEADER</a:t>
            </a:r>
          </a:p>
        </p:txBody>
      </p:sp>
      <p:sp>
        <p:nvSpPr>
          <p:cNvPr id="6" name="Content Placeholder 5">
            <a:extLst>
              <a:ext uri="{FF2B5EF4-FFF2-40B4-BE49-F238E27FC236}">
                <a16:creationId xmlns:a16="http://schemas.microsoft.com/office/drawing/2014/main" id="{4040B4E6-74C8-43C5-B3F4-E32D610C0867}"/>
              </a:ext>
            </a:extLst>
          </p:cNvPr>
          <p:cNvSpPr>
            <a:spLocks noGrp="1"/>
          </p:cNvSpPr>
          <p:nvPr>
            <p:ph sz="quarter" idx="4"/>
          </p:nvPr>
        </p:nvSpPr>
        <p:spPr>
          <a:xfrm>
            <a:off x="6172200" y="2660747"/>
            <a:ext cx="5183188" cy="3047146"/>
          </a:xfrm>
          <a:prstGeom prst="rect">
            <a:avLst/>
          </a:prstGeom>
        </p:spPr>
        <p:txBody>
          <a:bodyPr/>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1" name="Straight Connector 10">
            <a:extLst>
              <a:ext uri="{FF2B5EF4-FFF2-40B4-BE49-F238E27FC236}">
                <a16:creationId xmlns:a16="http://schemas.microsoft.com/office/drawing/2014/main" id="{7B5AFC54-43E4-48A5-8102-64DE0898A7D3}"/>
              </a:ext>
            </a:extLst>
          </p:cNvPr>
          <p:cNvCxnSpPr/>
          <p:nvPr userDrawn="1"/>
        </p:nvCxnSpPr>
        <p:spPr>
          <a:xfrm>
            <a:off x="1143000" y="825500"/>
            <a:ext cx="10629900" cy="0"/>
          </a:xfrm>
          <a:prstGeom prst="line">
            <a:avLst/>
          </a:prstGeom>
          <a:ln w="25400">
            <a:solidFill>
              <a:srgbClr val="C6C8CA"/>
            </a:solidFill>
          </a:ln>
        </p:spPr>
        <p:style>
          <a:lnRef idx="1">
            <a:schemeClr val="accent1"/>
          </a:lnRef>
          <a:fillRef idx="0">
            <a:schemeClr val="accent1"/>
          </a:fillRef>
          <a:effectRef idx="0">
            <a:schemeClr val="accent1"/>
          </a:effectRef>
          <a:fontRef idx="minor">
            <a:schemeClr val="tx1"/>
          </a:fontRef>
        </p:style>
      </p:cxnSp>
      <p:pic>
        <p:nvPicPr>
          <p:cNvPr id="12" name="Graphic 11">
            <a:extLst>
              <a:ext uri="{FF2B5EF4-FFF2-40B4-BE49-F238E27FC236}">
                <a16:creationId xmlns:a16="http://schemas.microsoft.com/office/drawing/2014/main" id="{190BA454-7ABE-4536-8B38-65F8A9057B6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28600" y="242887"/>
            <a:ext cx="965199" cy="965199"/>
          </a:xfrm>
          <a:prstGeom prst="rect">
            <a:avLst/>
          </a:prstGeom>
        </p:spPr>
      </p:pic>
      <p:sp>
        <p:nvSpPr>
          <p:cNvPr id="13" name="Slide Number Placeholder 1">
            <a:extLst>
              <a:ext uri="{FF2B5EF4-FFF2-40B4-BE49-F238E27FC236}">
                <a16:creationId xmlns:a16="http://schemas.microsoft.com/office/drawing/2014/main" id="{48CA7A28-A8C2-4D1B-96F7-376D3878C052}"/>
              </a:ext>
            </a:extLst>
          </p:cNvPr>
          <p:cNvSpPr>
            <a:spLocks noGrp="1"/>
          </p:cNvSpPr>
          <p:nvPr>
            <p:ph type="sldNum" sz="quarter" idx="12"/>
          </p:nvPr>
        </p:nvSpPr>
        <p:spPr>
          <a:xfrm>
            <a:off x="9220200" y="6371894"/>
            <a:ext cx="2743200" cy="365125"/>
          </a:xfrm>
        </p:spPr>
        <p:txBody>
          <a:bodyPr/>
          <a:lstStyle/>
          <a:p>
            <a:fld id="{46BD448A-2EFF-4448-92A0-A2A7B0B2C308}" type="slidenum">
              <a:rPr lang="en-US" smtClean="0">
                <a:solidFill>
                  <a:srgbClr val="C6C8CA"/>
                </a:solidFill>
                <a:latin typeface="DINOT" panose="020B0504020101020102" pitchFamily="34" charset="0"/>
                <a:cs typeface="DINOT" panose="020B0504020101020102" pitchFamily="34" charset="0"/>
              </a:rPr>
              <a:t>‹#›</a:t>
            </a:fld>
            <a:endParaRPr lang="en-US" dirty="0">
              <a:solidFill>
                <a:srgbClr val="C6C8CA"/>
              </a:solidFill>
              <a:latin typeface="DINOT" panose="020B0504020101020102" pitchFamily="34" charset="0"/>
              <a:cs typeface="DINOT" panose="020B0504020101020102" pitchFamily="34" charset="0"/>
            </a:endParaRPr>
          </a:p>
        </p:txBody>
      </p:sp>
      <p:cxnSp>
        <p:nvCxnSpPr>
          <p:cNvPr id="15" name="Straight Connector 14">
            <a:extLst>
              <a:ext uri="{FF2B5EF4-FFF2-40B4-BE49-F238E27FC236}">
                <a16:creationId xmlns:a16="http://schemas.microsoft.com/office/drawing/2014/main" id="{C1C886E6-B70E-4193-AFCA-62D61DFBE943}"/>
              </a:ext>
            </a:extLst>
          </p:cNvPr>
          <p:cNvCxnSpPr>
            <a:cxnSpLocks/>
          </p:cNvCxnSpPr>
          <p:nvPr userDrawn="1"/>
        </p:nvCxnSpPr>
        <p:spPr>
          <a:xfrm>
            <a:off x="304800" y="6244894"/>
            <a:ext cx="11633200" cy="0"/>
          </a:xfrm>
          <a:prstGeom prst="line">
            <a:avLst/>
          </a:prstGeom>
          <a:ln w="25400">
            <a:solidFill>
              <a:srgbClr val="C6C8CA"/>
            </a:solidFill>
          </a:ln>
        </p:spPr>
        <p:style>
          <a:lnRef idx="1">
            <a:schemeClr val="accent1"/>
          </a:lnRef>
          <a:fillRef idx="0">
            <a:schemeClr val="accent1"/>
          </a:fillRef>
          <a:effectRef idx="0">
            <a:schemeClr val="accent1"/>
          </a:effectRef>
          <a:fontRef idx="minor">
            <a:schemeClr val="tx1"/>
          </a:fontRef>
        </p:style>
      </p:cxnSp>
      <p:sp>
        <p:nvSpPr>
          <p:cNvPr id="16" name="Text Placeholder 19">
            <a:extLst>
              <a:ext uri="{FF2B5EF4-FFF2-40B4-BE49-F238E27FC236}">
                <a16:creationId xmlns:a16="http://schemas.microsoft.com/office/drawing/2014/main" id="{2C89FFBC-DBCC-4140-9964-BC19AB1BD670}"/>
              </a:ext>
            </a:extLst>
          </p:cNvPr>
          <p:cNvSpPr>
            <a:spLocks noGrp="1"/>
          </p:cNvSpPr>
          <p:nvPr>
            <p:ph type="body" sz="quarter" idx="13" hasCustomPrompt="1"/>
          </p:nvPr>
        </p:nvSpPr>
        <p:spPr>
          <a:xfrm>
            <a:off x="1345910" y="399669"/>
            <a:ext cx="3768725" cy="323850"/>
          </a:xfrm>
        </p:spPr>
        <p:txBody>
          <a:bodyPr>
            <a:normAutofit/>
          </a:bodyPr>
          <a:lstStyle>
            <a:lvl1pPr marL="0" indent="0">
              <a:buNone/>
              <a:defRPr sz="1400" b="1">
                <a:solidFill>
                  <a:schemeClr val="bg2"/>
                </a:solidFill>
                <a:latin typeface="+mn-lt"/>
              </a:defRPr>
            </a:lvl1pPr>
            <a:lvl3pPr marL="914400" indent="0">
              <a:buNone/>
              <a:defRPr/>
            </a:lvl3pPr>
          </a:lstStyle>
          <a:p>
            <a:pPr lvl="0"/>
            <a:r>
              <a:rPr lang="en-US"/>
              <a:t>PRESENATION TITLE</a:t>
            </a:r>
          </a:p>
        </p:txBody>
      </p:sp>
      <p:sp>
        <p:nvSpPr>
          <p:cNvPr id="17" name="Text Placeholder 19">
            <a:extLst>
              <a:ext uri="{FF2B5EF4-FFF2-40B4-BE49-F238E27FC236}">
                <a16:creationId xmlns:a16="http://schemas.microsoft.com/office/drawing/2014/main" id="{24E6428D-0E9F-4501-AB50-CBB907F79F3E}"/>
              </a:ext>
            </a:extLst>
          </p:cNvPr>
          <p:cNvSpPr>
            <a:spLocks noGrp="1"/>
          </p:cNvSpPr>
          <p:nvPr>
            <p:ph type="body" sz="quarter" idx="14" hasCustomPrompt="1"/>
          </p:nvPr>
        </p:nvSpPr>
        <p:spPr>
          <a:xfrm>
            <a:off x="304800" y="6304540"/>
            <a:ext cx="3768725" cy="323850"/>
          </a:xfrm>
        </p:spPr>
        <p:txBody>
          <a:bodyPr>
            <a:normAutofit/>
          </a:bodyPr>
          <a:lstStyle>
            <a:lvl1pPr marL="0" indent="0">
              <a:buNone/>
              <a:defRPr sz="1400" b="1">
                <a:solidFill>
                  <a:schemeClr val="bg2"/>
                </a:solidFill>
                <a:latin typeface="+mn-lt"/>
              </a:defRPr>
            </a:lvl1pPr>
            <a:lvl3pPr marL="914400" indent="0">
              <a:buNone/>
              <a:defRPr/>
            </a:lvl3pPr>
          </a:lstStyle>
          <a:p>
            <a:pPr lvl="0"/>
            <a:r>
              <a:rPr lang="en-US"/>
              <a:t>DEPARTMENT</a:t>
            </a:r>
          </a:p>
        </p:txBody>
      </p:sp>
    </p:spTree>
    <p:extLst>
      <p:ext uri="{BB962C8B-B14F-4D97-AF65-F5344CB8AC3E}">
        <p14:creationId xmlns:p14="http://schemas.microsoft.com/office/powerpoint/2010/main" val="183880386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ontent with Caption">
    <p:bg>
      <p:bgRef idx="1001">
        <a:schemeClr val="bg1"/>
      </p:bgRef>
    </p:bg>
    <p:spTree>
      <p:nvGrpSpPr>
        <p:cNvPr id="1" name=""/>
        <p:cNvGrpSpPr/>
        <p:nvPr/>
      </p:nvGrpSpPr>
      <p:grpSpPr>
        <a:xfrm>
          <a:off x="0" y="0"/>
          <a:ext cx="0" cy="0"/>
          <a:chOff x="0" y="0"/>
          <a:chExt cx="0" cy="0"/>
        </a:xfrm>
      </p:grpSpPr>
      <p:cxnSp>
        <p:nvCxnSpPr>
          <p:cNvPr id="14" name="Straight Connector 13">
            <a:extLst>
              <a:ext uri="{FF2B5EF4-FFF2-40B4-BE49-F238E27FC236}">
                <a16:creationId xmlns:a16="http://schemas.microsoft.com/office/drawing/2014/main" id="{338632E4-AC15-4C97-8E91-0B80EB5BA846}"/>
              </a:ext>
            </a:extLst>
          </p:cNvPr>
          <p:cNvCxnSpPr>
            <a:cxnSpLocks/>
          </p:cNvCxnSpPr>
          <p:nvPr userDrawn="1"/>
        </p:nvCxnSpPr>
        <p:spPr>
          <a:xfrm>
            <a:off x="524301" y="6229350"/>
            <a:ext cx="7442200" cy="0"/>
          </a:xfrm>
          <a:prstGeom prst="line">
            <a:avLst/>
          </a:prstGeom>
          <a:ln w="25400">
            <a:solidFill>
              <a:srgbClr val="C6C8CA"/>
            </a:solidFill>
          </a:ln>
        </p:spPr>
        <p:style>
          <a:lnRef idx="1">
            <a:schemeClr val="accent1"/>
          </a:lnRef>
          <a:fillRef idx="0">
            <a:schemeClr val="accent1"/>
          </a:fillRef>
          <a:effectRef idx="0">
            <a:schemeClr val="accent1"/>
          </a:effectRef>
          <a:fontRef idx="minor">
            <a:schemeClr val="tx1"/>
          </a:fontRef>
        </p:style>
      </p:cxnSp>
      <p:sp>
        <p:nvSpPr>
          <p:cNvPr id="7" name="Slide Number Placeholder 6">
            <a:extLst>
              <a:ext uri="{FF2B5EF4-FFF2-40B4-BE49-F238E27FC236}">
                <a16:creationId xmlns:a16="http://schemas.microsoft.com/office/drawing/2014/main" id="{452AB8E3-BD12-4247-8DF8-C51A26CBD002}"/>
              </a:ext>
            </a:extLst>
          </p:cNvPr>
          <p:cNvSpPr>
            <a:spLocks noGrp="1"/>
          </p:cNvSpPr>
          <p:nvPr>
            <p:ph type="sldNum" sz="quarter" idx="12"/>
          </p:nvPr>
        </p:nvSpPr>
        <p:spPr/>
        <p:txBody>
          <a:bodyPr/>
          <a:lstStyle/>
          <a:p>
            <a:fld id="{1F50D7D2-FAD1-4593-92DD-F775DA94F265}" type="slidenum">
              <a:rPr lang="en-US" smtClean="0"/>
              <a:t>‹#›</a:t>
            </a:fld>
            <a:endParaRPr lang="en-US" dirty="0"/>
          </a:p>
        </p:txBody>
      </p:sp>
      <p:sp>
        <p:nvSpPr>
          <p:cNvPr id="8" name="Oval 7">
            <a:extLst>
              <a:ext uri="{FF2B5EF4-FFF2-40B4-BE49-F238E27FC236}">
                <a16:creationId xmlns:a16="http://schemas.microsoft.com/office/drawing/2014/main" id="{B6992E67-6E04-40FF-B828-16FB4151C6FE}"/>
              </a:ext>
            </a:extLst>
          </p:cNvPr>
          <p:cNvSpPr/>
          <p:nvPr userDrawn="1"/>
        </p:nvSpPr>
        <p:spPr>
          <a:xfrm>
            <a:off x="7092431" y="-1116368"/>
            <a:ext cx="9309100" cy="93091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Slide Number Placeholder 1">
            <a:extLst>
              <a:ext uri="{FF2B5EF4-FFF2-40B4-BE49-F238E27FC236}">
                <a16:creationId xmlns:a16="http://schemas.microsoft.com/office/drawing/2014/main" id="{29444795-0E99-4479-A42F-59F298E669F3}"/>
              </a:ext>
            </a:extLst>
          </p:cNvPr>
          <p:cNvSpPr txBox="1">
            <a:spLocks/>
          </p:cNvSpPr>
          <p:nvPr userDrawn="1"/>
        </p:nvSpPr>
        <p:spPr>
          <a:xfrm>
            <a:off x="5108316" y="6367497"/>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6BD448A-2EFF-4448-92A0-A2A7B0B2C308}" type="slidenum">
              <a:rPr lang="en-US" smtClean="0">
                <a:solidFill>
                  <a:srgbClr val="C6C8CA"/>
                </a:solidFill>
                <a:latin typeface="DINOT" panose="020B0504020101020102" pitchFamily="34" charset="0"/>
                <a:cs typeface="DINOT" panose="020B0504020101020102" pitchFamily="34" charset="0"/>
              </a:rPr>
              <a:pPr/>
              <a:t>‹#›</a:t>
            </a:fld>
            <a:endParaRPr lang="en-US" dirty="0">
              <a:solidFill>
                <a:srgbClr val="C6C8CA"/>
              </a:solidFill>
              <a:latin typeface="DINOT" panose="020B0504020101020102" pitchFamily="34" charset="0"/>
              <a:cs typeface="DINOT" panose="020B0504020101020102" pitchFamily="34" charset="0"/>
            </a:endParaRPr>
          </a:p>
        </p:txBody>
      </p:sp>
      <p:sp>
        <p:nvSpPr>
          <p:cNvPr id="10" name="TextBox 9">
            <a:extLst>
              <a:ext uri="{FF2B5EF4-FFF2-40B4-BE49-F238E27FC236}">
                <a16:creationId xmlns:a16="http://schemas.microsoft.com/office/drawing/2014/main" id="{B997F879-359F-44B9-9D7D-1342B2D61168}"/>
              </a:ext>
            </a:extLst>
          </p:cNvPr>
          <p:cNvSpPr txBox="1"/>
          <p:nvPr userDrawn="1"/>
        </p:nvSpPr>
        <p:spPr>
          <a:xfrm>
            <a:off x="498901" y="6356350"/>
            <a:ext cx="3746500" cy="307777"/>
          </a:xfrm>
          <a:prstGeom prst="rect">
            <a:avLst/>
          </a:prstGeom>
          <a:noFill/>
        </p:spPr>
        <p:txBody>
          <a:bodyPr wrap="square" rtlCol="0">
            <a:spAutoFit/>
          </a:bodyPr>
          <a:lstStyle/>
          <a:p>
            <a:r>
              <a:rPr lang="en-US" sz="1400" dirty="0">
                <a:solidFill>
                  <a:srgbClr val="C6C8CA"/>
                </a:solidFill>
                <a:latin typeface="DINOT" panose="020B0504020101020102" pitchFamily="34" charset="0"/>
                <a:cs typeface="DINOT" panose="020B0504020101020102" pitchFamily="34" charset="0"/>
              </a:rPr>
              <a:t>DEPARTMENT</a:t>
            </a:r>
          </a:p>
        </p:txBody>
      </p:sp>
      <p:sp>
        <p:nvSpPr>
          <p:cNvPr id="11" name="TextBox 10">
            <a:extLst>
              <a:ext uri="{FF2B5EF4-FFF2-40B4-BE49-F238E27FC236}">
                <a16:creationId xmlns:a16="http://schemas.microsoft.com/office/drawing/2014/main" id="{AE71B4C6-DB62-4D5E-946E-ECA6D5C8FC7E}"/>
              </a:ext>
            </a:extLst>
          </p:cNvPr>
          <p:cNvSpPr txBox="1"/>
          <p:nvPr userDrawn="1"/>
        </p:nvSpPr>
        <p:spPr>
          <a:xfrm>
            <a:off x="1248201" y="443109"/>
            <a:ext cx="3746500" cy="307777"/>
          </a:xfrm>
          <a:prstGeom prst="rect">
            <a:avLst/>
          </a:prstGeom>
          <a:noFill/>
        </p:spPr>
        <p:txBody>
          <a:bodyPr wrap="square" rtlCol="0">
            <a:spAutoFit/>
          </a:bodyPr>
          <a:lstStyle/>
          <a:p>
            <a:r>
              <a:rPr lang="en-US" sz="1400" b="1" dirty="0">
                <a:solidFill>
                  <a:srgbClr val="939597"/>
                </a:solidFill>
                <a:latin typeface="DINOT" panose="020B0504020101020102" pitchFamily="34" charset="0"/>
                <a:cs typeface="DINOT" panose="020B0504020101020102" pitchFamily="34" charset="0"/>
              </a:rPr>
              <a:t>PRESENTATION TITLE</a:t>
            </a:r>
          </a:p>
        </p:txBody>
      </p:sp>
      <p:cxnSp>
        <p:nvCxnSpPr>
          <p:cNvPr id="12" name="Straight Connector 11">
            <a:extLst>
              <a:ext uri="{FF2B5EF4-FFF2-40B4-BE49-F238E27FC236}">
                <a16:creationId xmlns:a16="http://schemas.microsoft.com/office/drawing/2014/main" id="{833692B5-0898-4392-A502-3E0A4AFB8C72}"/>
              </a:ext>
            </a:extLst>
          </p:cNvPr>
          <p:cNvCxnSpPr>
            <a:cxnSpLocks/>
          </p:cNvCxnSpPr>
          <p:nvPr userDrawn="1"/>
        </p:nvCxnSpPr>
        <p:spPr>
          <a:xfrm>
            <a:off x="676701" y="850900"/>
            <a:ext cx="6261100" cy="0"/>
          </a:xfrm>
          <a:prstGeom prst="line">
            <a:avLst/>
          </a:prstGeom>
          <a:ln w="25400">
            <a:solidFill>
              <a:srgbClr val="C6C8CA"/>
            </a:solidFill>
          </a:ln>
        </p:spPr>
        <p:style>
          <a:lnRef idx="1">
            <a:schemeClr val="accent1"/>
          </a:lnRef>
          <a:fillRef idx="0">
            <a:schemeClr val="accent1"/>
          </a:fillRef>
          <a:effectRef idx="0">
            <a:schemeClr val="accent1"/>
          </a:effectRef>
          <a:fontRef idx="minor">
            <a:schemeClr val="tx1"/>
          </a:fontRef>
        </p:style>
      </p:cxnSp>
      <p:pic>
        <p:nvPicPr>
          <p:cNvPr id="13" name="Graphic 12">
            <a:extLst>
              <a:ext uri="{FF2B5EF4-FFF2-40B4-BE49-F238E27FC236}">
                <a16:creationId xmlns:a16="http://schemas.microsoft.com/office/drawing/2014/main" id="{857CB027-4633-4F1C-BDEA-EBFA9A5D5F9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28372" y="146049"/>
            <a:ext cx="965199" cy="965199"/>
          </a:xfrm>
          <a:prstGeom prst="rect">
            <a:avLst/>
          </a:prstGeom>
        </p:spPr>
      </p:pic>
      <p:sp>
        <p:nvSpPr>
          <p:cNvPr id="17" name="Text Placeholder 2">
            <a:extLst>
              <a:ext uri="{FF2B5EF4-FFF2-40B4-BE49-F238E27FC236}">
                <a16:creationId xmlns:a16="http://schemas.microsoft.com/office/drawing/2014/main" id="{73F79DE3-A4BA-4948-A461-7ED9A92AF775}"/>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8" name="Content Placeholder 3">
            <a:extLst>
              <a:ext uri="{FF2B5EF4-FFF2-40B4-BE49-F238E27FC236}">
                <a16:creationId xmlns:a16="http://schemas.microsoft.com/office/drawing/2014/main" id="{AF5AD662-8FAC-48EA-B28C-F6E978C21D3D}"/>
              </a:ext>
            </a:extLst>
          </p:cNvPr>
          <p:cNvSpPr>
            <a:spLocks noGrp="1"/>
          </p:cNvSpPr>
          <p:nvPr>
            <p:ph sz="half" idx="2"/>
          </p:nvPr>
        </p:nvSpPr>
        <p:spPr>
          <a:xfrm>
            <a:off x="839788" y="2660747"/>
            <a:ext cx="5157787" cy="3047146"/>
          </a:xfrm>
          <a:prstGeom prst="rect">
            <a:avLst/>
          </a:prstGeom>
        </p:spPr>
        <p:txBody>
          <a:bodyPr/>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Picture Placeholder 4">
            <a:extLst>
              <a:ext uri="{FF2B5EF4-FFF2-40B4-BE49-F238E27FC236}">
                <a16:creationId xmlns:a16="http://schemas.microsoft.com/office/drawing/2014/main" id="{B2EC12F0-524A-4889-88CD-5E0F371382F5}"/>
              </a:ext>
            </a:extLst>
          </p:cNvPr>
          <p:cNvSpPr>
            <a:spLocks noGrp="1"/>
          </p:cNvSpPr>
          <p:nvPr>
            <p:ph type="pic" sz="quarter" idx="13"/>
          </p:nvPr>
        </p:nvSpPr>
        <p:spPr>
          <a:xfrm>
            <a:off x="7092431" y="-521596"/>
            <a:ext cx="8119555" cy="8119555"/>
          </a:xfrm>
          <a:prstGeom prst="flowChartConnector">
            <a:avLst/>
          </a:prstGeom>
        </p:spPr>
        <p:txBody>
          <a:bodyPr/>
          <a:lstStyle>
            <a:lvl1pPr>
              <a:defRPr>
                <a:solidFill>
                  <a:srgbClr val="000000"/>
                </a:solidFill>
              </a:defRPr>
            </a:lvl1pPr>
          </a:lstStyle>
          <a:p>
            <a:r>
              <a:rPr lang="en-US" dirty="0"/>
              <a:t>Click icon to add picture</a:t>
            </a:r>
          </a:p>
        </p:txBody>
      </p:sp>
    </p:spTree>
    <p:extLst>
      <p:ext uri="{BB962C8B-B14F-4D97-AF65-F5344CB8AC3E}">
        <p14:creationId xmlns:p14="http://schemas.microsoft.com/office/powerpoint/2010/main" val="114672109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740FFE-DD2C-4D9F-8751-C452EDEA198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423CEA7-53DE-4269-86CB-C8C60FDC5D5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1259824D-9CCC-492E-8DEB-2A109B86C04A}"/>
              </a:ext>
            </a:extLst>
          </p:cNvPr>
          <p:cNvSpPr>
            <a:spLocks noGrp="1"/>
          </p:cNvSpPr>
          <p:nvPr>
            <p:ph type="dt" sz="half" idx="10"/>
          </p:nvPr>
        </p:nvSpPr>
        <p:spPr/>
        <p:txBody>
          <a:bodyPr/>
          <a:lstStyle/>
          <a:p>
            <a:fld id="{F573F617-8018-4FBC-AFA0-7BE30637B911}" type="datetimeFigureOut">
              <a:rPr lang="en-US" smtClean="0"/>
              <a:t>3/24/2025</a:t>
            </a:fld>
            <a:endParaRPr lang="en-US" dirty="0"/>
          </a:p>
        </p:txBody>
      </p:sp>
      <p:sp>
        <p:nvSpPr>
          <p:cNvPr id="5" name="Footer Placeholder 4">
            <a:extLst>
              <a:ext uri="{FF2B5EF4-FFF2-40B4-BE49-F238E27FC236}">
                <a16:creationId xmlns:a16="http://schemas.microsoft.com/office/drawing/2014/main" id="{683BC33E-BA34-4C9E-9FCF-F666C5A672CE}"/>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9C3F5B51-CA7B-4E60-97B0-F3AD94A568E7}"/>
              </a:ext>
            </a:extLst>
          </p:cNvPr>
          <p:cNvSpPr>
            <a:spLocks noGrp="1"/>
          </p:cNvSpPr>
          <p:nvPr>
            <p:ph type="sldNum" sz="quarter" idx="12"/>
          </p:nvPr>
        </p:nvSpPr>
        <p:spPr/>
        <p:txBody>
          <a:bodyPr/>
          <a:lstStyle/>
          <a:p>
            <a:fld id="{1884AA65-EEDC-4C35-9A22-0109783725FB}" type="slidenum">
              <a:rPr lang="en-US" smtClean="0"/>
              <a:t>‹#›</a:t>
            </a:fld>
            <a:endParaRPr lang="en-US" dirty="0"/>
          </a:p>
        </p:txBody>
      </p:sp>
    </p:spTree>
    <p:extLst>
      <p:ext uri="{BB962C8B-B14F-4D97-AF65-F5344CB8AC3E}">
        <p14:creationId xmlns:p14="http://schemas.microsoft.com/office/powerpoint/2010/main" val="89785590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71431745-310D-4BD7-BC32-D1681D2FE99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086767" y="4175755"/>
            <a:ext cx="8018463" cy="2144082"/>
          </a:xfrm>
          <a:prstGeom prst="rect">
            <a:avLst/>
          </a:prstGeom>
        </p:spPr>
      </p:pic>
      <p:pic>
        <p:nvPicPr>
          <p:cNvPr id="7" name="Graphic 6">
            <a:extLst>
              <a:ext uri="{FF2B5EF4-FFF2-40B4-BE49-F238E27FC236}">
                <a16:creationId xmlns:a16="http://schemas.microsoft.com/office/drawing/2014/main" id="{B715169D-F4DC-485D-A0FF-B6DEBB674927}"/>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3560054" y="1003655"/>
            <a:ext cx="5071890" cy="2316163"/>
          </a:xfrm>
          <a:prstGeom prst="rect">
            <a:avLst/>
          </a:prstGeom>
        </p:spPr>
      </p:pic>
    </p:spTree>
    <p:extLst>
      <p:ext uri="{BB962C8B-B14F-4D97-AF65-F5344CB8AC3E}">
        <p14:creationId xmlns:p14="http://schemas.microsoft.com/office/powerpoint/2010/main" val="336974389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Slide Number Placeholder 3">
            <a:extLst>
              <a:ext uri="{FF2B5EF4-FFF2-40B4-BE49-F238E27FC236}">
                <a16:creationId xmlns:a16="http://schemas.microsoft.com/office/drawing/2014/main" id="{977D3F59-0933-4584-9E2D-8CA1B482F1FC}"/>
              </a:ext>
            </a:extLst>
          </p:cNvPr>
          <p:cNvSpPr>
            <a:spLocks noGrp="1"/>
          </p:cNvSpPr>
          <p:nvPr>
            <p:ph type="sldNum" sz="quarter" idx="10"/>
          </p:nvPr>
        </p:nvSpPr>
        <p:spPr>
          <a:xfrm>
            <a:off x="9211056" y="6364860"/>
            <a:ext cx="2743200" cy="365125"/>
          </a:xfrm>
        </p:spPr>
        <p:txBody>
          <a:bodyPr/>
          <a:lstStyle/>
          <a:p>
            <a:fld id="{6AF73F2D-DC13-4ACD-8100-8D03B3ADFEB4}" type="slidenum">
              <a:rPr lang="en-US" smtClean="0"/>
              <a:t>‹#›</a:t>
            </a:fld>
            <a:endParaRPr lang="en-US" dirty="0"/>
          </a:p>
        </p:txBody>
      </p:sp>
    </p:spTree>
    <p:extLst>
      <p:ext uri="{BB962C8B-B14F-4D97-AF65-F5344CB8AC3E}">
        <p14:creationId xmlns:p14="http://schemas.microsoft.com/office/powerpoint/2010/main" val="155442530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C4E877-A8A5-48E0-AAA2-5C3A518C5CF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80EB735-5839-4CF5-B2AF-2206CEEB80F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7A9FD84-D8CC-4B1E-8FAC-466D60BEADD9}"/>
              </a:ext>
            </a:extLst>
          </p:cNvPr>
          <p:cNvSpPr>
            <a:spLocks noGrp="1"/>
          </p:cNvSpPr>
          <p:nvPr>
            <p:ph type="dt" sz="half" idx="10"/>
          </p:nvPr>
        </p:nvSpPr>
        <p:spPr/>
        <p:txBody>
          <a:bodyPr/>
          <a:lstStyle/>
          <a:p>
            <a:fld id="{8757C7FF-22A1-4C11-A8DD-4E4CE3A26415}" type="datetimeFigureOut">
              <a:rPr lang="en-US" smtClean="0"/>
              <a:t>3/24/2025</a:t>
            </a:fld>
            <a:endParaRPr lang="en-US" dirty="0"/>
          </a:p>
        </p:txBody>
      </p:sp>
      <p:sp>
        <p:nvSpPr>
          <p:cNvPr id="5" name="Footer Placeholder 4">
            <a:extLst>
              <a:ext uri="{FF2B5EF4-FFF2-40B4-BE49-F238E27FC236}">
                <a16:creationId xmlns:a16="http://schemas.microsoft.com/office/drawing/2014/main" id="{4BAD9AAA-08CF-44EE-8F1D-36141BEB647E}"/>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D37F6275-BE54-48FF-8137-162CF28DE88E}"/>
              </a:ext>
            </a:extLst>
          </p:cNvPr>
          <p:cNvSpPr>
            <a:spLocks noGrp="1"/>
          </p:cNvSpPr>
          <p:nvPr>
            <p:ph type="sldNum" sz="quarter" idx="12"/>
          </p:nvPr>
        </p:nvSpPr>
        <p:spPr/>
        <p:txBody>
          <a:bodyPr/>
          <a:lstStyle/>
          <a:p>
            <a:fld id="{46BD448A-2EFF-4448-92A0-A2A7B0B2C308}" type="slidenum">
              <a:rPr lang="en-US" smtClean="0"/>
              <a:t>‹#›</a:t>
            </a:fld>
            <a:endParaRPr lang="en-US" dirty="0"/>
          </a:p>
        </p:txBody>
      </p:sp>
    </p:spTree>
    <p:extLst>
      <p:ext uri="{BB962C8B-B14F-4D97-AF65-F5344CB8AC3E}">
        <p14:creationId xmlns:p14="http://schemas.microsoft.com/office/powerpoint/2010/main" val="99855874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B0C925-1279-4B52-8D07-CAEF2577E0B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04EA8F5-A83A-4AAE-8099-AF9178E87B6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428FF58-A18E-4D8B-BC68-A4274A161299}"/>
              </a:ext>
            </a:extLst>
          </p:cNvPr>
          <p:cNvSpPr>
            <a:spLocks noGrp="1"/>
          </p:cNvSpPr>
          <p:nvPr>
            <p:ph type="dt" sz="half" idx="10"/>
          </p:nvPr>
        </p:nvSpPr>
        <p:spPr/>
        <p:txBody>
          <a:bodyPr/>
          <a:lstStyle/>
          <a:p>
            <a:fld id="{8757C7FF-22A1-4C11-A8DD-4E4CE3A26415}" type="datetimeFigureOut">
              <a:rPr lang="en-US" smtClean="0"/>
              <a:t>3/24/2025</a:t>
            </a:fld>
            <a:endParaRPr lang="en-US" dirty="0"/>
          </a:p>
        </p:txBody>
      </p:sp>
      <p:sp>
        <p:nvSpPr>
          <p:cNvPr id="5" name="Footer Placeholder 4">
            <a:extLst>
              <a:ext uri="{FF2B5EF4-FFF2-40B4-BE49-F238E27FC236}">
                <a16:creationId xmlns:a16="http://schemas.microsoft.com/office/drawing/2014/main" id="{A10B3E93-9D5B-49DF-958A-B15443186950}"/>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63B732C-05E4-41CA-9C60-5344AC3DFCF7}"/>
              </a:ext>
            </a:extLst>
          </p:cNvPr>
          <p:cNvSpPr>
            <a:spLocks noGrp="1"/>
          </p:cNvSpPr>
          <p:nvPr>
            <p:ph type="sldNum" sz="quarter" idx="12"/>
          </p:nvPr>
        </p:nvSpPr>
        <p:spPr/>
        <p:txBody>
          <a:bodyPr/>
          <a:lstStyle/>
          <a:p>
            <a:fld id="{46BD448A-2EFF-4448-92A0-A2A7B0B2C308}" type="slidenum">
              <a:rPr lang="en-US" smtClean="0"/>
              <a:t>‹#›</a:t>
            </a:fld>
            <a:endParaRPr lang="en-US" dirty="0"/>
          </a:p>
        </p:txBody>
      </p:sp>
    </p:spTree>
    <p:extLst>
      <p:ext uri="{BB962C8B-B14F-4D97-AF65-F5344CB8AC3E}">
        <p14:creationId xmlns:p14="http://schemas.microsoft.com/office/powerpoint/2010/main" val="70266411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A8939F-8CD9-4136-A1D0-3B0950BC5A7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8A309EE-4E4E-47B9-A3CB-C728ED335FD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A70A654-259B-48C5-A55B-9CA21921FED0}"/>
              </a:ext>
            </a:extLst>
          </p:cNvPr>
          <p:cNvSpPr>
            <a:spLocks noGrp="1"/>
          </p:cNvSpPr>
          <p:nvPr>
            <p:ph type="dt" sz="half" idx="10"/>
          </p:nvPr>
        </p:nvSpPr>
        <p:spPr/>
        <p:txBody>
          <a:bodyPr/>
          <a:lstStyle/>
          <a:p>
            <a:fld id="{8757C7FF-22A1-4C11-A8DD-4E4CE3A26415}" type="datetimeFigureOut">
              <a:rPr lang="en-US" smtClean="0"/>
              <a:t>3/24/2025</a:t>
            </a:fld>
            <a:endParaRPr lang="en-US" dirty="0"/>
          </a:p>
        </p:txBody>
      </p:sp>
      <p:sp>
        <p:nvSpPr>
          <p:cNvPr id="5" name="Footer Placeholder 4">
            <a:extLst>
              <a:ext uri="{FF2B5EF4-FFF2-40B4-BE49-F238E27FC236}">
                <a16:creationId xmlns:a16="http://schemas.microsoft.com/office/drawing/2014/main" id="{0FA5216F-6428-4658-BD01-B0DFAFE8773F}"/>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067D5451-B1A5-4F20-8061-DEB0C29F63C8}"/>
              </a:ext>
            </a:extLst>
          </p:cNvPr>
          <p:cNvSpPr>
            <a:spLocks noGrp="1"/>
          </p:cNvSpPr>
          <p:nvPr>
            <p:ph type="sldNum" sz="quarter" idx="12"/>
          </p:nvPr>
        </p:nvSpPr>
        <p:spPr/>
        <p:txBody>
          <a:bodyPr/>
          <a:lstStyle/>
          <a:p>
            <a:fld id="{46BD448A-2EFF-4448-92A0-A2A7B0B2C308}" type="slidenum">
              <a:rPr lang="en-US" smtClean="0"/>
              <a:t>‹#›</a:t>
            </a:fld>
            <a:endParaRPr lang="en-US" dirty="0"/>
          </a:p>
        </p:txBody>
      </p:sp>
    </p:spTree>
    <p:extLst>
      <p:ext uri="{BB962C8B-B14F-4D97-AF65-F5344CB8AC3E}">
        <p14:creationId xmlns:p14="http://schemas.microsoft.com/office/powerpoint/2010/main" val="381371852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FCCA7F-85A5-4F3E-A8D5-97E1B8834B8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60BC46A-1910-4573-ABA5-3F1F5C8B728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A413FE2-689B-46FD-A8A3-78A360F485D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58C48E5-85FA-48C6-A008-2948E944A422}"/>
              </a:ext>
            </a:extLst>
          </p:cNvPr>
          <p:cNvSpPr>
            <a:spLocks noGrp="1"/>
          </p:cNvSpPr>
          <p:nvPr>
            <p:ph type="dt" sz="half" idx="10"/>
          </p:nvPr>
        </p:nvSpPr>
        <p:spPr/>
        <p:txBody>
          <a:bodyPr/>
          <a:lstStyle/>
          <a:p>
            <a:fld id="{8757C7FF-22A1-4C11-A8DD-4E4CE3A26415}" type="datetimeFigureOut">
              <a:rPr lang="en-US" smtClean="0"/>
              <a:t>3/24/2025</a:t>
            </a:fld>
            <a:endParaRPr lang="en-US" dirty="0"/>
          </a:p>
        </p:txBody>
      </p:sp>
      <p:sp>
        <p:nvSpPr>
          <p:cNvPr id="6" name="Footer Placeholder 5">
            <a:extLst>
              <a:ext uri="{FF2B5EF4-FFF2-40B4-BE49-F238E27FC236}">
                <a16:creationId xmlns:a16="http://schemas.microsoft.com/office/drawing/2014/main" id="{1E67F34F-7281-41CF-85BA-8AC5359DE4E8}"/>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570DEB16-59B4-4C34-88E8-73739FFE8E4B}"/>
              </a:ext>
            </a:extLst>
          </p:cNvPr>
          <p:cNvSpPr>
            <a:spLocks noGrp="1"/>
          </p:cNvSpPr>
          <p:nvPr>
            <p:ph type="sldNum" sz="quarter" idx="12"/>
          </p:nvPr>
        </p:nvSpPr>
        <p:spPr/>
        <p:txBody>
          <a:bodyPr/>
          <a:lstStyle/>
          <a:p>
            <a:fld id="{46BD448A-2EFF-4448-92A0-A2A7B0B2C308}" type="slidenum">
              <a:rPr lang="en-US" smtClean="0"/>
              <a:t>‹#›</a:t>
            </a:fld>
            <a:endParaRPr lang="en-US" dirty="0"/>
          </a:p>
        </p:txBody>
      </p:sp>
    </p:spTree>
    <p:extLst>
      <p:ext uri="{BB962C8B-B14F-4D97-AF65-F5344CB8AC3E}">
        <p14:creationId xmlns:p14="http://schemas.microsoft.com/office/powerpoint/2010/main" val="331473359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9A9331-AC8D-4C94-8599-A0924693138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5EF3636-8C78-4569-AF1B-050A59EE7D4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5D3794F-435C-4384-99D1-05A882830DE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67F4051-9E6E-4D1C-99C9-D26792B0614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610E0C4-637F-4FA2-B87C-3A548BDE8CE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8D10370-45DA-4DB0-93BE-2E44D7869576}"/>
              </a:ext>
            </a:extLst>
          </p:cNvPr>
          <p:cNvSpPr>
            <a:spLocks noGrp="1"/>
          </p:cNvSpPr>
          <p:nvPr>
            <p:ph type="dt" sz="half" idx="10"/>
          </p:nvPr>
        </p:nvSpPr>
        <p:spPr/>
        <p:txBody>
          <a:bodyPr/>
          <a:lstStyle/>
          <a:p>
            <a:fld id="{8757C7FF-22A1-4C11-A8DD-4E4CE3A26415}" type="datetimeFigureOut">
              <a:rPr lang="en-US" smtClean="0"/>
              <a:t>3/24/2025</a:t>
            </a:fld>
            <a:endParaRPr lang="en-US" dirty="0"/>
          </a:p>
        </p:txBody>
      </p:sp>
      <p:sp>
        <p:nvSpPr>
          <p:cNvPr id="8" name="Footer Placeholder 7">
            <a:extLst>
              <a:ext uri="{FF2B5EF4-FFF2-40B4-BE49-F238E27FC236}">
                <a16:creationId xmlns:a16="http://schemas.microsoft.com/office/drawing/2014/main" id="{D71A6004-8956-4301-8C3C-3EDEA56F3184}"/>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D516937F-3E88-4A17-B452-89E25EEAF36F}"/>
              </a:ext>
            </a:extLst>
          </p:cNvPr>
          <p:cNvSpPr>
            <a:spLocks noGrp="1"/>
          </p:cNvSpPr>
          <p:nvPr>
            <p:ph type="sldNum" sz="quarter" idx="12"/>
          </p:nvPr>
        </p:nvSpPr>
        <p:spPr/>
        <p:txBody>
          <a:bodyPr/>
          <a:lstStyle/>
          <a:p>
            <a:fld id="{46BD448A-2EFF-4448-92A0-A2A7B0B2C308}" type="slidenum">
              <a:rPr lang="en-US" smtClean="0"/>
              <a:t>‹#›</a:t>
            </a:fld>
            <a:endParaRPr lang="en-US" dirty="0"/>
          </a:p>
        </p:txBody>
      </p:sp>
    </p:spTree>
    <p:extLst>
      <p:ext uri="{BB962C8B-B14F-4D97-AF65-F5344CB8AC3E}">
        <p14:creationId xmlns:p14="http://schemas.microsoft.com/office/powerpoint/2010/main" val="276814970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1CA181-169E-480C-97EF-BB17B2BC67A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3BE304B-923D-470E-B515-00D2D1469CB0}"/>
              </a:ext>
            </a:extLst>
          </p:cNvPr>
          <p:cNvSpPr>
            <a:spLocks noGrp="1"/>
          </p:cNvSpPr>
          <p:nvPr>
            <p:ph type="dt" sz="half" idx="10"/>
          </p:nvPr>
        </p:nvSpPr>
        <p:spPr/>
        <p:txBody>
          <a:bodyPr/>
          <a:lstStyle/>
          <a:p>
            <a:fld id="{8757C7FF-22A1-4C11-A8DD-4E4CE3A26415}" type="datetimeFigureOut">
              <a:rPr lang="en-US" smtClean="0"/>
              <a:t>3/24/2025</a:t>
            </a:fld>
            <a:endParaRPr lang="en-US" dirty="0"/>
          </a:p>
        </p:txBody>
      </p:sp>
      <p:sp>
        <p:nvSpPr>
          <p:cNvPr id="4" name="Footer Placeholder 3">
            <a:extLst>
              <a:ext uri="{FF2B5EF4-FFF2-40B4-BE49-F238E27FC236}">
                <a16:creationId xmlns:a16="http://schemas.microsoft.com/office/drawing/2014/main" id="{C981FB9F-8A08-4EF4-B092-2BBDC1923E18}"/>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2D8F61D9-1873-46FB-AB84-86A997E39B90}"/>
              </a:ext>
            </a:extLst>
          </p:cNvPr>
          <p:cNvSpPr>
            <a:spLocks noGrp="1"/>
          </p:cNvSpPr>
          <p:nvPr>
            <p:ph type="sldNum" sz="quarter" idx="12"/>
          </p:nvPr>
        </p:nvSpPr>
        <p:spPr/>
        <p:txBody>
          <a:bodyPr/>
          <a:lstStyle/>
          <a:p>
            <a:fld id="{46BD448A-2EFF-4448-92A0-A2A7B0B2C308}" type="slidenum">
              <a:rPr lang="en-US" smtClean="0"/>
              <a:t>‹#›</a:t>
            </a:fld>
            <a:endParaRPr lang="en-US" dirty="0"/>
          </a:p>
        </p:txBody>
      </p:sp>
    </p:spTree>
    <p:extLst>
      <p:ext uri="{BB962C8B-B14F-4D97-AF65-F5344CB8AC3E}">
        <p14:creationId xmlns:p14="http://schemas.microsoft.com/office/powerpoint/2010/main" val="412315451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C30B446-33D7-460C-B15D-63BE3A134435}"/>
              </a:ext>
            </a:extLst>
          </p:cNvPr>
          <p:cNvSpPr>
            <a:spLocks noGrp="1"/>
          </p:cNvSpPr>
          <p:nvPr>
            <p:ph type="dt" sz="half" idx="10"/>
          </p:nvPr>
        </p:nvSpPr>
        <p:spPr/>
        <p:txBody>
          <a:bodyPr/>
          <a:lstStyle/>
          <a:p>
            <a:fld id="{8757C7FF-22A1-4C11-A8DD-4E4CE3A26415}" type="datetimeFigureOut">
              <a:rPr lang="en-US" smtClean="0"/>
              <a:t>3/24/2025</a:t>
            </a:fld>
            <a:endParaRPr lang="en-US" dirty="0"/>
          </a:p>
        </p:txBody>
      </p:sp>
      <p:sp>
        <p:nvSpPr>
          <p:cNvPr id="3" name="Footer Placeholder 2">
            <a:extLst>
              <a:ext uri="{FF2B5EF4-FFF2-40B4-BE49-F238E27FC236}">
                <a16:creationId xmlns:a16="http://schemas.microsoft.com/office/drawing/2014/main" id="{C0C9599D-4074-4E63-89AB-B6C7BB540C17}"/>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49DA4339-5B9A-439C-A9D5-9E90BE4FB5BD}"/>
              </a:ext>
            </a:extLst>
          </p:cNvPr>
          <p:cNvSpPr>
            <a:spLocks noGrp="1"/>
          </p:cNvSpPr>
          <p:nvPr>
            <p:ph type="sldNum" sz="quarter" idx="12"/>
          </p:nvPr>
        </p:nvSpPr>
        <p:spPr/>
        <p:txBody>
          <a:bodyPr/>
          <a:lstStyle/>
          <a:p>
            <a:fld id="{46BD448A-2EFF-4448-92A0-A2A7B0B2C308}" type="slidenum">
              <a:rPr lang="en-US" smtClean="0"/>
              <a:t>‹#›</a:t>
            </a:fld>
            <a:endParaRPr lang="en-US" dirty="0"/>
          </a:p>
        </p:txBody>
      </p:sp>
    </p:spTree>
    <p:extLst>
      <p:ext uri="{BB962C8B-B14F-4D97-AF65-F5344CB8AC3E}">
        <p14:creationId xmlns:p14="http://schemas.microsoft.com/office/powerpoint/2010/main" val="310056887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BB0951-1207-455E-9483-8B64DBCCA06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C39F28B-320F-4A96-87E9-965F9D36A2D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4D40AC4-0855-48CF-AB19-DEF2718548A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BA7B3A4-C685-4C1F-870F-7650DC15A778}"/>
              </a:ext>
            </a:extLst>
          </p:cNvPr>
          <p:cNvSpPr>
            <a:spLocks noGrp="1"/>
          </p:cNvSpPr>
          <p:nvPr>
            <p:ph type="dt" sz="half" idx="10"/>
          </p:nvPr>
        </p:nvSpPr>
        <p:spPr/>
        <p:txBody>
          <a:bodyPr/>
          <a:lstStyle/>
          <a:p>
            <a:fld id="{8757C7FF-22A1-4C11-A8DD-4E4CE3A26415}" type="datetimeFigureOut">
              <a:rPr lang="en-US" smtClean="0"/>
              <a:t>3/24/2025</a:t>
            </a:fld>
            <a:endParaRPr lang="en-US" dirty="0"/>
          </a:p>
        </p:txBody>
      </p:sp>
      <p:sp>
        <p:nvSpPr>
          <p:cNvPr id="6" name="Footer Placeholder 5">
            <a:extLst>
              <a:ext uri="{FF2B5EF4-FFF2-40B4-BE49-F238E27FC236}">
                <a16:creationId xmlns:a16="http://schemas.microsoft.com/office/drawing/2014/main" id="{2A6004DC-B145-4DAA-AE1B-764C073C2463}"/>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04ED97BE-5B58-41BB-A90B-8E63AF47344D}"/>
              </a:ext>
            </a:extLst>
          </p:cNvPr>
          <p:cNvSpPr>
            <a:spLocks noGrp="1"/>
          </p:cNvSpPr>
          <p:nvPr>
            <p:ph type="sldNum" sz="quarter" idx="12"/>
          </p:nvPr>
        </p:nvSpPr>
        <p:spPr/>
        <p:txBody>
          <a:bodyPr/>
          <a:lstStyle/>
          <a:p>
            <a:fld id="{46BD448A-2EFF-4448-92A0-A2A7B0B2C308}" type="slidenum">
              <a:rPr lang="en-US" smtClean="0"/>
              <a:t>‹#›</a:t>
            </a:fld>
            <a:endParaRPr lang="en-US" dirty="0"/>
          </a:p>
        </p:txBody>
      </p:sp>
    </p:spTree>
    <p:extLst>
      <p:ext uri="{BB962C8B-B14F-4D97-AF65-F5344CB8AC3E}">
        <p14:creationId xmlns:p14="http://schemas.microsoft.com/office/powerpoint/2010/main" val="152062635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606028-C1D5-4576-BF64-050C9DBA558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0925E35-034A-4C8F-B71B-696B0386F8BD}"/>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331EC6C-4065-41A4-91A9-083506986E55}"/>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5EADDF8-ADE5-4AB5-B603-AD11DCEAAB0E}"/>
              </a:ext>
            </a:extLst>
          </p:cNvPr>
          <p:cNvSpPr>
            <a:spLocks noGrp="1"/>
          </p:cNvSpPr>
          <p:nvPr>
            <p:ph type="dt" sz="half" idx="10"/>
          </p:nvPr>
        </p:nvSpPr>
        <p:spPr/>
        <p:txBody>
          <a:bodyPr/>
          <a:lstStyle/>
          <a:p>
            <a:fld id="{F573F617-8018-4FBC-AFA0-7BE30637B911}" type="datetimeFigureOut">
              <a:rPr lang="en-US" smtClean="0"/>
              <a:t>3/24/2025</a:t>
            </a:fld>
            <a:endParaRPr lang="en-US" dirty="0"/>
          </a:p>
        </p:txBody>
      </p:sp>
      <p:sp>
        <p:nvSpPr>
          <p:cNvPr id="6" name="Footer Placeholder 5">
            <a:extLst>
              <a:ext uri="{FF2B5EF4-FFF2-40B4-BE49-F238E27FC236}">
                <a16:creationId xmlns:a16="http://schemas.microsoft.com/office/drawing/2014/main" id="{B3C3FF70-94BD-4F46-A089-ADC2C85736EB}"/>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9E36E838-3481-4A17-9582-80685CA77D38}"/>
              </a:ext>
            </a:extLst>
          </p:cNvPr>
          <p:cNvSpPr>
            <a:spLocks noGrp="1"/>
          </p:cNvSpPr>
          <p:nvPr>
            <p:ph type="sldNum" sz="quarter" idx="12"/>
          </p:nvPr>
        </p:nvSpPr>
        <p:spPr/>
        <p:txBody>
          <a:bodyPr/>
          <a:lstStyle/>
          <a:p>
            <a:fld id="{1884AA65-EEDC-4C35-9A22-0109783725FB}" type="slidenum">
              <a:rPr lang="en-US" smtClean="0"/>
              <a:t>‹#›</a:t>
            </a:fld>
            <a:endParaRPr lang="en-US" dirty="0"/>
          </a:p>
        </p:txBody>
      </p:sp>
    </p:spTree>
    <p:extLst>
      <p:ext uri="{BB962C8B-B14F-4D97-AF65-F5344CB8AC3E}">
        <p14:creationId xmlns:p14="http://schemas.microsoft.com/office/powerpoint/2010/main" val="123934410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EACA57-8BFD-4929-9B6D-D36D001A545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E6A1A18-F3D5-4FF4-A419-F9919FAE20D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a:extLst>
              <a:ext uri="{FF2B5EF4-FFF2-40B4-BE49-F238E27FC236}">
                <a16:creationId xmlns:a16="http://schemas.microsoft.com/office/drawing/2014/main" id="{B678D2CB-F2D4-4C7B-9BD7-8ED8CF62741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FECD3A6-452E-4BB3-AD14-7DB7D8A3B07D}"/>
              </a:ext>
            </a:extLst>
          </p:cNvPr>
          <p:cNvSpPr>
            <a:spLocks noGrp="1"/>
          </p:cNvSpPr>
          <p:nvPr>
            <p:ph type="dt" sz="half" idx="10"/>
          </p:nvPr>
        </p:nvSpPr>
        <p:spPr/>
        <p:txBody>
          <a:bodyPr/>
          <a:lstStyle/>
          <a:p>
            <a:fld id="{8757C7FF-22A1-4C11-A8DD-4E4CE3A26415}" type="datetimeFigureOut">
              <a:rPr lang="en-US" smtClean="0"/>
              <a:t>3/24/2025</a:t>
            </a:fld>
            <a:endParaRPr lang="en-US" dirty="0"/>
          </a:p>
        </p:txBody>
      </p:sp>
      <p:sp>
        <p:nvSpPr>
          <p:cNvPr id="6" name="Footer Placeholder 5">
            <a:extLst>
              <a:ext uri="{FF2B5EF4-FFF2-40B4-BE49-F238E27FC236}">
                <a16:creationId xmlns:a16="http://schemas.microsoft.com/office/drawing/2014/main" id="{15389070-2581-47D4-82E8-A87AAE291F93}"/>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721C8CC1-B33C-4997-BE87-78A2B0478861}"/>
              </a:ext>
            </a:extLst>
          </p:cNvPr>
          <p:cNvSpPr>
            <a:spLocks noGrp="1"/>
          </p:cNvSpPr>
          <p:nvPr>
            <p:ph type="sldNum" sz="quarter" idx="12"/>
          </p:nvPr>
        </p:nvSpPr>
        <p:spPr/>
        <p:txBody>
          <a:bodyPr/>
          <a:lstStyle/>
          <a:p>
            <a:fld id="{46BD448A-2EFF-4448-92A0-A2A7B0B2C308}" type="slidenum">
              <a:rPr lang="en-US" smtClean="0"/>
              <a:t>‹#›</a:t>
            </a:fld>
            <a:endParaRPr lang="en-US" dirty="0"/>
          </a:p>
        </p:txBody>
      </p:sp>
    </p:spTree>
    <p:extLst>
      <p:ext uri="{BB962C8B-B14F-4D97-AF65-F5344CB8AC3E}">
        <p14:creationId xmlns:p14="http://schemas.microsoft.com/office/powerpoint/2010/main" val="35393795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5DC49F-E108-46F4-BA42-CB2863358F2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9084D4C-CC68-45C9-B91D-F5266F4B999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AA7CF49-847D-4B48-AC17-1ABA9C1381EC}"/>
              </a:ext>
            </a:extLst>
          </p:cNvPr>
          <p:cNvSpPr>
            <a:spLocks noGrp="1"/>
          </p:cNvSpPr>
          <p:nvPr>
            <p:ph type="dt" sz="half" idx="10"/>
          </p:nvPr>
        </p:nvSpPr>
        <p:spPr/>
        <p:txBody>
          <a:bodyPr/>
          <a:lstStyle/>
          <a:p>
            <a:fld id="{8757C7FF-22A1-4C11-A8DD-4E4CE3A26415}" type="datetimeFigureOut">
              <a:rPr lang="en-US" smtClean="0"/>
              <a:t>3/24/2025</a:t>
            </a:fld>
            <a:endParaRPr lang="en-US" dirty="0"/>
          </a:p>
        </p:txBody>
      </p:sp>
      <p:sp>
        <p:nvSpPr>
          <p:cNvPr id="5" name="Footer Placeholder 4">
            <a:extLst>
              <a:ext uri="{FF2B5EF4-FFF2-40B4-BE49-F238E27FC236}">
                <a16:creationId xmlns:a16="http://schemas.microsoft.com/office/drawing/2014/main" id="{D4611926-3F6C-4E35-A8B8-579A7D3C4E73}"/>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E73E76E0-85DC-4D00-8426-CAEB05F77CE3}"/>
              </a:ext>
            </a:extLst>
          </p:cNvPr>
          <p:cNvSpPr>
            <a:spLocks noGrp="1"/>
          </p:cNvSpPr>
          <p:nvPr>
            <p:ph type="sldNum" sz="quarter" idx="12"/>
          </p:nvPr>
        </p:nvSpPr>
        <p:spPr/>
        <p:txBody>
          <a:bodyPr/>
          <a:lstStyle/>
          <a:p>
            <a:fld id="{46BD448A-2EFF-4448-92A0-A2A7B0B2C308}" type="slidenum">
              <a:rPr lang="en-US" smtClean="0"/>
              <a:t>‹#›</a:t>
            </a:fld>
            <a:endParaRPr lang="en-US" dirty="0"/>
          </a:p>
        </p:txBody>
      </p:sp>
    </p:spTree>
    <p:extLst>
      <p:ext uri="{BB962C8B-B14F-4D97-AF65-F5344CB8AC3E}">
        <p14:creationId xmlns:p14="http://schemas.microsoft.com/office/powerpoint/2010/main" val="109292770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242AE5B-9C0A-47B5-BA8F-9F260996292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BFE2D8C-C16C-4DF7-ABA5-AB9591BAD51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BDF1764-4CCF-4ED4-A295-4A7547404505}"/>
              </a:ext>
            </a:extLst>
          </p:cNvPr>
          <p:cNvSpPr>
            <a:spLocks noGrp="1"/>
          </p:cNvSpPr>
          <p:nvPr>
            <p:ph type="dt" sz="half" idx="10"/>
          </p:nvPr>
        </p:nvSpPr>
        <p:spPr/>
        <p:txBody>
          <a:bodyPr/>
          <a:lstStyle/>
          <a:p>
            <a:fld id="{8757C7FF-22A1-4C11-A8DD-4E4CE3A26415}" type="datetimeFigureOut">
              <a:rPr lang="en-US" smtClean="0"/>
              <a:t>3/24/2025</a:t>
            </a:fld>
            <a:endParaRPr lang="en-US" dirty="0"/>
          </a:p>
        </p:txBody>
      </p:sp>
      <p:sp>
        <p:nvSpPr>
          <p:cNvPr id="5" name="Footer Placeholder 4">
            <a:extLst>
              <a:ext uri="{FF2B5EF4-FFF2-40B4-BE49-F238E27FC236}">
                <a16:creationId xmlns:a16="http://schemas.microsoft.com/office/drawing/2014/main" id="{3A557EA0-2774-47DE-A5A9-59F30438BC47}"/>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605DCFEB-BDFA-47CF-8EDA-BABFD7B93C07}"/>
              </a:ext>
            </a:extLst>
          </p:cNvPr>
          <p:cNvSpPr>
            <a:spLocks noGrp="1"/>
          </p:cNvSpPr>
          <p:nvPr>
            <p:ph type="sldNum" sz="quarter" idx="12"/>
          </p:nvPr>
        </p:nvSpPr>
        <p:spPr/>
        <p:txBody>
          <a:bodyPr/>
          <a:lstStyle/>
          <a:p>
            <a:fld id="{46BD448A-2EFF-4448-92A0-A2A7B0B2C308}" type="slidenum">
              <a:rPr lang="en-US" smtClean="0"/>
              <a:t>‹#›</a:t>
            </a:fld>
            <a:endParaRPr lang="en-US" dirty="0"/>
          </a:p>
        </p:txBody>
      </p:sp>
    </p:spTree>
    <p:extLst>
      <p:ext uri="{BB962C8B-B14F-4D97-AF65-F5344CB8AC3E}">
        <p14:creationId xmlns:p14="http://schemas.microsoft.com/office/powerpoint/2010/main" val="367922797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Slide Number Placeholder 3">
            <a:extLst>
              <a:ext uri="{FF2B5EF4-FFF2-40B4-BE49-F238E27FC236}">
                <a16:creationId xmlns:a16="http://schemas.microsoft.com/office/drawing/2014/main" id="{977D3F59-0933-4584-9E2D-8CA1B482F1FC}"/>
              </a:ext>
            </a:extLst>
          </p:cNvPr>
          <p:cNvSpPr>
            <a:spLocks noGrp="1"/>
          </p:cNvSpPr>
          <p:nvPr>
            <p:ph type="sldNum" sz="quarter" idx="10"/>
          </p:nvPr>
        </p:nvSpPr>
        <p:spPr>
          <a:xfrm>
            <a:off x="9211056" y="6364860"/>
            <a:ext cx="2743200" cy="365125"/>
          </a:xfrm>
        </p:spPr>
        <p:txBody>
          <a:bodyPr/>
          <a:lstStyle/>
          <a:p>
            <a:fld id="{6AF73F2D-DC13-4ACD-8100-8D03B3ADFEB4}" type="slidenum">
              <a:rPr lang="en-US" smtClean="0"/>
              <a:t>‹#›</a:t>
            </a:fld>
            <a:endParaRPr lang="en-US" dirty="0"/>
          </a:p>
        </p:txBody>
      </p:sp>
    </p:spTree>
    <p:extLst>
      <p:ext uri="{BB962C8B-B14F-4D97-AF65-F5344CB8AC3E}">
        <p14:creationId xmlns:p14="http://schemas.microsoft.com/office/powerpoint/2010/main" val="49389453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A272EC82-6BB3-493F-B2E4-7CDD6994C0A7}" type="datetimeFigureOut">
              <a:rPr kumimoji="0" lang="en-US" sz="1200" b="0" i="0" u="none" strike="noStrike" kern="1200" cap="none" spc="0" normalizeH="0" baseline="0" noProof="0" smtClean="0">
                <a:ln>
                  <a:noFill/>
                </a:ln>
                <a:solidFill>
                  <a:prstClr val="black">
                    <a:tint val="75000"/>
                  </a:prstClr>
                </a:solidFill>
                <a:effectLst/>
                <a:uLnTx/>
                <a:uFillTx/>
                <a:latin typeface="DINOT"/>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3/24/2025</a:t>
            </a:fld>
            <a:endParaRPr kumimoji="0" lang="en-US" sz="1200" b="0" i="0" u="none" strike="noStrike" kern="1200" cap="none" spc="0" normalizeH="0" baseline="0" noProof="0" dirty="0">
              <a:ln>
                <a:noFill/>
              </a:ln>
              <a:solidFill>
                <a:prstClr val="black">
                  <a:tint val="75000"/>
                </a:prstClr>
              </a:solidFill>
              <a:effectLst/>
              <a:uLnTx/>
              <a:uFillTx/>
              <a:latin typeface="DINOT"/>
              <a:ea typeface="+mn-ea"/>
              <a:cs typeface="+mn-cs"/>
            </a:endParaRPr>
          </a:p>
        </p:txBody>
      </p:sp>
      <p:sp>
        <p:nvSpPr>
          <p:cNvPr id="5" name="Footer Placeholder 4"/>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DINOT"/>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842275E-3340-4755-9ABD-115F011478DF}" type="slidenum">
              <a:rPr kumimoji="0" lang="en-US" sz="1200" b="0" i="0" u="none" strike="noStrike" kern="1200" cap="none" spc="0" normalizeH="0" baseline="0" noProof="0" smtClean="0">
                <a:ln>
                  <a:noFill/>
                </a:ln>
                <a:solidFill>
                  <a:prstClr val="black">
                    <a:tint val="75000"/>
                  </a:prstClr>
                </a:solidFill>
                <a:effectLst/>
                <a:uLnTx/>
                <a:uFillTx/>
                <a:latin typeface="DINOT"/>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DINOT"/>
              <a:ea typeface="+mn-ea"/>
              <a:cs typeface="+mn-cs"/>
            </a:endParaRPr>
          </a:p>
        </p:txBody>
      </p:sp>
    </p:spTree>
    <p:extLst>
      <p:ext uri="{BB962C8B-B14F-4D97-AF65-F5344CB8AC3E}">
        <p14:creationId xmlns:p14="http://schemas.microsoft.com/office/powerpoint/2010/main" val="288808042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Slide Number Placeholder 3">
            <a:extLst>
              <a:ext uri="{FF2B5EF4-FFF2-40B4-BE49-F238E27FC236}">
                <a16:creationId xmlns:a16="http://schemas.microsoft.com/office/drawing/2014/main" id="{977D3F59-0933-4584-9E2D-8CA1B482F1FC}"/>
              </a:ext>
            </a:extLst>
          </p:cNvPr>
          <p:cNvSpPr>
            <a:spLocks noGrp="1"/>
          </p:cNvSpPr>
          <p:nvPr>
            <p:ph type="sldNum" sz="quarter" idx="10"/>
          </p:nvPr>
        </p:nvSpPr>
        <p:spPr>
          <a:xfrm>
            <a:off x="9211056" y="6364860"/>
            <a:ext cx="2743200" cy="365125"/>
          </a:xfrm>
        </p:spPr>
        <p:txBody>
          <a:bodyPr/>
          <a:lstStyle/>
          <a:p>
            <a:fld id="{6AF73F2D-DC13-4ACD-8100-8D03B3ADFEB4}" type="slidenum">
              <a:rPr lang="en-US" smtClean="0"/>
              <a:t>‹#›</a:t>
            </a:fld>
            <a:endParaRPr lang="en-US" dirty="0"/>
          </a:p>
        </p:txBody>
      </p:sp>
    </p:spTree>
    <p:extLst>
      <p:ext uri="{BB962C8B-B14F-4D97-AF65-F5344CB8AC3E}">
        <p14:creationId xmlns:p14="http://schemas.microsoft.com/office/powerpoint/2010/main" val="300680136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8617153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96DEE3-9C81-4D6B-835A-EEF99CD2D3D7}"/>
              </a:ext>
            </a:extLst>
          </p:cNvPr>
          <p:cNvSpPr>
            <a:spLocks noGrp="1"/>
          </p:cNvSpPr>
          <p:nvPr>
            <p:ph type="ctrTitle" hasCustomPrompt="1"/>
          </p:nvPr>
        </p:nvSpPr>
        <p:spPr>
          <a:xfrm>
            <a:off x="4592547" y="1122363"/>
            <a:ext cx="7075577" cy="2387600"/>
          </a:xfrm>
        </p:spPr>
        <p:txBody>
          <a:bodyPr anchor="b"/>
          <a:lstStyle>
            <a:lvl1pPr algn="ctr">
              <a:defRPr sz="6000"/>
            </a:lvl1pPr>
          </a:lstStyle>
          <a:p>
            <a:r>
              <a:rPr lang="en-US"/>
              <a:t>TITLE</a:t>
            </a:r>
          </a:p>
        </p:txBody>
      </p:sp>
      <p:sp>
        <p:nvSpPr>
          <p:cNvPr id="3" name="Subtitle 2">
            <a:extLst>
              <a:ext uri="{FF2B5EF4-FFF2-40B4-BE49-F238E27FC236}">
                <a16:creationId xmlns:a16="http://schemas.microsoft.com/office/drawing/2014/main" id="{DE87158A-470A-4DDA-8C1B-4AA5C87FDD4F}"/>
              </a:ext>
            </a:extLst>
          </p:cNvPr>
          <p:cNvSpPr>
            <a:spLocks noGrp="1"/>
          </p:cNvSpPr>
          <p:nvPr>
            <p:ph type="subTitle" idx="1" hasCustomPrompt="1"/>
          </p:nvPr>
        </p:nvSpPr>
        <p:spPr>
          <a:xfrm>
            <a:off x="4592546" y="3881438"/>
            <a:ext cx="7179561" cy="13763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Subtitle</a:t>
            </a:r>
          </a:p>
        </p:txBody>
      </p:sp>
      <p:pic>
        <p:nvPicPr>
          <p:cNvPr id="7" name="Graphic 6">
            <a:extLst>
              <a:ext uri="{FF2B5EF4-FFF2-40B4-BE49-F238E27FC236}">
                <a16:creationId xmlns:a16="http://schemas.microsoft.com/office/drawing/2014/main" id="{2CC07506-25B4-403C-ADC6-467E0C8210F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19893" y="1205701"/>
            <a:ext cx="4081464" cy="4081464"/>
          </a:xfrm>
          <a:prstGeom prst="rect">
            <a:avLst/>
          </a:prstGeom>
        </p:spPr>
      </p:pic>
      <p:cxnSp>
        <p:nvCxnSpPr>
          <p:cNvPr id="8" name="Straight Connector 7">
            <a:extLst>
              <a:ext uri="{FF2B5EF4-FFF2-40B4-BE49-F238E27FC236}">
                <a16:creationId xmlns:a16="http://schemas.microsoft.com/office/drawing/2014/main" id="{2B6A1685-D916-4B34-9747-2AE8BA5CC1FC}"/>
              </a:ext>
            </a:extLst>
          </p:cNvPr>
          <p:cNvCxnSpPr>
            <a:cxnSpLocks/>
          </p:cNvCxnSpPr>
          <p:nvPr userDrawn="1"/>
        </p:nvCxnSpPr>
        <p:spPr>
          <a:xfrm>
            <a:off x="4178300" y="3695700"/>
            <a:ext cx="7489825" cy="0"/>
          </a:xfrm>
          <a:prstGeom prst="line">
            <a:avLst/>
          </a:prstGeom>
          <a:ln w="31750">
            <a:solidFill>
              <a:schemeClr val="bg1"/>
            </a:solidFill>
          </a:ln>
        </p:spPr>
        <p:style>
          <a:lnRef idx="1">
            <a:schemeClr val="accent1"/>
          </a:lnRef>
          <a:fillRef idx="0">
            <a:schemeClr val="accent1"/>
          </a:fillRef>
          <a:effectRef idx="0">
            <a:schemeClr val="accent1"/>
          </a:effectRef>
          <a:fontRef idx="minor">
            <a:schemeClr val="tx1"/>
          </a:fontRef>
        </p:style>
      </p:cxnSp>
      <p:sp>
        <p:nvSpPr>
          <p:cNvPr id="11" name="Text Placeholder 19">
            <a:extLst>
              <a:ext uri="{FF2B5EF4-FFF2-40B4-BE49-F238E27FC236}">
                <a16:creationId xmlns:a16="http://schemas.microsoft.com/office/drawing/2014/main" id="{07DAEB2C-73E8-4DD9-81C6-3FFFD6103FFF}"/>
              </a:ext>
            </a:extLst>
          </p:cNvPr>
          <p:cNvSpPr>
            <a:spLocks noGrp="1"/>
          </p:cNvSpPr>
          <p:nvPr>
            <p:ph type="body" sz="quarter" idx="13" hasCustomPrompt="1"/>
          </p:nvPr>
        </p:nvSpPr>
        <p:spPr>
          <a:xfrm>
            <a:off x="168273" y="6344032"/>
            <a:ext cx="3768725" cy="323850"/>
          </a:xfrm>
        </p:spPr>
        <p:txBody>
          <a:bodyPr>
            <a:normAutofit/>
          </a:bodyPr>
          <a:lstStyle>
            <a:lvl1pPr marL="0" indent="0">
              <a:buNone/>
              <a:defRPr sz="1800" b="1">
                <a:solidFill>
                  <a:schemeClr val="bg1"/>
                </a:solidFill>
                <a:latin typeface="+mn-lt"/>
              </a:defRPr>
            </a:lvl1pPr>
            <a:lvl3pPr marL="914400" indent="0">
              <a:buNone/>
              <a:defRPr/>
            </a:lvl3pPr>
          </a:lstStyle>
          <a:p>
            <a:pPr lvl="0"/>
            <a:r>
              <a:rPr lang="en-US"/>
              <a:t>PRESENTOR</a:t>
            </a:r>
          </a:p>
        </p:txBody>
      </p:sp>
      <p:sp>
        <p:nvSpPr>
          <p:cNvPr id="12" name="Text Placeholder 19">
            <a:extLst>
              <a:ext uri="{FF2B5EF4-FFF2-40B4-BE49-F238E27FC236}">
                <a16:creationId xmlns:a16="http://schemas.microsoft.com/office/drawing/2014/main" id="{893D1C21-DCB5-4741-91BD-021A177867DD}"/>
              </a:ext>
            </a:extLst>
          </p:cNvPr>
          <p:cNvSpPr>
            <a:spLocks noGrp="1"/>
          </p:cNvSpPr>
          <p:nvPr>
            <p:ph type="body" sz="quarter" idx="14" hasCustomPrompt="1"/>
          </p:nvPr>
        </p:nvSpPr>
        <p:spPr>
          <a:xfrm>
            <a:off x="8003382" y="6344032"/>
            <a:ext cx="3768725" cy="323850"/>
          </a:xfrm>
        </p:spPr>
        <p:txBody>
          <a:bodyPr>
            <a:noAutofit/>
          </a:bodyPr>
          <a:lstStyle>
            <a:lvl1pPr marL="0" indent="0" algn="r">
              <a:buNone/>
              <a:defRPr sz="1800" b="1">
                <a:solidFill>
                  <a:schemeClr val="bg1"/>
                </a:solidFill>
                <a:latin typeface="+mn-lt"/>
              </a:defRPr>
            </a:lvl1pPr>
            <a:lvl3pPr marL="914400" indent="0">
              <a:buNone/>
              <a:defRPr/>
            </a:lvl3pPr>
          </a:lstStyle>
          <a:p>
            <a:pPr lvl="0"/>
            <a:r>
              <a:rPr lang="en-US"/>
              <a:t>DEPARTMENT</a:t>
            </a:r>
          </a:p>
        </p:txBody>
      </p:sp>
    </p:spTree>
    <p:extLst>
      <p:ext uri="{BB962C8B-B14F-4D97-AF65-F5344CB8AC3E}">
        <p14:creationId xmlns:p14="http://schemas.microsoft.com/office/powerpoint/2010/main" val="391148968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itle and Content">
    <p:bg>
      <p:bgRef idx="1001">
        <a:schemeClr val="bg1"/>
      </p:bgRef>
    </p:bg>
    <p:spTree>
      <p:nvGrpSpPr>
        <p:cNvPr id="1" name=""/>
        <p:cNvGrpSpPr/>
        <p:nvPr/>
      </p:nvGrpSpPr>
      <p:grpSpPr>
        <a:xfrm>
          <a:off x="0" y="0"/>
          <a:ext cx="0" cy="0"/>
          <a:chOff x="0" y="0"/>
          <a:chExt cx="0" cy="0"/>
        </a:xfrm>
      </p:grpSpPr>
      <p:sp>
        <p:nvSpPr>
          <p:cNvPr id="7" name="Slide Number Placeholder 1">
            <a:extLst>
              <a:ext uri="{FF2B5EF4-FFF2-40B4-BE49-F238E27FC236}">
                <a16:creationId xmlns:a16="http://schemas.microsoft.com/office/drawing/2014/main" id="{E8FD2704-C983-4E42-B59F-DC9089DA6030}"/>
              </a:ext>
            </a:extLst>
          </p:cNvPr>
          <p:cNvSpPr>
            <a:spLocks noGrp="1"/>
          </p:cNvSpPr>
          <p:nvPr>
            <p:ph type="sldNum" sz="quarter" idx="12"/>
          </p:nvPr>
        </p:nvSpPr>
        <p:spPr>
          <a:xfrm>
            <a:off x="9220200" y="6330950"/>
            <a:ext cx="2743200" cy="365125"/>
          </a:xfrm>
        </p:spPr>
        <p:txBody>
          <a:bodyPr/>
          <a:lstStyle/>
          <a:p>
            <a:fld id="{46BD448A-2EFF-4448-92A0-A2A7B0B2C308}" type="slidenum">
              <a:rPr lang="en-US" smtClean="0">
                <a:solidFill>
                  <a:srgbClr val="C6C8CA"/>
                </a:solidFill>
                <a:latin typeface="DINOT" panose="020B0504020101020102" pitchFamily="34" charset="0"/>
                <a:cs typeface="DINOT" panose="020B0504020101020102" pitchFamily="34" charset="0"/>
              </a:rPr>
              <a:t>‹#›</a:t>
            </a:fld>
            <a:endParaRPr lang="en-US" dirty="0">
              <a:solidFill>
                <a:srgbClr val="C6C8CA"/>
              </a:solidFill>
              <a:latin typeface="DINOT" panose="020B0504020101020102" pitchFamily="34" charset="0"/>
              <a:cs typeface="DINOT" panose="020B0504020101020102" pitchFamily="34" charset="0"/>
            </a:endParaRPr>
          </a:p>
        </p:txBody>
      </p:sp>
      <p:cxnSp>
        <p:nvCxnSpPr>
          <p:cNvPr id="10" name="Straight Connector 9">
            <a:extLst>
              <a:ext uri="{FF2B5EF4-FFF2-40B4-BE49-F238E27FC236}">
                <a16:creationId xmlns:a16="http://schemas.microsoft.com/office/drawing/2014/main" id="{64B9A9AE-7BD5-4670-A0B5-217D47B2396D}"/>
              </a:ext>
            </a:extLst>
          </p:cNvPr>
          <p:cNvCxnSpPr/>
          <p:nvPr userDrawn="1"/>
        </p:nvCxnSpPr>
        <p:spPr>
          <a:xfrm>
            <a:off x="1143000" y="825500"/>
            <a:ext cx="10629900" cy="0"/>
          </a:xfrm>
          <a:prstGeom prst="line">
            <a:avLst/>
          </a:prstGeom>
          <a:ln w="25400">
            <a:solidFill>
              <a:srgbClr val="C6C8CA"/>
            </a:solidFill>
          </a:ln>
        </p:spPr>
        <p:style>
          <a:lnRef idx="1">
            <a:schemeClr val="accent1"/>
          </a:lnRef>
          <a:fillRef idx="0">
            <a:schemeClr val="accent1"/>
          </a:fillRef>
          <a:effectRef idx="0">
            <a:schemeClr val="accent1"/>
          </a:effectRef>
          <a:fontRef idx="minor">
            <a:schemeClr val="tx1"/>
          </a:fontRef>
        </p:style>
      </p:cxnSp>
      <p:pic>
        <p:nvPicPr>
          <p:cNvPr id="11" name="Graphic 10">
            <a:extLst>
              <a:ext uri="{FF2B5EF4-FFF2-40B4-BE49-F238E27FC236}">
                <a16:creationId xmlns:a16="http://schemas.microsoft.com/office/drawing/2014/main" id="{A45AB6D5-F9D7-4286-BE45-0222B72293D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28600" y="242887"/>
            <a:ext cx="965199" cy="965199"/>
          </a:xfrm>
          <a:prstGeom prst="rect">
            <a:avLst/>
          </a:prstGeom>
        </p:spPr>
      </p:pic>
      <p:cxnSp>
        <p:nvCxnSpPr>
          <p:cNvPr id="12" name="Straight Connector 11">
            <a:extLst>
              <a:ext uri="{FF2B5EF4-FFF2-40B4-BE49-F238E27FC236}">
                <a16:creationId xmlns:a16="http://schemas.microsoft.com/office/drawing/2014/main" id="{E9121D0E-33C7-4635-8706-279D1D65A40F}"/>
              </a:ext>
            </a:extLst>
          </p:cNvPr>
          <p:cNvCxnSpPr>
            <a:cxnSpLocks/>
          </p:cNvCxnSpPr>
          <p:nvPr userDrawn="1"/>
        </p:nvCxnSpPr>
        <p:spPr>
          <a:xfrm>
            <a:off x="304800" y="6203950"/>
            <a:ext cx="11633200" cy="0"/>
          </a:xfrm>
          <a:prstGeom prst="line">
            <a:avLst/>
          </a:prstGeom>
          <a:ln w="25400">
            <a:solidFill>
              <a:srgbClr val="C6C8CA"/>
            </a:solidFill>
          </a:ln>
        </p:spPr>
        <p:style>
          <a:lnRef idx="1">
            <a:schemeClr val="accent1"/>
          </a:lnRef>
          <a:fillRef idx="0">
            <a:schemeClr val="accent1"/>
          </a:fillRef>
          <a:effectRef idx="0">
            <a:schemeClr val="accent1"/>
          </a:effectRef>
          <a:fontRef idx="minor">
            <a:schemeClr val="tx1"/>
          </a:fontRef>
        </p:style>
      </p:cxnSp>
      <p:sp>
        <p:nvSpPr>
          <p:cNvPr id="15" name="Text Placeholder 2">
            <a:extLst>
              <a:ext uri="{FF2B5EF4-FFF2-40B4-BE49-F238E27FC236}">
                <a16:creationId xmlns:a16="http://schemas.microsoft.com/office/drawing/2014/main" id="{06DA8D73-0973-485B-A19A-93574026AE09}"/>
              </a:ext>
            </a:extLst>
          </p:cNvPr>
          <p:cNvSpPr>
            <a:spLocks noGrp="1"/>
          </p:cNvSpPr>
          <p:nvPr>
            <p:ph type="body" idx="1" hasCustomPrompt="1"/>
          </p:nvPr>
        </p:nvSpPr>
        <p:spPr>
          <a:xfrm>
            <a:off x="1193799" y="1208086"/>
            <a:ext cx="10579101" cy="823912"/>
          </a:xfrm>
          <a:prstGeom prst="rect">
            <a:avLst/>
          </a:prstGeom>
        </p:spPr>
        <p:txBody>
          <a:bodyPr anchor="b"/>
          <a:lstStyle>
            <a:lvl1pPr marL="0" indent="0">
              <a:buNone/>
              <a:defRPr sz="24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HEADER</a:t>
            </a:r>
          </a:p>
        </p:txBody>
      </p:sp>
      <p:sp>
        <p:nvSpPr>
          <p:cNvPr id="16" name="Content Placeholder 3">
            <a:extLst>
              <a:ext uri="{FF2B5EF4-FFF2-40B4-BE49-F238E27FC236}">
                <a16:creationId xmlns:a16="http://schemas.microsoft.com/office/drawing/2014/main" id="{CD869A92-7210-46D7-8FD9-68C42F94489C}"/>
              </a:ext>
            </a:extLst>
          </p:cNvPr>
          <p:cNvSpPr>
            <a:spLocks noGrp="1"/>
          </p:cNvSpPr>
          <p:nvPr>
            <p:ph sz="half" idx="2"/>
          </p:nvPr>
        </p:nvSpPr>
        <p:spPr>
          <a:xfrm>
            <a:off x="1193799" y="2187670"/>
            <a:ext cx="10579101" cy="3047146"/>
          </a:xfrm>
          <a:prstGeom prst="rect">
            <a:avLst/>
          </a:prstGeom>
        </p:spPr>
        <p:txBody>
          <a:bodyPr/>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Text Placeholder 19">
            <a:extLst>
              <a:ext uri="{FF2B5EF4-FFF2-40B4-BE49-F238E27FC236}">
                <a16:creationId xmlns:a16="http://schemas.microsoft.com/office/drawing/2014/main" id="{DA3C4D3D-2004-472D-B5CB-A75F6EF45DF8}"/>
              </a:ext>
            </a:extLst>
          </p:cNvPr>
          <p:cNvSpPr>
            <a:spLocks noGrp="1"/>
          </p:cNvSpPr>
          <p:nvPr>
            <p:ph type="body" sz="quarter" idx="13" hasCustomPrompt="1"/>
          </p:nvPr>
        </p:nvSpPr>
        <p:spPr>
          <a:xfrm>
            <a:off x="1345910" y="399669"/>
            <a:ext cx="3768725" cy="323850"/>
          </a:xfrm>
        </p:spPr>
        <p:txBody>
          <a:bodyPr>
            <a:normAutofit/>
          </a:bodyPr>
          <a:lstStyle>
            <a:lvl1pPr marL="0" indent="0">
              <a:buNone/>
              <a:defRPr sz="1400" b="1">
                <a:solidFill>
                  <a:schemeClr val="bg2"/>
                </a:solidFill>
                <a:latin typeface="+mn-lt"/>
              </a:defRPr>
            </a:lvl1pPr>
            <a:lvl3pPr marL="914400" indent="0">
              <a:buNone/>
              <a:defRPr/>
            </a:lvl3pPr>
          </a:lstStyle>
          <a:p>
            <a:pPr lvl="0"/>
            <a:r>
              <a:rPr lang="en-US"/>
              <a:t>PRESENATION TITLE</a:t>
            </a:r>
          </a:p>
        </p:txBody>
      </p:sp>
      <p:sp>
        <p:nvSpPr>
          <p:cNvPr id="18" name="Text Placeholder 19">
            <a:extLst>
              <a:ext uri="{FF2B5EF4-FFF2-40B4-BE49-F238E27FC236}">
                <a16:creationId xmlns:a16="http://schemas.microsoft.com/office/drawing/2014/main" id="{E3731C39-A7D5-4DF4-A27C-67EAB830E904}"/>
              </a:ext>
            </a:extLst>
          </p:cNvPr>
          <p:cNvSpPr>
            <a:spLocks noGrp="1"/>
          </p:cNvSpPr>
          <p:nvPr>
            <p:ph type="body" sz="quarter" idx="14" hasCustomPrompt="1"/>
          </p:nvPr>
        </p:nvSpPr>
        <p:spPr>
          <a:xfrm>
            <a:off x="304800" y="6304540"/>
            <a:ext cx="3768725" cy="323850"/>
          </a:xfrm>
        </p:spPr>
        <p:txBody>
          <a:bodyPr>
            <a:normAutofit/>
          </a:bodyPr>
          <a:lstStyle>
            <a:lvl1pPr marL="0" indent="0">
              <a:buNone/>
              <a:defRPr sz="1400" b="1">
                <a:solidFill>
                  <a:schemeClr val="bg2"/>
                </a:solidFill>
                <a:latin typeface="+mn-lt"/>
              </a:defRPr>
            </a:lvl1pPr>
            <a:lvl3pPr marL="914400" indent="0">
              <a:buNone/>
              <a:defRPr/>
            </a:lvl3pPr>
          </a:lstStyle>
          <a:p>
            <a:pPr lvl="0"/>
            <a:r>
              <a:rPr lang="en-US"/>
              <a:t>DEPARTMENT</a:t>
            </a:r>
          </a:p>
        </p:txBody>
      </p:sp>
    </p:spTree>
    <p:extLst>
      <p:ext uri="{BB962C8B-B14F-4D97-AF65-F5344CB8AC3E}">
        <p14:creationId xmlns:p14="http://schemas.microsoft.com/office/powerpoint/2010/main" val="199286157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E83B63-8EAE-41AF-A3AA-437A54CC71F7}"/>
              </a:ext>
            </a:extLst>
          </p:cNvPr>
          <p:cNvSpPr>
            <a:spLocks noGrp="1"/>
          </p:cNvSpPr>
          <p:nvPr>
            <p:ph type="title" hasCustomPrompt="1"/>
          </p:nvPr>
        </p:nvSpPr>
        <p:spPr>
          <a:xfrm>
            <a:off x="838200" y="2907166"/>
            <a:ext cx="10515600" cy="1043668"/>
          </a:xfrm>
        </p:spPr>
        <p:txBody>
          <a:bodyPr anchor="b"/>
          <a:lstStyle>
            <a:lvl1pPr algn="ctr">
              <a:defRPr sz="6000" i="0"/>
            </a:lvl1pPr>
          </a:lstStyle>
          <a:p>
            <a:r>
              <a:rPr lang="en-US"/>
              <a:t>TRANSITION SLIDE</a:t>
            </a:r>
          </a:p>
        </p:txBody>
      </p:sp>
      <p:pic>
        <p:nvPicPr>
          <p:cNvPr id="7" name="Graphic 6">
            <a:extLst>
              <a:ext uri="{FF2B5EF4-FFF2-40B4-BE49-F238E27FC236}">
                <a16:creationId xmlns:a16="http://schemas.microsoft.com/office/drawing/2014/main" id="{742CCE40-52D8-4338-89A0-D941C98FF44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640002" y="5726297"/>
            <a:ext cx="911995" cy="911995"/>
          </a:xfrm>
          <a:prstGeom prst="rect">
            <a:avLst/>
          </a:prstGeom>
        </p:spPr>
      </p:pic>
    </p:spTree>
    <p:extLst>
      <p:ext uri="{BB962C8B-B14F-4D97-AF65-F5344CB8AC3E}">
        <p14:creationId xmlns:p14="http://schemas.microsoft.com/office/powerpoint/2010/main" val="398466041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B34ABF-851C-4E49-A317-896951CC296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9B51BE8-E824-4A11-BC5C-51A6AB3CCCB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D5A0AC33-DD32-4F6F-8B66-2AD650B4AEBD}"/>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DE3B932-277E-412E-89C3-C9239C69D3B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956DD7CF-6481-46A3-994E-B6A408565350}"/>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2DBFC7E-83EE-4550-80AE-868730BC8DAC}"/>
              </a:ext>
            </a:extLst>
          </p:cNvPr>
          <p:cNvSpPr>
            <a:spLocks noGrp="1"/>
          </p:cNvSpPr>
          <p:nvPr>
            <p:ph type="dt" sz="half" idx="10"/>
          </p:nvPr>
        </p:nvSpPr>
        <p:spPr/>
        <p:txBody>
          <a:bodyPr/>
          <a:lstStyle/>
          <a:p>
            <a:fld id="{F573F617-8018-4FBC-AFA0-7BE30637B911}" type="datetimeFigureOut">
              <a:rPr lang="en-US" smtClean="0"/>
              <a:t>3/24/2025</a:t>
            </a:fld>
            <a:endParaRPr lang="en-US" dirty="0"/>
          </a:p>
        </p:txBody>
      </p:sp>
      <p:sp>
        <p:nvSpPr>
          <p:cNvPr id="8" name="Footer Placeholder 7">
            <a:extLst>
              <a:ext uri="{FF2B5EF4-FFF2-40B4-BE49-F238E27FC236}">
                <a16:creationId xmlns:a16="http://schemas.microsoft.com/office/drawing/2014/main" id="{E06AEF30-1D2D-4A8E-9B6A-6B3BE8716575}"/>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8E19C228-37B3-466D-8AB3-423EB7B6BFAE}"/>
              </a:ext>
            </a:extLst>
          </p:cNvPr>
          <p:cNvSpPr>
            <a:spLocks noGrp="1"/>
          </p:cNvSpPr>
          <p:nvPr>
            <p:ph type="sldNum" sz="quarter" idx="12"/>
          </p:nvPr>
        </p:nvSpPr>
        <p:spPr/>
        <p:txBody>
          <a:bodyPr/>
          <a:lstStyle/>
          <a:p>
            <a:fld id="{1884AA65-EEDC-4C35-9A22-0109783725FB}" type="slidenum">
              <a:rPr lang="en-US" smtClean="0"/>
              <a:t>‹#›</a:t>
            </a:fld>
            <a:endParaRPr lang="en-US" dirty="0"/>
          </a:p>
        </p:txBody>
      </p:sp>
    </p:spTree>
    <p:extLst>
      <p:ext uri="{BB962C8B-B14F-4D97-AF65-F5344CB8AC3E}">
        <p14:creationId xmlns:p14="http://schemas.microsoft.com/office/powerpoint/2010/main" val="364500392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wo Content">
    <p:bg>
      <p:bgRef idx="1001">
        <a:schemeClr val="bg1"/>
      </p:bgRef>
    </p:bg>
    <p:spTree>
      <p:nvGrpSpPr>
        <p:cNvPr id="1" name=""/>
        <p:cNvGrpSpPr/>
        <p:nvPr/>
      </p:nvGrpSpPr>
      <p:grpSpPr>
        <a:xfrm>
          <a:off x="0" y="0"/>
          <a:ext cx="0" cy="0"/>
          <a:chOff x="0" y="0"/>
          <a:chExt cx="0" cy="0"/>
        </a:xfrm>
      </p:grpSpPr>
      <p:sp>
        <p:nvSpPr>
          <p:cNvPr id="8" name="Slide Number Placeholder 1">
            <a:extLst>
              <a:ext uri="{FF2B5EF4-FFF2-40B4-BE49-F238E27FC236}">
                <a16:creationId xmlns:a16="http://schemas.microsoft.com/office/drawing/2014/main" id="{65C6B38F-C309-44D8-A2C1-9C3416D51E3E}"/>
              </a:ext>
            </a:extLst>
          </p:cNvPr>
          <p:cNvSpPr>
            <a:spLocks noGrp="1"/>
          </p:cNvSpPr>
          <p:nvPr>
            <p:ph type="sldNum" sz="quarter" idx="12"/>
          </p:nvPr>
        </p:nvSpPr>
        <p:spPr>
          <a:xfrm>
            <a:off x="9220200" y="6330950"/>
            <a:ext cx="2743200" cy="365125"/>
          </a:xfrm>
        </p:spPr>
        <p:txBody>
          <a:bodyPr/>
          <a:lstStyle/>
          <a:p>
            <a:fld id="{46BD448A-2EFF-4448-92A0-A2A7B0B2C308}" type="slidenum">
              <a:rPr lang="en-US" smtClean="0">
                <a:solidFill>
                  <a:srgbClr val="C6C8CA"/>
                </a:solidFill>
                <a:latin typeface="DINOT" panose="020B0504020101020102" pitchFamily="34" charset="0"/>
                <a:cs typeface="DINOT" panose="020B0504020101020102" pitchFamily="34" charset="0"/>
              </a:rPr>
              <a:t>‹#›</a:t>
            </a:fld>
            <a:endParaRPr lang="en-US" dirty="0">
              <a:solidFill>
                <a:srgbClr val="C6C8CA"/>
              </a:solidFill>
              <a:latin typeface="DINOT" panose="020B0504020101020102" pitchFamily="34" charset="0"/>
              <a:cs typeface="DINOT" panose="020B0504020101020102" pitchFamily="34" charset="0"/>
            </a:endParaRPr>
          </a:p>
        </p:txBody>
      </p:sp>
      <p:cxnSp>
        <p:nvCxnSpPr>
          <p:cNvPr id="11" name="Straight Connector 10">
            <a:extLst>
              <a:ext uri="{FF2B5EF4-FFF2-40B4-BE49-F238E27FC236}">
                <a16:creationId xmlns:a16="http://schemas.microsoft.com/office/drawing/2014/main" id="{9094880B-1562-48EE-8594-88A0C5532670}"/>
              </a:ext>
            </a:extLst>
          </p:cNvPr>
          <p:cNvCxnSpPr>
            <a:cxnSpLocks/>
          </p:cNvCxnSpPr>
          <p:nvPr userDrawn="1"/>
        </p:nvCxnSpPr>
        <p:spPr>
          <a:xfrm>
            <a:off x="4648200" y="825500"/>
            <a:ext cx="6261100" cy="0"/>
          </a:xfrm>
          <a:prstGeom prst="line">
            <a:avLst/>
          </a:prstGeom>
          <a:ln w="25400">
            <a:solidFill>
              <a:srgbClr val="C6C8CA"/>
            </a:solidFill>
          </a:ln>
        </p:spPr>
        <p:style>
          <a:lnRef idx="1">
            <a:schemeClr val="accent1"/>
          </a:lnRef>
          <a:fillRef idx="0">
            <a:schemeClr val="accent1"/>
          </a:fillRef>
          <a:effectRef idx="0">
            <a:schemeClr val="accent1"/>
          </a:effectRef>
          <a:fontRef idx="minor">
            <a:schemeClr val="tx1"/>
          </a:fontRef>
        </p:style>
      </p:cxnSp>
      <p:pic>
        <p:nvPicPr>
          <p:cNvPr id="12" name="Graphic 11">
            <a:extLst>
              <a:ext uri="{FF2B5EF4-FFF2-40B4-BE49-F238E27FC236}">
                <a16:creationId xmlns:a16="http://schemas.microsoft.com/office/drawing/2014/main" id="{46CC09BA-0DF4-4CA8-BCC8-5F91D6E8084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871200" y="242887"/>
            <a:ext cx="965199" cy="965199"/>
          </a:xfrm>
          <a:prstGeom prst="rect">
            <a:avLst/>
          </a:prstGeom>
        </p:spPr>
      </p:pic>
      <p:cxnSp>
        <p:nvCxnSpPr>
          <p:cNvPr id="13" name="Straight Connector 12">
            <a:extLst>
              <a:ext uri="{FF2B5EF4-FFF2-40B4-BE49-F238E27FC236}">
                <a16:creationId xmlns:a16="http://schemas.microsoft.com/office/drawing/2014/main" id="{600A2153-2A70-4F4A-8443-FA01112487E1}"/>
              </a:ext>
            </a:extLst>
          </p:cNvPr>
          <p:cNvCxnSpPr>
            <a:cxnSpLocks/>
          </p:cNvCxnSpPr>
          <p:nvPr userDrawn="1"/>
        </p:nvCxnSpPr>
        <p:spPr>
          <a:xfrm>
            <a:off x="4495800" y="6203950"/>
            <a:ext cx="7442200" cy="0"/>
          </a:xfrm>
          <a:prstGeom prst="line">
            <a:avLst/>
          </a:prstGeom>
          <a:ln w="25400">
            <a:solidFill>
              <a:srgbClr val="C6C8CA"/>
            </a:solidFill>
          </a:ln>
        </p:spPr>
        <p:style>
          <a:lnRef idx="1">
            <a:schemeClr val="accent1"/>
          </a:lnRef>
          <a:fillRef idx="0">
            <a:schemeClr val="accent1"/>
          </a:fillRef>
          <a:effectRef idx="0">
            <a:schemeClr val="accent1"/>
          </a:effectRef>
          <a:fontRef idx="minor">
            <a:schemeClr val="tx1"/>
          </a:fontRef>
        </p:style>
      </p:cxnSp>
      <p:sp>
        <p:nvSpPr>
          <p:cNvPr id="16" name="Oval 15">
            <a:extLst>
              <a:ext uri="{FF2B5EF4-FFF2-40B4-BE49-F238E27FC236}">
                <a16:creationId xmlns:a16="http://schemas.microsoft.com/office/drawing/2014/main" id="{B0C9DBA1-544D-4599-8879-3A377BC6B5F8}"/>
              </a:ext>
            </a:extLst>
          </p:cNvPr>
          <p:cNvSpPr/>
          <p:nvPr userDrawn="1"/>
        </p:nvSpPr>
        <p:spPr>
          <a:xfrm>
            <a:off x="-3314700" y="-1003300"/>
            <a:ext cx="9309100" cy="93091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Text Placeholder 2">
            <a:extLst>
              <a:ext uri="{FF2B5EF4-FFF2-40B4-BE49-F238E27FC236}">
                <a16:creationId xmlns:a16="http://schemas.microsoft.com/office/drawing/2014/main" id="{0B42DC01-00FF-440E-9363-589CDEC66F28}"/>
              </a:ext>
            </a:extLst>
          </p:cNvPr>
          <p:cNvSpPr>
            <a:spLocks noGrp="1"/>
          </p:cNvSpPr>
          <p:nvPr>
            <p:ph type="body" idx="1" hasCustomPrompt="1"/>
          </p:nvPr>
        </p:nvSpPr>
        <p:spPr>
          <a:xfrm>
            <a:off x="6331426" y="1501360"/>
            <a:ext cx="5157787" cy="823912"/>
          </a:xfrm>
          <a:prstGeom prst="rect">
            <a:avLst/>
          </a:prstGeom>
        </p:spPr>
        <p:txBody>
          <a:bodyPr anchor="b"/>
          <a:lstStyle>
            <a:lvl1pPr marL="0" indent="0" algn="r">
              <a:buNone/>
              <a:defRPr sz="24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HEADER</a:t>
            </a:r>
          </a:p>
        </p:txBody>
      </p:sp>
      <p:sp>
        <p:nvSpPr>
          <p:cNvPr id="18" name="Content Placeholder 3">
            <a:extLst>
              <a:ext uri="{FF2B5EF4-FFF2-40B4-BE49-F238E27FC236}">
                <a16:creationId xmlns:a16="http://schemas.microsoft.com/office/drawing/2014/main" id="{843187F0-69FC-4E93-92B1-C61F7B3A0EC7}"/>
              </a:ext>
            </a:extLst>
          </p:cNvPr>
          <p:cNvSpPr>
            <a:spLocks noGrp="1"/>
          </p:cNvSpPr>
          <p:nvPr>
            <p:ph sz="half" idx="2"/>
          </p:nvPr>
        </p:nvSpPr>
        <p:spPr>
          <a:xfrm>
            <a:off x="6331426" y="2480944"/>
            <a:ext cx="5157787" cy="3047146"/>
          </a:xfrm>
          <a:prstGeom prst="rect">
            <a:avLst/>
          </a:prstGeom>
        </p:spPr>
        <p:txBody>
          <a:bodyPr/>
          <a:lstStyle>
            <a:lvl1pPr algn="r">
              <a:defRPr>
                <a:solidFill>
                  <a:srgbClr val="000000"/>
                </a:solidFill>
              </a:defRPr>
            </a:lvl1pPr>
            <a:lvl2pPr algn="r">
              <a:defRPr>
                <a:solidFill>
                  <a:srgbClr val="000000"/>
                </a:solidFill>
              </a:defRPr>
            </a:lvl2pPr>
            <a:lvl3pPr algn="r">
              <a:defRPr>
                <a:solidFill>
                  <a:srgbClr val="000000"/>
                </a:solidFill>
              </a:defRPr>
            </a:lvl3pPr>
            <a:lvl4pPr algn="r">
              <a:defRPr>
                <a:solidFill>
                  <a:srgbClr val="000000"/>
                </a:solidFill>
              </a:defRPr>
            </a:lvl4pPr>
            <a:lvl5pPr algn="r">
              <a:defRPr>
                <a:solidFill>
                  <a:srgbClr val="00000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ext Placeholder 19">
            <a:extLst>
              <a:ext uri="{FF2B5EF4-FFF2-40B4-BE49-F238E27FC236}">
                <a16:creationId xmlns:a16="http://schemas.microsoft.com/office/drawing/2014/main" id="{93D7DA51-9C87-4C3E-B9D5-9E1D610EE228}"/>
              </a:ext>
            </a:extLst>
          </p:cNvPr>
          <p:cNvSpPr>
            <a:spLocks noGrp="1"/>
          </p:cNvSpPr>
          <p:nvPr>
            <p:ph type="body" sz="quarter" idx="13" hasCustomPrompt="1"/>
          </p:nvPr>
        </p:nvSpPr>
        <p:spPr>
          <a:xfrm>
            <a:off x="5199207" y="405441"/>
            <a:ext cx="3768725" cy="323850"/>
          </a:xfrm>
        </p:spPr>
        <p:txBody>
          <a:bodyPr>
            <a:normAutofit/>
          </a:bodyPr>
          <a:lstStyle>
            <a:lvl1pPr marL="0" indent="0">
              <a:buNone/>
              <a:defRPr sz="1400" b="1">
                <a:solidFill>
                  <a:schemeClr val="bg2"/>
                </a:solidFill>
                <a:latin typeface="+mn-lt"/>
              </a:defRPr>
            </a:lvl1pPr>
            <a:lvl3pPr marL="914400" indent="0">
              <a:buNone/>
              <a:defRPr/>
            </a:lvl3pPr>
          </a:lstStyle>
          <a:p>
            <a:pPr lvl="0"/>
            <a:r>
              <a:rPr lang="en-US"/>
              <a:t>PRESENATION TITLE</a:t>
            </a:r>
          </a:p>
        </p:txBody>
      </p:sp>
      <p:sp>
        <p:nvSpPr>
          <p:cNvPr id="22" name="Text Placeholder 19">
            <a:extLst>
              <a:ext uri="{FF2B5EF4-FFF2-40B4-BE49-F238E27FC236}">
                <a16:creationId xmlns:a16="http://schemas.microsoft.com/office/drawing/2014/main" id="{4EDC0188-7D9A-4E4D-89CA-7DCD597F871B}"/>
              </a:ext>
            </a:extLst>
          </p:cNvPr>
          <p:cNvSpPr>
            <a:spLocks noGrp="1"/>
          </p:cNvSpPr>
          <p:nvPr>
            <p:ph type="body" sz="quarter" idx="14" hasCustomPrompt="1"/>
          </p:nvPr>
        </p:nvSpPr>
        <p:spPr>
          <a:xfrm>
            <a:off x="5199207" y="6372225"/>
            <a:ext cx="3768725" cy="323850"/>
          </a:xfrm>
        </p:spPr>
        <p:txBody>
          <a:bodyPr>
            <a:normAutofit/>
          </a:bodyPr>
          <a:lstStyle>
            <a:lvl1pPr marL="0" indent="0">
              <a:buNone/>
              <a:defRPr sz="1400" b="1">
                <a:solidFill>
                  <a:schemeClr val="bg2"/>
                </a:solidFill>
                <a:latin typeface="+mn-lt"/>
              </a:defRPr>
            </a:lvl1pPr>
            <a:lvl3pPr marL="914400" indent="0">
              <a:buNone/>
              <a:defRPr/>
            </a:lvl3pPr>
          </a:lstStyle>
          <a:p>
            <a:pPr lvl="0"/>
            <a:r>
              <a:rPr lang="en-US"/>
              <a:t>DEPARTMENT</a:t>
            </a:r>
          </a:p>
        </p:txBody>
      </p:sp>
      <p:sp>
        <p:nvSpPr>
          <p:cNvPr id="15" name="Picture Placeholder 4">
            <a:extLst>
              <a:ext uri="{FF2B5EF4-FFF2-40B4-BE49-F238E27FC236}">
                <a16:creationId xmlns:a16="http://schemas.microsoft.com/office/drawing/2014/main" id="{47B25134-7104-4BF3-8B9D-EB9AAB53AEF1}"/>
              </a:ext>
            </a:extLst>
          </p:cNvPr>
          <p:cNvSpPr>
            <a:spLocks noGrp="1"/>
          </p:cNvSpPr>
          <p:nvPr>
            <p:ph type="pic" sz="quarter" idx="15"/>
          </p:nvPr>
        </p:nvSpPr>
        <p:spPr>
          <a:xfrm>
            <a:off x="-2125155" y="-589654"/>
            <a:ext cx="8119555" cy="8300682"/>
          </a:xfrm>
          <a:prstGeom prst="flowChartConnector">
            <a:avLst/>
          </a:prstGeom>
        </p:spPr>
        <p:txBody>
          <a:bodyPr/>
          <a:lstStyle>
            <a:lvl1pPr algn="r">
              <a:defRPr/>
            </a:lvl1pPr>
          </a:lstStyle>
          <a:p>
            <a:r>
              <a:rPr lang="en-US" dirty="0"/>
              <a:t>Click icon to add picture</a:t>
            </a:r>
          </a:p>
        </p:txBody>
      </p:sp>
    </p:spTree>
    <p:extLst>
      <p:ext uri="{BB962C8B-B14F-4D97-AF65-F5344CB8AC3E}">
        <p14:creationId xmlns:p14="http://schemas.microsoft.com/office/powerpoint/2010/main" val="108283270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Comparison">
    <p:bg>
      <p:bgRef idx="1001">
        <a:schemeClr val="bg1"/>
      </p:bgRef>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68F56E5-5066-4D4C-9479-A016814E7A93}"/>
              </a:ext>
            </a:extLst>
          </p:cNvPr>
          <p:cNvSpPr>
            <a:spLocks noGrp="1"/>
          </p:cNvSpPr>
          <p:nvPr>
            <p:ph type="body" idx="1" hasCustomPrompt="1"/>
          </p:nvPr>
        </p:nvSpPr>
        <p:spPr>
          <a:xfrm>
            <a:off x="839788" y="1681163"/>
            <a:ext cx="5157787" cy="823912"/>
          </a:xfrm>
          <a:prstGeom prst="rect">
            <a:avLst/>
          </a:prstGeom>
        </p:spPr>
        <p:txBody>
          <a:bodyPr anchor="b"/>
          <a:lstStyle>
            <a:lvl1pPr marL="0" indent="0">
              <a:buNone/>
              <a:defRPr sz="24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HEADER</a:t>
            </a:r>
          </a:p>
        </p:txBody>
      </p:sp>
      <p:sp>
        <p:nvSpPr>
          <p:cNvPr id="4" name="Content Placeholder 3">
            <a:extLst>
              <a:ext uri="{FF2B5EF4-FFF2-40B4-BE49-F238E27FC236}">
                <a16:creationId xmlns:a16="http://schemas.microsoft.com/office/drawing/2014/main" id="{C2F6E86F-A4F8-401B-8A77-C9D66282E334}"/>
              </a:ext>
            </a:extLst>
          </p:cNvPr>
          <p:cNvSpPr>
            <a:spLocks noGrp="1"/>
          </p:cNvSpPr>
          <p:nvPr>
            <p:ph sz="half" idx="2"/>
          </p:nvPr>
        </p:nvSpPr>
        <p:spPr>
          <a:xfrm>
            <a:off x="839788" y="2660747"/>
            <a:ext cx="5157787" cy="3047146"/>
          </a:xfrm>
          <a:prstGeom prst="rect">
            <a:avLst/>
          </a:prstGeom>
        </p:spPr>
        <p:txBody>
          <a:bodyPr/>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2EA1BA1-EA2C-40EF-8319-7BA038262DA6}"/>
              </a:ext>
            </a:extLst>
          </p:cNvPr>
          <p:cNvSpPr>
            <a:spLocks noGrp="1"/>
          </p:cNvSpPr>
          <p:nvPr>
            <p:ph type="body" sz="quarter" idx="3" hasCustomPrompt="1"/>
          </p:nvPr>
        </p:nvSpPr>
        <p:spPr>
          <a:xfrm>
            <a:off x="6172200" y="1681163"/>
            <a:ext cx="5183188" cy="823912"/>
          </a:xfrm>
          <a:prstGeom prst="rect">
            <a:avLst/>
          </a:prstGeom>
        </p:spPr>
        <p:txBody>
          <a:bodyPr anchor="b"/>
          <a:lstStyle>
            <a:lvl1pPr marL="0" indent="0">
              <a:buNone/>
              <a:defRPr sz="24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HEADER</a:t>
            </a:r>
          </a:p>
        </p:txBody>
      </p:sp>
      <p:sp>
        <p:nvSpPr>
          <p:cNvPr id="6" name="Content Placeholder 5">
            <a:extLst>
              <a:ext uri="{FF2B5EF4-FFF2-40B4-BE49-F238E27FC236}">
                <a16:creationId xmlns:a16="http://schemas.microsoft.com/office/drawing/2014/main" id="{4040B4E6-74C8-43C5-B3F4-E32D610C0867}"/>
              </a:ext>
            </a:extLst>
          </p:cNvPr>
          <p:cNvSpPr>
            <a:spLocks noGrp="1"/>
          </p:cNvSpPr>
          <p:nvPr>
            <p:ph sz="quarter" idx="4"/>
          </p:nvPr>
        </p:nvSpPr>
        <p:spPr>
          <a:xfrm>
            <a:off x="6172200" y="2660747"/>
            <a:ext cx="5183188" cy="3047146"/>
          </a:xfrm>
          <a:prstGeom prst="rect">
            <a:avLst/>
          </a:prstGeom>
        </p:spPr>
        <p:txBody>
          <a:bodyPr/>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1" name="Straight Connector 10">
            <a:extLst>
              <a:ext uri="{FF2B5EF4-FFF2-40B4-BE49-F238E27FC236}">
                <a16:creationId xmlns:a16="http://schemas.microsoft.com/office/drawing/2014/main" id="{7B5AFC54-43E4-48A5-8102-64DE0898A7D3}"/>
              </a:ext>
            </a:extLst>
          </p:cNvPr>
          <p:cNvCxnSpPr/>
          <p:nvPr userDrawn="1"/>
        </p:nvCxnSpPr>
        <p:spPr>
          <a:xfrm>
            <a:off x="1143000" y="825500"/>
            <a:ext cx="10629900" cy="0"/>
          </a:xfrm>
          <a:prstGeom prst="line">
            <a:avLst/>
          </a:prstGeom>
          <a:ln w="25400">
            <a:solidFill>
              <a:srgbClr val="C6C8CA"/>
            </a:solidFill>
          </a:ln>
        </p:spPr>
        <p:style>
          <a:lnRef idx="1">
            <a:schemeClr val="accent1"/>
          </a:lnRef>
          <a:fillRef idx="0">
            <a:schemeClr val="accent1"/>
          </a:fillRef>
          <a:effectRef idx="0">
            <a:schemeClr val="accent1"/>
          </a:effectRef>
          <a:fontRef idx="minor">
            <a:schemeClr val="tx1"/>
          </a:fontRef>
        </p:style>
      </p:cxnSp>
      <p:pic>
        <p:nvPicPr>
          <p:cNvPr id="12" name="Graphic 11">
            <a:extLst>
              <a:ext uri="{FF2B5EF4-FFF2-40B4-BE49-F238E27FC236}">
                <a16:creationId xmlns:a16="http://schemas.microsoft.com/office/drawing/2014/main" id="{190BA454-7ABE-4536-8B38-65F8A9057B6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28600" y="242887"/>
            <a:ext cx="965199" cy="965199"/>
          </a:xfrm>
          <a:prstGeom prst="rect">
            <a:avLst/>
          </a:prstGeom>
        </p:spPr>
      </p:pic>
      <p:sp>
        <p:nvSpPr>
          <p:cNvPr id="13" name="Slide Number Placeholder 1">
            <a:extLst>
              <a:ext uri="{FF2B5EF4-FFF2-40B4-BE49-F238E27FC236}">
                <a16:creationId xmlns:a16="http://schemas.microsoft.com/office/drawing/2014/main" id="{48CA7A28-A8C2-4D1B-96F7-376D3878C052}"/>
              </a:ext>
            </a:extLst>
          </p:cNvPr>
          <p:cNvSpPr>
            <a:spLocks noGrp="1"/>
          </p:cNvSpPr>
          <p:nvPr>
            <p:ph type="sldNum" sz="quarter" idx="12"/>
          </p:nvPr>
        </p:nvSpPr>
        <p:spPr>
          <a:xfrm>
            <a:off x="9220200" y="6371894"/>
            <a:ext cx="2743200" cy="365125"/>
          </a:xfrm>
        </p:spPr>
        <p:txBody>
          <a:bodyPr/>
          <a:lstStyle/>
          <a:p>
            <a:fld id="{46BD448A-2EFF-4448-92A0-A2A7B0B2C308}" type="slidenum">
              <a:rPr lang="en-US" smtClean="0">
                <a:solidFill>
                  <a:srgbClr val="C6C8CA"/>
                </a:solidFill>
                <a:latin typeface="DINOT" panose="020B0504020101020102" pitchFamily="34" charset="0"/>
                <a:cs typeface="DINOT" panose="020B0504020101020102" pitchFamily="34" charset="0"/>
              </a:rPr>
              <a:t>‹#›</a:t>
            </a:fld>
            <a:endParaRPr lang="en-US" dirty="0">
              <a:solidFill>
                <a:srgbClr val="C6C8CA"/>
              </a:solidFill>
              <a:latin typeface="DINOT" panose="020B0504020101020102" pitchFamily="34" charset="0"/>
              <a:cs typeface="DINOT" panose="020B0504020101020102" pitchFamily="34" charset="0"/>
            </a:endParaRPr>
          </a:p>
        </p:txBody>
      </p:sp>
      <p:cxnSp>
        <p:nvCxnSpPr>
          <p:cNvPr id="15" name="Straight Connector 14">
            <a:extLst>
              <a:ext uri="{FF2B5EF4-FFF2-40B4-BE49-F238E27FC236}">
                <a16:creationId xmlns:a16="http://schemas.microsoft.com/office/drawing/2014/main" id="{C1C886E6-B70E-4193-AFCA-62D61DFBE943}"/>
              </a:ext>
            </a:extLst>
          </p:cNvPr>
          <p:cNvCxnSpPr>
            <a:cxnSpLocks/>
          </p:cNvCxnSpPr>
          <p:nvPr userDrawn="1"/>
        </p:nvCxnSpPr>
        <p:spPr>
          <a:xfrm>
            <a:off x="304800" y="6244894"/>
            <a:ext cx="11633200" cy="0"/>
          </a:xfrm>
          <a:prstGeom prst="line">
            <a:avLst/>
          </a:prstGeom>
          <a:ln w="25400">
            <a:solidFill>
              <a:srgbClr val="C6C8CA"/>
            </a:solidFill>
          </a:ln>
        </p:spPr>
        <p:style>
          <a:lnRef idx="1">
            <a:schemeClr val="accent1"/>
          </a:lnRef>
          <a:fillRef idx="0">
            <a:schemeClr val="accent1"/>
          </a:fillRef>
          <a:effectRef idx="0">
            <a:schemeClr val="accent1"/>
          </a:effectRef>
          <a:fontRef idx="minor">
            <a:schemeClr val="tx1"/>
          </a:fontRef>
        </p:style>
      </p:cxnSp>
      <p:sp>
        <p:nvSpPr>
          <p:cNvPr id="16" name="Text Placeholder 19">
            <a:extLst>
              <a:ext uri="{FF2B5EF4-FFF2-40B4-BE49-F238E27FC236}">
                <a16:creationId xmlns:a16="http://schemas.microsoft.com/office/drawing/2014/main" id="{2C89FFBC-DBCC-4140-9964-BC19AB1BD670}"/>
              </a:ext>
            </a:extLst>
          </p:cNvPr>
          <p:cNvSpPr>
            <a:spLocks noGrp="1"/>
          </p:cNvSpPr>
          <p:nvPr>
            <p:ph type="body" sz="quarter" idx="13" hasCustomPrompt="1"/>
          </p:nvPr>
        </p:nvSpPr>
        <p:spPr>
          <a:xfrm>
            <a:off x="1345910" y="399669"/>
            <a:ext cx="3768725" cy="323850"/>
          </a:xfrm>
        </p:spPr>
        <p:txBody>
          <a:bodyPr>
            <a:normAutofit/>
          </a:bodyPr>
          <a:lstStyle>
            <a:lvl1pPr marL="0" indent="0">
              <a:buNone/>
              <a:defRPr sz="1400" b="1">
                <a:solidFill>
                  <a:schemeClr val="bg2"/>
                </a:solidFill>
                <a:latin typeface="+mn-lt"/>
              </a:defRPr>
            </a:lvl1pPr>
            <a:lvl3pPr marL="914400" indent="0">
              <a:buNone/>
              <a:defRPr/>
            </a:lvl3pPr>
          </a:lstStyle>
          <a:p>
            <a:pPr lvl="0"/>
            <a:r>
              <a:rPr lang="en-US"/>
              <a:t>PRESENATION TITLE</a:t>
            </a:r>
          </a:p>
        </p:txBody>
      </p:sp>
      <p:sp>
        <p:nvSpPr>
          <p:cNvPr id="17" name="Text Placeholder 19">
            <a:extLst>
              <a:ext uri="{FF2B5EF4-FFF2-40B4-BE49-F238E27FC236}">
                <a16:creationId xmlns:a16="http://schemas.microsoft.com/office/drawing/2014/main" id="{24E6428D-0E9F-4501-AB50-CBB907F79F3E}"/>
              </a:ext>
            </a:extLst>
          </p:cNvPr>
          <p:cNvSpPr>
            <a:spLocks noGrp="1"/>
          </p:cNvSpPr>
          <p:nvPr>
            <p:ph type="body" sz="quarter" idx="14" hasCustomPrompt="1"/>
          </p:nvPr>
        </p:nvSpPr>
        <p:spPr>
          <a:xfrm>
            <a:off x="304800" y="6304540"/>
            <a:ext cx="3768725" cy="323850"/>
          </a:xfrm>
        </p:spPr>
        <p:txBody>
          <a:bodyPr>
            <a:normAutofit/>
          </a:bodyPr>
          <a:lstStyle>
            <a:lvl1pPr marL="0" indent="0">
              <a:buNone/>
              <a:defRPr sz="1400" b="1">
                <a:solidFill>
                  <a:schemeClr val="bg2"/>
                </a:solidFill>
                <a:latin typeface="+mn-lt"/>
              </a:defRPr>
            </a:lvl1pPr>
            <a:lvl3pPr marL="914400" indent="0">
              <a:buNone/>
              <a:defRPr/>
            </a:lvl3pPr>
          </a:lstStyle>
          <a:p>
            <a:pPr lvl="0"/>
            <a:r>
              <a:rPr lang="en-US"/>
              <a:t>DEPARTMENT</a:t>
            </a:r>
          </a:p>
        </p:txBody>
      </p:sp>
    </p:spTree>
    <p:extLst>
      <p:ext uri="{BB962C8B-B14F-4D97-AF65-F5344CB8AC3E}">
        <p14:creationId xmlns:p14="http://schemas.microsoft.com/office/powerpoint/2010/main" val="266556037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Content with Caption">
    <p:bg>
      <p:bgRef idx="1001">
        <a:schemeClr val="bg1"/>
      </p:bgRef>
    </p:bg>
    <p:spTree>
      <p:nvGrpSpPr>
        <p:cNvPr id="1" name=""/>
        <p:cNvGrpSpPr/>
        <p:nvPr/>
      </p:nvGrpSpPr>
      <p:grpSpPr>
        <a:xfrm>
          <a:off x="0" y="0"/>
          <a:ext cx="0" cy="0"/>
          <a:chOff x="0" y="0"/>
          <a:chExt cx="0" cy="0"/>
        </a:xfrm>
      </p:grpSpPr>
      <p:cxnSp>
        <p:nvCxnSpPr>
          <p:cNvPr id="14" name="Straight Connector 13">
            <a:extLst>
              <a:ext uri="{FF2B5EF4-FFF2-40B4-BE49-F238E27FC236}">
                <a16:creationId xmlns:a16="http://schemas.microsoft.com/office/drawing/2014/main" id="{338632E4-AC15-4C97-8E91-0B80EB5BA846}"/>
              </a:ext>
            </a:extLst>
          </p:cNvPr>
          <p:cNvCxnSpPr>
            <a:cxnSpLocks/>
          </p:cNvCxnSpPr>
          <p:nvPr userDrawn="1"/>
        </p:nvCxnSpPr>
        <p:spPr>
          <a:xfrm>
            <a:off x="524301" y="6229350"/>
            <a:ext cx="7442200" cy="0"/>
          </a:xfrm>
          <a:prstGeom prst="line">
            <a:avLst/>
          </a:prstGeom>
          <a:ln w="25400">
            <a:solidFill>
              <a:srgbClr val="C6C8CA"/>
            </a:solidFill>
          </a:ln>
        </p:spPr>
        <p:style>
          <a:lnRef idx="1">
            <a:schemeClr val="accent1"/>
          </a:lnRef>
          <a:fillRef idx="0">
            <a:schemeClr val="accent1"/>
          </a:fillRef>
          <a:effectRef idx="0">
            <a:schemeClr val="accent1"/>
          </a:effectRef>
          <a:fontRef idx="minor">
            <a:schemeClr val="tx1"/>
          </a:fontRef>
        </p:style>
      </p:cxnSp>
      <p:sp>
        <p:nvSpPr>
          <p:cNvPr id="7" name="Slide Number Placeholder 6">
            <a:extLst>
              <a:ext uri="{FF2B5EF4-FFF2-40B4-BE49-F238E27FC236}">
                <a16:creationId xmlns:a16="http://schemas.microsoft.com/office/drawing/2014/main" id="{452AB8E3-BD12-4247-8DF8-C51A26CBD002}"/>
              </a:ext>
            </a:extLst>
          </p:cNvPr>
          <p:cNvSpPr>
            <a:spLocks noGrp="1"/>
          </p:cNvSpPr>
          <p:nvPr>
            <p:ph type="sldNum" sz="quarter" idx="12"/>
          </p:nvPr>
        </p:nvSpPr>
        <p:spPr/>
        <p:txBody>
          <a:bodyPr/>
          <a:lstStyle/>
          <a:p>
            <a:fld id="{1F50D7D2-FAD1-4593-92DD-F775DA94F265}" type="slidenum">
              <a:rPr lang="en-US" smtClean="0"/>
              <a:t>‹#›</a:t>
            </a:fld>
            <a:endParaRPr lang="en-US" dirty="0"/>
          </a:p>
        </p:txBody>
      </p:sp>
      <p:sp>
        <p:nvSpPr>
          <p:cNvPr id="8" name="Oval 7">
            <a:extLst>
              <a:ext uri="{FF2B5EF4-FFF2-40B4-BE49-F238E27FC236}">
                <a16:creationId xmlns:a16="http://schemas.microsoft.com/office/drawing/2014/main" id="{B6992E67-6E04-40FF-B828-16FB4151C6FE}"/>
              </a:ext>
            </a:extLst>
          </p:cNvPr>
          <p:cNvSpPr/>
          <p:nvPr userDrawn="1"/>
        </p:nvSpPr>
        <p:spPr>
          <a:xfrm>
            <a:off x="7092431" y="-1116368"/>
            <a:ext cx="9309100" cy="93091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Slide Number Placeholder 1">
            <a:extLst>
              <a:ext uri="{FF2B5EF4-FFF2-40B4-BE49-F238E27FC236}">
                <a16:creationId xmlns:a16="http://schemas.microsoft.com/office/drawing/2014/main" id="{29444795-0E99-4479-A42F-59F298E669F3}"/>
              </a:ext>
            </a:extLst>
          </p:cNvPr>
          <p:cNvSpPr txBox="1">
            <a:spLocks/>
          </p:cNvSpPr>
          <p:nvPr userDrawn="1"/>
        </p:nvSpPr>
        <p:spPr>
          <a:xfrm>
            <a:off x="5108316" y="6367497"/>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6BD448A-2EFF-4448-92A0-A2A7B0B2C308}" type="slidenum">
              <a:rPr lang="en-US" smtClean="0">
                <a:solidFill>
                  <a:srgbClr val="C6C8CA"/>
                </a:solidFill>
                <a:latin typeface="DINOT" panose="020B0504020101020102" pitchFamily="34" charset="0"/>
                <a:cs typeface="DINOT" panose="020B0504020101020102" pitchFamily="34" charset="0"/>
              </a:rPr>
              <a:pPr/>
              <a:t>‹#›</a:t>
            </a:fld>
            <a:endParaRPr lang="en-US" dirty="0">
              <a:solidFill>
                <a:srgbClr val="C6C8CA"/>
              </a:solidFill>
              <a:latin typeface="DINOT" panose="020B0504020101020102" pitchFamily="34" charset="0"/>
              <a:cs typeface="DINOT" panose="020B0504020101020102" pitchFamily="34" charset="0"/>
            </a:endParaRPr>
          </a:p>
        </p:txBody>
      </p:sp>
      <p:sp>
        <p:nvSpPr>
          <p:cNvPr id="10" name="TextBox 9">
            <a:extLst>
              <a:ext uri="{FF2B5EF4-FFF2-40B4-BE49-F238E27FC236}">
                <a16:creationId xmlns:a16="http://schemas.microsoft.com/office/drawing/2014/main" id="{B997F879-359F-44B9-9D7D-1342B2D61168}"/>
              </a:ext>
            </a:extLst>
          </p:cNvPr>
          <p:cNvSpPr txBox="1"/>
          <p:nvPr userDrawn="1"/>
        </p:nvSpPr>
        <p:spPr>
          <a:xfrm>
            <a:off x="498901" y="6356350"/>
            <a:ext cx="3746500" cy="307777"/>
          </a:xfrm>
          <a:prstGeom prst="rect">
            <a:avLst/>
          </a:prstGeom>
          <a:noFill/>
        </p:spPr>
        <p:txBody>
          <a:bodyPr wrap="square" rtlCol="0">
            <a:spAutoFit/>
          </a:bodyPr>
          <a:lstStyle/>
          <a:p>
            <a:r>
              <a:rPr lang="en-US" sz="1400" dirty="0">
                <a:solidFill>
                  <a:srgbClr val="C6C8CA"/>
                </a:solidFill>
                <a:latin typeface="DINOT" panose="020B0504020101020102" pitchFamily="34" charset="0"/>
                <a:cs typeface="DINOT" panose="020B0504020101020102" pitchFamily="34" charset="0"/>
              </a:rPr>
              <a:t>DEPARTMENT</a:t>
            </a:r>
          </a:p>
        </p:txBody>
      </p:sp>
      <p:sp>
        <p:nvSpPr>
          <p:cNvPr id="11" name="TextBox 10">
            <a:extLst>
              <a:ext uri="{FF2B5EF4-FFF2-40B4-BE49-F238E27FC236}">
                <a16:creationId xmlns:a16="http://schemas.microsoft.com/office/drawing/2014/main" id="{AE71B4C6-DB62-4D5E-946E-ECA6D5C8FC7E}"/>
              </a:ext>
            </a:extLst>
          </p:cNvPr>
          <p:cNvSpPr txBox="1"/>
          <p:nvPr userDrawn="1"/>
        </p:nvSpPr>
        <p:spPr>
          <a:xfrm>
            <a:off x="1248201" y="443109"/>
            <a:ext cx="3746500" cy="307777"/>
          </a:xfrm>
          <a:prstGeom prst="rect">
            <a:avLst/>
          </a:prstGeom>
          <a:noFill/>
        </p:spPr>
        <p:txBody>
          <a:bodyPr wrap="square" rtlCol="0">
            <a:spAutoFit/>
          </a:bodyPr>
          <a:lstStyle/>
          <a:p>
            <a:r>
              <a:rPr lang="en-US" sz="1400" b="1" dirty="0">
                <a:solidFill>
                  <a:srgbClr val="939597"/>
                </a:solidFill>
                <a:latin typeface="DINOT" panose="020B0504020101020102" pitchFamily="34" charset="0"/>
                <a:cs typeface="DINOT" panose="020B0504020101020102" pitchFamily="34" charset="0"/>
              </a:rPr>
              <a:t>PRESENTATION TITLE</a:t>
            </a:r>
          </a:p>
        </p:txBody>
      </p:sp>
      <p:cxnSp>
        <p:nvCxnSpPr>
          <p:cNvPr id="12" name="Straight Connector 11">
            <a:extLst>
              <a:ext uri="{FF2B5EF4-FFF2-40B4-BE49-F238E27FC236}">
                <a16:creationId xmlns:a16="http://schemas.microsoft.com/office/drawing/2014/main" id="{833692B5-0898-4392-A502-3E0A4AFB8C72}"/>
              </a:ext>
            </a:extLst>
          </p:cNvPr>
          <p:cNvCxnSpPr>
            <a:cxnSpLocks/>
          </p:cNvCxnSpPr>
          <p:nvPr userDrawn="1"/>
        </p:nvCxnSpPr>
        <p:spPr>
          <a:xfrm>
            <a:off x="676701" y="850900"/>
            <a:ext cx="6261100" cy="0"/>
          </a:xfrm>
          <a:prstGeom prst="line">
            <a:avLst/>
          </a:prstGeom>
          <a:ln w="25400">
            <a:solidFill>
              <a:srgbClr val="C6C8CA"/>
            </a:solidFill>
          </a:ln>
        </p:spPr>
        <p:style>
          <a:lnRef idx="1">
            <a:schemeClr val="accent1"/>
          </a:lnRef>
          <a:fillRef idx="0">
            <a:schemeClr val="accent1"/>
          </a:fillRef>
          <a:effectRef idx="0">
            <a:schemeClr val="accent1"/>
          </a:effectRef>
          <a:fontRef idx="minor">
            <a:schemeClr val="tx1"/>
          </a:fontRef>
        </p:style>
      </p:cxnSp>
      <p:pic>
        <p:nvPicPr>
          <p:cNvPr id="13" name="Graphic 12">
            <a:extLst>
              <a:ext uri="{FF2B5EF4-FFF2-40B4-BE49-F238E27FC236}">
                <a16:creationId xmlns:a16="http://schemas.microsoft.com/office/drawing/2014/main" id="{857CB027-4633-4F1C-BDEA-EBFA9A5D5F9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28372" y="146049"/>
            <a:ext cx="965199" cy="965199"/>
          </a:xfrm>
          <a:prstGeom prst="rect">
            <a:avLst/>
          </a:prstGeom>
        </p:spPr>
      </p:pic>
      <p:sp>
        <p:nvSpPr>
          <p:cNvPr id="17" name="Text Placeholder 2">
            <a:extLst>
              <a:ext uri="{FF2B5EF4-FFF2-40B4-BE49-F238E27FC236}">
                <a16:creationId xmlns:a16="http://schemas.microsoft.com/office/drawing/2014/main" id="{73F79DE3-A4BA-4948-A461-7ED9A92AF775}"/>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8" name="Content Placeholder 3">
            <a:extLst>
              <a:ext uri="{FF2B5EF4-FFF2-40B4-BE49-F238E27FC236}">
                <a16:creationId xmlns:a16="http://schemas.microsoft.com/office/drawing/2014/main" id="{AF5AD662-8FAC-48EA-B28C-F6E978C21D3D}"/>
              </a:ext>
            </a:extLst>
          </p:cNvPr>
          <p:cNvSpPr>
            <a:spLocks noGrp="1"/>
          </p:cNvSpPr>
          <p:nvPr>
            <p:ph sz="half" idx="2"/>
          </p:nvPr>
        </p:nvSpPr>
        <p:spPr>
          <a:xfrm>
            <a:off x="839788" y="2660747"/>
            <a:ext cx="5157787" cy="3047146"/>
          </a:xfrm>
          <a:prstGeom prst="rect">
            <a:avLst/>
          </a:prstGeom>
        </p:spPr>
        <p:txBody>
          <a:bodyPr/>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Picture Placeholder 4">
            <a:extLst>
              <a:ext uri="{FF2B5EF4-FFF2-40B4-BE49-F238E27FC236}">
                <a16:creationId xmlns:a16="http://schemas.microsoft.com/office/drawing/2014/main" id="{B2EC12F0-524A-4889-88CD-5E0F371382F5}"/>
              </a:ext>
            </a:extLst>
          </p:cNvPr>
          <p:cNvSpPr>
            <a:spLocks noGrp="1"/>
          </p:cNvSpPr>
          <p:nvPr>
            <p:ph type="pic" sz="quarter" idx="13"/>
          </p:nvPr>
        </p:nvSpPr>
        <p:spPr>
          <a:xfrm>
            <a:off x="7092431" y="-521596"/>
            <a:ext cx="8119555" cy="8119555"/>
          </a:xfrm>
          <a:prstGeom prst="flowChartConnector">
            <a:avLst/>
          </a:prstGeom>
        </p:spPr>
        <p:txBody>
          <a:bodyPr/>
          <a:lstStyle>
            <a:lvl1pPr>
              <a:defRPr>
                <a:solidFill>
                  <a:srgbClr val="000000"/>
                </a:solidFill>
              </a:defRPr>
            </a:lvl1pPr>
          </a:lstStyle>
          <a:p>
            <a:r>
              <a:rPr lang="en-US" dirty="0"/>
              <a:t>Click icon to add picture</a:t>
            </a:r>
          </a:p>
        </p:txBody>
      </p:sp>
    </p:spTree>
    <p:extLst>
      <p:ext uri="{BB962C8B-B14F-4D97-AF65-F5344CB8AC3E}">
        <p14:creationId xmlns:p14="http://schemas.microsoft.com/office/powerpoint/2010/main" val="182640966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71431745-310D-4BD7-BC32-D1681D2FE99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086767" y="4175755"/>
            <a:ext cx="8018463" cy="2144082"/>
          </a:xfrm>
          <a:prstGeom prst="rect">
            <a:avLst/>
          </a:prstGeom>
        </p:spPr>
      </p:pic>
      <p:pic>
        <p:nvPicPr>
          <p:cNvPr id="7" name="Graphic 6">
            <a:extLst>
              <a:ext uri="{FF2B5EF4-FFF2-40B4-BE49-F238E27FC236}">
                <a16:creationId xmlns:a16="http://schemas.microsoft.com/office/drawing/2014/main" id="{B715169D-F4DC-485D-A0FF-B6DEBB674927}"/>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3560054" y="1003655"/>
            <a:ext cx="5071890" cy="2316163"/>
          </a:xfrm>
          <a:prstGeom prst="rect">
            <a:avLst/>
          </a:prstGeom>
        </p:spPr>
      </p:pic>
    </p:spTree>
    <p:extLst>
      <p:ext uri="{BB962C8B-B14F-4D97-AF65-F5344CB8AC3E}">
        <p14:creationId xmlns:p14="http://schemas.microsoft.com/office/powerpoint/2010/main" val="211107143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96DEE3-9C81-4D6B-835A-EEF99CD2D3D7}"/>
              </a:ext>
            </a:extLst>
          </p:cNvPr>
          <p:cNvSpPr>
            <a:spLocks noGrp="1"/>
          </p:cNvSpPr>
          <p:nvPr>
            <p:ph type="ctrTitle" hasCustomPrompt="1"/>
          </p:nvPr>
        </p:nvSpPr>
        <p:spPr>
          <a:xfrm>
            <a:off x="4592547" y="1122363"/>
            <a:ext cx="7075577" cy="2387600"/>
          </a:xfrm>
        </p:spPr>
        <p:txBody>
          <a:bodyPr anchor="b"/>
          <a:lstStyle>
            <a:lvl1pPr algn="ctr">
              <a:defRPr sz="6000"/>
            </a:lvl1pPr>
          </a:lstStyle>
          <a:p>
            <a:r>
              <a:rPr lang="en-US" dirty="0"/>
              <a:t>TITLE</a:t>
            </a:r>
          </a:p>
        </p:txBody>
      </p:sp>
      <p:sp>
        <p:nvSpPr>
          <p:cNvPr id="3" name="Subtitle 2">
            <a:extLst>
              <a:ext uri="{FF2B5EF4-FFF2-40B4-BE49-F238E27FC236}">
                <a16:creationId xmlns:a16="http://schemas.microsoft.com/office/drawing/2014/main" id="{DE87158A-470A-4DDA-8C1B-4AA5C87FDD4F}"/>
              </a:ext>
            </a:extLst>
          </p:cNvPr>
          <p:cNvSpPr>
            <a:spLocks noGrp="1"/>
          </p:cNvSpPr>
          <p:nvPr>
            <p:ph type="subTitle" idx="1" hasCustomPrompt="1"/>
          </p:nvPr>
        </p:nvSpPr>
        <p:spPr>
          <a:xfrm>
            <a:off x="4592546" y="3881438"/>
            <a:ext cx="7179561" cy="13763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a:t>
            </a:r>
          </a:p>
        </p:txBody>
      </p:sp>
      <p:cxnSp>
        <p:nvCxnSpPr>
          <p:cNvPr id="8" name="Straight Connector 7">
            <a:extLst>
              <a:ext uri="{FF2B5EF4-FFF2-40B4-BE49-F238E27FC236}">
                <a16:creationId xmlns:a16="http://schemas.microsoft.com/office/drawing/2014/main" id="{2B6A1685-D916-4B34-9747-2AE8BA5CC1FC}"/>
              </a:ext>
            </a:extLst>
          </p:cNvPr>
          <p:cNvCxnSpPr>
            <a:cxnSpLocks/>
          </p:cNvCxnSpPr>
          <p:nvPr userDrawn="1"/>
        </p:nvCxnSpPr>
        <p:spPr>
          <a:xfrm>
            <a:off x="4178300" y="3695700"/>
            <a:ext cx="7489825" cy="0"/>
          </a:xfrm>
          <a:prstGeom prst="line">
            <a:avLst/>
          </a:prstGeom>
          <a:ln w="31750">
            <a:solidFill>
              <a:schemeClr val="bg1"/>
            </a:solidFill>
          </a:ln>
        </p:spPr>
        <p:style>
          <a:lnRef idx="1">
            <a:schemeClr val="accent1"/>
          </a:lnRef>
          <a:fillRef idx="0">
            <a:schemeClr val="accent1"/>
          </a:fillRef>
          <a:effectRef idx="0">
            <a:schemeClr val="accent1"/>
          </a:effectRef>
          <a:fontRef idx="minor">
            <a:schemeClr val="tx1"/>
          </a:fontRef>
        </p:style>
      </p:cxnSp>
      <p:sp>
        <p:nvSpPr>
          <p:cNvPr id="11" name="Text Placeholder 19">
            <a:extLst>
              <a:ext uri="{FF2B5EF4-FFF2-40B4-BE49-F238E27FC236}">
                <a16:creationId xmlns:a16="http://schemas.microsoft.com/office/drawing/2014/main" id="{07DAEB2C-73E8-4DD9-81C6-3FFFD6103FFF}"/>
              </a:ext>
            </a:extLst>
          </p:cNvPr>
          <p:cNvSpPr>
            <a:spLocks noGrp="1"/>
          </p:cNvSpPr>
          <p:nvPr>
            <p:ph type="body" sz="quarter" idx="13" hasCustomPrompt="1"/>
          </p:nvPr>
        </p:nvSpPr>
        <p:spPr>
          <a:xfrm>
            <a:off x="168273" y="6344032"/>
            <a:ext cx="3768725" cy="323850"/>
          </a:xfrm>
        </p:spPr>
        <p:txBody>
          <a:bodyPr>
            <a:normAutofit/>
          </a:bodyPr>
          <a:lstStyle>
            <a:lvl1pPr marL="0" indent="0">
              <a:buNone/>
              <a:defRPr sz="1800" b="1">
                <a:solidFill>
                  <a:schemeClr val="bg1"/>
                </a:solidFill>
                <a:latin typeface="+mn-lt"/>
              </a:defRPr>
            </a:lvl1pPr>
            <a:lvl3pPr marL="914400" indent="0">
              <a:buNone/>
              <a:defRPr/>
            </a:lvl3pPr>
          </a:lstStyle>
          <a:p>
            <a:pPr lvl="0"/>
            <a:r>
              <a:rPr lang="en-US" dirty="0"/>
              <a:t>PRESENTOR</a:t>
            </a:r>
          </a:p>
        </p:txBody>
      </p:sp>
      <p:sp>
        <p:nvSpPr>
          <p:cNvPr id="12" name="Text Placeholder 19">
            <a:extLst>
              <a:ext uri="{FF2B5EF4-FFF2-40B4-BE49-F238E27FC236}">
                <a16:creationId xmlns:a16="http://schemas.microsoft.com/office/drawing/2014/main" id="{893D1C21-DCB5-4741-91BD-021A177867DD}"/>
              </a:ext>
            </a:extLst>
          </p:cNvPr>
          <p:cNvSpPr>
            <a:spLocks noGrp="1"/>
          </p:cNvSpPr>
          <p:nvPr>
            <p:ph type="body" sz="quarter" idx="14" hasCustomPrompt="1"/>
          </p:nvPr>
        </p:nvSpPr>
        <p:spPr>
          <a:xfrm>
            <a:off x="8003382" y="6344032"/>
            <a:ext cx="3768725" cy="323850"/>
          </a:xfrm>
        </p:spPr>
        <p:txBody>
          <a:bodyPr>
            <a:noAutofit/>
          </a:bodyPr>
          <a:lstStyle>
            <a:lvl1pPr marL="0" indent="0" algn="r">
              <a:buNone/>
              <a:defRPr sz="1800" b="1">
                <a:solidFill>
                  <a:schemeClr val="bg1"/>
                </a:solidFill>
                <a:latin typeface="+mn-lt"/>
              </a:defRPr>
            </a:lvl1pPr>
            <a:lvl3pPr marL="914400" indent="0">
              <a:buNone/>
              <a:defRPr/>
            </a:lvl3pPr>
          </a:lstStyle>
          <a:p>
            <a:pPr lvl="0"/>
            <a:r>
              <a:rPr lang="en-US" dirty="0"/>
              <a:t>DEPARTMENT</a:t>
            </a:r>
          </a:p>
        </p:txBody>
      </p:sp>
      <p:pic>
        <p:nvPicPr>
          <p:cNvPr id="5" name="Picture 4" descr="A white circle with black text&#10;&#10;Description automatically generated">
            <a:extLst>
              <a:ext uri="{FF2B5EF4-FFF2-40B4-BE49-F238E27FC236}">
                <a16:creationId xmlns:a16="http://schemas.microsoft.com/office/drawing/2014/main" id="{48C19071-E18E-9B0F-C98E-105F610CAD9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68747" y="1356553"/>
            <a:ext cx="4144893" cy="4144893"/>
          </a:xfrm>
          <a:prstGeom prst="rect">
            <a:avLst/>
          </a:prstGeom>
        </p:spPr>
      </p:pic>
    </p:spTree>
    <p:extLst>
      <p:ext uri="{BB962C8B-B14F-4D97-AF65-F5344CB8AC3E}">
        <p14:creationId xmlns:p14="http://schemas.microsoft.com/office/powerpoint/2010/main" val="43009074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itle and Content">
    <p:bg>
      <p:bgRef idx="1001">
        <a:schemeClr val="bg1"/>
      </p:bgRef>
    </p:bg>
    <p:spTree>
      <p:nvGrpSpPr>
        <p:cNvPr id="1" name=""/>
        <p:cNvGrpSpPr/>
        <p:nvPr/>
      </p:nvGrpSpPr>
      <p:grpSpPr>
        <a:xfrm>
          <a:off x="0" y="0"/>
          <a:ext cx="0" cy="0"/>
          <a:chOff x="0" y="0"/>
          <a:chExt cx="0" cy="0"/>
        </a:xfrm>
      </p:grpSpPr>
      <p:sp>
        <p:nvSpPr>
          <p:cNvPr id="7" name="Slide Number Placeholder 1">
            <a:extLst>
              <a:ext uri="{FF2B5EF4-FFF2-40B4-BE49-F238E27FC236}">
                <a16:creationId xmlns:a16="http://schemas.microsoft.com/office/drawing/2014/main" id="{E8FD2704-C983-4E42-B59F-DC9089DA6030}"/>
              </a:ext>
            </a:extLst>
          </p:cNvPr>
          <p:cNvSpPr>
            <a:spLocks noGrp="1"/>
          </p:cNvSpPr>
          <p:nvPr>
            <p:ph type="sldNum" sz="quarter" idx="12"/>
          </p:nvPr>
        </p:nvSpPr>
        <p:spPr>
          <a:xfrm>
            <a:off x="9220200" y="6330950"/>
            <a:ext cx="2743200" cy="365125"/>
          </a:xfrm>
        </p:spPr>
        <p:txBody>
          <a:bodyPr/>
          <a:lstStyle/>
          <a:p>
            <a:fld id="{46BD448A-2EFF-4448-92A0-A2A7B0B2C308}" type="slidenum">
              <a:rPr lang="en-US" smtClean="0">
                <a:solidFill>
                  <a:srgbClr val="C6C8CA"/>
                </a:solidFill>
                <a:latin typeface="DINOT" panose="020B0504020101020102" pitchFamily="34" charset="0"/>
                <a:cs typeface="DINOT" panose="020B0504020101020102" pitchFamily="34" charset="0"/>
              </a:rPr>
              <a:t>‹#›</a:t>
            </a:fld>
            <a:endParaRPr lang="en-US" dirty="0">
              <a:solidFill>
                <a:srgbClr val="C6C8CA"/>
              </a:solidFill>
              <a:latin typeface="DINOT" panose="020B0504020101020102" pitchFamily="34" charset="0"/>
              <a:cs typeface="DINOT" panose="020B0504020101020102" pitchFamily="34" charset="0"/>
            </a:endParaRPr>
          </a:p>
        </p:txBody>
      </p:sp>
      <p:cxnSp>
        <p:nvCxnSpPr>
          <p:cNvPr id="10" name="Straight Connector 9">
            <a:extLst>
              <a:ext uri="{FF2B5EF4-FFF2-40B4-BE49-F238E27FC236}">
                <a16:creationId xmlns:a16="http://schemas.microsoft.com/office/drawing/2014/main" id="{64B9A9AE-7BD5-4670-A0B5-217D47B2396D}"/>
              </a:ext>
            </a:extLst>
          </p:cNvPr>
          <p:cNvCxnSpPr/>
          <p:nvPr userDrawn="1"/>
        </p:nvCxnSpPr>
        <p:spPr>
          <a:xfrm>
            <a:off x="1143000" y="825500"/>
            <a:ext cx="10629900" cy="0"/>
          </a:xfrm>
          <a:prstGeom prst="line">
            <a:avLst/>
          </a:prstGeom>
          <a:ln w="25400">
            <a:solidFill>
              <a:srgbClr val="C6C8CA"/>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E9121D0E-33C7-4635-8706-279D1D65A40F}"/>
              </a:ext>
            </a:extLst>
          </p:cNvPr>
          <p:cNvCxnSpPr>
            <a:cxnSpLocks/>
          </p:cNvCxnSpPr>
          <p:nvPr userDrawn="1"/>
        </p:nvCxnSpPr>
        <p:spPr>
          <a:xfrm>
            <a:off x="304800" y="6203950"/>
            <a:ext cx="11633200" cy="0"/>
          </a:xfrm>
          <a:prstGeom prst="line">
            <a:avLst/>
          </a:prstGeom>
          <a:ln w="25400">
            <a:solidFill>
              <a:srgbClr val="C6C8CA"/>
            </a:solidFill>
          </a:ln>
        </p:spPr>
        <p:style>
          <a:lnRef idx="1">
            <a:schemeClr val="accent1"/>
          </a:lnRef>
          <a:fillRef idx="0">
            <a:schemeClr val="accent1"/>
          </a:fillRef>
          <a:effectRef idx="0">
            <a:schemeClr val="accent1"/>
          </a:effectRef>
          <a:fontRef idx="minor">
            <a:schemeClr val="tx1"/>
          </a:fontRef>
        </p:style>
      </p:cxnSp>
      <p:sp>
        <p:nvSpPr>
          <p:cNvPr id="15" name="Text Placeholder 2">
            <a:extLst>
              <a:ext uri="{FF2B5EF4-FFF2-40B4-BE49-F238E27FC236}">
                <a16:creationId xmlns:a16="http://schemas.microsoft.com/office/drawing/2014/main" id="{06DA8D73-0973-485B-A19A-93574026AE09}"/>
              </a:ext>
            </a:extLst>
          </p:cNvPr>
          <p:cNvSpPr>
            <a:spLocks noGrp="1"/>
          </p:cNvSpPr>
          <p:nvPr>
            <p:ph type="body" idx="1" hasCustomPrompt="1"/>
          </p:nvPr>
        </p:nvSpPr>
        <p:spPr>
          <a:xfrm>
            <a:off x="1193799" y="1208086"/>
            <a:ext cx="10579101" cy="823912"/>
          </a:xfrm>
          <a:prstGeom prst="rect">
            <a:avLst/>
          </a:prstGeom>
        </p:spPr>
        <p:txBody>
          <a:bodyPr anchor="b"/>
          <a:lstStyle>
            <a:lvl1pPr marL="0" indent="0">
              <a:buNone/>
              <a:defRPr sz="24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HEADER</a:t>
            </a:r>
          </a:p>
        </p:txBody>
      </p:sp>
      <p:sp>
        <p:nvSpPr>
          <p:cNvPr id="16" name="Content Placeholder 3">
            <a:extLst>
              <a:ext uri="{FF2B5EF4-FFF2-40B4-BE49-F238E27FC236}">
                <a16:creationId xmlns:a16="http://schemas.microsoft.com/office/drawing/2014/main" id="{CD869A92-7210-46D7-8FD9-68C42F94489C}"/>
              </a:ext>
            </a:extLst>
          </p:cNvPr>
          <p:cNvSpPr>
            <a:spLocks noGrp="1"/>
          </p:cNvSpPr>
          <p:nvPr>
            <p:ph sz="half" idx="2"/>
          </p:nvPr>
        </p:nvSpPr>
        <p:spPr>
          <a:xfrm>
            <a:off x="1193799" y="2187670"/>
            <a:ext cx="10579101" cy="3047146"/>
          </a:xfrm>
          <a:prstGeom prst="rect">
            <a:avLst/>
          </a:prstGeom>
        </p:spPr>
        <p:txBody>
          <a:bodyPr/>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Text Placeholder 19">
            <a:extLst>
              <a:ext uri="{FF2B5EF4-FFF2-40B4-BE49-F238E27FC236}">
                <a16:creationId xmlns:a16="http://schemas.microsoft.com/office/drawing/2014/main" id="{DA3C4D3D-2004-472D-B5CB-A75F6EF45DF8}"/>
              </a:ext>
            </a:extLst>
          </p:cNvPr>
          <p:cNvSpPr>
            <a:spLocks noGrp="1"/>
          </p:cNvSpPr>
          <p:nvPr>
            <p:ph type="body" sz="quarter" idx="13" hasCustomPrompt="1"/>
          </p:nvPr>
        </p:nvSpPr>
        <p:spPr>
          <a:xfrm>
            <a:off x="1345910" y="399669"/>
            <a:ext cx="3768725" cy="323850"/>
          </a:xfrm>
        </p:spPr>
        <p:txBody>
          <a:bodyPr>
            <a:normAutofit/>
          </a:bodyPr>
          <a:lstStyle>
            <a:lvl1pPr marL="0" indent="0">
              <a:buNone/>
              <a:defRPr sz="1400" b="1">
                <a:solidFill>
                  <a:schemeClr val="bg2"/>
                </a:solidFill>
                <a:latin typeface="+mn-lt"/>
              </a:defRPr>
            </a:lvl1pPr>
            <a:lvl3pPr marL="914400" indent="0">
              <a:buNone/>
              <a:defRPr/>
            </a:lvl3pPr>
          </a:lstStyle>
          <a:p>
            <a:pPr lvl="0"/>
            <a:r>
              <a:rPr lang="en-US" dirty="0"/>
              <a:t>PRESENATION TITLE</a:t>
            </a:r>
          </a:p>
        </p:txBody>
      </p:sp>
      <p:sp>
        <p:nvSpPr>
          <p:cNvPr id="18" name="Text Placeholder 19">
            <a:extLst>
              <a:ext uri="{FF2B5EF4-FFF2-40B4-BE49-F238E27FC236}">
                <a16:creationId xmlns:a16="http://schemas.microsoft.com/office/drawing/2014/main" id="{E3731C39-A7D5-4DF4-A27C-67EAB830E904}"/>
              </a:ext>
            </a:extLst>
          </p:cNvPr>
          <p:cNvSpPr>
            <a:spLocks noGrp="1"/>
          </p:cNvSpPr>
          <p:nvPr>
            <p:ph type="body" sz="quarter" idx="14" hasCustomPrompt="1"/>
          </p:nvPr>
        </p:nvSpPr>
        <p:spPr>
          <a:xfrm>
            <a:off x="304800" y="6304540"/>
            <a:ext cx="3768725" cy="323850"/>
          </a:xfrm>
        </p:spPr>
        <p:txBody>
          <a:bodyPr>
            <a:normAutofit/>
          </a:bodyPr>
          <a:lstStyle>
            <a:lvl1pPr marL="0" indent="0">
              <a:buNone/>
              <a:defRPr sz="1400" b="1">
                <a:solidFill>
                  <a:schemeClr val="bg2"/>
                </a:solidFill>
                <a:latin typeface="+mn-lt"/>
              </a:defRPr>
            </a:lvl1pPr>
            <a:lvl3pPr marL="914400" indent="0">
              <a:buNone/>
              <a:defRPr/>
            </a:lvl3pPr>
          </a:lstStyle>
          <a:p>
            <a:pPr lvl="0"/>
            <a:r>
              <a:rPr lang="en-US" dirty="0"/>
              <a:t>DEPARTMENT</a:t>
            </a:r>
          </a:p>
        </p:txBody>
      </p:sp>
      <p:pic>
        <p:nvPicPr>
          <p:cNvPr id="2" name="Picture 1" descr="A green circle with black letters&#10;&#10;Description automatically generated">
            <a:extLst>
              <a:ext uri="{FF2B5EF4-FFF2-40B4-BE49-F238E27FC236}">
                <a16:creationId xmlns:a16="http://schemas.microsoft.com/office/drawing/2014/main" id="{E93D534E-902B-07A8-8B55-7209844028C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27587" y="242887"/>
            <a:ext cx="966212" cy="966212"/>
          </a:xfrm>
          <a:prstGeom prst="rect">
            <a:avLst/>
          </a:prstGeom>
        </p:spPr>
      </p:pic>
    </p:spTree>
    <p:extLst>
      <p:ext uri="{BB962C8B-B14F-4D97-AF65-F5344CB8AC3E}">
        <p14:creationId xmlns:p14="http://schemas.microsoft.com/office/powerpoint/2010/main" val="273827199"/>
      </p:ext>
    </p:extLst>
  </p:cSld>
  <p:clrMapOvr>
    <a:overrideClrMapping bg1="lt1" tx1="dk1" bg2="lt2" tx2="dk2" accent1="accent1" accent2="accent2" accent3="accent3" accent4="accent4" accent5="accent5" accent6="accent6" hlink="hlink" folHlink="folHlink"/>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E83B63-8EAE-41AF-A3AA-437A54CC71F7}"/>
              </a:ext>
            </a:extLst>
          </p:cNvPr>
          <p:cNvSpPr>
            <a:spLocks noGrp="1"/>
          </p:cNvSpPr>
          <p:nvPr>
            <p:ph type="title" hasCustomPrompt="1"/>
          </p:nvPr>
        </p:nvSpPr>
        <p:spPr>
          <a:xfrm>
            <a:off x="838200" y="2907166"/>
            <a:ext cx="10515600" cy="1043668"/>
          </a:xfrm>
        </p:spPr>
        <p:txBody>
          <a:bodyPr anchor="b"/>
          <a:lstStyle>
            <a:lvl1pPr algn="ctr">
              <a:defRPr sz="6000" i="0"/>
            </a:lvl1pPr>
          </a:lstStyle>
          <a:p>
            <a:r>
              <a:rPr lang="en-US" dirty="0"/>
              <a:t>TRANSITION SLIDE</a:t>
            </a:r>
          </a:p>
        </p:txBody>
      </p:sp>
      <p:pic>
        <p:nvPicPr>
          <p:cNvPr id="3" name="Picture 2" descr="A white circle with black text&#10;&#10;Description automatically generated">
            <a:extLst>
              <a:ext uri="{FF2B5EF4-FFF2-40B4-BE49-F238E27FC236}">
                <a16:creationId xmlns:a16="http://schemas.microsoft.com/office/drawing/2014/main" id="{A1EC5018-C01A-F7C6-0879-D4B5A3EED4A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74166" y="5580684"/>
            <a:ext cx="1043668" cy="1043668"/>
          </a:xfrm>
          <a:prstGeom prst="rect">
            <a:avLst/>
          </a:prstGeom>
        </p:spPr>
      </p:pic>
    </p:spTree>
    <p:extLst>
      <p:ext uri="{BB962C8B-B14F-4D97-AF65-F5344CB8AC3E}">
        <p14:creationId xmlns:p14="http://schemas.microsoft.com/office/powerpoint/2010/main" val="108551966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wo Content">
    <p:bg>
      <p:bgRef idx="1001">
        <a:schemeClr val="bg1"/>
      </p:bgRef>
    </p:bg>
    <p:spTree>
      <p:nvGrpSpPr>
        <p:cNvPr id="1" name=""/>
        <p:cNvGrpSpPr/>
        <p:nvPr/>
      </p:nvGrpSpPr>
      <p:grpSpPr>
        <a:xfrm>
          <a:off x="0" y="0"/>
          <a:ext cx="0" cy="0"/>
          <a:chOff x="0" y="0"/>
          <a:chExt cx="0" cy="0"/>
        </a:xfrm>
      </p:grpSpPr>
      <p:sp>
        <p:nvSpPr>
          <p:cNvPr id="8" name="Slide Number Placeholder 1">
            <a:extLst>
              <a:ext uri="{FF2B5EF4-FFF2-40B4-BE49-F238E27FC236}">
                <a16:creationId xmlns:a16="http://schemas.microsoft.com/office/drawing/2014/main" id="{65C6B38F-C309-44D8-A2C1-9C3416D51E3E}"/>
              </a:ext>
            </a:extLst>
          </p:cNvPr>
          <p:cNvSpPr>
            <a:spLocks noGrp="1"/>
          </p:cNvSpPr>
          <p:nvPr>
            <p:ph type="sldNum" sz="quarter" idx="12"/>
          </p:nvPr>
        </p:nvSpPr>
        <p:spPr>
          <a:xfrm>
            <a:off x="9220200" y="6330950"/>
            <a:ext cx="2743200" cy="365125"/>
          </a:xfrm>
        </p:spPr>
        <p:txBody>
          <a:bodyPr/>
          <a:lstStyle/>
          <a:p>
            <a:fld id="{46BD448A-2EFF-4448-92A0-A2A7B0B2C308}" type="slidenum">
              <a:rPr lang="en-US" smtClean="0">
                <a:solidFill>
                  <a:srgbClr val="C6C8CA"/>
                </a:solidFill>
                <a:latin typeface="DINOT" panose="020B0504020101020102" pitchFamily="34" charset="0"/>
                <a:cs typeface="DINOT" panose="020B0504020101020102" pitchFamily="34" charset="0"/>
              </a:rPr>
              <a:t>‹#›</a:t>
            </a:fld>
            <a:endParaRPr lang="en-US" dirty="0">
              <a:solidFill>
                <a:srgbClr val="C6C8CA"/>
              </a:solidFill>
              <a:latin typeface="DINOT" panose="020B0504020101020102" pitchFamily="34" charset="0"/>
              <a:cs typeface="DINOT" panose="020B0504020101020102" pitchFamily="34" charset="0"/>
            </a:endParaRPr>
          </a:p>
        </p:txBody>
      </p:sp>
      <p:cxnSp>
        <p:nvCxnSpPr>
          <p:cNvPr id="11" name="Straight Connector 10">
            <a:extLst>
              <a:ext uri="{FF2B5EF4-FFF2-40B4-BE49-F238E27FC236}">
                <a16:creationId xmlns:a16="http://schemas.microsoft.com/office/drawing/2014/main" id="{9094880B-1562-48EE-8594-88A0C5532670}"/>
              </a:ext>
            </a:extLst>
          </p:cNvPr>
          <p:cNvCxnSpPr>
            <a:cxnSpLocks/>
          </p:cNvCxnSpPr>
          <p:nvPr userDrawn="1"/>
        </p:nvCxnSpPr>
        <p:spPr>
          <a:xfrm>
            <a:off x="4648200" y="825500"/>
            <a:ext cx="6261100" cy="0"/>
          </a:xfrm>
          <a:prstGeom prst="line">
            <a:avLst/>
          </a:prstGeom>
          <a:ln w="25400">
            <a:solidFill>
              <a:srgbClr val="C6C8CA"/>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600A2153-2A70-4F4A-8443-FA01112487E1}"/>
              </a:ext>
            </a:extLst>
          </p:cNvPr>
          <p:cNvCxnSpPr>
            <a:cxnSpLocks/>
          </p:cNvCxnSpPr>
          <p:nvPr userDrawn="1"/>
        </p:nvCxnSpPr>
        <p:spPr>
          <a:xfrm>
            <a:off x="4495800" y="6203950"/>
            <a:ext cx="7442200" cy="0"/>
          </a:xfrm>
          <a:prstGeom prst="line">
            <a:avLst/>
          </a:prstGeom>
          <a:ln w="25400">
            <a:solidFill>
              <a:srgbClr val="C6C8CA"/>
            </a:solidFill>
          </a:ln>
        </p:spPr>
        <p:style>
          <a:lnRef idx="1">
            <a:schemeClr val="accent1"/>
          </a:lnRef>
          <a:fillRef idx="0">
            <a:schemeClr val="accent1"/>
          </a:fillRef>
          <a:effectRef idx="0">
            <a:schemeClr val="accent1"/>
          </a:effectRef>
          <a:fontRef idx="minor">
            <a:schemeClr val="tx1"/>
          </a:fontRef>
        </p:style>
      </p:cxnSp>
      <p:sp>
        <p:nvSpPr>
          <p:cNvPr id="16" name="Oval 15">
            <a:extLst>
              <a:ext uri="{FF2B5EF4-FFF2-40B4-BE49-F238E27FC236}">
                <a16:creationId xmlns:a16="http://schemas.microsoft.com/office/drawing/2014/main" id="{B0C9DBA1-544D-4599-8879-3A377BC6B5F8}"/>
              </a:ext>
            </a:extLst>
          </p:cNvPr>
          <p:cNvSpPr/>
          <p:nvPr userDrawn="1"/>
        </p:nvSpPr>
        <p:spPr>
          <a:xfrm>
            <a:off x="-3314700" y="-1003300"/>
            <a:ext cx="9309100" cy="93091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Text Placeholder 2">
            <a:extLst>
              <a:ext uri="{FF2B5EF4-FFF2-40B4-BE49-F238E27FC236}">
                <a16:creationId xmlns:a16="http://schemas.microsoft.com/office/drawing/2014/main" id="{0B42DC01-00FF-440E-9363-589CDEC66F28}"/>
              </a:ext>
            </a:extLst>
          </p:cNvPr>
          <p:cNvSpPr>
            <a:spLocks noGrp="1"/>
          </p:cNvSpPr>
          <p:nvPr>
            <p:ph type="body" idx="1" hasCustomPrompt="1"/>
          </p:nvPr>
        </p:nvSpPr>
        <p:spPr>
          <a:xfrm>
            <a:off x="6331426" y="1501360"/>
            <a:ext cx="5157787" cy="823912"/>
          </a:xfrm>
          <a:prstGeom prst="rect">
            <a:avLst/>
          </a:prstGeom>
        </p:spPr>
        <p:txBody>
          <a:bodyPr anchor="b"/>
          <a:lstStyle>
            <a:lvl1pPr marL="0" indent="0" algn="r">
              <a:buNone/>
              <a:defRPr sz="24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HEADER</a:t>
            </a:r>
          </a:p>
        </p:txBody>
      </p:sp>
      <p:sp>
        <p:nvSpPr>
          <p:cNvPr id="18" name="Content Placeholder 3">
            <a:extLst>
              <a:ext uri="{FF2B5EF4-FFF2-40B4-BE49-F238E27FC236}">
                <a16:creationId xmlns:a16="http://schemas.microsoft.com/office/drawing/2014/main" id="{843187F0-69FC-4E93-92B1-C61F7B3A0EC7}"/>
              </a:ext>
            </a:extLst>
          </p:cNvPr>
          <p:cNvSpPr>
            <a:spLocks noGrp="1"/>
          </p:cNvSpPr>
          <p:nvPr>
            <p:ph sz="half" idx="2"/>
          </p:nvPr>
        </p:nvSpPr>
        <p:spPr>
          <a:xfrm>
            <a:off x="6331426" y="2480944"/>
            <a:ext cx="5157787" cy="3047146"/>
          </a:xfrm>
          <a:prstGeom prst="rect">
            <a:avLst/>
          </a:prstGeom>
        </p:spPr>
        <p:txBody>
          <a:bodyPr/>
          <a:lstStyle>
            <a:lvl1pPr algn="r">
              <a:defRPr>
                <a:solidFill>
                  <a:srgbClr val="000000"/>
                </a:solidFill>
              </a:defRPr>
            </a:lvl1pPr>
            <a:lvl2pPr algn="r">
              <a:defRPr>
                <a:solidFill>
                  <a:srgbClr val="000000"/>
                </a:solidFill>
              </a:defRPr>
            </a:lvl2pPr>
            <a:lvl3pPr algn="r">
              <a:defRPr>
                <a:solidFill>
                  <a:srgbClr val="000000"/>
                </a:solidFill>
              </a:defRPr>
            </a:lvl3pPr>
            <a:lvl4pPr algn="r">
              <a:defRPr>
                <a:solidFill>
                  <a:srgbClr val="000000"/>
                </a:solidFill>
              </a:defRPr>
            </a:lvl4pPr>
            <a:lvl5pPr algn="r">
              <a:defRPr>
                <a:solidFill>
                  <a:srgbClr val="00000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1" name="Text Placeholder 19">
            <a:extLst>
              <a:ext uri="{FF2B5EF4-FFF2-40B4-BE49-F238E27FC236}">
                <a16:creationId xmlns:a16="http://schemas.microsoft.com/office/drawing/2014/main" id="{93D7DA51-9C87-4C3E-B9D5-9E1D610EE228}"/>
              </a:ext>
            </a:extLst>
          </p:cNvPr>
          <p:cNvSpPr>
            <a:spLocks noGrp="1"/>
          </p:cNvSpPr>
          <p:nvPr>
            <p:ph type="body" sz="quarter" idx="13" hasCustomPrompt="1"/>
          </p:nvPr>
        </p:nvSpPr>
        <p:spPr>
          <a:xfrm>
            <a:off x="5199207" y="405441"/>
            <a:ext cx="3768725" cy="323850"/>
          </a:xfrm>
        </p:spPr>
        <p:txBody>
          <a:bodyPr>
            <a:normAutofit/>
          </a:bodyPr>
          <a:lstStyle>
            <a:lvl1pPr marL="0" indent="0">
              <a:buNone/>
              <a:defRPr sz="1400" b="1">
                <a:solidFill>
                  <a:schemeClr val="bg2"/>
                </a:solidFill>
                <a:latin typeface="+mn-lt"/>
              </a:defRPr>
            </a:lvl1pPr>
            <a:lvl3pPr marL="914400" indent="0">
              <a:buNone/>
              <a:defRPr/>
            </a:lvl3pPr>
          </a:lstStyle>
          <a:p>
            <a:pPr lvl="0"/>
            <a:r>
              <a:rPr lang="en-US" dirty="0"/>
              <a:t>PRESENATION TITLE</a:t>
            </a:r>
          </a:p>
        </p:txBody>
      </p:sp>
      <p:sp>
        <p:nvSpPr>
          <p:cNvPr id="22" name="Text Placeholder 19">
            <a:extLst>
              <a:ext uri="{FF2B5EF4-FFF2-40B4-BE49-F238E27FC236}">
                <a16:creationId xmlns:a16="http://schemas.microsoft.com/office/drawing/2014/main" id="{4EDC0188-7D9A-4E4D-89CA-7DCD597F871B}"/>
              </a:ext>
            </a:extLst>
          </p:cNvPr>
          <p:cNvSpPr>
            <a:spLocks noGrp="1"/>
          </p:cNvSpPr>
          <p:nvPr>
            <p:ph type="body" sz="quarter" idx="14" hasCustomPrompt="1"/>
          </p:nvPr>
        </p:nvSpPr>
        <p:spPr>
          <a:xfrm>
            <a:off x="5199207" y="6372225"/>
            <a:ext cx="3768725" cy="323850"/>
          </a:xfrm>
        </p:spPr>
        <p:txBody>
          <a:bodyPr>
            <a:normAutofit/>
          </a:bodyPr>
          <a:lstStyle>
            <a:lvl1pPr marL="0" indent="0">
              <a:buNone/>
              <a:defRPr sz="1400" b="1">
                <a:solidFill>
                  <a:schemeClr val="bg2"/>
                </a:solidFill>
                <a:latin typeface="+mn-lt"/>
              </a:defRPr>
            </a:lvl1pPr>
            <a:lvl3pPr marL="914400" indent="0">
              <a:buNone/>
              <a:defRPr/>
            </a:lvl3pPr>
          </a:lstStyle>
          <a:p>
            <a:pPr lvl="0"/>
            <a:r>
              <a:rPr lang="en-US" dirty="0"/>
              <a:t>DEPARTMENT</a:t>
            </a:r>
          </a:p>
        </p:txBody>
      </p:sp>
      <p:sp>
        <p:nvSpPr>
          <p:cNvPr id="15" name="Picture Placeholder 4">
            <a:extLst>
              <a:ext uri="{FF2B5EF4-FFF2-40B4-BE49-F238E27FC236}">
                <a16:creationId xmlns:a16="http://schemas.microsoft.com/office/drawing/2014/main" id="{47B25134-7104-4BF3-8B9D-EB9AAB53AEF1}"/>
              </a:ext>
            </a:extLst>
          </p:cNvPr>
          <p:cNvSpPr>
            <a:spLocks noGrp="1"/>
          </p:cNvSpPr>
          <p:nvPr>
            <p:ph type="pic" sz="quarter" idx="15"/>
          </p:nvPr>
        </p:nvSpPr>
        <p:spPr>
          <a:xfrm>
            <a:off x="-2125155" y="-589654"/>
            <a:ext cx="8119555" cy="8300682"/>
          </a:xfrm>
          <a:prstGeom prst="flowChartConnector">
            <a:avLst/>
          </a:prstGeom>
        </p:spPr>
        <p:txBody>
          <a:bodyPr/>
          <a:lstStyle>
            <a:lvl1pPr algn="r">
              <a:defRPr/>
            </a:lvl1pPr>
          </a:lstStyle>
          <a:p>
            <a:r>
              <a:rPr lang="en-US" dirty="0"/>
              <a:t>Click icon to add picture</a:t>
            </a:r>
          </a:p>
        </p:txBody>
      </p:sp>
      <p:pic>
        <p:nvPicPr>
          <p:cNvPr id="3" name="Picture 2" descr="A green circle with black letters&#10;&#10;Description automatically generated">
            <a:extLst>
              <a:ext uri="{FF2B5EF4-FFF2-40B4-BE49-F238E27FC236}">
                <a16:creationId xmlns:a16="http://schemas.microsoft.com/office/drawing/2014/main" id="{3B620751-D81B-4CD6-3272-B4B1C4703C4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70187" y="242887"/>
            <a:ext cx="966212" cy="966212"/>
          </a:xfrm>
          <a:prstGeom prst="rect">
            <a:avLst/>
          </a:prstGeom>
        </p:spPr>
      </p:pic>
    </p:spTree>
    <p:extLst>
      <p:ext uri="{BB962C8B-B14F-4D97-AF65-F5344CB8AC3E}">
        <p14:creationId xmlns:p14="http://schemas.microsoft.com/office/powerpoint/2010/main" val="3143803640"/>
      </p:ext>
    </p:extLst>
  </p:cSld>
  <p:clrMapOvr>
    <a:overrideClrMapping bg1="lt1" tx1="dk1" bg2="lt2" tx2="dk2" accent1="accent1" accent2="accent2" accent3="accent3" accent4="accent4" accent5="accent5" accent6="accent6" hlink="hlink" folHlink="folHlink"/>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Comparison">
    <p:bg>
      <p:bgRef idx="1001">
        <a:schemeClr val="bg1"/>
      </p:bgRef>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68F56E5-5066-4D4C-9479-A016814E7A93}"/>
              </a:ext>
            </a:extLst>
          </p:cNvPr>
          <p:cNvSpPr>
            <a:spLocks noGrp="1"/>
          </p:cNvSpPr>
          <p:nvPr>
            <p:ph type="body" idx="1" hasCustomPrompt="1"/>
          </p:nvPr>
        </p:nvSpPr>
        <p:spPr>
          <a:xfrm>
            <a:off x="839788" y="1681163"/>
            <a:ext cx="5157787" cy="823912"/>
          </a:xfrm>
          <a:prstGeom prst="rect">
            <a:avLst/>
          </a:prstGeom>
        </p:spPr>
        <p:txBody>
          <a:bodyPr anchor="b"/>
          <a:lstStyle>
            <a:lvl1pPr marL="0" indent="0">
              <a:buNone/>
              <a:defRPr sz="24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HEADER</a:t>
            </a:r>
          </a:p>
        </p:txBody>
      </p:sp>
      <p:sp>
        <p:nvSpPr>
          <p:cNvPr id="4" name="Content Placeholder 3">
            <a:extLst>
              <a:ext uri="{FF2B5EF4-FFF2-40B4-BE49-F238E27FC236}">
                <a16:creationId xmlns:a16="http://schemas.microsoft.com/office/drawing/2014/main" id="{C2F6E86F-A4F8-401B-8A77-C9D66282E334}"/>
              </a:ext>
            </a:extLst>
          </p:cNvPr>
          <p:cNvSpPr>
            <a:spLocks noGrp="1"/>
          </p:cNvSpPr>
          <p:nvPr>
            <p:ph sz="half" idx="2"/>
          </p:nvPr>
        </p:nvSpPr>
        <p:spPr>
          <a:xfrm>
            <a:off x="839788" y="2660747"/>
            <a:ext cx="5157787" cy="3047146"/>
          </a:xfrm>
          <a:prstGeom prst="rect">
            <a:avLst/>
          </a:prstGeom>
        </p:spPr>
        <p:txBody>
          <a:bodyPr/>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2EA1BA1-EA2C-40EF-8319-7BA038262DA6}"/>
              </a:ext>
            </a:extLst>
          </p:cNvPr>
          <p:cNvSpPr>
            <a:spLocks noGrp="1"/>
          </p:cNvSpPr>
          <p:nvPr>
            <p:ph type="body" sz="quarter" idx="3" hasCustomPrompt="1"/>
          </p:nvPr>
        </p:nvSpPr>
        <p:spPr>
          <a:xfrm>
            <a:off x="6172200" y="1681163"/>
            <a:ext cx="5183188" cy="823912"/>
          </a:xfrm>
          <a:prstGeom prst="rect">
            <a:avLst/>
          </a:prstGeom>
        </p:spPr>
        <p:txBody>
          <a:bodyPr anchor="b"/>
          <a:lstStyle>
            <a:lvl1pPr marL="0" indent="0">
              <a:buNone/>
              <a:defRPr sz="24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HEADER</a:t>
            </a:r>
          </a:p>
        </p:txBody>
      </p:sp>
      <p:sp>
        <p:nvSpPr>
          <p:cNvPr id="6" name="Content Placeholder 5">
            <a:extLst>
              <a:ext uri="{FF2B5EF4-FFF2-40B4-BE49-F238E27FC236}">
                <a16:creationId xmlns:a16="http://schemas.microsoft.com/office/drawing/2014/main" id="{4040B4E6-74C8-43C5-B3F4-E32D610C0867}"/>
              </a:ext>
            </a:extLst>
          </p:cNvPr>
          <p:cNvSpPr>
            <a:spLocks noGrp="1"/>
          </p:cNvSpPr>
          <p:nvPr>
            <p:ph sz="quarter" idx="4"/>
          </p:nvPr>
        </p:nvSpPr>
        <p:spPr>
          <a:xfrm>
            <a:off x="6172200" y="2660747"/>
            <a:ext cx="5183188" cy="3047146"/>
          </a:xfrm>
          <a:prstGeom prst="rect">
            <a:avLst/>
          </a:prstGeom>
        </p:spPr>
        <p:txBody>
          <a:bodyPr/>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1" name="Straight Connector 10">
            <a:extLst>
              <a:ext uri="{FF2B5EF4-FFF2-40B4-BE49-F238E27FC236}">
                <a16:creationId xmlns:a16="http://schemas.microsoft.com/office/drawing/2014/main" id="{7B5AFC54-43E4-48A5-8102-64DE0898A7D3}"/>
              </a:ext>
            </a:extLst>
          </p:cNvPr>
          <p:cNvCxnSpPr/>
          <p:nvPr userDrawn="1"/>
        </p:nvCxnSpPr>
        <p:spPr>
          <a:xfrm>
            <a:off x="1143000" y="825500"/>
            <a:ext cx="10629900" cy="0"/>
          </a:xfrm>
          <a:prstGeom prst="line">
            <a:avLst/>
          </a:prstGeom>
          <a:ln w="25400">
            <a:solidFill>
              <a:srgbClr val="C6C8CA"/>
            </a:solidFill>
          </a:ln>
        </p:spPr>
        <p:style>
          <a:lnRef idx="1">
            <a:schemeClr val="accent1"/>
          </a:lnRef>
          <a:fillRef idx="0">
            <a:schemeClr val="accent1"/>
          </a:fillRef>
          <a:effectRef idx="0">
            <a:schemeClr val="accent1"/>
          </a:effectRef>
          <a:fontRef idx="minor">
            <a:schemeClr val="tx1"/>
          </a:fontRef>
        </p:style>
      </p:cxnSp>
      <p:sp>
        <p:nvSpPr>
          <p:cNvPr id="13" name="Slide Number Placeholder 1">
            <a:extLst>
              <a:ext uri="{FF2B5EF4-FFF2-40B4-BE49-F238E27FC236}">
                <a16:creationId xmlns:a16="http://schemas.microsoft.com/office/drawing/2014/main" id="{48CA7A28-A8C2-4D1B-96F7-376D3878C052}"/>
              </a:ext>
            </a:extLst>
          </p:cNvPr>
          <p:cNvSpPr>
            <a:spLocks noGrp="1"/>
          </p:cNvSpPr>
          <p:nvPr>
            <p:ph type="sldNum" sz="quarter" idx="12"/>
          </p:nvPr>
        </p:nvSpPr>
        <p:spPr>
          <a:xfrm>
            <a:off x="9220200" y="6371894"/>
            <a:ext cx="2743200" cy="365125"/>
          </a:xfrm>
        </p:spPr>
        <p:txBody>
          <a:bodyPr/>
          <a:lstStyle/>
          <a:p>
            <a:fld id="{46BD448A-2EFF-4448-92A0-A2A7B0B2C308}" type="slidenum">
              <a:rPr lang="en-US" smtClean="0">
                <a:solidFill>
                  <a:srgbClr val="C6C8CA"/>
                </a:solidFill>
                <a:latin typeface="DINOT" panose="020B0504020101020102" pitchFamily="34" charset="0"/>
                <a:cs typeface="DINOT" panose="020B0504020101020102" pitchFamily="34" charset="0"/>
              </a:rPr>
              <a:t>‹#›</a:t>
            </a:fld>
            <a:endParaRPr lang="en-US" dirty="0">
              <a:solidFill>
                <a:srgbClr val="C6C8CA"/>
              </a:solidFill>
              <a:latin typeface="DINOT" panose="020B0504020101020102" pitchFamily="34" charset="0"/>
              <a:cs typeface="DINOT" panose="020B0504020101020102" pitchFamily="34" charset="0"/>
            </a:endParaRPr>
          </a:p>
        </p:txBody>
      </p:sp>
      <p:cxnSp>
        <p:nvCxnSpPr>
          <p:cNvPr id="15" name="Straight Connector 14">
            <a:extLst>
              <a:ext uri="{FF2B5EF4-FFF2-40B4-BE49-F238E27FC236}">
                <a16:creationId xmlns:a16="http://schemas.microsoft.com/office/drawing/2014/main" id="{C1C886E6-B70E-4193-AFCA-62D61DFBE943}"/>
              </a:ext>
            </a:extLst>
          </p:cNvPr>
          <p:cNvCxnSpPr>
            <a:cxnSpLocks/>
          </p:cNvCxnSpPr>
          <p:nvPr userDrawn="1"/>
        </p:nvCxnSpPr>
        <p:spPr>
          <a:xfrm>
            <a:off x="304800" y="6244894"/>
            <a:ext cx="11633200" cy="0"/>
          </a:xfrm>
          <a:prstGeom prst="line">
            <a:avLst/>
          </a:prstGeom>
          <a:ln w="25400">
            <a:solidFill>
              <a:srgbClr val="C6C8CA"/>
            </a:solidFill>
          </a:ln>
        </p:spPr>
        <p:style>
          <a:lnRef idx="1">
            <a:schemeClr val="accent1"/>
          </a:lnRef>
          <a:fillRef idx="0">
            <a:schemeClr val="accent1"/>
          </a:fillRef>
          <a:effectRef idx="0">
            <a:schemeClr val="accent1"/>
          </a:effectRef>
          <a:fontRef idx="minor">
            <a:schemeClr val="tx1"/>
          </a:fontRef>
        </p:style>
      </p:cxnSp>
      <p:sp>
        <p:nvSpPr>
          <p:cNvPr id="16" name="Text Placeholder 19">
            <a:extLst>
              <a:ext uri="{FF2B5EF4-FFF2-40B4-BE49-F238E27FC236}">
                <a16:creationId xmlns:a16="http://schemas.microsoft.com/office/drawing/2014/main" id="{2C89FFBC-DBCC-4140-9964-BC19AB1BD670}"/>
              </a:ext>
            </a:extLst>
          </p:cNvPr>
          <p:cNvSpPr>
            <a:spLocks noGrp="1"/>
          </p:cNvSpPr>
          <p:nvPr>
            <p:ph type="body" sz="quarter" idx="13" hasCustomPrompt="1"/>
          </p:nvPr>
        </p:nvSpPr>
        <p:spPr>
          <a:xfrm>
            <a:off x="1345910" y="399669"/>
            <a:ext cx="3768725" cy="323850"/>
          </a:xfrm>
        </p:spPr>
        <p:txBody>
          <a:bodyPr>
            <a:normAutofit/>
          </a:bodyPr>
          <a:lstStyle>
            <a:lvl1pPr marL="0" indent="0">
              <a:buNone/>
              <a:defRPr sz="1400" b="1">
                <a:solidFill>
                  <a:schemeClr val="bg2"/>
                </a:solidFill>
                <a:latin typeface="+mn-lt"/>
              </a:defRPr>
            </a:lvl1pPr>
            <a:lvl3pPr marL="914400" indent="0">
              <a:buNone/>
              <a:defRPr/>
            </a:lvl3pPr>
          </a:lstStyle>
          <a:p>
            <a:pPr lvl="0"/>
            <a:r>
              <a:rPr lang="en-US" dirty="0"/>
              <a:t>PRESENATION TITLE</a:t>
            </a:r>
          </a:p>
        </p:txBody>
      </p:sp>
      <p:sp>
        <p:nvSpPr>
          <p:cNvPr id="17" name="Text Placeholder 19">
            <a:extLst>
              <a:ext uri="{FF2B5EF4-FFF2-40B4-BE49-F238E27FC236}">
                <a16:creationId xmlns:a16="http://schemas.microsoft.com/office/drawing/2014/main" id="{24E6428D-0E9F-4501-AB50-CBB907F79F3E}"/>
              </a:ext>
            </a:extLst>
          </p:cNvPr>
          <p:cNvSpPr>
            <a:spLocks noGrp="1"/>
          </p:cNvSpPr>
          <p:nvPr>
            <p:ph type="body" sz="quarter" idx="14" hasCustomPrompt="1"/>
          </p:nvPr>
        </p:nvSpPr>
        <p:spPr>
          <a:xfrm>
            <a:off x="304800" y="6304540"/>
            <a:ext cx="3768725" cy="323850"/>
          </a:xfrm>
        </p:spPr>
        <p:txBody>
          <a:bodyPr>
            <a:normAutofit/>
          </a:bodyPr>
          <a:lstStyle>
            <a:lvl1pPr marL="0" indent="0">
              <a:buNone/>
              <a:defRPr sz="1400" b="1">
                <a:solidFill>
                  <a:schemeClr val="bg2"/>
                </a:solidFill>
                <a:latin typeface="+mn-lt"/>
              </a:defRPr>
            </a:lvl1pPr>
            <a:lvl3pPr marL="914400" indent="0">
              <a:buNone/>
              <a:defRPr/>
            </a:lvl3pPr>
          </a:lstStyle>
          <a:p>
            <a:pPr lvl="0"/>
            <a:r>
              <a:rPr lang="en-US" dirty="0"/>
              <a:t>DEPARTMENT</a:t>
            </a:r>
          </a:p>
        </p:txBody>
      </p:sp>
      <p:pic>
        <p:nvPicPr>
          <p:cNvPr id="2" name="Picture 1" descr="A green circle with black letters&#10;&#10;Description automatically generated">
            <a:extLst>
              <a:ext uri="{FF2B5EF4-FFF2-40B4-BE49-F238E27FC236}">
                <a16:creationId xmlns:a16="http://schemas.microsoft.com/office/drawing/2014/main" id="{29B64F31-4CF5-BEF3-F3AD-2ECDCBB3A9D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27587" y="242887"/>
            <a:ext cx="966212" cy="966212"/>
          </a:xfrm>
          <a:prstGeom prst="rect">
            <a:avLst/>
          </a:prstGeom>
        </p:spPr>
      </p:pic>
    </p:spTree>
    <p:extLst>
      <p:ext uri="{BB962C8B-B14F-4D97-AF65-F5344CB8AC3E}">
        <p14:creationId xmlns:p14="http://schemas.microsoft.com/office/powerpoint/2010/main" val="4023772432"/>
      </p:ext>
    </p:extLst>
  </p:cSld>
  <p:clrMapOvr>
    <a:overrideClrMapping bg1="lt1" tx1="dk1" bg2="lt2" tx2="dk2" accent1="accent1" accent2="accent2" accent3="accent3" accent4="accent4" accent5="accent5" accent6="accent6" hlink="hlink" folHlink="folHlink"/>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Content with Caption">
    <p:bg>
      <p:bgRef idx="1001">
        <a:schemeClr val="bg1"/>
      </p:bgRef>
    </p:bg>
    <p:spTree>
      <p:nvGrpSpPr>
        <p:cNvPr id="1" name=""/>
        <p:cNvGrpSpPr/>
        <p:nvPr/>
      </p:nvGrpSpPr>
      <p:grpSpPr>
        <a:xfrm>
          <a:off x="0" y="0"/>
          <a:ext cx="0" cy="0"/>
          <a:chOff x="0" y="0"/>
          <a:chExt cx="0" cy="0"/>
        </a:xfrm>
      </p:grpSpPr>
      <p:cxnSp>
        <p:nvCxnSpPr>
          <p:cNvPr id="14" name="Straight Connector 13">
            <a:extLst>
              <a:ext uri="{FF2B5EF4-FFF2-40B4-BE49-F238E27FC236}">
                <a16:creationId xmlns:a16="http://schemas.microsoft.com/office/drawing/2014/main" id="{338632E4-AC15-4C97-8E91-0B80EB5BA846}"/>
              </a:ext>
            </a:extLst>
          </p:cNvPr>
          <p:cNvCxnSpPr>
            <a:cxnSpLocks/>
          </p:cNvCxnSpPr>
          <p:nvPr userDrawn="1"/>
        </p:nvCxnSpPr>
        <p:spPr>
          <a:xfrm>
            <a:off x="524301" y="6229350"/>
            <a:ext cx="7442200" cy="0"/>
          </a:xfrm>
          <a:prstGeom prst="line">
            <a:avLst/>
          </a:prstGeom>
          <a:ln w="25400">
            <a:solidFill>
              <a:srgbClr val="C6C8CA"/>
            </a:solidFill>
          </a:ln>
        </p:spPr>
        <p:style>
          <a:lnRef idx="1">
            <a:schemeClr val="accent1"/>
          </a:lnRef>
          <a:fillRef idx="0">
            <a:schemeClr val="accent1"/>
          </a:fillRef>
          <a:effectRef idx="0">
            <a:schemeClr val="accent1"/>
          </a:effectRef>
          <a:fontRef idx="minor">
            <a:schemeClr val="tx1"/>
          </a:fontRef>
        </p:style>
      </p:cxnSp>
      <p:sp>
        <p:nvSpPr>
          <p:cNvPr id="7" name="Slide Number Placeholder 6">
            <a:extLst>
              <a:ext uri="{FF2B5EF4-FFF2-40B4-BE49-F238E27FC236}">
                <a16:creationId xmlns:a16="http://schemas.microsoft.com/office/drawing/2014/main" id="{452AB8E3-BD12-4247-8DF8-C51A26CBD002}"/>
              </a:ext>
            </a:extLst>
          </p:cNvPr>
          <p:cNvSpPr>
            <a:spLocks noGrp="1"/>
          </p:cNvSpPr>
          <p:nvPr>
            <p:ph type="sldNum" sz="quarter" idx="12"/>
          </p:nvPr>
        </p:nvSpPr>
        <p:spPr/>
        <p:txBody>
          <a:bodyPr/>
          <a:lstStyle/>
          <a:p>
            <a:fld id="{1F50D7D2-FAD1-4593-92DD-F775DA94F265}" type="slidenum">
              <a:rPr lang="en-US" smtClean="0"/>
              <a:t>‹#›</a:t>
            </a:fld>
            <a:endParaRPr lang="en-US" dirty="0"/>
          </a:p>
        </p:txBody>
      </p:sp>
      <p:sp>
        <p:nvSpPr>
          <p:cNvPr id="8" name="Oval 7">
            <a:extLst>
              <a:ext uri="{FF2B5EF4-FFF2-40B4-BE49-F238E27FC236}">
                <a16:creationId xmlns:a16="http://schemas.microsoft.com/office/drawing/2014/main" id="{B6992E67-6E04-40FF-B828-16FB4151C6FE}"/>
              </a:ext>
            </a:extLst>
          </p:cNvPr>
          <p:cNvSpPr/>
          <p:nvPr userDrawn="1"/>
        </p:nvSpPr>
        <p:spPr>
          <a:xfrm>
            <a:off x="7092431" y="-1116368"/>
            <a:ext cx="9309100" cy="93091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Slide Number Placeholder 1">
            <a:extLst>
              <a:ext uri="{FF2B5EF4-FFF2-40B4-BE49-F238E27FC236}">
                <a16:creationId xmlns:a16="http://schemas.microsoft.com/office/drawing/2014/main" id="{29444795-0E99-4479-A42F-59F298E669F3}"/>
              </a:ext>
            </a:extLst>
          </p:cNvPr>
          <p:cNvSpPr txBox="1">
            <a:spLocks/>
          </p:cNvSpPr>
          <p:nvPr userDrawn="1"/>
        </p:nvSpPr>
        <p:spPr>
          <a:xfrm>
            <a:off x="5108316" y="6367497"/>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6BD448A-2EFF-4448-92A0-A2A7B0B2C308}" type="slidenum">
              <a:rPr lang="en-US" smtClean="0">
                <a:solidFill>
                  <a:srgbClr val="C6C8CA"/>
                </a:solidFill>
                <a:latin typeface="DINOT" panose="020B0504020101020102" pitchFamily="34" charset="0"/>
                <a:cs typeface="DINOT" panose="020B0504020101020102" pitchFamily="34" charset="0"/>
              </a:rPr>
              <a:pPr/>
              <a:t>‹#›</a:t>
            </a:fld>
            <a:endParaRPr lang="en-US" dirty="0">
              <a:solidFill>
                <a:srgbClr val="C6C8CA"/>
              </a:solidFill>
              <a:latin typeface="DINOT" panose="020B0504020101020102" pitchFamily="34" charset="0"/>
              <a:cs typeface="DINOT" panose="020B0504020101020102" pitchFamily="34" charset="0"/>
            </a:endParaRPr>
          </a:p>
        </p:txBody>
      </p:sp>
      <p:sp>
        <p:nvSpPr>
          <p:cNvPr id="10" name="TextBox 9">
            <a:extLst>
              <a:ext uri="{FF2B5EF4-FFF2-40B4-BE49-F238E27FC236}">
                <a16:creationId xmlns:a16="http://schemas.microsoft.com/office/drawing/2014/main" id="{B997F879-359F-44B9-9D7D-1342B2D61168}"/>
              </a:ext>
            </a:extLst>
          </p:cNvPr>
          <p:cNvSpPr txBox="1"/>
          <p:nvPr userDrawn="1"/>
        </p:nvSpPr>
        <p:spPr>
          <a:xfrm>
            <a:off x="498901" y="6356350"/>
            <a:ext cx="3746500" cy="307777"/>
          </a:xfrm>
          <a:prstGeom prst="rect">
            <a:avLst/>
          </a:prstGeom>
          <a:noFill/>
        </p:spPr>
        <p:txBody>
          <a:bodyPr wrap="square" rtlCol="0">
            <a:spAutoFit/>
          </a:bodyPr>
          <a:lstStyle/>
          <a:p>
            <a:r>
              <a:rPr lang="en-US" sz="1400" dirty="0">
                <a:solidFill>
                  <a:srgbClr val="C6C8CA"/>
                </a:solidFill>
                <a:latin typeface="DINOT" panose="020B0504020101020102" pitchFamily="34" charset="0"/>
                <a:cs typeface="DINOT" panose="020B0504020101020102" pitchFamily="34" charset="0"/>
              </a:rPr>
              <a:t>DEPARTMENT</a:t>
            </a:r>
          </a:p>
        </p:txBody>
      </p:sp>
      <p:sp>
        <p:nvSpPr>
          <p:cNvPr id="11" name="TextBox 10">
            <a:extLst>
              <a:ext uri="{FF2B5EF4-FFF2-40B4-BE49-F238E27FC236}">
                <a16:creationId xmlns:a16="http://schemas.microsoft.com/office/drawing/2014/main" id="{AE71B4C6-DB62-4D5E-946E-ECA6D5C8FC7E}"/>
              </a:ext>
            </a:extLst>
          </p:cNvPr>
          <p:cNvSpPr txBox="1"/>
          <p:nvPr userDrawn="1"/>
        </p:nvSpPr>
        <p:spPr>
          <a:xfrm>
            <a:off x="1248201" y="443109"/>
            <a:ext cx="3746500" cy="307777"/>
          </a:xfrm>
          <a:prstGeom prst="rect">
            <a:avLst/>
          </a:prstGeom>
          <a:noFill/>
        </p:spPr>
        <p:txBody>
          <a:bodyPr wrap="square" rtlCol="0">
            <a:spAutoFit/>
          </a:bodyPr>
          <a:lstStyle/>
          <a:p>
            <a:r>
              <a:rPr lang="en-US" sz="1400" b="1" dirty="0">
                <a:solidFill>
                  <a:srgbClr val="939597"/>
                </a:solidFill>
                <a:latin typeface="DINOT" panose="020B0504020101020102" pitchFamily="34" charset="0"/>
                <a:cs typeface="DINOT" panose="020B0504020101020102" pitchFamily="34" charset="0"/>
              </a:rPr>
              <a:t>PRESENTATION TITLE</a:t>
            </a:r>
          </a:p>
        </p:txBody>
      </p:sp>
      <p:cxnSp>
        <p:nvCxnSpPr>
          <p:cNvPr id="12" name="Straight Connector 11">
            <a:extLst>
              <a:ext uri="{FF2B5EF4-FFF2-40B4-BE49-F238E27FC236}">
                <a16:creationId xmlns:a16="http://schemas.microsoft.com/office/drawing/2014/main" id="{833692B5-0898-4392-A502-3E0A4AFB8C72}"/>
              </a:ext>
            </a:extLst>
          </p:cNvPr>
          <p:cNvCxnSpPr>
            <a:cxnSpLocks/>
          </p:cNvCxnSpPr>
          <p:nvPr userDrawn="1"/>
        </p:nvCxnSpPr>
        <p:spPr>
          <a:xfrm>
            <a:off x="676701" y="850900"/>
            <a:ext cx="6261100" cy="0"/>
          </a:xfrm>
          <a:prstGeom prst="line">
            <a:avLst/>
          </a:prstGeom>
          <a:ln w="25400">
            <a:solidFill>
              <a:srgbClr val="C6C8CA"/>
            </a:solidFill>
          </a:ln>
        </p:spPr>
        <p:style>
          <a:lnRef idx="1">
            <a:schemeClr val="accent1"/>
          </a:lnRef>
          <a:fillRef idx="0">
            <a:schemeClr val="accent1"/>
          </a:fillRef>
          <a:effectRef idx="0">
            <a:schemeClr val="accent1"/>
          </a:effectRef>
          <a:fontRef idx="minor">
            <a:schemeClr val="tx1"/>
          </a:fontRef>
        </p:style>
      </p:cxnSp>
      <p:sp>
        <p:nvSpPr>
          <p:cNvPr id="17" name="Text Placeholder 2">
            <a:extLst>
              <a:ext uri="{FF2B5EF4-FFF2-40B4-BE49-F238E27FC236}">
                <a16:creationId xmlns:a16="http://schemas.microsoft.com/office/drawing/2014/main" id="{73F79DE3-A4BA-4948-A461-7ED9A92AF775}"/>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8" name="Content Placeholder 3">
            <a:extLst>
              <a:ext uri="{FF2B5EF4-FFF2-40B4-BE49-F238E27FC236}">
                <a16:creationId xmlns:a16="http://schemas.microsoft.com/office/drawing/2014/main" id="{AF5AD662-8FAC-48EA-B28C-F6E978C21D3D}"/>
              </a:ext>
            </a:extLst>
          </p:cNvPr>
          <p:cNvSpPr>
            <a:spLocks noGrp="1"/>
          </p:cNvSpPr>
          <p:nvPr>
            <p:ph sz="half" idx="2"/>
          </p:nvPr>
        </p:nvSpPr>
        <p:spPr>
          <a:xfrm>
            <a:off x="839788" y="2660747"/>
            <a:ext cx="5157787" cy="3047146"/>
          </a:xfrm>
          <a:prstGeom prst="rect">
            <a:avLst/>
          </a:prstGeom>
        </p:spPr>
        <p:txBody>
          <a:bodyPr/>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Picture Placeholder 4">
            <a:extLst>
              <a:ext uri="{FF2B5EF4-FFF2-40B4-BE49-F238E27FC236}">
                <a16:creationId xmlns:a16="http://schemas.microsoft.com/office/drawing/2014/main" id="{B2EC12F0-524A-4889-88CD-5E0F371382F5}"/>
              </a:ext>
            </a:extLst>
          </p:cNvPr>
          <p:cNvSpPr>
            <a:spLocks noGrp="1"/>
          </p:cNvSpPr>
          <p:nvPr>
            <p:ph type="pic" sz="quarter" idx="13"/>
          </p:nvPr>
        </p:nvSpPr>
        <p:spPr>
          <a:xfrm>
            <a:off x="7092431" y="-521596"/>
            <a:ext cx="8119555" cy="8119555"/>
          </a:xfrm>
          <a:prstGeom prst="flowChartConnector">
            <a:avLst/>
          </a:prstGeom>
        </p:spPr>
        <p:txBody>
          <a:bodyPr/>
          <a:lstStyle>
            <a:lvl1pPr>
              <a:defRPr>
                <a:solidFill>
                  <a:srgbClr val="000000"/>
                </a:solidFill>
              </a:defRPr>
            </a:lvl1pPr>
          </a:lstStyle>
          <a:p>
            <a:r>
              <a:rPr lang="en-US" dirty="0"/>
              <a:t>Click icon to add picture</a:t>
            </a:r>
          </a:p>
        </p:txBody>
      </p:sp>
      <p:pic>
        <p:nvPicPr>
          <p:cNvPr id="2" name="Picture 1" descr="A green circle with black letters&#10;&#10;Description automatically generated">
            <a:extLst>
              <a:ext uri="{FF2B5EF4-FFF2-40B4-BE49-F238E27FC236}">
                <a16:creationId xmlns:a16="http://schemas.microsoft.com/office/drawing/2014/main" id="{55D6C988-B37D-F052-050E-DDE63E4A893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27587" y="113891"/>
            <a:ext cx="966212" cy="966212"/>
          </a:xfrm>
          <a:prstGeom prst="rect">
            <a:avLst/>
          </a:prstGeom>
        </p:spPr>
      </p:pic>
    </p:spTree>
    <p:extLst>
      <p:ext uri="{BB962C8B-B14F-4D97-AF65-F5344CB8AC3E}">
        <p14:creationId xmlns:p14="http://schemas.microsoft.com/office/powerpoint/2010/main" val="1072779004"/>
      </p:ext>
    </p:extLst>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94D0DD-F25D-41FE-A32C-054EC10DDF1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C81FB1B-18A4-44DA-BC5A-C1F93BD86FAF}"/>
              </a:ext>
            </a:extLst>
          </p:cNvPr>
          <p:cNvSpPr>
            <a:spLocks noGrp="1"/>
          </p:cNvSpPr>
          <p:nvPr>
            <p:ph type="dt" sz="half" idx="10"/>
          </p:nvPr>
        </p:nvSpPr>
        <p:spPr/>
        <p:txBody>
          <a:bodyPr/>
          <a:lstStyle/>
          <a:p>
            <a:fld id="{F573F617-8018-4FBC-AFA0-7BE30637B911}" type="datetimeFigureOut">
              <a:rPr lang="en-US" smtClean="0"/>
              <a:t>3/24/2025</a:t>
            </a:fld>
            <a:endParaRPr lang="en-US" dirty="0"/>
          </a:p>
        </p:txBody>
      </p:sp>
      <p:sp>
        <p:nvSpPr>
          <p:cNvPr id="4" name="Footer Placeholder 3">
            <a:extLst>
              <a:ext uri="{FF2B5EF4-FFF2-40B4-BE49-F238E27FC236}">
                <a16:creationId xmlns:a16="http://schemas.microsoft.com/office/drawing/2014/main" id="{876848BD-8EEB-4116-8EFB-623DA867BF07}"/>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09D9F3C9-3814-4577-9F28-B2688BDBFC57}"/>
              </a:ext>
            </a:extLst>
          </p:cNvPr>
          <p:cNvSpPr>
            <a:spLocks noGrp="1"/>
          </p:cNvSpPr>
          <p:nvPr>
            <p:ph type="sldNum" sz="quarter" idx="12"/>
          </p:nvPr>
        </p:nvSpPr>
        <p:spPr/>
        <p:txBody>
          <a:bodyPr/>
          <a:lstStyle/>
          <a:p>
            <a:fld id="{1884AA65-EEDC-4C35-9A22-0109783725FB}" type="slidenum">
              <a:rPr lang="en-US" smtClean="0"/>
              <a:t>‹#›</a:t>
            </a:fld>
            <a:endParaRPr lang="en-US" dirty="0"/>
          </a:p>
        </p:txBody>
      </p:sp>
    </p:spTree>
    <p:extLst>
      <p:ext uri="{BB962C8B-B14F-4D97-AF65-F5344CB8AC3E}">
        <p14:creationId xmlns:p14="http://schemas.microsoft.com/office/powerpoint/2010/main" val="254338447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3" name="Picture 2" descr="A black and white logo&#10;&#10;Description automatically generated">
            <a:extLst>
              <a:ext uri="{FF2B5EF4-FFF2-40B4-BE49-F238E27FC236}">
                <a16:creationId xmlns:a16="http://schemas.microsoft.com/office/drawing/2014/main" id="{AB425EB8-B6AB-78AB-D04B-23B20937606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282121" y="1167150"/>
            <a:ext cx="4937540" cy="2261850"/>
          </a:xfrm>
          <a:prstGeom prst="rect">
            <a:avLst/>
          </a:prstGeom>
        </p:spPr>
      </p:pic>
      <p:grpSp>
        <p:nvGrpSpPr>
          <p:cNvPr id="8" name="Group 7">
            <a:extLst>
              <a:ext uri="{FF2B5EF4-FFF2-40B4-BE49-F238E27FC236}">
                <a16:creationId xmlns:a16="http://schemas.microsoft.com/office/drawing/2014/main" id="{50631AB9-B5A3-2DDE-3ECD-3B49C9CBA2A9}"/>
              </a:ext>
            </a:extLst>
          </p:cNvPr>
          <p:cNvGrpSpPr/>
          <p:nvPr userDrawn="1"/>
        </p:nvGrpSpPr>
        <p:grpSpPr>
          <a:xfrm>
            <a:off x="2086767" y="4175754"/>
            <a:ext cx="8036257" cy="2148841"/>
            <a:chOff x="2086767" y="4175754"/>
            <a:chExt cx="8036257" cy="2148841"/>
          </a:xfrm>
        </p:grpSpPr>
        <p:pic>
          <p:nvPicPr>
            <p:cNvPr id="6" name="Graphic 5">
              <a:extLst>
                <a:ext uri="{FF2B5EF4-FFF2-40B4-BE49-F238E27FC236}">
                  <a16:creationId xmlns:a16="http://schemas.microsoft.com/office/drawing/2014/main" id="{71431745-310D-4BD7-BC32-D1681D2FE993}"/>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2086767" y="4175755"/>
              <a:ext cx="8036257" cy="2148840"/>
            </a:xfrm>
            <a:prstGeom prst="rect">
              <a:avLst/>
            </a:prstGeom>
          </p:spPr>
        </p:pic>
        <p:pic>
          <p:nvPicPr>
            <p:cNvPr id="5" name="Picture 4" descr="A black and white circle with a black circle and a black circle with a black circle and a black circle with a black circle and a black circle with a black circle and a black circle with a&#10;&#10;Description automatically generated">
              <a:extLst>
                <a:ext uri="{FF2B5EF4-FFF2-40B4-BE49-F238E27FC236}">
                  <a16:creationId xmlns:a16="http://schemas.microsoft.com/office/drawing/2014/main" id="{F6D52983-BAB4-29E0-365F-926C01FE10EC}"/>
                </a:ext>
              </a:extLst>
            </p:cNvPr>
            <p:cNvPicPr>
              <a:picLocks noChangeAspect="1"/>
            </p:cNvPicPr>
            <p:nvPr userDrawn="1"/>
          </p:nvPicPr>
          <p:blipFill>
            <a:blip r:embed="rId5">
              <a:alphaModFix amt="85000"/>
              <a:extLst>
                <a:ext uri="{28A0092B-C50C-407E-A947-70E740481C1C}">
                  <a14:useLocalDpi xmlns:a14="http://schemas.microsoft.com/office/drawing/2010/main" val="0"/>
                </a:ext>
              </a:extLst>
            </a:blip>
            <a:stretch>
              <a:fillRect/>
            </a:stretch>
          </p:blipFill>
          <p:spPr>
            <a:xfrm>
              <a:off x="9684470" y="4175754"/>
              <a:ext cx="318727" cy="318727"/>
            </a:xfrm>
            <a:prstGeom prst="rect">
              <a:avLst/>
            </a:prstGeom>
          </p:spPr>
        </p:pic>
      </p:grpSp>
    </p:spTree>
    <p:extLst>
      <p:ext uri="{BB962C8B-B14F-4D97-AF65-F5344CB8AC3E}">
        <p14:creationId xmlns:p14="http://schemas.microsoft.com/office/powerpoint/2010/main" val="395635656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EF82A7-D27E-4AA9-B269-EE0DF6C85D8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4BDCF07-FC6B-4285-A3AD-C648E50A8C1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B57F8FD-6369-4A74-87C2-F943AF7CFD6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52F1DCE-D2DA-43C7-8251-3BD95953C53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3/24/2025</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EF9458F0-E4D2-4D20-A94A-3851F4A998DF}"/>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26746919-D230-4E35-8DD8-A68E62335A7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1C8357-7D71-4696-A2DE-138BF4B2C8E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8903710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B6EA340-ABCE-41D5-9A6A-A890D284473A}"/>
              </a:ext>
            </a:extLst>
          </p:cNvPr>
          <p:cNvSpPr>
            <a:spLocks noGrp="1"/>
          </p:cNvSpPr>
          <p:nvPr>
            <p:ph type="dt" sz="half" idx="10"/>
          </p:nvPr>
        </p:nvSpPr>
        <p:spPr/>
        <p:txBody>
          <a:bodyPr/>
          <a:lstStyle/>
          <a:p>
            <a:fld id="{F573F617-8018-4FBC-AFA0-7BE30637B911}" type="datetimeFigureOut">
              <a:rPr lang="en-US" smtClean="0"/>
              <a:t>3/24/2025</a:t>
            </a:fld>
            <a:endParaRPr lang="en-US" dirty="0"/>
          </a:p>
        </p:txBody>
      </p:sp>
      <p:sp>
        <p:nvSpPr>
          <p:cNvPr id="3" name="Footer Placeholder 2">
            <a:extLst>
              <a:ext uri="{FF2B5EF4-FFF2-40B4-BE49-F238E27FC236}">
                <a16:creationId xmlns:a16="http://schemas.microsoft.com/office/drawing/2014/main" id="{DDF36F6E-8EF5-4AD5-90CE-08F79AB02775}"/>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6EEDB03C-C52A-4EE9-975C-5600565F81F9}"/>
              </a:ext>
            </a:extLst>
          </p:cNvPr>
          <p:cNvSpPr>
            <a:spLocks noGrp="1"/>
          </p:cNvSpPr>
          <p:nvPr>
            <p:ph type="sldNum" sz="quarter" idx="12"/>
          </p:nvPr>
        </p:nvSpPr>
        <p:spPr/>
        <p:txBody>
          <a:bodyPr/>
          <a:lstStyle/>
          <a:p>
            <a:fld id="{1884AA65-EEDC-4C35-9A22-0109783725FB}" type="slidenum">
              <a:rPr lang="en-US" smtClean="0"/>
              <a:t>‹#›</a:t>
            </a:fld>
            <a:endParaRPr lang="en-US" dirty="0"/>
          </a:p>
        </p:txBody>
      </p:sp>
    </p:spTree>
    <p:extLst>
      <p:ext uri="{BB962C8B-B14F-4D97-AF65-F5344CB8AC3E}">
        <p14:creationId xmlns:p14="http://schemas.microsoft.com/office/powerpoint/2010/main" val="19991048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C242D8-6AA5-458E-876E-119FD6D688D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8E497AA-1D95-4F82-8BDD-64A280DD9FA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A07985D-C1EA-4ACA-A737-192A42E6503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7F904BBD-423E-4AC3-97E4-00CE878EA844}"/>
              </a:ext>
            </a:extLst>
          </p:cNvPr>
          <p:cNvSpPr>
            <a:spLocks noGrp="1"/>
          </p:cNvSpPr>
          <p:nvPr>
            <p:ph type="dt" sz="half" idx="10"/>
          </p:nvPr>
        </p:nvSpPr>
        <p:spPr/>
        <p:txBody>
          <a:bodyPr/>
          <a:lstStyle/>
          <a:p>
            <a:fld id="{F573F617-8018-4FBC-AFA0-7BE30637B911}" type="datetimeFigureOut">
              <a:rPr lang="en-US" smtClean="0"/>
              <a:t>3/24/2025</a:t>
            </a:fld>
            <a:endParaRPr lang="en-US" dirty="0"/>
          </a:p>
        </p:txBody>
      </p:sp>
      <p:sp>
        <p:nvSpPr>
          <p:cNvPr id="6" name="Footer Placeholder 5">
            <a:extLst>
              <a:ext uri="{FF2B5EF4-FFF2-40B4-BE49-F238E27FC236}">
                <a16:creationId xmlns:a16="http://schemas.microsoft.com/office/drawing/2014/main" id="{9C4B25A6-1ECE-45DB-92D3-BEE318012953}"/>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45772986-52DC-416A-AFBA-B25F366E5DB8}"/>
              </a:ext>
            </a:extLst>
          </p:cNvPr>
          <p:cNvSpPr>
            <a:spLocks noGrp="1"/>
          </p:cNvSpPr>
          <p:nvPr>
            <p:ph type="sldNum" sz="quarter" idx="12"/>
          </p:nvPr>
        </p:nvSpPr>
        <p:spPr/>
        <p:txBody>
          <a:bodyPr/>
          <a:lstStyle/>
          <a:p>
            <a:fld id="{1884AA65-EEDC-4C35-9A22-0109783725FB}" type="slidenum">
              <a:rPr lang="en-US" smtClean="0"/>
              <a:t>‹#›</a:t>
            </a:fld>
            <a:endParaRPr lang="en-US" dirty="0"/>
          </a:p>
        </p:txBody>
      </p:sp>
    </p:spTree>
    <p:extLst>
      <p:ext uri="{BB962C8B-B14F-4D97-AF65-F5344CB8AC3E}">
        <p14:creationId xmlns:p14="http://schemas.microsoft.com/office/powerpoint/2010/main" val="291318375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665ABD-6084-4CE4-9D0C-25F78AABE35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145F197-F080-4B80-9211-B70B3C6CD8D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219CFA61-DB8E-4D2A-A185-25F93D4FB5E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43D859C5-8D30-4CB3-B661-A49586C457E6}"/>
              </a:ext>
            </a:extLst>
          </p:cNvPr>
          <p:cNvSpPr>
            <a:spLocks noGrp="1"/>
          </p:cNvSpPr>
          <p:nvPr>
            <p:ph type="dt" sz="half" idx="10"/>
          </p:nvPr>
        </p:nvSpPr>
        <p:spPr/>
        <p:txBody>
          <a:bodyPr/>
          <a:lstStyle/>
          <a:p>
            <a:fld id="{F573F617-8018-4FBC-AFA0-7BE30637B911}" type="datetimeFigureOut">
              <a:rPr lang="en-US" smtClean="0"/>
              <a:t>3/24/2025</a:t>
            </a:fld>
            <a:endParaRPr lang="en-US" dirty="0"/>
          </a:p>
        </p:txBody>
      </p:sp>
      <p:sp>
        <p:nvSpPr>
          <p:cNvPr id="6" name="Footer Placeholder 5">
            <a:extLst>
              <a:ext uri="{FF2B5EF4-FFF2-40B4-BE49-F238E27FC236}">
                <a16:creationId xmlns:a16="http://schemas.microsoft.com/office/drawing/2014/main" id="{ACCBAA00-B829-4B7F-BED5-CFA4EA3CE9E5}"/>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07E61D71-FA32-4E15-B758-F8566EA77E5C}"/>
              </a:ext>
            </a:extLst>
          </p:cNvPr>
          <p:cNvSpPr>
            <a:spLocks noGrp="1"/>
          </p:cNvSpPr>
          <p:nvPr>
            <p:ph type="sldNum" sz="quarter" idx="12"/>
          </p:nvPr>
        </p:nvSpPr>
        <p:spPr/>
        <p:txBody>
          <a:bodyPr/>
          <a:lstStyle/>
          <a:p>
            <a:fld id="{1884AA65-EEDC-4C35-9A22-0109783725FB}" type="slidenum">
              <a:rPr lang="en-US" smtClean="0"/>
              <a:t>‹#›</a:t>
            </a:fld>
            <a:endParaRPr lang="en-US" dirty="0"/>
          </a:p>
        </p:txBody>
      </p:sp>
    </p:spTree>
    <p:extLst>
      <p:ext uri="{BB962C8B-B14F-4D97-AF65-F5344CB8AC3E}">
        <p14:creationId xmlns:p14="http://schemas.microsoft.com/office/powerpoint/2010/main" val="139808276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theme" Target="../theme/theme10.xml"/><Relationship Id="rId3" Type="http://schemas.openxmlformats.org/officeDocument/2006/relationships/slideLayout" Target="../slideLayouts/slideLayout49.xml"/><Relationship Id="rId7" Type="http://schemas.openxmlformats.org/officeDocument/2006/relationships/slideLayout" Target="../slideLayouts/slideLayout53.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5" Type="http://schemas.openxmlformats.org/officeDocument/2006/relationships/slideLayout" Target="../slideLayouts/slideLayout51.xml"/><Relationship Id="rId4" Type="http://schemas.openxmlformats.org/officeDocument/2006/relationships/slideLayout" Target="../slideLayouts/slideLayout50.xml"/></Relationships>
</file>

<file path=ppt/slideMasters/_rels/slideMaster11.xml.rels><?xml version="1.0" encoding="UTF-8" standalone="yes"?>
<Relationships xmlns="http://schemas.openxmlformats.org/package/2006/relationships"><Relationship Id="rId8" Type="http://schemas.openxmlformats.org/officeDocument/2006/relationships/theme" Target="../theme/theme11.xml"/><Relationship Id="rId3" Type="http://schemas.openxmlformats.org/officeDocument/2006/relationships/slideLayout" Target="../slideLayouts/slideLayout56.xml"/><Relationship Id="rId7" Type="http://schemas.openxmlformats.org/officeDocument/2006/relationships/slideLayout" Target="../slideLayouts/slideLayout60.xml"/><Relationship Id="rId2" Type="http://schemas.openxmlformats.org/officeDocument/2006/relationships/slideLayout" Target="../slideLayouts/slideLayout55.xml"/><Relationship Id="rId1" Type="http://schemas.openxmlformats.org/officeDocument/2006/relationships/slideLayout" Target="../slideLayouts/slideLayout54.xml"/><Relationship Id="rId6" Type="http://schemas.openxmlformats.org/officeDocument/2006/relationships/slideLayout" Target="../slideLayouts/slideLayout59.xml"/><Relationship Id="rId5" Type="http://schemas.openxmlformats.org/officeDocument/2006/relationships/slideLayout" Target="../slideLayouts/slideLayout58.xml"/><Relationship Id="rId4" Type="http://schemas.openxmlformats.org/officeDocument/2006/relationships/slideLayout" Target="../slideLayouts/slideLayout57.xml"/></Relationships>
</file>

<file path=ppt/slideMasters/_rels/slideMaster12.xml.rels><?xml version="1.0" encoding="UTF-8" standalone="yes"?>
<Relationships xmlns="http://schemas.openxmlformats.org/package/2006/relationships"><Relationship Id="rId2" Type="http://schemas.openxmlformats.org/officeDocument/2006/relationships/theme" Target="../theme/theme12.xml"/><Relationship Id="rId1" Type="http://schemas.openxmlformats.org/officeDocument/2006/relationships/slideLayout" Target="../slideLayouts/slideLayout61.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2.xml"/><Relationship Id="rId1"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3.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4.xml.rels><?xml version="1.0" encoding="UTF-8" standalone="yes"?>
<Relationships xmlns="http://schemas.openxmlformats.org/package/2006/relationships"><Relationship Id="rId8" Type="http://schemas.openxmlformats.org/officeDocument/2006/relationships/theme" Target="../theme/theme4.xml"/><Relationship Id="rId3" Type="http://schemas.openxmlformats.org/officeDocument/2006/relationships/slideLayout" Target="../slideLayouts/slideLayout26.xml"/><Relationship Id="rId7" Type="http://schemas.openxmlformats.org/officeDocument/2006/relationships/slideLayout" Target="../slideLayouts/slideLayout30.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5" Type="http://schemas.openxmlformats.org/officeDocument/2006/relationships/slideLayout" Target="../slideLayouts/slideLayout28.xml"/><Relationship Id="rId4" Type="http://schemas.openxmlformats.org/officeDocument/2006/relationships/slideLayout" Target="../slideLayouts/slideLayout27.xml"/></Relationships>
</file>

<file path=ppt/slideMasters/_rels/slideMaster5.xml.rels><?xml version="1.0" encoding="UTF-8" standalone="yes"?>
<Relationships xmlns="http://schemas.openxmlformats.org/package/2006/relationships"><Relationship Id="rId2" Type="http://schemas.openxmlformats.org/officeDocument/2006/relationships/theme" Target="../theme/theme5.xml"/><Relationship Id="rId1" Type="http://schemas.openxmlformats.org/officeDocument/2006/relationships/slideLayout" Target="../slideLayouts/slideLayout31.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39.xml"/><Relationship Id="rId3" Type="http://schemas.openxmlformats.org/officeDocument/2006/relationships/slideLayout" Target="../slideLayouts/slideLayout34.xml"/><Relationship Id="rId7" Type="http://schemas.openxmlformats.org/officeDocument/2006/relationships/slideLayout" Target="../slideLayouts/slideLayout38.xml"/><Relationship Id="rId12" Type="http://schemas.openxmlformats.org/officeDocument/2006/relationships/theme" Target="../theme/theme6.xml"/><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5" Type="http://schemas.openxmlformats.org/officeDocument/2006/relationships/slideLayout" Target="../slideLayouts/slideLayout36.xml"/><Relationship Id="rId10" Type="http://schemas.openxmlformats.org/officeDocument/2006/relationships/slideLayout" Target="../slideLayouts/slideLayout41.xml"/><Relationship Id="rId4" Type="http://schemas.openxmlformats.org/officeDocument/2006/relationships/slideLayout" Target="../slideLayouts/slideLayout35.xml"/><Relationship Id="rId9" Type="http://schemas.openxmlformats.org/officeDocument/2006/relationships/slideLayout" Target="../slideLayouts/slideLayout40.xml"/></Relationships>
</file>

<file path=ppt/slideMasters/_rels/slideMaster7.xml.rels><?xml version="1.0" encoding="UTF-8" standalone="yes"?>
<Relationships xmlns="http://schemas.openxmlformats.org/package/2006/relationships"><Relationship Id="rId2" Type="http://schemas.openxmlformats.org/officeDocument/2006/relationships/theme" Target="../theme/theme7.xml"/><Relationship Id="rId1" Type="http://schemas.openxmlformats.org/officeDocument/2006/relationships/slideLayout" Target="../slideLayouts/slideLayout43.xml"/></Relationships>
</file>

<file path=ppt/slideMasters/_rels/slideMaster8.xml.rels><?xml version="1.0" encoding="UTF-8" standalone="yes"?>
<Relationships xmlns="http://schemas.openxmlformats.org/package/2006/relationships"><Relationship Id="rId2" Type="http://schemas.openxmlformats.org/officeDocument/2006/relationships/theme" Target="../theme/theme8.xml"/><Relationship Id="rId1" Type="http://schemas.openxmlformats.org/officeDocument/2006/relationships/slideLayout" Target="../slideLayouts/slideLayout44.xml"/></Relationships>
</file>

<file path=ppt/slideMasters/_rels/slideMaster9.xml.rels><?xml version="1.0" encoding="UTF-8" standalone="yes"?>
<Relationships xmlns="http://schemas.openxmlformats.org/package/2006/relationships"><Relationship Id="rId3" Type="http://schemas.openxmlformats.org/officeDocument/2006/relationships/theme" Target="../theme/theme9.xml"/><Relationship Id="rId2" Type="http://schemas.openxmlformats.org/officeDocument/2006/relationships/slideLayout" Target="../slideLayouts/slideLayout46.xml"/><Relationship Id="rId1" Type="http://schemas.openxmlformats.org/officeDocument/2006/relationships/slideLayout" Target="../slideLayouts/slideLayout4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65751CD-8E3A-4DFF-B4F3-C86C272BAB9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D3EDD31-B6F7-4DBF-A81C-49C401B5818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51F28BA-C6B1-4662-964F-8B168D02E35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573F617-8018-4FBC-AFA0-7BE30637B911}" type="datetimeFigureOut">
              <a:rPr lang="en-US" smtClean="0"/>
              <a:t>3/24/2025</a:t>
            </a:fld>
            <a:endParaRPr lang="en-US" dirty="0"/>
          </a:p>
        </p:txBody>
      </p:sp>
      <p:sp>
        <p:nvSpPr>
          <p:cNvPr id="5" name="Footer Placeholder 4">
            <a:extLst>
              <a:ext uri="{FF2B5EF4-FFF2-40B4-BE49-F238E27FC236}">
                <a16:creationId xmlns:a16="http://schemas.microsoft.com/office/drawing/2014/main" id="{60861C3D-7FF3-43FE-8749-D5CDA99D7A1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317F279E-354B-4668-98CE-4D03E72EF5C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884AA65-EEDC-4C35-9A22-0109783725FB}" type="slidenum">
              <a:rPr lang="en-US" smtClean="0"/>
              <a:t>‹#›</a:t>
            </a:fld>
            <a:endParaRPr lang="en-US" dirty="0"/>
          </a:p>
        </p:txBody>
      </p:sp>
    </p:spTree>
    <p:extLst>
      <p:ext uri="{BB962C8B-B14F-4D97-AF65-F5344CB8AC3E}">
        <p14:creationId xmlns:p14="http://schemas.microsoft.com/office/powerpoint/2010/main" val="406624787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p14:dur="10"/>
    </mc:Choice>
    <mc:Fallback xmlns="">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gradFill>
          <a:gsLst>
            <a:gs pos="0">
              <a:srgbClr val="32B04A"/>
            </a:gs>
            <a:gs pos="100000">
              <a:srgbClr val="006A4F"/>
            </a:gs>
          </a:gsLst>
          <a:lin ang="2700000" scaled="0"/>
        </a:gra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ED5E071-01FA-49B6-85B2-C294FCDDDB2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5E66D39-4E3E-48C2-8926-F247F8742CA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991F83A-1A1F-45D0-A2A2-70FF77800B5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8B9B3F2-A1C5-4DDC-983D-C563FE933B90}" type="datetimeFigureOut">
              <a:rPr lang="en-US" smtClean="0"/>
              <a:t>3/24/2025</a:t>
            </a:fld>
            <a:endParaRPr lang="en-US" dirty="0"/>
          </a:p>
        </p:txBody>
      </p:sp>
      <p:sp>
        <p:nvSpPr>
          <p:cNvPr id="5" name="Footer Placeholder 4">
            <a:extLst>
              <a:ext uri="{FF2B5EF4-FFF2-40B4-BE49-F238E27FC236}">
                <a16:creationId xmlns:a16="http://schemas.microsoft.com/office/drawing/2014/main" id="{862FBDA4-120B-4547-A74E-EBE5A594C61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2F2D490A-F757-454D-9935-BB1284AE0A8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F50D7D2-FAD1-4593-92DD-F775DA94F265}" type="slidenum">
              <a:rPr lang="en-US" smtClean="0"/>
              <a:t>‹#›</a:t>
            </a:fld>
            <a:endParaRPr lang="en-US" dirty="0"/>
          </a:p>
        </p:txBody>
      </p:sp>
    </p:spTree>
    <p:extLst>
      <p:ext uri="{BB962C8B-B14F-4D97-AF65-F5344CB8AC3E}">
        <p14:creationId xmlns:p14="http://schemas.microsoft.com/office/powerpoint/2010/main" val="2467928886"/>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Lst>
  <mc:AlternateContent xmlns:mc="http://schemas.openxmlformats.org/markup-compatibility/2006" xmlns:p14="http://schemas.microsoft.com/office/powerpoint/2010/main">
    <mc:Choice Requires="p14">
      <p:transition p14:dur="10"/>
    </mc:Choice>
    <mc:Fallback xmlns="">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gradFill>
          <a:gsLst>
            <a:gs pos="0">
              <a:srgbClr val="32B04A"/>
            </a:gs>
            <a:gs pos="100000">
              <a:srgbClr val="006A4F"/>
            </a:gs>
          </a:gsLst>
          <a:lin ang="2700000" scaled="0"/>
        </a:gra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ED5E071-01FA-49B6-85B2-C294FCDDDB2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A5E66D39-4E3E-48C2-8926-F247F8742CA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4991F83A-1A1F-45D0-A2A2-70FF77800B5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8B9B3F2-A1C5-4DDC-983D-C563FE933B90}" type="datetimeFigureOut">
              <a:rPr lang="en-US" smtClean="0"/>
              <a:t>3/24/2025</a:t>
            </a:fld>
            <a:endParaRPr lang="en-US" dirty="0"/>
          </a:p>
        </p:txBody>
      </p:sp>
      <p:sp>
        <p:nvSpPr>
          <p:cNvPr id="5" name="Footer Placeholder 4">
            <a:extLst>
              <a:ext uri="{FF2B5EF4-FFF2-40B4-BE49-F238E27FC236}">
                <a16:creationId xmlns:a16="http://schemas.microsoft.com/office/drawing/2014/main" id="{862FBDA4-120B-4547-A74E-EBE5A594C61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2F2D490A-F757-454D-9935-BB1284AE0A8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F50D7D2-FAD1-4593-92DD-F775DA94F265}" type="slidenum">
              <a:rPr lang="en-US" smtClean="0"/>
              <a:t>‹#›</a:t>
            </a:fld>
            <a:endParaRPr lang="en-US" dirty="0"/>
          </a:p>
        </p:txBody>
      </p:sp>
    </p:spTree>
    <p:extLst>
      <p:ext uri="{BB962C8B-B14F-4D97-AF65-F5344CB8AC3E}">
        <p14:creationId xmlns:p14="http://schemas.microsoft.com/office/powerpoint/2010/main" val="706535964"/>
      </p:ext>
    </p:extLst>
  </p:cSld>
  <p:clrMap bg1="lt1" tx1="dk1" bg2="lt2" tx2="dk2" accent1="accent1" accent2="accent2" accent3="accent3" accent4="accent4" accent5="accent5" accent6="accent6" hlink="hlink" folHlink="folHlink"/>
  <p:sldLayoutIdLst>
    <p:sldLayoutId id="2147483779" r:id="rId1"/>
    <p:sldLayoutId id="2147483780" r:id="rId2"/>
    <p:sldLayoutId id="2147483781" r:id="rId3"/>
    <p:sldLayoutId id="2147483782" r:id="rId4"/>
    <p:sldLayoutId id="2147483783" r:id="rId5"/>
    <p:sldLayoutId id="2147483784" r:id="rId6"/>
    <p:sldLayoutId id="2147483785" r:id="rId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2CC1C3D-13CD-440C-9EA8-A5FFE11A770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CE56543-3800-44E5-912F-FFF1AE0872F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6DDB672-90EA-4DDA-9314-3E99F4301A3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52F1DCE-D2DA-43C7-8251-3BD95953C535}" type="datetimeFigureOut">
              <a:rPr lang="en-US" smtClean="0"/>
              <a:t>3/24/2025</a:t>
            </a:fld>
            <a:endParaRPr lang="en-US" dirty="0"/>
          </a:p>
        </p:txBody>
      </p:sp>
      <p:sp>
        <p:nvSpPr>
          <p:cNvPr id="5" name="Footer Placeholder 4">
            <a:extLst>
              <a:ext uri="{FF2B5EF4-FFF2-40B4-BE49-F238E27FC236}">
                <a16:creationId xmlns:a16="http://schemas.microsoft.com/office/drawing/2014/main" id="{8BB00E6E-0E72-43D0-831E-72149D8FB5B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0FC8DAAB-670F-420B-953F-028B07EBCF5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D1C8357-7D71-4696-A2DE-138BF4B2C8EA}" type="slidenum">
              <a:rPr lang="en-US" smtClean="0"/>
              <a:t>‹#›</a:t>
            </a:fld>
            <a:endParaRPr lang="en-US" dirty="0"/>
          </a:p>
        </p:txBody>
      </p:sp>
    </p:spTree>
    <p:extLst>
      <p:ext uri="{BB962C8B-B14F-4D97-AF65-F5344CB8AC3E}">
        <p14:creationId xmlns:p14="http://schemas.microsoft.com/office/powerpoint/2010/main" val="3639462012"/>
      </p:ext>
    </p:extLst>
  </p:cSld>
  <p:clrMap bg1="lt1" tx1="dk1" bg2="lt2" tx2="dk2" accent1="accent1" accent2="accent2" accent3="accent3" accent4="accent4" accent5="accent5" accent6="accent6" hlink="hlink" folHlink="folHlink"/>
  <p:sldLayoutIdLst>
    <p:sldLayoutId id="2147483787" r:id="rId1"/>
  </p:sldLayoutIdLst>
  <mc:AlternateContent xmlns:mc="http://schemas.openxmlformats.org/markup-compatibility/2006" xmlns:p14="http://schemas.microsoft.com/office/powerpoint/2010/main">
    <mc:Choice Requires="p14">
      <p:transition p14:dur="10"/>
    </mc:Choice>
    <mc:Fallback xmlns="">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1"/>
          <p:cNvSpPr>
            <a:spLocks/>
          </p:cNvSpPr>
          <p:nvPr userDrawn="1"/>
        </p:nvSpPr>
        <p:spPr bwMode="auto">
          <a:xfrm>
            <a:off x="0" y="0"/>
            <a:ext cx="12192000" cy="6858000"/>
          </a:xfrm>
          <a:prstGeom prst="rect">
            <a:avLst/>
          </a:prstGeom>
          <a:gradFill rotWithShape="0">
            <a:gsLst>
              <a:gs pos="0">
                <a:srgbClr val="2CA439"/>
              </a:gs>
              <a:gs pos="100000">
                <a:srgbClr val="006A4F"/>
              </a:gs>
            </a:gsLst>
            <a:lin ang="18900000" scaled="1"/>
          </a:gradFill>
          <a:ln>
            <a:noFill/>
          </a:ln>
          <a:extLst>
            <a:ext uri="{91240B29-F687-4F45-9708-019B960494DF}">
              <a14:hiddenLine xmlns:a14="http://schemas.microsoft.com/office/drawing/2010/main" w="25400">
                <a:solidFill>
                  <a:schemeClr val="tx1"/>
                </a:solidFill>
                <a:miter lim="800000"/>
                <a:headEnd/>
                <a:tailEnd/>
              </a14:hiddenLine>
            </a:ext>
          </a:extLst>
        </p:spPr>
        <p:txBody>
          <a:bodyPr lIns="0" tIns="0" rIns="0" bIns="0"/>
          <a:lstStyle>
            <a:lvl1pPr algn="ctr">
              <a:defRPr sz="3600">
                <a:solidFill>
                  <a:schemeClr val="tx1"/>
                </a:solidFill>
                <a:latin typeface="Gill Sans" charset="0"/>
                <a:ea typeface="Heiti SC Light" charset="0"/>
                <a:cs typeface="Heiti SC Light" charset="0"/>
                <a:sym typeface="Gill Sans" charset="0"/>
              </a:defRPr>
            </a:lvl1pPr>
            <a:lvl2pPr marL="742950" indent="-285750" algn="ctr">
              <a:defRPr sz="3600">
                <a:solidFill>
                  <a:schemeClr val="tx1"/>
                </a:solidFill>
                <a:latin typeface="Gill Sans" charset="0"/>
                <a:ea typeface="Heiti SC Light" charset="0"/>
                <a:cs typeface="Heiti SC Light" charset="0"/>
                <a:sym typeface="Gill Sans" charset="0"/>
              </a:defRPr>
            </a:lvl2pPr>
            <a:lvl3pPr marL="1143000" indent="-228600" algn="ctr">
              <a:defRPr sz="3600">
                <a:solidFill>
                  <a:schemeClr val="tx1"/>
                </a:solidFill>
                <a:latin typeface="Gill Sans" charset="0"/>
                <a:ea typeface="Heiti SC Light" charset="0"/>
                <a:cs typeface="Heiti SC Light" charset="0"/>
                <a:sym typeface="Gill Sans" charset="0"/>
              </a:defRPr>
            </a:lvl3pPr>
            <a:lvl4pPr marL="1600200" indent="-228600" algn="ctr">
              <a:defRPr sz="3600">
                <a:solidFill>
                  <a:schemeClr val="tx1"/>
                </a:solidFill>
                <a:latin typeface="Gill Sans" charset="0"/>
                <a:ea typeface="Heiti SC Light" charset="0"/>
                <a:cs typeface="Heiti SC Light" charset="0"/>
                <a:sym typeface="Gill Sans" charset="0"/>
              </a:defRPr>
            </a:lvl4pPr>
            <a:lvl5pPr marL="2057400" indent="-228600" algn="ctr">
              <a:defRPr sz="3600">
                <a:solidFill>
                  <a:schemeClr val="tx1"/>
                </a:solidFill>
                <a:latin typeface="Gill Sans" charset="0"/>
                <a:ea typeface="Heiti SC Light" charset="0"/>
                <a:cs typeface="Heiti SC Light" charset="0"/>
                <a:sym typeface="Gill Sans" charset="0"/>
              </a:defRPr>
            </a:lvl5pPr>
            <a:lvl6pPr marL="2514600" indent="-228600" algn="ctr" eaLnBrk="0" fontAlgn="base" hangingPunct="0">
              <a:spcBef>
                <a:spcPct val="0"/>
              </a:spcBef>
              <a:spcAft>
                <a:spcPct val="0"/>
              </a:spcAft>
              <a:defRPr sz="3600">
                <a:solidFill>
                  <a:schemeClr val="tx1"/>
                </a:solidFill>
                <a:latin typeface="Gill Sans" charset="0"/>
                <a:ea typeface="Heiti SC Light" charset="0"/>
                <a:cs typeface="Heiti SC Light" charset="0"/>
                <a:sym typeface="Gill Sans" charset="0"/>
              </a:defRPr>
            </a:lvl6pPr>
            <a:lvl7pPr marL="2971800" indent="-228600" algn="ctr" eaLnBrk="0" fontAlgn="base" hangingPunct="0">
              <a:spcBef>
                <a:spcPct val="0"/>
              </a:spcBef>
              <a:spcAft>
                <a:spcPct val="0"/>
              </a:spcAft>
              <a:defRPr sz="3600">
                <a:solidFill>
                  <a:schemeClr val="tx1"/>
                </a:solidFill>
                <a:latin typeface="Gill Sans" charset="0"/>
                <a:ea typeface="Heiti SC Light" charset="0"/>
                <a:cs typeface="Heiti SC Light" charset="0"/>
                <a:sym typeface="Gill Sans" charset="0"/>
              </a:defRPr>
            </a:lvl7pPr>
            <a:lvl8pPr marL="3429000" indent="-228600" algn="ctr" eaLnBrk="0" fontAlgn="base" hangingPunct="0">
              <a:spcBef>
                <a:spcPct val="0"/>
              </a:spcBef>
              <a:spcAft>
                <a:spcPct val="0"/>
              </a:spcAft>
              <a:defRPr sz="3600">
                <a:solidFill>
                  <a:schemeClr val="tx1"/>
                </a:solidFill>
                <a:latin typeface="Gill Sans" charset="0"/>
                <a:ea typeface="Heiti SC Light" charset="0"/>
                <a:cs typeface="Heiti SC Light" charset="0"/>
                <a:sym typeface="Gill Sans" charset="0"/>
              </a:defRPr>
            </a:lvl8pPr>
            <a:lvl9pPr marL="3886200" indent="-228600" algn="ctr" eaLnBrk="0" fontAlgn="base" hangingPunct="0">
              <a:spcBef>
                <a:spcPct val="0"/>
              </a:spcBef>
              <a:spcAft>
                <a:spcPct val="0"/>
              </a:spcAft>
              <a:defRPr sz="3600">
                <a:solidFill>
                  <a:schemeClr val="tx1"/>
                </a:solidFill>
                <a:latin typeface="Gill Sans" charset="0"/>
                <a:ea typeface="Heiti SC Light" charset="0"/>
                <a:cs typeface="Heiti SC Light" charset="0"/>
                <a:sym typeface="Gill Sans" charset="0"/>
              </a:defRPr>
            </a:lvl9pPr>
          </a:lstStyle>
          <a:p>
            <a:pPr eaLnBrk="1" hangingPunct="1"/>
            <a:endParaRPr lang="en-US" altLang="en-US" sz="4200" dirty="0">
              <a:solidFill>
                <a:srgbClr val="000000"/>
              </a:solidFill>
            </a:endParaRPr>
          </a:p>
        </p:txBody>
      </p:sp>
      <p:sp>
        <p:nvSpPr>
          <p:cNvPr id="2" name="Title Placeholder 1"/>
          <p:cNvSpPr>
            <a:spLocks noGrp="1"/>
          </p:cNvSpPr>
          <p:nvPr>
            <p:ph type="title"/>
          </p:nvPr>
        </p:nvSpPr>
        <p:spPr>
          <a:xfrm>
            <a:off x="292710" y="76201"/>
            <a:ext cx="11492892" cy="341229"/>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292711" y="457200"/>
            <a:ext cx="11492891" cy="566686"/>
          </a:xfrm>
          <a:prstGeom prst="rect">
            <a:avLst/>
          </a:prstGeom>
        </p:spPr>
        <p:txBody>
          <a:bodyPr vert="horz" lIns="91440" tIns="45720" rIns="91440" bIns="45720" rtlCol="0">
            <a:noAutofit/>
          </a:bodyPr>
          <a:lstStyle/>
          <a:p>
            <a:pPr lvl="0"/>
            <a:r>
              <a:rPr lang="en-US"/>
              <a:t>Click to edit Master text styles</a:t>
            </a:r>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92710" y="5934351"/>
            <a:ext cx="3074607" cy="697518"/>
          </a:xfrm>
          <a:prstGeom prst="rect">
            <a:avLst/>
          </a:prstGeom>
        </p:spPr>
      </p:pic>
      <p:cxnSp>
        <p:nvCxnSpPr>
          <p:cNvPr id="9" name="Straight Connector 8"/>
          <p:cNvCxnSpPr/>
          <p:nvPr userDrawn="1"/>
        </p:nvCxnSpPr>
        <p:spPr>
          <a:xfrm>
            <a:off x="292708" y="417430"/>
            <a:ext cx="11504624"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72361520"/>
      </p:ext>
    </p:extLst>
  </p:cSld>
  <p:clrMap bg1="lt1" tx1="dk1" bg2="lt2" tx2="dk2" accent1="accent1" accent2="accent2" accent3="accent3" accent4="accent4" accent5="accent5" accent6="accent6" hlink="hlink" folHlink="folHlink"/>
  <p:sldLayoutIdLst>
    <p:sldLayoutId id="2147483694" r:id="rId1"/>
  </p:sldLayoutIdLst>
  <mc:AlternateContent xmlns:mc="http://schemas.openxmlformats.org/markup-compatibility/2006" xmlns:p14="http://schemas.microsoft.com/office/powerpoint/2010/main">
    <mc:Choice Requires="p14">
      <p:transition p14:dur="10"/>
    </mc:Choice>
    <mc:Fallback xmlns="">
      <p:transition/>
    </mc:Fallback>
  </mc:AlternateContent>
  <p:txStyles>
    <p:titleStyle>
      <a:lvl1pPr algn="l" defTabSz="914378" rtl="0" eaLnBrk="1" latinLnBrk="0" hangingPunct="1">
        <a:lnSpc>
          <a:spcPct val="90000"/>
        </a:lnSpc>
        <a:spcBef>
          <a:spcPct val="0"/>
        </a:spcBef>
        <a:buNone/>
        <a:defRPr sz="2400" i="1" kern="1200">
          <a:solidFill>
            <a:schemeClr val="bg1"/>
          </a:solidFill>
          <a:latin typeface="Tahoma" panose="020B0604030504040204" pitchFamily="34" charset="0"/>
          <a:ea typeface="Tahoma" panose="020B0604030504040204" pitchFamily="34" charset="0"/>
          <a:cs typeface="Tahoma" panose="020B0604030504040204" pitchFamily="34" charset="0"/>
        </a:defRPr>
      </a:lvl1pPr>
    </p:titleStyle>
    <p:bodyStyle>
      <a:lvl1pPr marL="0" indent="0" algn="l" defTabSz="914378" rtl="0" eaLnBrk="1" latinLnBrk="0" hangingPunct="1">
        <a:lnSpc>
          <a:spcPct val="90000"/>
        </a:lnSpc>
        <a:spcBef>
          <a:spcPts val="1000"/>
        </a:spcBef>
        <a:buFont typeface="Arial" panose="020B0604020202020204" pitchFamily="34" charset="0"/>
        <a:buNone/>
        <a:defRPr sz="4000" kern="1200">
          <a:solidFill>
            <a:schemeClr val="bg1"/>
          </a:solidFill>
          <a:latin typeface="Tahoma" panose="020B0604030504040204" pitchFamily="34" charset="0"/>
          <a:ea typeface="Tahoma" panose="020B0604030504040204" pitchFamily="34" charset="0"/>
          <a:cs typeface="Tahoma" panose="020B0604030504040204" pitchFamily="34" charset="0"/>
        </a:defRPr>
      </a:lvl1pPr>
      <a:lvl2pPr marL="685783" indent="-228594" algn="l" defTabSz="914378"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2" indent="-228594" algn="l" defTabSz="914378"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8"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5"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8" rtl="0" eaLnBrk="1" latinLnBrk="0" hangingPunct="1">
        <a:defRPr sz="1800" kern="1200">
          <a:solidFill>
            <a:schemeClr val="tx1"/>
          </a:solidFill>
          <a:latin typeface="+mn-lt"/>
          <a:ea typeface="+mn-ea"/>
          <a:cs typeface="+mn-cs"/>
        </a:defRPr>
      </a:lvl1pPr>
      <a:lvl2pPr marL="457189" algn="l" defTabSz="914378" rtl="0" eaLnBrk="1" latinLnBrk="0" hangingPunct="1">
        <a:defRPr sz="1800" kern="1200">
          <a:solidFill>
            <a:schemeClr val="tx1"/>
          </a:solidFill>
          <a:latin typeface="+mn-lt"/>
          <a:ea typeface="+mn-ea"/>
          <a:cs typeface="+mn-cs"/>
        </a:defRPr>
      </a:lvl2pPr>
      <a:lvl3pPr marL="914378" algn="l" defTabSz="914378" rtl="0" eaLnBrk="1" latinLnBrk="0" hangingPunct="1">
        <a:defRPr sz="1800" kern="1200">
          <a:solidFill>
            <a:schemeClr val="tx1"/>
          </a:solidFill>
          <a:latin typeface="+mn-lt"/>
          <a:ea typeface="+mn-ea"/>
          <a:cs typeface="+mn-cs"/>
        </a:defRPr>
      </a:lvl3pPr>
      <a:lvl4pPr marL="1371566" algn="l" defTabSz="914378" rtl="0" eaLnBrk="1" latinLnBrk="0" hangingPunct="1">
        <a:defRPr sz="1800" kern="1200">
          <a:solidFill>
            <a:schemeClr val="tx1"/>
          </a:solidFill>
          <a:latin typeface="+mn-lt"/>
          <a:ea typeface="+mn-ea"/>
          <a:cs typeface="+mn-cs"/>
        </a:defRPr>
      </a:lvl4pPr>
      <a:lvl5pPr marL="1828754" algn="l" defTabSz="914378" rtl="0" eaLnBrk="1" latinLnBrk="0" hangingPunct="1">
        <a:defRPr sz="1800" kern="1200">
          <a:solidFill>
            <a:schemeClr val="tx1"/>
          </a:solidFill>
          <a:latin typeface="+mn-lt"/>
          <a:ea typeface="+mn-ea"/>
          <a:cs typeface="+mn-cs"/>
        </a:defRPr>
      </a:lvl5pPr>
      <a:lvl6pPr marL="2285943" algn="l" defTabSz="914378" rtl="0" eaLnBrk="1" latinLnBrk="0" hangingPunct="1">
        <a:defRPr sz="1800" kern="1200">
          <a:solidFill>
            <a:schemeClr val="tx1"/>
          </a:solidFill>
          <a:latin typeface="+mn-lt"/>
          <a:ea typeface="+mn-ea"/>
          <a:cs typeface="+mn-cs"/>
        </a:defRPr>
      </a:lvl6pPr>
      <a:lvl7pPr marL="2743132" algn="l" defTabSz="914378" rtl="0" eaLnBrk="1" latinLnBrk="0" hangingPunct="1">
        <a:defRPr sz="1800" kern="1200">
          <a:solidFill>
            <a:schemeClr val="tx1"/>
          </a:solidFill>
          <a:latin typeface="+mn-lt"/>
          <a:ea typeface="+mn-ea"/>
          <a:cs typeface="+mn-cs"/>
        </a:defRPr>
      </a:lvl7pPr>
      <a:lvl8pPr marL="3200320" algn="l" defTabSz="914378" rtl="0" eaLnBrk="1" latinLnBrk="0" hangingPunct="1">
        <a:defRPr sz="1800" kern="1200">
          <a:solidFill>
            <a:schemeClr val="tx1"/>
          </a:solidFill>
          <a:latin typeface="+mn-lt"/>
          <a:ea typeface="+mn-ea"/>
          <a:cs typeface="+mn-cs"/>
        </a:defRPr>
      </a:lvl8pPr>
      <a:lvl9pPr marL="3657509" algn="l" defTabSz="914378"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65751CD-8E3A-4DFF-B4F3-C86C272BAB9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D3EDD31-B6F7-4DBF-A81C-49C401B5818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51F28BA-C6B1-4662-964F-8B168D02E35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573F617-8018-4FBC-AFA0-7BE30637B911}" type="datetimeFigureOut">
              <a:rPr lang="en-US" smtClean="0"/>
              <a:t>3/24/2025</a:t>
            </a:fld>
            <a:endParaRPr lang="en-US" dirty="0"/>
          </a:p>
        </p:txBody>
      </p:sp>
      <p:sp>
        <p:nvSpPr>
          <p:cNvPr id="5" name="Footer Placeholder 4">
            <a:extLst>
              <a:ext uri="{FF2B5EF4-FFF2-40B4-BE49-F238E27FC236}">
                <a16:creationId xmlns:a16="http://schemas.microsoft.com/office/drawing/2014/main" id="{60861C3D-7FF3-43FE-8749-D5CDA99D7A1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317F279E-354B-4668-98CE-4D03E72EF5C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884AA65-EEDC-4C35-9A22-0109783725FB}" type="slidenum">
              <a:rPr lang="en-US" smtClean="0"/>
              <a:t>‹#›</a:t>
            </a:fld>
            <a:endParaRPr lang="en-US" dirty="0"/>
          </a:p>
        </p:txBody>
      </p:sp>
    </p:spTree>
    <p:extLst>
      <p:ext uri="{BB962C8B-B14F-4D97-AF65-F5344CB8AC3E}">
        <p14:creationId xmlns:p14="http://schemas.microsoft.com/office/powerpoint/2010/main" val="3995344242"/>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Lst>
  <mc:AlternateContent xmlns:mc="http://schemas.openxmlformats.org/markup-compatibility/2006" xmlns:p14="http://schemas.microsoft.com/office/powerpoint/2010/main">
    <mc:Choice Requires="p14">
      <p:transition p14:dur="10"/>
    </mc:Choice>
    <mc:Fallback xmlns="">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gradFill>
          <a:gsLst>
            <a:gs pos="0">
              <a:srgbClr val="32B04A"/>
            </a:gs>
            <a:gs pos="100000">
              <a:srgbClr val="006A4F"/>
            </a:gs>
          </a:gsLst>
          <a:lin ang="2700000" scaled="0"/>
        </a:gra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ED5E071-01FA-49B6-85B2-C294FCDDDB2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5E66D39-4E3E-48C2-8926-F247F8742CA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991F83A-1A1F-45D0-A2A2-70FF77800B5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8B9B3F2-A1C5-4DDC-983D-C563FE933B90}" type="datetimeFigureOut">
              <a:rPr lang="en-US" smtClean="0"/>
              <a:t>3/24/2025</a:t>
            </a:fld>
            <a:endParaRPr lang="en-US" dirty="0"/>
          </a:p>
        </p:txBody>
      </p:sp>
      <p:sp>
        <p:nvSpPr>
          <p:cNvPr id="5" name="Footer Placeholder 4">
            <a:extLst>
              <a:ext uri="{FF2B5EF4-FFF2-40B4-BE49-F238E27FC236}">
                <a16:creationId xmlns:a16="http://schemas.microsoft.com/office/drawing/2014/main" id="{862FBDA4-120B-4547-A74E-EBE5A594C61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2F2D490A-F757-454D-9935-BB1284AE0A8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F50D7D2-FAD1-4593-92DD-F775DA94F265}" type="slidenum">
              <a:rPr lang="en-US" smtClean="0"/>
              <a:t>‹#›</a:t>
            </a:fld>
            <a:endParaRPr lang="en-US" dirty="0"/>
          </a:p>
        </p:txBody>
      </p:sp>
    </p:spTree>
    <p:extLst>
      <p:ext uri="{BB962C8B-B14F-4D97-AF65-F5344CB8AC3E}">
        <p14:creationId xmlns:p14="http://schemas.microsoft.com/office/powerpoint/2010/main" val="3926586127"/>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Lst>
  <mc:AlternateContent xmlns:mc="http://schemas.openxmlformats.org/markup-compatibility/2006" xmlns:p14="http://schemas.microsoft.com/office/powerpoint/2010/main">
    <mc:Choice Requires="p14">
      <p:transition p14:dur="10"/>
    </mc:Choice>
    <mc:Fallback xmlns="">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0">
              <a:srgbClr val="006A4F"/>
            </a:gs>
            <a:gs pos="38000">
              <a:srgbClr val="32B04A"/>
            </a:gs>
          </a:gsLst>
          <a:lin ang="0" scaled="0"/>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971980" y="4218777"/>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Google Shape;117;p11">
            <a:extLst>
              <a:ext uri="{FF2B5EF4-FFF2-40B4-BE49-F238E27FC236}">
                <a16:creationId xmlns:a16="http://schemas.microsoft.com/office/drawing/2014/main" id="{2B5C17C1-47AB-4925-BEC4-0F0444361812}"/>
              </a:ext>
            </a:extLst>
          </p:cNvPr>
          <p:cNvSpPr/>
          <p:nvPr/>
        </p:nvSpPr>
        <p:spPr>
          <a:xfrm>
            <a:off x="-4467" y="-1498"/>
            <a:ext cx="12196229" cy="6859498"/>
          </a:xfrm>
          <a:custGeom>
            <a:avLst/>
            <a:gdLst/>
            <a:ahLst/>
            <a:cxnLst/>
            <a:rect l="l" t="t" r="r" b="b"/>
            <a:pathLst>
              <a:path w="2856819" h="1607343" extrusionOk="0">
                <a:moveTo>
                  <a:pt x="0" y="1607344"/>
                </a:moveTo>
                <a:lnTo>
                  <a:pt x="2856819" y="1607344"/>
                </a:lnTo>
                <a:lnTo>
                  <a:pt x="2856819" y="0"/>
                </a:lnTo>
                <a:lnTo>
                  <a:pt x="2854505" y="0"/>
                </a:lnTo>
                <a:lnTo>
                  <a:pt x="0" y="503447"/>
                </a:lnTo>
                <a:lnTo>
                  <a:pt x="0" y="1607344"/>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sp>
        <p:nvSpPr>
          <p:cNvPr id="9" name="Google Shape;118;p11">
            <a:extLst>
              <a:ext uri="{FF2B5EF4-FFF2-40B4-BE49-F238E27FC236}">
                <a16:creationId xmlns:a16="http://schemas.microsoft.com/office/drawing/2014/main" id="{3E83BDAA-69ED-4B75-8F7A-1114D8B90BCD}"/>
              </a:ext>
            </a:extLst>
          </p:cNvPr>
          <p:cNvSpPr/>
          <p:nvPr/>
        </p:nvSpPr>
        <p:spPr>
          <a:xfrm>
            <a:off x="238" y="1190020"/>
            <a:ext cx="1365223" cy="952708"/>
          </a:xfrm>
          <a:custGeom>
            <a:avLst/>
            <a:gdLst/>
            <a:ahLst/>
            <a:cxnLst/>
            <a:rect l="l" t="t" r="r" b="b"/>
            <a:pathLst>
              <a:path w="319904" h="223242" extrusionOk="0">
                <a:moveTo>
                  <a:pt x="0" y="56421"/>
                </a:moveTo>
                <a:lnTo>
                  <a:pt x="0" y="224597"/>
                </a:lnTo>
                <a:lnTo>
                  <a:pt x="319904" y="168176"/>
                </a:lnTo>
                <a:lnTo>
                  <a:pt x="319904" y="0"/>
                </a:lnTo>
                <a:lnTo>
                  <a:pt x="0" y="56421"/>
                </a:lnTo>
                <a:close/>
              </a:path>
            </a:pathLst>
          </a:custGeom>
          <a:gradFill>
            <a:gsLst>
              <a:gs pos="0">
                <a:srgbClr val="00001A">
                  <a:alpha val="1960"/>
                </a:srgbClr>
              </a:gs>
              <a:gs pos="100000">
                <a:srgbClr val="00001A">
                  <a:alpha val="7843"/>
                </a:srgbClr>
              </a:gs>
            </a:gsLst>
            <a:lin ang="599887"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sp>
        <p:nvSpPr>
          <p:cNvPr id="10" name="Google Shape;119;p11">
            <a:extLst>
              <a:ext uri="{FF2B5EF4-FFF2-40B4-BE49-F238E27FC236}">
                <a16:creationId xmlns:a16="http://schemas.microsoft.com/office/drawing/2014/main" id="{BBA80547-B1A6-4AD4-81D1-532A5D61EA53}"/>
              </a:ext>
            </a:extLst>
          </p:cNvPr>
          <p:cNvSpPr/>
          <p:nvPr/>
        </p:nvSpPr>
        <p:spPr>
          <a:xfrm>
            <a:off x="6286616" y="1"/>
            <a:ext cx="5892680" cy="1035273"/>
          </a:xfrm>
          <a:custGeom>
            <a:avLst/>
            <a:gdLst/>
            <a:ahLst/>
            <a:cxnLst/>
            <a:rect l="l" t="t" r="r" b="b"/>
            <a:pathLst>
              <a:path w="1380795" h="242589" extrusionOk="0">
                <a:moveTo>
                  <a:pt x="427914" y="0"/>
                </a:moveTo>
                <a:lnTo>
                  <a:pt x="0" y="75471"/>
                </a:lnTo>
                <a:lnTo>
                  <a:pt x="0" y="243647"/>
                </a:lnTo>
                <a:lnTo>
                  <a:pt x="1381458" y="0"/>
                </a:lnTo>
                <a:lnTo>
                  <a:pt x="427914" y="0"/>
                </a:lnTo>
                <a:close/>
              </a:path>
            </a:pathLst>
          </a:custGeom>
          <a:gradFill>
            <a:gsLst>
              <a:gs pos="0">
                <a:srgbClr val="FFFFFF">
                  <a:alpha val="4705"/>
                </a:srgbClr>
              </a:gs>
              <a:gs pos="100000">
                <a:srgbClr val="FFFFFF">
                  <a:alpha val="11764"/>
                </a:srgbClr>
              </a:gs>
            </a:gsLst>
            <a:lin ang="599887"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sp>
        <p:nvSpPr>
          <p:cNvPr id="11" name="Google Shape;120;p11">
            <a:extLst>
              <a:ext uri="{FF2B5EF4-FFF2-40B4-BE49-F238E27FC236}">
                <a16:creationId xmlns:a16="http://schemas.microsoft.com/office/drawing/2014/main" id="{29EE2E66-C69B-4744-AE5F-3332EB070F84}"/>
              </a:ext>
            </a:extLst>
          </p:cNvPr>
          <p:cNvSpPr/>
          <p:nvPr/>
        </p:nvSpPr>
        <p:spPr>
          <a:xfrm flipH="1" flipV="1">
            <a:off x="1554190" y="2436869"/>
            <a:ext cx="3587199" cy="952707"/>
          </a:xfrm>
          <a:custGeom>
            <a:avLst/>
            <a:gdLst/>
            <a:ahLst/>
            <a:cxnLst/>
            <a:rect l="l" t="t" r="r" b="b"/>
            <a:pathLst>
              <a:path w="202358" h="202406" extrusionOk="0">
                <a:moveTo>
                  <a:pt x="0" y="35689"/>
                </a:moveTo>
                <a:lnTo>
                  <a:pt x="0" y="203865"/>
                </a:lnTo>
                <a:lnTo>
                  <a:pt x="202358" y="168176"/>
                </a:lnTo>
                <a:lnTo>
                  <a:pt x="202358" y="0"/>
                </a:lnTo>
                <a:lnTo>
                  <a:pt x="0" y="35689"/>
                </a:lnTo>
                <a:close/>
              </a:path>
            </a:pathLst>
          </a:custGeom>
          <a:gradFill>
            <a:gsLst>
              <a:gs pos="0">
                <a:srgbClr val="FFFFFF">
                  <a:alpha val="11764"/>
                </a:srgbClr>
              </a:gs>
              <a:gs pos="100000">
                <a:srgbClr val="FFFFFF">
                  <a:alpha val="4705"/>
                </a:srgbClr>
              </a:gs>
            </a:gsLst>
            <a:lin ang="599887"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sp>
        <p:nvSpPr>
          <p:cNvPr id="12" name="Google Shape;121;p11">
            <a:extLst>
              <a:ext uri="{FF2B5EF4-FFF2-40B4-BE49-F238E27FC236}">
                <a16:creationId xmlns:a16="http://schemas.microsoft.com/office/drawing/2014/main" id="{B8E35377-FC75-4982-AFE5-1830CA9BF7D3}"/>
              </a:ext>
            </a:extLst>
          </p:cNvPr>
          <p:cNvSpPr/>
          <p:nvPr/>
        </p:nvSpPr>
        <p:spPr>
          <a:xfrm>
            <a:off x="2971981" y="1"/>
            <a:ext cx="5137047" cy="901893"/>
          </a:xfrm>
          <a:custGeom>
            <a:avLst/>
            <a:gdLst/>
            <a:ahLst/>
            <a:cxnLst/>
            <a:rect l="l" t="t" r="r" b="b"/>
            <a:pathLst>
              <a:path w="1203732" h="211335" extrusionOk="0">
                <a:moveTo>
                  <a:pt x="251070" y="0"/>
                </a:moveTo>
                <a:lnTo>
                  <a:pt x="0" y="44281"/>
                </a:lnTo>
                <a:lnTo>
                  <a:pt x="0" y="212457"/>
                </a:lnTo>
                <a:lnTo>
                  <a:pt x="1204612" y="0"/>
                </a:lnTo>
                <a:lnTo>
                  <a:pt x="251070" y="0"/>
                </a:lnTo>
                <a:close/>
              </a:path>
            </a:pathLst>
          </a:custGeom>
          <a:gradFill>
            <a:gsLst>
              <a:gs pos="0">
                <a:srgbClr val="00001A">
                  <a:alpha val="7843"/>
                </a:srgbClr>
              </a:gs>
              <a:gs pos="100000">
                <a:srgbClr val="00001A">
                  <a:alpha val="1960"/>
                </a:srgbClr>
              </a:gs>
            </a:gsLst>
            <a:lin ang="599887"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sp>
        <p:nvSpPr>
          <p:cNvPr id="4" name="Slide Number Placeholder 3">
            <a:extLst>
              <a:ext uri="{FF2B5EF4-FFF2-40B4-BE49-F238E27FC236}">
                <a16:creationId xmlns:a16="http://schemas.microsoft.com/office/drawing/2014/main" id="{389463CD-9393-4CBF-AC34-2BC5D51D68FC}"/>
              </a:ext>
            </a:extLst>
          </p:cNvPr>
          <p:cNvSpPr>
            <a:spLocks noGrp="1"/>
          </p:cNvSpPr>
          <p:nvPr>
            <p:ph type="sldNum" sz="quarter" idx="4"/>
          </p:nvPr>
        </p:nvSpPr>
        <p:spPr>
          <a:xfrm>
            <a:off x="9232956" y="6310713"/>
            <a:ext cx="2743200" cy="365125"/>
          </a:xfrm>
          <a:prstGeom prst="rect">
            <a:avLst/>
          </a:prstGeom>
        </p:spPr>
        <p:txBody>
          <a:bodyPr vert="horz" lIns="91440" tIns="45720" rIns="91440" bIns="45720" rtlCol="0" anchor="ctr"/>
          <a:lstStyle>
            <a:lvl1pPr algn="r">
              <a:defRPr sz="1200">
                <a:solidFill>
                  <a:schemeClr val="tx1"/>
                </a:solidFill>
                <a:latin typeface="DINOT-Bold" panose="020B0804020101020102" pitchFamily="34" charset="0"/>
                <a:cs typeface="DINOT-Bold" panose="020B0804020101020102" pitchFamily="34" charset="0"/>
              </a:defRPr>
            </a:lvl1pPr>
          </a:lstStyle>
          <a:p>
            <a:fld id="{6AF73F2D-DC13-4ACD-8100-8D03B3ADFEB4}" type="slidenum">
              <a:rPr lang="en-US" smtClean="0"/>
              <a:pPr/>
              <a:t>‹#›</a:t>
            </a:fld>
            <a:endParaRPr lang="en-US" dirty="0"/>
          </a:p>
        </p:txBody>
      </p:sp>
    </p:spTree>
    <p:extLst>
      <p:ext uri="{BB962C8B-B14F-4D97-AF65-F5344CB8AC3E}">
        <p14:creationId xmlns:p14="http://schemas.microsoft.com/office/powerpoint/2010/main" val="69135046"/>
      </p:ext>
    </p:extLst>
  </p:cSld>
  <p:clrMap bg1="lt1" tx1="dk1" bg2="lt2" tx2="dk2" accent1="accent1" accent2="accent2" accent3="accent3" accent4="accent4" accent5="accent5" accent6="accent6" hlink="hlink" folHlink="folHlink"/>
  <p:sldLayoutIdLst>
    <p:sldLayoutId id="2147483718" r:id="rId1"/>
  </p:sldLayoutIdLst>
  <mc:AlternateContent xmlns:mc="http://schemas.openxmlformats.org/markup-compatibility/2006" xmlns:p14="http://schemas.microsoft.com/office/powerpoint/2010/main">
    <mc:Choice Requires="p14">
      <p:transition p14:dur="10"/>
    </mc:Choice>
    <mc:Fallback xmlns="">
      <p:transition/>
    </mc:Fallback>
  </mc:AlternateConten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24105E5-8A5E-428D-99B8-B6FC2052F5C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6B6CCE4-1B5B-4D1D-B9E6-32672749A4C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0C97FFF-D88D-414C-BBA0-7BCB0B3D7B1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757C7FF-22A1-4C11-A8DD-4E4CE3A26415}" type="datetimeFigureOut">
              <a:rPr lang="en-US" smtClean="0"/>
              <a:t>3/24/2025</a:t>
            </a:fld>
            <a:endParaRPr lang="en-US" dirty="0"/>
          </a:p>
        </p:txBody>
      </p:sp>
      <p:sp>
        <p:nvSpPr>
          <p:cNvPr id="5" name="Footer Placeholder 4">
            <a:extLst>
              <a:ext uri="{FF2B5EF4-FFF2-40B4-BE49-F238E27FC236}">
                <a16:creationId xmlns:a16="http://schemas.microsoft.com/office/drawing/2014/main" id="{DA2D464B-0F7D-49AD-BA0E-7713F506E4C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F7EB18D3-5DF3-4851-8EF1-24AE51585D2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6BD448A-2EFF-4448-92A0-A2A7B0B2C308}" type="slidenum">
              <a:rPr lang="en-US" smtClean="0"/>
              <a:t>‹#›</a:t>
            </a:fld>
            <a:endParaRPr lang="en-US" dirty="0"/>
          </a:p>
        </p:txBody>
      </p:sp>
    </p:spTree>
    <p:extLst>
      <p:ext uri="{BB962C8B-B14F-4D97-AF65-F5344CB8AC3E}">
        <p14:creationId xmlns:p14="http://schemas.microsoft.com/office/powerpoint/2010/main" val="1444193343"/>
      </p:ext>
    </p:extLst>
  </p:cSld>
  <p:clrMap bg1="lt1" tx1="dk1" bg2="lt2" tx2="dk2" accent1="accent1" accent2="accent2" accent3="accent3" accent4="accent4" accent5="accent5" accent6="accent6" hlink="hlink" folHlink="folHlink"/>
  <p:sldLayoutIdLst>
    <p:sldLayoutId id="2147483720" r:id="rId1"/>
    <p:sldLayoutId id="2147483721" r:id="rId2"/>
    <p:sldLayoutId id="2147483722" r:id="rId3"/>
    <p:sldLayoutId id="2147483723" r:id="rId4"/>
    <p:sldLayoutId id="2147483724" r:id="rId5"/>
    <p:sldLayoutId id="2147483725" r:id="rId6"/>
    <p:sldLayoutId id="2147483726" r:id="rId7"/>
    <p:sldLayoutId id="2147483727" r:id="rId8"/>
    <p:sldLayoutId id="2147483728" r:id="rId9"/>
    <p:sldLayoutId id="2147483729" r:id="rId10"/>
    <p:sldLayoutId id="2147483730" r:id="rId11"/>
  </p:sldLayoutIdLst>
  <mc:AlternateContent xmlns:mc="http://schemas.openxmlformats.org/markup-compatibility/2006" xmlns:p14="http://schemas.microsoft.com/office/powerpoint/2010/main">
    <mc:Choice Requires="p14">
      <p:transition p14:dur="10"/>
    </mc:Choice>
    <mc:Fallback xmlns="">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0">
              <a:srgbClr val="006A4F"/>
            </a:gs>
            <a:gs pos="38000">
              <a:srgbClr val="32B04A"/>
            </a:gs>
          </a:gsLst>
          <a:lin ang="0" scaled="0"/>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971980" y="4218777"/>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Google Shape;117;p11">
            <a:extLst>
              <a:ext uri="{FF2B5EF4-FFF2-40B4-BE49-F238E27FC236}">
                <a16:creationId xmlns:a16="http://schemas.microsoft.com/office/drawing/2014/main" id="{2B5C17C1-47AB-4925-BEC4-0F0444361812}"/>
              </a:ext>
            </a:extLst>
          </p:cNvPr>
          <p:cNvSpPr/>
          <p:nvPr/>
        </p:nvSpPr>
        <p:spPr>
          <a:xfrm>
            <a:off x="-4467" y="-1498"/>
            <a:ext cx="12196229" cy="6859498"/>
          </a:xfrm>
          <a:custGeom>
            <a:avLst/>
            <a:gdLst/>
            <a:ahLst/>
            <a:cxnLst/>
            <a:rect l="l" t="t" r="r" b="b"/>
            <a:pathLst>
              <a:path w="2856819" h="1607343" extrusionOk="0">
                <a:moveTo>
                  <a:pt x="0" y="1607344"/>
                </a:moveTo>
                <a:lnTo>
                  <a:pt x="2856819" y="1607344"/>
                </a:lnTo>
                <a:lnTo>
                  <a:pt x="2856819" y="0"/>
                </a:lnTo>
                <a:lnTo>
                  <a:pt x="2854505" y="0"/>
                </a:lnTo>
                <a:lnTo>
                  <a:pt x="0" y="503447"/>
                </a:lnTo>
                <a:lnTo>
                  <a:pt x="0" y="1607344"/>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sp>
        <p:nvSpPr>
          <p:cNvPr id="9" name="Google Shape;118;p11">
            <a:extLst>
              <a:ext uri="{FF2B5EF4-FFF2-40B4-BE49-F238E27FC236}">
                <a16:creationId xmlns:a16="http://schemas.microsoft.com/office/drawing/2014/main" id="{3E83BDAA-69ED-4B75-8F7A-1114D8B90BCD}"/>
              </a:ext>
            </a:extLst>
          </p:cNvPr>
          <p:cNvSpPr/>
          <p:nvPr/>
        </p:nvSpPr>
        <p:spPr>
          <a:xfrm>
            <a:off x="238" y="1190020"/>
            <a:ext cx="1365223" cy="952708"/>
          </a:xfrm>
          <a:custGeom>
            <a:avLst/>
            <a:gdLst/>
            <a:ahLst/>
            <a:cxnLst/>
            <a:rect l="l" t="t" r="r" b="b"/>
            <a:pathLst>
              <a:path w="319904" h="223242" extrusionOk="0">
                <a:moveTo>
                  <a:pt x="0" y="56421"/>
                </a:moveTo>
                <a:lnTo>
                  <a:pt x="0" y="224597"/>
                </a:lnTo>
                <a:lnTo>
                  <a:pt x="319904" y="168176"/>
                </a:lnTo>
                <a:lnTo>
                  <a:pt x="319904" y="0"/>
                </a:lnTo>
                <a:lnTo>
                  <a:pt x="0" y="56421"/>
                </a:lnTo>
                <a:close/>
              </a:path>
            </a:pathLst>
          </a:custGeom>
          <a:gradFill>
            <a:gsLst>
              <a:gs pos="0">
                <a:srgbClr val="00001A">
                  <a:alpha val="1960"/>
                </a:srgbClr>
              </a:gs>
              <a:gs pos="100000">
                <a:srgbClr val="00001A">
                  <a:alpha val="7843"/>
                </a:srgbClr>
              </a:gs>
            </a:gsLst>
            <a:lin ang="599887"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sp>
        <p:nvSpPr>
          <p:cNvPr id="10" name="Google Shape;119;p11">
            <a:extLst>
              <a:ext uri="{FF2B5EF4-FFF2-40B4-BE49-F238E27FC236}">
                <a16:creationId xmlns:a16="http://schemas.microsoft.com/office/drawing/2014/main" id="{BBA80547-B1A6-4AD4-81D1-532A5D61EA53}"/>
              </a:ext>
            </a:extLst>
          </p:cNvPr>
          <p:cNvSpPr/>
          <p:nvPr/>
        </p:nvSpPr>
        <p:spPr>
          <a:xfrm>
            <a:off x="6286616" y="1"/>
            <a:ext cx="5892680" cy="1035273"/>
          </a:xfrm>
          <a:custGeom>
            <a:avLst/>
            <a:gdLst/>
            <a:ahLst/>
            <a:cxnLst/>
            <a:rect l="l" t="t" r="r" b="b"/>
            <a:pathLst>
              <a:path w="1380795" h="242589" extrusionOk="0">
                <a:moveTo>
                  <a:pt x="427914" y="0"/>
                </a:moveTo>
                <a:lnTo>
                  <a:pt x="0" y="75471"/>
                </a:lnTo>
                <a:lnTo>
                  <a:pt x="0" y="243647"/>
                </a:lnTo>
                <a:lnTo>
                  <a:pt x="1381458" y="0"/>
                </a:lnTo>
                <a:lnTo>
                  <a:pt x="427914" y="0"/>
                </a:lnTo>
                <a:close/>
              </a:path>
            </a:pathLst>
          </a:custGeom>
          <a:gradFill>
            <a:gsLst>
              <a:gs pos="0">
                <a:srgbClr val="FFFFFF">
                  <a:alpha val="4705"/>
                </a:srgbClr>
              </a:gs>
              <a:gs pos="100000">
                <a:srgbClr val="FFFFFF">
                  <a:alpha val="11764"/>
                </a:srgbClr>
              </a:gs>
            </a:gsLst>
            <a:lin ang="599887"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sp>
        <p:nvSpPr>
          <p:cNvPr id="11" name="Google Shape;120;p11">
            <a:extLst>
              <a:ext uri="{FF2B5EF4-FFF2-40B4-BE49-F238E27FC236}">
                <a16:creationId xmlns:a16="http://schemas.microsoft.com/office/drawing/2014/main" id="{29EE2E66-C69B-4744-AE5F-3332EB070F84}"/>
              </a:ext>
            </a:extLst>
          </p:cNvPr>
          <p:cNvSpPr/>
          <p:nvPr/>
        </p:nvSpPr>
        <p:spPr>
          <a:xfrm flipH="1" flipV="1">
            <a:off x="1554190" y="2436869"/>
            <a:ext cx="3587199" cy="952707"/>
          </a:xfrm>
          <a:custGeom>
            <a:avLst/>
            <a:gdLst/>
            <a:ahLst/>
            <a:cxnLst/>
            <a:rect l="l" t="t" r="r" b="b"/>
            <a:pathLst>
              <a:path w="202358" h="202406" extrusionOk="0">
                <a:moveTo>
                  <a:pt x="0" y="35689"/>
                </a:moveTo>
                <a:lnTo>
                  <a:pt x="0" y="203865"/>
                </a:lnTo>
                <a:lnTo>
                  <a:pt x="202358" y="168176"/>
                </a:lnTo>
                <a:lnTo>
                  <a:pt x="202358" y="0"/>
                </a:lnTo>
                <a:lnTo>
                  <a:pt x="0" y="35689"/>
                </a:lnTo>
                <a:close/>
              </a:path>
            </a:pathLst>
          </a:custGeom>
          <a:gradFill>
            <a:gsLst>
              <a:gs pos="0">
                <a:srgbClr val="FFFFFF">
                  <a:alpha val="11764"/>
                </a:srgbClr>
              </a:gs>
              <a:gs pos="100000">
                <a:srgbClr val="FFFFFF">
                  <a:alpha val="4705"/>
                </a:srgbClr>
              </a:gs>
            </a:gsLst>
            <a:lin ang="599887"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sp>
        <p:nvSpPr>
          <p:cNvPr id="12" name="Google Shape;121;p11">
            <a:extLst>
              <a:ext uri="{FF2B5EF4-FFF2-40B4-BE49-F238E27FC236}">
                <a16:creationId xmlns:a16="http://schemas.microsoft.com/office/drawing/2014/main" id="{B8E35377-FC75-4982-AFE5-1830CA9BF7D3}"/>
              </a:ext>
            </a:extLst>
          </p:cNvPr>
          <p:cNvSpPr/>
          <p:nvPr/>
        </p:nvSpPr>
        <p:spPr>
          <a:xfrm>
            <a:off x="2971981" y="1"/>
            <a:ext cx="5137047" cy="901893"/>
          </a:xfrm>
          <a:custGeom>
            <a:avLst/>
            <a:gdLst/>
            <a:ahLst/>
            <a:cxnLst/>
            <a:rect l="l" t="t" r="r" b="b"/>
            <a:pathLst>
              <a:path w="1203732" h="211335" extrusionOk="0">
                <a:moveTo>
                  <a:pt x="251070" y="0"/>
                </a:moveTo>
                <a:lnTo>
                  <a:pt x="0" y="44281"/>
                </a:lnTo>
                <a:lnTo>
                  <a:pt x="0" y="212457"/>
                </a:lnTo>
                <a:lnTo>
                  <a:pt x="1204612" y="0"/>
                </a:lnTo>
                <a:lnTo>
                  <a:pt x="251070" y="0"/>
                </a:lnTo>
                <a:close/>
              </a:path>
            </a:pathLst>
          </a:custGeom>
          <a:gradFill>
            <a:gsLst>
              <a:gs pos="0">
                <a:srgbClr val="00001A">
                  <a:alpha val="7843"/>
                </a:srgbClr>
              </a:gs>
              <a:gs pos="100000">
                <a:srgbClr val="00001A">
                  <a:alpha val="1960"/>
                </a:srgbClr>
              </a:gs>
            </a:gsLst>
            <a:lin ang="599887"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sp>
        <p:nvSpPr>
          <p:cNvPr id="4" name="Slide Number Placeholder 3">
            <a:extLst>
              <a:ext uri="{FF2B5EF4-FFF2-40B4-BE49-F238E27FC236}">
                <a16:creationId xmlns:a16="http://schemas.microsoft.com/office/drawing/2014/main" id="{389463CD-9393-4CBF-AC34-2BC5D51D68FC}"/>
              </a:ext>
            </a:extLst>
          </p:cNvPr>
          <p:cNvSpPr>
            <a:spLocks noGrp="1"/>
          </p:cNvSpPr>
          <p:nvPr>
            <p:ph type="sldNum" sz="quarter" idx="4"/>
          </p:nvPr>
        </p:nvSpPr>
        <p:spPr>
          <a:xfrm>
            <a:off x="9232956" y="6310713"/>
            <a:ext cx="2743200" cy="365125"/>
          </a:xfrm>
          <a:prstGeom prst="rect">
            <a:avLst/>
          </a:prstGeom>
        </p:spPr>
        <p:txBody>
          <a:bodyPr vert="horz" lIns="91440" tIns="45720" rIns="91440" bIns="45720" rtlCol="0" anchor="ctr"/>
          <a:lstStyle>
            <a:lvl1pPr algn="r">
              <a:defRPr sz="1200">
                <a:solidFill>
                  <a:schemeClr val="tx1"/>
                </a:solidFill>
                <a:latin typeface="DINOT-Bold" panose="020B0804020101020102" pitchFamily="34" charset="0"/>
                <a:cs typeface="DINOT-Bold" panose="020B0804020101020102" pitchFamily="34" charset="0"/>
              </a:defRPr>
            </a:lvl1pPr>
          </a:lstStyle>
          <a:p>
            <a:fld id="{6AF73F2D-DC13-4ACD-8100-8D03B3ADFEB4}" type="slidenum">
              <a:rPr lang="en-US" smtClean="0"/>
              <a:pPr/>
              <a:t>‹#›</a:t>
            </a:fld>
            <a:endParaRPr lang="en-US" dirty="0"/>
          </a:p>
        </p:txBody>
      </p:sp>
    </p:spTree>
    <p:extLst>
      <p:ext uri="{BB962C8B-B14F-4D97-AF65-F5344CB8AC3E}">
        <p14:creationId xmlns:p14="http://schemas.microsoft.com/office/powerpoint/2010/main" val="2381540011"/>
      </p:ext>
    </p:extLst>
  </p:cSld>
  <p:clrMap bg1="lt1" tx1="dk1" bg2="lt2" tx2="dk2" accent1="accent1" accent2="accent2" accent3="accent3" accent4="accent4" accent5="accent5" accent6="accent6" hlink="hlink" folHlink="folHlink"/>
  <p:sldLayoutIdLst>
    <p:sldLayoutId id="2147483736" r:id="rId1"/>
  </p:sldLayoutIdLst>
  <mc:AlternateContent xmlns:mc="http://schemas.openxmlformats.org/markup-compatibility/2006" xmlns:p14="http://schemas.microsoft.com/office/powerpoint/2010/main">
    <mc:Choice Requires="p14">
      <p:transition p14:dur="10"/>
    </mc:Choice>
    <mc:Fallback xmlns="">
      <p:transition/>
    </mc:Fallback>
  </mc:AlternateConten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272EC82-6BB3-493F-B2E4-7CDD6994C0A7}" type="datetimeFigureOut">
              <a:rPr lang="en-US" smtClean="0"/>
              <a:t>3/24/2025</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842275E-3340-4755-9ABD-115F011478DF}" type="slidenum">
              <a:rPr lang="en-US" smtClean="0"/>
              <a:t>‹#›</a:t>
            </a:fld>
            <a:endParaRPr lang="en-US" dirty="0"/>
          </a:p>
        </p:txBody>
      </p:sp>
    </p:spTree>
    <p:extLst>
      <p:ext uri="{BB962C8B-B14F-4D97-AF65-F5344CB8AC3E}">
        <p14:creationId xmlns:p14="http://schemas.microsoft.com/office/powerpoint/2010/main" val="4008167556"/>
      </p:ext>
    </p:extLst>
  </p:cSld>
  <p:clrMap bg1="lt1" tx1="dk1" bg2="lt2" tx2="dk2" accent1="accent1" accent2="accent2" accent3="accent3" accent4="accent4" accent5="accent5" accent6="accent6" hlink="hlink" folHlink="folHlink"/>
  <p:sldLayoutIdLst>
    <p:sldLayoutId id="2147483738" r:id="rId1"/>
  </p:sldLayoutIdLst>
  <mc:AlternateContent xmlns:mc="http://schemas.openxmlformats.org/markup-compatibility/2006" xmlns:p14="http://schemas.microsoft.com/office/powerpoint/2010/main">
    <mc:Choice Requires="p14">
      <p:transition p14:dur="10"/>
    </mc:Choice>
    <mc:Fallback xmlns="">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0">
              <a:srgbClr val="006A4F"/>
            </a:gs>
            <a:gs pos="38000">
              <a:srgbClr val="32B04A"/>
            </a:gs>
          </a:gsLst>
          <a:lin ang="0" scaled="0"/>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971980" y="4218777"/>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Google Shape;117;p11">
            <a:extLst>
              <a:ext uri="{FF2B5EF4-FFF2-40B4-BE49-F238E27FC236}">
                <a16:creationId xmlns:a16="http://schemas.microsoft.com/office/drawing/2014/main" id="{2B5C17C1-47AB-4925-BEC4-0F0444361812}"/>
              </a:ext>
            </a:extLst>
          </p:cNvPr>
          <p:cNvSpPr/>
          <p:nvPr/>
        </p:nvSpPr>
        <p:spPr>
          <a:xfrm>
            <a:off x="-4467" y="-1498"/>
            <a:ext cx="12196229" cy="6859498"/>
          </a:xfrm>
          <a:custGeom>
            <a:avLst/>
            <a:gdLst/>
            <a:ahLst/>
            <a:cxnLst/>
            <a:rect l="l" t="t" r="r" b="b"/>
            <a:pathLst>
              <a:path w="2856819" h="1607343" extrusionOk="0">
                <a:moveTo>
                  <a:pt x="0" y="1607344"/>
                </a:moveTo>
                <a:lnTo>
                  <a:pt x="2856819" y="1607344"/>
                </a:lnTo>
                <a:lnTo>
                  <a:pt x="2856819" y="0"/>
                </a:lnTo>
                <a:lnTo>
                  <a:pt x="2854505" y="0"/>
                </a:lnTo>
                <a:lnTo>
                  <a:pt x="0" y="503447"/>
                </a:lnTo>
                <a:lnTo>
                  <a:pt x="0" y="1607344"/>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sp>
        <p:nvSpPr>
          <p:cNvPr id="9" name="Google Shape;118;p11">
            <a:extLst>
              <a:ext uri="{FF2B5EF4-FFF2-40B4-BE49-F238E27FC236}">
                <a16:creationId xmlns:a16="http://schemas.microsoft.com/office/drawing/2014/main" id="{3E83BDAA-69ED-4B75-8F7A-1114D8B90BCD}"/>
              </a:ext>
            </a:extLst>
          </p:cNvPr>
          <p:cNvSpPr/>
          <p:nvPr/>
        </p:nvSpPr>
        <p:spPr>
          <a:xfrm>
            <a:off x="238" y="1190020"/>
            <a:ext cx="1365223" cy="952708"/>
          </a:xfrm>
          <a:custGeom>
            <a:avLst/>
            <a:gdLst/>
            <a:ahLst/>
            <a:cxnLst/>
            <a:rect l="l" t="t" r="r" b="b"/>
            <a:pathLst>
              <a:path w="319904" h="223242" extrusionOk="0">
                <a:moveTo>
                  <a:pt x="0" y="56421"/>
                </a:moveTo>
                <a:lnTo>
                  <a:pt x="0" y="224597"/>
                </a:lnTo>
                <a:lnTo>
                  <a:pt x="319904" y="168176"/>
                </a:lnTo>
                <a:lnTo>
                  <a:pt x="319904" y="0"/>
                </a:lnTo>
                <a:lnTo>
                  <a:pt x="0" y="56421"/>
                </a:lnTo>
                <a:close/>
              </a:path>
            </a:pathLst>
          </a:custGeom>
          <a:gradFill>
            <a:gsLst>
              <a:gs pos="0">
                <a:srgbClr val="00001A">
                  <a:alpha val="1960"/>
                </a:srgbClr>
              </a:gs>
              <a:gs pos="100000">
                <a:srgbClr val="00001A">
                  <a:alpha val="7843"/>
                </a:srgbClr>
              </a:gs>
            </a:gsLst>
            <a:lin ang="599887"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sp>
        <p:nvSpPr>
          <p:cNvPr id="10" name="Google Shape;119;p11">
            <a:extLst>
              <a:ext uri="{FF2B5EF4-FFF2-40B4-BE49-F238E27FC236}">
                <a16:creationId xmlns:a16="http://schemas.microsoft.com/office/drawing/2014/main" id="{BBA80547-B1A6-4AD4-81D1-532A5D61EA53}"/>
              </a:ext>
            </a:extLst>
          </p:cNvPr>
          <p:cNvSpPr/>
          <p:nvPr/>
        </p:nvSpPr>
        <p:spPr>
          <a:xfrm>
            <a:off x="6286616" y="1"/>
            <a:ext cx="5892680" cy="1035273"/>
          </a:xfrm>
          <a:custGeom>
            <a:avLst/>
            <a:gdLst/>
            <a:ahLst/>
            <a:cxnLst/>
            <a:rect l="l" t="t" r="r" b="b"/>
            <a:pathLst>
              <a:path w="1380795" h="242589" extrusionOk="0">
                <a:moveTo>
                  <a:pt x="427914" y="0"/>
                </a:moveTo>
                <a:lnTo>
                  <a:pt x="0" y="75471"/>
                </a:lnTo>
                <a:lnTo>
                  <a:pt x="0" y="243647"/>
                </a:lnTo>
                <a:lnTo>
                  <a:pt x="1381458" y="0"/>
                </a:lnTo>
                <a:lnTo>
                  <a:pt x="427914" y="0"/>
                </a:lnTo>
                <a:close/>
              </a:path>
            </a:pathLst>
          </a:custGeom>
          <a:gradFill>
            <a:gsLst>
              <a:gs pos="0">
                <a:srgbClr val="FFFFFF">
                  <a:alpha val="4705"/>
                </a:srgbClr>
              </a:gs>
              <a:gs pos="100000">
                <a:srgbClr val="FFFFFF">
                  <a:alpha val="11764"/>
                </a:srgbClr>
              </a:gs>
            </a:gsLst>
            <a:lin ang="599887"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sp>
        <p:nvSpPr>
          <p:cNvPr id="11" name="Google Shape;120;p11">
            <a:extLst>
              <a:ext uri="{FF2B5EF4-FFF2-40B4-BE49-F238E27FC236}">
                <a16:creationId xmlns:a16="http://schemas.microsoft.com/office/drawing/2014/main" id="{29EE2E66-C69B-4744-AE5F-3332EB070F84}"/>
              </a:ext>
            </a:extLst>
          </p:cNvPr>
          <p:cNvSpPr/>
          <p:nvPr/>
        </p:nvSpPr>
        <p:spPr>
          <a:xfrm flipH="1" flipV="1">
            <a:off x="1554190" y="2436869"/>
            <a:ext cx="3587199" cy="952707"/>
          </a:xfrm>
          <a:custGeom>
            <a:avLst/>
            <a:gdLst/>
            <a:ahLst/>
            <a:cxnLst/>
            <a:rect l="l" t="t" r="r" b="b"/>
            <a:pathLst>
              <a:path w="202358" h="202406" extrusionOk="0">
                <a:moveTo>
                  <a:pt x="0" y="35689"/>
                </a:moveTo>
                <a:lnTo>
                  <a:pt x="0" y="203865"/>
                </a:lnTo>
                <a:lnTo>
                  <a:pt x="202358" y="168176"/>
                </a:lnTo>
                <a:lnTo>
                  <a:pt x="202358" y="0"/>
                </a:lnTo>
                <a:lnTo>
                  <a:pt x="0" y="35689"/>
                </a:lnTo>
                <a:close/>
              </a:path>
            </a:pathLst>
          </a:custGeom>
          <a:gradFill>
            <a:gsLst>
              <a:gs pos="0">
                <a:srgbClr val="FFFFFF">
                  <a:alpha val="11764"/>
                </a:srgbClr>
              </a:gs>
              <a:gs pos="100000">
                <a:srgbClr val="FFFFFF">
                  <a:alpha val="4705"/>
                </a:srgbClr>
              </a:gs>
            </a:gsLst>
            <a:lin ang="599887"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sp>
        <p:nvSpPr>
          <p:cNvPr id="12" name="Google Shape;121;p11">
            <a:extLst>
              <a:ext uri="{FF2B5EF4-FFF2-40B4-BE49-F238E27FC236}">
                <a16:creationId xmlns:a16="http://schemas.microsoft.com/office/drawing/2014/main" id="{B8E35377-FC75-4982-AFE5-1830CA9BF7D3}"/>
              </a:ext>
            </a:extLst>
          </p:cNvPr>
          <p:cNvSpPr/>
          <p:nvPr/>
        </p:nvSpPr>
        <p:spPr>
          <a:xfrm>
            <a:off x="2971981" y="1"/>
            <a:ext cx="5137047" cy="901893"/>
          </a:xfrm>
          <a:custGeom>
            <a:avLst/>
            <a:gdLst/>
            <a:ahLst/>
            <a:cxnLst/>
            <a:rect l="l" t="t" r="r" b="b"/>
            <a:pathLst>
              <a:path w="1203732" h="211335" extrusionOk="0">
                <a:moveTo>
                  <a:pt x="251070" y="0"/>
                </a:moveTo>
                <a:lnTo>
                  <a:pt x="0" y="44281"/>
                </a:lnTo>
                <a:lnTo>
                  <a:pt x="0" y="212457"/>
                </a:lnTo>
                <a:lnTo>
                  <a:pt x="1204612" y="0"/>
                </a:lnTo>
                <a:lnTo>
                  <a:pt x="251070" y="0"/>
                </a:lnTo>
                <a:close/>
              </a:path>
            </a:pathLst>
          </a:custGeom>
          <a:gradFill>
            <a:gsLst>
              <a:gs pos="0">
                <a:srgbClr val="00001A">
                  <a:alpha val="7843"/>
                </a:srgbClr>
              </a:gs>
              <a:gs pos="100000">
                <a:srgbClr val="00001A">
                  <a:alpha val="1960"/>
                </a:srgbClr>
              </a:gs>
            </a:gsLst>
            <a:lin ang="599887"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sp>
        <p:nvSpPr>
          <p:cNvPr id="4" name="Slide Number Placeholder 3">
            <a:extLst>
              <a:ext uri="{FF2B5EF4-FFF2-40B4-BE49-F238E27FC236}">
                <a16:creationId xmlns:a16="http://schemas.microsoft.com/office/drawing/2014/main" id="{389463CD-9393-4CBF-AC34-2BC5D51D68FC}"/>
              </a:ext>
            </a:extLst>
          </p:cNvPr>
          <p:cNvSpPr>
            <a:spLocks noGrp="1"/>
          </p:cNvSpPr>
          <p:nvPr>
            <p:ph type="sldNum" sz="quarter" idx="4"/>
          </p:nvPr>
        </p:nvSpPr>
        <p:spPr>
          <a:xfrm>
            <a:off x="9232956" y="6310713"/>
            <a:ext cx="2743200" cy="365125"/>
          </a:xfrm>
          <a:prstGeom prst="rect">
            <a:avLst/>
          </a:prstGeom>
        </p:spPr>
        <p:txBody>
          <a:bodyPr vert="horz" lIns="91440" tIns="45720" rIns="91440" bIns="45720" rtlCol="0" anchor="ctr"/>
          <a:lstStyle>
            <a:lvl1pPr algn="r">
              <a:defRPr sz="1200">
                <a:solidFill>
                  <a:schemeClr val="tx1"/>
                </a:solidFill>
                <a:latin typeface="DINOT-Bold" panose="020B0804020101020102" pitchFamily="34" charset="0"/>
                <a:cs typeface="DINOT-Bold" panose="020B0804020101020102" pitchFamily="34" charset="0"/>
              </a:defRPr>
            </a:lvl1pPr>
          </a:lstStyle>
          <a:p>
            <a:fld id="{6AF73F2D-DC13-4ACD-8100-8D03B3ADFEB4}" type="slidenum">
              <a:rPr lang="en-US" smtClean="0"/>
              <a:pPr/>
              <a:t>‹#›</a:t>
            </a:fld>
            <a:endParaRPr lang="en-US" dirty="0"/>
          </a:p>
        </p:txBody>
      </p:sp>
    </p:spTree>
    <p:extLst>
      <p:ext uri="{BB962C8B-B14F-4D97-AF65-F5344CB8AC3E}">
        <p14:creationId xmlns:p14="http://schemas.microsoft.com/office/powerpoint/2010/main" val="399337074"/>
      </p:ext>
    </p:extLst>
  </p:cSld>
  <p:clrMap bg1="lt1" tx1="dk1" bg2="lt2" tx2="dk2" accent1="accent1" accent2="accent2" accent3="accent3" accent4="accent4" accent5="accent5" accent6="accent6" hlink="hlink" folHlink="folHlink"/>
  <p:sldLayoutIdLst>
    <p:sldLayoutId id="2147483740" r:id="rId1"/>
    <p:sldLayoutId id="2147483741" r:id="rId2"/>
  </p:sldLayoutIdLst>
  <mc:AlternateContent xmlns:mc="http://schemas.openxmlformats.org/markup-compatibility/2006" xmlns:p14="http://schemas.microsoft.com/office/powerpoint/2010/main">
    <mc:Choice Requires="p14">
      <p:transition p14:dur="10"/>
    </mc:Choice>
    <mc:Fallback xmlns="">
      <p:transition/>
    </mc:Fallback>
  </mc:AlternateConten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xml"/><Relationship Id="rId1" Type="http://schemas.openxmlformats.org/officeDocument/2006/relationships/slideLayout" Target="../slideLayouts/slideLayout32.xml"/><Relationship Id="rId4" Type="http://schemas.openxmlformats.org/officeDocument/2006/relationships/image" Target="../media/image19.png"/></Relationships>
</file>

<file path=ppt/slides/_rels/slide10.xml.rels><?xml version="1.0" encoding="UTF-8" standalone="yes"?>
<Relationships xmlns="http://schemas.openxmlformats.org/package/2006/relationships"><Relationship Id="rId3" Type="http://schemas.openxmlformats.org/officeDocument/2006/relationships/hyperlink" Target="https://cte.ed.gov/initiatives/octaes-programs-of-study-design-framework" TargetMode="External"/><Relationship Id="rId2" Type="http://schemas.openxmlformats.org/officeDocument/2006/relationships/notesSlide" Target="../notesSlides/notesSlide10.xml"/><Relationship Id="rId1" Type="http://schemas.openxmlformats.org/officeDocument/2006/relationships/slideLayout" Target="../slideLayouts/slideLayout46.xml"/><Relationship Id="rId4" Type="http://schemas.openxmlformats.org/officeDocument/2006/relationships/image" Target="../media/image39.jpeg"/></Relationships>
</file>

<file path=ppt/slides/_rels/slide11.xml.rels><?xml version="1.0" encoding="UTF-8" standalone="yes"?>
<Relationships xmlns="http://schemas.openxmlformats.org/package/2006/relationships"><Relationship Id="rId8" Type="http://schemas.openxmlformats.org/officeDocument/2006/relationships/hyperlink" Target="https://www.pltw.org/our-programs" TargetMode="External"/><Relationship Id="rId13" Type="http://schemas.openxmlformats.org/officeDocument/2006/relationships/hyperlink" Target="https://assets.ctfassets.net/mb5xi7u8wemi/5F4xqauHJtSFGnDO3wEpOU/959e3a7853f26393de3cfb92b1fcf8c9/AOE_Courses_One-Pager.pdf" TargetMode="External"/><Relationship Id="rId3" Type="http://schemas.openxmlformats.org/officeDocument/2006/relationships/image" Target="../media/image40.jpg"/><Relationship Id="rId7" Type="http://schemas.openxmlformats.org/officeDocument/2006/relationships/image" Target="../media/image44.svg"/><Relationship Id="rId12" Type="http://schemas.openxmlformats.org/officeDocument/2006/relationships/hyperlink" Target="https://stem101.org/hs/" TargetMode="External"/><Relationship Id="rId2" Type="http://schemas.openxmlformats.org/officeDocument/2006/relationships/notesSlide" Target="../notesSlides/notesSlide11.xml"/><Relationship Id="rId1" Type="http://schemas.openxmlformats.org/officeDocument/2006/relationships/slideLayout" Target="../slideLayouts/slideLayout46.xml"/><Relationship Id="rId6" Type="http://schemas.openxmlformats.org/officeDocument/2006/relationships/image" Target="../media/image43.png"/><Relationship Id="rId11" Type="http://schemas.openxmlformats.org/officeDocument/2006/relationships/hyperlink" Target="http://www.paxtonpatterson.com/stem-education" TargetMode="External"/><Relationship Id="rId5" Type="http://schemas.openxmlformats.org/officeDocument/2006/relationships/image" Target="../media/image42.svg"/><Relationship Id="rId10" Type="http://schemas.openxmlformats.org/officeDocument/2006/relationships/hyperlink" Target="https://intelitek.com/stem-education/" TargetMode="External"/><Relationship Id="rId4" Type="http://schemas.openxmlformats.org/officeDocument/2006/relationships/image" Target="../media/image41.png"/><Relationship Id="rId9" Type="http://schemas.openxmlformats.org/officeDocument/2006/relationships/hyperlink" Target="https://ash.naf.org/public/learning/course/engineering-and-design" TargetMode="External"/></Relationships>
</file>

<file path=ppt/slides/_rels/slide12.xml.rels><?xml version="1.0" encoding="UTF-8" standalone="yes"?>
<Relationships xmlns="http://schemas.openxmlformats.org/package/2006/relationships"><Relationship Id="rId3" Type="http://schemas.openxmlformats.org/officeDocument/2006/relationships/hyperlink" Target="https://learning.naf.org/" TargetMode="External"/><Relationship Id="rId7" Type="http://schemas.openxmlformats.org/officeDocument/2006/relationships/image" Target="../media/image48.png"/><Relationship Id="rId2" Type="http://schemas.openxmlformats.org/officeDocument/2006/relationships/notesSlide" Target="../notesSlides/notesSlide12.xml"/><Relationship Id="rId1" Type="http://schemas.openxmlformats.org/officeDocument/2006/relationships/slideLayout" Target="../slideLayouts/slideLayout46.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1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3.xml"/><Relationship Id="rId1" Type="http://schemas.openxmlformats.org/officeDocument/2006/relationships/slideLayout" Target="../slideLayouts/slideLayout46.xml"/><Relationship Id="rId6" Type="http://schemas.openxmlformats.org/officeDocument/2006/relationships/hyperlink" Target="https://assets.ctfassets.net/mb5xi7u8wemi/6UqX63Ph5FHyZoYRVoA0xR/a013fd7d44d4fa07e20bc43d2a3ae378/Work-Based_Learning_Standards.pdf" TargetMode="External"/><Relationship Id="rId5" Type="http://schemas.openxmlformats.org/officeDocument/2006/relationships/image" Target="../media/image51.jpeg"/><Relationship Id="rId4" Type="http://schemas.openxmlformats.org/officeDocument/2006/relationships/image" Target="../media/image50.svg"/></Relationships>
</file>

<file path=ppt/slides/_rels/slide1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4.xml"/><Relationship Id="rId1" Type="http://schemas.openxmlformats.org/officeDocument/2006/relationships/slideLayout" Target="../slideLayouts/slideLayout4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4.xml"/></Relationships>
</file>

<file path=ppt/slides/_rels/slide1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5.xml"/><Relationship Id="rId1" Type="http://schemas.openxmlformats.org/officeDocument/2006/relationships/slideLayout" Target="../slideLayouts/slideLayout46.xml"/><Relationship Id="rId6" Type="http://schemas.openxmlformats.org/officeDocument/2006/relationships/hyperlink" Target="https://naf.org/about/our-approach/future-ready-skills/" TargetMode="External"/><Relationship Id="rId5" Type="http://schemas.openxmlformats.org/officeDocument/2006/relationships/image" Target="../media/image55.png"/><Relationship Id="rId4" Type="http://schemas.openxmlformats.org/officeDocument/2006/relationships/image" Target="../media/image54.png"/></Relationships>
</file>

<file path=ppt/slides/_rels/slide1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6.xml"/><Relationship Id="rId1" Type="http://schemas.openxmlformats.org/officeDocument/2006/relationships/slideLayout" Target="../slideLayouts/slideLayout46.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sv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7.xml"/><Relationship Id="rId7" Type="http://schemas.openxmlformats.org/officeDocument/2006/relationships/hyperlink" Target="https://www.knopro.org/" TargetMode="External"/><Relationship Id="rId2" Type="http://schemas.openxmlformats.org/officeDocument/2006/relationships/slideLayout" Target="../slideLayouts/slideLayout46.xml"/><Relationship Id="rId1" Type="http://schemas.openxmlformats.org/officeDocument/2006/relationships/video" Target="https://www.youtube.com/embed/G95XeVBZnbo?feature=oembed" TargetMode="External"/><Relationship Id="rId6" Type="http://schemas.openxmlformats.org/officeDocument/2006/relationships/image" Target="../media/image61.jpeg"/><Relationship Id="rId5" Type="http://schemas.openxmlformats.org/officeDocument/2006/relationships/hyperlink" Target="https://www.knopro.org/skillbuilders/" TargetMode="External"/><Relationship Id="rId4" Type="http://schemas.openxmlformats.org/officeDocument/2006/relationships/image" Target="../media/image60.jpeg"/></Relationships>
</file>

<file path=ppt/slides/_rels/slide19.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18.xml"/><Relationship Id="rId1" Type="http://schemas.openxmlformats.org/officeDocument/2006/relationships/slideLayout" Target="../slideLayouts/slideLayout46.xml"/><Relationship Id="rId5" Type="http://schemas.openxmlformats.org/officeDocument/2006/relationships/hyperlink" Target="mailto:communications@naf.org" TargetMode="External"/><Relationship Id="rId4" Type="http://schemas.openxmlformats.org/officeDocument/2006/relationships/hyperlink" Target="https://store.naf.org/" TargetMode="External"/></Relationships>
</file>

<file path=ppt/slides/_rels/slide2.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20.jpeg"/><Relationship Id="rId7" Type="http://schemas.openxmlformats.org/officeDocument/2006/relationships/diagramColors" Target="../diagrams/colors1.xml"/><Relationship Id="rId2" Type="http://schemas.openxmlformats.org/officeDocument/2006/relationships/notesSlide" Target="../notesSlides/notesSlide2.xml"/><Relationship Id="rId1" Type="http://schemas.openxmlformats.org/officeDocument/2006/relationships/slideLayout" Target="../slideLayouts/slideLayout46.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20.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19.xml"/><Relationship Id="rId1" Type="http://schemas.openxmlformats.org/officeDocument/2006/relationships/slideLayout" Target="../slideLayouts/slideLayout61.xml"/><Relationship Id="rId4" Type="http://schemas.openxmlformats.org/officeDocument/2006/relationships/image" Target="../media/image19.png"/></Relationships>
</file>

<file path=ppt/slides/_rels/slide21.xml.rels><?xml version="1.0" encoding="UTF-8" standalone="yes"?>
<Relationships xmlns="http://schemas.openxmlformats.org/package/2006/relationships"><Relationship Id="rId8" Type="http://schemas.openxmlformats.org/officeDocument/2006/relationships/image" Target="../media/image69.png"/><Relationship Id="rId13" Type="http://schemas.openxmlformats.org/officeDocument/2006/relationships/image" Target="../media/image74.jpeg"/><Relationship Id="rId18" Type="http://schemas.openxmlformats.org/officeDocument/2006/relationships/image" Target="../media/image79.png"/><Relationship Id="rId3" Type="http://schemas.openxmlformats.org/officeDocument/2006/relationships/image" Target="../media/image64.png"/><Relationship Id="rId21" Type="http://schemas.openxmlformats.org/officeDocument/2006/relationships/image" Target="../media/image82.png"/><Relationship Id="rId7" Type="http://schemas.openxmlformats.org/officeDocument/2006/relationships/image" Target="../media/image68.png"/><Relationship Id="rId12" Type="http://schemas.openxmlformats.org/officeDocument/2006/relationships/image" Target="../media/image73.png"/><Relationship Id="rId17" Type="http://schemas.openxmlformats.org/officeDocument/2006/relationships/image" Target="../media/image78.png"/><Relationship Id="rId2" Type="http://schemas.openxmlformats.org/officeDocument/2006/relationships/notesSlide" Target="../notesSlides/notesSlide20.xml"/><Relationship Id="rId16" Type="http://schemas.openxmlformats.org/officeDocument/2006/relationships/image" Target="../media/image77.jpeg"/><Relationship Id="rId20" Type="http://schemas.openxmlformats.org/officeDocument/2006/relationships/image" Target="../media/image81.png"/><Relationship Id="rId1" Type="http://schemas.openxmlformats.org/officeDocument/2006/relationships/slideLayout" Target="../slideLayouts/slideLayout46.xml"/><Relationship Id="rId6" Type="http://schemas.openxmlformats.org/officeDocument/2006/relationships/image" Target="../media/image67.png"/><Relationship Id="rId11" Type="http://schemas.openxmlformats.org/officeDocument/2006/relationships/image" Target="../media/image72.png"/><Relationship Id="rId5" Type="http://schemas.openxmlformats.org/officeDocument/2006/relationships/image" Target="../media/image66.png"/><Relationship Id="rId15" Type="http://schemas.openxmlformats.org/officeDocument/2006/relationships/image" Target="../media/image76.png"/><Relationship Id="rId10" Type="http://schemas.openxmlformats.org/officeDocument/2006/relationships/image" Target="../media/image71.png"/><Relationship Id="rId19" Type="http://schemas.openxmlformats.org/officeDocument/2006/relationships/image" Target="../media/image80.png"/><Relationship Id="rId4" Type="http://schemas.openxmlformats.org/officeDocument/2006/relationships/image" Target="../media/image65.png"/><Relationship Id="rId9" Type="http://schemas.openxmlformats.org/officeDocument/2006/relationships/image" Target="../media/image70.png"/><Relationship Id="rId14" Type="http://schemas.openxmlformats.org/officeDocument/2006/relationships/image" Target="../media/image75.png"/><Relationship Id="rId22" Type="http://schemas.openxmlformats.org/officeDocument/2006/relationships/image" Target="../media/image83.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46.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4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54.xml"/></Relationships>
</file>

<file path=ppt/slides/_rels/slide25.xml.rels><?xml version="1.0" encoding="UTF-8" standalone="yes"?>
<Relationships xmlns="http://schemas.openxmlformats.org/package/2006/relationships"><Relationship Id="rId3" Type="http://schemas.openxmlformats.org/officeDocument/2006/relationships/hyperlink" Target="https://assets.ctfassets.net/mb5xi7u8wemi/2AGKGsZ2r9REVZLlQlfBBq/0d513e389a9f656f2148409b1f8853f3/Fast_Track_Pacing_Guide.pdf" TargetMode="External"/><Relationship Id="rId2" Type="http://schemas.openxmlformats.org/officeDocument/2006/relationships/notesSlide" Target="../notesSlides/notesSlide23.xml"/><Relationship Id="rId1" Type="http://schemas.openxmlformats.org/officeDocument/2006/relationships/slideLayout" Target="../slideLayouts/slideLayout46.xml"/><Relationship Id="rId5" Type="http://schemas.openxmlformats.org/officeDocument/2006/relationships/hyperlink" Target="https://assets.ctfassets.net/mb5xi7u8wemi/3VSFCQz5IFil1UeSqv5Dd8/9a4c1bdcc358bfc4ba0adf472c14c034/ADT_Preparation_Guide.docx" TargetMode="External"/><Relationship Id="rId4" Type="http://schemas.openxmlformats.org/officeDocument/2006/relationships/hyperlink" Target="https://assets.ctfassets.net/mb5xi7u8wemi/4eJ231yC0K8nkV0YiKvUkJ/9e762ac6f054702f31bb29f52f6aabd0/YOP_Roadmap.pdf" TargetMode="External"/></Relationships>
</file>

<file path=ppt/slides/_rels/slide26.xml.rels><?xml version="1.0" encoding="UTF-8" standalone="yes"?>
<Relationships xmlns="http://schemas.openxmlformats.org/package/2006/relationships"><Relationship Id="rId8" Type="http://schemas.openxmlformats.org/officeDocument/2006/relationships/image" Target="../media/image89.png"/><Relationship Id="rId3" Type="http://schemas.openxmlformats.org/officeDocument/2006/relationships/image" Target="../media/image84.png"/><Relationship Id="rId7" Type="http://schemas.openxmlformats.org/officeDocument/2006/relationships/image" Target="../media/image88.png"/><Relationship Id="rId12" Type="http://schemas.openxmlformats.org/officeDocument/2006/relationships/image" Target="../media/image93.png"/><Relationship Id="rId2" Type="http://schemas.openxmlformats.org/officeDocument/2006/relationships/notesSlide" Target="../notesSlides/notesSlide24.xml"/><Relationship Id="rId1" Type="http://schemas.openxmlformats.org/officeDocument/2006/relationships/slideLayout" Target="../slideLayouts/slideLayout46.xml"/><Relationship Id="rId6" Type="http://schemas.openxmlformats.org/officeDocument/2006/relationships/image" Target="../media/image87.png"/><Relationship Id="rId11" Type="http://schemas.openxmlformats.org/officeDocument/2006/relationships/image" Target="../media/image92.png"/><Relationship Id="rId5" Type="http://schemas.openxmlformats.org/officeDocument/2006/relationships/image" Target="../media/image86.png"/><Relationship Id="rId10" Type="http://schemas.openxmlformats.org/officeDocument/2006/relationships/image" Target="../media/image91.png"/><Relationship Id="rId4" Type="http://schemas.openxmlformats.org/officeDocument/2006/relationships/image" Target="../media/image85.png"/><Relationship Id="rId9" Type="http://schemas.openxmlformats.org/officeDocument/2006/relationships/image" Target="../media/image90.png"/></Relationships>
</file>

<file path=ppt/slides/_rels/slide27.xml.rels><?xml version="1.0" encoding="UTF-8" standalone="yes"?>
<Relationships xmlns="http://schemas.openxmlformats.org/package/2006/relationships"><Relationship Id="rId8" Type="http://schemas.openxmlformats.org/officeDocument/2006/relationships/image" Target="../media/image99.png"/><Relationship Id="rId3" Type="http://schemas.openxmlformats.org/officeDocument/2006/relationships/image" Target="../media/image94.png"/><Relationship Id="rId7" Type="http://schemas.openxmlformats.org/officeDocument/2006/relationships/image" Target="../media/image98.png"/><Relationship Id="rId2" Type="http://schemas.openxmlformats.org/officeDocument/2006/relationships/notesSlide" Target="../notesSlides/notesSlide25.xml"/><Relationship Id="rId1" Type="http://schemas.openxmlformats.org/officeDocument/2006/relationships/slideLayout" Target="../slideLayouts/slideLayout46.xml"/><Relationship Id="rId6" Type="http://schemas.openxmlformats.org/officeDocument/2006/relationships/image" Target="../media/image97.png"/><Relationship Id="rId5" Type="http://schemas.openxmlformats.org/officeDocument/2006/relationships/image" Target="../media/image96.png"/><Relationship Id="rId4" Type="http://schemas.openxmlformats.org/officeDocument/2006/relationships/image" Target="../media/image95.png"/><Relationship Id="rId9" Type="http://schemas.openxmlformats.org/officeDocument/2006/relationships/image" Target="../media/image100.png"/></Relationships>
</file>

<file path=ppt/slides/_rels/slide28.xml.rels><?xml version="1.0" encoding="UTF-8" standalone="yes"?>
<Relationships xmlns="http://schemas.openxmlformats.org/package/2006/relationships"><Relationship Id="rId8" Type="http://schemas.openxmlformats.org/officeDocument/2006/relationships/image" Target="../media/image106.png"/><Relationship Id="rId3" Type="http://schemas.openxmlformats.org/officeDocument/2006/relationships/image" Target="../media/image101.png"/><Relationship Id="rId7" Type="http://schemas.openxmlformats.org/officeDocument/2006/relationships/image" Target="../media/image105.png"/><Relationship Id="rId2" Type="http://schemas.openxmlformats.org/officeDocument/2006/relationships/notesSlide" Target="../notesSlides/notesSlide26.xml"/><Relationship Id="rId1" Type="http://schemas.openxmlformats.org/officeDocument/2006/relationships/slideLayout" Target="../slideLayouts/slideLayout46.xml"/><Relationship Id="rId6" Type="http://schemas.openxmlformats.org/officeDocument/2006/relationships/image" Target="../media/image104.png"/><Relationship Id="rId5" Type="http://schemas.openxmlformats.org/officeDocument/2006/relationships/image" Target="../media/image103.png"/><Relationship Id="rId10" Type="http://schemas.openxmlformats.org/officeDocument/2006/relationships/image" Target="../media/image108.png"/><Relationship Id="rId4" Type="http://schemas.openxmlformats.org/officeDocument/2006/relationships/image" Target="../media/image102.png"/><Relationship Id="rId9" Type="http://schemas.openxmlformats.org/officeDocument/2006/relationships/image" Target="../media/image107.png"/></Relationships>
</file>

<file path=ppt/slides/_rels/slide29.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notesSlide" Target="../notesSlides/notesSlide27.xml"/><Relationship Id="rId1" Type="http://schemas.openxmlformats.org/officeDocument/2006/relationships/slideLayout" Target="../slideLayouts/slideLayout46.xml"/><Relationship Id="rId6" Type="http://schemas.openxmlformats.org/officeDocument/2006/relationships/image" Target="../media/image110.png"/><Relationship Id="rId5" Type="http://schemas.openxmlformats.org/officeDocument/2006/relationships/hyperlink" Target="mailto:jgeisler@naf.org" TargetMode="External"/><Relationship Id="rId4" Type="http://schemas.openxmlformats.org/officeDocument/2006/relationships/hyperlink" Target="https://naf.org/start-a-naf-academy/interest-survey/" TargetMode="Externa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32.xml"/><Relationship Id="rId1" Type="http://schemas.openxmlformats.org/officeDocument/2006/relationships/video" Target="https://www.youtube.com/embed/WHqagBn1uMo?feature=oembed" TargetMode="External"/><Relationship Id="rId5" Type="http://schemas.openxmlformats.org/officeDocument/2006/relationships/image" Target="../media/image21.jpeg"/><Relationship Id="rId4" Type="http://schemas.openxmlformats.org/officeDocument/2006/relationships/image" Target="../media/image16.png"/></Relationships>
</file>

<file path=ppt/slides/_rels/slide30.xml.rels><?xml version="1.0" encoding="UTF-8" standalone="yes"?>
<Relationships xmlns="http://schemas.openxmlformats.org/package/2006/relationships"><Relationship Id="rId8" Type="http://schemas.openxmlformats.org/officeDocument/2006/relationships/hyperlink" Target="https://assets.ctfassets.net/mb5xi7u8wemi/4wWjUkidwzJepVlwOZOXYH/37a3dd7da8286845374660b05e0c25d1/WBL_Key_Concepts.pdf" TargetMode="External"/><Relationship Id="rId3" Type="http://schemas.openxmlformats.org/officeDocument/2006/relationships/notesSlide" Target="../notesSlides/notesSlide28.xml"/><Relationship Id="rId7" Type="http://schemas.openxmlformats.org/officeDocument/2006/relationships/hyperlink" Target="https://assets.ctfassets.net/mb5xi7u8wemi/5mMCO0mWcOtDAGU3OfSe63/e335d98d5ed2b76c1f79992ee9536ace/KnoPro_Educator_One-Pager.pdf" TargetMode="External"/><Relationship Id="rId2" Type="http://schemas.openxmlformats.org/officeDocument/2006/relationships/slideLayout" Target="../slideLayouts/slideLayout46.xml"/><Relationship Id="rId1" Type="http://schemas.openxmlformats.org/officeDocument/2006/relationships/video" Target="https://www.youtube.com/embed/UAisBfEkZuI?feature=oembed" TargetMode="External"/><Relationship Id="rId6" Type="http://schemas.openxmlformats.org/officeDocument/2006/relationships/hyperlink" Target="https://assets.ctfassets.net/mb5xi7u8wemi/3PUSGxPhuTu5p6wjDzBT60/7656317523b7636fdba591e37e2ed853/2024_National_Data_Sheet.pdf" TargetMode="External"/><Relationship Id="rId11" Type="http://schemas.openxmlformats.org/officeDocument/2006/relationships/image" Target="../media/image112.jpeg"/><Relationship Id="rId5" Type="http://schemas.openxmlformats.org/officeDocument/2006/relationships/hyperlink" Target="https://assets.ctfassets.net/mb5xi7u8wemi/50KiTsK0JL47n7FHlwev9w/adf3eb38ceddf74ca56bc6ea33802632/The_NAF_Difference.pdf" TargetMode="External"/><Relationship Id="rId10" Type="http://schemas.openxmlformats.org/officeDocument/2006/relationships/hyperlink" Target="https://assets.ctfassets.net/mb5xi7u8wemi/0fKN0zEnVH4KOFXr26F0T/064eef9791890925ea18dd1e98a8bbd1/About_NAF_2024.pdf" TargetMode="External"/><Relationship Id="rId4" Type="http://schemas.openxmlformats.org/officeDocument/2006/relationships/image" Target="../media/image111.jpeg"/><Relationship Id="rId9" Type="http://schemas.openxmlformats.org/officeDocument/2006/relationships/hyperlink" Target="https://assets.ctfassets.net/mb5xi7u8wemi/7B3NIMzyf3cCqQFtpKtQ5A/86da51938c99d6b7c606792cf1ff608c/Alumni_Benefits_Flyer.pdf" TargetMode="External"/></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46.xml"/><Relationship Id="rId1" Type="http://schemas.openxmlformats.org/officeDocument/2006/relationships/video" Target="https://www.youtube.com/embed/gwh0lR5F1l0?feature=oembed" TargetMode="External"/><Relationship Id="rId5" Type="http://schemas.openxmlformats.org/officeDocument/2006/relationships/hyperlink" Target="https://youtu.be/gwh0lR5F1l0" TargetMode="External"/><Relationship Id="rId4" Type="http://schemas.openxmlformats.org/officeDocument/2006/relationships/image" Target="../media/image113.jp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0.xml"/></Relationships>
</file>

<file path=ppt/slides/_rels/slide4.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notesSlide" Target="../notesSlides/notesSlide4.xml"/><Relationship Id="rId1" Type="http://schemas.openxmlformats.org/officeDocument/2006/relationships/slideLayout" Target="../slideLayouts/slideLayout46.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5.xml"/><Relationship Id="rId1" Type="http://schemas.openxmlformats.org/officeDocument/2006/relationships/slideLayout" Target="../slideLayouts/slideLayout44.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6.xml.rels><?xml version="1.0" encoding="UTF-8" standalone="yes"?>
<Relationships xmlns="http://schemas.openxmlformats.org/package/2006/relationships"><Relationship Id="rId3" Type="http://schemas.openxmlformats.org/officeDocument/2006/relationships/image" Target="../media/image31.jpg"/><Relationship Id="rId7" Type="http://schemas.openxmlformats.org/officeDocument/2006/relationships/image" Target="../media/image35.png"/><Relationship Id="rId2" Type="http://schemas.openxmlformats.org/officeDocument/2006/relationships/notesSlide" Target="../notesSlides/notesSlide6.xml"/><Relationship Id="rId1" Type="http://schemas.openxmlformats.org/officeDocument/2006/relationships/slideLayout" Target="../slideLayouts/slideLayout46.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7.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7.xml"/><Relationship Id="rId1" Type="http://schemas.openxmlformats.org/officeDocument/2006/relationships/slideLayout" Target="../slideLayouts/slideLayout46.xml"/></Relationships>
</file>

<file path=ppt/slides/_rels/slide8.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8.xml"/><Relationship Id="rId1" Type="http://schemas.openxmlformats.org/officeDocument/2006/relationships/slideLayout" Target="../slideLayouts/slideLayout46.xml"/></Relationships>
</file>

<file path=ppt/slides/_rels/slide9.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38.jpeg"/><Relationship Id="rId7" Type="http://schemas.openxmlformats.org/officeDocument/2006/relationships/image" Target="../media/image25.png"/><Relationship Id="rId2" Type="http://schemas.openxmlformats.org/officeDocument/2006/relationships/notesSlide" Target="../notesSlides/notesSlide9.xml"/><Relationship Id="rId1" Type="http://schemas.openxmlformats.org/officeDocument/2006/relationships/slideLayout" Target="../slideLayouts/slideLayout46.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7EDF3916-9A56-AC7B-BEF1-08B2B38C23F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5592" b="21165"/>
          <a:stretch/>
        </p:blipFill>
        <p:spPr bwMode="auto">
          <a:xfrm>
            <a:off x="0" y="-205898"/>
            <a:ext cx="12192000" cy="7063898"/>
          </a:xfrm>
          <a:prstGeom prst="rect">
            <a:avLst/>
          </a:prstGeom>
          <a:noFill/>
          <a:extLst>
            <a:ext uri="{909E8E84-426E-40DD-AFC4-6F175D3DCCD1}">
              <a14:hiddenFill xmlns:a14="http://schemas.microsoft.com/office/drawing/2010/main">
                <a:solidFill>
                  <a:srgbClr val="FFFFFF"/>
                </a:solidFill>
              </a14:hiddenFill>
            </a:ext>
          </a:extLst>
        </p:spPr>
      </p:pic>
      <p:sp>
        <p:nvSpPr>
          <p:cNvPr id="8" name="Title 1">
            <a:extLst>
              <a:ext uri="{FF2B5EF4-FFF2-40B4-BE49-F238E27FC236}">
                <a16:creationId xmlns:a16="http://schemas.microsoft.com/office/drawing/2014/main" id="{51FD793C-CA28-7F79-367B-936D6A40A89C}"/>
              </a:ext>
            </a:extLst>
          </p:cNvPr>
          <p:cNvSpPr txBox="1">
            <a:spLocks/>
          </p:cNvSpPr>
          <p:nvPr/>
        </p:nvSpPr>
        <p:spPr>
          <a:xfrm>
            <a:off x="488629" y="3475038"/>
            <a:ext cx="4931670" cy="3017652"/>
          </a:xfrm>
          <a:prstGeom prst="rect">
            <a:avLst/>
          </a:prstGeom>
          <a:solidFill>
            <a:srgbClr val="FCAF17"/>
          </a:solidFill>
        </p:spPr>
        <p:txBody>
          <a:bodyPr vert="horz" lIns="182880" tIns="182880" rIns="182880" bIns="18288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108000"/>
              </a:lnSpc>
              <a:spcBef>
                <a:spcPts val="600"/>
              </a:spcBef>
              <a:spcAft>
                <a:spcPts val="60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DINOT" panose="020B0504020101020102" pitchFamily="34" charset="0"/>
                <a:ea typeface="Tahoma" panose="020B0604030504040204" pitchFamily="34" charset="0"/>
                <a:cs typeface="DINOT" panose="020B0504020101020102" pitchFamily="34" charset="0"/>
              </a:rPr>
              <a:t>We aim to provide access to opportunities for high school students and their communities by bringing schools and businesses together to better prepare students for college, career, and future success. </a:t>
            </a:r>
            <a:r>
              <a:rPr kumimoji="0" lang="en-US" sz="2400" b="1" i="0" u="none" strike="noStrike" kern="1200" cap="none" spc="0" normalizeH="0" baseline="0" noProof="0" dirty="0">
                <a:ln>
                  <a:noFill/>
                </a:ln>
                <a:solidFill>
                  <a:prstClr val="white"/>
                </a:solidFill>
                <a:effectLst/>
                <a:highlight>
                  <a:srgbClr val="32B04A"/>
                </a:highlight>
                <a:uLnTx/>
                <a:uFillTx/>
                <a:latin typeface="DINOT" panose="020B0504020101020102" pitchFamily="34" charset="0"/>
                <a:ea typeface="Tahoma" panose="020B0604030504040204" pitchFamily="34" charset="0"/>
                <a:cs typeface="DINOT" panose="020B0504020101020102" pitchFamily="34" charset="0"/>
              </a:rPr>
              <a:t>    </a:t>
            </a:r>
            <a:endParaRPr kumimoji="0" lang="en-US" sz="2400" b="1" i="0" u="none" strike="noStrike" kern="1200" cap="none" spc="0" normalizeH="0" baseline="0" noProof="0" dirty="0">
              <a:ln>
                <a:noFill/>
              </a:ln>
              <a:solidFill>
                <a:srgbClr val="006A4F"/>
              </a:solidFill>
              <a:effectLst/>
              <a:uLnTx/>
              <a:uFillTx/>
              <a:latin typeface="DINOT" panose="020B0504020101020102" pitchFamily="34" charset="0"/>
              <a:ea typeface="Tahoma" panose="020B0604030504040204" pitchFamily="34" charset="0"/>
              <a:cs typeface="DINOT" panose="020B0504020101020102" pitchFamily="34" charset="0"/>
            </a:endParaRPr>
          </a:p>
        </p:txBody>
      </p:sp>
      <p:pic>
        <p:nvPicPr>
          <p:cNvPr id="4" name="Picture 3">
            <a:extLst>
              <a:ext uri="{FF2B5EF4-FFF2-40B4-BE49-F238E27FC236}">
                <a16:creationId xmlns:a16="http://schemas.microsoft.com/office/drawing/2014/main" id="{2263E874-E3CC-4961-B2E4-32EFA4B2F770}"/>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202506" y="0"/>
            <a:ext cx="2506742" cy="1148345"/>
          </a:xfrm>
          <a:prstGeom prst="rect">
            <a:avLst/>
          </a:prstGeom>
        </p:spPr>
      </p:pic>
      <p:sp>
        <p:nvSpPr>
          <p:cNvPr id="5" name="Slide Number Placeholder 13">
            <a:extLst>
              <a:ext uri="{FF2B5EF4-FFF2-40B4-BE49-F238E27FC236}">
                <a16:creationId xmlns:a16="http://schemas.microsoft.com/office/drawing/2014/main" id="{89C19EDE-6510-8F09-B25B-F590573B41BA}"/>
              </a:ext>
            </a:extLst>
          </p:cNvPr>
          <p:cNvSpPr>
            <a:spLocks noGrp="1"/>
          </p:cNvSpPr>
          <p:nvPr>
            <p:ph type="sldNum" sz="quarter" idx="12"/>
          </p:nvPr>
        </p:nvSpPr>
        <p:spPr>
          <a:xfrm>
            <a:off x="9202344" y="6492875"/>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1C8357-7D71-4696-A2DE-138BF4B2C8EA}" type="slidenum">
              <a:rPr kumimoji="0" lang="en-US" sz="1200" b="0" i="0" u="none" strike="noStrike" kern="1200" cap="none" spc="0" normalizeH="0" baseline="0" noProof="0" smtClean="0">
                <a:ln>
                  <a:noFill/>
                </a:ln>
                <a:solidFill>
                  <a:schemeClr val="tx1"/>
                </a:solidFill>
                <a:effectLst/>
                <a:uLnTx/>
                <a:uFillTx/>
                <a:latin typeface="DINOT" panose="020B0504020101020102" pitchFamily="34" charset="0"/>
                <a:cs typeface="DINOT" panose="020B0504020101020102"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dirty="0">
              <a:ln>
                <a:noFill/>
              </a:ln>
              <a:solidFill>
                <a:schemeClr val="tx1"/>
              </a:solidFill>
              <a:effectLst/>
              <a:uLnTx/>
              <a:uFillTx/>
              <a:latin typeface="DINOT" panose="020B0504020101020102" pitchFamily="34" charset="0"/>
              <a:cs typeface="DINOT" panose="020B0504020101020102" pitchFamily="34" charset="0"/>
            </a:endParaRPr>
          </a:p>
        </p:txBody>
      </p:sp>
      <p:sp>
        <p:nvSpPr>
          <p:cNvPr id="6" name="Slide Number Placeholder 4">
            <a:extLst>
              <a:ext uri="{FF2B5EF4-FFF2-40B4-BE49-F238E27FC236}">
                <a16:creationId xmlns:a16="http://schemas.microsoft.com/office/drawing/2014/main" id="{8CA8F6DF-766E-B9C4-A30D-9D4B0A63C477}"/>
              </a:ext>
            </a:extLst>
          </p:cNvPr>
          <p:cNvSpPr txBox="1">
            <a:spLocks/>
          </p:cNvSpPr>
          <p:nvPr/>
        </p:nvSpPr>
        <p:spPr>
          <a:xfrm>
            <a:off x="9225005" y="649269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457200">
              <a:defRPr/>
            </a:pPr>
            <a:fld id="{9842275E-3340-4755-9ABD-115F011478DF}" type="slidenum">
              <a:rPr lang="en-US" smtClean="0">
                <a:solidFill>
                  <a:prstClr val="black">
                    <a:tint val="75000"/>
                  </a:prstClr>
                </a:solidFill>
                <a:latin typeface="DINOT"/>
              </a:rPr>
              <a:pPr defTabSz="457200">
                <a:defRPr/>
              </a:pPr>
              <a:t>1</a:t>
            </a:fld>
            <a:endParaRPr lang="en-US" dirty="0">
              <a:solidFill>
                <a:prstClr val="black">
                  <a:tint val="75000"/>
                </a:prstClr>
              </a:solidFill>
              <a:latin typeface="DINOT"/>
            </a:endParaRPr>
          </a:p>
        </p:txBody>
      </p:sp>
    </p:spTree>
    <p:extLst>
      <p:ext uri="{BB962C8B-B14F-4D97-AF65-F5344CB8AC3E}">
        <p14:creationId xmlns:p14="http://schemas.microsoft.com/office/powerpoint/2010/main" val="9179919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7DEF58B4-DBB5-6C0B-A3EC-9A1C21B00127}"/>
              </a:ext>
            </a:extLst>
          </p:cNvPr>
          <p:cNvSpPr txBox="1"/>
          <p:nvPr/>
        </p:nvSpPr>
        <p:spPr>
          <a:xfrm>
            <a:off x="6270217" y="4827237"/>
            <a:ext cx="5797296" cy="307777"/>
          </a:xfrm>
          <a:prstGeom prst="rect">
            <a:avLst/>
          </a:prstGeom>
          <a:ln w="19050">
            <a:solidFill>
              <a:srgbClr val="FCAF17"/>
            </a:solidFill>
          </a:ln>
        </p:spPr>
        <p:style>
          <a:lnRef idx="2">
            <a:schemeClr val="accent6"/>
          </a:lnRef>
          <a:fillRef idx="1">
            <a:schemeClr val="lt1"/>
          </a:fillRef>
          <a:effectRef idx="0">
            <a:schemeClr val="accent6"/>
          </a:effectRef>
          <a:fontRef idx="minor">
            <a:schemeClr val="dk1"/>
          </a:fontRef>
        </p:style>
        <p:txBody>
          <a:bodyPr wrap="square">
            <a:spAutoFit/>
          </a:bodyPr>
          <a:lstStyle/>
          <a:p>
            <a:pPr marL="0" marR="0" lvl="0" indent="0" algn="ctr" defTabSz="914400" rtl="0" eaLnBrk="1" fontAlgn="base"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CAF17"/>
                </a:solidFill>
                <a:effectLst/>
                <a:uLnTx/>
                <a:uFillTx/>
                <a:latin typeface="DINOT" panose="020B0504020101020102" pitchFamily="34" charset="0"/>
                <a:ea typeface="+mn-ea"/>
                <a:cs typeface="+mn-cs"/>
              </a:rPr>
              <a:t>State-Approved Pathway Courses</a:t>
            </a:r>
            <a:endParaRPr kumimoji="0" lang="en-US" sz="1800" b="0" i="0" u="none" strike="noStrike" kern="1200" cap="none" spc="0" normalizeH="0" baseline="0" noProof="0" dirty="0">
              <a:ln>
                <a:noFill/>
              </a:ln>
              <a:solidFill>
                <a:srgbClr val="FCAF17"/>
              </a:solidFill>
              <a:effectLst/>
              <a:uLnTx/>
              <a:uFillTx/>
              <a:latin typeface="Segoe UI" panose="020B0502040204020203" pitchFamily="34" charset="0"/>
              <a:ea typeface="+mn-ea"/>
              <a:cs typeface="+mn-cs"/>
            </a:endParaRPr>
          </a:p>
        </p:txBody>
      </p:sp>
      <p:sp>
        <p:nvSpPr>
          <p:cNvPr id="13" name="TextBox 12">
            <a:extLst>
              <a:ext uri="{FF2B5EF4-FFF2-40B4-BE49-F238E27FC236}">
                <a16:creationId xmlns:a16="http://schemas.microsoft.com/office/drawing/2014/main" id="{53129BFA-B0AA-AF83-AD19-0268DA637B0C}"/>
              </a:ext>
            </a:extLst>
          </p:cNvPr>
          <p:cNvSpPr txBox="1"/>
          <p:nvPr/>
        </p:nvSpPr>
        <p:spPr>
          <a:xfrm>
            <a:off x="253176" y="4114125"/>
            <a:ext cx="5800725" cy="2618666"/>
          </a:xfrm>
          <a:prstGeom prst="rect">
            <a:avLst/>
          </a:prstGeom>
          <a:ln w="19050">
            <a:solidFill>
              <a:srgbClr val="FCAF17"/>
            </a:solidFill>
          </a:ln>
        </p:spPr>
        <p:style>
          <a:lnRef idx="2">
            <a:schemeClr val="accent2"/>
          </a:lnRef>
          <a:fillRef idx="1">
            <a:schemeClr val="lt1"/>
          </a:fillRef>
          <a:effectRef idx="0">
            <a:schemeClr val="accent2"/>
          </a:effectRef>
          <a:fontRef idx="minor">
            <a:schemeClr val="dk1"/>
          </a:fontRef>
        </p:style>
        <p:txBody>
          <a:bodyPr wrap="square">
            <a:spAutoFit/>
          </a:bodyPr>
          <a:lstStyle/>
          <a:p>
            <a:pPr marL="171450" marR="0" lvl="0" indent="-171450" algn="l" defTabSz="914400" rtl="0" eaLnBrk="1" fontAlgn="base" latinLnBrk="0" hangingPunct="1">
              <a:lnSpc>
                <a:spcPct val="130000"/>
              </a:lnSpc>
              <a:spcBef>
                <a:spcPts val="0"/>
              </a:spcBef>
              <a:spcAft>
                <a:spcPts val="0"/>
              </a:spcAft>
              <a:buClrTx/>
              <a:buSzTx/>
              <a:buFont typeface="Arial" panose="020B0604020202020204" pitchFamily="34" charset="0"/>
              <a:buChar char="•"/>
              <a:tabLst/>
              <a:defRPr/>
            </a:pPr>
            <a:r>
              <a:rPr kumimoji="0" lang="en-US" sz="1600" b="1" i="0" u="none" strike="noStrike" kern="1200" cap="none" spc="0" normalizeH="0" baseline="0" noProof="0" dirty="0">
                <a:ln>
                  <a:noFill/>
                </a:ln>
                <a:solidFill>
                  <a:srgbClr val="006A4F"/>
                </a:solidFill>
                <a:effectLst/>
                <a:uLnTx/>
                <a:uFillTx/>
                <a:latin typeface="Tahoma" panose="020B0604030504040204" pitchFamily="34" charset="0"/>
                <a:ea typeface="Tahoma" panose="020B0604030504040204" pitchFamily="34" charset="0"/>
                <a:cs typeface="Tahoma" panose="020B0604030504040204" pitchFamily="34" charset="0"/>
              </a:rPr>
              <a:t>Agriculture, Food &amp; Natural Resources</a:t>
            </a:r>
          </a:p>
          <a:p>
            <a:pPr marL="171450" marR="0" lvl="0" indent="-171450" algn="l" defTabSz="914400" rtl="0" eaLnBrk="1" fontAlgn="base" latinLnBrk="0" hangingPunct="1">
              <a:lnSpc>
                <a:spcPct val="130000"/>
              </a:lnSpc>
              <a:spcBef>
                <a:spcPts val="0"/>
              </a:spcBef>
              <a:spcAft>
                <a:spcPts val="0"/>
              </a:spcAft>
              <a:buClrTx/>
              <a:buSzTx/>
              <a:buFont typeface="Arial" panose="020B0604020202020204" pitchFamily="34" charset="0"/>
              <a:buChar char="•"/>
              <a:tabLst/>
              <a:defRPr/>
            </a:pPr>
            <a:r>
              <a:rPr kumimoji="0" lang="en-US" sz="1600" b="1" i="0" u="none" strike="noStrike" kern="1200" cap="none" spc="0" normalizeH="0" baseline="0" noProof="0" dirty="0">
                <a:ln>
                  <a:noFill/>
                </a:ln>
                <a:solidFill>
                  <a:srgbClr val="006A4F"/>
                </a:solidFill>
                <a:effectLst/>
                <a:uLnTx/>
                <a:uFillTx/>
                <a:latin typeface="Tahoma" panose="020B0604030504040204" pitchFamily="34" charset="0"/>
                <a:ea typeface="Tahoma" panose="020B0604030504040204" pitchFamily="34" charset="0"/>
                <a:cs typeface="Tahoma" panose="020B0604030504040204" pitchFamily="34" charset="0"/>
              </a:rPr>
              <a:t>Architecture &amp; Construction</a:t>
            </a:r>
          </a:p>
          <a:p>
            <a:pPr marL="171450" marR="0" lvl="0" indent="-171450" algn="l" defTabSz="914400" rtl="0" eaLnBrk="1" fontAlgn="base" latinLnBrk="0" hangingPunct="1">
              <a:lnSpc>
                <a:spcPct val="130000"/>
              </a:lnSpc>
              <a:spcBef>
                <a:spcPts val="0"/>
              </a:spcBef>
              <a:spcAft>
                <a:spcPts val="0"/>
              </a:spcAft>
              <a:buClrTx/>
              <a:buSzTx/>
              <a:buFont typeface="Arial" panose="020B0604020202020204" pitchFamily="34" charset="0"/>
              <a:buChar char="•"/>
              <a:tabLst/>
              <a:defRPr/>
            </a:pPr>
            <a:r>
              <a:rPr kumimoji="0" lang="en-US" sz="1600" b="1" i="0" u="none" strike="noStrike" kern="1200" cap="none" spc="0" normalizeH="0" baseline="0" noProof="0" dirty="0">
                <a:ln>
                  <a:noFill/>
                </a:ln>
                <a:solidFill>
                  <a:srgbClr val="006A4F"/>
                </a:solidFill>
                <a:effectLst/>
                <a:uLnTx/>
                <a:uFillTx/>
                <a:latin typeface="Tahoma" panose="020B0604030504040204" pitchFamily="34" charset="0"/>
                <a:ea typeface="Tahoma" panose="020B0604030504040204" pitchFamily="34" charset="0"/>
                <a:cs typeface="Tahoma" panose="020B0604030504040204" pitchFamily="34" charset="0"/>
              </a:rPr>
              <a:t>Arts, Audio/Video Technology &amp; Communications</a:t>
            </a:r>
          </a:p>
          <a:p>
            <a:pPr marL="171450" marR="0" lvl="0" indent="-171450" algn="l" defTabSz="914400" rtl="0" eaLnBrk="1" fontAlgn="base" latinLnBrk="0" hangingPunct="1">
              <a:lnSpc>
                <a:spcPct val="130000"/>
              </a:lnSpc>
              <a:spcBef>
                <a:spcPts val="0"/>
              </a:spcBef>
              <a:spcAft>
                <a:spcPts val="0"/>
              </a:spcAft>
              <a:buClrTx/>
              <a:buSzTx/>
              <a:buFont typeface="Arial" panose="020B0604020202020204" pitchFamily="34" charset="0"/>
              <a:buChar char="•"/>
              <a:tabLst/>
              <a:defRPr/>
            </a:pPr>
            <a:r>
              <a:rPr kumimoji="0" lang="en-US" sz="1600" b="1" i="0" u="none" strike="noStrike" kern="1200" cap="none" spc="0" normalizeH="0" baseline="0" noProof="0" dirty="0">
                <a:ln>
                  <a:noFill/>
                </a:ln>
                <a:solidFill>
                  <a:srgbClr val="006A4F"/>
                </a:solidFill>
                <a:effectLst/>
                <a:uLnTx/>
                <a:uFillTx/>
                <a:latin typeface="Tahoma" panose="020B0604030504040204" pitchFamily="34" charset="0"/>
                <a:ea typeface="Tahoma" panose="020B0604030504040204" pitchFamily="34" charset="0"/>
                <a:cs typeface="Tahoma" panose="020B0604030504040204" pitchFamily="34" charset="0"/>
              </a:rPr>
              <a:t>Business, Management &amp; Administration</a:t>
            </a:r>
          </a:p>
          <a:p>
            <a:pPr marL="171450" marR="0" lvl="0" indent="-171450" algn="l" defTabSz="914400" rtl="0" eaLnBrk="1" fontAlgn="base" latinLnBrk="0" hangingPunct="1">
              <a:lnSpc>
                <a:spcPct val="130000"/>
              </a:lnSpc>
              <a:spcBef>
                <a:spcPts val="0"/>
              </a:spcBef>
              <a:spcAft>
                <a:spcPts val="0"/>
              </a:spcAft>
              <a:buClrTx/>
              <a:buSzTx/>
              <a:buFont typeface="Arial" panose="020B0604020202020204" pitchFamily="34" charset="0"/>
              <a:buChar char="•"/>
              <a:tabLst/>
              <a:defRPr/>
            </a:pPr>
            <a:r>
              <a:rPr kumimoji="0" lang="en-US" sz="1600" b="1" i="0" u="none" strike="noStrike" kern="1200" cap="none" spc="0" normalizeH="0" baseline="0" noProof="0" dirty="0">
                <a:ln>
                  <a:noFill/>
                </a:ln>
                <a:solidFill>
                  <a:srgbClr val="006A4F"/>
                </a:solidFill>
                <a:effectLst/>
                <a:uLnTx/>
                <a:uFillTx/>
                <a:latin typeface="Tahoma" panose="020B0604030504040204" pitchFamily="34" charset="0"/>
                <a:ea typeface="Tahoma" panose="020B0604030504040204" pitchFamily="34" charset="0"/>
                <a:cs typeface="Tahoma" panose="020B0604030504040204" pitchFamily="34" charset="0"/>
              </a:rPr>
              <a:t>Education &amp; Training</a:t>
            </a:r>
          </a:p>
          <a:p>
            <a:pPr marL="171450" marR="0" lvl="0" indent="-171450" algn="l" defTabSz="914400" rtl="0" eaLnBrk="1" fontAlgn="base" latinLnBrk="0" hangingPunct="1">
              <a:lnSpc>
                <a:spcPct val="130000"/>
              </a:lnSpc>
              <a:spcBef>
                <a:spcPts val="0"/>
              </a:spcBef>
              <a:spcAft>
                <a:spcPts val="0"/>
              </a:spcAft>
              <a:buClrTx/>
              <a:buSzTx/>
              <a:buFont typeface="Arial" panose="020B0604020202020204" pitchFamily="34" charset="0"/>
              <a:buChar char="•"/>
              <a:tabLst/>
              <a:defRPr/>
            </a:pPr>
            <a:r>
              <a:rPr kumimoji="0" lang="en-US" sz="1600" b="1" i="0" u="none" strike="noStrike" kern="1200" cap="none" spc="0" normalizeH="0" baseline="0" noProof="0" dirty="0">
                <a:ln>
                  <a:noFill/>
                </a:ln>
                <a:solidFill>
                  <a:srgbClr val="006A4F"/>
                </a:solidFill>
                <a:effectLst/>
                <a:uLnTx/>
                <a:uFillTx/>
                <a:latin typeface="Tahoma" panose="020B0604030504040204" pitchFamily="34" charset="0"/>
                <a:ea typeface="Tahoma" panose="020B0604030504040204" pitchFamily="34" charset="0"/>
                <a:cs typeface="Tahoma" panose="020B0604030504040204" pitchFamily="34" charset="0"/>
              </a:rPr>
              <a:t>Finance</a:t>
            </a:r>
          </a:p>
          <a:p>
            <a:pPr marL="171450" marR="0" lvl="0" indent="-171450" algn="l" defTabSz="914400" rtl="0" eaLnBrk="1" fontAlgn="base" latinLnBrk="0" hangingPunct="1">
              <a:lnSpc>
                <a:spcPct val="130000"/>
              </a:lnSpc>
              <a:spcBef>
                <a:spcPts val="0"/>
              </a:spcBef>
              <a:spcAft>
                <a:spcPts val="0"/>
              </a:spcAft>
              <a:buClrTx/>
              <a:buSzTx/>
              <a:buFont typeface="Arial" panose="020B0604020202020204" pitchFamily="34" charset="0"/>
              <a:buChar char="•"/>
              <a:tabLst/>
              <a:defRPr/>
            </a:pPr>
            <a:r>
              <a:rPr kumimoji="0" lang="en-US" sz="1600" b="1" i="0" u="none" strike="noStrike" kern="1200" cap="none" spc="0" normalizeH="0" baseline="0" noProof="0" dirty="0">
                <a:ln>
                  <a:noFill/>
                </a:ln>
                <a:solidFill>
                  <a:srgbClr val="006A4F"/>
                </a:solidFill>
                <a:effectLst/>
                <a:uLnTx/>
                <a:uFillTx/>
                <a:latin typeface="Tahoma" panose="020B0604030504040204" pitchFamily="34" charset="0"/>
                <a:ea typeface="Tahoma" panose="020B0604030504040204" pitchFamily="34" charset="0"/>
                <a:cs typeface="Tahoma" panose="020B0604030504040204" pitchFamily="34" charset="0"/>
              </a:rPr>
              <a:t>Government &amp; Public Administration</a:t>
            </a:r>
          </a:p>
          <a:p>
            <a:pPr marL="171450" marR="0" lvl="0" indent="-171450" algn="l" defTabSz="914400" rtl="0" eaLnBrk="1" fontAlgn="base" latinLnBrk="0" hangingPunct="1">
              <a:lnSpc>
                <a:spcPct val="130000"/>
              </a:lnSpc>
              <a:spcBef>
                <a:spcPts val="0"/>
              </a:spcBef>
              <a:spcAft>
                <a:spcPts val="0"/>
              </a:spcAft>
              <a:buClrTx/>
              <a:buSzTx/>
              <a:buFont typeface="Arial" panose="020B0604020202020204" pitchFamily="34" charset="0"/>
              <a:buChar char="•"/>
              <a:tabLst/>
              <a:defRPr/>
            </a:pPr>
            <a:r>
              <a:rPr kumimoji="0" lang="en-US" sz="1600" b="1" i="0" u="none" strike="noStrike" kern="1200" cap="none" spc="0" normalizeH="0" baseline="0" noProof="0" dirty="0">
                <a:ln>
                  <a:noFill/>
                </a:ln>
                <a:solidFill>
                  <a:srgbClr val="006A4F"/>
                </a:solidFill>
                <a:effectLst/>
                <a:uLnTx/>
                <a:uFillTx/>
                <a:latin typeface="Tahoma" panose="020B0604030504040204" pitchFamily="34" charset="0"/>
                <a:ea typeface="Tahoma" panose="020B0604030504040204" pitchFamily="34" charset="0"/>
                <a:cs typeface="Tahoma" panose="020B0604030504040204" pitchFamily="34" charset="0"/>
              </a:rPr>
              <a:t>Health Science</a:t>
            </a:r>
          </a:p>
        </p:txBody>
      </p:sp>
      <p:sp>
        <p:nvSpPr>
          <p:cNvPr id="12" name="TextBox 11">
            <a:extLst>
              <a:ext uri="{FF2B5EF4-FFF2-40B4-BE49-F238E27FC236}">
                <a16:creationId xmlns:a16="http://schemas.microsoft.com/office/drawing/2014/main" id="{BABA030C-32B2-375F-E070-4CFDE07BE0CB}"/>
              </a:ext>
            </a:extLst>
          </p:cNvPr>
          <p:cNvSpPr txBox="1"/>
          <p:nvPr/>
        </p:nvSpPr>
        <p:spPr>
          <a:xfrm>
            <a:off x="4434714" y="2837444"/>
            <a:ext cx="7632799" cy="461665"/>
          </a:xfrm>
          <a:prstGeom prst="rect">
            <a:avLst/>
          </a:prstGeom>
          <a:noFill/>
          <a:ln w="19050">
            <a:solidFill>
              <a:srgbClr val="006A4F"/>
            </a:solidFill>
          </a:ln>
        </p:spPr>
        <p:txBody>
          <a:bodyPr wrap="square">
            <a:sp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dirty="0">
                <a:ln>
                  <a:noFill/>
                </a:ln>
                <a:solidFill>
                  <a:srgbClr val="006A4F"/>
                </a:solidFill>
                <a:effectLst/>
                <a:uLnTx/>
                <a:uFillTx/>
                <a:latin typeface="Tahoma" panose="020B0604030504040204" pitchFamily="34" charset="0"/>
                <a:ea typeface="Tahoma" panose="020B0604030504040204" pitchFamily="34" charset="0"/>
                <a:cs typeface="Tahoma" panose="020B0604030504040204" pitchFamily="34" charset="0"/>
              </a:rPr>
              <a:t>U. S. Department of Education’s Office of Career, Technical, and Adult Education (OCTAE)</a:t>
            </a:r>
            <a:br>
              <a:rPr kumimoji="0" lang="en-US" sz="1400" b="1" i="0" u="none" strike="noStrike" kern="1200" cap="none" spc="0" normalizeH="0" baseline="0" noProof="0" dirty="0">
                <a:ln>
                  <a:noFill/>
                </a:ln>
                <a:solidFill>
                  <a:srgbClr val="006A4F"/>
                </a:solidFill>
                <a:effectLst/>
                <a:uLnTx/>
                <a:uFillTx/>
                <a:latin typeface="Tahoma" panose="020B0604030504040204" pitchFamily="34" charset="0"/>
                <a:ea typeface="Tahoma" panose="020B0604030504040204" pitchFamily="34" charset="0"/>
                <a:cs typeface="Tahoma" panose="020B0604030504040204" pitchFamily="34" charset="0"/>
              </a:rPr>
            </a:br>
            <a:r>
              <a:rPr kumimoji="0" lang="en-US" sz="1100" b="0" i="0"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Program of Study </a:t>
            </a:r>
            <a:r>
              <a:rPr kumimoji="0" lang="en-US" sz="1100" b="0" i="0" u="none" strike="noStrike" kern="1200" cap="none" spc="0" normalizeH="0" baseline="0" noProof="0" dirty="0">
                <a:ln>
                  <a:noFill/>
                </a:ln>
                <a:solidFill>
                  <a:srgbClr val="32B04A"/>
                </a:solidFill>
                <a:effectLst/>
                <a:uLnTx/>
                <a:uFillTx/>
                <a:latin typeface="Tahoma" panose="020B0604030504040204" pitchFamily="34" charset="0"/>
                <a:ea typeface="Tahoma" panose="020B0604030504040204" pitchFamily="34" charset="0"/>
                <a:cs typeface="Tahoma" panose="020B0604030504040204" pitchFamily="34" charset="0"/>
                <a:hlinkClick r:id="rId3">
                  <a:extLst>
                    <a:ext uri="{A12FA001-AC4F-418D-AE19-62706E023703}">
                      <ahyp:hlinkClr xmlns:ahyp="http://schemas.microsoft.com/office/drawing/2018/hyperlinkcolor" val="tx"/>
                    </a:ext>
                  </a:extLst>
                </a:hlinkClick>
              </a:rPr>
              <a:t>framework</a:t>
            </a:r>
            <a:r>
              <a:rPr kumimoji="0" lang="en-US" sz="1100" b="0" i="0"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 consists of 16 career clusters representing 79 career </a:t>
            </a:r>
            <a:r>
              <a:rPr kumimoji="0" lang="en-US" sz="1100" b="0" i="0" u="none" strike="noStrike" kern="1200" cap="none" spc="0" normalizeH="0" baseline="0" noProof="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pathways.</a:t>
            </a:r>
            <a:endParaRPr kumimoji="0" lang="en-US" sz="1100" b="0" i="0"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endParaRPr>
          </a:p>
        </p:txBody>
      </p:sp>
      <p:grpSp>
        <p:nvGrpSpPr>
          <p:cNvPr id="19" name="Group 18">
            <a:extLst>
              <a:ext uri="{FF2B5EF4-FFF2-40B4-BE49-F238E27FC236}">
                <a16:creationId xmlns:a16="http://schemas.microsoft.com/office/drawing/2014/main" id="{BEEBDE7F-0EC5-B52E-B73C-3A1F8F2297B1}"/>
              </a:ext>
            </a:extLst>
          </p:cNvPr>
          <p:cNvGrpSpPr/>
          <p:nvPr/>
        </p:nvGrpSpPr>
        <p:grpSpPr>
          <a:xfrm>
            <a:off x="2733035" y="3544027"/>
            <a:ext cx="2948463" cy="520738"/>
            <a:chOff x="2589768" y="3426671"/>
            <a:chExt cx="2948463" cy="520738"/>
          </a:xfrm>
        </p:grpSpPr>
        <p:sp>
          <p:nvSpPr>
            <p:cNvPr id="29" name="Straight Connector 3">
              <a:extLst>
                <a:ext uri="{FF2B5EF4-FFF2-40B4-BE49-F238E27FC236}">
                  <a16:creationId xmlns:a16="http://schemas.microsoft.com/office/drawing/2014/main" id="{37BAAF43-6A36-5848-1115-E14B18F946F8}"/>
                </a:ext>
              </a:extLst>
            </p:cNvPr>
            <p:cNvSpPr>
              <a:spLocks noChangeAspect="1"/>
            </p:cNvSpPr>
            <p:nvPr/>
          </p:nvSpPr>
          <p:spPr>
            <a:xfrm>
              <a:off x="2589768" y="3426671"/>
              <a:ext cx="2948463" cy="520738"/>
            </a:xfrm>
            <a:custGeom>
              <a:avLst/>
              <a:gdLst/>
              <a:ahLst/>
              <a:cxnLst/>
              <a:rect l="0" t="0" r="0" b="0"/>
              <a:pathLst>
                <a:path>
                  <a:moveTo>
                    <a:pt x="2948463" y="0"/>
                  </a:moveTo>
                  <a:lnTo>
                    <a:pt x="2948463" y="277469"/>
                  </a:lnTo>
                  <a:lnTo>
                    <a:pt x="0" y="277469"/>
                  </a:lnTo>
                  <a:lnTo>
                    <a:pt x="0" y="520738"/>
                  </a:lnTo>
                </a:path>
              </a:pathLst>
            </a:custGeom>
            <a:noFill/>
            <a:ln w="19050">
              <a:solidFill>
                <a:srgbClr val="006A4F"/>
              </a:solidFill>
              <a:tailEnd type="arrow"/>
            </a:ln>
          </p:spPr>
          <p:style>
            <a:lnRef idx="1">
              <a:schemeClr val="accent1">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6A4F"/>
                </a:solidFill>
                <a:effectLst/>
                <a:uLnTx/>
                <a:uFillTx/>
                <a:latin typeface="Calibri" panose="020F0502020204030204"/>
                <a:ea typeface="+mn-ea"/>
                <a:cs typeface="+mn-cs"/>
              </a:endParaRPr>
            </a:p>
          </p:txBody>
        </p:sp>
        <p:sp>
          <p:nvSpPr>
            <p:cNvPr id="31" name="Straight Connector 4">
              <a:extLst>
                <a:ext uri="{FF2B5EF4-FFF2-40B4-BE49-F238E27FC236}">
                  <a16:creationId xmlns:a16="http://schemas.microsoft.com/office/drawing/2014/main" id="{DF96526F-B38C-D861-DF31-67146F43D705}"/>
                </a:ext>
              </a:extLst>
            </p:cNvPr>
            <p:cNvSpPr txBox="1"/>
            <p:nvPr/>
          </p:nvSpPr>
          <p:spPr>
            <a:xfrm>
              <a:off x="3989010" y="3684283"/>
              <a:ext cx="149978" cy="5513"/>
            </a:xfrm>
            <a:prstGeom prst="rect">
              <a:avLst/>
            </a:prstGeom>
            <a:ln w="19050">
              <a:solidFill>
                <a:srgbClr val="006A4F"/>
              </a:solidFill>
            </a:ln>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12700" tIns="0" rIns="12700" bIns="0" numCol="1" spcCol="1270" anchor="ctr" anchorCtr="0">
              <a:noAutofit/>
            </a:bodyPr>
            <a:lstStyle/>
            <a:p>
              <a:pPr marL="0" marR="0" lvl="0" indent="0" algn="ctr" defTabSz="222250" rtl="0" eaLnBrk="1" fontAlgn="auto" latinLnBrk="0" hangingPunct="1">
                <a:lnSpc>
                  <a:spcPct val="90000"/>
                </a:lnSpc>
                <a:spcBef>
                  <a:spcPct val="0"/>
                </a:spcBef>
                <a:spcAft>
                  <a:spcPct val="35000"/>
                </a:spcAft>
                <a:buClrTx/>
                <a:buSzTx/>
                <a:buFontTx/>
                <a:buNone/>
                <a:tabLst/>
                <a:defRPr/>
              </a:pPr>
              <a:endParaRPr kumimoji="0" lang="en-US" sz="500" b="0" i="0" u="none" strike="noStrike" kern="1200" cap="none" spc="0" normalizeH="0" baseline="0" noProof="0" dirty="0">
                <a:ln>
                  <a:noFill/>
                </a:ln>
                <a:solidFill>
                  <a:srgbClr val="006A4F"/>
                </a:solidFill>
                <a:effectLst/>
                <a:uLnTx/>
                <a:uFillTx/>
                <a:latin typeface="Calibri" panose="020F0502020204030204"/>
                <a:ea typeface="+mn-ea"/>
                <a:cs typeface="+mn-cs"/>
              </a:endParaRPr>
            </a:p>
          </p:txBody>
        </p:sp>
      </p:grpSp>
      <p:grpSp>
        <p:nvGrpSpPr>
          <p:cNvPr id="32" name="Group 31">
            <a:extLst>
              <a:ext uri="{FF2B5EF4-FFF2-40B4-BE49-F238E27FC236}">
                <a16:creationId xmlns:a16="http://schemas.microsoft.com/office/drawing/2014/main" id="{3EA94574-97BE-BF86-AD28-00BE1C305BEA}"/>
              </a:ext>
            </a:extLst>
          </p:cNvPr>
          <p:cNvGrpSpPr/>
          <p:nvPr/>
        </p:nvGrpSpPr>
        <p:grpSpPr>
          <a:xfrm flipH="1">
            <a:off x="6504687" y="3550925"/>
            <a:ext cx="2948463" cy="520738"/>
            <a:chOff x="2589768" y="3426671"/>
            <a:chExt cx="2948463" cy="520738"/>
          </a:xfrm>
        </p:grpSpPr>
        <p:sp>
          <p:nvSpPr>
            <p:cNvPr id="33" name="Straight Connector 3">
              <a:extLst>
                <a:ext uri="{FF2B5EF4-FFF2-40B4-BE49-F238E27FC236}">
                  <a16:creationId xmlns:a16="http://schemas.microsoft.com/office/drawing/2014/main" id="{66614B9F-D1DA-CA05-A378-B5CC9C9F62E6}"/>
                </a:ext>
              </a:extLst>
            </p:cNvPr>
            <p:cNvSpPr>
              <a:spLocks noChangeAspect="1"/>
            </p:cNvSpPr>
            <p:nvPr/>
          </p:nvSpPr>
          <p:spPr>
            <a:xfrm>
              <a:off x="2589768" y="3426671"/>
              <a:ext cx="2948463" cy="520738"/>
            </a:xfrm>
            <a:custGeom>
              <a:avLst/>
              <a:gdLst/>
              <a:ahLst/>
              <a:cxnLst/>
              <a:rect l="0" t="0" r="0" b="0"/>
              <a:pathLst>
                <a:path>
                  <a:moveTo>
                    <a:pt x="2948463" y="0"/>
                  </a:moveTo>
                  <a:lnTo>
                    <a:pt x="2948463" y="277469"/>
                  </a:lnTo>
                  <a:lnTo>
                    <a:pt x="0" y="277469"/>
                  </a:lnTo>
                  <a:lnTo>
                    <a:pt x="0" y="520738"/>
                  </a:lnTo>
                </a:path>
              </a:pathLst>
            </a:custGeom>
            <a:noFill/>
            <a:ln w="19050">
              <a:solidFill>
                <a:srgbClr val="006A4F"/>
              </a:solidFill>
              <a:tailEnd type="arrow"/>
            </a:ln>
          </p:spPr>
          <p:style>
            <a:lnRef idx="1">
              <a:schemeClr val="accent1">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6A4F"/>
                </a:solidFill>
                <a:effectLst/>
                <a:uLnTx/>
                <a:uFillTx/>
                <a:latin typeface="Calibri" panose="020F0502020204030204"/>
                <a:ea typeface="+mn-ea"/>
                <a:cs typeface="+mn-cs"/>
              </a:endParaRPr>
            </a:p>
          </p:txBody>
        </p:sp>
        <p:sp>
          <p:nvSpPr>
            <p:cNvPr id="34" name="Straight Connector 4">
              <a:extLst>
                <a:ext uri="{FF2B5EF4-FFF2-40B4-BE49-F238E27FC236}">
                  <a16:creationId xmlns:a16="http://schemas.microsoft.com/office/drawing/2014/main" id="{4D464C05-C79A-E03D-D460-97170A718F32}"/>
                </a:ext>
              </a:extLst>
            </p:cNvPr>
            <p:cNvSpPr txBox="1"/>
            <p:nvPr/>
          </p:nvSpPr>
          <p:spPr>
            <a:xfrm>
              <a:off x="3989010" y="3684283"/>
              <a:ext cx="149978" cy="5513"/>
            </a:xfrm>
            <a:prstGeom prst="rect">
              <a:avLst/>
            </a:prstGeom>
            <a:ln w="19050">
              <a:solidFill>
                <a:srgbClr val="006A4F"/>
              </a:solidFill>
            </a:ln>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12700" tIns="0" rIns="12700" bIns="0" numCol="1" spcCol="1270" anchor="ctr" anchorCtr="0">
              <a:noAutofit/>
            </a:bodyPr>
            <a:lstStyle/>
            <a:p>
              <a:pPr marL="0" marR="0" lvl="0" indent="0" algn="ctr" defTabSz="222250" rtl="0" eaLnBrk="1" fontAlgn="auto" latinLnBrk="0" hangingPunct="1">
                <a:lnSpc>
                  <a:spcPct val="90000"/>
                </a:lnSpc>
                <a:spcBef>
                  <a:spcPct val="0"/>
                </a:spcBef>
                <a:spcAft>
                  <a:spcPct val="35000"/>
                </a:spcAft>
                <a:buClrTx/>
                <a:buSzTx/>
                <a:buFontTx/>
                <a:buNone/>
                <a:tabLst/>
                <a:defRPr/>
              </a:pPr>
              <a:endParaRPr kumimoji="0" lang="en-US" sz="500" b="0" i="0" u="none" strike="noStrike" kern="1200" cap="none" spc="0" normalizeH="0" baseline="0" noProof="0" dirty="0">
                <a:ln>
                  <a:noFill/>
                </a:ln>
                <a:solidFill>
                  <a:srgbClr val="006A4F"/>
                </a:solidFill>
                <a:effectLst/>
                <a:uLnTx/>
                <a:uFillTx/>
                <a:latin typeface="Calibri" panose="020F0502020204030204"/>
                <a:ea typeface="+mn-ea"/>
                <a:cs typeface="+mn-cs"/>
              </a:endParaRPr>
            </a:p>
          </p:txBody>
        </p:sp>
      </p:grpSp>
      <p:sp>
        <p:nvSpPr>
          <p:cNvPr id="7" name="TextBox 6">
            <a:extLst>
              <a:ext uri="{FF2B5EF4-FFF2-40B4-BE49-F238E27FC236}">
                <a16:creationId xmlns:a16="http://schemas.microsoft.com/office/drawing/2014/main" id="{8A7C46FF-C3F4-DECB-9B49-27455719B435}"/>
              </a:ext>
            </a:extLst>
          </p:cNvPr>
          <p:cNvSpPr txBox="1"/>
          <p:nvPr/>
        </p:nvSpPr>
        <p:spPr>
          <a:xfrm>
            <a:off x="6266788" y="4114125"/>
            <a:ext cx="5800725" cy="2619371"/>
          </a:xfrm>
          <a:prstGeom prst="rect">
            <a:avLst/>
          </a:prstGeom>
          <a:ln w="19050">
            <a:solidFill>
              <a:srgbClr val="FCAF17"/>
            </a:solidFill>
          </a:ln>
        </p:spPr>
        <p:style>
          <a:lnRef idx="2">
            <a:schemeClr val="accent2"/>
          </a:lnRef>
          <a:fillRef idx="1">
            <a:schemeClr val="lt1"/>
          </a:fillRef>
          <a:effectRef idx="0">
            <a:schemeClr val="accent2"/>
          </a:effectRef>
          <a:fontRef idx="minor">
            <a:schemeClr val="dk1"/>
          </a:fontRef>
        </p:style>
        <p:txBody>
          <a:bodyPr wrap="square">
            <a:spAutoFit/>
          </a:bodyPr>
          <a:lstStyle/>
          <a:p>
            <a:pPr marL="171450" marR="0" lvl="0" indent="-171450" algn="l" defTabSz="914400" rtl="0" eaLnBrk="1" fontAlgn="base" latinLnBrk="0" hangingPunct="1">
              <a:lnSpc>
                <a:spcPct val="130000"/>
              </a:lnSpc>
              <a:spcBef>
                <a:spcPts val="0"/>
              </a:spcBef>
              <a:spcAft>
                <a:spcPts val="0"/>
              </a:spcAft>
              <a:buClrTx/>
              <a:buSzTx/>
              <a:buFont typeface="Arial" panose="020B0604020202020204" pitchFamily="34" charset="0"/>
              <a:buChar char="•"/>
              <a:tabLst/>
              <a:defRPr/>
            </a:pPr>
            <a:r>
              <a:rPr kumimoji="0" lang="en-US" sz="1600" b="1" i="0" u="none" strike="noStrike" kern="1200" cap="none" spc="0" normalizeH="0" baseline="0" noProof="0" dirty="0">
                <a:ln>
                  <a:noFill/>
                </a:ln>
                <a:solidFill>
                  <a:srgbClr val="006A4F"/>
                </a:solidFill>
                <a:effectLst/>
                <a:uLnTx/>
                <a:uFillTx/>
                <a:latin typeface="Tahoma" panose="020B0604030504040204" pitchFamily="34" charset="0"/>
                <a:ea typeface="Tahoma" panose="020B0604030504040204" pitchFamily="34" charset="0"/>
                <a:cs typeface="Tahoma" panose="020B0604030504040204" pitchFamily="34" charset="0"/>
              </a:rPr>
              <a:t>Hospitality &amp; Tourism</a:t>
            </a:r>
          </a:p>
          <a:p>
            <a:pPr marL="171450" marR="0" lvl="0" indent="-171450" algn="l" defTabSz="914400" rtl="0" eaLnBrk="1" fontAlgn="base" latinLnBrk="0" hangingPunct="1">
              <a:lnSpc>
                <a:spcPct val="130000"/>
              </a:lnSpc>
              <a:spcBef>
                <a:spcPts val="0"/>
              </a:spcBef>
              <a:spcAft>
                <a:spcPts val="0"/>
              </a:spcAft>
              <a:buClrTx/>
              <a:buSzTx/>
              <a:buFont typeface="Arial" panose="020B0604020202020204" pitchFamily="34" charset="0"/>
              <a:buChar char="•"/>
              <a:tabLst/>
              <a:defRPr/>
            </a:pPr>
            <a:r>
              <a:rPr kumimoji="0" lang="en-US" sz="1600" b="1" i="0" u="none" strike="noStrike" kern="1200" cap="none" spc="0" normalizeH="0" baseline="0" noProof="0" dirty="0">
                <a:ln>
                  <a:noFill/>
                </a:ln>
                <a:solidFill>
                  <a:srgbClr val="006A4F"/>
                </a:solidFill>
                <a:effectLst/>
                <a:uLnTx/>
                <a:uFillTx/>
                <a:latin typeface="Tahoma" panose="020B0604030504040204" pitchFamily="34" charset="0"/>
                <a:ea typeface="Tahoma" panose="020B0604030504040204" pitchFamily="34" charset="0"/>
                <a:cs typeface="Tahoma" panose="020B0604030504040204" pitchFamily="34" charset="0"/>
              </a:rPr>
              <a:t>Human Services</a:t>
            </a:r>
          </a:p>
          <a:p>
            <a:pPr marL="171450" marR="0" lvl="0" indent="-171450" algn="l" defTabSz="914400" rtl="0" eaLnBrk="1" fontAlgn="base" latinLnBrk="0" hangingPunct="1">
              <a:lnSpc>
                <a:spcPct val="130000"/>
              </a:lnSpc>
              <a:spcBef>
                <a:spcPts val="0"/>
              </a:spcBef>
              <a:spcAft>
                <a:spcPts val="0"/>
              </a:spcAft>
              <a:buClrTx/>
              <a:buSzTx/>
              <a:buFont typeface="Arial" panose="020B0604020202020204" pitchFamily="34" charset="0"/>
              <a:buChar char="•"/>
              <a:tabLst/>
              <a:defRPr/>
            </a:pPr>
            <a:r>
              <a:rPr kumimoji="0" lang="en-US" sz="1600" b="1" i="0" u="none" strike="noStrike" kern="1200" cap="none" spc="0" normalizeH="0" baseline="0" noProof="0" dirty="0">
                <a:ln>
                  <a:noFill/>
                </a:ln>
                <a:solidFill>
                  <a:srgbClr val="006A4F"/>
                </a:solidFill>
                <a:effectLst/>
                <a:uLnTx/>
                <a:uFillTx/>
                <a:latin typeface="Tahoma" panose="020B0604030504040204" pitchFamily="34" charset="0"/>
                <a:ea typeface="Tahoma" panose="020B0604030504040204" pitchFamily="34" charset="0"/>
                <a:cs typeface="Tahoma" panose="020B0604030504040204" pitchFamily="34" charset="0"/>
              </a:rPr>
              <a:t>Information Technology</a:t>
            </a:r>
          </a:p>
          <a:p>
            <a:pPr marL="171450" marR="0" lvl="0" indent="-171450" algn="l" defTabSz="914400" rtl="0" eaLnBrk="1" fontAlgn="base" latinLnBrk="0" hangingPunct="1">
              <a:lnSpc>
                <a:spcPct val="130000"/>
              </a:lnSpc>
              <a:spcBef>
                <a:spcPts val="0"/>
              </a:spcBef>
              <a:spcAft>
                <a:spcPts val="0"/>
              </a:spcAft>
              <a:buClrTx/>
              <a:buSzTx/>
              <a:buFont typeface="Arial" panose="020B0604020202020204" pitchFamily="34" charset="0"/>
              <a:buChar char="•"/>
              <a:tabLst/>
              <a:defRPr/>
            </a:pPr>
            <a:r>
              <a:rPr kumimoji="0" lang="en-US" sz="1600" b="1" i="0" u="none" strike="noStrike" kern="1200" cap="none" spc="0" normalizeH="0" baseline="0" noProof="0" dirty="0">
                <a:ln>
                  <a:noFill/>
                </a:ln>
                <a:solidFill>
                  <a:srgbClr val="006A4F"/>
                </a:solidFill>
                <a:effectLst/>
                <a:uLnTx/>
                <a:uFillTx/>
                <a:latin typeface="Tahoma" panose="020B0604030504040204" pitchFamily="34" charset="0"/>
                <a:ea typeface="Tahoma" panose="020B0604030504040204" pitchFamily="34" charset="0"/>
                <a:cs typeface="Tahoma" panose="020B0604030504040204" pitchFamily="34" charset="0"/>
              </a:rPr>
              <a:t>Law, Public Safety, Corrections &amp; Security</a:t>
            </a:r>
          </a:p>
          <a:p>
            <a:pPr marL="171450" marR="0" lvl="0" indent="-171450" algn="l" defTabSz="914400" rtl="0" eaLnBrk="1" fontAlgn="base" latinLnBrk="0" hangingPunct="1">
              <a:lnSpc>
                <a:spcPct val="130000"/>
              </a:lnSpc>
              <a:spcBef>
                <a:spcPts val="0"/>
              </a:spcBef>
              <a:spcAft>
                <a:spcPts val="0"/>
              </a:spcAft>
              <a:buClrTx/>
              <a:buSzTx/>
              <a:buFont typeface="Arial" panose="020B0604020202020204" pitchFamily="34" charset="0"/>
              <a:buChar char="•"/>
              <a:tabLst/>
              <a:defRPr/>
            </a:pPr>
            <a:r>
              <a:rPr kumimoji="0" lang="en-US" sz="1600" b="1" i="0" u="none" strike="noStrike" kern="1200" cap="none" spc="0" normalizeH="0" baseline="0" noProof="0" dirty="0">
                <a:ln>
                  <a:noFill/>
                </a:ln>
                <a:solidFill>
                  <a:srgbClr val="006A4F"/>
                </a:solidFill>
                <a:effectLst/>
                <a:uLnTx/>
                <a:uFillTx/>
                <a:latin typeface="Tahoma" panose="020B0604030504040204" pitchFamily="34" charset="0"/>
                <a:ea typeface="Tahoma" panose="020B0604030504040204" pitchFamily="34" charset="0"/>
                <a:cs typeface="Tahoma" panose="020B0604030504040204" pitchFamily="34" charset="0"/>
              </a:rPr>
              <a:t>Manufacturing</a:t>
            </a:r>
          </a:p>
          <a:p>
            <a:pPr marL="171450" marR="0" lvl="0" indent="-171450" algn="l" defTabSz="914400" rtl="0" eaLnBrk="1" fontAlgn="base" latinLnBrk="0" hangingPunct="1">
              <a:lnSpc>
                <a:spcPct val="130000"/>
              </a:lnSpc>
              <a:spcBef>
                <a:spcPts val="0"/>
              </a:spcBef>
              <a:spcAft>
                <a:spcPts val="0"/>
              </a:spcAft>
              <a:buClrTx/>
              <a:buSzTx/>
              <a:buFont typeface="Arial" panose="020B0604020202020204" pitchFamily="34" charset="0"/>
              <a:buChar char="•"/>
              <a:tabLst/>
              <a:defRPr/>
            </a:pPr>
            <a:r>
              <a:rPr kumimoji="0" lang="en-US" sz="1600" b="1" i="0" u="none" strike="noStrike" kern="1200" cap="none" spc="0" normalizeH="0" baseline="0" noProof="0" dirty="0">
                <a:ln>
                  <a:noFill/>
                </a:ln>
                <a:solidFill>
                  <a:srgbClr val="006A4F"/>
                </a:solidFill>
                <a:effectLst/>
                <a:uLnTx/>
                <a:uFillTx/>
                <a:latin typeface="Tahoma" panose="020B0604030504040204" pitchFamily="34" charset="0"/>
                <a:ea typeface="Tahoma" panose="020B0604030504040204" pitchFamily="34" charset="0"/>
                <a:cs typeface="Tahoma" panose="020B0604030504040204" pitchFamily="34" charset="0"/>
              </a:rPr>
              <a:t>Marketing</a:t>
            </a:r>
          </a:p>
          <a:p>
            <a:pPr marL="171450" marR="0" lvl="0" indent="-171450" algn="l" defTabSz="914400" rtl="0" eaLnBrk="1" fontAlgn="base" latinLnBrk="0" hangingPunct="1">
              <a:lnSpc>
                <a:spcPct val="130000"/>
              </a:lnSpc>
              <a:spcBef>
                <a:spcPts val="0"/>
              </a:spcBef>
              <a:spcAft>
                <a:spcPts val="0"/>
              </a:spcAft>
              <a:buClrTx/>
              <a:buSzTx/>
              <a:buFont typeface="Arial" panose="020B0604020202020204" pitchFamily="34" charset="0"/>
              <a:buChar char="•"/>
              <a:tabLst/>
              <a:defRPr/>
            </a:pPr>
            <a:r>
              <a:rPr kumimoji="0" lang="en-US" sz="1600" b="1" i="0" u="none" strike="noStrike" kern="1200" cap="none" spc="0" normalizeH="0" baseline="0" noProof="0" dirty="0">
                <a:ln>
                  <a:noFill/>
                </a:ln>
                <a:solidFill>
                  <a:srgbClr val="006A4F"/>
                </a:solidFill>
                <a:effectLst/>
                <a:uLnTx/>
                <a:uFillTx/>
                <a:latin typeface="Tahoma" panose="020B0604030504040204" pitchFamily="34" charset="0"/>
                <a:ea typeface="Tahoma" panose="020B0604030504040204" pitchFamily="34" charset="0"/>
                <a:cs typeface="Tahoma" panose="020B0604030504040204" pitchFamily="34" charset="0"/>
              </a:rPr>
              <a:t>Science, Technology, Engineering &amp; Mathematics</a:t>
            </a:r>
          </a:p>
          <a:p>
            <a:pPr marL="171450" marR="0" lvl="0" indent="-171450" algn="l" defTabSz="914400" rtl="0" eaLnBrk="1" fontAlgn="base" latinLnBrk="0" hangingPunct="1">
              <a:lnSpc>
                <a:spcPct val="130000"/>
              </a:lnSpc>
              <a:spcBef>
                <a:spcPts val="0"/>
              </a:spcBef>
              <a:spcAft>
                <a:spcPts val="0"/>
              </a:spcAft>
              <a:buClrTx/>
              <a:buSzTx/>
              <a:buFont typeface="Arial" panose="020B0604020202020204" pitchFamily="34" charset="0"/>
              <a:buChar char="•"/>
              <a:tabLst/>
              <a:defRPr/>
            </a:pPr>
            <a:r>
              <a:rPr kumimoji="0" lang="en-US" sz="1600" b="1" i="0" u="none" strike="noStrike" kern="1200" cap="none" spc="0" normalizeH="0" baseline="0" noProof="0" dirty="0">
                <a:ln>
                  <a:noFill/>
                </a:ln>
                <a:solidFill>
                  <a:srgbClr val="006A4F"/>
                </a:solidFill>
                <a:effectLst/>
                <a:uLnTx/>
                <a:uFillTx/>
                <a:latin typeface="Tahoma" panose="020B0604030504040204" pitchFamily="34" charset="0"/>
                <a:ea typeface="Tahoma" panose="020B0604030504040204" pitchFamily="34" charset="0"/>
                <a:cs typeface="Tahoma" panose="020B0604030504040204" pitchFamily="34" charset="0"/>
              </a:rPr>
              <a:t>Transportation, Distribution &amp; Logistics</a:t>
            </a:r>
          </a:p>
        </p:txBody>
      </p:sp>
      <p:sp>
        <p:nvSpPr>
          <p:cNvPr id="11" name="TextBox 10">
            <a:extLst>
              <a:ext uri="{FF2B5EF4-FFF2-40B4-BE49-F238E27FC236}">
                <a16:creationId xmlns:a16="http://schemas.microsoft.com/office/drawing/2014/main" id="{FB0D2B00-97B0-61C6-9A49-88F66510DE63}"/>
              </a:ext>
            </a:extLst>
          </p:cNvPr>
          <p:cNvSpPr txBox="1"/>
          <p:nvPr/>
        </p:nvSpPr>
        <p:spPr>
          <a:xfrm>
            <a:off x="4207267" y="1355902"/>
            <a:ext cx="7984733" cy="132343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In addition to NAF’s five core career themes, academy offerings have expanded to include the 16 career clusters and associated pathways outlined by the </a:t>
            </a:r>
            <a:r>
              <a:rPr kumimoji="0" lang="en-US" sz="2000" b="1" i="0" u="none" strike="noStrike" kern="1200" cap="none" spc="0" normalizeH="0" baseline="0" noProof="0" dirty="0">
                <a:ln>
                  <a:noFill/>
                </a:ln>
                <a:solidFill>
                  <a:srgbClr val="FCAF17"/>
                </a:solidFill>
                <a:effectLst/>
                <a:uLnTx/>
                <a:uFillTx/>
                <a:latin typeface="Tahoma" panose="020B0604030504040204" pitchFamily="34" charset="0"/>
                <a:ea typeface="Tahoma" panose="020B0604030504040204" pitchFamily="34" charset="0"/>
                <a:cs typeface="Tahoma" panose="020B0604030504040204" pitchFamily="34" charset="0"/>
              </a:rPr>
              <a:t>US Department of Education</a:t>
            </a:r>
            <a:r>
              <a:rPr kumimoji="0" lang="en-US" sz="2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as well as </a:t>
            </a:r>
            <a:r>
              <a:rPr kumimoji="0" lang="en-US" sz="2000" b="1" i="0" u="none" strike="noStrike" kern="1200" cap="none" spc="0" normalizeH="0" baseline="0" noProof="0" dirty="0">
                <a:ln>
                  <a:noFill/>
                </a:ln>
                <a:solidFill>
                  <a:srgbClr val="FCAF17"/>
                </a:solidFill>
                <a:effectLst/>
                <a:uLnTx/>
                <a:uFillTx/>
                <a:latin typeface="Tahoma" panose="020B0604030504040204" pitchFamily="34" charset="0"/>
                <a:ea typeface="Tahoma" panose="020B0604030504040204" pitchFamily="34" charset="0"/>
                <a:cs typeface="Tahoma" panose="020B0604030504040204" pitchFamily="34" charset="0"/>
              </a:rPr>
              <a:t>State-Approved</a:t>
            </a:r>
            <a:r>
              <a:rPr kumimoji="0" lang="en-US" sz="2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career pathway courses.</a:t>
            </a:r>
          </a:p>
        </p:txBody>
      </p:sp>
      <p:pic>
        <p:nvPicPr>
          <p:cNvPr id="4" name="Picture 3">
            <a:extLst>
              <a:ext uri="{FF2B5EF4-FFF2-40B4-BE49-F238E27FC236}">
                <a16:creationId xmlns:a16="http://schemas.microsoft.com/office/drawing/2014/main" id="{F08B279F-CD12-201A-483A-42C6B37F28AB}"/>
              </a:ext>
            </a:extLst>
          </p:cNvPr>
          <p:cNvPicPr>
            <a:picLocks noChangeAspect="1"/>
          </p:cNvPicPr>
          <p:nvPr/>
        </p:nvPicPr>
        <p:blipFill>
          <a:blip r:embed="rId4">
            <a:extLst>
              <a:ext uri="{28A0092B-C50C-407E-A947-70E740481C1C}">
                <a14:useLocalDpi xmlns:a14="http://schemas.microsoft.com/office/drawing/2010/main" val="0"/>
              </a:ext>
            </a:extLst>
          </a:blip>
          <a:srcRect l="2884" r="2884"/>
          <a:stretch/>
        </p:blipFill>
        <p:spPr>
          <a:xfrm>
            <a:off x="629338" y="1475603"/>
            <a:ext cx="3102780" cy="219456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3" name="Slide Number Placeholder 4">
            <a:extLst>
              <a:ext uri="{FF2B5EF4-FFF2-40B4-BE49-F238E27FC236}">
                <a16:creationId xmlns:a16="http://schemas.microsoft.com/office/drawing/2014/main" id="{5F48F456-9274-D282-1110-06F92896CDA3}"/>
              </a:ext>
            </a:extLst>
          </p:cNvPr>
          <p:cNvSpPr txBox="1">
            <a:spLocks/>
          </p:cNvSpPr>
          <p:nvPr/>
        </p:nvSpPr>
        <p:spPr>
          <a:xfrm>
            <a:off x="9225005" y="649269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9842275E-3340-4755-9ABD-115F011478DF}" type="slidenum">
              <a:rPr kumimoji="0" lang="en-US" sz="1200" b="0" i="0" u="none" strike="noStrike" kern="1200" cap="none" spc="0" normalizeH="0" baseline="0" noProof="0" smtClean="0">
                <a:ln>
                  <a:noFill/>
                </a:ln>
                <a:solidFill>
                  <a:prstClr val="black">
                    <a:tint val="75000"/>
                  </a:prstClr>
                </a:solidFill>
                <a:effectLst/>
                <a:uLnTx/>
                <a:uFillTx/>
                <a:latin typeface="DINOT"/>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dirty="0">
              <a:ln>
                <a:noFill/>
              </a:ln>
              <a:solidFill>
                <a:prstClr val="black">
                  <a:tint val="75000"/>
                </a:prstClr>
              </a:solidFill>
              <a:effectLst/>
              <a:uLnTx/>
              <a:uFillTx/>
              <a:latin typeface="DINOT"/>
              <a:ea typeface="+mn-ea"/>
              <a:cs typeface="+mn-cs"/>
            </a:endParaRPr>
          </a:p>
        </p:txBody>
      </p:sp>
      <p:sp>
        <p:nvSpPr>
          <p:cNvPr id="6" name="Title 1">
            <a:extLst>
              <a:ext uri="{FF2B5EF4-FFF2-40B4-BE49-F238E27FC236}">
                <a16:creationId xmlns:a16="http://schemas.microsoft.com/office/drawing/2014/main" id="{56C33D66-CF86-6463-2779-4271A6F0DA78}"/>
              </a:ext>
            </a:extLst>
          </p:cNvPr>
          <p:cNvSpPr txBox="1">
            <a:spLocks/>
          </p:cNvSpPr>
          <p:nvPr/>
        </p:nvSpPr>
        <p:spPr>
          <a:xfrm>
            <a:off x="154613" y="37039"/>
            <a:ext cx="7502039" cy="1061251"/>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Career Pathways</a:t>
            </a:r>
          </a:p>
        </p:txBody>
      </p:sp>
    </p:spTree>
    <p:extLst>
      <p:ext uri="{BB962C8B-B14F-4D97-AF65-F5344CB8AC3E}">
        <p14:creationId xmlns:p14="http://schemas.microsoft.com/office/powerpoint/2010/main" val="408527096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08362C-4A8D-5D01-6D4D-A74DBA94D93F}"/>
              </a:ext>
            </a:extLst>
          </p:cNvPr>
          <p:cNvSpPr txBox="1">
            <a:spLocks/>
          </p:cNvSpPr>
          <p:nvPr/>
        </p:nvSpPr>
        <p:spPr>
          <a:xfrm>
            <a:off x="152301" y="-232055"/>
            <a:ext cx="8116627" cy="1061251"/>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Customize Your Engineering</a:t>
            </a:r>
          </a:p>
        </p:txBody>
      </p:sp>
      <p:pic>
        <p:nvPicPr>
          <p:cNvPr id="5" name="Picture 4">
            <a:extLst>
              <a:ext uri="{FF2B5EF4-FFF2-40B4-BE49-F238E27FC236}">
                <a16:creationId xmlns:a16="http://schemas.microsoft.com/office/drawing/2014/main" id="{8E684298-D197-79CB-ACAD-ACCBF5419F04}"/>
              </a:ext>
            </a:extLst>
          </p:cNvPr>
          <p:cNvPicPr>
            <a:picLocks noChangeAspect="1"/>
          </p:cNvPicPr>
          <p:nvPr/>
        </p:nvPicPr>
        <p:blipFill>
          <a:blip r:embed="rId3">
            <a:extLst>
              <a:ext uri="{28A0092B-C50C-407E-A947-70E740481C1C}">
                <a14:useLocalDpi xmlns:a14="http://schemas.microsoft.com/office/drawing/2010/main" val="0"/>
              </a:ext>
            </a:extLst>
          </a:blip>
          <a:srcRect t="26412" b="26412"/>
          <a:stretch/>
        </p:blipFill>
        <p:spPr>
          <a:xfrm>
            <a:off x="629336" y="1475603"/>
            <a:ext cx="5954344" cy="421140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18" name="Slide Number Placeholder 4">
            <a:extLst>
              <a:ext uri="{FF2B5EF4-FFF2-40B4-BE49-F238E27FC236}">
                <a16:creationId xmlns:a16="http://schemas.microsoft.com/office/drawing/2014/main" id="{163A683C-F076-B1A0-AF45-80414EB6A8FD}"/>
              </a:ext>
            </a:extLst>
          </p:cNvPr>
          <p:cNvSpPr txBox="1">
            <a:spLocks/>
          </p:cNvSpPr>
          <p:nvPr/>
        </p:nvSpPr>
        <p:spPr>
          <a:xfrm>
            <a:off x="9225005" y="649269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9842275E-3340-4755-9ABD-115F011478DF}" type="slidenum">
              <a:rPr kumimoji="0" lang="en-US" sz="1200" b="0" i="0" u="none" strike="noStrike" kern="1200" cap="none" spc="0" normalizeH="0" baseline="0" noProof="0" smtClean="0">
                <a:ln>
                  <a:noFill/>
                </a:ln>
                <a:solidFill>
                  <a:prstClr val="black">
                    <a:tint val="75000"/>
                  </a:prstClr>
                </a:solidFill>
                <a:effectLst/>
                <a:uLnTx/>
                <a:uFillTx/>
                <a:latin typeface="DINOT"/>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dirty="0">
              <a:ln>
                <a:noFill/>
              </a:ln>
              <a:solidFill>
                <a:prstClr val="black">
                  <a:tint val="75000"/>
                </a:prstClr>
              </a:solidFill>
              <a:effectLst/>
              <a:uLnTx/>
              <a:uFillTx/>
              <a:latin typeface="DINOT"/>
              <a:ea typeface="+mn-ea"/>
              <a:cs typeface="+mn-cs"/>
            </a:endParaRPr>
          </a:p>
        </p:txBody>
      </p:sp>
      <p:sp>
        <p:nvSpPr>
          <p:cNvPr id="19" name="Title 1">
            <a:extLst>
              <a:ext uri="{FF2B5EF4-FFF2-40B4-BE49-F238E27FC236}">
                <a16:creationId xmlns:a16="http://schemas.microsoft.com/office/drawing/2014/main" id="{24836E4F-855A-A606-4A72-65AC70B13D5F}"/>
              </a:ext>
            </a:extLst>
          </p:cNvPr>
          <p:cNvSpPr txBox="1">
            <a:spLocks/>
          </p:cNvSpPr>
          <p:nvPr/>
        </p:nvSpPr>
        <p:spPr>
          <a:xfrm>
            <a:off x="7722043" y="4883885"/>
            <a:ext cx="3708516" cy="1308198"/>
          </a:xfrm>
          <a:prstGeom prst="rect">
            <a:avLst/>
          </a:prstGeom>
          <a:noFill/>
          <a:ln>
            <a:noFill/>
          </a:ln>
        </p:spPr>
        <p:style>
          <a:lnRef idx="2">
            <a:schemeClr val="accent6"/>
          </a:lnRef>
          <a:fillRef idx="1">
            <a:schemeClr val="lt1"/>
          </a:fillRef>
          <a:effectRef idx="0">
            <a:schemeClr val="accent6"/>
          </a:effectRef>
          <a:fontRef idx="minor">
            <a:schemeClr val="dk1"/>
          </a:fontRef>
        </p:style>
        <p:txBody>
          <a:bodyPr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R="0" lvl="0" algn="l" defTabSz="914400" rtl="0" eaLnBrk="1" fontAlgn="auto" latinLnBrk="0" hangingPunct="1">
              <a:lnSpc>
                <a:spcPct val="90000"/>
              </a:lnSpc>
              <a:spcBef>
                <a:spcPct val="0"/>
              </a:spcBef>
              <a:spcAft>
                <a:spcPts val="300"/>
              </a:spcAft>
              <a:buClrTx/>
              <a:buSzTx/>
              <a:tabLst/>
              <a:defRPr/>
            </a:pPr>
            <a:r>
              <a:rPr kumimoji="0" lang="en-US" sz="1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Other Consider</a:t>
            </a:r>
            <a:r>
              <a:rPr lang="en-US" sz="1400" b="1" dirty="0" err="1">
                <a:solidFill>
                  <a:prstClr val="black"/>
                </a:solidFill>
                <a:latin typeface="Tahoma" panose="020B0604030504040204" pitchFamily="34" charset="0"/>
                <a:ea typeface="Tahoma" panose="020B0604030504040204" pitchFamily="34" charset="0"/>
                <a:cs typeface="Tahoma" panose="020B0604030504040204" pitchFamily="34" charset="0"/>
              </a:rPr>
              <a:t>ations</a:t>
            </a:r>
            <a:r>
              <a:rPr lang="en-US" sz="1400" b="1" dirty="0">
                <a:solidFill>
                  <a:prstClr val="black"/>
                </a:solidFill>
                <a:latin typeface="Tahoma" panose="020B0604030504040204" pitchFamily="34" charset="0"/>
                <a:ea typeface="Tahoma" panose="020B0604030504040204" pitchFamily="34" charset="0"/>
                <a:cs typeface="Tahoma" panose="020B0604030504040204" pitchFamily="34" charset="0"/>
              </a:rPr>
              <a:t>:</a:t>
            </a:r>
            <a:endParaRPr kumimoji="0" lang="en-US" sz="1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a:p>
            <a:pPr marL="285750" marR="0" lvl="0" indent="-285750" algn="l" defTabSz="914400" rtl="0" eaLnBrk="1" fontAlgn="auto" latinLnBrk="0" hangingPunct="1">
              <a:lnSpc>
                <a:spcPct val="90000"/>
              </a:lnSpc>
              <a:spcBef>
                <a:spcPct val="0"/>
              </a:spcBef>
              <a:spcAft>
                <a:spcPts val="30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NAF Courses</a:t>
            </a:r>
          </a:p>
          <a:p>
            <a:pPr marL="285750" marR="0" lvl="0" indent="-285750" algn="l" defTabSz="914400" rtl="0" eaLnBrk="1" fontAlgn="auto" latinLnBrk="0" hangingPunct="1">
              <a:lnSpc>
                <a:spcPct val="90000"/>
              </a:lnSpc>
              <a:spcBef>
                <a:spcPct val="0"/>
              </a:spcBef>
              <a:spcAft>
                <a:spcPts val="30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Third Party Curricula</a:t>
            </a:r>
          </a:p>
          <a:p>
            <a:pPr marL="285750" marR="0" lvl="0" indent="-285750" algn="l" defTabSz="914400" rtl="0" eaLnBrk="1" fontAlgn="auto" latinLnBrk="0" hangingPunct="1">
              <a:lnSpc>
                <a:spcPct val="100000"/>
              </a:lnSpc>
              <a:spcBef>
                <a:spcPts val="0"/>
              </a:spcBef>
              <a:spcAft>
                <a:spcPts val="30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Dual Enrollment/Early College Courses </a:t>
            </a:r>
          </a:p>
          <a:p>
            <a:pPr marL="285750" marR="0" lvl="0" indent="-285750" algn="l" defTabSz="914400" rtl="0" eaLnBrk="1" fontAlgn="auto" latinLnBrk="0" hangingPunct="1">
              <a:lnSpc>
                <a:spcPct val="100000"/>
              </a:lnSpc>
              <a:spcBef>
                <a:spcPts val="0"/>
              </a:spcBef>
              <a:spcAft>
                <a:spcPts val="30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State-approved Career Pathway Courses</a:t>
            </a:r>
          </a:p>
        </p:txBody>
      </p:sp>
      <p:sp>
        <p:nvSpPr>
          <p:cNvPr id="20" name="Title 1">
            <a:extLst>
              <a:ext uri="{FF2B5EF4-FFF2-40B4-BE49-F238E27FC236}">
                <a16:creationId xmlns:a16="http://schemas.microsoft.com/office/drawing/2014/main" id="{E0238368-2CEC-4C7F-E40B-E65F4829EDB5}"/>
              </a:ext>
            </a:extLst>
          </p:cNvPr>
          <p:cNvSpPr txBox="1">
            <a:spLocks/>
          </p:cNvSpPr>
          <p:nvPr/>
        </p:nvSpPr>
        <p:spPr>
          <a:xfrm>
            <a:off x="152302" y="381157"/>
            <a:ext cx="5235775" cy="1061251"/>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Program of Study </a:t>
            </a:r>
          </a:p>
        </p:txBody>
      </p:sp>
      <p:sp>
        <p:nvSpPr>
          <p:cNvPr id="4" name="TextBox 3">
            <a:extLst>
              <a:ext uri="{FF2B5EF4-FFF2-40B4-BE49-F238E27FC236}">
                <a16:creationId xmlns:a16="http://schemas.microsoft.com/office/drawing/2014/main" id="{898FEFAA-701D-C706-339C-FEF5C8AD311B}"/>
              </a:ext>
            </a:extLst>
          </p:cNvPr>
          <p:cNvSpPr txBox="1"/>
          <p:nvPr/>
        </p:nvSpPr>
        <p:spPr>
          <a:xfrm>
            <a:off x="8134826" y="788029"/>
            <a:ext cx="3015999"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5581"/>
                </a:solidFill>
                <a:effectLst/>
                <a:uLnTx/>
                <a:uFillTx/>
                <a:latin typeface="Tahoma" panose="020B0604030504040204" pitchFamily="34" charset="0"/>
                <a:ea typeface="Tahoma" panose="020B0604030504040204" pitchFamily="34" charset="0"/>
                <a:cs typeface="Tahoma" panose="020B0604030504040204" pitchFamily="34" charset="0"/>
              </a:rPr>
              <a:t>AOE</a:t>
            </a:r>
            <a:r>
              <a:rPr kumimoji="0" lang="en-US" sz="2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40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Course</a:t>
            </a:r>
            <a:r>
              <a:rPr lang="en-US" sz="2400"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kumimoji="0" lang="en-US" sz="240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Options</a:t>
            </a:r>
          </a:p>
        </p:txBody>
      </p:sp>
      <p:grpSp>
        <p:nvGrpSpPr>
          <p:cNvPr id="39" name="Group 38">
            <a:extLst>
              <a:ext uri="{FF2B5EF4-FFF2-40B4-BE49-F238E27FC236}">
                <a16:creationId xmlns:a16="http://schemas.microsoft.com/office/drawing/2014/main" id="{37DA976C-E90A-42D4-F350-BF7C53350CA0}"/>
              </a:ext>
            </a:extLst>
          </p:cNvPr>
          <p:cNvGrpSpPr/>
          <p:nvPr/>
        </p:nvGrpSpPr>
        <p:grpSpPr>
          <a:xfrm>
            <a:off x="6994190" y="1308848"/>
            <a:ext cx="4907490" cy="3458319"/>
            <a:chOff x="6994190" y="1308848"/>
            <a:chExt cx="4907490" cy="3458319"/>
          </a:xfrm>
        </p:grpSpPr>
        <p:grpSp>
          <p:nvGrpSpPr>
            <p:cNvPr id="36" name="Group 35">
              <a:extLst>
                <a:ext uri="{FF2B5EF4-FFF2-40B4-BE49-F238E27FC236}">
                  <a16:creationId xmlns:a16="http://schemas.microsoft.com/office/drawing/2014/main" id="{B34AB5AD-F4B5-FBDA-F604-1FB6F66BA008}"/>
                </a:ext>
              </a:extLst>
            </p:cNvPr>
            <p:cNvGrpSpPr/>
            <p:nvPr/>
          </p:nvGrpSpPr>
          <p:grpSpPr>
            <a:xfrm>
              <a:off x="6994190" y="1372111"/>
              <a:ext cx="153274" cy="3379583"/>
              <a:chOff x="7060715" y="1366427"/>
              <a:chExt cx="153274" cy="3379583"/>
            </a:xfrm>
          </p:grpSpPr>
          <p:cxnSp>
            <p:nvCxnSpPr>
              <p:cNvPr id="12" name="Straight Connector 11">
                <a:extLst>
                  <a:ext uri="{FF2B5EF4-FFF2-40B4-BE49-F238E27FC236}">
                    <a16:creationId xmlns:a16="http://schemas.microsoft.com/office/drawing/2014/main" id="{172251E1-C0D4-2590-F218-A471E9ED78E0}"/>
                  </a:ext>
                </a:extLst>
              </p:cNvPr>
              <p:cNvCxnSpPr>
                <a:cxnSpLocks/>
              </p:cNvCxnSpPr>
              <p:nvPr/>
            </p:nvCxnSpPr>
            <p:spPr>
              <a:xfrm>
                <a:off x="7125033" y="1366427"/>
                <a:ext cx="23303" cy="3379583"/>
              </a:xfrm>
              <a:prstGeom prst="line">
                <a:avLst/>
              </a:prstGeom>
              <a:ln>
                <a:solidFill>
                  <a:srgbClr val="44546A"/>
                </a:solidFill>
              </a:ln>
            </p:spPr>
            <p:style>
              <a:lnRef idx="1">
                <a:schemeClr val="accent1"/>
              </a:lnRef>
              <a:fillRef idx="0">
                <a:schemeClr val="accent1"/>
              </a:fillRef>
              <a:effectRef idx="0">
                <a:schemeClr val="accent1"/>
              </a:effectRef>
              <a:fontRef idx="minor">
                <a:schemeClr val="tx1"/>
              </a:fontRef>
            </p:style>
          </p:cxnSp>
          <p:sp>
            <p:nvSpPr>
              <p:cNvPr id="31" name="Flowchart: Connector 30">
                <a:extLst>
                  <a:ext uri="{FF2B5EF4-FFF2-40B4-BE49-F238E27FC236}">
                    <a16:creationId xmlns:a16="http://schemas.microsoft.com/office/drawing/2014/main" id="{18A6AC8A-6840-A07F-A9AC-97B5F939A090}"/>
                  </a:ext>
                </a:extLst>
              </p:cNvPr>
              <p:cNvSpPr/>
              <p:nvPr/>
            </p:nvSpPr>
            <p:spPr>
              <a:xfrm>
                <a:off x="7060715" y="1431477"/>
                <a:ext cx="137160" cy="135146"/>
              </a:xfrm>
              <a:prstGeom prst="flowChartConnector">
                <a:avLst/>
              </a:prstGeom>
              <a:solidFill>
                <a:srgbClr val="44546A"/>
              </a:solidFill>
              <a:ln>
                <a:solidFill>
                  <a:srgbClr val="44546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Flowchart: Connector 31">
                <a:extLst>
                  <a:ext uri="{FF2B5EF4-FFF2-40B4-BE49-F238E27FC236}">
                    <a16:creationId xmlns:a16="http://schemas.microsoft.com/office/drawing/2014/main" id="{354D2AFF-82A3-38B7-08BB-A951A7D2A108}"/>
                  </a:ext>
                </a:extLst>
              </p:cNvPr>
              <p:cNvSpPr/>
              <p:nvPr/>
            </p:nvSpPr>
            <p:spPr>
              <a:xfrm>
                <a:off x="7075238" y="2135324"/>
                <a:ext cx="137160" cy="135146"/>
              </a:xfrm>
              <a:prstGeom prst="flowChartConnector">
                <a:avLst/>
              </a:prstGeom>
              <a:solidFill>
                <a:srgbClr val="44546A"/>
              </a:solidFill>
              <a:ln>
                <a:solidFill>
                  <a:srgbClr val="44546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Flowchart: Connector 32">
                <a:extLst>
                  <a:ext uri="{FF2B5EF4-FFF2-40B4-BE49-F238E27FC236}">
                    <a16:creationId xmlns:a16="http://schemas.microsoft.com/office/drawing/2014/main" id="{581E6A2B-8F2D-0B4E-ECC8-99E399F6963B}"/>
                  </a:ext>
                </a:extLst>
              </p:cNvPr>
              <p:cNvSpPr/>
              <p:nvPr/>
            </p:nvSpPr>
            <p:spPr>
              <a:xfrm>
                <a:off x="7075238" y="2877456"/>
                <a:ext cx="137160" cy="135146"/>
              </a:xfrm>
              <a:prstGeom prst="flowChartConnector">
                <a:avLst/>
              </a:prstGeom>
              <a:solidFill>
                <a:srgbClr val="44546A"/>
              </a:solidFill>
              <a:ln>
                <a:solidFill>
                  <a:srgbClr val="44546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Flowchart: Connector 33">
                <a:extLst>
                  <a:ext uri="{FF2B5EF4-FFF2-40B4-BE49-F238E27FC236}">
                    <a16:creationId xmlns:a16="http://schemas.microsoft.com/office/drawing/2014/main" id="{AA25D9C7-C05E-99D4-8284-DCD0A4A86173}"/>
                  </a:ext>
                </a:extLst>
              </p:cNvPr>
              <p:cNvSpPr/>
              <p:nvPr/>
            </p:nvSpPr>
            <p:spPr>
              <a:xfrm>
                <a:off x="7076829" y="3581303"/>
                <a:ext cx="137160" cy="135146"/>
              </a:xfrm>
              <a:prstGeom prst="flowChartConnector">
                <a:avLst/>
              </a:prstGeom>
              <a:solidFill>
                <a:srgbClr val="44546A"/>
              </a:solidFill>
              <a:ln>
                <a:solidFill>
                  <a:srgbClr val="44546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Flowchart: Connector 34">
                <a:extLst>
                  <a:ext uri="{FF2B5EF4-FFF2-40B4-BE49-F238E27FC236}">
                    <a16:creationId xmlns:a16="http://schemas.microsoft.com/office/drawing/2014/main" id="{E88CCC1C-AA78-1FDD-B94E-E176EF0284E6}"/>
                  </a:ext>
                </a:extLst>
              </p:cNvPr>
              <p:cNvSpPr/>
              <p:nvPr/>
            </p:nvSpPr>
            <p:spPr>
              <a:xfrm>
                <a:off x="7075238" y="4302618"/>
                <a:ext cx="137160" cy="135146"/>
              </a:xfrm>
              <a:prstGeom prst="flowChartConnector">
                <a:avLst/>
              </a:prstGeom>
              <a:solidFill>
                <a:srgbClr val="44546A"/>
              </a:solidFill>
              <a:ln>
                <a:solidFill>
                  <a:srgbClr val="44546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8" name="Group 27">
              <a:extLst>
                <a:ext uri="{FF2B5EF4-FFF2-40B4-BE49-F238E27FC236}">
                  <a16:creationId xmlns:a16="http://schemas.microsoft.com/office/drawing/2014/main" id="{E3AE9037-7EBA-0ECB-EA38-97CBDD646891}"/>
                </a:ext>
              </a:extLst>
            </p:cNvPr>
            <p:cNvGrpSpPr/>
            <p:nvPr/>
          </p:nvGrpSpPr>
          <p:grpSpPr>
            <a:xfrm>
              <a:off x="7250922" y="1308848"/>
              <a:ext cx="4650758" cy="3458319"/>
              <a:chOff x="7250922" y="1308848"/>
              <a:chExt cx="4650758" cy="3458319"/>
            </a:xfrm>
          </p:grpSpPr>
          <p:grpSp>
            <p:nvGrpSpPr>
              <p:cNvPr id="9" name="Group 8">
                <a:extLst>
                  <a:ext uri="{FF2B5EF4-FFF2-40B4-BE49-F238E27FC236}">
                    <a16:creationId xmlns:a16="http://schemas.microsoft.com/office/drawing/2014/main" id="{B542AC45-13AE-27F0-610C-F59B70B597DF}"/>
                  </a:ext>
                </a:extLst>
              </p:cNvPr>
              <p:cNvGrpSpPr/>
              <p:nvPr/>
            </p:nvGrpSpPr>
            <p:grpSpPr>
              <a:xfrm>
                <a:off x="7250922" y="1308848"/>
                <a:ext cx="4650758" cy="3458319"/>
                <a:chOff x="7317447" y="1303164"/>
                <a:chExt cx="4650758" cy="3458319"/>
              </a:xfrm>
            </p:grpSpPr>
            <p:sp>
              <p:nvSpPr>
                <p:cNvPr id="26" name="TextBox 25">
                  <a:extLst>
                    <a:ext uri="{FF2B5EF4-FFF2-40B4-BE49-F238E27FC236}">
                      <a16:creationId xmlns:a16="http://schemas.microsoft.com/office/drawing/2014/main" id="{0AB3DD85-751E-B396-4620-94B70BBB2DC0}"/>
                    </a:ext>
                  </a:extLst>
                </p:cNvPr>
                <p:cNvSpPr txBox="1"/>
                <p:nvPr/>
              </p:nvSpPr>
              <p:spPr>
                <a:xfrm>
                  <a:off x="7317447" y="1303164"/>
                  <a:ext cx="4650758" cy="3458319"/>
                </a:xfrm>
                <a:prstGeom prst="rect">
                  <a:avLst/>
                </a:prstGeom>
                <a:noFill/>
              </p:spPr>
              <p:txBody>
                <a:bodyPr wrap="square">
                  <a:spAutoFit/>
                </a:bodyPr>
                <a:lstStyle/>
                <a:p>
                  <a:pPr marR="0" lvl="0" algn="l" defTabSz="914400" rtl="0" eaLnBrk="1" fontAlgn="auto" latinLnBrk="0" hangingPunct="1">
                    <a:lnSpc>
                      <a:spcPct val="108000"/>
                    </a:lnSpc>
                    <a:spcBef>
                      <a:spcPts val="0"/>
                    </a:spcBef>
                    <a:spcAft>
                      <a:spcPts val="0"/>
                    </a:spcAft>
                    <a:buClrTx/>
                    <a:buSzTx/>
                    <a:tabLst/>
                    <a:defRPr/>
                  </a:pPr>
                  <a:r>
                    <a:rPr kumimoji="0" lang="en-US" sz="1600" b="1" i="0" u="none" strike="noStrike" kern="1200" cap="none" spc="0" normalizeH="0" baseline="0" noProof="0" dirty="0">
                      <a:ln>
                        <a:noFill/>
                      </a:ln>
                      <a:solidFill>
                        <a:srgbClr val="005581"/>
                      </a:solidFill>
                      <a:effectLst/>
                      <a:uLnTx/>
                      <a:uFillTx/>
                      <a:latin typeface="Tahoma" panose="020B0604030504040204" pitchFamily="34" charset="0"/>
                      <a:ea typeface="Tahoma" panose="020B0604030504040204" pitchFamily="34" charset="0"/>
                      <a:cs typeface="Tahoma" panose="020B0604030504040204" pitchFamily="34" charset="0"/>
                    </a:rPr>
                    <a:t>Project Lead the Way</a:t>
                  </a:r>
                </a:p>
                <a:p>
                  <a:pPr marR="0" lvl="0" algn="l" defTabSz="914400" rtl="0" eaLnBrk="1" fontAlgn="auto" latinLnBrk="0" hangingPunct="1">
                    <a:lnSpc>
                      <a:spcPct val="108000"/>
                    </a:lnSpc>
                    <a:spcBef>
                      <a:spcPts val="0"/>
                    </a:spcBef>
                    <a:spcAft>
                      <a:spcPts val="0"/>
                    </a:spcAft>
                    <a:buClrTx/>
                    <a:buSzTx/>
                    <a:tabLst/>
                    <a:defRPr/>
                  </a:pPr>
                  <a:r>
                    <a:rPr kumimoji="0" lang="en-US" sz="1200" b="0" strike="noStrike" kern="1200" cap="none" spc="0" normalizeH="0" noProof="0" dirty="0">
                      <a:ln>
                        <a:noFill/>
                      </a:ln>
                      <a:solidFill>
                        <a:prstClr val="black"/>
                      </a:solidFill>
                      <a:effectLst/>
                      <a:uLnTx/>
                      <a:latin typeface="Tahoma" panose="020B0604030504040204" pitchFamily="34" charset="0"/>
                      <a:ea typeface="Tahoma" panose="020B0604030504040204" pitchFamily="34" charset="0"/>
                      <a:cs typeface="Tahoma" panose="020B0604030504040204" pitchFamily="34" charset="0"/>
                    </a:rPr>
                    <a:t>https://www.pltw.org/our-programs</a:t>
                  </a:r>
                </a:p>
                <a:p>
                  <a:pPr marL="285750" marR="0" lvl="0" indent="-285750" algn="l" defTabSz="914400" rtl="0" eaLnBrk="1" fontAlgn="auto" latinLnBrk="0" hangingPunct="1">
                    <a:lnSpc>
                      <a:spcPct val="108000"/>
                    </a:lnSpc>
                    <a:spcBef>
                      <a:spcPts val="0"/>
                    </a:spcBef>
                    <a:spcAft>
                      <a:spcPts val="0"/>
                    </a:spcAft>
                    <a:buClrTx/>
                    <a:buSzTx/>
                    <a:buFont typeface="Arial" panose="020B0604020202020204" pitchFamily="34" charset="0"/>
                    <a:buChar char="•"/>
                    <a:tabLst/>
                    <a:defRPr/>
                  </a:pPr>
                  <a:endParaRPr kumimoji="0" lang="en-US" sz="16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a:p>
                  <a:pPr marR="0" lvl="0" algn="l" defTabSz="914400" rtl="0" eaLnBrk="1" fontAlgn="auto" latinLnBrk="0" hangingPunct="1">
                    <a:lnSpc>
                      <a:spcPct val="108000"/>
                    </a:lnSpc>
                    <a:spcBef>
                      <a:spcPts val="0"/>
                    </a:spcBef>
                    <a:spcAft>
                      <a:spcPts val="0"/>
                    </a:spcAft>
                    <a:buClrTx/>
                    <a:buSzTx/>
                    <a:tabLst/>
                    <a:defRPr/>
                  </a:pPr>
                  <a:r>
                    <a:rPr kumimoji="0" lang="en-US" sz="1600" b="1" i="0" u="none" strike="noStrike" kern="1200" cap="none" spc="0" normalizeH="0" baseline="0" noProof="0" dirty="0">
                      <a:ln>
                        <a:noFill/>
                      </a:ln>
                      <a:solidFill>
                        <a:srgbClr val="005581"/>
                      </a:solidFill>
                      <a:effectLst/>
                      <a:uLnTx/>
                      <a:uFillTx/>
                      <a:latin typeface="Tahoma" panose="020B0604030504040204" pitchFamily="34" charset="0"/>
                      <a:ea typeface="Tahoma" panose="020B0604030504040204" pitchFamily="34" charset="0"/>
                      <a:cs typeface="Tahoma" panose="020B0604030504040204" pitchFamily="34" charset="0"/>
                    </a:rPr>
                    <a:t>California Educators Together</a:t>
                  </a:r>
                </a:p>
                <a:p>
                  <a:pPr marR="0" lvl="0" algn="l" defTabSz="914400" rtl="0" eaLnBrk="1" fontAlgn="auto" latinLnBrk="0" hangingPunct="1">
                    <a:lnSpc>
                      <a:spcPct val="108000"/>
                    </a:lnSpc>
                    <a:spcBef>
                      <a:spcPts val="0"/>
                    </a:spcBef>
                    <a:spcAft>
                      <a:spcPts val="0"/>
                    </a:spcAft>
                    <a:buClrTx/>
                    <a:buSzTx/>
                    <a:tabLst/>
                    <a:defRPr/>
                  </a:pPr>
                  <a:r>
                    <a:rPr kumimoji="0" lang="en-US" sz="1200" b="0" i="0" strike="noStrike" kern="1200" cap="none" spc="0" normalizeH="0" noProof="0" dirty="0">
                      <a:ln>
                        <a:noFill/>
                      </a:ln>
                      <a:solidFill>
                        <a:prstClr val="black"/>
                      </a:solidFill>
                      <a:effectLst/>
                      <a:uLnTx/>
                      <a:latin typeface="Tahoma" panose="020B0604030504040204" pitchFamily="34" charset="0"/>
                      <a:ea typeface="Tahoma" panose="020B0604030504040204" pitchFamily="34" charset="0"/>
                      <a:cs typeface="Tahoma" panose="020B0604030504040204" pitchFamily="34" charset="0"/>
                    </a:rPr>
                    <a:t>https://ash.naf.org/public/learning/course/engineering-and-design </a:t>
                  </a:r>
                </a:p>
                <a:p>
                  <a:pPr marL="285750" marR="0" lvl="0" indent="-285750" algn="l" defTabSz="914400" rtl="0" eaLnBrk="1" fontAlgn="auto" latinLnBrk="0" hangingPunct="1">
                    <a:lnSpc>
                      <a:spcPct val="108000"/>
                    </a:lnSpc>
                    <a:spcBef>
                      <a:spcPts val="0"/>
                    </a:spcBef>
                    <a:spcAft>
                      <a:spcPts val="0"/>
                    </a:spcAft>
                    <a:buClrTx/>
                    <a:buSzTx/>
                    <a:buFont typeface="Arial" panose="020B0604020202020204" pitchFamily="34" charset="0"/>
                    <a:buChar char="•"/>
                    <a:tabLst/>
                    <a:defRPr/>
                  </a:pPr>
                  <a:endParaRPr kumimoji="0" lang="en-US" sz="16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a:p>
                  <a:pPr marR="0" lvl="0" algn="l" defTabSz="914400" rtl="0" eaLnBrk="1" fontAlgn="auto" latinLnBrk="0" hangingPunct="1">
                    <a:lnSpc>
                      <a:spcPct val="108000"/>
                    </a:lnSpc>
                    <a:spcBef>
                      <a:spcPts val="0"/>
                    </a:spcBef>
                    <a:spcAft>
                      <a:spcPts val="0"/>
                    </a:spcAft>
                    <a:buClrTx/>
                    <a:buSzTx/>
                    <a:tabLst/>
                    <a:defRPr/>
                  </a:pPr>
                  <a:r>
                    <a:rPr kumimoji="0" lang="en-US" sz="1600" b="1" i="0" u="none" strike="noStrike" kern="1200" cap="none" spc="0" normalizeH="0" baseline="0" noProof="0" dirty="0">
                      <a:ln>
                        <a:noFill/>
                      </a:ln>
                      <a:solidFill>
                        <a:srgbClr val="005581"/>
                      </a:solidFill>
                      <a:effectLst/>
                      <a:uLnTx/>
                      <a:uFillTx/>
                      <a:latin typeface="Tahoma" panose="020B0604030504040204" pitchFamily="34" charset="0"/>
                      <a:ea typeface="Tahoma" panose="020B0604030504040204" pitchFamily="34" charset="0"/>
                      <a:cs typeface="Tahoma" panose="020B0604030504040204" pitchFamily="34" charset="0"/>
                    </a:rPr>
                    <a:t>Intelitek</a:t>
                  </a:r>
                </a:p>
                <a:p>
                  <a:pPr marR="0" lvl="0" algn="l" defTabSz="914400" rtl="0" eaLnBrk="1" fontAlgn="auto" latinLnBrk="0" hangingPunct="1">
                    <a:lnSpc>
                      <a:spcPct val="108000"/>
                    </a:lnSpc>
                    <a:spcBef>
                      <a:spcPts val="0"/>
                    </a:spcBef>
                    <a:spcAft>
                      <a:spcPts val="0"/>
                    </a:spcAft>
                    <a:buClrTx/>
                    <a:buSzTx/>
                    <a:tabLst/>
                    <a:defRPr/>
                  </a:pPr>
                  <a:r>
                    <a:rPr kumimoji="0" lang="en-US" sz="1200" b="0" i="0" strike="noStrike" kern="1200" cap="none" spc="0" normalizeH="0" noProof="0" dirty="0">
                      <a:ln>
                        <a:noFill/>
                      </a:ln>
                      <a:solidFill>
                        <a:prstClr val="black"/>
                      </a:solidFill>
                      <a:effectLst/>
                      <a:uLnTx/>
                      <a:latin typeface="Tahoma" panose="020B0604030504040204" pitchFamily="34" charset="0"/>
                      <a:ea typeface="Tahoma" panose="020B0604030504040204" pitchFamily="34" charset="0"/>
                      <a:cs typeface="Tahoma" panose="020B0604030504040204" pitchFamily="34" charset="0"/>
                    </a:rPr>
                    <a:t>https://intelitek.com/stem-education/</a:t>
                  </a:r>
                </a:p>
                <a:p>
                  <a:pPr marR="0" lvl="0" algn="l" defTabSz="914400" rtl="0" eaLnBrk="1" fontAlgn="auto" latinLnBrk="0" hangingPunct="1">
                    <a:lnSpc>
                      <a:spcPct val="108000"/>
                    </a:lnSpc>
                    <a:spcBef>
                      <a:spcPts val="0"/>
                    </a:spcBef>
                    <a:spcAft>
                      <a:spcPts val="0"/>
                    </a:spcAft>
                    <a:buClrTx/>
                    <a:buSzTx/>
                    <a:tabLst/>
                    <a:defRPr/>
                  </a:pPr>
                  <a:endParaRPr kumimoji="0" lang="en-US" sz="16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a:p>
                  <a:pPr marR="0" lvl="0" algn="l" defTabSz="914400" rtl="0" eaLnBrk="1" fontAlgn="auto" latinLnBrk="0" hangingPunct="1">
                    <a:lnSpc>
                      <a:spcPct val="108000"/>
                    </a:lnSpc>
                    <a:spcBef>
                      <a:spcPts val="0"/>
                    </a:spcBef>
                    <a:spcAft>
                      <a:spcPts val="0"/>
                    </a:spcAft>
                    <a:buClrTx/>
                    <a:buSzTx/>
                    <a:tabLst/>
                    <a:defRPr/>
                  </a:pPr>
                  <a:r>
                    <a:rPr kumimoji="0" lang="en-US" sz="1600" b="1" i="0" u="none" strike="noStrike" kern="1200" cap="none" spc="0" normalizeH="0" baseline="0" noProof="0" dirty="0">
                      <a:ln>
                        <a:noFill/>
                      </a:ln>
                      <a:solidFill>
                        <a:srgbClr val="005581"/>
                      </a:solidFill>
                      <a:effectLst/>
                      <a:uLnTx/>
                      <a:uFillTx/>
                      <a:latin typeface="Tahoma" panose="020B0604030504040204" pitchFamily="34" charset="0"/>
                      <a:ea typeface="Tahoma" panose="020B0604030504040204" pitchFamily="34" charset="0"/>
                      <a:cs typeface="Tahoma" panose="020B0604030504040204" pitchFamily="34" charset="0"/>
                    </a:rPr>
                    <a:t>Paxton Patterson</a:t>
                  </a:r>
                </a:p>
                <a:p>
                  <a:pPr marR="0" lvl="0" algn="l" defTabSz="914400" rtl="0" eaLnBrk="1" fontAlgn="auto" latinLnBrk="0" hangingPunct="1">
                    <a:lnSpc>
                      <a:spcPct val="108000"/>
                    </a:lnSpc>
                    <a:spcBef>
                      <a:spcPts val="0"/>
                    </a:spcBef>
                    <a:spcAft>
                      <a:spcPts val="0"/>
                    </a:spcAft>
                    <a:buClrTx/>
                    <a:buSzTx/>
                    <a:tabLst/>
                    <a:defRPr/>
                  </a:pPr>
                  <a:r>
                    <a:rPr kumimoji="0" lang="en-US" sz="1200" b="0" i="0" strike="noStrike" kern="1200" cap="none" spc="0" normalizeH="0" noProof="0" dirty="0">
                      <a:ln>
                        <a:noFill/>
                      </a:ln>
                      <a:solidFill>
                        <a:prstClr val="black"/>
                      </a:solidFill>
                      <a:effectLst/>
                      <a:uLnTx/>
                      <a:latin typeface="Tahoma" panose="020B0604030504040204" pitchFamily="34" charset="0"/>
                      <a:ea typeface="Tahoma" panose="020B0604030504040204" pitchFamily="34" charset="0"/>
                      <a:cs typeface="Tahoma" panose="020B0604030504040204" pitchFamily="34" charset="0"/>
                    </a:rPr>
                    <a:t>http://www.paxtonpatterson.com/stem-education</a:t>
                  </a:r>
                </a:p>
                <a:p>
                  <a:pPr marR="0" lvl="0" algn="l" defTabSz="914400" rtl="0" eaLnBrk="1" fontAlgn="auto" latinLnBrk="0" hangingPunct="1">
                    <a:lnSpc>
                      <a:spcPct val="108000"/>
                    </a:lnSpc>
                    <a:spcBef>
                      <a:spcPts val="0"/>
                    </a:spcBef>
                    <a:spcAft>
                      <a:spcPts val="0"/>
                    </a:spcAft>
                    <a:buClrTx/>
                    <a:buSzTx/>
                    <a:tabLst/>
                    <a:defRPr/>
                  </a:pPr>
                  <a:endParaRPr kumimoji="0" lang="en-US" sz="16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a:p>
                  <a:pPr marR="0" lvl="0" algn="l" defTabSz="914400" rtl="0" eaLnBrk="1" fontAlgn="auto" latinLnBrk="0" hangingPunct="1">
                    <a:lnSpc>
                      <a:spcPct val="108000"/>
                    </a:lnSpc>
                    <a:spcBef>
                      <a:spcPts val="0"/>
                    </a:spcBef>
                    <a:spcAft>
                      <a:spcPts val="0"/>
                    </a:spcAft>
                    <a:buClrTx/>
                    <a:buSzTx/>
                    <a:tabLst/>
                    <a:defRPr/>
                  </a:pPr>
                  <a:r>
                    <a:rPr kumimoji="0" lang="en-US" sz="1600" b="1" i="0" u="none" strike="noStrike" kern="1200" cap="none" spc="0" normalizeH="0" baseline="0" noProof="0" dirty="0">
                      <a:ln>
                        <a:noFill/>
                      </a:ln>
                      <a:solidFill>
                        <a:srgbClr val="005581"/>
                      </a:solidFill>
                      <a:effectLst/>
                      <a:uLnTx/>
                      <a:uFillTx/>
                      <a:latin typeface="Tahoma" panose="020B0604030504040204" pitchFamily="34" charset="0"/>
                      <a:ea typeface="Tahoma" panose="020B0604030504040204" pitchFamily="34" charset="0"/>
                      <a:cs typeface="Tahoma" panose="020B0604030504040204" pitchFamily="34" charset="0"/>
                    </a:rPr>
                    <a:t>STEM 101</a:t>
                  </a:r>
                </a:p>
                <a:p>
                  <a:pPr marR="0" lvl="0" algn="l" defTabSz="914400" rtl="0" eaLnBrk="1" fontAlgn="auto" latinLnBrk="0" hangingPunct="1">
                    <a:lnSpc>
                      <a:spcPct val="108000"/>
                    </a:lnSpc>
                    <a:spcBef>
                      <a:spcPts val="0"/>
                    </a:spcBef>
                    <a:spcAft>
                      <a:spcPts val="0"/>
                    </a:spcAft>
                    <a:buClrTx/>
                    <a:buSzTx/>
                    <a:tabLst/>
                    <a:defRPr/>
                  </a:pPr>
                  <a:r>
                    <a:rPr kumimoji="0" lang="en-US" sz="1200" b="0" i="0" strike="noStrike" kern="1200" cap="none" spc="0" normalizeH="0" noProof="0" dirty="0">
                      <a:ln>
                        <a:noFill/>
                      </a:ln>
                      <a:solidFill>
                        <a:prstClr val="black"/>
                      </a:solidFill>
                      <a:effectLst/>
                      <a:uLnTx/>
                      <a:latin typeface="Tahoma" panose="020B0604030504040204" pitchFamily="34" charset="0"/>
                      <a:ea typeface="Tahoma" panose="020B0604030504040204" pitchFamily="34" charset="0"/>
                      <a:cs typeface="Tahoma" panose="020B0604030504040204" pitchFamily="34" charset="0"/>
                    </a:rPr>
                    <a:t>https://stem101.org/hs/  </a:t>
                  </a:r>
                </a:p>
              </p:txBody>
            </p:sp>
            <p:grpSp>
              <p:nvGrpSpPr>
                <p:cNvPr id="7" name="Group 6">
                  <a:extLst>
                    <a:ext uri="{FF2B5EF4-FFF2-40B4-BE49-F238E27FC236}">
                      <a16:creationId xmlns:a16="http://schemas.microsoft.com/office/drawing/2014/main" id="{54C2B3C1-3963-0114-0C45-A1EA3990CC42}"/>
                    </a:ext>
                  </a:extLst>
                </p:cNvPr>
                <p:cNvGrpSpPr/>
                <p:nvPr/>
              </p:nvGrpSpPr>
              <p:grpSpPr>
                <a:xfrm>
                  <a:off x="8299582" y="1388868"/>
                  <a:ext cx="1674626" cy="3063900"/>
                  <a:chOff x="7919306" y="1771399"/>
                  <a:chExt cx="1674626" cy="3063900"/>
                </a:xfrm>
              </p:grpSpPr>
              <p:pic>
                <p:nvPicPr>
                  <p:cNvPr id="8" name="Graphic 7" descr="Dollar with solid fill">
                    <a:extLst>
                      <a:ext uri="{FF2B5EF4-FFF2-40B4-BE49-F238E27FC236}">
                        <a16:creationId xmlns:a16="http://schemas.microsoft.com/office/drawing/2014/main" id="{1DDCFA68-A9C5-FDF3-BB69-0BE423C3033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218638" y="1787540"/>
                    <a:ext cx="182880" cy="182880"/>
                  </a:xfrm>
                  <a:prstGeom prst="rect">
                    <a:avLst/>
                  </a:prstGeom>
                </p:spPr>
              </p:pic>
              <p:pic>
                <p:nvPicPr>
                  <p:cNvPr id="10" name="Graphic 9" descr="Lights On with solid fill">
                    <a:extLst>
                      <a:ext uri="{FF2B5EF4-FFF2-40B4-BE49-F238E27FC236}">
                        <a16:creationId xmlns:a16="http://schemas.microsoft.com/office/drawing/2014/main" id="{6A746445-D416-1142-3B24-CC51D6BB98BE}"/>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383620" y="1771399"/>
                    <a:ext cx="210312" cy="210312"/>
                  </a:xfrm>
                  <a:prstGeom prst="rect">
                    <a:avLst/>
                  </a:prstGeom>
                </p:spPr>
              </p:pic>
              <p:pic>
                <p:nvPicPr>
                  <p:cNvPr id="16" name="Graphic 15" descr="Dollar with solid fill">
                    <a:extLst>
                      <a:ext uri="{FF2B5EF4-FFF2-40B4-BE49-F238E27FC236}">
                        <a16:creationId xmlns:a16="http://schemas.microsoft.com/office/drawing/2014/main" id="{56F716D2-1B04-5AB7-2106-F4B47985A03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919306" y="3212253"/>
                    <a:ext cx="182880" cy="182880"/>
                  </a:xfrm>
                  <a:prstGeom prst="rect">
                    <a:avLst/>
                  </a:prstGeom>
                </p:spPr>
              </p:pic>
              <p:pic>
                <p:nvPicPr>
                  <p:cNvPr id="17" name="Graphic 16" descr="Dollar with solid fill">
                    <a:extLst>
                      <a:ext uri="{FF2B5EF4-FFF2-40B4-BE49-F238E27FC236}">
                        <a16:creationId xmlns:a16="http://schemas.microsoft.com/office/drawing/2014/main" id="{3FB1E4D9-76B3-A692-8C2F-BBB67B3783D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812830" y="3943749"/>
                    <a:ext cx="182880" cy="182880"/>
                  </a:xfrm>
                  <a:prstGeom prst="rect">
                    <a:avLst/>
                  </a:prstGeom>
                </p:spPr>
              </p:pic>
              <p:pic>
                <p:nvPicPr>
                  <p:cNvPr id="21" name="Graphic 20" descr="Dollar with solid fill">
                    <a:extLst>
                      <a:ext uri="{FF2B5EF4-FFF2-40B4-BE49-F238E27FC236}">
                        <a16:creationId xmlns:a16="http://schemas.microsoft.com/office/drawing/2014/main" id="{68B8D492-950B-8989-B1D9-D37F116A0B1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038388" y="4652419"/>
                    <a:ext cx="182880" cy="182880"/>
                  </a:xfrm>
                  <a:prstGeom prst="rect">
                    <a:avLst/>
                  </a:prstGeom>
                </p:spPr>
              </p:pic>
            </p:grpSp>
          </p:grpSp>
          <p:sp>
            <p:nvSpPr>
              <p:cNvPr id="11" name="Rectangle 10">
                <a:hlinkClick r:id="rId8"/>
                <a:extLst>
                  <a:ext uri="{FF2B5EF4-FFF2-40B4-BE49-F238E27FC236}">
                    <a16:creationId xmlns:a16="http://schemas.microsoft.com/office/drawing/2014/main" id="{F89A6D81-E499-8EB8-7B60-24E7086FFA65}"/>
                  </a:ext>
                </a:extLst>
              </p:cNvPr>
              <p:cNvSpPr/>
              <p:nvPr/>
            </p:nvSpPr>
            <p:spPr>
              <a:xfrm>
                <a:off x="7308849" y="1602424"/>
                <a:ext cx="2492376" cy="25374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hlinkClick r:id="rId9"/>
                <a:extLst>
                  <a:ext uri="{FF2B5EF4-FFF2-40B4-BE49-F238E27FC236}">
                    <a16:creationId xmlns:a16="http://schemas.microsoft.com/office/drawing/2014/main" id="{BAA975A9-7A44-726E-398F-8A9A1F490CE0}"/>
                  </a:ext>
                </a:extLst>
              </p:cNvPr>
              <p:cNvSpPr/>
              <p:nvPr/>
            </p:nvSpPr>
            <p:spPr>
              <a:xfrm>
                <a:off x="7308850" y="2289425"/>
                <a:ext cx="4509524" cy="25374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hlinkClick r:id="rId10"/>
                <a:extLst>
                  <a:ext uri="{FF2B5EF4-FFF2-40B4-BE49-F238E27FC236}">
                    <a16:creationId xmlns:a16="http://schemas.microsoft.com/office/drawing/2014/main" id="{F0D4E932-3AAC-5DC2-D3FF-C12D8DA96D19}"/>
                  </a:ext>
                </a:extLst>
              </p:cNvPr>
              <p:cNvSpPr/>
              <p:nvPr/>
            </p:nvSpPr>
            <p:spPr>
              <a:xfrm>
                <a:off x="7308849" y="3038007"/>
                <a:ext cx="2598833" cy="25374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hlinkClick r:id="rId11"/>
                <a:extLst>
                  <a:ext uri="{FF2B5EF4-FFF2-40B4-BE49-F238E27FC236}">
                    <a16:creationId xmlns:a16="http://schemas.microsoft.com/office/drawing/2014/main" id="{AE3AA0FA-002D-DB68-43FF-57914CF5948E}"/>
                  </a:ext>
                </a:extLst>
              </p:cNvPr>
              <p:cNvSpPr/>
              <p:nvPr/>
            </p:nvSpPr>
            <p:spPr>
              <a:xfrm>
                <a:off x="7308849" y="3780592"/>
                <a:ext cx="3425825" cy="25374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hlinkClick r:id="rId12"/>
                <a:extLst>
                  <a:ext uri="{FF2B5EF4-FFF2-40B4-BE49-F238E27FC236}">
                    <a16:creationId xmlns:a16="http://schemas.microsoft.com/office/drawing/2014/main" id="{3A6D3A40-07CA-78A6-29F2-1E81E8B0AAB9}"/>
                  </a:ext>
                </a:extLst>
              </p:cNvPr>
              <p:cNvSpPr/>
              <p:nvPr/>
            </p:nvSpPr>
            <p:spPr>
              <a:xfrm>
                <a:off x="7308850" y="4458452"/>
                <a:ext cx="1664724" cy="25374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9" name="Group 28">
            <a:extLst>
              <a:ext uri="{FF2B5EF4-FFF2-40B4-BE49-F238E27FC236}">
                <a16:creationId xmlns:a16="http://schemas.microsoft.com/office/drawing/2014/main" id="{7FA207FF-ED14-50AE-9147-E3451EC56B60}"/>
              </a:ext>
            </a:extLst>
          </p:cNvPr>
          <p:cNvGrpSpPr/>
          <p:nvPr/>
        </p:nvGrpSpPr>
        <p:grpSpPr>
          <a:xfrm>
            <a:off x="152301" y="6308801"/>
            <a:ext cx="10923388" cy="312866"/>
            <a:chOff x="152301" y="6308801"/>
            <a:chExt cx="10923388" cy="312866"/>
          </a:xfrm>
        </p:grpSpPr>
        <p:grpSp>
          <p:nvGrpSpPr>
            <p:cNvPr id="6" name="Group 5">
              <a:extLst>
                <a:ext uri="{FF2B5EF4-FFF2-40B4-BE49-F238E27FC236}">
                  <a16:creationId xmlns:a16="http://schemas.microsoft.com/office/drawing/2014/main" id="{3CCE2ACF-CBA5-8A06-9021-D08ADA56E783}"/>
                </a:ext>
              </a:extLst>
            </p:cNvPr>
            <p:cNvGrpSpPr/>
            <p:nvPr/>
          </p:nvGrpSpPr>
          <p:grpSpPr>
            <a:xfrm>
              <a:off x="152301" y="6308801"/>
              <a:ext cx="10923388" cy="312866"/>
              <a:chOff x="108820" y="6306203"/>
              <a:chExt cx="10923388" cy="312866"/>
            </a:xfrm>
          </p:grpSpPr>
          <p:grpSp>
            <p:nvGrpSpPr>
              <p:cNvPr id="23" name="Group 22">
                <a:extLst>
                  <a:ext uri="{FF2B5EF4-FFF2-40B4-BE49-F238E27FC236}">
                    <a16:creationId xmlns:a16="http://schemas.microsoft.com/office/drawing/2014/main" id="{FB939ED4-F974-19CC-1841-0E931054950C}"/>
                  </a:ext>
                </a:extLst>
              </p:cNvPr>
              <p:cNvGrpSpPr>
                <a:grpSpLocks noChangeAspect="1"/>
              </p:cNvGrpSpPr>
              <p:nvPr/>
            </p:nvGrpSpPr>
            <p:grpSpPr>
              <a:xfrm>
                <a:off x="108820" y="6306203"/>
                <a:ext cx="9017761" cy="312866"/>
                <a:chOff x="403032" y="6517511"/>
                <a:chExt cx="9017761" cy="312866"/>
              </a:xfrm>
            </p:grpSpPr>
            <p:sp>
              <p:nvSpPr>
                <p:cNvPr id="30" name="TextBox 29">
                  <a:extLst>
                    <a:ext uri="{FF2B5EF4-FFF2-40B4-BE49-F238E27FC236}">
                      <a16:creationId xmlns:a16="http://schemas.microsoft.com/office/drawing/2014/main" id="{8544B958-ED3E-FF5A-AFCD-DAA0D0421A6B}"/>
                    </a:ext>
                  </a:extLst>
                </p:cNvPr>
                <p:cNvSpPr txBox="1"/>
                <p:nvPr/>
              </p:nvSpPr>
              <p:spPr>
                <a:xfrm>
                  <a:off x="403032" y="6522600"/>
                  <a:ext cx="9017761"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strike="noStrike" kern="1200" cap="none" spc="0" normalizeH="0" noProof="0" dirty="0">
                      <a:ln>
                        <a:noFill/>
                      </a:ln>
                      <a:effectLst/>
                      <a:uLnTx/>
                      <a:uFillTx/>
                      <a:latin typeface="Tahoma" panose="020B0604030504040204" pitchFamily="34" charset="0"/>
                      <a:ea typeface="Tahoma" panose="020B0604030504040204" pitchFamily="34" charset="0"/>
                      <a:cs typeface="Tahoma" panose="020B0604030504040204" pitchFamily="34" charset="0"/>
                    </a:rPr>
                    <a:t>Curricula or content </a:t>
                  </a:r>
                  <a:r>
                    <a:rPr kumimoji="0" lang="en-US" sz="1400" b="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with a cost are marked with a   , and those requiring professional development with a      -</a:t>
                  </a:r>
                </a:p>
              </p:txBody>
            </p:sp>
            <p:pic>
              <p:nvPicPr>
                <p:cNvPr id="13" name="Graphic 12" descr="Dollar with solid fill">
                  <a:extLst>
                    <a:ext uri="{FF2B5EF4-FFF2-40B4-BE49-F238E27FC236}">
                      <a16:creationId xmlns:a16="http://schemas.microsoft.com/office/drawing/2014/main" id="{736F47D7-704A-2B9A-4B47-BFC666C8632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428915" y="6571688"/>
                  <a:ext cx="210312" cy="210312"/>
                </a:xfrm>
                <a:prstGeom prst="rect">
                  <a:avLst/>
                </a:prstGeom>
              </p:spPr>
            </p:pic>
            <p:pic>
              <p:nvPicPr>
                <p:cNvPr id="14" name="Graphic 13" descr="Lights On with solid fill">
                  <a:extLst>
                    <a:ext uri="{FF2B5EF4-FFF2-40B4-BE49-F238E27FC236}">
                      <a16:creationId xmlns:a16="http://schemas.microsoft.com/office/drawing/2014/main" id="{3FB61AF1-A575-3DE5-986D-76B020C010D6}"/>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851561" y="6517511"/>
                  <a:ext cx="274320" cy="274320"/>
                </a:xfrm>
                <a:prstGeom prst="rect">
                  <a:avLst/>
                </a:prstGeom>
              </p:spPr>
            </p:pic>
          </p:grpSp>
          <p:sp>
            <p:nvSpPr>
              <p:cNvPr id="38" name="TextBox 37">
                <a:extLst>
                  <a:ext uri="{FF2B5EF4-FFF2-40B4-BE49-F238E27FC236}">
                    <a16:creationId xmlns:a16="http://schemas.microsoft.com/office/drawing/2014/main" id="{EA507506-DD6D-3D57-2DA4-4EC60EB5B4C5}"/>
                  </a:ext>
                </a:extLst>
              </p:cNvPr>
              <p:cNvSpPr txBox="1"/>
              <p:nvPr/>
            </p:nvSpPr>
            <p:spPr>
              <a:xfrm>
                <a:off x="8930093" y="6306203"/>
                <a:ext cx="2102115"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strike="noStrike" kern="1200" cap="none" spc="0" normalizeH="0" noProof="0" dirty="0">
                    <a:ln>
                      <a:noFill/>
                    </a:ln>
                    <a:solidFill>
                      <a:srgbClr val="32B04A"/>
                    </a:solidFill>
                    <a:effectLst/>
                    <a:uLnTx/>
                    <a:latin typeface="Tahoma" panose="020B0604030504040204" pitchFamily="34" charset="0"/>
                    <a:ea typeface="Tahoma" panose="020B0604030504040204" pitchFamily="34" charset="0"/>
                    <a:cs typeface="Tahoma" panose="020B0604030504040204" pitchFamily="34" charset="0"/>
                  </a:rPr>
                  <a:t>AOE Courses One-pager</a:t>
                </a:r>
              </a:p>
            </p:txBody>
          </p:sp>
        </p:grpSp>
        <p:sp>
          <p:nvSpPr>
            <p:cNvPr id="27" name="Rectangle 26">
              <a:hlinkClick r:id="rId13"/>
              <a:extLst>
                <a:ext uri="{FF2B5EF4-FFF2-40B4-BE49-F238E27FC236}">
                  <a16:creationId xmlns:a16="http://schemas.microsoft.com/office/drawing/2014/main" id="{87C5F236-FAE3-1B1F-067C-B7CEE1DBA1E9}"/>
                </a:ext>
              </a:extLst>
            </p:cNvPr>
            <p:cNvSpPr/>
            <p:nvPr/>
          </p:nvSpPr>
          <p:spPr>
            <a:xfrm>
              <a:off x="9069949" y="6362978"/>
              <a:ext cx="1931425" cy="25374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41437532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08362C-4A8D-5D01-6D4D-A74DBA94D93F}"/>
              </a:ext>
            </a:extLst>
          </p:cNvPr>
          <p:cNvSpPr txBox="1">
            <a:spLocks/>
          </p:cNvSpPr>
          <p:nvPr/>
        </p:nvSpPr>
        <p:spPr>
          <a:xfrm>
            <a:off x="154614" y="37039"/>
            <a:ext cx="7742478" cy="1061251"/>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What is a NAF Expedition?</a:t>
            </a:r>
          </a:p>
        </p:txBody>
      </p:sp>
      <p:sp>
        <p:nvSpPr>
          <p:cNvPr id="19" name="Google Shape;97;p17">
            <a:extLst>
              <a:ext uri="{FF2B5EF4-FFF2-40B4-BE49-F238E27FC236}">
                <a16:creationId xmlns:a16="http://schemas.microsoft.com/office/drawing/2014/main" id="{CABC6CE9-748D-DB47-CF10-DF95E8194AD9}"/>
              </a:ext>
            </a:extLst>
          </p:cNvPr>
          <p:cNvSpPr txBox="1"/>
          <p:nvPr/>
        </p:nvSpPr>
        <p:spPr>
          <a:xfrm>
            <a:off x="2754077" y="1693308"/>
            <a:ext cx="8522345" cy="831007"/>
          </a:xfrm>
          <a:prstGeom prst="rect">
            <a:avLst/>
          </a:prstGeom>
          <a:noFill/>
          <a:ln>
            <a:noFill/>
          </a:ln>
        </p:spPr>
        <p:txBody>
          <a:bodyPr spcFirstLastPara="1" wrap="square" lIns="45725" tIns="45725" rIns="45725" bIns="45725"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2200"/>
              <a:buFont typeface="Arial"/>
              <a:buNone/>
              <a:tabLst/>
              <a:defRPr/>
            </a:pPr>
            <a:r>
              <a:rPr kumimoji="0" lang="en" sz="24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sym typeface="Barlow Medium"/>
              </a:rPr>
              <a:t>It’s a</a:t>
            </a:r>
            <a:r>
              <a:rPr kumimoji="0" lang="en" sz="2400" b="0" i="0" u="none" strike="noStrike" kern="1200" cap="none" spc="0" normalizeH="0" baseline="0" noProof="0" dirty="0">
                <a:ln>
                  <a:noFill/>
                </a:ln>
                <a:solidFill>
                  <a:srgbClr val="1F497D"/>
                </a:solidFill>
                <a:effectLst/>
                <a:uLnTx/>
                <a:uFillTx/>
                <a:latin typeface="Tahoma" panose="020B0604030504040204" pitchFamily="34" charset="0"/>
                <a:ea typeface="Tahoma" panose="020B0604030504040204" pitchFamily="34" charset="0"/>
                <a:cs typeface="Tahoma" panose="020B0604030504040204" pitchFamily="34" charset="0"/>
                <a:sym typeface="Barlow Medium"/>
              </a:rPr>
              <a:t> </a:t>
            </a:r>
            <a:r>
              <a:rPr kumimoji="0" lang="en" sz="2400" b="1" i="0" u="none" strike="noStrike" kern="1200" cap="none" spc="0" normalizeH="0" baseline="0" noProof="0" dirty="0">
                <a:ln>
                  <a:noFill/>
                </a:ln>
                <a:solidFill>
                  <a:srgbClr val="FCAF17"/>
                </a:solidFill>
                <a:effectLst/>
                <a:uLnTx/>
                <a:uFillTx/>
                <a:latin typeface="Tahoma" panose="020B0604030504040204" pitchFamily="34" charset="0"/>
                <a:ea typeface="Tahoma" panose="020B0604030504040204" pitchFamily="34" charset="0"/>
                <a:cs typeface="Tahoma" panose="020B0604030504040204" pitchFamily="34" charset="0"/>
                <a:sym typeface="Barlow"/>
              </a:rPr>
              <a:t>learner-centered</a:t>
            </a:r>
            <a:r>
              <a:rPr kumimoji="0" lang="en" sz="2400" b="0" i="0" u="none" strike="noStrike" kern="1200" cap="none" spc="0" normalizeH="0" baseline="0" noProof="0" dirty="0">
                <a:ln>
                  <a:noFill/>
                </a:ln>
                <a:solidFill>
                  <a:srgbClr val="32B04A"/>
                </a:solidFill>
                <a:effectLst/>
                <a:uLnTx/>
                <a:uFillTx/>
                <a:latin typeface="Tahoma" panose="020B0604030504040204" pitchFamily="34" charset="0"/>
                <a:ea typeface="Tahoma" panose="020B0604030504040204" pitchFamily="34" charset="0"/>
                <a:cs typeface="Tahoma" panose="020B0604030504040204" pitchFamily="34" charset="0"/>
                <a:sym typeface="Barlow Medium"/>
              </a:rPr>
              <a:t> </a:t>
            </a:r>
            <a:r>
              <a:rPr kumimoji="0" lang="en" sz="24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sym typeface="Barlow Medium"/>
              </a:rPr>
              <a:t>and</a:t>
            </a:r>
            <a:r>
              <a:rPr kumimoji="0" lang="en" sz="2400" b="0" i="0" u="none" strike="noStrike" kern="1200" cap="none" spc="0" normalizeH="0" baseline="0" noProof="0" dirty="0">
                <a:ln>
                  <a:noFill/>
                </a:ln>
                <a:solidFill>
                  <a:srgbClr val="32B04A"/>
                </a:solidFill>
                <a:effectLst/>
                <a:uLnTx/>
                <a:uFillTx/>
                <a:latin typeface="Tahoma" panose="020B0604030504040204" pitchFamily="34" charset="0"/>
                <a:ea typeface="Tahoma" panose="020B0604030504040204" pitchFamily="34" charset="0"/>
                <a:cs typeface="Tahoma" panose="020B0604030504040204" pitchFamily="34" charset="0"/>
                <a:sym typeface="Barlow Medium"/>
              </a:rPr>
              <a:t> </a:t>
            </a:r>
            <a:r>
              <a:rPr kumimoji="0" lang="en" sz="2400" b="1" i="0" u="none" strike="noStrike" kern="1200" cap="none" spc="0" normalizeH="0" baseline="0" noProof="0" dirty="0">
                <a:ln>
                  <a:noFill/>
                </a:ln>
                <a:solidFill>
                  <a:srgbClr val="FCAF17"/>
                </a:solidFill>
                <a:effectLst/>
                <a:uLnTx/>
                <a:uFillTx/>
                <a:latin typeface="Tahoma" panose="020B0604030504040204" pitchFamily="34" charset="0"/>
                <a:ea typeface="Tahoma" panose="020B0604030504040204" pitchFamily="34" charset="0"/>
                <a:cs typeface="Tahoma" panose="020B0604030504040204" pitchFamily="34" charset="0"/>
                <a:sym typeface="Barlow"/>
              </a:rPr>
              <a:t>career-connected authentic project learning experience</a:t>
            </a:r>
            <a:r>
              <a:rPr kumimoji="0" lang="en" sz="2400" b="0" i="0" u="none" strike="noStrike" kern="1200" cap="none" spc="0" normalizeH="0" baseline="0" noProof="0" dirty="0">
                <a:ln>
                  <a:noFill/>
                </a:ln>
                <a:solidFill>
                  <a:srgbClr val="32B04A"/>
                </a:solidFill>
                <a:effectLst/>
                <a:uLnTx/>
                <a:uFillTx/>
                <a:latin typeface="Tahoma" panose="020B0604030504040204" pitchFamily="34" charset="0"/>
                <a:ea typeface="Tahoma" panose="020B0604030504040204" pitchFamily="34" charset="0"/>
                <a:cs typeface="Tahoma" panose="020B0604030504040204" pitchFamily="34" charset="0"/>
                <a:sym typeface="Barlow Medium"/>
              </a:rPr>
              <a:t> </a:t>
            </a:r>
            <a:r>
              <a:rPr kumimoji="0" lang="en" sz="24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sym typeface="Barlow Medium"/>
              </a:rPr>
              <a:t>that’s intended to:</a:t>
            </a:r>
            <a:endParaRPr kumimoji="0" sz="24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sym typeface="Arial"/>
            </a:endParaRPr>
          </a:p>
        </p:txBody>
      </p:sp>
      <p:sp>
        <p:nvSpPr>
          <p:cNvPr id="26" name="TextBox 25">
            <a:extLst>
              <a:ext uri="{FF2B5EF4-FFF2-40B4-BE49-F238E27FC236}">
                <a16:creationId xmlns:a16="http://schemas.microsoft.com/office/drawing/2014/main" id="{4D816E67-810F-9039-218C-7C80FD15A1C3}"/>
              </a:ext>
            </a:extLst>
          </p:cNvPr>
          <p:cNvSpPr txBox="1"/>
          <p:nvPr/>
        </p:nvSpPr>
        <p:spPr>
          <a:xfrm>
            <a:off x="9053330" y="805902"/>
            <a:ext cx="2918758" cy="584775"/>
          </a:xfrm>
          <a:prstGeom prst="rect">
            <a:avLst/>
          </a:prstGeom>
          <a:noFill/>
        </p:spPr>
        <p:txBody>
          <a:bodyPr wrap="square" lIns="91440" tIns="45720" rIns="91440" bIns="4572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1" u="none" strike="noStrike" kern="1200" cap="none" spc="0" normalizeH="0" baseline="0" noProof="0" dirty="0">
                <a:ln>
                  <a:noFill/>
                </a:ln>
                <a:solidFill>
                  <a:srgbClr val="1F497D"/>
                </a:solidFill>
                <a:effectLst/>
                <a:uLnTx/>
                <a:uFillTx/>
                <a:latin typeface="Barlow Medium"/>
                <a:ea typeface="+mn-ea"/>
                <a:cs typeface="+mn-cs"/>
              </a:rPr>
              <a:t>See all our Expeditions on </a:t>
            </a:r>
            <a:endParaRPr kumimoji="0" lang="en-US" sz="1600" b="1" i="1" u="none" strike="noStrike" kern="1200" cap="none" spc="0" normalizeH="0" baseline="0" noProof="0" dirty="0">
              <a:ln>
                <a:noFill/>
              </a:ln>
              <a:solidFill>
                <a:srgbClr val="32B04A"/>
              </a:solidFill>
              <a:effectLst/>
              <a:uLnTx/>
              <a:uFillTx/>
              <a:latin typeface="Barlow"/>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1" u="none" strike="noStrike" kern="1200" cap="none" spc="0" normalizeH="0" baseline="0" noProof="0" dirty="0">
                <a:ln>
                  <a:noFill/>
                </a:ln>
                <a:solidFill>
                  <a:srgbClr val="32B04A"/>
                </a:solidFill>
                <a:effectLst/>
                <a:uLnTx/>
                <a:uFillTx/>
                <a:latin typeface="Barlow"/>
                <a:ea typeface="+mn-ea"/>
                <a:cs typeface="+mn-cs"/>
                <a:hlinkClick r:id="rId3">
                  <a:extLst>
                    <a:ext uri="{A12FA001-AC4F-418D-AE19-62706E023703}">
                      <ahyp:hlinkClr xmlns:ahyp="http://schemas.microsoft.com/office/drawing/2018/hyperlinkcolor" val="tx"/>
                    </a:ext>
                  </a:extLst>
                </a:hlinkClick>
              </a:rPr>
              <a:t>LEARNING.NAF.ORG</a:t>
            </a:r>
            <a:endParaRPr kumimoji="0" lang="en-US" sz="1600" b="1" i="1" u="none" strike="noStrike" kern="1200" cap="none" spc="0" normalizeH="0" baseline="0" noProof="0" dirty="0">
              <a:ln>
                <a:noFill/>
              </a:ln>
              <a:solidFill>
                <a:srgbClr val="32B04A"/>
              </a:solidFill>
              <a:effectLst/>
              <a:uLnTx/>
              <a:uFillTx/>
              <a:latin typeface="Barlow"/>
              <a:ea typeface="+mn-ea"/>
              <a:cs typeface="+mn-cs"/>
            </a:endParaRPr>
          </a:p>
        </p:txBody>
      </p:sp>
      <p:sp>
        <p:nvSpPr>
          <p:cNvPr id="3" name="Slide Number Placeholder 4">
            <a:extLst>
              <a:ext uri="{FF2B5EF4-FFF2-40B4-BE49-F238E27FC236}">
                <a16:creationId xmlns:a16="http://schemas.microsoft.com/office/drawing/2014/main" id="{24ECEF96-7F6A-9E3E-6787-CB79AA3D4BB8}"/>
              </a:ext>
            </a:extLst>
          </p:cNvPr>
          <p:cNvSpPr txBox="1">
            <a:spLocks/>
          </p:cNvSpPr>
          <p:nvPr/>
        </p:nvSpPr>
        <p:spPr>
          <a:xfrm>
            <a:off x="9225005" y="649269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9842275E-3340-4755-9ABD-115F011478DF}" type="slidenum">
              <a:rPr kumimoji="0" lang="en-US" sz="1200" b="0" i="0" u="none" strike="noStrike" kern="1200" cap="none" spc="0" normalizeH="0" baseline="0" noProof="0" smtClean="0">
                <a:ln>
                  <a:noFill/>
                </a:ln>
                <a:solidFill>
                  <a:prstClr val="black">
                    <a:tint val="75000"/>
                  </a:prstClr>
                </a:solidFill>
                <a:effectLst/>
                <a:uLnTx/>
                <a:uFillTx/>
                <a:latin typeface="DINOT"/>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dirty="0">
              <a:ln>
                <a:noFill/>
              </a:ln>
              <a:solidFill>
                <a:prstClr val="black">
                  <a:tint val="75000"/>
                </a:prstClr>
              </a:solidFill>
              <a:effectLst/>
              <a:uLnTx/>
              <a:uFillTx/>
              <a:latin typeface="DINOT"/>
              <a:ea typeface="+mn-ea"/>
              <a:cs typeface="+mn-cs"/>
            </a:endParaRPr>
          </a:p>
        </p:txBody>
      </p:sp>
      <p:grpSp>
        <p:nvGrpSpPr>
          <p:cNvPr id="13" name="Group 12">
            <a:extLst>
              <a:ext uri="{FF2B5EF4-FFF2-40B4-BE49-F238E27FC236}">
                <a16:creationId xmlns:a16="http://schemas.microsoft.com/office/drawing/2014/main" id="{62548150-011F-8D1B-B6E6-CBB84FFFDB65}"/>
              </a:ext>
            </a:extLst>
          </p:cNvPr>
          <p:cNvGrpSpPr/>
          <p:nvPr/>
        </p:nvGrpSpPr>
        <p:grpSpPr>
          <a:xfrm>
            <a:off x="1155494" y="2826946"/>
            <a:ext cx="10234908" cy="2044042"/>
            <a:chOff x="1165326" y="2567277"/>
            <a:chExt cx="10234908" cy="2044042"/>
          </a:xfrm>
        </p:grpSpPr>
        <p:pic>
          <p:nvPicPr>
            <p:cNvPr id="20" name="Google Shape;98;p17" descr="Graphical user interface&#10;&#10;Description automatically generated">
              <a:extLst>
                <a:ext uri="{FF2B5EF4-FFF2-40B4-BE49-F238E27FC236}">
                  <a16:creationId xmlns:a16="http://schemas.microsoft.com/office/drawing/2014/main" id="{F2CF5EC8-2417-429D-3BFA-879F1E1ACDB9}"/>
                </a:ext>
              </a:extLst>
            </p:cNvPr>
            <p:cNvPicPr preferRelativeResize="0">
              <a:picLocks noChangeAspect="1"/>
            </p:cNvPicPr>
            <p:nvPr/>
          </p:nvPicPr>
          <p:blipFill rotWithShape="1">
            <a:blip r:embed="rId4">
              <a:alphaModFix/>
            </a:blip>
            <a:srcRect l="24405" t="28384" r="64600" b="50507"/>
            <a:stretch/>
          </p:blipFill>
          <p:spPr>
            <a:xfrm>
              <a:off x="6189513" y="2567277"/>
              <a:ext cx="923648" cy="1005840"/>
            </a:xfrm>
            <a:prstGeom prst="rect">
              <a:avLst/>
            </a:prstGeom>
            <a:noFill/>
            <a:ln>
              <a:noFill/>
            </a:ln>
          </p:spPr>
        </p:pic>
        <p:pic>
          <p:nvPicPr>
            <p:cNvPr id="21" name="Google Shape;99;p17" descr="Graphical user interface&#10;&#10;Description automatically generated">
              <a:extLst>
                <a:ext uri="{FF2B5EF4-FFF2-40B4-BE49-F238E27FC236}">
                  <a16:creationId xmlns:a16="http://schemas.microsoft.com/office/drawing/2014/main" id="{80A2AC8A-143F-DC80-BD2A-42925BE3045F}"/>
                </a:ext>
              </a:extLst>
            </p:cNvPr>
            <p:cNvPicPr preferRelativeResize="0">
              <a:picLocks noChangeAspect="1"/>
            </p:cNvPicPr>
            <p:nvPr/>
          </p:nvPicPr>
          <p:blipFill rotWithShape="1">
            <a:blip r:embed="rId4">
              <a:alphaModFix/>
            </a:blip>
            <a:srcRect l="24057" t="61908" r="65184" b="16984"/>
            <a:stretch/>
          </p:blipFill>
          <p:spPr>
            <a:xfrm>
              <a:off x="6146262" y="3601908"/>
              <a:ext cx="903819" cy="1005840"/>
            </a:xfrm>
            <a:prstGeom prst="rect">
              <a:avLst/>
            </a:prstGeom>
            <a:noFill/>
            <a:ln>
              <a:noFill/>
            </a:ln>
          </p:spPr>
        </p:pic>
        <p:sp>
          <p:nvSpPr>
            <p:cNvPr id="22" name="Google Shape;100;p17">
              <a:extLst>
                <a:ext uri="{FF2B5EF4-FFF2-40B4-BE49-F238E27FC236}">
                  <a16:creationId xmlns:a16="http://schemas.microsoft.com/office/drawing/2014/main" id="{4B62497A-F630-0470-D465-2F977940BFD6}"/>
                </a:ext>
              </a:extLst>
            </p:cNvPr>
            <p:cNvSpPr txBox="1">
              <a:spLocks noChangeAspect="1"/>
            </p:cNvSpPr>
            <p:nvPr/>
          </p:nvSpPr>
          <p:spPr>
            <a:xfrm>
              <a:off x="7113161" y="2901144"/>
              <a:ext cx="4163261" cy="369342"/>
            </a:xfrm>
            <a:prstGeom prst="rect">
              <a:avLst/>
            </a:prstGeom>
            <a:noFill/>
            <a:ln>
              <a:noFill/>
            </a:ln>
          </p:spPr>
          <p:txBody>
            <a:bodyPr spcFirstLastPara="1" wrap="square" lIns="45725" tIns="45725" rIns="45725" bIns="45725"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r>
                <a:rPr kumimoji="0" lang="en-US" sz="18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sym typeface="Barlow Medium"/>
                </a:rPr>
                <a:t>Energizes Learners To Explore Careers</a:t>
              </a:r>
            </a:p>
          </p:txBody>
        </p:sp>
        <p:sp>
          <p:nvSpPr>
            <p:cNvPr id="23" name="Google Shape;101;p17">
              <a:extLst>
                <a:ext uri="{FF2B5EF4-FFF2-40B4-BE49-F238E27FC236}">
                  <a16:creationId xmlns:a16="http://schemas.microsoft.com/office/drawing/2014/main" id="{A268348E-561E-76B4-D990-03E62E3D5B97}"/>
                </a:ext>
              </a:extLst>
            </p:cNvPr>
            <p:cNvSpPr txBox="1">
              <a:spLocks noChangeAspect="1"/>
            </p:cNvSpPr>
            <p:nvPr/>
          </p:nvSpPr>
          <p:spPr>
            <a:xfrm>
              <a:off x="7113161" y="3865504"/>
              <a:ext cx="4287073" cy="369342"/>
            </a:xfrm>
            <a:prstGeom prst="rect">
              <a:avLst/>
            </a:prstGeom>
            <a:noFill/>
            <a:ln>
              <a:noFill/>
            </a:ln>
          </p:spPr>
          <p:txBody>
            <a:bodyPr spcFirstLastPara="1" wrap="square" lIns="45725" tIns="45725" rIns="45725" bIns="45725"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r>
                <a:rPr kumimoji="0" lang="en-US" sz="18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sym typeface="Barlow Medium"/>
                </a:rPr>
                <a:t>Inspires Imagination &amp; Innovation</a:t>
              </a:r>
            </a:p>
          </p:txBody>
        </p:sp>
        <p:pic>
          <p:nvPicPr>
            <p:cNvPr id="4" name="Google Shape;98;p17">
              <a:extLst>
                <a:ext uri="{FF2B5EF4-FFF2-40B4-BE49-F238E27FC236}">
                  <a16:creationId xmlns:a16="http://schemas.microsoft.com/office/drawing/2014/main" id="{6F0CFFED-EE58-BE12-7740-C09E2B422DF0}"/>
                </a:ext>
              </a:extLst>
            </p:cNvPr>
            <p:cNvPicPr preferRelativeResize="0">
              <a:picLocks noChangeAspect="1"/>
            </p:cNvPicPr>
            <p:nvPr/>
          </p:nvPicPr>
          <p:blipFill rotWithShape="1">
            <a:blip r:embed="rId5">
              <a:extLst>
                <a:ext uri="{28A0092B-C50C-407E-A947-70E740481C1C}">
                  <a14:useLocalDpi xmlns:a14="http://schemas.microsoft.com/office/drawing/2010/main" val="0"/>
                </a:ext>
              </a:extLst>
            </a:blip>
            <a:srcRect l="4460" r="4460"/>
            <a:stretch/>
          </p:blipFill>
          <p:spPr>
            <a:xfrm>
              <a:off x="1170197" y="2649645"/>
              <a:ext cx="923648" cy="1005840"/>
            </a:xfrm>
            <a:prstGeom prst="rect">
              <a:avLst/>
            </a:prstGeom>
            <a:noFill/>
            <a:ln>
              <a:noFill/>
            </a:ln>
          </p:spPr>
        </p:pic>
        <p:sp>
          <p:nvSpPr>
            <p:cNvPr id="6" name="Google Shape;100;p17">
              <a:extLst>
                <a:ext uri="{FF2B5EF4-FFF2-40B4-BE49-F238E27FC236}">
                  <a16:creationId xmlns:a16="http://schemas.microsoft.com/office/drawing/2014/main" id="{A2790966-907C-B7A2-91C5-7768EEE7C198}"/>
                </a:ext>
              </a:extLst>
            </p:cNvPr>
            <p:cNvSpPr txBox="1">
              <a:spLocks noChangeAspect="1"/>
            </p:cNvSpPr>
            <p:nvPr/>
          </p:nvSpPr>
          <p:spPr>
            <a:xfrm>
              <a:off x="2183738" y="2901144"/>
              <a:ext cx="3528727" cy="369342"/>
            </a:xfrm>
            <a:prstGeom prst="rect">
              <a:avLst/>
            </a:prstGeom>
            <a:noFill/>
            <a:ln>
              <a:noFill/>
            </a:ln>
          </p:spPr>
          <p:txBody>
            <a:bodyPr spcFirstLastPara="1" wrap="square" lIns="45725" tIns="45725" rIns="45725" bIns="45725"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r>
                <a:rPr kumimoji="0" lang="en-US" sz="18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sym typeface="Barlow Medium"/>
                </a:rPr>
                <a:t>Encourages Voice &amp; Choice</a:t>
              </a:r>
            </a:p>
          </p:txBody>
        </p:sp>
        <p:pic>
          <p:nvPicPr>
            <p:cNvPr id="7" name="Google Shape;98;p17">
              <a:extLst>
                <a:ext uri="{FF2B5EF4-FFF2-40B4-BE49-F238E27FC236}">
                  <a16:creationId xmlns:a16="http://schemas.microsoft.com/office/drawing/2014/main" id="{2760D9A2-9634-2738-9221-9F86BBDB6546}"/>
                </a:ext>
              </a:extLst>
            </p:cNvPr>
            <p:cNvPicPr preferRelativeResize="0">
              <a:picLocks noChangeAspect="1"/>
            </p:cNvPicPr>
            <p:nvPr/>
          </p:nvPicPr>
          <p:blipFill rotWithShape="1">
            <a:blip r:embed="rId6">
              <a:extLst>
                <a:ext uri="{28A0092B-C50C-407E-A947-70E740481C1C}">
                  <a14:useLocalDpi xmlns:a14="http://schemas.microsoft.com/office/drawing/2010/main" val="0"/>
                </a:ext>
              </a:extLst>
            </a:blip>
            <a:srcRect l="4585" r="4585"/>
            <a:stretch/>
          </p:blipFill>
          <p:spPr>
            <a:xfrm>
              <a:off x="1165326" y="3605479"/>
              <a:ext cx="923648" cy="1005840"/>
            </a:xfrm>
            <a:prstGeom prst="rect">
              <a:avLst/>
            </a:prstGeom>
            <a:noFill/>
            <a:ln>
              <a:noFill/>
            </a:ln>
          </p:spPr>
        </p:pic>
        <p:sp>
          <p:nvSpPr>
            <p:cNvPr id="8" name="Google Shape;100;p17">
              <a:extLst>
                <a:ext uri="{FF2B5EF4-FFF2-40B4-BE49-F238E27FC236}">
                  <a16:creationId xmlns:a16="http://schemas.microsoft.com/office/drawing/2014/main" id="{83CFFB15-404D-68E0-307D-676AC8A68FAC}"/>
                </a:ext>
              </a:extLst>
            </p:cNvPr>
            <p:cNvSpPr txBox="1">
              <a:spLocks noChangeAspect="1"/>
            </p:cNvSpPr>
            <p:nvPr/>
          </p:nvSpPr>
          <p:spPr>
            <a:xfrm>
              <a:off x="2255874" y="3865504"/>
              <a:ext cx="3015673" cy="369342"/>
            </a:xfrm>
            <a:prstGeom prst="rect">
              <a:avLst/>
            </a:prstGeom>
            <a:noFill/>
            <a:ln>
              <a:noFill/>
            </a:ln>
          </p:spPr>
          <p:txBody>
            <a:bodyPr spcFirstLastPara="1" wrap="square" lIns="45725" tIns="45725" rIns="45725" bIns="45725"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r>
                <a:rPr kumimoji="0" lang="en-US" sz="18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sym typeface="Barlow Medium"/>
                </a:rPr>
                <a:t>Promotes Learner Agency</a:t>
              </a:r>
            </a:p>
          </p:txBody>
        </p:sp>
      </p:grpSp>
      <p:grpSp>
        <p:nvGrpSpPr>
          <p:cNvPr id="12" name="Group 11">
            <a:extLst>
              <a:ext uri="{FF2B5EF4-FFF2-40B4-BE49-F238E27FC236}">
                <a16:creationId xmlns:a16="http://schemas.microsoft.com/office/drawing/2014/main" id="{12B5CC62-610C-9810-E944-A01FADCD1C76}"/>
              </a:ext>
            </a:extLst>
          </p:cNvPr>
          <p:cNvGrpSpPr/>
          <p:nvPr/>
        </p:nvGrpSpPr>
        <p:grpSpPr>
          <a:xfrm>
            <a:off x="1739087" y="5080181"/>
            <a:ext cx="8794686" cy="1711266"/>
            <a:chOff x="2894866" y="4838751"/>
            <a:chExt cx="8794686" cy="1711266"/>
          </a:xfrm>
        </p:grpSpPr>
        <p:pic>
          <p:nvPicPr>
            <p:cNvPr id="1030" name="Picture 6">
              <a:extLst>
                <a:ext uri="{FF2B5EF4-FFF2-40B4-BE49-F238E27FC236}">
                  <a16:creationId xmlns:a16="http://schemas.microsoft.com/office/drawing/2014/main" id="{4342B07E-99E4-E543-0F80-6ED55268145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894866" y="4838751"/>
              <a:ext cx="1711266" cy="1711266"/>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DC3C7EA6-97F8-2388-EDEB-A437A68207E2}"/>
                </a:ext>
              </a:extLst>
            </p:cNvPr>
            <p:cNvSpPr txBox="1"/>
            <p:nvPr/>
          </p:nvSpPr>
          <p:spPr>
            <a:xfrm>
              <a:off x="4860145" y="5104810"/>
              <a:ext cx="6829407" cy="1254382"/>
            </a:xfrm>
            <a:prstGeom prst="rect">
              <a:avLst/>
            </a:prstGeom>
            <a:noFill/>
          </p:spPr>
          <p:txBody>
            <a:bodyPr wrap="square">
              <a:spAutoFit/>
            </a:bodyPr>
            <a:lstStyle/>
            <a:p>
              <a:pPr marL="342900" marR="0" lvl="0" indent="-342900" algn="l" defTabSz="914400" rtl="0" eaLnBrk="1" fontAlgn="auto" latinLnBrk="0" hangingPunct="1">
                <a:lnSpc>
                  <a:spcPct val="107000"/>
                </a:lnSpc>
                <a:spcBef>
                  <a:spcPts val="0"/>
                </a:spcBef>
                <a:spcAft>
                  <a:spcPts val="0"/>
                </a:spcAft>
                <a:buClrTx/>
                <a:buSzTx/>
                <a:buFont typeface="Wingdings" panose="05000000000000000000" pitchFamily="2" charset="2"/>
                <a:buChar char=""/>
                <a:tabLst/>
                <a:defRPr/>
              </a:pPr>
              <a:r>
                <a:rPr kumimoji="0" lang="en-US" sz="1800" b="1" i="0" u="none" strike="noStrike" kern="100" cap="none" spc="0" normalizeH="0" baseline="0" noProof="0" dirty="0">
                  <a:ln>
                    <a:noFill/>
                  </a:ln>
                  <a:solidFill>
                    <a:srgbClr val="009EC9"/>
                  </a:solidFill>
                  <a:effectLst/>
                  <a:uLnTx/>
                  <a:uFillTx/>
                  <a:latin typeface="Tahoma" panose="020B0604030504040204" pitchFamily="34" charset="0"/>
                  <a:ea typeface="DINOT" panose="020B0504020101020102" pitchFamily="34" charset="0"/>
                  <a:cs typeface="Times New Roman" panose="02020603050405020304" pitchFamily="18" charset="0"/>
                </a:rPr>
                <a:t>REFLECT</a:t>
              </a:r>
              <a:r>
                <a:rPr kumimoji="0" lang="en-US" sz="1800" b="0" i="0" u="none" strike="noStrike" kern="100" cap="none" spc="0" normalizeH="0" baseline="0" noProof="0" dirty="0">
                  <a:ln>
                    <a:noFill/>
                  </a:ln>
                  <a:solidFill>
                    <a:prstClr val="black"/>
                  </a:solidFill>
                  <a:effectLst/>
                  <a:uLnTx/>
                  <a:uFillTx/>
                  <a:latin typeface="Tahoma" panose="020B0604030504040204" pitchFamily="34" charset="0"/>
                  <a:ea typeface="DINOT" panose="020B0504020101020102" pitchFamily="34" charset="0"/>
                  <a:cs typeface="Times New Roman" panose="02020603050405020304" pitchFamily="18" charset="0"/>
                </a:rPr>
                <a:t> about your skills, learning goals, and purpose</a:t>
              </a:r>
              <a:endParaRPr kumimoji="0" lang="en-US" sz="1800" b="0" i="0" u="none" strike="noStrike" kern="100" cap="none" spc="0" normalizeH="0" baseline="0" noProof="0" dirty="0">
                <a:ln>
                  <a:noFill/>
                </a:ln>
                <a:solidFill>
                  <a:prstClr val="black"/>
                </a:solidFill>
                <a:effectLst/>
                <a:uLnTx/>
                <a:uFillTx/>
                <a:latin typeface="DINOT" panose="020B0504020101020102" pitchFamily="34" charset="0"/>
                <a:ea typeface="DINOT" panose="020B0504020101020102" pitchFamily="34" charset="0"/>
                <a:cs typeface="Times New Roman" panose="02020603050405020304" pitchFamily="18" charset="0"/>
              </a:endParaRPr>
            </a:p>
            <a:p>
              <a:pPr marL="342900" marR="0" lvl="0" indent="-342900" algn="l" defTabSz="914400" rtl="0" eaLnBrk="1" fontAlgn="auto" latinLnBrk="0" hangingPunct="1">
                <a:lnSpc>
                  <a:spcPct val="107000"/>
                </a:lnSpc>
                <a:spcBef>
                  <a:spcPts val="0"/>
                </a:spcBef>
                <a:spcAft>
                  <a:spcPts val="0"/>
                </a:spcAft>
                <a:buClrTx/>
                <a:buSzTx/>
                <a:buFont typeface="Wingdings" panose="05000000000000000000" pitchFamily="2" charset="2"/>
                <a:buChar char=""/>
                <a:tabLst/>
                <a:defRPr/>
              </a:pPr>
              <a:r>
                <a:rPr kumimoji="0" lang="en-US" sz="1800" b="1" i="0" u="none" strike="noStrike" kern="100" cap="none" spc="0" normalizeH="0" baseline="0" noProof="0" dirty="0">
                  <a:ln>
                    <a:noFill/>
                  </a:ln>
                  <a:solidFill>
                    <a:srgbClr val="006A4F"/>
                  </a:solidFill>
                  <a:effectLst/>
                  <a:uLnTx/>
                  <a:uFillTx/>
                  <a:latin typeface="Tahoma" panose="020B0604030504040204" pitchFamily="34" charset="0"/>
                  <a:ea typeface="DINOT" panose="020B0504020101020102" pitchFamily="34" charset="0"/>
                  <a:cs typeface="Times New Roman" panose="02020603050405020304" pitchFamily="18" charset="0"/>
                </a:rPr>
                <a:t>STRETCH</a:t>
              </a:r>
              <a:r>
                <a:rPr kumimoji="0" lang="en-US" sz="1800" b="0" i="0" u="none" strike="noStrike" kern="100" cap="none" spc="0" normalizeH="0" baseline="0" noProof="0" dirty="0">
                  <a:ln>
                    <a:noFill/>
                  </a:ln>
                  <a:solidFill>
                    <a:prstClr val="black"/>
                  </a:solidFill>
                  <a:effectLst/>
                  <a:uLnTx/>
                  <a:uFillTx/>
                  <a:latin typeface="Tahoma" panose="020B0604030504040204" pitchFamily="34" charset="0"/>
                  <a:ea typeface="DINOT" panose="020B0504020101020102" pitchFamily="34" charset="0"/>
                  <a:cs typeface="Times New Roman" panose="02020603050405020304" pitchFamily="18" charset="0"/>
                </a:rPr>
                <a:t> your knowledge and skills through active learning</a:t>
              </a:r>
              <a:endParaRPr kumimoji="0" lang="en-US" sz="1800" b="0" i="0" u="none" strike="noStrike" kern="100" cap="none" spc="0" normalizeH="0" baseline="0" noProof="0" dirty="0">
                <a:ln>
                  <a:noFill/>
                </a:ln>
                <a:solidFill>
                  <a:prstClr val="black"/>
                </a:solidFill>
                <a:effectLst/>
                <a:uLnTx/>
                <a:uFillTx/>
                <a:latin typeface="DINOT" panose="020B0504020101020102" pitchFamily="34" charset="0"/>
                <a:ea typeface="DINOT" panose="020B0504020101020102" pitchFamily="34" charset="0"/>
                <a:cs typeface="Times New Roman" panose="02020603050405020304" pitchFamily="18" charset="0"/>
              </a:endParaRPr>
            </a:p>
            <a:p>
              <a:pPr marL="342900" marR="0" lvl="0" indent="-342900" algn="l" defTabSz="914400" rtl="0" eaLnBrk="1" fontAlgn="auto" latinLnBrk="0" hangingPunct="1">
                <a:lnSpc>
                  <a:spcPct val="107000"/>
                </a:lnSpc>
                <a:spcBef>
                  <a:spcPts val="0"/>
                </a:spcBef>
                <a:spcAft>
                  <a:spcPts val="0"/>
                </a:spcAft>
                <a:buClrTx/>
                <a:buSzTx/>
                <a:buFont typeface="Wingdings" panose="05000000000000000000" pitchFamily="2" charset="2"/>
                <a:buChar char=""/>
                <a:tabLst/>
                <a:defRPr/>
              </a:pPr>
              <a:r>
                <a:rPr kumimoji="0" lang="en-US" sz="1800" b="1" i="0" u="none" strike="noStrike" kern="100" cap="none" spc="0" normalizeH="0" baseline="0" noProof="0" dirty="0">
                  <a:ln>
                    <a:noFill/>
                  </a:ln>
                  <a:solidFill>
                    <a:srgbClr val="44546A"/>
                  </a:solidFill>
                  <a:effectLst/>
                  <a:uLnTx/>
                  <a:uFillTx/>
                  <a:latin typeface="Tahoma" panose="020B0604030504040204" pitchFamily="34" charset="0"/>
                  <a:ea typeface="DINOT" panose="020B0504020101020102" pitchFamily="34" charset="0"/>
                  <a:cs typeface="Times New Roman" panose="02020603050405020304" pitchFamily="18" charset="0"/>
                </a:rPr>
                <a:t>SHOWCASE</a:t>
              </a:r>
              <a:r>
                <a:rPr kumimoji="0" lang="en-US" sz="1800" b="0" i="0" u="none" strike="noStrike" kern="100" cap="none" spc="0" normalizeH="0" baseline="0" noProof="0" dirty="0">
                  <a:ln>
                    <a:noFill/>
                  </a:ln>
                  <a:solidFill>
                    <a:prstClr val="black"/>
                  </a:solidFill>
                  <a:effectLst/>
                  <a:uLnTx/>
                  <a:uFillTx/>
                  <a:latin typeface="Tahoma" panose="020B0604030504040204" pitchFamily="34" charset="0"/>
                  <a:ea typeface="DINOT" panose="020B0504020101020102" pitchFamily="34" charset="0"/>
                  <a:cs typeface="Times New Roman" panose="02020603050405020304" pitchFamily="18" charset="0"/>
                </a:rPr>
                <a:t> your innovations and learning in a dynamic way</a:t>
              </a:r>
              <a:endParaRPr kumimoji="0" lang="en-US" sz="1800" b="0" i="0" u="none" strike="noStrike" kern="100" cap="none" spc="0" normalizeH="0" baseline="0" noProof="0" dirty="0">
                <a:ln>
                  <a:noFill/>
                </a:ln>
                <a:solidFill>
                  <a:prstClr val="black"/>
                </a:solidFill>
                <a:effectLst/>
                <a:uLnTx/>
                <a:uFillTx/>
                <a:latin typeface="DINOT" panose="020B0504020101020102" pitchFamily="34" charset="0"/>
                <a:ea typeface="DINOT" panose="020B0504020101020102" pitchFamily="34" charset="0"/>
                <a:cs typeface="Times New Roman" panose="02020603050405020304" pitchFamily="18" charset="0"/>
              </a:endParaRPr>
            </a:p>
            <a:p>
              <a:pPr marL="342900" marR="0" lvl="0" indent="-342900" algn="l" defTabSz="914400" rtl="0" eaLnBrk="1" fontAlgn="auto" latinLnBrk="0" hangingPunct="1">
                <a:lnSpc>
                  <a:spcPct val="107000"/>
                </a:lnSpc>
                <a:spcBef>
                  <a:spcPts val="0"/>
                </a:spcBef>
                <a:spcAft>
                  <a:spcPts val="0"/>
                </a:spcAft>
                <a:buClrTx/>
                <a:buSzTx/>
                <a:buFont typeface="Wingdings" panose="05000000000000000000" pitchFamily="2" charset="2"/>
                <a:buChar char=""/>
                <a:tabLst/>
                <a:defRPr/>
              </a:pPr>
              <a:r>
                <a:rPr kumimoji="0" lang="en-US" sz="1800" b="1" i="0" u="none" strike="noStrike" kern="100" cap="none" spc="0" normalizeH="0" baseline="0" noProof="0" dirty="0">
                  <a:ln>
                    <a:noFill/>
                  </a:ln>
                  <a:solidFill>
                    <a:srgbClr val="32B04A"/>
                  </a:solidFill>
                  <a:effectLst/>
                  <a:uLnTx/>
                  <a:uFillTx/>
                  <a:latin typeface="Tahoma" panose="020B0604030504040204" pitchFamily="34" charset="0"/>
                  <a:ea typeface="DINOT" panose="020B0504020101020102" pitchFamily="34" charset="0"/>
                  <a:cs typeface="Times New Roman" panose="02020603050405020304" pitchFamily="18" charset="0"/>
                </a:rPr>
                <a:t>INNOVATE</a:t>
              </a:r>
              <a:r>
                <a:rPr kumimoji="0" lang="en-US" sz="1800" b="0" i="0" u="none" strike="noStrike" kern="100" cap="none" spc="0" normalizeH="0" baseline="0" noProof="0" dirty="0">
                  <a:ln>
                    <a:noFill/>
                  </a:ln>
                  <a:solidFill>
                    <a:prstClr val="black"/>
                  </a:solidFill>
                  <a:effectLst/>
                  <a:uLnTx/>
                  <a:uFillTx/>
                  <a:latin typeface="Tahoma" panose="020B0604030504040204" pitchFamily="34" charset="0"/>
                  <a:ea typeface="DINOT" panose="020B0504020101020102" pitchFamily="34" charset="0"/>
                  <a:cs typeface="Times New Roman" panose="02020603050405020304" pitchFamily="18" charset="0"/>
                </a:rPr>
                <a:t> and iterate solutions for real-world challenges</a:t>
              </a:r>
              <a:endParaRPr kumimoji="0" lang="en-US" sz="1800" b="0" i="0" u="none" strike="noStrike" kern="100" cap="none" spc="0" normalizeH="0" baseline="0" noProof="0" dirty="0">
                <a:ln>
                  <a:noFill/>
                </a:ln>
                <a:solidFill>
                  <a:prstClr val="black"/>
                </a:solidFill>
                <a:effectLst/>
                <a:uLnTx/>
                <a:uFillTx/>
                <a:latin typeface="DINOT" panose="020B0504020101020102" pitchFamily="34" charset="0"/>
                <a:ea typeface="DINOT" panose="020B0504020101020102" pitchFamily="34" charset="0"/>
                <a:cs typeface="Times New Roman" panose="02020603050405020304" pitchFamily="18" charset="0"/>
              </a:endParaRPr>
            </a:p>
          </p:txBody>
        </p:sp>
      </p:grpSp>
    </p:spTree>
    <p:extLst>
      <p:ext uri="{BB962C8B-B14F-4D97-AF65-F5344CB8AC3E}">
        <p14:creationId xmlns:p14="http://schemas.microsoft.com/office/powerpoint/2010/main" val="190001519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08362C-4A8D-5D01-6D4D-A74DBA94D93F}"/>
              </a:ext>
            </a:extLst>
          </p:cNvPr>
          <p:cNvSpPr txBox="1">
            <a:spLocks/>
          </p:cNvSpPr>
          <p:nvPr/>
        </p:nvSpPr>
        <p:spPr>
          <a:xfrm>
            <a:off x="154613" y="37039"/>
            <a:ext cx="6474787" cy="1061251"/>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Work-Based Learning</a:t>
            </a:r>
          </a:p>
        </p:txBody>
      </p:sp>
      <p:grpSp>
        <p:nvGrpSpPr>
          <p:cNvPr id="44" name="Group 43">
            <a:extLst>
              <a:ext uri="{FF2B5EF4-FFF2-40B4-BE49-F238E27FC236}">
                <a16:creationId xmlns:a16="http://schemas.microsoft.com/office/drawing/2014/main" id="{A833F832-9B03-1923-1E26-C10DF4FE83FB}"/>
              </a:ext>
            </a:extLst>
          </p:cNvPr>
          <p:cNvGrpSpPr/>
          <p:nvPr/>
        </p:nvGrpSpPr>
        <p:grpSpPr>
          <a:xfrm>
            <a:off x="395522" y="3537468"/>
            <a:ext cx="11229444" cy="2882686"/>
            <a:chOff x="309658" y="3440916"/>
            <a:chExt cx="11229444" cy="2882686"/>
          </a:xfrm>
        </p:grpSpPr>
        <p:grpSp>
          <p:nvGrpSpPr>
            <p:cNvPr id="36" name="Group 35">
              <a:extLst>
                <a:ext uri="{FF2B5EF4-FFF2-40B4-BE49-F238E27FC236}">
                  <a16:creationId xmlns:a16="http://schemas.microsoft.com/office/drawing/2014/main" id="{1B20F76D-4BCB-C813-FC6D-83D460B35BFB}"/>
                </a:ext>
              </a:extLst>
            </p:cNvPr>
            <p:cNvGrpSpPr/>
            <p:nvPr/>
          </p:nvGrpSpPr>
          <p:grpSpPr>
            <a:xfrm>
              <a:off x="309658" y="3440916"/>
              <a:ext cx="11229444" cy="2846961"/>
              <a:chOff x="309658" y="3541785"/>
              <a:chExt cx="11229444" cy="2846961"/>
            </a:xfrm>
          </p:grpSpPr>
          <p:sp>
            <p:nvSpPr>
              <p:cNvPr id="10" name="Google Shape;219;p3">
                <a:extLst>
                  <a:ext uri="{FF2B5EF4-FFF2-40B4-BE49-F238E27FC236}">
                    <a16:creationId xmlns:a16="http://schemas.microsoft.com/office/drawing/2014/main" id="{568D9D9E-2E41-B7CD-8FF2-8EEDF8D19DD7}"/>
                  </a:ext>
                </a:extLst>
              </p:cNvPr>
              <p:cNvSpPr/>
              <p:nvPr/>
            </p:nvSpPr>
            <p:spPr>
              <a:xfrm>
                <a:off x="309658" y="3543045"/>
                <a:ext cx="3319274" cy="578954"/>
              </a:xfrm>
              <a:prstGeom prst="rect">
                <a:avLst/>
              </a:prstGeom>
              <a:solidFill>
                <a:srgbClr val="009EC9"/>
              </a:solidFill>
              <a:ln w="25400" cap="flat" cmpd="sng">
                <a:solidFill>
                  <a:srgbClr val="009EC9"/>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rgbClr val="009EC9"/>
                  </a:solidFill>
                  <a:effectLst/>
                  <a:uLnTx/>
                  <a:uFillTx/>
                  <a:latin typeface="Calibri" panose="020F0502020204030204"/>
                  <a:ea typeface="+mn-ea"/>
                  <a:cs typeface="+mn-cs"/>
                </a:endParaRPr>
              </a:p>
            </p:txBody>
          </p:sp>
          <p:sp>
            <p:nvSpPr>
              <p:cNvPr id="11" name="Google Shape;220;p3">
                <a:extLst>
                  <a:ext uri="{FF2B5EF4-FFF2-40B4-BE49-F238E27FC236}">
                    <a16:creationId xmlns:a16="http://schemas.microsoft.com/office/drawing/2014/main" id="{A05BC4C5-30FD-3609-0746-E5262EA0BE8F}"/>
                  </a:ext>
                </a:extLst>
              </p:cNvPr>
              <p:cNvSpPr txBox="1">
                <a:spLocks noChangeAspect="1"/>
              </p:cNvSpPr>
              <p:nvPr/>
            </p:nvSpPr>
            <p:spPr>
              <a:xfrm>
                <a:off x="978482" y="3763299"/>
                <a:ext cx="2111854" cy="346308"/>
              </a:xfrm>
              <a:prstGeom prst="rect">
                <a:avLst/>
              </a:prstGeom>
              <a:noFill/>
              <a:ln>
                <a:noFill/>
              </a:ln>
            </p:spPr>
            <p:txBody>
              <a:bodyPr spcFirstLastPara="1" wrap="square" lIns="121900" tIns="121900" rIns="254000" bIns="281875" anchor="ctr" anchorCtr="0">
                <a:noAutofit/>
              </a:bodyPr>
              <a:lstStyle/>
              <a:p>
                <a:pPr marL="0" marR="0" lvl="0" indent="0" algn="l" defTabSz="914400" rtl="0" eaLnBrk="1" fontAlgn="auto" latinLnBrk="0" hangingPunct="1">
                  <a:lnSpc>
                    <a:spcPct val="90000"/>
                  </a:lnSpc>
                  <a:spcBef>
                    <a:spcPts val="0"/>
                  </a:spcBef>
                  <a:spcAft>
                    <a:spcPts val="0"/>
                  </a:spcAft>
                  <a:buClr>
                    <a:prstClr val="white"/>
                  </a:buClr>
                  <a:buSzPts val="3200"/>
                  <a:buFont typeface="Arial"/>
                  <a:buNone/>
                  <a:tabLst/>
                  <a:defRPr/>
                </a:pPr>
                <a:r>
                  <a:rPr kumimoji="0" lang="en-US" sz="3000" b="1" i="0" u="none" strike="noStrike" kern="0" cap="none" spc="0" normalizeH="0" baseline="0" noProof="0" dirty="0">
                    <a:ln>
                      <a:noFill/>
                    </a:ln>
                    <a:solidFill>
                      <a:prstClr val="white"/>
                    </a:solidFill>
                    <a:effectLst/>
                    <a:uLnTx/>
                    <a:uFillTx/>
                    <a:latin typeface="Calibri" panose="020F0502020204030204"/>
                    <a:ea typeface="Tahoma" panose="020B0604030504040204" pitchFamily="34" charset="0"/>
                    <a:cs typeface="DINOT" panose="020B0504020101020102" pitchFamily="34" charset="0"/>
                    <a:sym typeface="Arial"/>
                  </a:rPr>
                  <a:t>Awareness</a:t>
                </a:r>
                <a:endParaRPr kumimoji="0" sz="3000" b="1" i="0" u="none" strike="noStrike" kern="0" cap="none" spc="0" normalizeH="0" baseline="0" noProof="0" dirty="0">
                  <a:ln>
                    <a:noFill/>
                  </a:ln>
                  <a:solidFill>
                    <a:prstClr val="black"/>
                  </a:solidFill>
                  <a:effectLst/>
                  <a:uLnTx/>
                  <a:uFillTx/>
                  <a:latin typeface="Calibri" panose="020F0502020204030204"/>
                  <a:ea typeface="Tahoma" panose="020B0604030504040204" pitchFamily="34" charset="0"/>
                  <a:cs typeface="DINOT" panose="020B0504020101020102" pitchFamily="34" charset="0"/>
                </a:endParaRPr>
              </a:p>
            </p:txBody>
          </p:sp>
          <p:sp>
            <p:nvSpPr>
              <p:cNvPr id="12" name="Google Shape;221;p3">
                <a:extLst>
                  <a:ext uri="{FF2B5EF4-FFF2-40B4-BE49-F238E27FC236}">
                    <a16:creationId xmlns:a16="http://schemas.microsoft.com/office/drawing/2014/main" id="{849D1A69-2385-393C-9796-D0DA7F27EE6C}"/>
                  </a:ext>
                </a:extLst>
              </p:cNvPr>
              <p:cNvSpPr/>
              <p:nvPr/>
            </p:nvSpPr>
            <p:spPr>
              <a:xfrm>
                <a:off x="309658" y="4102746"/>
                <a:ext cx="3319274" cy="2286000"/>
              </a:xfrm>
              <a:prstGeom prst="rect">
                <a:avLst/>
              </a:prstGeom>
              <a:solidFill>
                <a:sysClr val="window" lastClr="FFFFFF"/>
              </a:solidFill>
              <a:ln w="25400" cap="flat" cmpd="sng">
                <a:solidFill>
                  <a:srgbClr val="009EC9"/>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9EC9"/>
                  </a:solidFill>
                  <a:effectLst/>
                  <a:uLnTx/>
                  <a:uFillTx/>
                  <a:latin typeface="Calibri" panose="020F0502020204030204"/>
                  <a:ea typeface="+mn-ea"/>
                  <a:cs typeface="+mn-cs"/>
                </a:endParaRPr>
              </a:p>
            </p:txBody>
          </p:sp>
          <p:sp>
            <p:nvSpPr>
              <p:cNvPr id="13" name="Google Shape;222;p3">
                <a:extLst>
                  <a:ext uri="{FF2B5EF4-FFF2-40B4-BE49-F238E27FC236}">
                    <a16:creationId xmlns:a16="http://schemas.microsoft.com/office/drawing/2014/main" id="{EE521F2C-3D85-81A4-83DB-B1AB618D66D1}"/>
                  </a:ext>
                </a:extLst>
              </p:cNvPr>
              <p:cNvSpPr txBox="1">
                <a:spLocks noChangeAspect="1"/>
              </p:cNvSpPr>
              <p:nvPr/>
            </p:nvSpPr>
            <p:spPr>
              <a:xfrm>
                <a:off x="369773" y="4109607"/>
                <a:ext cx="3044082" cy="1055831"/>
              </a:xfrm>
              <a:prstGeom prst="rect">
                <a:avLst/>
              </a:prstGeom>
              <a:noFill/>
              <a:ln>
                <a:noFill/>
              </a:ln>
            </p:spPr>
            <p:txBody>
              <a:bodyPr spcFirstLastPara="1" wrap="square" lIns="121900" tIns="121900" rIns="121900" bIns="121900" anchor="t" anchorCtr="0">
                <a:noAutofit/>
              </a:bodyPr>
              <a:lstStyle/>
              <a:p>
                <a:pPr marL="285750" marR="0" lvl="0" indent="-285750" algn="l" defTabSz="914400" rtl="0" eaLnBrk="1" fontAlgn="auto" latinLnBrk="0" hangingPunct="1">
                  <a:lnSpc>
                    <a:spcPct val="90000"/>
                  </a:lnSpc>
                  <a:spcBef>
                    <a:spcPts val="300"/>
                  </a:spcBef>
                  <a:spcAft>
                    <a:spcPts val="300"/>
                  </a:spcAft>
                  <a:buClr>
                    <a:prstClr val="black"/>
                  </a:buClr>
                  <a:buSzPct val="150000"/>
                  <a:buFont typeface="Arial" panose="020B0604020202020204" pitchFamily="34" charset="0"/>
                  <a:buChar char="•"/>
                  <a:tabLst/>
                  <a:defRPr/>
                </a:pPr>
                <a:r>
                  <a:rPr kumimoji="0" lang="en-US" sz="1700" b="0" i="0" u="none" strike="noStrike" kern="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sym typeface="Arial"/>
                  </a:rPr>
                  <a:t>Guest Speaker</a:t>
                </a:r>
              </a:p>
              <a:p>
                <a:pPr marL="285750" marR="0" lvl="0" indent="-285750" algn="l" defTabSz="914400" rtl="0" eaLnBrk="1" fontAlgn="auto" latinLnBrk="0" hangingPunct="1">
                  <a:lnSpc>
                    <a:spcPct val="90000"/>
                  </a:lnSpc>
                  <a:spcBef>
                    <a:spcPts val="300"/>
                  </a:spcBef>
                  <a:spcAft>
                    <a:spcPts val="300"/>
                  </a:spcAft>
                  <a:buClr>
                    <a:prstClr val="black"/>
                  </a:buClr>
                  <a:buSzPct val="150000"/>
                  <a:buFont typeface="Arial" panose="020B0604020202020204" pitchFamily="34" charset="0"/>
                  <a:buChar char="•"/>
                  <a:tabLst/>
                  <a:defRPr/>
                </a:pPr>
                <a:r>
                  <a:rPr kumimoji="0" lang="en-US" sz="1700" b="0" i="0" u="none" strike="noStrike" kern="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sym typeface="Arial"/>
                  </a:rPr>
                  <a:t>Worksite Tour</a:t>
                </a:r>
              </a:p>
              <a:p>
                <a:pPr marL="285750" marR="0" lvl="0" indent="-285750" algn="l" defTabSz="914400" rtl="0" eaLnBrk="1" fontAlgn="auto" latinLnBrk="0" hangingPunct="1">
                  <a:lnSpc>
                    <a:spcPct val="90000"/>
                  </a:lnSpc>
                  <a:spcBef>
                    <a:spcPts val="300"/>
                  </a:spcBef>
                  <a:spcAft>
                    <a:spcPts val="300"/>
                  </a:spcAft>
                  <a:buClr>
                    <a:prstClr val="black"/>
                  </a:buClr>
                  <a:buSzPct val="150000"/>
                  <a:buFont typeface="Arial" panose="020B0604020202020204" pitchFamily="34" charset="0"/>
                  <a:buChar char="•"/>
                  <a:tabLst/>
                  <a:defRPr/>
                </a:pPr>
                <a:r>
                  <a:rPr kumimoji="0" lang="en-US" sz="1700" b="0" i="0" u="none" strike="noStrike" kern="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sym typeface="Arial"/>
                  </a:rPr>
                  <a:t>Career Fair</a:t>
                </a:r>
                <a:endParaRPr kumimoji="0" lang="en-US" sz="1700" b="0" i="0" u="none" strike="noStrike" kern="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4" name="Google Shape;223;p3">
                <a:extLst>
                  <a:ext uri="{FF2B5EF4-FFF2-40B4-BE49-F238E27FC236}">
                    <a16:creationId xmlns:a16="http://schemas.microsoft.com/office/drawing/2014/main" id="{3A1029FB-140C-AB3A-8F3A-8355FF7E4A64}"/>
                  </a:ext>
                </a:extLst>
              </p:cNvPr>
              <p:cNvSpPr/>
              <p:nvPr/>
            </p:nvSpPr>
            <p:spPr>
              <a:xfrm>
                <a:off x="4287900" y="3541785"/>
                <a:ext cx="3316004" cy="578955"/>
              </a:xfrm>
              <a:prstGeom prst="rect">
                <a:avLst/>
              </a:prstGeom>
              <a:solidFill>
                <a:srgbClr val="B2D235"/>
              </a:solidFill>
              <a:ln w="25400" cap="flat" cmpd="sng">
                <a:solidFill>
                  <a:srgbClr val="B2D235"/>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sp>
            <p:nvSpPr>
              <p:cNvPr id="15" name="Google Shape;224;p3">
                <a:extLst>
                  <a:ext uri="{FF2B5EF4-FFF2-40B4-BE49-F238E27FC236}">
                    <a16:creationId xmlns:a16="http://schemas.microsoft.com/office/drawing/2014/main" id="{6A509699-6DD2-3512-00B6-17A269BF0FE6}"/>
                  </a:ext>
                </a:extLst>
              </p:cNvPr>
              <p:cNvSpPr txBox="1">
                <a:spLocks noChangeAspect="1"/>
              </p:cNvSpPr>
              <p:nvPr/>
            </p:nvSpPr>
            <p:spPr>
              <a:xfrm>
                <a:off x="4975674" y="3760490"/>
                <a:ext cx="2240652" cy="346308"/>
              </a:xfrm>
              <a:prstGeom prst="rect">
                <a:avLst/>
              </a:prstGeom>
              <a:noFill/>
              <a:ln>
                <a:noFill/>
              </a:ln>
            </p:spPr>
            <p:txBody>
              <a:bodyPr spcFirstLastPara="1" wrap="square" lIns="121900" tIns="121900" rIns="254000" bIns="281875" anchor="ctr" anchorCtr="0">
                <a:noAutofit/>
              </a:bodyPr>
              <a:lstStyle/>
              <a:p>
                <a:pPr marL="0" marR="0" lvl="0" indent="0" algn="l" defTabSz="914400" rtl="0" eaLnBrk="1" fontAlgn="auto" latinLnBrk="0" hangingPunct="1">
                  <a:lnSpc>
                    <a:spcPct val="90000"/>
                  </a:lnSpc>
                  <a:spcBef>
                    <a:spcPts val="0"/>
                  </a:spcBef>
                  <a:spcAft>
                    <a:spcPts val="0"/>
                  </a:spcAft>
                  <a:buClr>
                    <a:prstClr val="white"/>
                  </a:buClr>
                  <a:buSzPts val="3200"/>
                  <a:buFont typeface="Arial"/>
                  <a:buNone/>
                  <a:tabLst/>
                  <a:defRPr/>
                </a:pPr>
                <a:r>
                  <a:rPr kumimoji="0" lang="en-US" sz="3000" b="1" i="0" u="none" strike="noStrike" kern="0" cap="none" spc="0" normalizeH="0" baseline="0" noProof="0" dirty="0">
                    <a:ln>
                      <a:noFill/>
                    </a:ln>
                    <a:solidFill>
                      <a:prstClr val="white"/>
                    </a:solidFill>
                    <a:effectLst/>
                    <a:uLnTx/>
                    <a:uFillTx/>
                    <a:latin typeface="Calibri" panose="020F0502020204030204"/>
                    <a:ea typeface="Tahoma" panose="020B0604030504040204" pitchFamily="34" charset="0"/>
                    <a:cs typeface="DINOT" panose="020B0504020101020102" pitchFamily="34" charset="0"/>
                    <a:sym typeface="Arial"/>
                  </a:rPr>
                  <a:t>Exploration</a:t>
                </a:r>
                <a:endParaRPr kumimoji="0" sz="3000" b="1" i="0" u="none" strike="noStrike" kern="0" cap="none" spc="0" normalizeH="0" baseline="0" noProof="0" dirty="0">
                  <a:ln>
                    <a:noFill/>
                  </a:ln>
                  <a:solidFill>
                    <a:prstClr val="black"/>
                  </a:solidFill>
                  <a:effectLst/>
                  <a:uLnTx/>
                  <a:uFillTx/>
                  <a:latin typeface="Calibri" panose="020F0502020204030204"/>
                  <a:ea typeface="Tahoma" panose="020B0604030504040204" pitchFamily="34" charset="0"/>
                  <a:cs typeface="DINOT" panose="020B0504020101020102" pitchFamily="34" charset="0"/>
                </a:endParaRPr>
              </a:p>
            </p:txBody>
          </p:sp>
          <p:sp>
            <p:nvSpPr>
              <p:cNvPr id="16" name="Google Shape;225;p3">
                <a:extLst>
                  <a:ext uri="{FF2B5EF4-FFF2-40B4-BE49-F238E27FC236}">
                    <a16:creationId xmlns:a16="http://schemas.microsoft.com/office/drawing/2014/main" id="{2EBFF906-EB2A-8062-109C-343E63F8565D}"/>
                  </a:ext>
                </a:extLst>
              </p:cNvPr>
              <p:cNvSpPr/>
              <p:nvPr/>
            </p:nvSpPr>
            <p:spPr>
              <a:xfrm>
                <a:off x="4287899" y="4102746"/>
                <a:ext cx="3316004" cy="2286000"/>
              </a:xfrm>
              <a:prstGeom prst="rect">
                <a:avLst/>
              </a:prstGeom>
              <a:solidFill>
                <a:sysClr val="window" lastClr="FFFFFF"/>
              </a:solidFill>
              <a:ln w="25400" cap="flat" cmpd="sng">
                <a:solidFill>
                  <a:srgbClr val="B2D235"/>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sp>
            <p:nvSpPr>
              <p:cNvPr id="17" name="Google Shape;226;p3">
                <a:extLst>
                  <a:ext uri="{FF2B5EF4-FFF2-40B4-BE49-F238E27FC236}">
                    <a16:creationId xmlns:a16="http://schemas.microsoft.com/office/drawing/2014/main" id="{0CFDE54A-D74A-21DA-2849-27D434E3121C}"/>
                  </a:ext>
                </a:extLst>
              </p:cNvPr>
              <p:cNvSpPr txBox="1">
                <a:spLocks noChangeAspect="1"/>
              </p:cNvSpPr>
              <p:nvPr/>
            </p:nvSpPr>
            <p:spPr>
              <a:xfrm>
                <a:off x="4368040" y="4096563"/>
                <a:ext cx="3339994" cy="2240194"/>
              </a:xfrm>
              <a:prstGeom prst="rect">
                <a:avLst/>
              </a:prstGeom>
              <a:noFill/>
              <a:ln>
                <a:noFill/>
              </a:ln>
            </p:spPr>
            <p:txBody>
              <a:bodyPr spcFirstLastPara="1" wrap="square" lIns="121900" tIns="121900" rIns="121900" bIns="121900" anchor="t" anchorCtr="0">
                <a:noAutofit/>
              </a:bodyPr>
              <a:lstStyle/>
              <a:p>
                <a:pPr marL="285750" marR="0" lvl="0" indent="-285750" algn="l" defTabSz="914400" rtl="0" eaLnBrk="1" fontAlgn="auto" latinLnBrk="0" hangingPunct="1">
                  <a:lnSpc>
                    <a:spcPct val="90000"/>
                  </a:lnSpc>
                  <a:spcBef>
                    <a:spcPts val="300"/>
                  </a:spcBef>
                  <a:spcAft>
                    <a:spcPts val="300"/>
                  </a:spcAft>
                  <a:buClr>
                    <a:prstClr val="black"/>
                  </a:buClr>
                  <a:buSzPct val="150000"/>
                  <a:buFont typeface="Arial" panose="020B0604020202020204" pitchFamily="34" charset="0"/>
                  <a:buChar char="•"/>
                  <a:tabLst/>
                  <a:defRPr/>
                </a:pPr>
                <a:r>
                  <a:rPr kumimoji="0" lang="en-US" sz="1700" b="0" i="0" u="none" strike="noStrike" kern="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sym typeface="Arial"/>
                  </a:rPr>
                  <a:t>Informational Interview</a:t>
                </a:r>
              </a:p>
              <a:p>
                <a:pPr marL="285750" marR="0" lvl="0" indent="-285750" algn="l" defTabSz="914400" rtl="0" eaLnBrk="1" fontAlgn="auto" latinLnBrk="0" hangingPunct="1">
                  <a:lnSpc>
                    <a:spcPct val="90000"/>
                  </a:lnSpc>
                  <a:spcBef>
                    <a:spcPts val="300"/>
                  </a:spcBef>
                  <a:spcAft>
                    <a:spcPts val="300"/>
                  </a:spcAft>
                  <a:buClr>
                    <a:prstClr val="black"/>
                  </a:buClr>
                  <a:buSzPct val="150000"/>
                  <a:buFont typeface="Arial" panose="020B0604020202020204" pitchFamily="34" charset="0"/>
                  <a:buChar char="•"/>
                  <a:tabLst/>
                  <a:defRPr/>
                </a:pPr>
                <a:r>
                  <a:rPr kumimoji="0" lang="en-US" sz="1700" b="0" i="0" u="none" strike="noStrike" kern="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sym typeface="Arial"/>
                  </a:rPr>
                  <a:t>Job Shadow</a:t>
                </a:r>
              </a:p>
              <a:p>
                <a:pPr marL="285750" marR="0" lvl="0" indent="-285750" algn="l" defTabSz="914400" rtl="0" eaLnBrk="1" fontAlgn="auto" latinLnBrk="0" hangingPunct="1">
                  <a:lnSpc>
                    <a:spcPct val="90000"/>
                  </a:lnSpc>
                  <a:spcBef>
                    <a:spcPts val="300"/>
                  </a:spcBef>
                  <a:spcAft>
                    <a:spcPts val="300"/>
                  </a:spcAft>
                  <a:buClr>
                    <a:prstClr val="black"/>
                  </a:buClr>
                  <a:buSzPct val="150000"/>
                  <a:buFont typeface="Arial" panose="020B0604020202020204" pitchFamily="34" charset="0"/>
                  <a:buChar char="•"/>
                  <a:tabLst/>
                  <a:defRPr/>
                </a:pPr>
                <a:r>
                  <a:rPr kumimoji="0" lang="en-US" sz="1700" b="0" i="0" u="none" strike="noStrike" kern="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sym typeface="Arial"/>
                  </a:rPr>
                  <a:t>Mock Interview</a:t>
                </a:r>
              </a:p>
              <a:p>
                <a:pPr marL="285750" marR="0" lvl="0" indent="-285750" algn="l" defTabSz="914400" rtl="0" eaLnBrk="1" fontAlgn="auto" latinLnBrk="0" hangingPunct="1">
                  <a:lnSpc>
                    <a:spcPct val="90000"/>
                  </a:lnSpc>
                  <a:spcBef>
                    <a:spcPts val="300"/>
                  </a:spcBef>
                  <a:spcAft>
                    <a:spcPts val="300"/>
                  </a:spcAft>
                  <a:buClr>
                    <a:prstClr val="black"/>
                  </a:buClr>
                  <a:buSzPct val="150000"/>
                  <a:buFont typeface="Arial" panose="020B0604020202020204" pitchFamily="34" charset="0"/>
                  <a:buChar char="•"/>
                  <a:tabLst/>
                  <a:defRPr/>
                </a:pPr>
                <a:r>
                  <a:rPr kumimoji="0" lang="en-US" sz="1700" b="0" i="0" u="none" strike="noStrike" kern="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sym typeface="Arial"/>
                  </a:rPr>
                  <a:t>Mentorship</a:t>
                </a:r>
              </a:p>
              <a:p>
                <a:pPr marL="285750" marR="0" lvl="0" indent="-285750" algn="l" defTabSz="914400" rtl="0" eaLnBrk="1" fontAlgn="auto" latinLnBrk="0" hangingPunct="1">
                  <a:lnSpc>
                    <a:spcPct val="90000"/>
                  </a:lnSpc>
                  <a:spcBef>
                    <a:spcPts val="300"/>
                  </a:spcBef>
                  <a:spcAft>
                    <a:spcPts val="300"/>
                  </a:spcAft>
                  <a:buClr>
                    <a:prstClr val="black"/>
                  </a:buClr>
                  <a:buSzPct val="150000"/>
                  <a:buFont typeface="Arial" panose="020B0604020202020204" pitchFamily="34" charset="0"/>
                  <a:buChar char="•"/>
                  <a:tabLst/>
                  <a:defRPr/>
                </a:pPr>
                <a:r>
                  <a:rPr kumimoji="0" lang="en-US" sz="1700" b="0" i="0" u="none" strike="noStrike" kern="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sym typeface="Arial"/>
                  </a:rPr>
                  <a:t>Resume coaching/review</a:t>
                </a:r>
              </a:p>
              <a:p>
                <a:pPr marL="285750" marR="0" lvl="0" indent="-285750" algn="l" defTabSz="914400" rtl="0" eaLnBrk="1" fontAlgn="auto" latinLnBrk="0" hangingPunct="1">
                  <a:lnSpc>
                    <a:spcPct val="90000"/>
                  </a:lnSpc>
                  <a:spcBef>
                    <a:spcPts val="300"/>
                  </a:spcBef>
                  <a:spcAft>
                    <a:spcPts val="300"/>
                  </a:spcAft>
                  <a:buClr>
                    <a:prstClr val="black"/>
                  </a:buClr>
                  <a:buSzPct val="150000"/>
                  <a:buFont typeface="Arial" panose="020B0604020202020204" pitchFamily="34" charset="0"/>
                  <a:buChar char="•"/>
                  <a:tabLst/>
                  <a:defRPr/>
                </a:pPr>
                <a:r>
                  <a:rPr kumimoji="0" lang="en-US" sz="1700" b="0" i="0" u="none" strike="noStrike" kern="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Skills Workshop</a:t>
                </a:r>
              </a:p>
              <a:p>
                <a:pPr marL="285750" marR="0" lvl="0" indent="-285750" algn="l" defTabSz="914400" rtl="0" eaLnBrk="1" fontAlgn="auto" latinLnBrk="0" hangingPunct="1">
                  <a:lnSpc>
                    <a:spcPct val="90000"/>
                  </a:lnSpc>
                  <a:spcBef>
                    <a:spcPts val="300"/>
                  </a:spcBef>
                  <a:spcAft>
                    <a:spcPts val="300"/>
                  </a:spcAft>
                  <a:buClr>
                    <a:prstClr val="black"/>
                  </a:buClr>
                  <a:buSzPct val="150000"/>
                  <a:buFont typeface="Arial" panose="020B0604020202020204" pitchFamily="34" charset="0"/>
                  <a:buChar char="•"/>
                  <a:tabLst/>
                  <a:defRPr/>
                </a:pPr>
                <a:r>
                  <a:rPr kumimoji="0" lang="en-US" sz="1700" b="0" i="0" u="none" strike="noStrike" kern="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Partner Engagement Project</a:t>
                </a:r>
                <a:endParaRPr kumimoji="0" sz="1700" b="0" i="0" u="none" strike="noStrike" kern="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30" name="Google Shape;227;p3">
                <a:extLst>
                  <a:ext uri="{FF2B5EF4-FFF2-40B4-BE49-F238E27FC236}">
                    <a16:creationId xmlns:a16="http://schemas.microsoft.com/office/drawing/2014/main" id="{0B524809-4F0B-DC7A-B46B-C914ECEA2319}"/>
                  </a:ext>
                </a:extLst>
              </p:cNvPr>
              <p:cNvSpPr/>
              <p:nvPr/>
            </p:nvSpPr>
            <p:spPr>
              <a:xfrm>
                <a:off x="8151589" y="3541785"/>
                <a:ext cx="3316004" cy="578956"/>
              </a:xfrm>
              <a:prstGeom prst="rect">
                <a:avLst/>
              </a:prstGeom>
              <a:solidFill>
                <a:srgbClr val="1E40AA"/>
              </a:solidFill>
              <a:ln w="25400" cap="flat" cmpd="sng">
                <a:solidFill>
                  <a:srgbClr val="1E40AA"/>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sp>
            <p:nvSpPr>
              <p:cNvPr id="31" name="Google Shape;228;p3">
                <a:extLst>
                  <a:ext uri="{FF2B5EF4-FFF2-40B4-BE49-F238E27FC236}">
                    <a16:creationId xmlns:a16="http://schemas.microsoft.com/office/drawing/2014/main" id="{8A5740FF-9099-29BE-6D06-397625C32F84}"/>
                  </a:ext>
                </a:extLst>
              </p:cNvPr>
              <p:cNvSpPr txBox="1">
                <a:spLocks noChangeAspect="1"/>
              </p:cNvSpPr>
              <p:nvPr/>
            </p:nvSpPr>
            <p:spPr>
              <a:xfrm>
                <a:off x="8760500" y="3760490"/>
                <a:ext cx="2260317" cy="346308"/>
              </a:xfrm>
              <a:prstGeom prst="rect">
                <a:avLst/>
              </a:prstGeom>
              <a:noFill/>
              <a:ln>
                <a:noFill/>
              </a:ln>
            </p:spPr>
            <p:txBody>
              <a:bodyPr spcFirstLastPara="1" wrap="square" lIns="121900" tIns="121900" rIns="254000" bIns="281875" anchor="ctr" anchorCtr="0">
                <a:noAutofit/>
              </a:bodyPr>
              <a:lstStyle/>
              <a:p>
                <a:pPr marL="0" marR="0" lvl="0" indent="0" algn="l" defTabSz="914400" rtl="0" eaLnBrk="1" fontAlgn="auto" latinLnBrk="0" hangingPunct="1">
                  <a:lnSpc>
                    <a:spcPct val="90000"/>
                  </a:lnSpc>
                  <a:spcBef>
                    <a:spcPts val="0"/>
                  </a:spcBef>
                  <a:spcAft>
                    <a:spcPts val="0"/>
                  </a:spcAft>
                  <a:buClr>
                    <a:prstClr val="white"/>
                  </a:buClr>
                  <a:buSzPts val="3200"/>
                  <a:buFont typeface="Arial"/>
                  <a:buNone/>
                  <a:tabLst/>
                  <a:defRPr/>
                </a:pPr>
                <a:r>
                  <a:rPr kumimoji="0" lang="en-US" sz="3000" b="1" i="0" u="none" strike="noStrike" kern="0" cap="none" spc="0" normalizeH="0" baseline="0" noProof="0" dirty="0">
                    <a:ln>
                      <a:noFill/>
                    </a:ln>
                    <a:solidFill>
                      <a:prstClr val="white"/>
                    </a:solidFill>
                    <a:effectLst/>
                    <a:uLnTx/>
                    <a:uFillTx/>
                    <a:latin typeface="Calibri" panose="020F0502020204030204"/>
                    <a:ea typeface="Tahoma" panose="020B0604030504040204" pitchFamily="34" charset="0"/>
                    <a:cs typeface="DINOT" panose="020B0504020101020102" pitchFamily="34" charset="0"/>
                    <a:sym typeface="Arial"/>
                  </a:rPr>
                  <a:t>Preparation</a:t>
                </a:r>
                <a:endParaRPr kumimoji="0" sz="3000" b="1" i="0" u="none" strike="noStrike" kern="0" cap="none" spc="0" normalizeH="0" baseline="0" noProof="0" dirty="0">
                  <a:ln>
                    <a:noFill/>
                  </a:ln>
                  <a:solidFill>
                    <a:prstClr val="black"/>
                  </a:solidFill>
                  <a:effectLst/>
                  <a:uLnTx/>
                  <a:uFillTx/>
                  <a:latin typeface="Calibri" panose="020F0502020204030204"/>
                  <a:ea typeface="Tahoma" panose="020B0604030504040204" pitchFamily="34" charset="0"/>
                  <a:cs typeface="DINOT" panose="020B0504020101020102" pitchFamily="34" charset="0"/>
                </a:endParaRPr>
              </a:p>
            </p:txBody>
          </p:sp>
          <p:sp>
            <p:nvSpPr>
              <p:cNvPr id="32" name="Google Shape;229;p3">
                <a:extLst>
                  <a:ext uri="{FF2B5EF4-FFF2-40B4-BE49-F238E27FC236}">
                    <a16:creationId xmlns:a16="http://schemas.microsoft.com/office/drawing/2014/main" id="{05A102A5-82AE-6070-4DDC-84A4F7E0E77E}"/>
                  </a:ext>
                </a:extLst>
              </p:cNvPr>
              <p:cNvSpPr/>
              <p:nvPr/>
            </p:nvSpPr>
            <p:spPr>
              <a:xfrm>
                <a:off x="8151589" y="4102746"/>
                <a:ext cx="3319275" cy="2286000"/>
              </a:xfrm>
              <a:prstGeom prst="rect">
                <a:avLst/>
              </a:prstGeom>
              <a:solidFill>
                <a:sysClr val="window" lastClr="FFFFFF"/>
              </a:solidFill>
              <a:ln w="25400" cap="flat" cmpd="sng">
                <a:solidFill>
                  <a:srgbClr val="1E40AA"/>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33" name="Google Shape;230;p3">
                <a:extLst>
                  <a:ext uri="{FF2B5EF4-FFF2-40B4-BE49-F238E27FC236}">
                    <a16:creationId xmlns:a16="http://schemas.microsoft.com/office/drawing/2014/main" id="{E13FAA8A-B106-61CC-DE63-D0EFCECE516D}"/>
                  </a:ext>
                </a:extLst>
              </p:cNvPr>
              <p:cNvSpPr txBox="1">
                <a:spLocks noChangeAspect="1"/>
              </p:cNvSpPr>
              <p:nvPr/>
            </p:nvSpPr>
            <p:spPr>
              <a:xfrm>
                <a:off x="8242217" y="4115109"/>
                <a:ext cx="3296885" cy="2187122"/>
              </a:xfrm>
              <a:prstGeom prst="rect">
                <a:avLst/>
              </a:prstGeom>
              <a:noFill/>
              <a:ln>
                <a:noFill/>
              </a:ln>
            </p:spPr>
            <p:txBody>
              <a:bodyPr spcFirstLastPara="1" wrap="square" lIns="121900" tIns="121900" rIns="121900" bIns="121900" anchor="t" anchorCtr="0">
                <a:noAutofit/>
              </a:bodyPr>
              <a:lstStyle/>
              <a:p>
                <a:pPr marL="285750" marR="0" lvl="0" indent="-285750" algn="l" defTabSz="914400" rtl="0" eaLnBrk="1" fontAlgn="auto" latinLnBrk="0" hangingPunct="1">
                  <a:lnSpc>
                    <a:spcPct val="90000"/>
                  </a:lnSpc>
                  <a:spcBef>
                    <a:spcPts val="300"/>
                  </a:spcBef>
                  <a:spcAft>
                    <a:spcPts val="300"/>
                  </a:spcAft>
                  <a:buClr>
                    <a:prstClr val="black"/>
                  </a:buClr>
                  <a:buSzPct val="150000"/>
                  <a:buFont typeface="Arial" panose="020B0604020202020204" pitchFamily="34" charset="0"/>
                  <a:buChar char="•"/>
                  <a:tabLst/>
                  <a:defRPr/>
                </a:pPr>
                <a:r>
                  <a:rPr kumimoji="0" lang="en-US" sz="1700" b="0" i="0" u="none" strike="noStrike" kern="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sym typeface="Arial"/>
                  </a:rPr>
                  <a:t>Internship</a:t>
                </a:r>
              </a:p>
              <a:p>
                <a:pPr marL="285750" marR="0" lvl="0" indent="-285750" algn="l" defTabSz="914400" rtl="0" eaLnBrk="1" fontAlgn="auto" latinLnBrk="0" hangingPunct="1">
                  <a:lnSpc>
                    <a:spcPct val="90000"/>
                  </a:lnSpc>
                  <a:spcBef>
                    <a:spcPts val="300"/>
                  </a:spcBef>
                  <a:spcAft>
                    <a:spcPts val="300"/>
                  </a:spcAft>
                  <a:buClr>
                    <a:prstClr val="black"/>
                  </a:buClr>
                  <a:buSzPct val="150000"/>
                  <a:buFont typeface="Arial" panose="020B0604020202020204" pitchFamily="34" charset="0"/>
                  <a:buChar char="•"/>
                  <a:tabLst/>
                  <a:defRPr/>
                </a:pPr>
                <a:r>
                  <a:rPr kumimoji="0" lang="en-US" sz="1700" b="0" i="0" u="none" strike="noStrike" kern="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sym typeface="Arial"/>
                  </a:rPr>
                  <a:t>Mentored Industry Project</a:t>
                </a:r>
              </a:p>
              <a:p>
                <a:pPr marL="285750" marR="0" lvl="0" indent="-285750" algn="l" defTabSz="914400" rtl="0" eaLnBrk="1" fontAlgn="auto" latinLnBrk="0" hangingPunct="1">
                  <a:lnSpc>
                    <a:spcPct val="90000"/>
                  </a:lnSpc>
                  <a:spcBef>
                    <a:spcPts val="300"/>
                  </a:spcBef>
                  <a:spcAft>
                    <a:spcPts val="300"/>
                  </a:spcAft>
                  <a:buClr>
                    <a:prstClr val="black"/>
                  </a:buClr>
                  <a:buSzPct val="150000"/>
                  <a:buFont typeface="Arial" panose="020B0604020202020204" pitchFamily="34" charset="0"/>
                  <a:buChar char="•"/>
                  <a:tabLst/>
                  <a:defRPr/>
                </a:pPr>
                <a:r>
                  <a:rPr kumimoji="0" lang="en-US" sz="1700" b="0" i="0" u="none" strike="noStrike" kern="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sym typeface="Arial"/>
                  </a:rPr>
                  <a:t>Clinical Experience</a:t>
                </a:r>
              </a:p>
              <a:p>
                <a:pPr marL="285750" marR="0" lvl="0" indent="-285750" algn="l" defTabSz="914400" rtl="0" eaLnBrk="1" fontAlgn="auto" latinLnBrk="0" hangingPunct="1">
                  <a:lnSpc>
                    <a:spcPct val="90000"/>
                  </a:lnSpc>
                  <a:spcBef>
                    <a:spcPts val="300"/>
                  </a:spcBef>
                  <a:spcAft>
                    <a:spcPts val="300"/>
                  </a:spcAft>
                  <a:buClr>
                    <a:prstClr val="black"/>
                  </a:buClr>
                  <a:buSzPct val="150000"/>
                  <a:buFont typeface="Arial" panose="020B0604020202020204" pitchFamily="34" charset="0"/>
                  <a:buChar char="•"/>
                  <a:tabLst/>
                  <a:defRPr/>
                </a:pPr>
                <a:r>
                  <a:rPr kumimoji="0" lang="en-US" sz="1700" b="0" i="0" u="none" strike="noStrike" kern="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Apprenticeship/Youth Apprenticeship</a:t>
                </a:r>
                <a:endParaRPr kumimoji="0" sz="1700" b="0" i="0" u="none" strike="noStrike" kern="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grpSp>
        <p:sp>
          <p:nvSpPr>
            <p:cNvPr id="43" name="TextBox 42">
              <a:extLst>
                <a:ext uri="{FF2B5EF4-FFF2-40B4-BE49-F238E27FC236}">
                  <a16:creationId xmlns:a16="http://schemas.microsoft.com/office/drawing/2014/main" id="{27851CB2-89F5-9814-FB46-0FB34D4CB217}"/>
                </a:ext>
              </a:extLst>
            </p:cNvPr>
            <p:cNvSpPr txBox="1"/>
            <p:nvPr/>
          </p:nvSpPr>
          <p:spPr>
            <a:xfrm>
              <a:off x="8151589" y="5523383"/>
              <a:ext cx="3316004" cy="80021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1"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Students must complete 2 activities of 40+ hours or 1 activity of 80 hours.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00" b="0" i="1"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1"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Supervisor/mentor completes Future Ready </a:t>
              </a:r>
              <a:br>
                <a:rPr kumimoji="0" lang="en-US" sz="1050" b="0" i="1"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br>
              <a:r>
                <a:rPr kumimoji="0" lang="en-US" sz="1050" b="0" i="1"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Skills Assessment.</a:t>
              </a:r>
            </a:p>
          </p:txBody>
        </p:sp>
      </p:grpSp>
      <p:sp>
        <p:nvSpPr>
          <p:cNvPr id="7" name="Slide Number Placeholder 4">
            <a:extLst>
              <a:ext uri="{FF2B5EF4-FFF2-40B4-BE49-F238E27FC236}">
                <a16:creationId xmlns:a16="http://schemas.microsoft.com/office/drawing/2014/main" id="{26E073E3-C514-6757-86DB-BFEE27EF210E}"/>
              </a:ext>
            </a:extLst>
          </p:cNvPr>
          <p:cNvSpPr txBox="1">
            <a:spLocks/>
          </p:cNvSpPr>
          <p:nvPr/>
        </p:nvSpPr>
        <p:spPr>
          <a:xfrm>
            <a:off x="9225005" y="649269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9842275E-3340-4755-9ABD-115F011478DF}" type="slidenum">
              <a:rPr kumimoji="0" lang="en-US" sz="1200" b="0" i="0" u="none" strike="noStrike" kern="1200" cap="none" spc="0" normalizeH="0" baseline="0" noProof="0" smtClean="0">
                <a:ln>
                  <a:noFill/>
                </a:ln>
                <a:solidFill>
                  <a:prstClr val="black">
                    <a:tint val="75000"/>
                  </a:prstClr>
                </a:solidFill>
                <a:effectLst/>
                <a:uLnTx/>
                <a:uFillTx/>
                <a:latin typeface="DINOT"/>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dirty="0">
              <a:ln>
                <a:noFill/>
              </a:ln>
              <a:solidFill>
                <a:prstClr val="black">
                  <a:tint val="75000"/>
                </a:prstClr>
              </a:solidFill>
              <a:effectLst/>
              <a:uLnTx/>
              <a:uFillTx/>
              <a:latin typeface="DINOT"/>
              <a:ea typeface="+mn-ea"/>
              <a:cs typeface="+mn-cs"/>
            </a:endParaRPr>
          </a:p>
        </p:txBody>
      </p:sp>
      <p:grpSp>
        <p:nvGrpSpPr>
          <p:cNvPr id="23" name="Group 22">
            <a:extLst>
              <a:ext uri="{FF2B5EF4-FFF2-40B4-BE49-F238E27FC236}">
                <a16:creationId xmlns:a16="http://schemas.microsoft.com/office/drawing/2014/main" id="{5A0BC193-8A3A-6D7E-066C-350B3C21038A}"/>
              </a:ext>
            </a:extLst>
          </p:cNvPr>
          <p:cNvGrpSpPr>
            <a:grpSpLocks noChangeAspect="1"/>
          </p:cNvGrpSpPr>
          <p:nvPr/>
        </p:nvGrpSpPr>
        <p:grpSpPr>
          <a:xfrm>
            <a:off x="7572183" y="1562096"/>
            <a:ext cx="3798394" cy="1635221"/>
            <a:chOff x="7702695" y="1158996"/>
            <a:chExt cx="2953602" cy="1271535"/>
          </a:xfrm>
        </p:grpSpPr>
        <p:grpSp>
          <p:nvGrpSpPr>
            <p:cNvPr id="19" name="Group 18">
              <a:extLst>
                <a:ext uri="{FF2B5EF4-FFF2-40B4-BE49-F238E27FC236}">
                  <a16:creationId xmlns:a16="http://schemas.microsoft.com/office/drawing/2014/main" id="{70662E6F-8A09-04FC-8021-7119AE23ED8F}"/>
                </a:ext>
              </a:extLst>
            </p:cNvPr>
            <p:cNvGrpSpPr/>
            <p:nvPr/>
          </p:nvGrpSpPr>
          <p:grpSpPr>
            <a:xfrm>
              <a:off x="7708034" y="1158996"/>
              <a:ext cx="1905711" cy="327946"/>
              <a:chOff x="7679430" y="1274815"/>
              <a:chExt cx="1905711" cy="327946"/>
            </a:xfrm>
          </p:grpSpPr>
          <p:sp>
            <p:nvSpPr>
              <p:cNvPr id="27" name="TextBox 26">
                <a:extLst>
                  <a:ext uri="{FF2B5EF4-FFF2-40B4-BE49-F238E27FC236}">
                    <a16:creationId xmlns:a16="http://schemas.microsoft.com/office/drawing/2014/main" id="{3B6D3C05-7AA2-36EA-F7A6-D3E815E79C6A}"/>
                  </a:ext>
                </a:extLst>
              </p:cNvPr>
              <p:cNvSpPr txBox="1"/>
              <p:nvPr/>
            </p:nvSpPr>
            <p:spPr>
              <a:xfrm>
                <a:off x="8074283" y="1274815"/>
                <a:ext cx="1510858" cy="303144"/>
              </a:xfrm>
              <a:prstGeom prst="rect">
                <a:avLst/>
              </a:prstGeom>
              <a:noFill/>
            </p:spPr>
            <p:txBody>
              <a:bodyPr wrap="square" rtlCol="0">
                <a:spAutoFit/>
              </a:bodyPr>
              <a:lstStyle/>
              <a:p>
                <a:pPr marL="0" marR="0" lvl="0" indent="0" algn="l" defTabSz="457200" rtl="0" eaLnBrk="1" fontAlgn="auto" latinLnBrk="0" hangingPunct="1">
                  <a:lnSpc>
                    <a:spcPts val="26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Interaction</a:t>
                </a:r>
                <a:endParaRPr kumimoji="0" lang="en-US" sz="18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38" name="Graphic 37" descr="Checkmark with solid fill">
                <a:extLst>
                  <a:ext uri="{FF2B5EF4-FFF2-40B4-BE49-F238E27FC236}">
                    <a16:creationId xmlns:a16="http://schemas.microsoft.com/office/drawing/2014/main" id="{4CC1F4EB-B9AE-18D1-D7A8-A2F363B2AE8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679430" y="1306703"/>
                <a:ext cx="274320" cy="296058"/>
              </a:xfrm>
              <a:prstGeom prst="rect">
                <a:avLst/>
              </a:prstGeom>
            </p:spPr>
          </p:pic>
        </p:grpSp>
        <p:grpSp>
          <p:nvGrpSpPr>
            <p:cNvPr id="22" name="Group 21">
              <a:extLst>
                <a:ext uri="{FF2B5EF4-FFF2-40B4-BE49-F238E27FC236}">
                  <a16:creationId xmlns:a16="http://schemas.microsoft.com/office/drawing/2014/main" id="{EC6549ED-A8DE-7D54-A347-F9502BD32903}"/>
                </a:ext>
              </a:extLst>
            </p:cNvPr>
            <p:cNvGrpSpPr/>
            <p:nvPr/>
          </p:nvGrpSpPr>
          <p:grpSpPr>
            <a:xfrm>
              <a:off x="7702695" y="2125425"/>
              <a:ext cx="2250816" cy="305106"/>
              <a:chOff x="7618857" y="2412844"/>
              <a:chExt cx="2250816" cy="305106"/>
            </a:xfrm>
          </p:grpSpPr>
          <p:sp>
            <p:nvSpPr>
              <p:cNvPr id="28" name="TextBox 27">
                <a:extLst>
                  <a:ext uri="{FF2B5EF4-FFF2-40B4-BE49-F238E27FC236}">
                    <a16:creationId xmlns:a16="http://schemas.microsoft.com/office/drawing/2014/main" id="{B16B7829-044E-9406-299E-58D8332ED60F}"/>
                  </a:ext>
                </a:extLst>
              </p:cNvPr>
              <p:cNvSpPr txBox="1"/>
              <p:nvPr/>
            </p:nvSpPr>
            <p:spPr>
              <a:xfrm>
                <a:off x="8010563" y="2412844"/>
                <a:ext cx="1859110" cy="303144"/>
              </a:xfrm>
              <a:prstGeom prst="rect">
                <a:avLst/>
              </a:prstGeom>
              <a:noFill/>
            </p:spPr>
            <p:txBody>
              <a:bodyPr wrap="square" rtlCol="0">
                <a:spAutoFit/>
              </a:bodyPr>
              <a:lstStyle/>
              <a:p>
                <a:pPr marL="0" marR="0" lvl="0" indent="0" algn="l" defTabSz="457200" rtl="0" eaLnBrk="1" fontAlgn="auto" latinLnBrk="0" hangingPunct="1">
                  <a:lnSpc>
                    <a:spcPts val="26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Outcome-Driven</a:t>
                </a:r>
                <a:endParaRPr kumimoji="0" lang="en-US" sz="18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8" name="Graphic 7" descr="Checkmark with solid fill">
                <a:extLst>
                  <a:ext uri="{FF2B5EF4-FFF2-40B4-BE49-F238E27FC236}">
                    <a16:creationId xmlns:a16="http://schemas.microsoft.com/office/drawing/2014/main" id="{11E64A17-141B-D39B-DA8A-0A753C48822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618857" y="2421892"/>
                <a:ext cx="274320" cy="296058"/>
              </a:xfrm>
              <a:prstGeom prst="rect">
                <a:avLst/>
              </a:prstGeom>
            </p:spPr>
          </p:pic>
        </p:grpSp>
        <p:grpSp>
          <p:nvGrpSpPr>
            <p:cNvPr id="20" name="Group 19">
              <a:extLst>
                <a:ext uri="{FF2B5EF4-FFF2-40B4-BE49-F238E27FC236}">
                  <a16:creationId xmlns:a16="http://schemas.microsoft.com/office/drawing/2014/main" id="{243B5E9D-AC64-D797-1320-30D18C1625C4}"/>
                </a:ext>
              </a:extLst>
            </p:cNvPr>
            <p:cNvGrpSpPr/>
            <p:nvPr/>
          </p:nvGrpSpPr>
          <p:grpSpPr>
            <a:xfrm>
              <a:off x="7702695" y="1481140"/>
              <a:ext cx="2953602" cy="337731"/>
              <a:chOff x="7586907" y="1730992"/>
              <a:chExt cx="2953602" cy="337731"/>
            </a:xfrm>
          </p:grpSpPr>
          <p:sp>
            <p:nvSpPr>
              <p:cNvPr id="35" name="TextBox 34">
                <a:extLst>
                  <a:ext uri="{FF2B5EF4-FFF2-40B4-BE49-F238E27FC236}">
                    <a16:creationId xmlns:a16="http://schemas.microsoft.com/office/drawing/2014/main" id="{937586BC-94B8-3709-B604-986CD461FA5B}"/>
                  </a:ext>
                </a:extLst>
              </p:cNvPr>
              <p:cNvSpPr txBox="1"/>
              <p:nvPr/>
            </p:nvSpPr>
            <p:spPr>
              <a:xfrm>
                <a:off x="7962009" y="1730992"/>
                <a:ext cx="2578500" cy="303144"/>
              </a:xfrm>
              <a:prstGeom prst="rect">
                <a:avLst/>
              </a:prstGeom>
              <a:noFill/>
            </p:spPr>
            <p:txBody>
              <a:bodyPr wrap="square" rtlCol="0">
                <a:spAutoFit/>
              </a:bodyPr>
              <a:lstStyle/>
              <a:p>
                <a:pPr marL="0" marR="0" lvl="0" indent="0" algn="l" defTabSz="457200" rtl="0" eaLnBrk="1" fontAlgn="auto" latinLnBrk="0" hangingPunct="1">
                  <a:lnSpc>
                    <a:spcPts val="26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Preparation &amp; Reflection</a:t>
                </a:r>
                <a:endParaRPr kumimoji="0" lang="en-US" sz="18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9" name="Graphic 8" descr="Checkmark with solid fill">
                <a:extLst>
                  <a:ext uri="{FF2B5EF4-FFF2-40B4-BE49-F238E27FC236}">
                    <a16:creationId xmlns:a16="http://schemas.microsoft.com/office/drawing/2014/main" id="{4E09CCC1-0D78-90C9-143D-DE687790BF2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586907" y="1772665"/>
                <a:ext cx="274320" cy="296058"/>
              </a:xfrm>
              <a:prstGeom prst="rect">
                <a:avLst/>
              </a:prstGeom>
            </p:spPr>
          </p:pic>
        </p:grpSp>
        <p:grpSp>
          <p:nvGrpSpPr>
            <p:cNvPr id="21" name="Group 20">
              <a:extLst>
                <a:ext uri="{FF2B5EF4-FFF2-40B4-BE49-F238E27FC236}">
                  <a16:creationId xmlns:a16="http://schemas.microsoft.com/office/drawing/2014/main" id="{01AC91C6-0EBC-6F2A-4D66-6AD73DD85942}"/>
                </a:ext>
              </a:extLst>
            </p:cNvPr>
            <p:cNvGrpSpPr/>
            <p:nvPr/>
          </p:nvGrpSpPr>
          <p:grpSpPr>
            <a:xfrm>
              <a:off x="7702695" y="1803283"/>
              <a:ext cx="2784031" cy="310520"/>
              <a:chOff x="7628940" y="2066384"/>
              <a:chExt cx="2784031" cy="310520"/>
            </a:xfrm>
          </p:grpSpPr>
          <p:sp>
            <p:nvSpPr>
              <p:cNvPr id="29" name="TextBox 28">
                <a:extLst>
                  <a:ext uri="{FF2B5EF4-FFF2-40B4-BE49-F238E27FC236}">
                    <a16:creationId xmlns:a16="http://schemas.microsoft.com/office/drawing/2014/main" id="{DFBE927B-070D-1D54-6A77-B4148928BA25}"/>
                  </a:ext>
                </a:extLst>
              </p:cNvPr>
              <p:cNvSpPr txBox="1"/>
              <p:nvPr/>
            </p:nvSpPr>
            <p:spPr>
              <a:xfrm>
                <a:off x="8000895" y="2066384"/>
                <a:ext cx="2412076" cy="303144"/>
              </a:xfrm>
              <a:prstGeom prst="rect">
                <a:avLst/>
              </a:prstGeom>
              <a:noFill/>
            </p:spPr>
            <p:txBody>
              <a:bodyPr wrap="square" rtlCol="0">
                <a:spAutoFit/>
              </a:bodyPr>
              <a:lstStyle/>
              <a:p>
                <a:pPr marL="0" marR="0" lvl="0" indent="0" algn="l" defTabSz="457200" rtl="0" eaLnBrk="1" fontAlgn="auto" latinLnBrk="0" hangingPunct="1">
                  <a:lnSpc>
                    <a:spcPts val="26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Classroom-Connected</a:t>
                </a:r>
                <a:endParaRPr kumimoji="0" lang="en-US" sz="18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18" name="Graphic 17" descr="Checkmark with solid fill">
                <a:extLst>
                  <a:ext uri="{FF2B5EF4-FFF2-40B4-BE49-F238E27FC236}">
                    <a16:creationId xmlns:a16="http://schemas.microsoft.com/office/drawing/2014/main" id="{1C54466A-7198-B8CD-183A-10D5189480B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628940" y="2080846"/>
                <a:ext cx="274320" cy="296058"/>
              </a:xfrm>
              <a:prstGeom prst="rect">
                <a:avLst/>
              </a:prstGeom>
            </p:spPr>
          </p:pic>
        </p:grpSp>
      </p:grpSp>
      <p:pic>
        <p:nvPicPr>
          <p:cNvPr id="3" name="Picture 2" descr="A group of people sitting in chairs&#10;&#10;Description automatically generated">
            <a:extLst>
              <a:ext uri="{FF2B5EF4-FFF2-40B4-BE49-F238E27FC236}">
                <a16:creationId xmlns:a16="http://schemas.microsoft.com/office/drawing/2014/main" id="{E7157BA5-55BA-4B8A-1477-D929C8384AA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52403" y="1488448"/>
            <a:ext cx="1942995" cy="1832084"/>
          </a:xfrm>
          <a:prstGeom prst="ellipse">
            <a:avLst/>
          </a:prstGeom>
          <a:ln w="76200">
            <a:solidFill>
              <a:srgbClr val="3C3882"/>
            </a:solidFill>
          </a:ln>
          <a:effectLst/>
        </p:spPr>
      </p:pic>
      <p:sp>
        <p:nvSpPr>
          <p:cNvPr id="48" name="Freeform: Shape 47">
            <a:extLst>
              <a:ext uri="{FF2B5EF4-FFF2-40B4-BE49-F238E27FC236}">
                <a16:creationId xmlns:a16="http://schemas.microsoft.com/office/drawing/2014/main" id="{9CEBAD39-877C-2794-816C-3703985AE352}"/>
              </a:ext>
            </a:extLst>
          </p:cNvPr>
          <p:cNvSpPr/>
          <p:nvPr/>
        </p:nvSpPr>
        <p:spPr>
          <a:xfrm>
            <a:off x="395522" y="6501252"/>
            <a:ext cx="3655270" cy="222623"/>
          </a:xfrm>
          <a:custGeom>
            <a:avLst/>
            <a:gdLst>
              <a:gd name="connsiteX0" fmla="*/ 0 w 5025160"/>
              <a:gd name="connsiteY0" fmla="*/ 0 h 389823"/>
              <a:gd name="connsiteX1" fmla="*/ 4830249 w 5025160"/>
              <a:gd name="connsiteY1" fmla="*/ 0 h 389823"/>
              <a:gd name="connsiteX2" fmla="*/ 5025160 w 5025160"/>
              <a:gd name="connsiteY2" fmla="*/ 194912 h 389823"/>
              <a:gd name="connsiteX3" fmla="*/ 4830249 w 5025160"/>
              <a:gd name="connsiteY3" fmla="*/ 389823 h 389823"/>
              <a:gd name="connsiteX4" fmla="*/ 0 w 5025160"/>
              <a:gd name="connsiteY4" fmla="*/ 389823 h 389823"/>
              <a:gd name="connsiteX5" fmla="*/ 0 w 5025160"/>
              <a:gd name="connsiteY5" fmla="*/ 0 h 389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25160" h="389823">
                <a:moveTo>
                  <a:pt x="0" y="0"/>
                </a:moveTo>
                <a:lnTo>
                  <a:pt x="4830249" y="0"/>
                </a:lnTo>
                <a:lnTo>
                  <a:pt x="5025160" y="194912"/>
                </a:lnTo>
                <a:lnTo>
                  <a:pt x="4830249" y="389823"/>
                </a:lnTo>
                <a:lnTo>
                  <a:pt x="0" y="389823"/>
                </a:lnTo>
                <a:lnTo>
                  <a:pt x="0" y="0"/>
                </a:lnTo>
                <a:close/>
              </a:path>
            </a:pathLst>
          </a:custGeom>
          <a:solidFill>
            <a:srgbClr val="009EC9"/>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06680" tIns="53340" rIns="124126" bIns="53340" numCol="1" spcCol="1270" anchor="ctr" anchorCtr="0">
            <a:noAutofit/>
          </a:bodyPr>
          <a:lstStyle/>
          <a:p>
            <a:pPr marL="0" lvl="0" indent="0" defTabSz="889000">
              <a:lnSpc>
                <a:spcPct val="90000"/>
              </a:lnSpc>
              <a:spcBef>
                <a:spcPct val="0"/>
              </a:spcBef>
              <a:spcAft>
                <a:spcPct val="35000"/>
              </a:spcAft>
              <a:buNone/>
            </a:pPr>
            <a:r>
              <a:rPr lang="en-US" sz="1400" b="1" kern="1200" dirty="0"/>
              <a:t>                             Impactful</a:t>
            </a:r>
          </a:p>
        </p:txBody>
      </p:sp>
      <p:sp>
        <p:nvSpPr>
          <p:cNvPr id="49" name="Freeform: Shape 48">
            <a:extLst>
              <a:ext uri="{FF2B5EF4-FFF2-40B4-BE49-F238E27FC236}">
                <a16:creationId xmlns:a16="http://schemas.microsoft.com/office/drawing/2014/main" id="{85F887CE-79DD-0736-D303-DFF0D87A6590}"/>
              </a:ext>
            </a:extLst>
          </p:cNvPr>
          <p:cNvSpPr/>
          <p:nvPr/>
        </p:nvSpPr>
        <p:spPr>
          <a:xfrm>
            <a:off x="4050793" y="6501252"/>
            <a:ext cx="3969213" cy="222624"/>
          </a:xfrm>
          <a:custGeom>
            <a:avLst/>
            <a:gdLst>
              <a:gd name="connsiteX0" fmla="*/ 0 w 4758955"/>
              <a:gd name="connsiteY0" fmla="*/ 0 h 389823"/>
              <a:gd name="connsiteX1" fmla="*/ 4564044 w 4758955"/>
              <a:gd name="connsiteY1" fmla="*/ 0 h 389823"/>
              <a:gd name="connsiteX2" fmla="*/ 4758955 w 4758955"/>
              <a:gd name="connsiteY2" fmla="*/ 194912 h 389823"/>
              <a:gd name="connsiteX3" fmla="*/ 4564044 w 4758955"/>
              <a:gd name="connsiteY3" fmla="*/ 389823 h 389823"/>
              <a:gd name="connsiteX4" fmla="*/ 0 w 4758955"/>
              <a:gd name="connsiteY4" fmla="*/ 389823 h 389823"/>
              <a:gd name="connsiteX5" fmla="*/ 194912 w 4758955"/>
              <a:gd name="connsiteY5" fmla="*/ 194912 h 389823"/>
              <a:gd name="connsiteX6" fmla="*/ 0 w 4758955"/>
              <a:gd name="connsiteY6" fmla="*/ 0 h 389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58955" h="389823">
                <a:moveTo>
                  <a:pt x="0" y="0"/>
                </a:moveTo>
                <a:lnTo>
                  <a:pt x="4564044" y="0"/>
                </a:lnTo>
                <a:lnTo>
                  <a:pt x="4758955" y="194912"/>
                </a:lnTo>
                <a:lnTo>
                  <a:pt x="4564044" y="389823"/>
                </a:lnTo>
                <a:lnTo>
                  <a:pt x="0" y="389823"/>
                </a:lnTo>
                <a:lnTo>
                  <a:pt x="194912" y="194912"/>
                </a:lnTo>
                <a:lnTo>
                  <a:pt x="0" y="0"/>
                </a:lnTo>
                <a:close/>
              </a:path>
            </a:pathLst>
          </a:custGeom>
          <a:solidFill>
            <a:srgbClr val="B2D235"/>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274922" tIns="53340" rIns="221581" bIns="53340" numCol="1" spcCol="1270" anchor="ctr" anchorCtr="0">
            <a:noAutofit/>
          </a:bodyPr>
          <a:lstStyle/>
          <a:p>
            <a:pPr marL="0" lvl="0" indent="0" defTabSz="889000">
              <a:lnSpc>
                <a:spcPct val="90000"/>
              </a:lnSpc>
              <a:spcBef>
                <a:spcPct val="0"/>
              </a:spcBef>
              <a:spcAft>
                <a:spcPct val="35000"/>
              </a:spcAft>
              <a:buNone/>
            </a:pPr>
            <a:r>
              <a:rPr lang="en-US" sz="1400" b="1" kern="1200" dirty="0"/>
              <a:t>                             More Impactful</a:t>
            </a:r>
          </a:p>
        </p:txBody>
      </p:sp>
      <p:sp>
        <p:nvSpPr>
          <p:cNvPr id="50" name="Freeform: Shape 49">
            <a:extLst>
              <a:ext uri="{FF2B5EF4-FFF2-40B4-BE49-F238E27FC236}">
                <a16:creationId xmlns:a16="http://schemas.microsoft.com/office/drawing/2014/main" id="{3EB43AA3-9594-3C8A-0449-604689B91986}"/>
              </a:ext>
            </a:extLst>
          </p:cNvPr>
          <p:cNvSpPr/>
          <p:nvPr/>
        </p:nvSpPr>
        <p:spPr>
          <a:xfrm>
            <a:off x="8020007" y="6501252"/>
            <a:ext cx="3948197" cy="222624"/>
          </a:xfrm>
          <a:custGeom>
            <a:avLst/>
            <a:gdLst>
              <a:gd name="connsiteX0" fmla="*/ 0 w 4347547"/>
              <a:gd name="connsiteY0" fmla="*/ 0 h 389823"/>
              <a:gd name="connsiteX1" fmla="*/ 4152636 w 4347547"/>
              <a:gd name="connsiteY1" fmla="*/ 0 h 389823"/>
              <a:gd name="connsiteX2" fmla="*/ 4347547 w 4347547"/>
              <a:gd name="connsiteY2" fmla="*/ 194912 h 389823"/>
              <a:gd name="connsiteX3" fmla="*/ 4152636 w 4347547"/>
              <a:gd name="connsiteY3" fmla="*/ 389823 h 389823"/>
              <a:gd name="connsiteX4" fmla="*/ 0 w 4347547"/>
              <a:gd name="connsiteY4" fmla="*/ 389823 h 389823"/>
              <a:gd name="connsiteX5" fmla="*/ 194912 w 4347547"/>
              <a:gd name="connsiteY5" fmla="*/ 194912 h 389823"/>
              <a:gd name="connsiteX6" fmla="*/ 0 w 4347547"/>
              <a:gd name="connsiteY6" fmla="*/ 0 h 389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47547" h="389823">
                <a:moveTo>
                  <a:pt x="0" y="0"/>
                </a:moveTo>
                <a:lnTo>
                  <a:pt x="4152636" y="0"/>
                </a:lnTo>
                <a:lnTo>
                  <a:pt x="4347547" y="194912"/>
                </a:lnTo>
                <a:lnTo>
                  <a:pt x="4152636" y="389823"/>
                </a:lnTo>
                <a:lnTo>
                  <a:pt x="0" y="389823"/>
                </a:lnTo>
                <a:lnTo>
                  <a:pt x="194912" y="194912"/>
                </a:lnTo>
                <a:lnTo>
                  <a:pt x="0" y="0"/>
                </a:lnTo>
                <a:close/>
              </a:path>
            </a:pathLst>
          </a:custGeom>
          <a:solidFill>
            <a:srgbClr val="1E40AA"/>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274922" tIns="53340" rIns="221581" bIns="53340" numCol="1" spcCol="1270" anchor="ctr" anchorCtr="0">
            <a:noAutofit/>
          </a:bodyPr>
          <a:lstStyle/>
          <a:p>
            <a:pPr marL="0" lvl="0" indent="0" defTabSz="889000">
              <a:lnSpc>
                <a:spcPct val="90000"/>
              </a:lnSpc>
              <a:spcBef>
                <a:spcPct val="0"/>
              </a:spcBef>
              <a:spcAft>
                <a:spcPct val="35000"/>
              </a:spcAft>
              <a:buNone/>
            </a:pPr>
            <a:r>
              <a:rPr lang="en-US" sz="1400" b="1" kern="1200" dirty="0"/>
              <a:t>                           Most Impactful</a:t>
            </a:r>
          </a:p>
        </p:txBody>
      </p:sp>
      <p:grpSp>
        <p:nvGrpSpPr>
          <p:cNvPr id="5" name="Group 4">
            <a:extLst>
              <a:ext uri="{FF2B5EF4-FFF2-40B4-BE49-F238E27FC236}">
                <a16:creationId xmlns:a16="http://schemas.microsoft.com/office/drawing/2014/main" id="{AE3ABB50-A1D6-3B4B-1B14-7871E9D96C20}"/>
              </a:ext>
            </a:extLst>
          </p:cNvPr>
          <p:cNvGrpSpPr/>
          <p:nvPr/>
        </p:nvGrpSpPr>
        <p:grpSpPr>
          <a:xfrm>
            <a:off x="6852764" y="967526"/>
            <a:ext cx="4394434" cy="425758"/>
            <a:chOff x="6852764" y="967526"/>
            <a:chExt cx="4394434" cy="425758"/>
          </a:xfrm>
        </p:grpSpPr>
        <p:sp>
          <p:nvSpPr>
            <p:cNvPr id="25" name="TextBox 24">
              <a:extLst>
                <a:ext uri="{FF2B5EF4-FFF2-40B4-BE49-F238E27FC236}">
                  <a16:creationId xmlns:a16="http://schemas.microsoft.com/office/drawing/2014/main" id="{994AE146-C1A6-CB2F-8EC6-9A272E727874}"/>
                </a:ext>
              </a:extLst>
            </p:cNvPr>
            <p:cNvSpPr txBox="1"/>
            <p:nvPr/>
          </p:nvSpPr>
          <p:spPr>
            <a:xfrm>
              <a:off x="6852764" y="967526"/>
              <a:ext cx="4394434" cy="425758"/>
            </a:xfrm>
            <a:prstGeom prst="rect">
              <a:avLst/>
            </a:prstGeom>
            <a:noFill/>
          </p:spPr>
          <p:txBody>
            <a:bodyPr wrap="square" rtlCol="0">
              <a:spAutoFit/>
            </a:bodyPr>
            <a:lstStyle/>
            <a:p>
              <a:pPr marL="0" marR="0" lvl="0" indent="0" algn="l" defTabSz="457200" rtl="0" eaLnBrk="1" fontAlgn="auto" latinLnBrk="0" hangingPunct="1">
                <a:lnSpc>
                  <a:spcPts val="2600"/>
                </a:lnSpc>
                <a:spcBef>
                  <a:spcPts val="0"/>
                </a:spcBef>
                <a:spcAft>
                  <a:spcPts val="0"/>
                </a:spcAft>
                <a:buClrTx/>
                <a:buSzTx/>
                <a:buFontTx/>
                <a:buNone/>
                <a:tabLst/>
                <a:defRPr/>
              </a:pPr>
              <a:r>
                <a:rPr kumimoji="0" lang="en-US" sz="2200" i="0"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Standards</a:t>
              </a:r>
              <a:r>
                <a:rPr kumimoji="0" lang="en-US" sz="2200" b="0" i="0"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 of </a:t>
              </a:r>
              <a:r>
                <a:rPr kumimoji="0" lang="en-US" sz="2200" b="1" i="0" u="none" strike="noStrike" kern="1200" cap="none" spc="0" normalizeH="0" baseline="0" noProof="0" dirty="0">
                  <a:ln>
                    <a:noFill/>
                  </a:ln>
                  <a:solidFill>
                    <a:srgbClr val="3C3882"/>
                  </a:solidFill>
                  <a:effectLst/>
                  <a:uLnTx/>
                  <a:uFillTx/>
                  <a:latin typeface="Tahoma" panose="020B0604030504040204" pitchFamily="34" charset="0"/>
                  <a:ea typeface="Tahoma" panose="020B0604030504040204" pitchFamily="34" charset="0"/>
                  <a:cs typeface="Tahoma" panose="020B0604030504040204" pitchFamily="34" charset="0"/>
                </a:rPr>
                <a:t>High Quality </a:t>
              </a:r>
              <a:r>
                <a:rPr kumimoji="0" lang="en-US" sz="2200" b="0" i="0"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WBL:</a:t>
              </a:r>
              <a:endParaRPr kumimoji="0" lang="en-US" sz="22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4" name="Rectangle 3">
              <a:hlinkClick r:id="rId6"/>
              <a:extLst>
                <a:ext uri="{FF2B5EF4-FFF2-40B4-BE49-F238E27FC236}">
                  <a16:creationId xmlns:a16="http://schemas.microsoft.com/office/drawing/2014/main" id="{A77D0BF9-785F-E971-9ED9-B71B41A28731}"/>
                </a:ext>
              </a:extLst>
            </p:cNvPr>
            <p:cNvSpPr/>
            <p:nvPr/>
          </p:nvSpPr>
          <p:spPr>
            <a:xfrm>
              <a:off x="8582026" y="1048728"/>
              <a:ext cx="2381250" cy="344556"/>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91110413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08362C-4A8D-5D01-6D4D-A74DBA94D93F}"/>
              </a:ext>
            </a:extLst>
          </p:cNvPr>
          <p:cNvSpPr txBox="1">
            <a:spLocks/>
          </p:cNvSpPr>
          <p:nvPr/>
        </p:nvSpPr>
        <p:spPr>
          <a:xfrm>
            <a:off x="112535" y="-129528"/>
            <a:ext cx="3585705" cy="1061251"/>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NAFTrack </a:t>
            </a:r>
          </a:p>
        </p:txBody>
      </p:sp>
      <p:sp>
        <p:nvSpPr>
          <p:cNvPr id="26" name="Title 1">
            <a:extLst>
              <a:ext uri="{FF2B5EF4-FFF2-40B4-BE49-F238E27FC236}">
                <a16:creationId xmlns:a16="http://schemas.microsoft.com/office/drawing/2014/main" id="{CCC64337-3D90-8277-0017-0899267DF3D9}"/>
              </a:ext>
            </a:extLst>
          </p:cNvPr>
          <p:cNvSpPr txBox="1">
            <a:spLocks/>
          </p:cNvSpPr>
          <p:nvPr/>
        </p:nvSpPr>
        <p:spPr>
          <a:xfrm>
            <a:off x="112535" y="812400"/>
            <a:ext cx="4022384" cy="622111"/>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Certification</a:t>
            </a:r>
          </a:p>
        </p:txBody>
      </p:sp>
      <p:sp>
        <p:nvSpPr>
          <p:cNvPr id="3" name="TextBox 2">
            <a:extLst>
              <a:ext uri="{FF2B5EF4-FFF2-40B4-BE49-F238E27FC236}">
                <a16:creationId xmlns:a16="http://schemas.microsoft.com/office/drawing/2014/main" id="{D326EDF7-6B68-81DA-8DF7-95C1B92E61FB}"/>
              </a:ext>
            </a:extLst>
          </p:cNvPr>
          <p:cNvSpPr txBox="1"/>
          <p:nvPr/>
        </p:nvSpPr>
        <p:spPr>
          <a:xfrm>
            <a:off x="3546241" y="1599700"/>
            <a:ext cx="7540707"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6A4F"/>
                </a:solidFill>
                <a:effectLst/>
                <a:uLnTx/>
                <a:uFillTx/>
                <a:latin typeface="Tahoma" panose="020B0604030504040204" pitchFamily="34" charset="0"/>
                <a:ea typeface="Tahoma" panose="020B0604030504040204" pitchFamily="34" charset="0"/>
                <a:cs typeface="Tahoma" panose="020B0604030504040204" pitchFamily="34" charset="0"/>
              </a:rPr>
              <a:t>NAF</a:t>
            </a:r>
            <a:r>
              <a:rPr kumimoji="0" lang="en-US" sz="2000" b="1" i="0" u="none" strike="noStrike" kern="1200" cap="none" spc="0" normalizeH="0" baseline="0" noProof="0" dirty="0">
                <a:ln>
                  <a:noFill/>
                </a:ln>
                <a:solidFill>
                  <a:srgbClr val="32B04A"/>
                </a:solidFill>
                <a:effectLst/>
                <a:uLnTx/>
                <a:uFillTx/>
                <a:latin typeface="Tahoma" panose="020B0604030504040204" pitchFamily="34" charset="0"/>
                <a:ea typeface="Tahoma" panose="020B0604030504040204" pitchFamily="34" charset="0"/>
                <a:cs typeface="Tahoma" panose="020B0604030504040204" pitchFamily="34" charset="0"/>
              </a:rPr>
              <a:t>Track </a:t>
            </a:r>
            <a:r>
              <a:rPr kumimoji="0" lang="en-US" sz="2000" b="1" i="0" u="none" strike="noStrike" kern="1200" cap="none" spc="0" normalizeH="0" baseline="0" noProof="0" dirty="0">
                <a:ln>
                  <a:noFill/>
                </a:ln>
                <a:solidFill>
                  <a:srgbClr val="7F7F7F"/>
                </a:solidFill>
                <a:effectLst/>
                <a:uLnTx/>
                <a:uFillTx/>
                <a:latin typeface="Tahoma" panose="020B0604030504040204" pitchFamily="34" charset="0"/>
                <a:ea typeface="Tahoma" panose="020B0604030504040204" pitchFamily="34" charset="0"/>
                <a:cs typeface="Tahoma" panose="020B0604030504040204" pitchFamily="34" charset="0"/>
              </a:rPr>
              <a:t>Certification</a:t>
            </a:r>
            <a:r>
              <a:rPr kumimoji="0" lang="en-US" sz="2000" b="1" i="0" u="none" strike="noStrike" kern="1200" cap="none" spc="0" normalizeH="0" baseline="0" noProof="0" dirty="0">
                <a:ln>
                  <a:noFill/>
                </a:ln>
                <a:solidFill>
                  <a:srgbClr val="32B04A"/>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000" b="0" i="0"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is an </a:t>
            </a:r>
            <a:r>
              <a:rPr kumimoji="0" lang="en-US" sz="2000" b="1" i="0" u="none" strike="noStrike" kern="1200" cap="none" spc="0" normalizeH="0" baseline="0" noProof="0" dirty="0">
                <a:ln>
                  <a:noFill/>
                </a:ln>
                <a:solidFill>
                  <a:srgbClr val="FCAF17"/>
                </a:solidFill>
                <a:effectLst/>
                <a:uLnTx/>
                <a:uFillTx/>
                <a:latin typeface="Tahoma" panose="020B0604030504040204" pitchFamily="34" charset="0"/>
                <a:ea typeface="Tahoma" panose="020B0604030504040204" pitchFamily="34" charset="0"/>
                <a:cs typeface="Tahoma" panose="020B0604030504040204" pitchFamily="34" charset="0"/>
              </a:rPr>
              <a:t>employability credential </a:t>
            </a:r>
            <a:r>
              <a:rPr kumimoji="0" lang="en-US" sz="2000" b="0" i="0"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that serves as NAF’s seal of college and career readiness.</a:t>
            </a:r>
          </a:p>
        </p:txBody>
      </p:sp>
      <p:pic>
        <p:nvPicPr>
          <p:cNvPr id="8" name="Picture 7" descr="A close-up of a sign&#10;&#10;Description automatically generated">
            <a:extLst>
              <a:ext uri="{FF2B5EF4-FFF2-40B4-BE49-F238E27FC236}">
                <a16:creationId xmlns:a16="http://schemas.microsoft.com/office/drawing/2014/main" id="{3B541526-78A9-DCDD-8E2F-FDD3425FBD4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235701"/>
            <a:ext cx="12192000" cy="2613158"/>
          </a:xfrm>
          <a:prstGeom prst="rect">
            <a:avLst/>
          </a:prstGeom>
        </p:spPr>
      </p:pic>
      <p:sp>
        <p:nvSpPr>
          <p:cNvPr id="5" name="TextBox 4">
            <a:extLst>
              <a:ext uri="{FF2B5EF4-FFF2-40B4-BE49-F238E27FC236}">
                <a16:creationId xmlns:a16="http://schemas.microsoft.com/office/drawing/2014/main" id="{CE55705A-A4F9-F3E2-FE62-1623A0AF6EDB}"/>
              </a:ext>
            </a:extLst>
          </p:cNvPr>
          <p:cNvSpPr txBox="1"/>
          <p:nvPr/>
        </p:nvSpPr>
        <p:spPr>
          <a:xfrm>
            <a:off x="5339150" y="2512046"/>
            <a:ext cx="6422790" cy="1560940"/>
          </a:xfrm>
          <a:prstGeom prst="rect">
            <a:avLst/>
          </a:prstGeom>
          <a:noFill/>
        </p:spPr>
        <p:txBody>
          <a:bodyPr wrap="square">
            <a:spAutoFit/>
          </a:bodyPr>
          <a:lstStyle/>
          <a:p>
            <a:pPr marL="0" marR="0" lvl="0" indent="0" algn="l" defTabSz="914400" rtl="0" eaLnBrk="1" fontAlgn="auto" latinLnBrk="0" hangingPunct="1">
              <a:lnSpc>
                <a:spcPct val="108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To earn </a:t>
            </a:r>
            <a:r>
              <a:rPr kumimoji="0" lang="en-US" sz="1800" b="1" i="0" u="none" strike="noStrike" kern="1200" cap="none" spc="0" normalizeH="0" baseline="0" noProof="0" dirty="0">
                <a:ln>
                  <a:noFill/>
                </a:ln>
                <a:solidFill>
                  <a:srgbClr val="006A4F"/>
                </a:solidFill>
                <a:effectLst/>
                <a:uLnTx/>
                <a:uFillTx/>
                <a:latin typeface="Tahoma" panose="020B0604030504040204" pitchFamily="34" charset="0"/>
                <a:ea typeface="Tahoma" panose="020B0604030504040204" pitchFamily="34" charset="0"/>
                <a:cs typeface="Tahoma" panose="020B0604030504040204" pitchFamily="34" charset="0"/>
              </a:rPr>
              <a:t>NAF</a:t>
            </a:r>
            <a:r>
              <a:rPr kumimoji="0" lang="en-US" sz="1800" b="1" i="0" u="none" strike="noStrike" kern="1200" cap="none" spc="0" normalizeH="0" baseline="0" noProof="0" dirty="0">
                <a:ln>
                  <a:noFill/>
                </a:ln>
                <a:solidFill>
                  <a:srgbClr val="32B04A"/>
                </a:solidFill>
                <a:effectLst/>
                <a:uLnTx/>
                <a:uFillTx/>
                <a:latin typeface="Tahoma" panose="020B0604030504040204" pitchFamily="34" charset="0"/>
                <a:ea typeface="Tahoma" panose="020B0604030504040204" pitchFamily="34" charset="0"/>
                <a:cs typeface="Tahoma" panose="020B0604030504040204" pitchFamily="34" charset="0"/>
              </a:rPr>
              <a:t>Track </a:t>
            </a:r>
            <a:r>
              <a:rPr kumimoji="0" lang="en-US" sz="1800" b="1" i="0" u="none" strike="noStrike" kern="1200" cap="none" spc="0" normalizeH="0" baseline="0" noProof="0" dirty="0">
                <a:ln>
                  <a:noFill/>
                </a:ln>
                <a:solidFill>
                  <a:srgbClr val="7F7F7F"/>
                </a:solidFill>
                <a:effectLst/>
                <a:uLnTx/>
                <a:uFillTx/>
                <a:latin typeface="Tahoma" panose="020B0604030504040204" pitchFamily="34" charset="0"/>
                <a:ea typeface="Tahoma" panose="020B0604030504040204" pitchFamily="34" charset="0"/>
                <a:cs typeface="Tahoma" panose="020B0604030504040204" pitchFamily="34" charset="0"/>
              </a:rPr>
              <a:t>Certification</a:t>
            </a:r>
            <a:r>
              <a:rPr kumimoji="0" lang="en-US" sz="18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students must:</a:t>
            </a:r>
          </a:p>
          <a:p>
            <a:pPr marL="342900" marR="0" lvl="0" indent="-342900" algn="l" defTabSz="914400" rtl="0" eaLnBrk="1" fontAlgn="auto" latinLnBrk="0" hangingPunct="1">
              <a:lnSpc>
                <a:spcPct val="108000"/>
              </a:lnSpc>
              <a:spcBef>
                <a:spcPts val="0"/>
              </a:spcBef>
              <a:spcAft>
                <a:spcPts val="0"/>
              </a:spcAft>
              <a:buClrTx/>
              <a:buSzTx/>
              <a:buFont typeface="Wingdings" panose="05000000000000000000" pitchFamily="2" charset="2"/>
              <a:buChar char="ü"/>
              <a:tabLst/>
              <a:defRPr/>
            </a:pPr>
            <a:r>
              <a:rPr kumimoji="0" lang="en-US" sz="18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Complete at least three Work-Based Learning activities across Career Awareness, Exploration, and Preparation.</a:t>
            </a:r>
          </a:p>
          <a:p>
            <a:pPr marL="342900" marR="0" lvl="0" indent="-342900" algn="l" defTabSz="914400" rtl="0" eaLnBrk="1" fontAlgn="auto" latinLnBrk="0" hangingPunct="1">
              <a:lnSpc>
                <a:spcPct val="108000"/>
              </a:lnSpc>
              <a:spcBef>
                <a:spcPts val="0"/>
              </a:spcBef>
              <a:spcAft>
                <a:spcPts val="0"/>
              </a:spcAft>
              <a:buClrTx/>
              <a:buSzTx/>
              <a:buFont typeface="Wingdings" panose="05000000000000000000" pitchFamily="2" charset="2"/>
              <a:buChar char="ü"/>
              <a:tabLst/>
              <a:defRPr/>
            </a:pPr>
            <a:r>
              <a:rPr kumimoji="0" lang="en-US" sz="18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Demonstrate mastery of six Future Ready Skills, employer validated completing Future Ready Skills Assessment.</a:t>
            </a:r>
          </a:p>
        </p:txBody>
      </p:sp>
      <p:sp>
        <p:nvSpPr>
          <p:cNvPr id="4" name="Slide Number Placeholder 4">
            <a:extLst>
              <a:ext uri="{FF2B5EF4-FFF2-40B4-BE49-F238E27FC236}">
                <a16:creationId xmlns:a16="http://schemas.microsoft.com/office/drawing/2014/main" id="{6053BD4E-C9CC-D6F8-C29E-CC0E26644763}"/>
              </a:ext>
            </a:extLst>
          </p:cNvPr>
          <p:cNvSpPr txBox="1">
            <a:spLocks/>
          </p:cNvSpPr>
          <p:nvPr/>
        </p:nvSpPr>
        <p:spPr>
          <a:xfrm>
            <a:off x="9225005" y="649269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9842275E-3340-4755-9ABD-115F011478DF}" type="slidenum">
              <a:rPr kumimoji="0" lang="en-US" sz="1200" b="0" i="0" u="none" strike="noStrike" kern="1200" cap="none" spc="0" normalizeH="0" baseline="0" noProof="0" smtClean="0">
                <a:ln>
                  <a:noFill/>
                </a:ln>
                <a:solidFill>
                  <a:prstClr val="black">
                    <a:tint val="75000"/>
                  </a:prstClr>
                </a:solidFill>
                <a:effectLst/>
                <a:uLnTx/>
                <a:uFillTx/>
                <a:latin typeface="DINOT"/>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dirty="0">
              <a:ln>
                <a:noFill/>
              </a:ln>
              <a:solidFill>
                <a:prstClr val="black">
                  <a:tint val="75000"/>
                </a:prstClr>
              </a:solidFill>
              <a:effectLst/>
              <a:uLnTx/>
              <a:uFillTx/>
              <a:latin typeface="DINOT"/>
              <a:ea typeface="+mn-ea"/>
              <a:cs typeface="+mn-cs"/>
            </a:endParaRPr>
          </a:p>
        </p:txBody>
      </p:sp>
    </p:spTree>
    <p:extLst>
      <p:ext uri="{BB962C8B-B14F-4D97-AF65-F5344CB8AC3E}">
        <p14:creationId xmlns:p14="http://schemas.microsoft.com/office/powerpoint/2010/main" val="23752034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gradFill flip="none" rotWithShape="1">
          <a:gsLst>
            <a:gs pos="54000">
              <a:schemeClr val="tx2"/>
            </a:gs>
            <a:gs pos="100000">
              <a:schemeClr val="accent1"/>
            </a:gs>
          </a:gsLst>
          <a:lin ang="2700000" scaled="0"/>
          <a:tileRect/>
        </a:gradFill>
        <a:effectLst/>
      </p:bgPr>
    </p:bg>
    <p:spTree>
      <p:nvGrpSpPr>
        <p:cNvPr id="1" name="">
          <a:extLst>
            <a:ext uri="{FF2B5EF4-FFF2-40B4-BE49-F238E27FC236}">
              <a16:creationId xmlns:a16="http://schemas.microsoft.com/office/drawing/2014/main" id="{EE398933-FA6E-BE14-8437-4A30EB97347D}"/>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F1C4A545-B734-E1F3-019F-774BEA7A3564}"/>
              </a:ext>
            </a:extLst>
          </p:cNvPr>
          <p:cNvSpPr txBox="1"/>
          <p:nvPr/>
        </p:nvSpPr>
        <p:spPr>
          <a:xfrm>
            <a:off x="5959012" y="3807070"/>
            <a:ext cx="5859901"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srgbClr val="FFFFFF"/>
                </a:solidFill>
                <a:effectLst/>
                <a:uLnTx/>
                <a:uFillTx/>
                <a:latin typeface="DIN 2014"/>
                <a:ea typeface="+mn-ea"/>
                <a:cs typeface="+mn-cs"/>
              </a:rPr>
              <a:t>Innovation &amp; Products</a:t>
            </a:r>
          </a:p>
        </p:txBody>
      </p:sp>
      <p:sp>
        <p:nvSpPr>
          <p:cNvPr id="5" name="TextBox 4">
            <a:extLst>
              <a:ext uri="{FF2B5EF4-FFF2-40B4-BE49-F238E27FC236}">
                <a16:creationId xmlns:a16="http://schemas.microsoft.com/office/drawing/2014/main" id="{C2BB6226-5A64-4309-7A77-5C6E91ED5057}"/>
              </a:ext>
            </a:extLst>
          </p:cNvPr>
          <p:cNvSpPr txBox="1"/>
          <p:nvPr/>
        </p:nvSpPr>
        <p:spPr>
          <a:xfrm>
            <a:off x="4774045" y="2691583"/>
            <a:ext cx="6623627"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srgbClr val="FFFFFF"/>
                </a:solidFill>
                <a:effectLst/>
                <a:uLnTx/>
                <a:uFillTx/>
                <a:latin typeface="DIN 2014"/>
                <a:ea typeface="+mn-ea"/>
                <a:cs typeface="+mn-cs"/>
              </a:rPr>
              <a:t>Tech-Enabled Impact</a:t>
            </a:r>
          </a:p>
        </p:txBody>
      </p:sp>
    </p:spTree>
    <p:extLst>
      <p:ext uri="{BB962C8B-B14F-4D97-AF65-F5344CB8AC3E}">
        <p14:creationId xmlns:p14="http://schemas.microsoft.com/office/powerpoint/2010/main" val="19247082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Title 1">
            <a:extLst>
              <a:ext uri="{FF2B5EF4-FFF2-40B4-BE49-F238E27FC236}">
                <a16:creationId xmlns:a16="http://schemas.microsoft.com/office/drawing/2014/main" id="{3881EA73-48E9-ABF2-3770-48C81814B506}"/>
              </a:ext>
            </a:extLst>
          </p:cNvPr>
          <p:cNvSpPr txBox="1">
            <a:spLocks/>
          </p:cNvSpPr>
          <p:nvPr/>
        </p:nvSpPr>
        <p:spPr>
          <a:xfrm>
            <a:off x="154613" y="62762"/>
            <a:ext cx="6792597" cy="1061251"/>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Outcomes-Driven WBL</a:t>
            </a:r>
          </a:p>
        </p:txBody>
      </p:sp>
      <p:sp>
        <p:nvSpPr>
          <p:cNvPr id="2" name="Slide Number Placeholder 4">
            <a:extLst>
              <a:ext uri="{FF2B5EF4-FFF2-40B4-BE49-F238E27FC236}">
                <a16:creationId xmlns:a16="http://schemas.microsoft.com/office/drawing/2014/main" id="{A1A47A55-D2CF-7FE2-8F08-04BCB297682A}"/>
              </a:ext>
            </a:extLst>
          </p:cNvPr>
          <p:cNvSpPr txBox="1">
            <a:spLocks/>
          </p:cNvSpPr>
          <p:nvPr/>
        </p:nvSpPr>
        <p:spPr>
          <a:xfrm>
            <a:off x="9225005" y="649269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9842275E-3340-4755-9ABD-115F011478DF}" type="slidenum">
              <a:rPr kumimoji="0" lang="en-US" sz="1200" b="0" i="0" u="none" strike="noStrike" kern="1200" cap="none" spc="0" normalizeH="0" baseline="0" noProof="0" smtClean="0">
                <a:ln>
                  <a:noFill/>
                </a:ln>
                <a:solidFill>
                  <a:prstClr val="black">
                    <a:tint val="75000"/>
                  </a:prstClr>
                </a:solidFill>
                <a:effectLst/>
                <a:uLnTx/>
                <a:uFillTx/>
                <a:latin typeface="DINOT"/>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dirty="0">
              <a:ln>
                <a:noFill/>
              </a:ln>
              <a:solidFill>
                <a:prstClr val="black">
                  <a:tint val="75000"/>
                </a:prstClr>
              </a:solidFill>
              <a:effectLst/>
              <a:uLnTx/>
              <a:uFillTx/>
              <a:latin typeface="DINOT"/>
              <a:ea typeface="+mn-ea"/>
              <a:cs typeface="+mn-cs"/>
            </a:endParaRPr>
          </a:p>
        </p:txBody>
      </p:sp>
      <p:grpSp>
        <p:nvGrpSpPr>
          <p:cNvPr id="29" name="Group 28">
            <a:extLst>
              <a:ext uri="{FF2B5EF4-FFF2-40B4-BE49-F238E27FC236}">
                <a16:creationId xmlns:a16="http://schemas.microsoft.com/office/drawing/2014/main" id="{204D180A-BD9E-6B28-B6CD-0E695947CD4F}"/>
              </a:ext>
            </a:extLst>
          </p:cNvPr>
          <p:cNvGrpSpPr/>
          <p:nvPr/>
        </p:nvGrpSpPr>
        <p:grpSpPr>
          <a:xfrm>
            <a:off x="270826" y="3429000"/>
            <a:ext cx="3309859" cy="2771550"/>
            <a:chOff x="4294946" y="3016379"/>
            <a:chExt cx="3309859" cy="2771550"/>
          </a:xfrm>
        </p:grpSpPr>
        <p:pic>
          <p:nvPicPr>
            <p:cNvPr id="8" name="Google Shape;318;p5">
              <a:extLst>
                <a:ext uri="{FF2B5EF4-FFF2-40B4-BE49-F238E27FC236}">
                  <a16:creationId xmlns:a16="http://schemas.microsoft.com/office/drawing/2014/main" id="{C0B71D55-12D4-6DFD-8E0D-6A03E7EB07EA}"/>
                </a:ext>
              </a:extLst>
            </p:cNvPr>
            <p:cNvPicPr preferRelativeResize="0">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5246684" y="3016379"/>
              <a:ext cx="1990164" cy="1828800"/>
            </a:xfrm>
            <a:prstGeom prst="rect">
              <a:avLst/>
            </a:prstGeom>
            <a:solidFill>
              <a:sysClr val="window" lastClr="FFFFFF"/>
            </a:solidFill>
            <a:ln>
              <a:noFill/>
            </a:ln>
          </p:spPr>
        </p:pic>
        <p:sp>
          <p:nvSpPr>
            <p:cNvPr id="5" name="Google Shape;321;p5">
              <a:extLst>
                <a:ext uri="{FF2B5EF4-FFF2-40B4-BE49-F238E27FC236}">
                  <a16:creationId xmlns:a16="http://schemas.microsoft.com/office/drawing/2014/main" id="{6E4E2FB3-C4A6-EEDA-904B-61672DEE2160}"/>
                </a:ext>
              </a:extLst>
            </p:cNvPr>
            <p:cNvSpPr txBox="1">
              <a:spLocks noChangeAspect="1"/>
            </p:cNvSpPr>
            <p:nvPr/>
          </p:nvSpPr>
          <p:spPr>
            <a:xfrm>
              <a:off x="4975747" y="4734139"/>
              <a:ext cx="1948259" cy="461624"/>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3C3882"/>
                  </a:solidFill>
                  <a:effectLst/>
                  <a:uLnTx/>
                  <a:uFillTx/>
                  <a:latin typeface="Tahoma" panose="020B0604030504040204" pitchFamily="34" charset="0"/>
                  <a:ea typeface="Tahoma" panose="020B0604030504040204" pitchFamily="34" charset="0"/>
                  <a:cs typeface="Tahoma" panose="020B0604030504040204" pitchFamily="34" charset="0"/>
                  <a:sym typeface="Arial"/>
                </a:rPr>
                <a:t>Aspirations</a:t>
              </a:r>
              <a:endParaRPr kumimoji="0" sz="2400" b="1" i="0" u="none" strike="noStrike" kern="1200" cap="none" spc="0" normalizeH="0" baseline="0" noProof="0" dirty="0">
                <a:ln>
                  <a:noFill/>
                </a:ln>
                <a:solidFill>
                  <a:srgbClr val="3C3882"/>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1" name="Google Shape;321;p5">
              <a:extLst>
                <a:ext uri="{FF2B5EF4-FFF2-40B4-BE49-F238E27FC236}">
                  <a16:creationId xmlns:a16="http://schemas.microsoft.com/office/drawing/2014/main" id="{390AE064-CF65-1AA9-9B3D-373F38F09A75}"/>
                </a:ext>
              </a:extLst>
            </p:cNvPr>
            <p:cNvSpPr txBox="1">
              <a:spLocks noChangeAspect="1"/>
            </p:cNvSpPr>
            <p:nvPr/>
          </p:nvSpPr>
          <p:spPr>
            <a:xfrm>
              <a:off x="4294946" y="5203194"/>
              <a:ext cx="3309859" cy="584735"/>
            </a:xfrm>
            <a:prstGeom prst="rect">
              <a:avLst/>
            </a:prstGeom>
            <a:noFill/>
            <a:ln>
              <a:noFill/>
            </a:ln>
          </p:spPr>
          <p:txBody>
            <a:bodyPr spcFirstLastPara="1" wrap="square" lIns="91425" tIns="45700" rIns="91425" bIns="45700" anchor="t" anchorCtr="0">
              <a:spAutoFit/>
            </a:bodyPr>
            <a:lstStyle/>
            <a:p>
              <a:pPr marL="171450" marR="0" lvl="0" indent="-17145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1" i="0" u="none" strike="noStrike" kern="1200" cap="none" spc="0" normalizeH="0" baseline="0" noProof="0" dirty="0">
                  <a:ln>
                    <a:noFill/>
                  </a:ln>
                  <a:solidFill>
                    <a:srgbClr val="876AB8"/>
                  </a:solidFill>
                  <a:effectLst/>
                  <a:uLnTx/>
                  <a:uFillTx/>
                  <a:latin typeface="Tahoma" panose="020B0604030504040204" pitchFamily="34" charset="0"/>
                  <a:ea typeface="Tahoma" panose="020B0604030504040204" pitchFamily="34" charset="0"/>
                  <a:cs typeface="Tahoma" panose="020B0604030504040204" pitchFamily="34" charset="0"/>
                  <a:sym typeface="Arial"/>
                </a:rPr>
                <a:t>Define and map a plan for at least one career of interest.</a:t>
              </a:r>
              <a:endParaRPr kumimoji="0" sz="1600" b="1" i="0" u="none" strike="noStrike" kern="1200" cap="none" spc="0" normalizeH="0" baseline="0" noProof="0" dirty="0">
                <a:ln>
                  <a:noFill/>
                </a:ln>
                <a:solidFill>
                  <a:srgbClr val="876AB8"/>
                </a:solidFill>
                <a:effectLst/>
                <a:uLnTx/>
                <a:uFillTx/>
                <a:latin typeface="Tahoma" panose="020B0604030504040204" pitchFamily="34" charset="0"/>
                <a:ea typeface="Tahoma" panose="020B0604030504040204" pitchFamily="34" charset="0"/>
                <a:cs typeface="Tahoma" panose="020B0604030504040204" pitchFamily="34" charset="0"/>
              </a:endParaRPr>
            </a:p>
          </p:txBody>
        </p:sp>
      </p:grpSp>
      <p:grpSp>
        <p:nvGrpSpPr>
          <p:cNvPr id="26" name="Group 25">
            <a:extLst>
              <a:ext uri="{FF2B5EF4-FFF2-40B4-BE49-F238E27FC236}">
                <a16:creationId xmlns:a16="http://schemas.microsoft.com/office/drawing/2014/main" id="{EA59AA20-FF8B-BA4F-4BDA-81646EFDF40D}"/>
              </a:ext>
            </a:extLst>
          </p:cNvPr>
          <p:cNvGrpSpPr/>
          <p:nvPr/>
        </p:nvGrpSpPr>
        <p:grpSpPr>
          <a:xfrm>
            <a:off x="4506541" y="2167446"/>
            <a:ext cx="4154893" cy="3384841"/>
            <a:chOff x="6289398" y="2366351"/>
            <a:chExt cx="4154893" cy="3384841"/>
          </a:xfrm>
        </p:grpSpPr>
        <p:pic>
          <p:nvPicPr>
            <p:cNvPr id="9" name="Google Shape;319;p5">
              <a:extLst>
                <a:ext uri="{FF2B5EF4-FFF2-40B4-BE49-F238E27FC236}">
                  <a16:creationId xmlns:a16="http://schemas.microsoft.com/office/drawing/2014/main" id="{1755E737-FCE3-3816-FFB6-E9505FE95949}"/>
                </a:ext>
              </a:extLst>
            </p:cNvPr>
            <p:cNvPicPr preferRelativeResize="0">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7384539" y="2366351"/>
              <a:ext cx="1771645" cy="2011680"/>
            </a:xfrm>
            <a:prstGeom prst="rect">
              <a:avLst/>
            </a:prstGeom>
            <a:solidFill>
              <a:sysClr val="window" lastClr="FFFFFF"/>
            </a:solidFill>
            <a:ln>
              <a:noFill/>
            </a:ln>
          </p:spPr>
        </p:pic>
        <p:sp>
          <p:nvSpPr>
            <p:cNvPr id="6" name="Google Shape;322;p5">
              <a:extLst>
                <a:ext uri="{FF2B5EF4-FFF2-40B4-BE49-F238E27FC236}">
                  <a16:creationId xmlns:a16="http://schemas.microsoft.com/office/drawing/2014/main" id="{18C884C7-EE8D-ECC8-FEDA-56856CD8EB51}"/>
                </a:ext>
              </a:extLst>
            </p:cNvPr>
            <p:cNvSpPr txBox="1">
              <a:spLocks noChangeAspect="1"/>
            </p:cNvSpPr>
            <p:nvPr/>
          </p:nvSpPr>
          <p:spPr>
            <a:xfrm>
              <a:off x="7610881" y="4209224"/>
              <a:ext cx="1103198" cy="461624"/>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3C3882"/>
                  </a:solidFill>
                  <a:effectLst/>
                  <a:uLnTx/>
                  <a:uFillTx/>
                  <a:latin typeface="Tahoma" panose="020B0604030504040204" pitchFamily="34" charset="0"/>
                  <a:ea typeface="Tahoma" panose="020B0604030504040204" pitchFamily="34" charset="0"/>
                  <a:cs typeface="Tahoma" panose="020B0604030504040204" pitchFamily="34" charset="0"/>
                  <a:sym typeface="Arial"/>
                </a:rPr>
                <a:t>Skills</a:t>
              </a:r>
              <a:endParaRPr kumimoji="0" sz="2400" b="1" i="0" u="none" strike="noStrike" kern="1200" cap="none" spc="0" normalizeH="0" baseline="0" noProof="0" dirty="0">
                <a:ln>
                  <a:noFill/>
                </a:ln>
                <a:solidFill>
                  <a:srgbClr val="3C3882"/>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4" name="Google Shape;321;p5">
              <a:extLst>
                <a:ext uri="{FF2B5EF4-FFF2-40B4-BE49-F238E27FC236}">
                  <a16:creationId xmlns:a16="http://schemas.microsoft.com/office/drawing/2014/main" id="{E063FBC1-7C00-3660-E34F-4097C536B854}"/>
                </a:ext>
              </a:extLst>
            </p:cNvPr>
            <p:cNvSpPr txBox="1">
              <a:spLocks noChangeAspect="1"/>
            </p:cNvSpPr>
            <p:nvPr/>
          </p:nvSpPr>
          <p:spPr>
            <a:xfrm>
              <a:off x="6289398" y="4674014"/>
              <a:ext cx="4154893" cy="1077178"/>
            </a:xfrm>
            <a:prstGeom prst="rect">
              <a:avLst/>
            </a:prstGeom>
            <a:noFill/>
            <a:ln>
              <a:noFill/>
            </a:ln>
          </p:spPr>
          <p:txBody>
            <a:bodyPr spcFirstLastPara="1" wrap="square" lIns="91425" tIns="45700" rIns="91425" bIns="45700" anchor="t" anchorCtr="0">
              <a:spAutoFit/>
            </a:bodyPr>
            <a:lstStyle/>
            <a:p>
              <a:pPr marL="171450" marR="0" lvl="0" indent="-17145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1" i="0" u="none" strike="noStrike" kern="1200" cap="none" spc="0" normalizeH="0" baseline="0" noProof="0" dirty="0">
                  <a:ln>
                    <a:noFill/>
                  </a:ln>
                  <a:solidFill>
                    <a:srgbClr val="876AB8"/>
                  </a:solidFill>
                  <a:effectLst/>
                  <a:uLnTx/>
                  <a:uFillTx/>
                  <a:latin typeface="Tahoma" panose="020B0604030504040204" pitchFamily="34" charset="0"/>
                  <a:ea typeface="Tahoma" panose="020B0604030504040204" pitchFamily="34" charset="0"/>
                  <a:cs typeface="Tahoma" panose="020B0604030504040204" pitchFamily="34" charset="0"/>
                  <a:sym typeface="Arial"/>
                </a:rPr>
                <a:t>Build the 6 Future Ready skills.</a:t>
              </a:r>
            </a:p>
            <a:p>
              <a:pPr marL="171450" marR="0" lvl="0" indent="-17145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1" i="0" u="none" strike="noStrike" kern="1200" cap="none" spc="0" normalizeH="0" baseline="0" noProof="0" dirty="0">
                  <a:ln>
                    <a:noFill/>
                  </a:ln>
                  <a:solidFill>
                    <a:srgbClr val="876AB8"/>
                  </a:solidFill>
                  <a:effectLst/>
                  <a:uLnTx/>
                  <a:uFillTx/>
                  <a:latin typeface="Tahoma" panose="020B0604030504040204" pitchFamily="34" charset="0"/>
                  <a:ea typeface="Tahoma" panose="020B0604030504040204" pitchFamily="34" charset="0"/>
                  <a:cs typeface="Tahoma" panose="020B0604030504040204" pitchFamily="34" charset="0"/>
                  <a:sym typeface="Arial"/>
                </a:rPr>
                <a:t>Receive continuous feedback from industry professionals.</a:t>
              </a:r>
            </a:p>
            <a:p>
              <a:pPr marL="171450" marR="0" lvl="0" indent="-17145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1" i="0" u="none" strike="noStrike" kern="1200" cap="none" spc="0" normalizeH="0" baseline="0" noProof="0" dirty="0">
                  <a:ln>
                    <a:noFill/>
                  </a:ln>
                  <a:solidFill>
                    <a:srgbClr val="876AB8"/>
                  </a:solidFill>
                  <a:effectLst/>
                  <a:uLnTx/>
                  <a:uFillTx/>
                  <a:latin typeface="Tahoma" panose="020B0604030504040204" pitchFamily="34" charset="0"/>
                  <a:ea typeface="Tahoma" panose="020B0604030504040204" pitchFamily="34" charset="0"/>
                  <a:cs typeface="Tahoma" panose="020B0604030504040204" pitchFamily="34" charset="0"/>
                  <a:sym typeface="Arial"/>
                </a:rPr>
                <a:t>Be able to articulate their strengths.</a:t>
              </a:r>
              <a:endParaRPr kumimoji="0" sz="1600" b="1" i="0" u="none" strike="noStrike" kern="1200" cap="none" spc="0" normalizeH="0" baseline="0" noProof="0" dirty="0">
                <a:ln>
                  <a:noFill/>
                </a:ln>
                <a:solidFill>
                  <a:srgbClr val="876AB8"/>
                </a:solidFill>
                <a:effectLst/>
                <a:uLnTx/>
                <a:uFillTx/>
                <a:latin typeface="Tahoma" panose="020B0604030504040204" pitchFamily="34" charset="0"/>
                <a:ea typeface="Tahoma" panose="020B0604030504040204" pitchFamily="34" charset="0"/>
                <a:cs typeface="Tahoma" panose="020B0604030504040204" pitchFamily="34" charset="0"/>
              </a:endParaRPr>
            </a:p>
          </p:txBody>
        </p:sp>
      </p:grpSp>
      <p:grpSp>
        <p:nvGrpSpPr>
          <p:cNvPr id="28" name="Group 27">
            <a:extLst>
              <a:ext uri="{FF2B5EF4-FFF2-40B4-BE49-F238E27FC236}">
                <a16:creationId xmlns:a16="http://schemas.microsoft.com/office/drawing/2014/main" id="{D95ECB93-6B3B-C36A-E9A8-DC0E462F4084}"/>
              </a:ext>
            </a:extLst>
          </p:cNvPr>
          <p:cNvGrpSpPr/>
          <p:nvPr/>
        </p:nvGrpSpPr>
        <p:grpSpPr>
          <a:xfrm>
            <a:off x="8406648" y="1124013"/>
            <a:ext cx="3142061" cy="2728693"/>
            <a:chOff x="9117609" y="148351"/>
            <a:chExt cx="3142061" cy="2728693"/>
          </a:xfrm>
        </p:grpSpPr>
        <p:pic>
          <p:nvPicPr>
            <p:cNvPr id="10" name="Google Shape;320;p5">
              <a:extLst>
                <a:ext uri="{FF2B5EF4-FFF2-40B4-BE49-F238E27FC236}">
                  <a16:creationId xmlns:a16="http://schemas.microsoft.com/office/drawing/2014/main" id="{F145249F-54DC-6136-8E9B-44927BF56FB2}"/>
                </a:ext>
              </a:extLst>
            </p:cNvPr>
            <p:cNvPicPr preferRelativeResize="0">
              <a:picLocks noChangeAspect="1"/>
            </p:cNvPicPr>
            <p:nvPr/>
          </p:nvPicPr>
          <p:blipFill rotWithShape="1">
            <a:blip r:embed="rId5">
              <a:extLst>
                <a:ext uri="{28A0092B-C50C-407E-A947-70E740481C1C}">
                  <a14:useLocalDpi xmlns:a14="http://schemas.microsoft.com/office/drawing/2010/main" val="0"/>
                </a:ext>
              </a:extLst>
            </a:blip>
            <a:srcRect/>
            <a:stretch/>
          </p:blipFill>
          <p:spPr>
            <a:xfrm>
              <a:off x="9650305" y="148351"/>
              <a:ext cx="1892597" cy="1828800"/>
            </a:xfrm>
            <a:prstGeom prst="rect">
              <a:avLst/>
            </a:prstGeom>
            <a:noFill/>
            <a:ln>
              <a:noFill/>
            </a:ln>
          </p:spPr>
        </p:pic>
        <p:sp>
          <p:nvSpPr>
            <p:cNvPr id="7" name="Google Shape;323;p5">
              <a:extLst>
                <a:ext uri="{FF2B5EF4-FFF2-40B4-BE49-F238E27FC236}">
                  <a16:creationId xmlns:a16="http://schemas.microsoft.com/office/drawing/2014/main" id="{3D6240EF-9564-26A1-265B-5D9E44DD3CD5}"/>
                </a:ext>
              </a:extLst>
            </p:cNvPr>
            <p:cNvSpPr txBox="1">
              <a:spLocks noChangeAspect="1"/>
            </p:cNvSpPr>
            <p:nvPr/>
          </p:nvSpPr>
          <p:spPr>
            <a:xfrm>
              <a:off x="9555582" y="1833023"/>
              <a:ext cx="2082045" cy="461624"/>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3C3882"/>
                  </a:solidFill>
                  <a:effectLst/>
                  <a:uLnTx/>
                  <a:uFillTx/>
                  <a:latin typeface="Tahoma" panose="020B0604030504040204" pitchFamily="34" charset="0"/>
                  <a:ea typeface="Tahoma" panose="020B0604030504040204" pitchFamily="34" charset="0"/>
                  <a:cs typeface="Tahoma" panose="020B0604030504040204" pitchFamily="34" charset="0"/>
                  <a:sym typeface="Arial"/>
                </a:rPr>
                <a:t>Connections</a:t>
              </a:r>
              <a:endParaRPr kumimoji="0" sz="2400" b="1" i="0" u="none" strike="noStrike" kern="1200" cap="none" spc="0" normalizeH="0" baseline="0" noProof="0" dirty="0">
                <a:ln>
                  <a:noFill/>
                </a:ln>
                <a:solidFill>
                  <a:srgbClr val="3C3882"/>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5" name="Google Shape;321;p5">
              <a:extLst>
                <a:ext uri="{FF2B5EF4-FFF2-40B4-BE49-F238E27FC236}">
                  <a16:creationId xmlns:a16="http://schemas.microsoft.com/office/drawing/2014/main" id="{3C81E322-4C6F-A017-F73C-9DD7D78E961C}"/>
                </a:ext>
              </a:extLst>
            </p:cNvPr>
            <p:cNvSpPr txBox="1">
              <a:spLocks noChangeAspect="1"/>
            </p:cNvSpPr>
            <p:nvPr/>
          </p:nvSpPr>
          <p:spPr>
            <a:xfrm>
              <a:off x="9117609" y="2292309"/>
              <a:ext cx="3142061" cy="584735"/>
            </a:xfrm>
            <a:prstGeom prst="rect">
              <a:avLst/>
            </a:prstGeom>
            <a:noFill/>
            <a:ln>
              <a:noFill/>
            </a:ln>
          </p:spPr>
          <p:txBody>
            <a:bodyPr spcFirstLastPara="1" wrap="square" lIns="91425" tIns="45700" rIns="91425" bIns="45700" anchor="t" anchorCtr="0">
              <a:spAutoFit/>
            </a:bodyPr>
            <a:lstStyle/>
            <a:p>
              <a:pPr marL="171450" marR="0" lvl="0" indent="-17145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1" i="0" u="none" strike="noStrike" kern="1200" cap="none" spc="0" normalizeH="0" baseline="0" noProof="0" dirty="0">
                  <a:ln>
                    <a:noFill/>
                  </a:ln>
                  <a:solidFill>
                    <a:srgbClr val="876AB8"/>
                  </a:solidFill>
                  <a:effectLst/>
                  <a:uLnTx/>
                  <a:uFillTx/>
                  <a:latin typeface="Tahoma" panose="020B0604030504040204" pitchFamily="34" charset="0"/>
                  <a:ea typeface="Tahoma" panose="020B0604030504040204" pitchFamily="34" charset="0"/>
                  <a:cs typeface="Tahoma" panose="020B0604030504040204" pitchFamily="34" charset="0"/>
                  <a:sym typeface="Arial"/>
                </a:rPr>
                <a:t>Develop at least three professional connections.</a:t>
              </a:r>
              <a:endParaRPr kumimoji="0" sz="1600" b="1" i="0" u="none" strike="noStrike" kern="1200" cap="none" spc="0" normalizeH="0" baseline="0" noProof="0" dirty="0">
                <a:ln>
                  <a:noFill/>
                </a:ln>
                <a:solidFill>
                  <a:srgbClr val="876AB8"/>
                </a:solidFill>
                <a:effectLst/>
                <a:uLnTx/>
                <a:uFillTx/>
                <a:latin typeface="Tahoma" panose="020B0604030504040204" pitchFamily="34" charset="0"/>
                <a:ea typeface="Tahoma" panose="020B0604030504040204" pitchFamily="34" charset="0"/>
                <a:cs typeface="Tahoma" panose="020B0604030504040204" pitchFamily="34" charset="0"/>
              </a:endParaRPr>
            </a:p>
          </p:txBody>
        </p:sp>
      </p:grpSp>
      <p:sp>
        <p:nvSpPr>
          <p:cNvPr id="31" name="TextBox 30">
            <a:extLst>
              <a:ext uri="{FF2B5EF4-FFF2-40B4-BE49-F238E27FC236}">
                <a16:creationId xmlns:a16="http://schemas.microsoft.com/office/drawing/2014/main" id="{FBD1D86D-B8B1-B685-4C3F-3D7912E9C121}"/>
              </a:ext>
            </a:extLst>
          </p:cNvPr>
          <p:cNvSpPr txBox="1"/>
          <p:nvPr/>
        </p:nvSpPr>
        <p:spPr>
          <a:xfrm>
            <a:off x="643291" y="2005880"/>
            <a:ext cx="4154892" cy="76944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3C3882"/>
                </a:solidFill>
                <a:effectLst/>
                <a:uLnTx/>
                <a:uFillTx/>
                <a:latin typeface="Tahoma" panose="020B0604030504040204" pitchFamily="34" charset="0"/>
                <a:ea typeface="Tahoma" panose="020B0604030504040204" pitchFamily="34" charset="0"/>
                <a:cs typeface="Tahoma" panose="020B0604030504040204" pitchFamily="34" charset="0"/>
              </a:rPr>
              <a:t>We want </a:t>
            </a:r>
            <a:r>
              <a:rPr kumimoji="0" lang="en-US" sz="2200" b="1" i="0" u="none" strike="noStrike" kern="1200" cap="none" spc="0" normalizeH="0" baseline="0" noProof="0" dirty="0">
                <a:ln>
                  <a:noFill/>
                </a:ln>
                <a:solidFill>
                  <a:srgbClr val="3C3882"/>
                </a:solidFill>
                <a:effectLst/>
                <a:uLnTx/>
                <a:uFillTx/>
                <a:latin typeface="Tahoma" panose="020B0604030504040204" pitchFamily="34" charset="0"/>
                <a:ea typeface="Tahoma" panose="020B0604030504040204" pitchFamily="34" charset="0"/>
                <a:cs typeface="Tahoma" panose="020B0604030504040204" pitchFamily="34" charset="0"/>
              </a:rPr>
              <a:t>every</a:t>
            </a:r>
            <a:r>
              <a:rPr kumimoji="0" lang="en-US" sz="2200" b="0" i="0" u="none" strike="noStrike" kern="1200" cap="none" spc="0" normalizeH="0" baseline="0" noProof="0" dirty="0">
                <a:ln>
                  <a:noFill/>
                </a:ln>
                <a:solidFill>
                  <a:srgbClr val="3C3882"/>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200" b="1" i="0" u="none" strike="noStrike" kern="1200" cap="none" spc="0" normalizeH="0" baseline="0" noProof="0" dirty="0">
                <a:ln>
                  <a:noFill/>
                </a:ln>
                <a:solidFill>
                  <a:srgbClr val="3C3882"/>
                </a:solidFill>
                <a:effectLst/>
                <a:uLnTx/>
                <a:uFillTx/>
                <a:latin typeface="Tahoma" panose="020B0604030504040204" pitchFamily="34" charset="0"/>
                <a:ea typeface="Tahoma" panose="020B0604030504040204" pitchFamily="34" charset="0"/>
                <a:cs typeface="Tahoma" panose="020B0604030504040204" pitchFamily="34" charset="0"/>
              </a:rPr>
              <a:t>student</a:t>
            </a:r>
            <a:r>
              <a:rPr kumimoji="0" lang="en-US" sz="2200" b="0" i="0" u="none" strike="noStrike" kern="1200" cap="none" spc="0" normalizeH="0" baseline="0" noProof="0" dirty="0">
                <a:ln>
                  <a:noFill/>
                </a:ln>
                <a:solidFill>
                  <a:srgbClr val="3C3882"/>
                </a:solidFill>
                <a:effectLst/>
                <a:uLnTx/>
                <a:uFillTx/>
                <a:latin typeface="Tahoma" panose="020B0604030504040204" pitchFamily="34" charset="0"/>
                <a:ea typeface="Tahoma" panose="020B0604030504040204" pitchFamily="34" charset="0"/>
                <a:cs typeface="Tahoma" panose="020B0604030504040204" pitchFamily="34" charset="0"/>
              </a:rPr>
              <a:t> to achieve the following outcomes.</a:t>
            </a:r>
          </a:p>
        </p:txBody>
      </p:sp>
      <p:grpSp>
        <p:nvGrpSpPr>
          <p:cNvPr id="12" name="Group 11">
            <a:extLst>
              <a:ext uri="{FF2B5EF4-FFF2-40B4-BE49-F238E27FC236}">
                <a16:creationId xmlns:a16="http://schemas.microsoft.com/office/drawing/2014/main" id="{ACBDB73E-CA07-B162-CD75-AB3B5A1BF137}"/>
              </a:ext>
            </a:extLst>
          </p:cNvPr>
          <p:cNvGrpSpPr/>
          <p:nvPr/>
        </p:nvGrpSpPr>
        <p:grpSpPr>
          <a:xfrm>
            <a:off x="6095998" y="5552739"/>
            <a:ext cx="4830667" cy="1100663"/>
            <a:chOff x="6095998" y="5552739"/>
            <a:chExt cx="4830667" cy="1100663"/>
          </a:xfrm>
        </p:grpSpPr>
        <p:cxnSp>
          <p:nvCxnSpPr>
            <p:cNvPr id="27" name="Connector: Elbow 26">
              <a:extLst>
                <a:ext uri="{FF2B5EF4-FFF2-40B4-BE49-F238E27FC236}">
                  <a16:creationId xmlns:a16="http://schemas.microsoft.com/office/drawing/2014/main" id="{B87494CE-A3AF-7F08-C956-DBCF37B302AA}"/>
                </a:ext>
              </a:extLst>
            </p:cNvPr>
            <p:cNvCxnSpPr>
              <a:cxnSpLocks/>
            </p:cNvCxnSpPr>
            <p:nvPr/>
          </p:nvCxnSpPr>
          <p:spPr>
            <a:xfrm rot="16200000" flipH="1">
              <a:off x="6319481" y="5591511"/>
              <a:ext cx="529015" cy="451472"/>
            </a:xfrm>
            <a:prstGeom prst="bentConnector3">
              <a:avLst/>
            </a:prstGeom>
            <a:ln w="28575">
              <a:solidFill>
                <a:srgbClr val="876AB8"/>
              </a:solidFill>
              <a:tailEnd type="triangle"/>
            </a:ln>
          </p:spPr>
          <p:style>
            <a:lnRef idx="1">
              <a:schemeClr val="accent1"/>
            </a:lnRef>
            <a:fillRef idx="0">
              <a:schemeClr val="accent1"/>
            </a:fillRef>
            <a:effectRef idx="0">
              <a:schemeClr val="accent1"/>
            </a:effectRef>
            <a:fontRef idx="minor">
              <a:schemeClr val="tx1"/>
            </a:fontRef>
          </p:style>
        </p:cxnSp>
        <p:grpSp>
          <p:nvGrpSpPr>
            <p:cNvPr id="11" name="Group 10">
              <a:extLst>
                <a:ext uri="{FF2B5EF4-FFF2-40B4-BE49-F238E27FC236}">
                  <a16:creationId xmlns:a16="http://schemas.microsoft.com/office/drawing/2014/main" id="{86E06F44-3753-71FE-AC8F-5EB78683361F}"/>
                </a:ext>
              </a:extLst>
            </p:cNvPr>
            <p:cNvGrpSpPr/>
            <p:nvPr/>
          </p:nvGrpSpPr>
          <p:grpSpPr>
            <a:xfrm>
              <a:off x="6095998" y="6068627"/>
              <a:ext cx="4830667" cy="584775"/>
              <a:chOff x="6095998" y="6068627"/>
              <a:chExt cx="4830667" cy="584775"/>
            </a:xfrm>
          </p:grpSpPr>
          <p:sp>
            <p:nvSpPr>
              <p:cNvPr id="22" name="TextBox 21">
                <a:extLst>
                  <a:ext uri="{FF2B5EF4-FFF2-40B4-BE49-F238E27FC236}">
                    <a16:creationId xmlns:a16="http://schemas.microsoft.com/office/drawing/2014/main" id="{F2292FB8-4C22-2D2D-BEC5-E3A99C811B08}"/>
                  </a:ext>
                </a:extLst>
              </p:cNvPr>
              <p:cNvSpPr txBox="1"/>
              <p:nvPr/>
            </p:nvSpPr>
            <p:spPr>
              <a:xfrm>
                <a:off x="6095998" y="6068627"/>
                <a:ext cx="4830667"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Employees seek </a:t>
                </a:r>
                <a:r>
                  <a:rPr kumimoji="0" lang="en-US" sz="1600" b="1" i="0" u="none" strike="noStrike" kern="1200" cap="none" spc="0" normalizeH="0" baseline="0" noProof="0" dirty="0">
                    <a:ln>
                      <a:noFill/>
                    </a:ln>
                    <a:solidFill>
                      <a:srgbClr val="876AB8"/>
                    </a:solidFill>
                    <a:effectLst/>
                    <a:uLnTx/>
                    <a:uFillTx/>
                    <a:latin typeface="Tahoma" panose="020B0604030504040204" pitchFamily="34" charset="0"/>
                    <a:ea typeface="Tahoma" panose="020B0604030504040204" pitchFamily="34" charset="0"/>
                    <a:cs typeface="Tahoma" panose="020B0604030504040204" pitchFamily="34" charset="0"/>
                  </a:rPr>
                  <a:t>key</a:t>
                </a:r>
                <a:r>
                  <a:rPr kumimoji="0" lang="en-US" sz="1600" b="0" i="0"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1600" b="1" i="0" u="none" strike="noStrike" kern="1200" cap="none" spc="0" normalizeH="0" baseline="0" noProof="0" dirty="0">
                    <a:ln>
                      <a:noFill/>
                    </a:ln>
                    <a:solidFill>
                      <a:srgbClr val="876AB8"/>
                    </a:solidFill>
                    <a:effectLst/>
                    <a:uLnTx/>
                    <a:uFillTx/>
                    <a:latin typeface="Tahoma" panose="020B0604030504040204" pitchFamily="34" charset="0"/>
                    <a:ea typeface="Tahoma" panose="020B0604030504040204" pitchFamily="34" charset="0"/>
                    <a:cs typeface="Tahoma" panose="020B0604030504040204" pitchFamily="34" charset="0"/>
                  </a:rPr>
                  <a:t>transferable</a:t>
                </a:r>
                <a:r>
                  <a:rPr kumimoji="0" lang="en-US" sz="1600" b="0" i="0" u="none" strike="noStrike" kern="1200" cap="none" spc="0" normalizeH="0" baseline="0" noProof="0" dirty="0">
                    <a:ln>
                      <a:noFill/>
                    </a:ln>
                    <a:solidFill>
                      <a:srgbClr val="876AB8"/>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1600" b="1" i="0" u="none" strike="noStrike" kern="1200" cap="none" spc="0" normalizeH="0" baseline="0" noProof="0" dirty="0">
                    <a:ln>
                      <a:noFill/>
                    </a:ln>
                    <a:solidFill>
                      <a:srgbClr val="876AB8"/>
                    </a:solidFill>
                    <a:effectLst/>
                    <a:uLnTx/>
                    <a:uFillTx/>
                    <a:latin typeface="Tahoma" panose="020B0604030504040204" pitchFamily="34" charset="0"/>
                    <a:ea typeface="Tahoma" panose="020B0604030504040204" pitchFamily="34" charset="0"/>
                    <a:cs typeface="Tahoma" panose="020B0604030504040204" pitchFamily="34" charset="0"/>
                  </a:rPr>
                  <a:t>skills</a:t>
                </a:r>
                <a:r>
                  <a:rPr lang="en-US" sz="1600" dirty="0">
                    <a:latin typeface="Tahoma" panose="020B0604030504040204" pitchFamily="34" charset="0"/>
                    <a:ea typeface="Tahoma" panose="020B0604030504040204" pitchFamily="34" charset="0"/>
                    <a:cs typeface="Tahoma" panose="020B0604030504040204" pitchFamily="34" charset="0"/>
                  </a:rPr>
                  <a:t>—a</a:t>
                </a:r>
                <a:r>
                  <a:rPr kumimoji="0" lang="en-US" sz="1600" b="0" i="0"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t NAF, we call them </a:t>
                </a:r>
                <a:r>
                  <a:rPr kumimoji="0" lang="en-US" sz="1600" b="1" i="0" u="none" strike="noStrike" kern="1200" cap="none" spc="0" normalizeH="0" baseline="0" noProof="0" dirty="0">
                    <a:ln>
                      <a:noFill/>
                    </a:ln>
                    <a:solidFill>
                      <a:srgbClr val="32B04A"/>
                    </a:solidFill>
                    <a:effectLst/>
                    <a:uLnTx/>
                    <a:uFillTx/>
                    <a:latin typeface="Tahoma" panose="020B0604030504040204" pitchFamily="34" charset="0"/>
                    <a:ea typeface="Tahoma" panose="020B0604030504040204" pitchFamily="34" charset="0"/>
                    <a:cs typeface="Tahoma" panose="020B0604030504040204" pitchFamily="34" charset="0"/>
                  </a:rPr>
                  <a:t>Future Ready Skills</a:t>
                </a:r>
                <a:r>
                  <a:rPr kumimoji="0" lang="en-US" sz="1600" b="0" i="0"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 </a:t>
                </a:r>
              </a:p>
            </p:txBody>
          </p:sp>
          <p:sp>
            <p:nvSpPr>
              <p:cNvPr id="3" name="Rectangle 2">
                <a:hlinkClick r:id="rId6"/>
                <a:extLst>
                  <a:ext uri="{FF2B5EF4-FFF2-40B4-BE49-F238E27FC236}">
                    <a16:creationId xmlns:a16="http://schemas.microsoft.com/office/drawing/2014/main" id="{4C56577E-58BE-55A1-FC7E-C2CDC4B0A0B3}"/>
                  </a:ext>
                </a:extLst>
              </p:cNvPr>
              <p:cNvSpPr/>
              <p:nvPr/>
            </p:nvSpPr>
            <p:spPr>
              <a:xfrm>
                <a:off x="7373327" y="6372069"/>
                <a:ext cx="1980223" cy="260391"/>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spTree>
    <p:extLst>
      <p:ext uri="{BB962C8B-B14F-4D97-AF65-F5344CB8AC3E}">
        <p14:creationId xmlns:p14="http://schemas.microsoft.com/office/powerpoint/2010/main" val="23641229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Title 1">
            <a:extLst>
              <a:ext uri="{FF2B5EF4-FFF2-40B4-BE49-F238E27FC236}">
                <a16:creationId xmlns:a16="http://schemas.microsoft.com/office/drawing/2014/main" id="{3881EA73-48E9-ABF2-3770-48C81814B506}"/>
              </a:ext>
            </a:extLst>
          </p:cNvPr>
          <p:cNvSpPr txBox="1">
            <a:spLocks/>
          </p:cNvSpPr>
          <p:nvPr/>
        </p:nvSpPr>
        <p:spPr>
          <a:xfrm>
            <a:off x="154613" y="62762"/>
            <a:ext cx="11477625" cy="1061251"/>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Outcomes-Driven WBL</a:t>
            </a:r>
          </a:p>
        </p:txBody>
      </p:sp>
      <p:sp>
        <p:nvSpPr>
          <p:cNvPr id="47" name="Title 1">
            <a:extLst>
              <a:ext uri="{FF2B5EF4-FFF2-40B4-BE49-F238E27FC236}">
                <a16:creationId xmlns:a16="http://schemas.microsoft.com/office/drawing/2014/main" id="{601A6FCF-6757-9B55-25F9-30A3441B7151}"/>
              </a:ext>
            </a:extLst>
          </p:cNvPr>
          <p:cNvSpPr txBox="1">
            <a:spLocks/>
          </p:cNvSpPr>
          <p:nvPr/>
        </p:nvSpPr>
        <p:spPr>
          <a:xfrm>
            <a:off x="214504" y="978967"/>
            <a:ext cx="3512581" cy="622111"/>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Tech Tools</a:t>
            </a:r>
          </a:p>
        </p:txBody>
      </p:sp>
      <p:grpSp>
        <p:nvGrpSpPr>
          <p:cNvPr id="32" name="Group 31">
            <a:extLst>
              <a:ext uri="{FF2B5EF4-FFF2-40B4-BE49-F238E27FC236}">
                <a16:creationId xmlns:a16="http://schemas.microsoft.com/office/drawing/2014/main" id="{E301C0BF-7818-FBBE-D3CA-DB5C0D6FD30A}"/>
              </a:ext>
            </a:extLst>
          </p:cNvPr>
          <p:cNvGrpSpPr/>
          <p:nvPr/>
        </p:nvGrpSpPr>
        <p:grpSpPr>
          <a:xfrm>
            <a:off x="8570170" y="3429000"/>
            <a:ext cx="3585372" cy="3262879"/>
            <a:chOff x="7835530" y="3153874"/>
            <a:chExt cx="3745576" cy="3539389"/>
          </a:xfrm>
        </p:grpSpPr>
        <p:sp>
          <p:nvSpPr>
            <p:cNvPr id="6" name="Oval 5">
              <a:extLst>
                <a:ext uri="{FF2B5EF4-FFF2-40B4-BE49-F238E27FC236}">
                  <a16:creationId xmlns:a16="http://schemas.microsoft.com/office/drawing/2014/main" id="{171F818C-3A5A-D071-3D3E-840FCFD0EF34}"/>
                </a:ext>
              </a:extLst>
            </p:cNvPr>
            <p:cNvSpPr/>
            <p:nvPr/>
          </p:nvSpPr>
          <p:spPr>
            <a:xfrm>
              <a:off x="7835530" y="3153874"/>
              <a:ext cx="3515836" cy="3539389"/>
            </a:xfrm>
            <a:prstGeom prst="ellipse">
              <a:avLst/>
            </a:prstGeom>
            <a:solidFill>
              <a:srgbClr val="3C388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Google Shape;321;p5">
              <a:extLst>
                <a:ext uri="{FF2B5EF4-FFF2-40B4-BE49-F238E27FC236}">
                  <a16:creationId xmlns:a16="http://schemas.microsoft.com/office/drawing/2014/main" id="{EAD6AF65-45A4-5A3A-EF59-D72CA1728E9C}"/>
                </a:ext>
              </a:extLst>
            </p:cNvPr>
            <p:cNvSpPr txBox="1">
              <a:spLocks noChangeAspect="1"/>
            </p:cNvSpPr>
            <p:nvPr/>
          </p:nvSpPr>
          <p:spPr>
            <a:xfrm rot="579568">
              <a:off x="7870232" y="3563127"/>
              <a:ext cx="3710874" cy="2270196"/>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white"/>
                  </a:solidFill>
                  <a:effectLst/>
                  <a:uLnTx/>
                  <a:uFillTx/>
                  <a:latin typeface="DINOT-Bold" panose="020B0804020101020102" pitchFamily="34" charset="0"/>
                  <a:ea typeface="+mn-ea"/>
                  <a:cs typeface="DINOT-Bold" panose="020B0804020101020102" pitchFamily="34" charset="0"/>
                  <a:sym typeface="Arial"/>
                </a:rPr>
                <a:t>WBL Student </a:t>
              </a:r>
              <a:br>
                <a:rPr kumimoji="0" lang="en-US" sz="2200" b="1" i="0" u="none" strike="noStrike" kern="1200" cap="none" spc="0" normalizeH="0" baseline="0" noProof="0" dirty="0">
                  <a:ln>
                    <a:noFill/>
                  </a:ln>
                  <a:solidFill>
                    <a:prstClr val="white"/>
                  </a:solidFill>
                  <a:effectLst/>
                  <a:uLnTx/>
                  <a:uFillTx/>
                  <a:latin typeface="DINOT-Bold" panose="020B0804020101020102" pitchFamily="34" charset="0"/>
                  <a:ea typeface="+mn-ea"/>
                  <a:cs typeface="DINOT-Bold" panose="020B0804020101020102" pitchFamily="34" charset="0"/>
                  <a:sym typeface="Arial"/>
                </a:rPr>
              </a:br>
              <a:r>
                <a:rPr kumimoji="0" lang="en-US" sz="2200" b="1" i="0" u="none" strike="noStrike" kern="1200" cap="none" spc="0" normalizeH="0" baseline="0" noProof="0" dirty="0">
                  <a:ln>
                    <a:noFill/>
                  </a:ln>
                  <a:solidFill>
                    <a:prstClr val="white"/>
                  </a:solidFill>
                  <a:effectLst/>
                  <a:uLnTx/>
                  <a:uFillTx/>
                  <a:latin typeface="DINOT-Bold" panose="020B0804020101020102" pitchFamily="34" charset="0"/>
                  <a:ea typeface="+mn-ea"/>
                  <a:cs typeface="DINOT-Bold" panose="020B0804020101020102" pitchFamily="34" charset="0"/>
                  <a:sym typeface="Arial"/>
                </a:rPr>
                <a:t>Reflection Form</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 b="1" i="0" u="none" strike="noStrike" kern="1200" cap="none" spc="0" normalizeH="0" baseline="0" noProof="0" dirty="0">
                <a:ln>
                  <a:noFill/>
                </a:ln>
                <a:solidFill>
                  <a:srgbClr val="32B04A"/>
                </a:solidFill>
                <a:effectLst/>
                <a:uLnTx/>
                <a:uFillTx/>
                <a:latin typeface="DINOT" panose="020B0504020101020102" pitchFamily="34" charset="0"/>
                <a:ea typeface="+mn-ea"/>
                <a:cs typeface="DINOT" panose="020B0504020101020102" pitchFamily="34" charset="0"/>
                <a:sym typeface="Arial"/>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1" i="0" u="none" strike="noStrike" kern="1200" cap="none" spc="0" normalizeH="0" baseline="0" noProof="0" dirty="0">
                  <a:ln>
                    <a:noFill/>
                  </a:ln>
                  <a:solidFill>
                    <a:prstClr val="white"/>
                  </a:solidFill>
                  <a:effectLst/>
                  <a:uLnTx/>
                  <a:uFillTx/>
                  <a:latin typeface="DINOT" panose="020B0504020101020102" pitchFamily="34" charset="0"/>
                  <a:ea typeface="+mn-ea"/>
                  <a:cs typeface="DINOT" panose="020B0504020101020102" pitchFamily="34" charset="0"/>
                  <a:sym typeface="Arial"/>
                </a:rPr>
                <a:t>Capture student feedback</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1" i="0" u="none" strike="noStrike" kern="1200" cap="none" spc="0" normalizeH="0" baseline="0" noProof="0" dirty="0">
                  <a:ln>
                    <a:noFill/>
                  </a:ln>
                  <a:solidFill>
                    <a:prstClr val="white"/>
                  </a:solidFill>
                  <a:effectLst/>
                  <a:uLnTx/>
                  <a:uFillTx/>
                  <a:latin typeface="DINOT" panose="020B0504020101020102" pitchFamily="34" charset="0"/>
                  <a:ea typeface="+mn-ea"/>
                  <a:cs typeface="DINOT" panose="020B0504020101020102" pitchFamily="34" charset="0"/>
                  <a:sym typeface="Arial"/>
                </a:rPr>
                <a:t>View quantitative and qualitative data</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1" i="0" u="none" strike="noStrike" kern="1200" cap="none" spc="0" normalizeH="0" baseline="0" noProof="0" dirty="0">
                  <a:ln>
                    <a:noFill/>
                  </a:ln>
                  <a:solidFill>
                    <a:prstClr val="white"/>
                  </a:solidFill>
                  <a:effectLst/>
                  <a:uLnTx/>
                  <a:uFillTx/>
                  <a:latin typeface="DINOT" panose="020B0504020101020102" pitchFamily="34" charset="0"/>
                  <a:ea typeface="+mn-ea"/>
                  <a:cs typeface="DINOT" panose="020B0504020101020102" pitchFamily="34" charset="0"/>
                  <a:sym typeface="Arial"/>
                </a:rPr>
                <a:t>Analyze data - dashboard or report export feature</a:t>
              </a:r>
            </a:p>
          </p:txBody>
        </p:sp>
      </p:grpSp>
      <p:grpSp>
        <p:nvGrpSpPr>
          <p:cNvPr id="33" name="Group 32">
            <a:extLst>
              <a:ext uri="{FF2B5EF4-FFF2-40B4-BE49-F238E27FC236}">
                <a16:creationId xmlns:a16="http://schemas.microsoft.com/office/drawing/2014/main" id="{BFA91DF5-3F43-4C3F-D52C-0681ACB8D578}"/>
              </a:ext>
            </a:extLst>
          </p:cNvPr>
          <p:cNvGrpSpPr/>
          <p:nvPr/>
        </p:nvGrpSpPr>
        <p:grpSpPr>
          <a:xfrm rot="568406">
            <a:off x="5872399" y="978129"/>
            <a:ext cx="3484885" cy="3171267"/>
            <a:chOff x="8752009" y="593195"/>
            <a:chExt cx="3398899" cy="2974695"/>
          </a:xfrm>
        </p:grpSpPr>
        <p:sp>
          <p:nvSpPr>
            <p:cNvPr id="7" name="Oval 6">
              <a:extLst>
                <a:ext uri="{FF2B5EF4-FFF2-40B4-BE49-F238E27FC236}">
                  <a16:creationId xmlns:a16="http://schemas.microsoft.com/office/drawing/2014/main" id="{B94369D5-333A-5241-FEB6-A591B5CAAF34}"/>
                </a:ext>
              </a:extLst>
            </p:cNvPr>
            <p:cNvSpPr/>
            <p:nvPr/>
          </p:nvSpPr>
          <p:spPr>
            <a:xfrm>
              <a:off x="8752009" y="593195"/>
              <a:ext cx="3195413" cy="2974695"/>
            </a:xfrm>
            <a:prstGeom prst="ellipse">
              <a:avLst/>
            </a:prstGeom>
            <a:solidFill>
              <a:srgbClr val="876AB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911F9A60-2836-4CC6-B822-146797911A14}"/>
                </a:ext>
              </a:extLst>
            </p:cNvPr>
            <p:cNvSpPr txBox="1"/>
            <p:nvPr/>
          </p:nvSpPr>
          <p:spPr>
            <a:xfrm rot="75787">
              <a:off x="8852504" y="932542"/>
              <a:ext cx="3298404" cy="213637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DINOT-Bold" panose="020B0804020101020102" pitchFamily="34" charset="0"/>
                  <a:ea typeface="+mn-ea"/>
                  <a:cs typeface="DINOT-Bold" panose="020B0804020101020102" pitchFamily="34" charset="0"/>
                  <a:sym typeface="Arial"/>
                </a:rPr>
                <a:t>WBL Tracker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600" b="1" i="0" u="none" strike="noStrike" kern="1200" cap="none" spc="0" normalizeH="0" baseline="0" noProof="0" dirty="0">
                <a:ln>
                  <a:noFill/>
                </a:ln>
                <a:solidFill>
                  <a:srgbClr val="32B04A"/>
                </a:solidFill>
                <a:effectLst/>
                <a:uLnTx/>
                <a:uFillTx/>
                <a:latin typeface="DINOT" panose="020B0504020101020102" pitchFamily="34" charset="0"/>
                <a:ea typeface="+mn-ea"/>
                <a:cs typeface="DINOT" panose="020B0504020101020102" pitchFamily="34" charset="0"/>
                <a:sym typeface="Arial"/>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1" i="0" u="none" strike="noStrike" kern="1200" cap="none" spc="0" normalizeH="0" baseline="0" noProof="0" dirty="0">
                  <a:ln>
                    <a:noFill/>
                  </a:ln>
                  <a:solidFill>
                    <a:prstClr val="white"/>
                  </a:solidFill>
                  <a:effectLst/>
                  <a:uLnTx/>
                  <a:uFillTx/>
                  <a:latin typeface="DINOT" panose="020B0504020101020102" pitchFamily="34" charset="0"/>
                  <a:ea typeface="+mn-ea"/>
                  <a:cs typeface="DINOT" panose="020B0504020101020102" pitchFamily="34" charset="0"/>
                </a:rPr>
                <a:t>Log WBL activities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1" i="0" u="none" strike="noStrike" kern="1200" cap="none" spc="0" normalizeH="0" baseline="0" noProof="0" dirty="0">
                  <a:ln>
                    <a:noFill/>
                  </a:ln>
                  <a:solidFill>
                    <a:prstClr val="white"/>
                  </a:solidFill>
                  <a:effectLst/>
                  <a:uLnTx/>
                  <a:uFillTx/>
                  <a:latin typeface="DINOT" panose="020B0504020101020102" pitchFamily="34" charset="0"/>
                  <a:ea typeface="+mn-ea"/>
                  <a:cs typeface="DINOT" panose="020B0504020101020102" pitchFamily="34" charset="0"/>
                </a:rPr>
                <a:t>Record student participation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1" i="0" u="none" strike="noStrike" kern="1200" cap="none" spc="0" normalizeH="0" baseline="0" noProof="0" dirty="0">
                  <a:ln>
                    <a:noFill/>
                  </a:ln>
                  <a:solidFill>
                    <a:prstClr val="white"/>
                  </a:solidFill>
                  <a:effectLst/>
                  <a:uLnTx/>
                  <a:uFillTx/>
                  <a:latin typeface="DINOT" panose="020B0504020101020102" pitchFamily="34" charset="0"/>
                  <a:ea typeface="+mn-ea"/>
                  <a:cs typeface="DINOT" panose="020B0504020101020102" pitchFamily="34" charset="0"/>
                </a:rPr>
                <a:t>Track AB participation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1" i="0" u="none" strike="noStrike" kern="1200" cap="none" spc="0" normalizeH="0" baseline="0" noProof="0" dirty="0">
                  <a:ln>
                    <a:noFill/>
                  </a:ln>
                  <a:solidFill>
                    <a:prstClr val="white"/>
                  </a:solidFill>
                  <a:effectLst/>
                  <a:uLnTx/>
                  <a:uFillTx/>
                  <a:latin typeface="DINOT" panose="020B0504020101020102" pitchFamily="34" charset="0"/>
                  <a:ea typeface="+mn-ea"/>
                  <a:cs typeface="DINOT" panose="020B0504020101020102" pitchFamily="34" charset="0"/>
                </a:rPr>
                <a:t>Analyze data to measure</a:t>
              </a:r>
              <a:br>
                <a:rPr kumimoji="0" lang="en-US" sz="1600" b="1" i="0" u="none" strike="noStrike" kern="1200" cap="none" spc="0" normalizeH="0" baseline="0" noProof="0" dirty="0">
                  <a:ln>
                    <a:noFill/>
                  </a:ln>
                  <a:solidFill>
                    <a:prstClr val="white"/>
                  </a:solidFill>
                  <a:effectLst/>
                  <a:uLnTx/>
                  <a:uFillTx/>
                  <a:latin typeface="DINOT" panose="020B0504020101020102" pitchFamily="34" charset="0"/>
                  <a:ea typeface="+mn-ea"/>
                  <a:cs typeface="DINOT" panose="020B0504020101020102" pitchFamily="34" charset="0"/>
                </a:rPr>
              </a:br>
              <a:r>
                <a:rPr kumimoji="0" lang="en-US" sz="1600" b="1" i="0" u="none" strike="noStrike" kern="1200" cap="none" spc="0" normalizeH="0" baseline="0" noProof="0" dirty="0">
                  <a:ln>
                    <a:noFill/>
                  </a:ln>
                  <a:solidFill>
                    <a:prstClr val="white"/>
                  </a:solidFill>
                  <a:effectLst/>
                  <a:uLnTx/>
                  <a:uFillTx/>
                  <a:latin typeface="DINOT" panose="020B0504020101020102" pitchFamily="34" charset="0"/>
                  <a:ea typeface="+mn-ea"/>
                  <a:cs typeface="DINOT" panose="020B0504020101020102" pitchFamily="34" charset="0"/>
                </a:rPr>
                <a:t>impact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1" i="0" u="none" strike="noStrike" kern="1200" cap="none" spc="0" normalizeH="0" baseline="0" noProof="0" dirty="0">
                  <a:ln>
                    <a:noFill/>
                  </a:ln>
                  <a:solidFill>
                    <a:prstClr val="white"/>
                  </a:solidFill>
                  <a:effectLst/>
                  <a:uLnTx/>
                  <a:uFillTx/>
                  <a:latin typeface="DINOT" panose="020B0504020101020102" pitchFamily="34" charset="0"/>
                  <a:ea typeface="+mn-ea"/>
                  <a:cs typeface="DINOT" panose="020B0504020101020102" pitchFamily="34" charset="0"/>
                </a:rPr>
                <a:t>Export reports, graphs, &amp; tables</a:t>
              </a:r>
            </a:p>
          </p:txBody>
        </p:sp>
      </p:grpSp>
      <p:grpSp>
        <p:nvGrpSpPr>
          <p:cNvPr id="14" name="Group 13">
            <a:extLst>
              <a:ext uri="{FF2B5EF4-FFF2-40B4-BE49-F238E27FC236}">
                <a16:creationId xmlns:a16="http://schemas.microsoft.com/office/drawing/2014/main" id="{470FA57D-8DC8-94A5-F7F8-67BB7F667A9F}"/>
              </a:ext>
            </a:extLst>
          </p:cNvPr>
          <p:cNvGrpSpPr>
            <a:grpSpLocks noChangeAspect="1"/>
          </p:cNvGrpSpPr>
          <p:nvPr/>
        </p:nvGrpSpPr>
        <p:grpSpPr>
          <a:xfrm>
            <a:off x="788187" y="3943451"/>
            <a:ext cx="1496547" cy="557392"/>
            <a:chOff x="747509" y="5190937"/>
            <a:chExt cx="1869203" cy="696189"/>
          </a:xfrm>
        </p:grpSpPr>
        <p:sp>
          <p:nvSpPr>
            <p:cNvPr id="11" name="Title 1">
              <a:extLst>
                <a:ext uri="{FF2B5EF4-FFF2-40B4-BE49-F238E27FC236}">
                  <a16:creationId xmlns:a16="http://schemas.microsoft.com/office/drawing/2014/main" id="{89B56409-90D3-4A12-1B1F-A2AD034F2F58}"/>
                </a:ext>
              </a:extLst>
            </p:cNvPr>
            <p:cNvSpPr txBox="1">
              <a:spLocks/>
            </p:cNvSpPr>
            <p:nvPr/>
          </p:nvSpPr>
          <p:spPr>
            <a:xfrm>
              <a:off x="1099317" y="5190937"/>
              <a:ext cx="1517395" cy="696189"/>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1800" b="1" i="0" u="none" strike="noStrike" kern="1200" cap="none" spc="0" normalizeH="0" baseline="0" noProof="0" dirty="0">
                  <a:ln>
                    <a:noFill/>
                  </a:ln>
                  <a:solidFill>
                    <a:srgbClr val="32B04A"/>
                  </a:solidFill>
                  <a:effectLst/>
                  <a:uLnTx/>
                  <a:uFillTx/>
                  <a:latin typeface="DINOT-Bold" panose="020B0804020101020102" pitchFamily="34" charset="0"/>
                  <a:ea typeface="Tahoma" panose="020B0604030504040204" pitchFamily="34" charset="0"/>
                  <a:cs typeface="DINOT-Bold" panose="020B0804020101020102" pitchFamily="34" charset="0"/>
                </a:rPr>
                <a:t>Support</a:t>
              </a:r>
            </a:p>
          </p:txBody>
        </p:sp>
        <p:pic>
          <p:nvPicPr>
            <p:cNvPr id="13" name="Graphic 12" descr="Help outline">
              <a:extLst>
                <a:ext uri="{FF2B5EF4-FFF2-40B4-BE49-F238E27FC236}">
                  <a16:creationId xmlns:a16="http://schemas.microsoft.com/office/drawing/2014/main" id="{D18F93F5-3196-B741-C6A1-721FCB75F2B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47509" y="5225999"/>
              <a:ext cx="585677" cy="585678"/>
            </a:xfrm>
            <a:prstGeom prst="rect">
              <a:avLst/>
            </a:prstGeom>
          </p:spPr>
        </p:pic>
      </p:grpSp>
      <p:grpSp>
        <p:nvGrpSpPr>
          <p:cNvPr id="2" name="Group 1">
            <a:extLst>
              <a:ext uri="{FF2B5EF4-FFF2-40B4-BE49-F238E27FC236}">
                <a16:creationId xmlns:a16="http://schemas.microsoft.com/office/drawing/2014/main" id="{A33DB0A1-FDC0-AE8F-AB70-DB07EE265A1E}"/>
              </a:ext>
            </a:extLst>
          </p:cNvPr>
          <p:cNvGrpSpPr/>
          <p:nvPr/>
        </p:nvGrpSpPr>
        <p:grpSpPr>
          <a:xfrm>
            <a:off x="-55834" y="1600497"/>
            <a:ext cx="5191487" cy="2965801"/>
            <a:chOff x="-55834" y="1600497"/>
            <a:chExt cx="5191487" cy="2965801"/>
          </a:xfrm>
        </p:grpSpPr>
        <p:pic>
          <p:nvPicPr>
            <p:cNvPr id="1026" name="Picture 2">
              <a:extLst>
                <a:ext uri="{FF2B5EF4-FFF2-40B4-BE49-F238E27FC236}">
                  <a16:creationId xmlns:a16="http://schemas.microsoft.com/office/drawing/2014/main" id="{815352B0-7378-8215-2104-778089A8A28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4099" y="1600497"/>
              <a:ext cx="3146697" cy="1775636"/>
            </a:xfrm>
            <a:prstGeom prst="rect">
              <a:avLst/>
            </a:prstGeom>
            <a:noFill/>
            <a:extLst>
              <a:ext uri="{909E8E84-426E-40DD-AFC4-6F175D3DCCD1}">
                <a14:hiddenFill xmlns:a14="http://schemas.microsoft.com/office/drawing/2010/main">
                  <a:solidFill>
                    <a:srgbClr val="FFFFFF"/>
                  </a:solidFill>
                </a14:hiddenFill>
              </a:ext>
            </a:extLst>
          </p:spPr>
        </p:pic>
        <p:grpSp>
          <p:nvGrpSpPr>
            <p:cNvPr id="22" name="Group 21">
              <a:extLst>
                <a:ext uri="{FF2B5EF4-FFF2-40B4-BE49-F238E27FC236}">
                  <a16:creationId xmlns:a16="http://schemas.microsoft.com/office/drawing/2014/main" id="{CD48595E-601F-C581-01CB-09C5F22E8976}"/>
                </a:ext>
              </a:extLst>
            </p:cNvPr>
            <p:cNvGrpSpPr/>
            <p:nvPr/>
          </p:nvGrpSpPr>
          <p:grpSpPr>
            <a:xfrm>
              <a:off x="-55834" y="2918464"/>
              <a:ext cx="5191487" cy="1647834"/>
              <a:chOff x="-55834" y="2918464"/>
              <a:chExt cx="5191487" cy="1647834"/>
            </a:xfrm>
          </p:grpSpPr>
          <p:grpSp>
            <p:nvGrpSpPr>
              <p:cNvPr id="15" name="Group 14">
                <a:extLst>
                  <a:ext uri="{FF2B5EF4-FFF2-40B4-BE49-F238E27FC236}">
                    <a16:creationId xmlns:a16="http://schemas.microsoft.com/office/drawing/2014/main" id="{4256802D-2583-9F6A-05C7-BCD9FBF38BC0}"/>
                  </a:ext>
                </a:extLst>
              </p:cNvPr>
              <p:cNvGrpSpPr/>
              <p:nvPr/>
            </p:nvGrpSpPr>
            <p:grpSpPr>
              <a:xfrm>
                <a:off x="-55834" y="3247262"/>
                <a:ext cx="5191487" cy="1319036"/>
                <a:chOff x="-31328" y="4502864"/>
                <a:chExt cx="5191487" cy="1319036"/>
              </a:xfrm>
            </p:grpSpPr>
            <p:sp>
              <p:nvSpPr>
                <p:cNvPr id="60" name="Title 1">
                  <a:extLst>
                    <a:ext uri="{FF2B5EF4-FFF2-40B4-BE49-F238E27FC236}">
                      <a16:creationId xmlns:a16="http://schemas.microsoft.com/office/drawing/2014/main" id="{FB923DD4-B952-7C4B-A4AC-0F1E5CE46881}"/>
                    </a:ext>
                  </a:extLst>
                </p:cNvPr>
                <p:cNvSpPr txBox="1">
                  <a:spLocks/>
                </p:cNvSpPr>
                <p:nvPr/>
              </p:nvSpPr>
              <p:spPr>
                <a:xfrm>
                  <a:off x="-31328" y="4533878"/>
                  <a:ext cx="1436399" cy="696189"/>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1800" b="1" i="0" u="none" strike="noStrike" kern="1200" cap="none" spc="0" normalizeH="0" baseline="0" noProof="0" dirty="0">
                      <a:ln>
                        <a:noFill/>
                      </a:ln>
                      <a:solidFill>
                        <a:srgbClr val="876AB8"/>
                      </a:solidFill>
                      <a:effectLst/>
                      <a:uLnTx/>
                      <a:uFillTx/>
                      <a:latin typeface="DINOT-Black" panose="020B0A04020101010102" pitchFamily="34" charset="0"/>
                      <a:ea typeface="Tahoma" panose="020B0604030504040204" pitchFamily="34" charset="0"/>
                      <a:cs typeface="DINOT-Black" panose="020B0A04020101010102" pitchFamily="34" charset="0"/>
                    </a:rPr>
                    <a:t>WBL Tracker</a:t>
                  </a:r>
                </a:p>
              </p:txBody>
            </p:sp>
            <p:sp>
              <p:nvSpPr>
                <p:cNvPr id="9" name="Title 1">
                  <a:extLst>
                    <a:ext uri="{FF2B5EF4-FFF2-40B4-BE49-F238E27FC236}">
                      <a16:creationId xmlns:a16="http://schemas.microsoft.com/office/drawing/2014/main" id="{8E322900-8446-057C-80F9-6BD6D796DAB4}"/>
                    </a:ext>
                  </a:extLst>
                </p:cNvPr>
                <p:cNvSpPr txBox="1">
                  <a:spLocks/>
                </p:cNvSpPr>
                <p:nvPr/>
              </p:nvSpPr>
              <p:spPr>
                <a:xfrm>
                  <a:off x="2424435" y="5125711"/>
                  <a:ext cx="1515878" cy="696189"/>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1800" b="1" i="0" u="none" strike="noStrike" kern="1200" cap="none" spc="0" normalizeH="0" baseline="0" noProof="0" dirty="0">
                      <a:ln>
                        <a:noFill/>
                      </a:ln>
                      <a:solidFill>
                        <a:srgbClr val="32B04A"/>
                      </a:solidFill>
                      <a:effectLst/>
                      <a:uLnTx/>
                      <a:uFillTx/>
                      <a:latin typeface="DINOT-Bold" panose="020B0804020101020102" pitchFamily="34" charset="0"/>
                      <a:ea typeface="Tahoma" panose="020B0604030504040204" pitchFamily="34" charset="0"/>
                      <a:cs typeface="DINOT-Bold" panose="020B0804020101020102" pitchFamily="34" charset="0"/>
                    </a:rPr>
                    <a:t>Resources</a:t>
                  </a:r>
                </a:p>
              </p:txBody>
            </p:sp>
            <p:sp>
              <p:nvSpPr>
                <p:cNvPr id="10" name="Title 1">
                  <a:extLst>
                    <a:ext uri="{FF2B5EF4-FFF2-40B4-BE49-F238E27FC236}">
                      <a16:creationId xmlns:a16="http://schemas.microsoft.com/office/drawing/2014/main" id="{C4BDE7F2-804C-E2AD-8458-4B94CBF88EA8}"/>
                    </a:ext>
                  </a:extLst>
                </p:cNvPr>
                <p:cNvSpPr txBox="1">
                  <a:spLocks/>
                </p:cNvSpPr>
                <p:nvPr/>
              </p:nvSpPr>
              <p:spPr>
                <a:xfrm>
                  <a:off x="3128956" y="4502864"/>
                  <a:ext cx="2031203" cy="696189"/>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1800" b="1" i="0" u="none" strike="noStrike" kern="1200" cap="none" spc="0" normalizeH="0" baseline="0" noProof="0" dirty="0">
                      <a:ln>
                        <a:noFill/>
                      </a:ln>
                      <a:solidFill>
                        <a:srgbClr val="32B04A"/>
                      </a:solidFill>
                      <a:effectLst/>
                      <a:uLnTx/>
                      <a:uFillTx/>
                      <a:latin typeface="DINOT-Bold" panose="020B0804020101020102" pitchFamily="34" charset="0"/>
                      <a:ea typeface="Tahoma" panose="020B0604030504040204" pitchFamily="34" charset="0"/>
                      <a:cs typeface="DINOT-Bold" panose="020B0804020101020102" pitchFamily="34" charset="0"/>
                    </a:rPr>
                    <a:t>WBL Skills </a:t>
                  </a:r>
                  <a:br>
                    <a:rPr kumimoji="0" lang="en-US" sz="1800" b="1" i="0" u="none" strike="noStrike" kern="1200" cap="none" spc="0" normalizeH="0" baseline="0" noProof="0" dirty="0">
                      <a:ln>
                        <a:noFill/>
                      </a:ln>
                      <a:solidFill>
                        <a:srgbClr val="32B04A"/>
                      </a:solidFill>
                      <a:effectLst/>
                      <a:uLnTx/>
                      <a:uFillTx/>
                      <a:latin typeface="DINOT-Bold" panose="020B0804020101020102" pitchFamily="34" charset="0"/>
                      <a:ea typeface="Tahoma" panose="020B0604030504040204" pitchFamily="34" charset="0"/>
                      <a:cs typeface="DINOT-Bold" panose="020B0804020101020102" pitchFamily="34" charset="0"/>
                    </a:rPr>
                  </a:br>
                  <a:r>
                    <a:rPr kumimoji="0" lang="en-US" sz="1800" b="1" i="0" u="none" strike="noStrike" kern="1200" cap="none" spc="0" normalizeH="0" baseline="0" noProof="0" dirty="0">
                      <a:ln>
                        <a:noFill/>
                      </a:ln>
                      <a:solidFill>
                        <a:srgbClr val="32B04A"/>
                      </a:solidFill>
                      <a:effectLst/>
                      <a:uLnTx/>
                      <a:uFillTx/>
                      <a:latin typeface="DINOT-Bold" panose="020B0804020101020102" pitchFamily="34" charset="0"/>
                      <a:ea typeface="Tahoma" panose="020B0604030504040204" pitchFamily="34" charset="0"/>
                      <a:cs typeface="DINOT-Bold" panose="020B0804020101020102" pitchFamily="34" charset="0"/>
                    </a:rPr>
                    <a:t>Feedback Survey</a:t>
                  </a:r>
                </a:p>
              </p:txBody>
            </p:sp>
          </p:grpSp>
          <p:sp>
            <p:nvSpPr>
              <p:cNvPr id="17" name="Arrow: Down 16">
                <a:extLst>
                  <a:ext uri="{FF2B5EF4-FFF2-40B4-BE49-F238E27FC236}">
                    <a16:creationId xmlns:a16="http://schemas.microsoft.com/office/drawing/2014/main" id="{B3A58C6E-4D0D-E121-0271-02614CEC0238}"/>
                  </a:ext>
                </a:extLst>
              </p:cNvPr>
              <p:cNvSpPr/>
              <p:nvPr/>
            </p:nvSpPr>
            <p:spPr>
              <a:xfrm rot="19182785">
                <a:off x="3163064" y="2925195"/>
                <a:ext cx="98737" cy="648478"/>
              </a:xfrm>
              <a:prstGeom prst="downArrow">
                <a:avLst/>
              </a:prstGeom>
              <a:solidFill>
                <a:srgbClr val="006A4F"/>
              </a:solidFill>
              <a:ln>
                <a:solidFill>
                  <a:srgbClr val="006A4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9" name="Arrow: Down 18">
                <a:extLst>
                  <a:ext uri="{FF2B5EF4-FFF2-40B4-BE49-F238E27FC236}">
                    <a16:creationId xmlns:a16="http://schemas.microsoft.com/office/drawing/2014/main" id="{312F9822-6EDA-30AE-04E2-8AAC6780BD33}"/>
                  </a:ext>
                </a:extLst>
              </p:cNvPr>
              <p:cNvSpPr/>
              <p:nvPr/>
            </p:nvSpPr>
            <p:spPr>
              <a:xfrm rot="2394214">
                <a:off x="1334656" y="2918464"/>
                <a:ext cx="98737" cy="648478"/>
              </a:xfrm>
              <a:prstGeom prst="downArrow">
                <a:avLst/>
              </a:prstGeom>
              <a:solidFill>
                <a:srgbClr val="006A4F"/>
              </a:solidFill>
              <a:ln>
                <a:solidFill>
                  <a:srgbClr val="006A4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0" name="Arrow: Down 19">
                <a:extLst>
                  <a:ext uri="{FF2B5EF4-FFF2-40B4-BE49-F238E27FC236}">
                    <a16:creationId xmlns:a16="http://schemas.microsoft.com/office/drawing/2014/main" id="{6630FD44-BA8A-B101-408A-6BC3F3DF9527}"/>
                  </a:ext>
                </a:extLst>
              </p:cNvPr>
              <p:cNvSpPr/>
              <p:nvPr/>
            </p:nvSpPr>
            <p:spPr>
              <a:xfrm rot="19863182">
                <a:off x="2630277" y="2934848"/>
                <a:ext cx="98737" cy="1097280"/>
              </a:xfrm>
              <a:prstGeom prst="downArrow">
                <a:avLst/>
              </a:prstGeom>
              <a:solidFill>
                <a:srgbClr val="006A4F"/>
              </a:solidFill>
              <a:ln>
                <a:solidFill>
                  <a:srgbClr val="006A4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1" name="Arrow: Down 20">
                <a:extLst>
                  <a:ext uri="{FF2B5EF4-FFF2-40B4-BE49-F238E27FC236}">
                    <a16:creationId xmlns:a16="http://schemas.microsoft.com/office/drawing/2014/main" id="{B148E385-FA1C-02EA-C6A2-59FCB846CCC3}"/>
                  </a:ext>
                </a:extLst>
              </p:cNvPr>
              <p:cNvSpPr/>
              <p:nvPr/>
            </p:nvSpPr>
            <p:spPr>
              <a:xfrm rot="1705481">
                <a:off x="1839205" y="2951520"/>
                <a:ext cx="98737" cy="1097280"/>
              </a:xfrm>
              <a:prstGeom prst="downArrow">
                <a:avLst/>
              </a:prstGeom>
              <a:solidFill>
                <a:srgbClr val="006A4F"/>
              </a:solidFill>
              <a:ln>
                <a:solidFill>
                  <a:srgbClr val="006A4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grpSp>
        <p:nvGrpSpPr>
          <p:cNvPr id="34" name="Group 33">
            <a:extLst>
              <a:ext uri="{FF2B5EF4-FFF2-40B4-BE49-F238E27FC236}">
                <a16:creationId xmlns:a16="http://schemas.microsoft.com/office/drawing/2014/main" id="{E0B940F7-0E62-AF39-5D8E-3B18ACCA814C}"/>
              </a:ext>
            </a:extLst>
          </p:cNvPr>
          <p:cNvGrpSpPr/>
          <p:nvPr/>
        </p:nvGrpSpPr>
        <p:grpSpPr>
          <a:xfrm>
            <a:off x="2253274" y="4626002"/>
            <a:ext cx="5697894" cy="2015324"/>
            <a:chOff x="1747976" y="4619067"/>
            <a:chExt cx="5697894" cy="2015324"/>
          </a:xfrm>
        </p:grpSpPr>
        <p:pic>
          <p:nvPicPr>
            <p:cNvPr id="8" name="Picture 8">
              <a:extLst>
                <a:ext uri="{FF2B5EF4-FFF2-40B4-BE49-F238E27FC236}">
                  <a16:creationId xmlns:a16="http://schemas.microsoft.com/office/drawing/2014/main" id="{F9586376-3156-8204-E875-AA10E1C5110D}"/>
                </a:ext>
              </a:extLst>
            </p:cNvPr>
            <p:cNvPicPr>
              <a:picLocks noChangeAspect="1"/>
            </p:cNvPicPr>
            <p:nvPr/>
          </p:nvPicPr>
          <p:blipFill>
            <a:blip r:embed="rId6"/>
            <a:stretch>
              <a:fillRect/>
            </a:stretch>
          </p:blipFill>
          <p:spPr>
            <a:xfrm>
              <a:off x="3478807" y="4619067"/>
              <a:ext cx="3067561" cy="809456"/>
            </a:xfrm>
            <a:prstGeom prst="rect">
              <a:avLst/>
            </a:prstGeom>
            <a:noFill/>
            <a:ln cap="flat">
              <a:noFill/>
            </a:ln>
          </p:spPr>
        </p:pic>
        <p:grpSp>
          <p:nvGrpSpPr>
            <p:cNvPr id="23" name="Group 22">
              <a:extLst>
                <a:ext uri="{FF2B5EF4-FFF2-40B4-BE49-F238E27FC236}">
                  <a16:creationId xmlns:a16="http://schemas.microsoft.com/office/drawing/2014/main" id="{83085E24-DF9C-948F-1C5A-DCEABE834D9C}"/>
                </a:ext>
              </a:extLst>
            </p:cNvPr>
            <p:cNvGrpSpPr/>
            <p:nvPr/>
          </p:nvGrpSpPr>
          <p:grpSpPr>
            <a:xfrm>
              <a:off x="1747976" y="5181608"/>
              <a:ext cx="5697894" cy="1452783"/>
              <a:chOff x="-477620" y="2837027"/>
              <a:chExt cx="5697894" cy="1452783"/>
            </a:xfrm>
          </p:grpSpPr>
          <p:grpSp>
            <p:nvGrpSpPr>
              <p:cNvPr id="24" name="Group 23">
                <a:extLst>
                  <a:ext uri="{FF2B5EF4-FFF2-40B4-BE49-F238E27FC236}">
                    <a16:creationId xmlns:a16="http://schemas.microsoft.com/office/drawing/2014/main" id="{564F984C-0F59-A861-FE08-DF1BA204FE09}"/>
                  </a:ext>
                </a:extLst>
              </p:cNvPr>
              <p:cNvGrpSpPr/>
              <p:nvPr/>
            </p:nvGrpSpPr>
            <p:grpSpPr>
              <a:xfrm>
                <a:off x="-477620" y="3440406"/>
                <a:ext cx="5697894" cy="849404"/>
                <a:chOff x="-453114" y="4696008"/>
                <a:chExt cx="5697894" cy="849404"/>
              </a:xfrm>
            </p:grpSpPr>
            <p:sp>
              <p:nvSpPr>
                <p:cNvPr id="29" name="Title 1">
                  <a:extLst>
                    <a:ext uri="{FF2B5EF4-FFF2-40B4-BE49-F238E27FC236}">
                      <a16:creationId xmlns:a16="http://schemas.microsoft.com/office/drawing/2014/main" id="{4A493D30-8D11-5623-7A68-BF04E521E897}"/>
                    </a:ext>
                  </a:extLst>
                </p:cNvPr>
                <p:cNvSpPr txBox="1">
                  <a:spLocks/>
                </p:cNvSpPr>
                <p:nvPr/>
              </p:nvSpPr>
              <p:spPr>
                <a:xfrm>
                  <a:off x="-453114" y="4696008"/>
                  <a:ext cx="1918315" cy="696189"/>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1800" b="1" i="0" u="none" strike="noStrike" kern="1200" cap="none" spc="0" normalizeH="0" baseline="0" noProof="0" dirty="0">
                      <a:ln>
                        <a:noFill/>
                      </a:ln>
                      <a:solidFill>
                        <a:srgbClr val="3C3882"/>
                      </a:solidFill>
                      <a:effectLst/>
                      <a:uLnTx/>
                      <a:uFillTx/>
                      <a:latin typeface="DINOT-Black" panose="020B0A04020101010102" pitchFamily="34" charset="0"/>
                      <a:ea typeface="Tahoma" panose="020B0604030504040204" pitchFamily="34" charset="0"/>
                      <a:cs typeface="DINOT-Black" panose="020B0A04020101010102" pitchFamily="34" charset="0"/>
                    </a:rPr>
                    <a:t>WBL Student Reflection Form</a:t>
                  </a:r>
                </a:p>
              </p:txBody>
            </p:sp>
            <p:sp>
              <p:nvSpPr>
                <p:cNvPr id="30" name="Title 1">
                  <a:extLst>
                    <a:ext uri="{FF2B5EF4-FFF2-40B4-BE49-F238E27FC236}">
                      <a16:creationId xmlns:a16="http://schemas.microsoft.com/office/drawing/2014/main" id="{B6C46FBA-F580-8BA6-8D95-67B35FA3A664}"/>
                    </a:ext>
                  </a:extLst>
                </p:cNvPr>
                <p:cNvSpPr txBox="1">
                  <a:spLocks/>
                </p:cNvSpPr>
                <p:nvPr/>
              </p:nvSpPr>
              <p:spPr>
                <a:xfrm>
                  <a:off x="1689197" y="5151447"/>
                  <a:ext cx="1515878" cy="393965"/>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1800" b="1" i="0" u="none" strike="noStrike" kern="1200" cap="none" spc="0" normalizeH="0" baseline="0" noProof="0" dirty="0">
                      <a:ln>
                        <a:noFill/>
                      </a:ln>
                      <a:solidFill>
                        <a:srgbClr val="32B04A"/>
                      </a:solidFill>
                      <a:effectLst/>
                      <a:uLnTx/>
                      <a:uFillTx/>
                      <a:latin typeface="DINOT-Bold" panose="020B0804020101020102" pitchFamily="34" charset="0"/>
                      <a:ea typeface="Tahoma" panose="020B0604030504040204" pitchFamily="34" charset="0"/>
                      <a:cs typeface="DINOT-Bold" panose="020B0804020101020102" pitchFamily="34" charset="0"/>
                    </a:rPr>
                    <a:t>Internships</a:t>
                  </a:r>
                </a:p>
              </p:txBody>
            </p:sp>
            <p:sp>
              <p:nvSpPr>
                <p:cNvPr id="31" name="Title 1">
                  <a:extLst>
                    <a:ext uri="{FF2B5EF4-FFF2-40B4-BE49-F238E27FC236}">
                      <a16:creationId xmlns:a16="http://schemas.microsoft.com/office/drawing/2014/main" id="{2C1D78C2-895C-669D-A6C1-4465D24C5754}"/>
                    </a:ext>
                  </a:extLst>
                </p:cNvPr>
                <p:cNvSpPr txBox="1">
                  <a:spLocks/>
                </p:cNvSpPr>
                <p:nvPr/>
              </p:nvSpPr>
              <p:spPr>
                <a:xfrm>
                  <a:off x="3213577" y="4736354"/>
                  <a:ext cx="2031203" cy="696189"/>
                </a:xfrm>
                <a:prstGeom prst="rect">
                  <a:avLst/>
                </a:prstGeom>
              </p:spPr>
              <p:txBody>
                <a:bodyPr vert="horz" lIns="91440" tIns="45720" rIns="91440" bIns="45720" rtlCol="0" anchor="ctr">
                  <a:normAutofit fontScale="92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1800" b="1" i="0" u="none" strike="noStrike" kern="1200" cap="none" spc="0" normalizeH="0" baseline="0" noProof="0" dirty="0">
                      <a:ln>
                        <a:noFill/>
                      </a:ln>
                      <a:solidFill>
                        <a:srgbClr val="32B04A"/>
                      </a:solidFill>
                      <a:effectLst/>
                      <a:uLnTx/>
                      <a:uFillTx/>
                      <a:latin typeface="DINOT-Bold" panose="020B0804020101020102" pitchFamily="34" charset="0"/>
                      <a:ea typeface="Tahoma" panose="020B0604030504040204" pitchFamily="34" charset="0"/>
                      <a:cs typeface="DINOT-Bold" panose="020B0804020101020102" pitchFamily="34" charset="0"/>
                    </a:rPr>
                    <a:t>Future Ready Skills Assessment</a:t>
                  </a:r>
                </a:p>
              </p:txBody>
            </p:sp>
          </p:grpSp>
          <p:sp>
            <p:nvSpPr>
              <p:cNvPr id="25" name="Arrow: Down 24">
                <a:extLst>
                  <a:ext uri="{FF2B5EF4-FFF2-40B4-BE49-F238E27FC236}">
                    <a16:creationId xmlns:a16="http://schemas.microsoft.com/office/drawing/2014/main" id="{1D37B7A3-8910-F14F-3D65-504E65DA0F83}"/>
                  </a:ext>
                </a:extLst>
              </p:cNvPr>
              <p:cNvSpPr/>
              <p:nvPr/>
            </p:nvSpPr>
            <p:spPr>
              <a:xfrm rot="19182785">
                <a:off x="3163064" y="2925195"/>
                <a:ext cx="98737" cy="648478"/>
              </a:xfrm>
              <a:prstGeom prst="downArrow">
                <a:avLst/>
              </a:prstGeom>
              <a:solidFill>
                <a:srgbClr val="006A4F"/>
              </a:solidFill>
              <a:ln>
                <a:solidFill>
                  <a:srgbClr val="006A4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6" name="Arrow: Down 25">
                <a:extLst>
                  <a:ext uri="{FF2B5EF4-FFF2-40B4-BE49-F238E27FC236}">
                    <a16:creationId xmlns:a16="http://schemas.microsoft.com/office/drawing/2014/main" id="{60BE0A26-A18C-48D1-0F67-F9E6224C8F39}"/>
                  </a:ext>
                </a:extLst>
              </p:cNvPr>
              <p:cNvSpPr/>
              <p:nvPr/>
            </p:nvSpPr>
            <p:spPr>
              <a:xfrm rot="2394214">
                <a:off x="1334656" y="2918464"/>
                <a:ext cx="98737" cy="648478"/>
              </a:xfrm>
              <a:prstGeom prst="downArrow">
                <a:avLst/>
              </a:prstGeom>
              <a:solidFill>
                <a:srgbClr val="006A4F"/>
              </a:solidFill>
              <a:ln>
                <a:solidFill>
                  <a:srgbClr val="006A4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7" name="Arrow: Down 26">
                <a:extLst>
                  <a:ext uri="{FF2B5EF4-FFF2-40B4-BE49-F238E27FC236}">
                    <a16:creationId xmlns:a16="http://schemas.microsoft.com/office/drawing/2014/main" id="{8B64B82C-62F1-3CA8-87C9-2A740F8F781A}"/>
                  </a:ext>
                </a:extLst>
              </p:cNvPr>
              <p:cNvSpPr/>
              <p:nvPr/>
            </p:nvSpPr>
            <p:spPr>
              <a:xfrm>
                <a:off x="2373262" y="2837027"/>
                <a:ext cx="98737" cy="1097280"/>
              </a:xfrm>
              <a:prstGeom prst="downArrow">
                <a:avLst/>
              </a:prstGeom>
              <a:solidFill>
                <a:srgbClr val="006A4F"/>
              </a:solidFill>
              <a:ln>
                <a:solidFill>
                  <a:srgbClr val="006A4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sp>
        <p:nvSpPr>
          <p:cNvPr id="3" name="Slide Number Placeholder 4">
            <a:extLst>
              <a:ext uri="{FF2B5EF4-FFF2-40B4-BE49-F238E27FC236}">
                <a16:creationId xmlns:a16="http://schemas.microsoft.com/office/drawing/2014/main" id="{FFF31DEF-2684-E8F5-C5A3-CA4BD4C2A725}"/>
              </a:ext>
            </a:extLst>
          </p:cNvPr>
          <p:cNvSpPr txBox="1">
            <a:spLocks/>
          </p:cNvSpPr>
          <p:nvPr/>
        </p:nvSpPr>
        <p:spPr>
          <a:xfrm>
            <a:off x="9225005" y="649269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9842275E-3340-4755-9ABD-115F011478DF}" type="slidenum">
              <a:rPr kumimoji="0" lang="en-US" sz="1200" b="0" i="0" u="none" strike="noStrike" kern="1200" cap="none" spc="0" normalizeH="0" baseline="0" noProof="0" smtClean="0">
                <a:ln>
                  <a:noFill/>
                </a:ln>
                <a:solidFill>
                  <a:prstClr val="black">
                    <a:tint val="75000"/>
                  </a:prstClr>
                </a:solidFill>
                <a:effectLst/>
                <a:uLnTx/>
                <a:uFillTx/>
                <a:latin typeface="DINOT"/>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dirty="0">
              <a:ln>
                <a:noFill/>
              </a:ln>
              <a:solidFill>
                <a:prstClr val="black">
                  <a:tint val="75000"/>
                </a:prstClr>
              </a:solidFill>
              <a:effectLst/>
              <a:uLnTx/>
              <a:uFillTx/>
              <a:latin typeface="DINOT"/>
              <a:ea typeface="+mn-ea"/>
              <a:cs typeface="+mn-cs"/>
            </a:endParaRPr>
          </a:p>
        </p:txBody>
      </p:sp>
    </p:spTree>
    <p:extLst>
      <p:ext uri="{BB962C8B-B14F-4D97-AF65-F5344CB8AC3E}">
        <p14:creationId xmlns:p14="http://schemas.microsoft.com/office/powerpoint/2010/main" val="291371923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57" name="Group 1056">
            <a:extLst>
              <a:ext uri="{FF2B5EF4-FFF2-40B4-BE49-F238E27FC236}">
                <a16:creationId xmlns:a16="http://schemas.microsoft.com/office/drawing/2014/main" id="{211470F5-1F8B-EB05-8989-19660E349A24}"/>
              </a:ext>
            </a:extLst>
          </p:cNvPr>
          <p:cNvGrpSpPr/>
          <p:nvPr/>
        </p:nvGrpSpPr>
        <p:grpSpPr>
          <a:xfrm>
            <a:off x="1083307" y="890920"/>
            <a:ext cx="10805826" cy="5769254"/>
            <a:chOff x="1803219" y="540508"/>
            <a:chExt cx="10805826" cy="5769254"/>
          </a:xfrm>
        </p:grpSpPr>
        <p:pic>
          <p:nvPicPr>
            <p:cNvPr id="1056" name="Picture 1055">
              <a:extLst>
                <a:ext uri="{FF2B5EF4-FFF2-40B4-BE49-F238E27FC236}">
                  <a16:creationId xmlns:a16="http://schemas.microsoft.com/office/drawing/2014/main" id="{141792EA-37AE-C3E4-4E05-888176A57DF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55064" y="4140589"/>
              <a:ext cx="5853981" cy="1314485"/>
            </a:xfrm>
            <a:prstGeom prst="rect">
              <a:avLst/>
            </a:prstGeom>
            <a:noFill/>
            <a:extLst>
              <a:ext uri="{909E8E84-426E-40DD-AFC4-6F175D3DCCD1}">
                <a14:hiddenFill xmlns:a14="http://schemas.microsoft.com/office/drawing/2010/main">
                  <a:solidFill>
                    <a:srgbClr val="FFFFFF"/>
                  </a:solidFill>
                </a14:hiddenFill>
              </a:ext>
            </a:extLst>
          </p:spPr>
        </p:pic>
        <p:sp>
          <p:nvSpPr>
            <p:cNvPr id="1054" name="TextBox 1053">
              <a:extLst>
                <a:ext uri="{FF2B5EF4-FFF2-40B4-BE49-F238E27FC236}">
                  <a16:creationId xmlns:a16="http://schemas.microsoft.com/office/drawing/2014/main" id="{A9490C76-8430-7F6E-0C3B-F1D74A703CB1}"/>
                </a:ext>
              </a:extLst>
            </p:cNvPr>
            <p:cNvSpPr txBox="1"/>
            <p:nvPr/>
          </p:nvSpPr>
          <p:spPr>
            <a:xfrm>
              <a:off x="1803219" y="4912200"/>
              <a:ext cx="10118093" cy="1397562"/>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8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CAF17"/>
                  </a:solidFill>
                  <a:effectLst/>
                  <a:uLnTx/>
                  <a:uFillTx/>
                  <a:latin typeface="Tahoma" panose="020B0604030504040204" pitchFamily="34" charset="0"/>
                  <a:ea typeface="Tahoma" panose="020B0604030504040204" pitchFamily="34" charset="0"/>
                  <a:cs typeface="Tahoma" panose="020B0604030504040204" pitchFamily="34" charset="0"/>
                </a:rPr>
                <a:t>KnoPro</a:t>
              </a:r>
              <a:r>
                <a:rPr kumimoji="0" lang="en-US" sz="16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1600" b="1" i="0" u="none" strike="noStrike" kern="1200" cap="none" spc="0" normalizeH="0" baseline="0" noProof="0" dirty="0">
                  <a:ln>
                    <a:noFill/>
                  </a:ln>
                  <a:solidFill>
                    <a:srgbClr val="404040"/>
                  </a:solidFill>
                  <a:effectLst/>
                  <a:uLnTx/>
                  <a:uFillTx/>
                  <a:latin typeface="Tahoma" panose="020B0604030504040204" pitchFamily="34" charset="0"/>
                  <a:ea typeface="Tahoma" panose="020B0604030504040204" pitchFamily="34" charset="0"/>
                  <a:cs typeface="Tahoma" panose="020B0604030504040204" pitchFamily="34" charset="0"/>
                </a:rPr>
                <a:t>corporate partners:</a:t>
              </a:r>
            </a:p>
            <a:p>
              <a:pPr marL="284163" marR="0" lvl="0" indent="-225425" algn="l" defTabSz="914400" rtl="0" eaLnBrk="1" fontAlgn="base" latinLnBrk="0" hangingPunct="1">
                <a:lnSpc>
                  <a:spcPct val="108000"/>
                </a:lnSpc>
                <a:spcBef>
                  <a:spcPts val="0"/>
                </a:spcBef>
                <a:spcAft>
                  <a:spcPts val="0"/>
                </a:spcAft>
                <a:buClr>
                  <a:srgbClr val="32B04A"/>
                </a:buClr>
                <a:buSzPct val="100000"/>
                <a:buFont typeface="Wingdings" panose="05000000000000000000" pitchFamily="2" charset="2"/>
                <a:buChar char="Ø"/>
                <a:tabLst>
                  <a:tab pos="457200" algn="l"/>
                </a:tabLst>
                <a:defRPr/>
              </a:pPr>
              <a:r>
                <a:rPr kumimoji="0" lang="en-US" sz="1600" b="0" i="0" u="none" strike="noStrike" kern="1200" cap="none" spc="0" normalizeH="0" baseline="0" noProof="0" dirty="0">
                  <a:ln>
                    <a:noFill/>
                  </a:ln>
                  <a:solidFill>
                    <a:srgbClr val="404040"/>
                  </a:solidFill>
                  <a:effectLst/>
                  <a:uLnTx/>
                  <a:uFillTx/>
                  <a:latin typeface="Tahoma" panose="020B0604030504040204" pitchFamily="34" charset="0"/>
                  <a:ea typeface="Tahoma" panose="020B0604030504040204" pitchFamily="34" charset="0"/>
                  <a:cs typeface="Tahoma" panose="020B0604030504040204" pitchFamily="34" charset="0"/>
                </a:rPr>
                <a:t>Sponsor or co-create Industry Challenges for students.</a:t>
              </a:r>
            </a:p>
            <a:p>
              <a:pPr marL="284163" marR="0" lvl="0" indent="-225425" algn="l" defTabSz="914400" rtl="0" eaLnBrk="1" fontAlgn="base" latinLnBrk="0" hangingPunct="1">
                <a:lnSpc>
                  <a:spcPct val="108000"/>
                </a:lnSpc>
                <a:spcBef>
                  <a:spcPts val="0"/>
                </a:spcBef>
                <a:spcAft>
                  <a:spcPts val="0"/>
                </a:spcAft>
                <a:buClr>
                  <a:srgbClr val="32B04A"/>
                </a:buClr>
                <a:buSzPct val="100000"/>
                <a:buFont typeface="Wingdings" panose="05000000000000000000" pitchFamily="2" charset="2"/>
                <a:buChar char="Ø"/>
                <a:tabLst>
                  <a:tab pos="457200" algn="l"/>
                </a:tabLst>
                <a:defRPr/>
              </a:pPr>
              <a:r>
                <a:rPr kumimoji="0" lang="en-US" sz="1600" b="0" i="0" u="none" strike="noStrike" kern="1200" cap="none" spc="0" normalizeH="0" baseline="0" noProof="0" dirty="0">
                  <a:ln>
                    <a:noFill/>
                  </a:ln>
                  <a:solidFill>
                    <a:srgbClr val="404040"/>
                  </a:solidFill>
                  <a:effectLst/>
                  <a:uLnTx/>
                  <a:uFillTx/>
                  <a:latin typeface="Tahoma" panose="020B0604030504040204" pitchFamily="34" charset="0"/>
                  <a:ea typeface="Tahoma" panose="020B0604030504040204" pitchFamily="34" charset="0"/>
                  <a:cs typeface="Tahoma" panose="020B0604030504040204" pitchFamily="34" charset="0"/>
                </a:rPr>
                <a:t>Engage their staff as mentors and judges in collaboration with NAF.</a:t>
              </a:r>
            </a:p>
            <a:p>
              <a:pPr marL="284163" marR="0" lvl="0" indent="-225425" algn="l" defTabSz="914400" rtl="0" eaLnBrk="1" fontAlgn="base" latinLnBrk="0" hangingPunct="1">
                <a:lnSpc>
                  <a:spcPct val="108000"/>
                </a:lnSpc>
                <a:spcBef>
                  <a:spcPts val="0"/>
                </a:spcBef>
                <a:spcAft>
                  <a:spcPts val="0"/>
                </a:spcAft>
                <a:buClr>
                  <a:srgbClr val="32B04A"/>
                </a:buClr>
                <a:buSzPct val="100000"/>
                <a:buFont typeface="Wingdings" panose="05000000000000000000" pitchFamily="2" charset="2"/>
                <a:buChar char="Ø"/>
                <a:tabLst>
                  <a:tab pos="457200" algn="l"/>
                </a:tabLst>
                <a:defRPr/>
              </a:pPr>
              <a:r>
                <a:rPr kumimoji="0" lang="en-US" sz="1600" b="0" i="0" u="none" strike="noStrike" kern="1200" cap="none" spc="0" normalizeH="0" baseline="0" noProof="0" dirty="0">
                  <a:ln>
                    <a:noFill/>
                  </a:ln>
                  <a:solidFill>
                    <a:srgbClr val="404040"/>
                  </a:solidFill>
                  <a:effectLst/>
                  <a:uLnTx/>
                  <a:uFillTx/>
                  <a:latin typeface="Tahoma" panose="020B0604030504040204" pitchFamily="34" charset="0"/>
                  <a:ea typeface="Tahoma" panose="020B0604030504040204" pitchFamily="34" charset="0"/>
                  <a:cs typeface="Tahoma" panose="020B0604030504040204" pitchFamily="34" charset="0"/>
                </a:rPr>
                <a:t>Build positive brand associations with students and gain insights from their projects.</a:t>
              </a:r>
            </a:p>
            <a:p>
              <a:pPr marL="284163" marR="0" lvl="0" indent="-225425" algn="l" defTabSz="914400" rtl="0" eaLnBrk="1" fontAlgn="base" latinLnBrk="0" hangingPunct="1">
                <a:lnSpc>
                  <a:spcPct val="108000"/>
                </a:lnSpc>
                <a:spcBef>
                  <a:spcPts val="0"/>
                </a:spcBef>
                <a:spcAft>
                  <a:spcPts val="0"/>
                </a:spcAft>
                <a:buClr>
                  <a:srgbClr val="32B04A"/>
                </a:buClr>
                <a:buSzPct val="100000"/>
                <a:buFont typeface="Wingdings" panose="05000000000000000000" pitchFamily="2" charset="2"/>
                <a:buChar char="Ø"/>
                <a:tabLst>
                  <a:tab pos="457200" algn="l"/>
                </a:tabLst>
                <a:defRPr/>
              </a:pPr>
              <a:r>
                <a:rPr kumimoji="0" lang="en-US" sz="1600" b="0" i="0" u="none" strike="noStrike" kern="1200" cap="none" spc="0" normalizeH="0" baseline="0" noProof="0" dirty="0">
                  <a:ln>
                    <a:noFill/>
                  </a:ln>
                  <a:solidFill>
                    <a:srgbClr val="404040"/>
                  </a:solidFill>
                  <a:effectLst/>
                  <a:uLnTx/>
                  <a:uFillTx/>
                  <a:latin typeface="Tahoma" panose="020B0604030504040204" pitchFamily="34" charset="0"/>
                  <a:ea typeface="Tahoma" panose="020B0604030504040204" pitchFamily="34" charset="0"/>
                  <a:cs typeface="Tahoma" panose="020B0604030504040204" pitchFamily="34" charset="0"/>
                </a:rPr>
                <a:t>Sponsor or create daily </a:t>
              </a:r>
              <a:r>
                <a:rPr kumimoji="0" lang="en-US" sz="1600" b="0" i="0" u="none" strike="noStrike" kern="1200" cap="none" spc="0" normalizeH="0" baseline="0" noProof="0" dirty="0">
                  <a:ln>
                    <a:noFill/>
                  </a:ln>
                  <a:solidFill>
                    <a:srgbClr val="32B04A"/>
                  </a:solidFill>
                  <a:effectLst/>
                  <a:uLnTx/>
                  <a:uFillTx/>
                  <a:latin typeface="Tahoma" panose="020B0604030504040204" pitchFamily="34" charset="0"/>
                  <a:ea typeface="Tahoma" panose="020B0604030504040204" pitchFamily="34" charset="0"/>
                  <a:cs typeface="Tahoma" panose="020B0604030504040204" pitchFamily="34" charset="0"/>
                  <a:hlinkClick r:id="rId5">
                    <a:extLst>
                      <a:ext uri="{A12FA001-AC4F-418D-AE19-62706E023703}">
                        <ahyp:hlinkClr xmlns:ahyp="http://schemas.microsoft.com/office/drawing/2018/hyperlinkcolor" val="tx"/>
                      </a:ext>
                    </a:extLst>
                  </a:hlinkClick>
                </a:rPr>
                <a:t>Skillbuilders</a:t>
              </a:r>
              <a:r>
                <a:rPr kumimoji="0" lang="en-US" sz="1600" b="0" i="0" u="none" strike="noStrike" kern="1200" cap="none" spc="0" normalizeH="0" baseline="0" noProof="0" dirty="0">
                  <a:ln>
                    <a:noFill/>
                  </a:ln>
                  <a:solidFill>
                    <a:srgbClr val="404040"/>
                  </a:solidFill>
                  <a:effectLst/>
                  <a:uLnTx/>
                  <a:uFillTx/>
                  <a:latin typeface="Tahoma" panose="020B0604030504040204" pitchFamily="34" charset="0"/>
                  <a:ea typeface="Tahoma" panose="020B0604030504040204" pitchFamily="34" charset="0"/>
                  <a:cs typeface="Tahoma" panose="020B0604030504040204" pitchFamily="34" charset="0"/>
                </a:rPr>
                <a:t>—10-minute activities that help students develop a diverse skillset.</a:t>
              </a:r>
            </a:p>
          </p:txBody>
        </p:sp>
        <p:pic>
          <p:nvPicPr>
            <p:cNvPr id="1055" name="Online Media 4" title="KnoPro">
              <a:hlinkClick r:id="" action="ppaction://media"/>
              <a:extLst>
                <a:ext uri="{FF2B5EF4-FFF2-40B4-BE49-F238E27FC236}">
                  <a16:creationId xmlns:a16="http://schemas.microsoft.com/office/drawing/2014/main" id="{D863609C-B738-735E-0515-F5427D2DAA21}"/>
                </a:ext>
              </a:extLst>
            </p:cNvPr>
            <p:cNvPicPr>
              <a:picLocks noRot="1" noChangeAspect="1"/>
            </p:cNvPicPr>
            <p:nvPr>
              <a:videoFile r:link="rId1"/>
            </p:nvPr>
          </p:nvPicPr>
          <p:blipFill>
            <a:blip r:embed="rId6"/>
            <a:stretch>
              <a:fillRect/>
            </a:stretch>
          </p:blipFill>
          <p:spPr>
            <a:xfrm>
              <a:off x="11318639" y="540508"/>
              <a:ext cx="1290406" cy="882267"/>
            </a:xfrm>
            <a:prstGeom prst="rect">
              <a:avLst/>
            </a:prstGeom>
          </p:spPr>
        </p:pic>
        <p:sp>
          <p:nvSpPr>
            <p:cNvPr id="1053" name="btfpBulletedList568374">
              <a:extLst>
                <a:ext uri="{FF2B5EF4-FFF2-40B4-BE49-F238E27FC236}">
                  <a16:creationId xmlns:a16="http://schemas.microsoft.com/office/drawing/2014/main" id="{7B768F2B-D32A-1F4C-8EDF-A5AF9CDB8A99}"/>
                </a:ext>
              </a:extLst>
            </p:cNvPr>
            <p:cNvSpPr/>
            <p:nvPr/>
          </p:nvSpPr>
          <p:spPr>
            <a:xfrm>
              <a:off x="4273340" y="1228816"/>
              <a:ext cx="8283021" cy="2714013"/>
            </a:xfrm>
            <a:prstGeom prst="rect">
              <a:avLst/>
            </a:prstGeom>
          </p:spPr>
          <p:txBody>
            <a:bodyPr wrap="square">
              <a:spAutoFit/>
            </a:bodyPr>
            <a:lstStyle/>
            <a:p>
              <a:pPr marL="0" marR="0" lvl="0" indent="0" algn="l" defTabSz="914400" rtl="0" eaLnBrk="1" fontAlgn="base" latinLnBrk="0" hangingPunct="1">
                <a:lnSpc>
                  <a:spcPct val="108000"/>
                </a:lnSpc>
                <a:spcBef>
                  <a:spcPts val="0"/>
                </a:spcBef>
                <a:spcAft>
                  <a:spcPts val="0"/>
                </a:spcAft>
                <a:buClr>
                  <a:srgbClr val="32B04A"/>
                </a:buClr>
                <a:buSzPct val="100000"/>
                <a:buFontTx/>
                <a:buNone/>
                <a:tabLst>
                  <a:tab pos="457200" algn="l"/>
                </a:tabLst>
                <a:defRPr/>
              </a:pPr>
              <a:r>
                <a:rPr kumimoji="0" lang="en-US" sz="2200" b="1" i="0" u="none" strike="noStrike" kern="1200" cap="none" spc="0" normalizeH="0" baseline="0" noProof="0" dirty="0">
                  <a:ln>
                    <a:noFill/>
                  </a:ln>
                  <a:solidFill>
                    <a:srgbClr val="FCAF17"/>
                  </a:solidFill>
                  <a:effectLst/>
                  <a:uLnTx/>
                  <a:uFillTx/>
                  <a:latin typeface="Tahoma" panose="020B0604030504040204" pitchFamily="34" charset="0"/>
                  <a:ea typeface="Tahoma" panose="020B0604030504040204" pitchFamily="34" charset="0"/>
                  <a:cs typeface="Tahoma" panose="020B0604030504040204" pitchFamily="34" charset="0"/>
                </a:rPr>
                <a:t>KnoPro</a:t>
              </a:r>
              <a:r>
                <a:rPr kumimoji="0" lang="en-US" sz="2200" b="1" i="0"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200" b="1" i="0" u="none" strike="noStrike" kern="1200" cap="none" spc="0" normalizeH="0" baseline="0" noProof="0" dirty="0">
                  <a:ln>
                    <a:noFill/>
                  </a:ln>
                  <a:solidFill>
                    <a:srgbClr val="404040"/>
                  </a:solidFill>
                  <a:effectLst/>
                  <a:uLnTx/>
                  <a:uFillTx/>
                  <a:latin typeface="Tahoma" panose="020B0604030504040204" pitchFamily="34" charset="0"/>
                  <a:ea typeface="Tahoma" panose="020B0604030504040204" pitchFamily="34" charset="0"/>
                  <a:cs typeface="Tahoma" panose="020B0604030504040204" pitchFamily="34" charset="0"/>
                </a:rPr>
                <a:t>is an interactive, user-friendly platform.</a:t>
              </a:r>
            </a:p>
            <a:p>
              <a:pPr marL="0" marR="0" lvl="0" indent="0" algn="l" defTabSz="914400" rtl="0" eaLnBrk="1" fontAlgn="base" latinLnBrk="0" hangingPunct="1">
                <a:lnSpc>
                  <a:spcPct val="108000"/>
                </a:lnSpc>
                <a:spcBef>
                  <a:spcPts val="0"/>
                </a:spcBef>
                <a:spcAft>
                  <a:spcPts val="0"/>
                </a:spcAft>
                <a:buClr>
                  <a:srgbClr val="32B04A"/>
                </a:buClr>
                <a:buSzPct val="100000"/>
                <a:buFontTx/>
                <a:buNone/>
                <a:tabLst>
                  <a:tab pos="457200" algn="l"/>
                </a:tabLst>
                <a:defRPr/>
              </a:pPr>
              <a:endParaRPr kumimoji="0" lang="en-US" sz="900" b="0" i="0" u="none" strike="noStrike" kern="1200" cap="none" spc="0" normalizeH="0" baseline="0" noProof="0" dirty="0">
                <a:ln>
                  <a:noFill/>
                </a:ln>
                <a:solidFill>
                  <a:srgbClr val="404040"/>
                </a:solidFill>
                <a:effectLst/>
                <a:uLnTx/>
                <a:uFillTx/>
                <a:latin typeface="DINOT-Bold" panose="020B0804020101020102" pitchFamily="34" charset="0"/>
                <a:ea typeface="Times New Roman" panose="02020603050405020304" pitchFamily="18" charset="0"/>
                <a:cs typeface="DINOT-Bold" panose="020B0804020101020102" pitchFamily="34" charset="0"/>
              </a:endParaRPr>
            </a:p>
            <a:p>
              <a:pPr marL="234950" marR="0" lvl="0" indent="-234950" algn="l" defTabSz="914400" rtl="0" eaLnBrk="1" fontAlgn="base" latinLnBrk="0" hangingPunct="1">
                <a:lnSpc>
                  <a:spcPct val="108000"/>
                </a:lnSpc>
                <a:spcBef>
                  <a:spcPts val="0"/>
                </a:spcBef>
                <a:spcAft>
                  <a:spcPts val="0"/>
                </a:spcAft>
                <a:buClr>
                  <a:srgbClr val="32B04A"/>
                </a:buClr>
                <a:buSzPct val="100000"/>
                <a:buFont typeface="Wingdings" panose="05000000000000000000" pitchFamily="2" charset="2"/>
                <a:buChar char="Ø"/>
                <a:tabLst>
                  <a:tab pos="457200" algn="l"/>
                </a:tabLst>
                <a:defRPr/>
              </a:pPr>
              <a:r>
                <a:rPr kumimoji="0" lang="en-US" sz="1600" b="0" i="0" u="none" strike="noStrike" kern="1200" cap="none" spc="0" normalizeH="0" baseline="0" noProof="0" dirty="0">
                  <a:ln>
                    <a:noFill/>
                  </a:ln>
                  <a:solidFill>
                    <a:srgbClr val="404040"/>
                  </a:solidFill>
                  <a:effectLst/>
                  <a:uLnTx/>
                  <a:uFillTx/>
                  <a:latin typeface="Tahoma" panose="020B0604030504040204" pitchFamily="34" charset="0"/>
                  <a:ea typeface="Tahoma" panose="020B0604030504040204" pitchFamily="34" charset="0"/>
                  <a:cs typeface="Tahoma" panose="020B0604030504040204" pitchFamily="34" charset="0"/>
                </a:rPr>
                <a:t>Real-world, multi-sector projects where students learn to: </a:t>
              </a:r>
            </a:p>
            <a:p>
              <a:pPr marL="742950" marR="0" lvl="1" indent="-285750" algn="l" defTabSz="914400" rtl="0" eaLnBrk="1" fontAlgn="base" latinLnBrk="0" hangingPunct="1">
                <a:lnSpc>
                  <a:spcPct val="108000"/>
                </a:lnSpc>
                <a:spcBef>
                  <a:spcPts val="0"/>
                </a:spcBef>
                <a:spcAft>
                  <a:spcPts val="0"/>
                </a:spcAft>
                <a:buClr>
                  <a:srgbClr val="32B04A"/>
                </a:buClr>
                <a:buSzPct val="100000"/>
                <a:buFont typeface="Arial" panose="020B0604020202020204" pitchFamily="34" charset="0"/>
                <a:buChar char="•"/>
                <a:tabLst>
                  <a:tab pos="457200" algn="l"/>
                </a:tabLst>
                <a:defRPr/>
              </a:pPr>
              <a:r>
                <a:rPr kumimoji="0" lang="en-US" sz="1600" b="0" i="0" u="none" strike="noStrike" kern="1200" cap="none" spc="0" normalizeH="0" baseline="0" noProof="0" dirty="0">
                  <a:ln>
                    <a:noFill/>
                  </a:ln>
                  <a:solidFill>
                    <a:srgbClr val="404040"/>
                  </a:solidFill>
                  <a:effectLst/>
                  <a:uLnTx/>
                  <a:uFillTx/>
                  <a:latin typeface="Tahoma" panose="020B0604030504040204" pitchFamily="34" charset="0"/>
                  <a:ea typeface="Tahoma" panose="020B0604030504040204" pitchFamily="34" charset="0"/>
                  <a:cs typeface="Tahoma" panose="020B0604030504040204" pitchFamily="34" charset="0"/>
                </a:rPr>
                <a:t>Draft plans</a:t>
              </a:r>
            </a:p>
            <a:p>
              <a:pPr marL="742950" marR="0" lvl="1" indent="-285750" algn="l" defTabSz="914400" rtl="0" eaLnBrk="1" fontAlgn="base" latinLnBrk="0" hangingPunct="1">
                <a:lnSpc>
                  <a:spcPct val="108000"/>
                </a:lnSpc>
                <a:spcBef>
                  <a:spcPts val="0"/>
                </a:spcBef>
                <a:spcAft>
                  <a:spcPts val="0"/>
                </a:spcAft>
                <a:buClr>
                  <a:srgbClr val="32B04A"/>
                </a:buClr>
                <a:buSzPct val="100000"/>
                <a:buFont typeface="Arial" panose="020B0604020202020204" pitchFamily="34" charset="0"/>
                <a:buChar char="•"/>
                <a:tabLst>
                  <a:tab pos="457200" algn="l"/>
                </a:tabLst>
                <a:defRPr/>
              </a:pPr>
              <a:r>
                <a:rPr kumimoji="0" lang="en-US" sz="1600" b="0" i="0" u="none" strike="noStrike" kern="1200" cap="none" spc="0" normalizeH="0" baseline="0" noProof="0" dirty="0">
                  <a:ln>
                    <a:noFill/>
                  </a:ln>
                  <a:solidFill>
                    <a:srgbClr val="404040"/>
                  </a:solidFill>
                  <a:effectLst/>
                  <a:uLnTx/>
                  <a:uFillTx/>
                  <a:latin typeface="Tahoma" panose="020B0604030504040204" pitchFamily="34" charset="0"/>
                  <a:ea typeface="Tahoma" panose="020B0604030504040204" pitchFamily="34" charset="0"/>
                  <a:cs typeface="Tahoma" panose="020B0604030504040204" pitchFamily="34" charset="0"/>
                </a:rPr>
                <a:t>B</a:t>
              </a:r>
              <a:r>
                <a:rPr kumimoji="0" lang="en-US" sz="1600" b="0" i="0" u="none" strike="noStrike" kern="1200" cap="none" spc="0" normalizeH="0" baseline="0" noProof="0" dirty="0" err="1">
                  <a:ln>
                    <a:noFill/>
                  </a:ln>
                  <a:solidFill>
                    <a:srgbClr val="404040"/>
                  </a:solidFill>
                  <a:effectLst/>
                  <a:uLnTx/>
                  <a:uFillTx/>
                  <a:latin typeface="Tahoma" panose="020B0604030504040204" pitchFamily="34" charset="0"/>
                  <a:ea typeface="Tahoma" panose="020B0604030504040204" pitchFamily="34" charset="0"/>
                  <a:cs typeface="Tahoma" panose="020B0604030504040204" pitchFamily="34" charset="0"/>
                </a:rPr>
                <a:t>uild</a:t>
              </a:r>
              <a:r>
                <a:rPr kumimoji="0" lang="en-US" sz="1600" b="0" i="0" u="none" strike="noStrike" kern="1200" cap="none" spc="0" normalizeH="0" baseline="0" noProof="0" dirty="0">
                  <a:ln>
                    <a:noFill/>
                  </a:ln>
                  <a:solidFill>
                    <a:srgbClr val="404040"/>
                  </a:solidFill>
                  <a:effectLst/>
                  <a:uLnTx/>
                  <a:uFillTx/>
                  <a:latin typeface="Tahoma" panose="020B0604030504040204" pitchFamily="34" charset="0"/>
                  <a:ea typeface="Tahoma" panose="020B0604030504040204" pitchFamily="34" charset="0"/>
                  <a:cs typeface="Tahoma" panose="020B0604030504040204" pitchFamily="34" charset="0"/>
                </a:rPr>
                <a:t> prototypes</a:t>
              </a:r>
            </a:p>
            <a:p>
              <a:pPr marL="742950" marR="0" lvl="1" indent="-285750" algn="l" defTabSz="914400" rtl="0" eaLnBrk="1" fontAlgn="base" latinLnBrk="0" hangingPunct="1">
                <a:lnSpc>
                  <a:spcPct val="108000"/>
                </a:lnSpc>
                <a:spcBef>
                  <a:spcPts val="0"/>
                </a:spcBef>
                <a:spcAft>
                  <a:spcPts val="0"/>
                </a:spcAft>
                <a:buClr>
                  <a:srgbClr val="32B04A"/>
                </a:buClr>
                <a:buSzPct val="100000"/>
                <a:buFont typeface="Arial" panose="020B0604020202020204" pitchFamily="34" charset="0"/>
                <a:buChar char="•"/>
                <a:tabLst>
                  <a:tab pos="457200" algn="l"/>
                </a:tabLst>
                <a:defRPr/>
              </a:pPr>
              <a:r>
                <a:rPr kumimoji="0" lang="en-US" sz="1600" b="0" i="0" u="none" strike="noStrike" kern="1200" cap="none" spc="0" normalizeH="0" baseline="0" noProof="0" dirty="0">
                  <a:ln>
                    <a:noFill/>
                  </a:ln>
                  <a:solidFill>
                    <a:srgbClr val="404040"/>
                  </a:solidFill>
                  <a:effectLst/>
                  <a:uLnTx/>
                  <a:uFillTx/>
                  <a:latin typeface="Tahoma" panose="020B0604030504040204" pitchFamily="34" charset="0"/>
                  <a:ea typeface="Tahoma" panose="020B0604030504040204" pitchFamily="34" charset="0"/>
                  <a:cs typeface="Tahoma" panose="020B0604030504040204" pitchFamily="34" charset="0"/>
                </a:rPr>
                <a:t>Pitch products</a:t>
              </a:r>
            </a:p>
            <a:p>
              <a:pPr marL="742950" marR="0" lvl="1" indent="-285750" algn="l" defTabSz="914400" rtl="0" eaLnBrk="1" fontAlgn="base" latinLnBrk="0" hangingPunct="1">
                <a:lnSpc>
                  <a:spcPct val="108000"/>
                </a:lnSpc>
                <a:spcBef>
                  <a:spcPts val="0"/>
                </a:spcBef>
                <a:spcAft>
                  <a:spcPts val="0"/>
                </a:spcAft>
                <a:buClr>
                  <a:srgbClr val="32B04A"/>
                </a:buClr>
                <a:buSzPct val="100000"/>
                <a:buFont typeface="Arial" panose="020B0604020202020204" pitchFamily="34" charset="0"/>
                <a:buChar char="•"/>
                <a:tabLst>
                  <a:tab pos="457200" algn="l"/>
                </a:tabLst>
                <a:defRPr/>
              </a:pPr>
              <a:r>
                <a:rPr kumimoji="0" lang="en-US" sz="1600" b="0" i="0" u="none" strike="noStrike" kern="1200" cap="none" spc="0" normalizeH="0" baseline="0" noProof="0" dirty="0">
                  <a:ln>
                    <a:noFill/>
                  </a:ln>
                  <a:solidFill>
                    <a:srgbClr val="404040"/>
                  </a:solidFill>
                  <a:effectLst/>
                  <a:uLnTx/>
                  <a:uFillTx/>
                  <a:latin typeface="Tahoma" panose="020B0604030504040204" pitchFamily="34" charset="0"/>
                  <a:ea typeface="Tahoma" panose="020B0604030504040204" pitchFamily="34" charset="0"/>
                  <a:cs typeface="Tahoma" panose="020B0604030504040204" pitchFamily="34" charset="0"/>
                </a:rPr>
                <a:t>Benefit from mentorship to expand their professional networks</a:t>
              </a:r>
            </a:p>
            <a:p>
              <a:pPr marL="742950" marR="0" lvl="1" indent="-285750" algn="l" defTabSz="914400" rtl="0" eaLnBrk="1" fontAlgn="base" latinLnBrk="0" hangingPunct="1">
                <a:lnSpc>
                  <a:spcPct val="108000"/>
                </a:lnSpc>
                <a:spcBef>
                  <a:spcPts val="0"/>
                </a:spcBef>
                <a:spcAft>
                  <a:spcPts val="0"/>
                </a:spcAft>
                <a:buClr>
                  <a:srgbClr val="32B04A"/>
                </a:buClr>
                <a:buSzPct val="100000"/>
                <a:buFont typeface="Arial" panose="020B0604020202020204" pitchFamily="34" charset="0"/>
                <a:buChar char="•"/>
                <a:tabLst>
                  <a:tab pos="457200" algn="l"/>
                </a:tabLst>
                <a:defRPr/>
              </a:pPr>
              <a:r>
                <a:rPr kumimoji="0" lang="en-US" sz="1600" b="0" i="0" u="none" strike="noStrike" kern="1200" cap="none" spc="0" normalizeH="0" baseline="0" noProof="0" dirty="0">
                  <a:ln>
                    <a:noFill/>
                  </a:ln>
                  <a:solidFill>
                    <a:srgbClr val="404040"/>
                  </a:solidFill>
                  <a:effectLst/>
                  <a:uLnTx/>
                  <a:uFillTx/>
                  <a:latin typeface="Tahoma" panose="020B0604030504040204" pitchFamily="34" charset="0"/>
                  <a:ea typeface="Tahoma" panose="020B0604030504040204" pitchFamily="34" charset="0"/>
                  <a:cs typeface="Tahoma" panose="020B0604030504040204" pitchFamily="34" charset="0"/>
                </a:rPr>
                <a:t>Build in-demand skills for resumes or college applications</a:t>
              </a:r>
            </a:p>
            <a:p>
              <a:pPr marL="234950" marR="0" lvl="0" indent="-234950" algn="l" defTabSz="914400" rtl="0" eaLnBrk="1" fontAlgn="base" latinLnBrk="0" hangingPunct="1">
                <a:lnSpc>
                  <a:spcPct val="108000"/>
                </a:lnSpc>
                <a:spcBef>
                  <a:spcPts val="0"/>
                </a:spcBef>
                <a:spcAft>
                  <a:spcPts val="0"/>
                </a:spcAft>
                <a:buClr>
                  <a:srgbClr val="32B04A"/>
                </a:buClr>
                <a:buSzPct val="100000"/>
                <a:buFont typeface="Wingdings" panose="05000000000000000000" pitchFamily="2" charset="2"/>
                <a:buChar char="Ø"/>
                <a:tabLst>
                  <a:tab pos="457200" algn="l"/>
                </a:tabLst>
                <a:defRPr/>
              </a:pPr>
              <a:r>
                <a:rPr kumimoji="0" lang="en-US" sz="1600" b="0" i="0" u="none" strike="noStrike" kern="1200" cap="none" spc="0" normalizeH="0" baseline="0" noProof="0" dirty="0">
                  <a:ln>
                    <a:noFill/>
                  </a:ln>
                  <a:solidFill>
                    <a:srgbClr val="404040"/>
                  </a:solidFill>
                  <a:effectLst/>
                  <a:uLnTx/>
                  <a:uFillTx/>
                  <a:latin typeface="Tahoma" panose="020B0604030504040204" pitchFamily="34" charset="0"/>
                  <a:ea typeface="Tahoma" panose="020B0604030504040204" pitchFamily="34" charset="0"/>
                  <a:cs typeface="Tahoma" panose="020B0604030504040204" pitchFamily="34" charset="0"/>
                </a:rPr>
                <a:t>Digital content and media support for students, educators, and industry partners.</a:t>
              </a:r>
            </a:p>
            <a:p>
              <a:pPr marL="234950" marR="0" lvl="0" indent="-234950" algn="l" defTabSz="914400" rtl="0" eaLnBrk="1" fontAlgn="base" latinLnBrk="0" hangingPunct="1">
                <a:lnSpc>
                  <a:spcPct val="108000"/>
                </a:lnSpc>
                <a:spcBef>
                  <a:spcPts val="0"/>
                </a:spcBef>
                <a:spcAft>
                  <a:spcPts val="0"/>
                </a:spcAft>
                <a:buClr>
                  <a:srgbClr val="32B04A"/>
                </a:buClr>
                <a:buSzPct val="100000"/>
                <a:buFont typeface="Wingdings" panose="05000000000000000000" pitchFamily="2" charset="2"/>
                <a:buChar char="Ø"/>
                <a:tabLst>
                  <a:tab pos="457200" algn="l"/>
                </a:tabLst>
                <a:defRPr/>
              </a:pPr>
              <a:r>
                <a:rPr kumimoji="0" lang="en-US" sz="1600" b="0" i="0" u="none" strike="noStrike" kern="1200" cap="none" spc="0" normalizeH="0" baseline="0" noProof="0" dirty="0">
                  <a:ln>
                    <a:noFill/>
                  </a:ln>
                  <a:solidFill>
                    <a:srgbClr val="404040"/>
                  </a:solidFill>
                  <a:effectLst/>
                  <a:uLnTx/>
                  <a:uFillTx/>
                  <a:latin typeface="Tahoma" panose="020B0604030504040204" pitchFamily="34" charset="0"/>
                  <a:ea typeface="Tahoma" panose="020B0604030504040204" pitchFamily="34" charset="0"/>
                  <a:cs typeface="Tahoma" panose="020B0604030504040204" pitchFamily="34" charset="0"/>
                </a:rPr>
                <a:t>Cash prizes and promotional opportunities for winning participants.</a:t>
              </a:r>
            </a:p>
          </p:txBody>
        </p:sp>
      </p:grpSp>
      <p:sp>
        <p:nvSpPr>
          <p:cNvPr id="1061" name="TextBox 1060">
            <a:extLst>
              <a:ext uri="{FF2B5EF4-FFF2-40B4-BE49-F238E27FC236}">
                <a16:creationId xmlns:a16="http://schemas.microsoft.com/office/drawing/2014/main" id="{F439CD6F-CFA1-E29E-1B70-23FC72516AE3}"/>
              </a:ext>
            </a:extLst>
          </p:cNvPr>
          <p:cNvSpPr txBox="1"/>
          <p:nvPr/>
        </p:nvSpPr>
        <p:spPr>
          <a:xfrm>
            <a:off x="9753600" y="480703"/>
            <a:ext cx="2358769"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32B04A"/>
                </a:solidFill>
                <a:effectLst/>
                <a:uLnTx/>
                <a:uFillTx/>
                <a:latin typeface="DINOT-Bold" panose="020B0804020101020102" pitchFamily="34" charset="0"/>
                <a:ea typeface="Times New Roman" panose="02020603050405020304" pitchFamily="18" charset="0"/>
                <a:cs typeface="DINOT-Bold" panose="020B0804020101020102" pitchFamily="34" charset="0"/>
              </a:rPr>
              <a:t>https://www.knopro.org/</a:t>
            </a:r>
            <a:endParaRPr kumimoji="0" lang="en-US" sz="1400" b="1" i="0" u="none" strike="noStrike" kern="1200" cap="none" spc="0" normalizeH="0" baseline="0" noProof="0" dirty="0">
              <a:ln>
                <a:noFill/>
              </a:ln>
              <a:solidFill>
                <a:srgbClr val="32B04A"/>
              </a:solidFill>
              <a:effectLst/>
              <a:uLnTx/>
              <a:uFillTx/>
              <a:latin typeface="DINOT-Bold" panose="020B0804020101020102" pitchFamily="34" charset="0"/>
              <a:ea typeface="+mn-ea"/>
              <a:cs typeface="DINOT-Bold" panose="020B0804020101020102" pitchFamily="34" charset="0"/>
            </a:endParaRPr>
          </a:p>
        </p:txBody>
      </p:sp>
      <p:sp>
        <p:nvSpPr>
          <p:cNvPr id="2" name="Slide Number Placeholder 4">
            <a:extLst>
              <a:ext uri="{FF2B5EF4-FFF2-40B4-BE49-F238E27FC236}">
                <a16:creationId xmlns:a16="http://schemas.microsoft.com/office/drawing/2014/main" id="{822AA615-027F-B2BB-CF3A-1213809F1E57}"/>
              </a:ext>
            </a:extLst>
          </p:cNvPr>
          <p:cNvSpPr txBox="1">
            <a:spLocks/>
          </p:cNvSpPr>
          <p:nvPr/>
        </p:nvSpPr>
        <p:spPr>
          <a:xfrm>
            <a:off x="9225005" y="649269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9842275E-3340-4755-9ABD-115F011478DF}" type="slidenum">
              <a:rPr kumimoji="0" lang="en-US" sz="1200" b="0" i="0" u="none" strike="noStrike" kern="1200" cap="none" spc="0" normalizeH="0" baseline="0" noProof="0" smtClean="0">
                <a:ln>
                  <a:noFill/>
                </a:ln>
                <a:solidFill>
                  <a:prstClr val="black">
                    <a:tint val="75000"/>
                  </a:prstClr>
                </a:solidFill>
                <a:effectLst/>
                <a:uLnTx/>
                <a:uFillTx/>
                <a:latin typeface="DINOT"/>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dirty="0">
              <a:ln>
                <a:noFill/>
              </a:ln>
              <a:solidFill>
                <a:prstClr val="black">
                  <a:tint val="75000"/>
                </a:prstClr>
              </a:solidFill>
              <a:effectLst/>
              <a:uLnTx/>
              <a:uFillTx/>
              <a:latin typeface="DINOT"/>
              <a:ea typeface="+mn-ea"/>
              <a:cs typeface="+mn-cs"/>
            </a:endParaRPr>
          </a:p>
        </p:txBody>
      </p:sp>
      <p:sp>
        <p:nvSpPr>
          <p:cNvPr id="4" name="Title 1">
            <a:extLst>
              <a:ext uri="{FF2B5EF4-FFF2-40B4-BE49-F238E27FC236}">
                <a16:creationId xmlns:a16="http://schemas.microsoft.com/office/drawing/2014/main" id="{740C1C0B-4080-9010-AF25-F4AE428C6B3C}"/>
              </a:ext>
            </a:extLst>
          </p:cNvPr>
          <p:cNvSpPr txBox="1">
            <a:spLocks/>
          </p:cNvSpPr>
          <p:nvPr/>
        </p:nvSpPr>
        <p:spPr>
          <a:xfrm>
            <a:off x="154614" y="37039"/>
            <a:ext cx="2443902" cy="1061251"/>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KnoPro</a:t>
            </a:r>
          </a:p>
        </p:txBody>
      </p:sp>
      <p:sp>
        <p:nvSpPr>
          <p:cNvPr id="5" name="Title 1">
            <a:extLst>
              <a:ext uri="{FF2B5EF4-FFF2-40B4-BE49-F238E27FC236}">
                <a16:creationId xmlns:a16="http://schemas.microsoft.com/office/drawing/2014/main" id="{59DA492E-71E5-3F50-5B78-5163B467CCAB}"/>
              </a:ext>
            </a:extLst>
          </p:cNvPr>
          <p:cNvSpPr txBox="1">
            <a:spLocks/>
          </p:cNvSpPr>
          <p:nvPr/>
        </p:nvSpPr>
        <p:spPr>
          <a:xfrm>
            <a:off x="535471" y="498840"/>
            <a:ext cx="3017957" cy="1061251"/>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1600" b="1" i="1"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Powered by NAF</a:t>
            </a:r>
          </a:p>
        </p:txBody>
      </p:sp>
      <p:sp>
        <p:nvSpPr>
          <p:cNvPr id="6" name="Title 1">
            <a:extLst>
              <a:ext uri="{FF2B5EF4-FFF2-40B4-BE49-F238E27FC236}">
                <a16:creationId xmlns:a16="http://schemas.microsoft.com/office/drawing/2014/main" id="{3BD296E0-161A-E022-B72A-D2F7065DED4D}"/>
              </a:ext>
            </a:extLst>
          </p:cNvPr>
          <p:cNvSpPr txBox="1">
            <a:spLocks/>
          </p:cNvSpPr>
          <p:nvPr/>
        </p:nvSpPr>
        <p:spPr>
          <a:xfrm>
            <a:off x="355551" y="2683089"/>
            <a:ext cx="2865631" cy="1972039"/>
          </a:xfrm>
          <a:prstGeom prst="rect">
            <a:avLst/>
          </a:prstGeom>
          <a:ln w="38100">
            <a:solidFill>
              <a:srgbClr val="32B04A"/>
            </a:solidFill>
          </a:ln>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FCAF17"/>
                </a:solidFill>
                <a:effectLst/>
                <a:uLnTx/>
                <a:uFillTx/>
                <a:latin typeface="Tahoma" panose="020B0604030504040204" pitchFamily="34" charset="0"/>
                <a:ea typeface="Tahoma" panose="020B0604030504040204" pitchFamily="34" charset="0"/>
                <a:cs typeface="Tahoma" panose="020B0604030504040204" pitchFamily="34" charset="0"/>
              </a:rPr>
              <a:t>Tech-enabled WBL initiative, KnoPro </a:t>
            </a:r>
            <a:r>
              <a:rPr kumimoji="0" lang="en-US" sz="2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br>
              <a:rPr kumimoji="0" lang="en-US" sz="2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br>
            <a:r>
              <a:rPr kumimoji="0" lang="en-US" sz="2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featuring industry challenges and daily skillbuilders! </a:t>
            </a:r>
          </a:p>
        </p:txBody>
      </p:sp>
      <p:sp>
        <p:nvSpPr>
          <p:cNvPr id="3" name="Rectangle 2">
            <a:hlinkClick r:id="rId7"/>
            <a:extLst>
              <a:ext uri="{FF2B5EF4-FFF2-40B4-BE49-F238E27FC236}">
                <a16:creationId xmlns:a16="http://schemas.microsoft.com/office/drawing/2014/main" id="{DA53D6FB-2E05-0DED-1D91-F6647278D167}"/>
              </a:ext>
            </a:extLst>
          </p:cNvPr>
          <p:cNvSpPr/>
          <p:nvPr/>
        </p:nvSpPr>
        <p:spPr>
          <a:xfrm>
            <a:off x="9851261" y="498840"/>
            <a:ext cx="2037871" cy="2257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3114083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E15E62A-A643-6A4D-9333-5B8224DE65DE}"/>
              </a:ext>
            </a:extLst>
          </p:cNvPr>
          <p:cNvSpPr txBox="1">
            <a:spLocks/>
          </p:cNvSpPr>
          <p:nvPr/>
        </p:nvSpPr>
        <p:spPr>
          <a:xfrm>
            <a:off x="2123129" y="4601158"/>
            <a:ext cx="7540594" cy="1294713"/>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457200" marR="0" lvl="0" indent="-457200" algn="l" defTabSz="914400" rtl="0" eaLnBrk="1" fontAlgn="auto" latinLnBrk="0" hangingPunct="1">
              <a:lnSpc>
                <a:spcPct val="170000"/>
              </a:lnSpc>
              <a:spcBef>
                <a:spcPts val="1000"/>
              </a:spcBef>
              <a:spcAft>
                <a:spcPts val="0"/>
              </a:spcAft>
              <a:buClrTx/>
              <a:buSzTx/>
              <a:buFont typeface="Arial" panose="020B0604020202020204" pitchFamily="34" charset="0"/>
              <a:buChar char="•"/>
              <a:tabLst/>
              <a:defRPr/>
            </a:pPr>
            <a:endParaRPr kumimoji="0" lang="en-US" sz="2600" b="0" i="0" u="none" strike="noStrike" kern="1200" cap="none" spc="0" normalizeH="0" baseline="0" noProof="0" dirty="0">
              <a:ln>
                <a:noFill/>
              </a:ln>
              <a:solidFill>
                <a:srgbClr val="00AEA9"/>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 name="Title 1">
            <a:extLst>
              <a:ext uri="{FF2B5EF4-FFF2-40B4-BE49-F238E27FC236}">
                <a16:creationId xmlns:a16="http://schemas.microsoft.com/office/drawing/2014/main" id="{B008362C-4A8D-5D01-6D4D-A74DBA94D93F}"/>
              </a:ext>
            </a:extLst>
          </p:cNvPr>
          <p:cNvSpPr txBox="1">
            <a:spLocks/>
          </p:cNvSpPr>
          <p:nvPr/>
        </p:nvSpPr>
        <p:spPr>
          <a:xfrm>
            <a:off x="151488" y="37039"/>
            <a:ext cx="6138031" cy="1061251"/>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Student Recruitment</a:t>
            </a:r>
          </a:p>
        </p:txBody>
      </p:sp>
      <p:pic>
        <p:nvPicPr>
          <p:cNvPr id="5" name="Picture 4">
            <a:extLst>
              <a:ext uri="{FF2B5EF4-FFF2-40B4-BE49-F238E27FC236}">
                <a16:creationId xmlns:a16="http://schemas.microsoft.com/office/drawing/2014/main" id="{8E684298-D197-79CB-ACAD-ACCBF5419F04}"/>
              </a:ext>
            </a:extLst>
          </p:cNvPr>
          <p:cNvPicPr>
            <a:picLocks noChangeAspect="1"/>
          </p:cNvPicPr>
          <p:nvPr/>
        </p:nvPicPr>
        <p:blipFill rotWithShape="1">
          <a:blip r:embed="rId3">
            <a:extLst>
              <a:ext uri="{28A0092B-C50C-407E-A947-70E740481C1C}">
                <a14:useLocalDpi xmlns:a14="http://schemas.microsoft.com/office/drawing/2010/main" val="0"/>
              </a:ext>
            </a:extLst>
          </a:blip>
          <a:srcRect l="2833" r="2833"/>
          <a:stretch/>
        </p:blipFill>
        <p:spPr>
          <a:xfrm>
            <a:off x="629336" y="1475603"/>
            <a:ext cx="5954344" cy="421140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7" name="TextBox 6">
            <a:extLst>
              <a:ext uri="{FF2B5EF4-FFF2-40B4-BE49-F238E27FC236}">
                <a16:creationId xmlns:a16="http://schemas.microsoft.com/office/drawing/2014/main" id="{FC48AE76-4277-5E97-8AC7-094B005E35F8}"/>
              </a:ext>
            </a:extLst>
          </p:cNvPr>
          <p:cNvSpPr txBox="1"/>
          <p:nvPr/>
        </p:nvSpPr>
        <p:spPr>
          <a:xfrm>
            <a:off x="6996033" y="962129"/>
            <a:ext cx="4733851" cy="1395318"/>
          </a:xfrm>
          <a:prstGeom prst="rect">
            <a:avLst/>
          </a:prstGeom>
          <a:noFill/>
        </p:spPr>
        <p:txBody>
          <a:bodyPr wrap="square">
            <a:spAutoFit/>
          </a:bodyPr>
          <a:lstStyle/>
          <a:p>
            <a:pPr marR="0" lvl="0" algn="l" defTabSz="457200" rtl="0" eaLnBrk="1" fontAlgn="auto" latinLnBrk="0" hangingPunct="1">
              <a:lnSpc>
                <a:spcPts val="2600"/>
              </a:lnSpc>
              <a:spcBef>
                <a:spcPts val="0"/>
              </a:spcBef>
              <a:spcAft>
                <a:spcPts val="0"/>
              </a:spcAft>
              <a:buClrTx/>
              <a:buSzTx/>
              <a:tabLst/>
              <a:defRPr/>
            </a:pPr>
            <a:r>
              <a:rPr kumimoji="0" lang="en-US" sz="2000" b="0" i="0" u="none" strike="noStrike" kern="1200" cap="none" spc="0" normalizeH="0" baseline="0" noProof="0" dirty="0">
                <a:ln>
                  <a:noFill/>
                </a:ln>
                <a:solidFill>
                  <a:srgbClr val="000000"/>
                </a:solidFill>
                <a:effectLst/>
                <a:uLnTx/>
                <a:uFillTx/>
                <a:latin typeface="Tahoma" panose="020B0604030504040204" pitchFamily="34" charset="0"/>
                <a:ea typeface="+mn-ea"/>
                <a:cs typeface="+mn-cs"/>
              </a:rPr>
              <a:t>Develop a </a:t>
            </a:r>
            <a:r>
              <a:rPr kumimoji="0" lang="en-US" sz="2000" b="1" i="0" u="none" strike="noStrike" kern="1200" cap="none" spc="0" normalizeH="0" baseline="0" noProof="0" dirty="0">
                <a:ln>
                  <a:noFill/>
                </a:ln>
                <a:solidFill>
                  <a:srgbClr val="FCAF17"/>
                </a:solidFill>
                <a:effectLst/>
                <a:uLnTx/>
                <a:uFillTx/>
                <a:latin typeface="Tahoma" panose="020B0604030504040204" pitchFamily="34" charset="0"/>
                <a:ea typeface="+mn-ea"/>
                <a:cs typeface="+mn-cs"/>
              </a:rPr>
              <a:t>recruitment-focused</a:t>
            </a:r>
            <a:r>
              <a:rPr kumimoji="0" lang="en-US" sz="2000" b="0" i="0" u="none" strike="noStrike" kern="1200" cap="none" spc="0" normalizeH="0" baseline="0" noProof="0" dirty="0">
                <a:ln>
                  <a:noFill/>
                </a:ln>
                <a:solidFill>
                  <a:srgbClr val="000000"/>
                </a:solidFill>
                <a:effectLst/>
                <a:uLnTx/>
                <a:uFillTx/>
                <a:latin typeface="Tahoma" panose="020B0604030504040204" pitchFamily="34" charset="0"/>
                <a:ea typeface="+mn-ea"/>
                <a:cs typeface="+mn-cs"/>
              </a:rPr>
              <a:t> marketing strategy with mission, vision, website, brochure, and communication resources.</a:t>
            </a:r>
          </a:p>
        </p:txBody>
      </p:sp>
      <p:sp>
        <p:nvSpPr>
          <p:cNvPr id="9" name="Title 1">
            <a:extLst>
              <a:ext uri="{FF2B5EF4-FFF2-40B4-BE49-F238E27FC236}">
                <a16:creationId xmlns:a16="http://schemas.microsoft.com/office/drawing/2014/main" id="{1C82E110-6343-7D19-CD92-A3FA22EFBC35}"/>
              </a:ext>
            </a:extLst>
          </p:cNvPr>
          <p:cNvSpPr txBox="1">
            <a:spLocks/>
          </p:cNvSpPr>
          <p:nvPr/>
        </p:nvSpPr>
        <p:spPr>
          <a:xfrm>
            <a:off x="151488" y="598359"/>
            <a:ext cx="6138031" cy="1061251"/>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Strategy</a:t>
            </a:r>
          </a:p>
        </p:txBody>
      </p:sp>
      <p:grpSp>
        <p:nvGrpSpPr>
          <p:cNvPr id="12" name="Group 11">
            <a:extLst>
              <a:ext uri="{FF2B5EF4-FFF2-40B4-BE49-F238E27FC236}">
                <a16:creationId xmlns:a16="http://schemas.microsoft.com/office/drawing/2014/main" id="{08CE075D-9B0D-2B67-C7BC-647D9F6EF92C}"/>
              </a:ext>
            </a:extLst>
          </p:cNvPr>
          <p:cNvGrpSpPr/>
          <p:nvPr/>
        </p:nvGrpSpPr>
        <p:grpSpPr>
          <a:xfrm>
            <a:off x="7135268" y="2727914"/>
            <a:ext cx="5056732" cy="2062168"/>
            <a:chOff x="7135268" y="2727914"/>
            <a:chExt cx="5056732" cy="2062168"/>
          </a:xfrm>
        </p:grpSpPr>
        <p:sp>
          <p:nvSpPr>
            <p:cNvPr id="4" name="TextBox 3">
              <a:extLst>
                <a:ext uri="{FF2B5EF4-FFF2-40B4-BE49-F238E27FC236}">
                  <a16:creationId xmlns:a16="http://schemas.microsoft.com/office/drawing/2014/main" id="{6A18B009-00CD-7660-D289-B95EACAC2846}"/>
                </a:ext>
              </a:extLst>
            </p:cNvPr>
            <p:cNvSpPr txBox="1"/>
            <p:nvPr/>
          </p:nvSpPr>
          <p:spPr>
            <a:xfrm>
              <a:off x="7135268" y="2727914"/>
              <a:ext cx="5056732" cy="2062168"/>
            </a:xfrm>
            <a:prstGeom prst="rect">
              <a:avLst/>
            </a:prstGeom>
            <a:noFill/>
          </p:spPr>
          <p:txBody>
            <a:bodyPr wrap="square">
              <a:spAutoFit/>
            </a:bodyPr>
            <a:lstStyle/>
            <a:p>
              <a:pPr marL="342900" marR="0" lvl="0" indent="-342900" algn="l" defTabSz="457200" rtl="0" eaLnBrk="1" fontAlgn="auto" latinLnBrk="0" hangingPunct="1">
                <a:lnSpc>
                  <a:spcPts val="26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Contact NAF’s Marketing &amp; Communications Team to request your free custom logo.</a:t>
              </a:r>
              <a:endParaRPr kumimoji="0" lang="en-US" sz="2000" b="1" i="0" u="none" strike="noStrike" kern="1200" cap="none" spc="0" normalizeH="0" baseline="0" noProof="0" dirty="0">
                <a:ln>
                  <a:noFill/>
                </a:ln>
                <a:solidFill>
                  <a:srgbClr val="FCAF17"/>
                </a:solidFill>
                <a:effectLst/>
                <a:uLnTx/>
                <a:uFillTx/>
                <a:latin typeface="Tahoma" panose="020B0604030504040204" pitchFamily="34" charset="0"/>
                <a:ea typeface="Tahoma" panose="020B0604030504040204" pitchFamily="34" charset="0"/>
                <a:cs typeface="Tahoma" panose="020B0604030504040204" pitchFamily="34" charset="0"/>
              </a:endParaRPr>
            </a:p>
            <a:p>
              <a:pPr marL="342900" marR="0" lvl="0" indent="-342900" algn="l" defTabSz="457200" rtl="0" eaLnBrk="1" fontAlgn="auto" latinLnBrk="0" hangingPunct="1">
                <a:lnSpc>
                  <a:spcPts val="260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a:p>
              <a:pPr marL="342900" marR="0" lvl="0" indent="-342900" algn="l" defTabSz="457200" rtl="0" eaLnBrk="1" fontAlgn="auto" latinLnBrk="0" hangingPunct="1">
                <a:lnSpc>
                  <a:spcPts val="26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Consider NAF clothing and gear – </a:t>
              </a:r>
              <a:br>
                <a:rPr kumimoji="0" lang="en-US" sz="2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br>
              <a:r>
                <a:rPr kumimoji="0" lang="en-US" sz="2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purchase at </a:t>
              </a:r>
              <a:r>
                <a:rPr kumimoji="0" lang="en-US" sz="2000" b="1" i="0" u="none" strike="noStrike" kern="1200" cap="none" spc="0" normalizeH="0" baseline="0" noProof="0" dirty="0">
                  <a:ln>
                    <a:noFill/>
                  </a:ln>
                  <a:solidFill>
                    <a:srgbClr val="FCAF17"/>
                  </a:solidFill>
                  <a:effectLst/>
                  <a:uLnTx/>
                  <a:uFillTx/>
                  <a:latin typeface="Tahoma" panose="020B0604030504040204" pitchFamily="34" charset="0"/>
                  <a:ea typeface="Tahoma" panose="020B0604030504040204" pitchFamily="34" charset="0"/>
                  <a:cs typeface="Tahoma" panose="020B0604030504040204" pitchFamily="34" charset="0"/>
                </a:rPr>
                <a:t>http://store.naf.org/</a:t>
              </a:r>
            </a:p>
          </p:txBody>
        </p:sp>
        <p:sp>
          <p:nvSpPr>
            <p:cNvPr id="6" name="Rectangle 5">
              <a:hlinkClick r:id="rId4"/>
              <a:extLst>
                <a:ext uri="{FF2B5EF4-FFF2-40B4-BE49-F238E27FC236}">
                  <a16:creationId xmlns:a16="http://schemas.microsoft.com/office/drawing/2014/main" id="{6EED928E-49E8-181D-13C7-7BB6CA249310}"/>
                </a:ext>
              </a:extLst>
            </p:cNvPr>
            <p:cNvSpPr/>
            <p:nvPr/>
          </p:nvSpPr>
          <p:spPr>
            <a:xfrm>
              <a:off x="8924925" y="4429125"/>
              <a:ext cx="2735730" cy="31432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 name="Group 10">
            <a:extLst>
              <a:ext uri="{FF2B5EF4-FFF2-40B4-BE49-F238E27FC236}">
                <a16:creationId xmlns:a16="http://schemas.microsoft.com/office/drawing/2014/main" id="{D06E6474-F072-C7B1-719E-5C124BD2CAC3}"/>
              </a:ext>
            </a:extLst>
          </p:cNvPr>
          <p:cNvGrpSpPr/>
          <p:nvPr/>
        </p:nvGrpSpPr>
        <p:grpSpPr>
          <a:xfrm>
            <a:off x="918383" y="6259641"/>
            <a:ext cx="10742272" cy="523220"/>
            <a:chOff x="918383" y="6259641"/>
            <a:chExt cx="10742272" cy="523220"/>
          </a:xfrm>
        </p:grpSpPr>
        <p:sp>
          <p:nvSpPr>
            <p:cNvPr id="8" name="TextBox 7">
              <a:extLst>
                <a:ext uri="{FF2B5EF4-FFF2-40B4-BE49-F238E27FC236}">
                  <a16:creationId xmlns:a16="http://schemas.microsoft.com/office/drawing/2014/main" id="{1869EEEA-FF7D-B4C9-5A9B-64F0BBDF3C89}"/>
                </a:ext>
              </a:extLst>
            </p:cNvPr>
            <p:cNvSpPr txBox="1"/>
            <p:nvPr/>
          </p:nvSpPr>
          <p:spPr>
            <a:xfrm>
              <a:off x="918383" y="6259641"/>
              <a:ext cx="10742272" cy="523220"/>
            </a:xfrm>
            <a:prstGeom prst="rect">
              <a:avLst/>
            </a:prstGeom>
            <a:noFill/>
          </p:spPr>
          <p:txBody>
            <a:bodyPr wrap="square">
              <a:spAutoFit/>
            </a:bodyPr>
            <a:lstStyle/>
            <a:p>
              <a:r>
                <a:rPr lang="en-US" sz="1400" dirty="0">
                  <a:latin typeface="Tahoma" panose="020B0604030504040204" pitchFamily="34" charset="0"/>
                  <a:ea typeface="Tahoma" panose="020B0604030504040204" pitchFamily="34" charset="0"/>
                  <a:cs typeface="Tahoma" panose="020B0604030504040204" pitchFamily="34" charset="0"/>
                </a:rPr>
                <a:t>Our Marketing &amp; Communications Team can help enhance your academy’s social media presence to boost promotion and enrollment. </a:t>
              </a:r>
              <a:br>
                <a:rPr lang="en-US" sz="1400" dirty="0">
                  <a:latin typeface="Tahoma" panose="020B0604030504040204" pitchFamily="34" charset="0"/>
                  <a:ea typeface="Tahoma" panose="020B0604030504040204" pitchFamily="34" charset="0"/>
                  <a:cs typeface="Tahoma" panose="020B0604030504040204" pitchFamily="34" charset="0"/>
                </a:rPr>
              </a:br>
              <a:r>
                <a:rPr lang="en-US" sz="1400" dirty="0">
                  <a:latin typeface="Tahoma" panose="020B0604030504040204" pitchFamily="34" charset="0"/>
                  <a:ea typeface="Tahoma" panose="020B0604030504040204" pitchFamily="34" charset="0"/>
                  <a:cs typeface="Tahoma" panose="020B0604030504040204" pitchFamily="34" charset="0"/>
                </a:rPr>
                <a:t>Need help? Contact </a:t>
              </a:r>
              <a:r>
                <a:rPr lang="en-US" sz="1400" b="1" dirty="0">
                  <a:solidFill>
                    <a:srgbClr val="FCAF17"/>
                  </a:solidFill>
                  <a:latin typeface="Tahoma" panose="020B0604030504040204" pitchFamily="34" charset="0"/>
                  <a:ea typeface="Tahoma" panose="020B0604030504040204" pitchFamily="34" charset="0"/>
                  <a:cs typeface="Tahoma" panose="020B0604030504040204" pitchFamily="34" charset="0"/>
                </a:rPr>
                <a:t>communications@naf.org</a:t>
              </a:r>
              <a:r>
                <a:rPr lang="en-US" sz="1400" dirty="0">
                  <a:latin typeface="Tahoma" panose="020B0604030504040204" pitchFamily="34" charset="0"/>
                  <a:ea typeface="Tahoma" panose="020B0604030504040204" pitchFamily="34" charset="0"/>
                  <a:cs typeface="Tahoma" panose="020B0604030504040204" pitchFamily="34" charset="0"/>
                </a:rPr>
                <a:t>.</a:t>
              </a:r>
            </a:p>
          </p:txBody>
        </p:sp>
        <p:sp>
          <p:nvSpPr>
            <p:cNvPr id="10" name="Rectangle 9">
              <a:hlinkClick r:id="rId5"/>
              <a:extLst>
                <a:ext uri="{FF2B5EF4-FFF2-40B4-BE49-F238E27FC236}">
                  <a16:creationId xmlns:a16="http://schemas.microsoft.com/office/drawing/2014/main" id="{A8F3DA5B-4CD0-DC8D-EAB1-A128367C36A2}"/>
                </a:ext>
              </a:extLst>
            </p:cNvPr>
            <p:cNvSpPr/>
            <p:nvPr/>
          </p:nvSpPr>
          <p:spPr>
            <a:xfrm>
              <a:off x="2581275" y="6564247"/>
              <a:ext cx="2371725" cy="18288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91457425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E15E62A-A643-6A4D-9333-5B8224DE65DE}"/>
              </a:ext>
            </a:extLst>
          </p:cNvPr>
          <p:cNvSpPr txBox="1">
            <a:spLocks/>
          </p:cNvSpPr>
          <p:nvPr/>
        </p:nvSpPr>
        <p:spPr>
          <a:xfrm>
            <a:off x="2123129" y="4601158"/>
            <a:ext cx="7540594" cy="1294713"/>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457200" marR="0" lvl="0" indent="-457200" algn="l" defTabSz="914400" rtl="0" eaLnBrk="1" fontAlgn="auto" latinLnBrk="0" hangingPunct="1">
              <a:lnSpc>
                <a:spcPct val="170000"/>
              </a:lnSpc>
              <a:spcBef>
                <a:spcPts val="1000"/>
              </a:spcBef>
              <a:spcAft>
                <a:spcPts val="0"/>
              </a:spcAft>
              <a:buClrTx/>
              <a:buSzTx/>
              <a:buFont typeface="Arial" panose="020B0604020202020204" pitchFamily="34" charset="0"/>
              <a:buChar char="•"/>
              <a:tabLst/>
              <a:defRPr/>
            </a:pPr>
            <a:endParaRPr kumimoji="0" lang="en-US" sz="2600" b="0" i="0" u="none" strike="noStrike" kern="1200" cap="none" spc="0" normalizeH="0" baseline="0" noProof="0" dirty="0">
              <a:ln>
                <a:noFill/>
              </a:ln>
              <a:solidFill>
                <a:srgbClr val="00AEA9"/>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 name="Title 1">
            <a:extLst>
              <a:ext uri="{FF2B5EF4-FFF2-40B4-BE49-F238E27FC236}">
                <a16:creationId xmlns:a16="http://schemas.microsoft.com/office/drawing/2014/main" id="{B008362C-4A8D-5D01-6D4D-A74DBA94D93F}"/>
              </a:ext>
            </a:extLst>
          </p:cNvPr>
          <p:cNvSpPr txBox="1">
            <a:spLocks/>
          </p:cNvSpPr>
          <p:nvPr/>
        </p:nvSpPr>
        <p:spPr>
          <a:xfrm>
            <a:off x="154614" y="37039"/>
            <a:ext cx="4219424" cy="1061251"/>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Introductions</a:t>
            </a:r>
          </a:p>
        </p:txBody>
      </p:sp>
      <p:pic>
        <p:nvPicPr>
          <p:cNvPr id="5" name="Picture 4">
            <a:extLst>
              <a:ext uri="{FF2B5EF4-FFF2-40B4-BE49-F238E27FC236}">
                <a16:creationId xmlns:a16="http://schemas.microsoft.com/office/drawing/2014/main" id="{8E684298-D197-79CB-ACAD-ACCBF5419F04}"/>
              </a:ext>
            </a:extLst>
          </p:cNvPr>
          <p:cNvPicPr>
            <a:picLocks noChangeAspect="1"/>
          </p:cNvPicPr>
          <p:nvPr/>
        </p:nvPicPr>
        <p:blipFill>
          <a:blip r:embed="rId3">
            <a:extLst>
              <a:ext uri="{28A0092B-C50C-407E-A947-70E740481C1C}">
                <a14:useLocalDpi xmlns:a14="http://schemas.microsoft.com/office/drawing/2010/main" val="0"/>
              </a:ext>
            </a:extLst>
          </a:blip>
          <a:srcRect t="10624" b="10624"/>
          <a:stretch/>
        </p:blipFill>
        <p:spPr>
          <a:xfrm>
            <a:off x="629336" y="1475603"/>
            <a:ext cx="5954344" cy="421140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graphicFrame>
        <p:nvGraphicFramePr>
          <p:cNvPr id="6" name="TextBox 1">
            <a:extLst>
              <a:ext uri="{FF2B5EF4-FFF2-40B4-BE49-F238E27FC236}">
                <a16:creationId xmlns:a16="http://schemas.microsoft.com/office/drawing/2014/main" id="{6F12A3E0-8CA7-A2A3-27AD-4B9E83AAF38F}"/>
              </a:ext>
            </a:extLst>
          </p:cNvPr>
          <p:cNvGraphicFramePr/>
          <p:nvPr>
            <p:extLst>
              <p:ext uri="{D42A27DB-BD31-4B8C-83A1-F6EECF244321}">
                <p14:modId xmlns:p14="http://schemas.microsoft.com/office/powerpoint/2010/main" val="1135826350"/>
              </p:ext>
            </p:extLst>
          </p:nvPr>
        </p:nvGraphicFramePr>
        <p:xfrm>
          <a:off x="7110264" y="1333918"/>
          <a:ext cx="4896977" cy="466569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423773768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Two school students doing a science project">
            <a:extLst>
              <a:ext uri="{FF2B5EF4-FFF2-40B4-BE49-F238E27FC236}">
                <a16:creationId xmlns:a16="http://schemas.microsoft.com/office/drawing/2014/main" id="{25E0F3BE-7D50-40C3-BF0C-766DDFC79B12}"/>
              </a:ext>
            </a:extLst>
          </p:cNvPr>
          <p:cNvPicPr>
            <a:picLocks noChangeAspect="1"/>
          </p:cNvPicPr>
          <p:nvPr/>
        </p:nvPicPr>
        <p:blipFill>
          <a:blip r:embed="rId3">
            <a:extLst>
              <a:ext uri="{28A0092B-C50C-407E-A947-70E740481C1C}">
                <a14:useLocalDpi xmlns:a14="http://schemas.microsoft.com/office/drawing/2010/main" val="0"/>
              </a:ext>
            </a:extLst>
          </a:blip>
          <a:srcRect t="7802" b="7802"/>
          <a:stretch/>
        </p:blipFill>
        <p:spPr>
          <a:xfrm>
            <a:off x="0" y="0"/>
            <a:ext cx="12192000" cy="6858000"/>
          </a:xfrm>
          <a:prstGeom prst="rect">
            <a:avLst/>
          </a:prstGeom>
        </p:spPr>
      </p:pic>
      <p:pic>
        <p:nvPicPr>
          <p:cNvPr id="4" name="Picture 3">
            <a:extLst>
              <a:ext uri="{FF2B5EF4-FFF2-40B4-BE49-F238E27FC236}">
                <a16:creationId xmlns:a16="http://schemas.microsoft.com/office/drawing/2014/main" id="{2263E874-E3CC-4961-B2E4-32EFA4B2F770}"/>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9236343" y="337554"/>
            <a:ext cx="2506742" cy="1148345"/>
          </a:xfrm>
          <a:prstGeom prst="rect">
            <a:avLst/>
          </a:prstGeom>
        </p:spPr>
      </p:pic>
      <p:sp>
        <p:nvSpPr>
          <p:cNvPr id="3" name="TextBox 2">
            <a:extLst>
              <a:ext uri="{FF2B5EF4-FFF2-40B4-BE49-F238E27FC236}">
                <a16:creationId xmlns:a16="http://schemas.microsoft.com/office/drawing/2014/main" id="{90CBB3DC-F74E-4ED0-0B41-41FA0ABB6BCE}"/>
              </a:ext>
            </a:extLst>
          </p:cNvPr>
          <p:cNvSpPr txBox="1"/>
          <p:nvPr/>
        </p:nvSpPr>
        <p:spPr>
          <a:xfrm>
            <a:off x="7296912" y="6300216"/>
            <a:ext cx="1517904" cy="557784"/>
          </a:xfrm>
          <a:prstGeom prst="rect">
            <a:avLst/>
          </a:prstGeom>
          <a:solidFill>
            <a:srgbClr val="9B9B9B"/>
          </a:solid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2" name="Title 1">
            <a:extLst>
              <a:ext uri="{FF2B5EF4-FFF2-40B4-BE49-F238E27FC236}">
                <a16:creationId xmlns:a16="http://schemas.microsoft.com/office/drawing/2014/main" id="{A0ED7CAB-4D36-48C4-A973-EA8DA2B664E0}"/>
              </a:ext>
            </a:extLst>
          </p:cNvPr>
          <p:cNvSpPr>
            <a:spLocks noGrp="1"/>
          </p:cNvSpPr>
          <p:nvPr>
            <p:ph type="ctrTitle"/>
          </p:nvPr>
        </p:nvSpPr>
        <p:spPr>
          <a:xfrm>
            <a:off x="300665" y="4170066"/>
            <a:ext cx="3819160" cy="2562330"/>
          </a:xfrm>
          <a:solidFill>
            <a:srgbClr val="FCAF17"/>
          </a:solidFill>
        </p:spPr>
        <p:txBody>
          <a:bodyPr lIns="182880" tIns="182880" rIns="182880" bIns="182880">
            <a:noAutofit/>
          </a:bodyPr>
          <a:lstStyle/>
          <a:p>
            <a:pPr marL="0" marR="0" lvl="0" indent="0" algn="l" defTabSz="914400" rtl="0" eaLnBrk="1" fontAlgn="auto" latinLnBrk="0" hangingPunct="1">
              <a:lnSpc>
                <a:spcPct val="108000"/>
              </a:lnSpc>
              <a:spcBef>
                <a:spcPts val="600"/>
              </a:spcBef>
              <a:spcAft>
                <a:spcPts val="600"/>
              </a:spcAft>
              <a:tabLst/>
              <a:defRPr/>
            </a:pPr>
            <a:r>
              <a:rPr kumimoji="0" lang="en-US" sz="2000" b="1" i="0" u="none" strike="noStrike" kern="1200" cap="none" spc="0" normalizeH="0" baseline="0" noProof="0" dirty="0">
                <a:ln>
                  <a:noFill/>
                </a:ln>
                <a:solidFill>
                  <a:prstClr val="white"/>
                </a:solidFill>
                <a:effectLst/>
                <a:uLnTx/>
                <a:uFillTx/>
                <a:latin typeface="DINOT" panose="020B0504020101020102" pitchFamily="34" charset="0"/>
                <a:ea typeface="Tahoma" panose="020B0604030504040204" pitchFamily="34" charset="0"/>
                <a:cs typeface="DINOT" panose="020B0504020101020102" pitchFamily="34" charset="0"/>
              </a:rPr>
              <a:t>Together, we can make essential opportunities possible by creating more effective educational experiences and transforming the high school journey</a:t>
            </a:r>
            <a:r>
              <a:rPr lang="en-US" sz="2000" b="1" dirty="0">
                <a:solidFill>
                  <a:prstClr val="white"/>
                </a:solidFill>
                <a:latin typeface="DINOT" panose="020B0504020101020102" pitchFamily="34" charset="0"/>
                <a:ea typeface="Tahoma" panose="020B0604030504040204" pitchFamily="34" charset="0"/>
                <a:cs typeface="DINOT" panose="020B0504020101020102" pitchFamily="34" charset="0"/>
              </a:rPr>
              <a:t>.</a:t>
            </a:r>
            <a:endParaRPr lang="en-US" sz="2000" b="1" dirty="0">
              <a:solidFill>
                <a:srgbClr val="006A4F"/>
              </a:solidFill>
              <a:latin typeface="DINOT" panose="020B0504020101020102" pitchFamily="34" charset="0"/>
              <a:ea typeface="Tahoma" panose="020B0604030504040204" pitchFamily="34" charset="0"/>
              <a:cs typeface="DINOT" panose="020B0504020101020102" pitchFamily="34" charset="0"/>
            </a:endParaRPr>
          </a:p>
        </p:txBody>
      </p:sp>
    </p:spTree>
    <p:extLst>
      <p:ext uri="{BB962C8B-B14F-4D97-AF65-F5344CB8AC3E}">
        <p14:creationId xmlns:p14="http://schemas.microsoft.com/office/powerpoint/2010/main" val="3358723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B1229BDA-A080-24CE-5821-C23628710BC2}"/>
              </a:ext>
            </a:extLst>
          </p:cNvPr>
          <p:cNvSpPr txBox="1">
            <a:spLocks/>
          </p:cNvSpPr>
          <p:nvPr/>
        </p:nvSpPr>
        <p:spPr>
          <a:xfrm>
            <a:off x="82793" y="-2096"/>
            <a:ext cx="7361754" cy="1061251"/>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NAF Major Corporate</a:t>
            </a:r>
          </a:p>
        </p:txBody>
      </p:sp>
      <p:sp>
        <p:nvSpPr>
          <p:cNvPr id="2" name="Title 1">
            <a:extLst>
              <a:ext uri="{FF2B5EF4-FFF2-40B4-BE49-F238E27FC236}">
                <a16:creationId xmlns:a16="http://schemas.microsoft.com/office/drawing/2014/main" id="{145801CC-9565-D35B-D0D5-8D0F930D97A4}"/>
              </a:ext>
            </a:extLst>
          </p:cNvPr>
          <p:cNvSpPr txBox="1">
            <a:spLocks/>
          </p:cNvSpPr>
          <p:nvPr/>
        </p:nvSpPr>
        <p:spPr>
          <a:xfrm>
            <a:off x="82793" y="548097"/>
            <a:ext cx="2637859" cy="1061251"/>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Partners</a:t>
            </a:r>
          </a:p>
        </p:txBody>
      </p:sp>
      <p:grpSp>
        <p:nvGrpSpPr>
          <p:cNvPr id="57" name="Group 56">
            <a:extLst>
              <a:ext uri="{FF2B5EF4-FFF2-40B4-BE49-F238E27FC236}">
                <a16:creationId xmlns:a16="http://schemas.microsoft.com/office/drawing/2014/main" id="{3C724066-D32E-8E2B-FA56-6CDDE1E10DA6}"/>
              </a:ext>
            </a:extLst>
          </p:cNvPr>
          <p:cNvGrpSpPr>
            <a:grpSpLocks noChangeAspect="1"/>
          </p:cNvGrpSpPr>
          <p:nvPr/>
        </p:nvGrpSpPr>
        <p:grpSpPr>
          <a:xfrm>
            <a:off x="5677222" y="1445199"/>
            <a:ext cx="5838503" cy="5004236"/>
            <a:chOff x="5308906" y="1270344"/>
            <a:chExt cx="6242541" cy="5350541"/>
          </a:xfrm>
        </p:grpSpPr>
        <p:pic>
          <p:nvPicPr>
            <p:cNvPr id="58" name="Picture 57">
              <a:extLst>
                <a:ext uri="{FF2B5EF4-FFF2-40B4-BE49-F238E27FC236}">
                  <a16:creationId xmlns:a16="http://schemas.microsoft.com/office/drawing/2014/main" id="{FC499BDB-DC1A-A581-C4E2-2EA95030A50B}"/>
                </a:ext>
              </a:extLst>
            </p:cNvPr>
            <p:cNvPicPr>
              <a:picLocks noChangeAspect="1"/>
            </p:cNvPicPr>
            <p:nvPr/>
          </p:nvPicPr>
          <p:blipFill>
            <a:blip r:embed="rId3"/>
            <a:stretch>
              <a:fillRect/>
            </a:stretch>
          </p:blipFill>
          <p:spPr>
            <a:xfrm>
              <a:off x="8792104" y="4635261"/>
              <a:ext cx="720703" cy="423075"/>
            </a:xfrm>
            <a:prstGeom prst="rect">
              <a:avLst/>
            </a:prstGeom>
          </p:spPr>
        </p:pic>
        <p:pic>
          <p:nvPicPr>
            <p:cNvPr id="59" name="Picture 58" descr="A black and white logo&#10;&#10;Description automatically generated">
              <a:extLst>
                <a:ext uri="{FF2B5EF4-FFF2-40B4-BE49-F238E27FC236}">
                  <a16:creationId xmlns:a16="http://schemas.microsoft.com/office/drawing/2014/main" id="{BCC1BE5E-C0B5-DAE9-AA9A-74B208AD9B0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094717" y="4587545"/>
              <a:ext cx="1456730" cy="503908"/>
            </a:xfrm>
            <a:prstGeom prst="rect">
              <a:avLst/>
            </a:prstGeom>
          </p:spPr>
        </p:pic>
        <p:pic>
          <p:nvPicPr>
            <p:cNvPr id="60" name="Picture 2" descr="Citi Foundation">
              <a:extLst>
                <a:ext uri="{FF2B5EF4-FFF2-40B4-BE49-F238E27FC236}">
                  <a16:creationId xmlns:a16="http://schemas.microsoft.com/office/drawing/2014/main" id="{E4D93604-B01C-5129-6C5F-D9FD9EAD97B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420686" y="2419945"/>
              <a:ext cx="1081848" cy="715684"/>
            </a:xfrm>
            <a:prstGeom prst="rect">
              <a:avLst/>
            </a:prstGeom>
            <a:noFill/>
            <a:extLst>
              <a:ext uri="{909E8E84-426E-40DD-AFC4-6F175D3DCCD1}">
                <a14:hiddenFill xmlns:a14="http://schemas.microsoft.com/office/drawing/2010/main">
                  <a:solidFill>
                    <a:srgbClr val="FFFFFF"/>
                  </a:solidFill>
                </a14:hiddenFill>
              </a:ext>
            </a:extLst>
          </p:spPr>
        </p:pic>
        <p:pic>
          <p:nvPicPr>
            <p:cNvPr id="61" name="Picture 4" descr="Capital One">
              <a:extLst>
                <a:ext uri="{FF2B5EF4-FFF2-40B4-BE49-F238E27FC236}">
                  <a16:creationId xmlns:a16="http://schemas.microsoft.com/office/drawing/2014/main" id="{179E0190-1AB7-4B24-3551-6444D7E8A38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713577" y="2508500"/>
              <a:ext cx="1060796" cy="596698"/>
            </a:xfrm>
            <a:prstGeom prst="rect">
              <a:avLst/>
            </a:prstGeom>
            <a:noFill/>
            <a:extLst>
              <a:ext uri="{909E8E84-426E-40DD-AFC4-6F175D3DCCD1}">
                <a14:hiddenFill xmlns:a14="http://schemas.microsoft.com/office/drawing/2010/main">
                  <a:solidFill>
                    <a:srgbClr val="FFFFFF"/>
                  </a:solidFill>
                </a14:hiddenFill>
              </a:ext>
            </a:extLst>
          </p:spPr>
        </p:pic>
        <p:pic>
          <p:nvPicPr>
            <p:cNvPr id="62" name="Picture 6" descr="KPMG">
              <a:extLst>
                <a:ext uri="{FF2B5EF4-FFF2-40B4-BE49-F238E27FC236}">
                  <a16:creationId xmlns:a16="http://schemas.microsoft.com/office/drawing/2014/main" id="{AB13B359-437C-7807-D776-E7F8ADD1D0F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647650" y="3315344"/>
              <a:ext cx="1011821" cy="1011821"/>
            </a:xfrm>
            <a:prstGeom prst="rect">
              <a:avLst/>
            </a:prstGeom>
            <a:noFill/>
            <a:extLst>
              <a:ext uri="{909E8E84-426E-40DD-AFC4-6F175D3DCCD1}">
                <a14:hiddenFill xmlns:a14="http://schemas.microsoft.com/office/drawing/2010/main">
                  <a:solidFill>
                    <a:srgbClr val="FFFFFF"/>
                  </a:solidFill>
                </a14:hiddenFill>
              </a:ext>
            </a:extLst>
          </p:spPr>
        </p:pic>
        <p:pic>
          <p:nvPicPr>
            <p:cNvPr id="63" name="Picture 8" descr="American Express">
              <a:extLst>
                <a:ext uri="{FF2B5EF4-FFF2-40B4-BE49-F238E27FC236}">
                  <a16:creationId xmlns:a16="http://schemas.microsoft.com/office/drawing/2014/main" id="{282DE1D0-6DEA-6881-023F-7391E86AF62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348517" y="1270344"/>
              <a:ext cx="763316" cy="759499"/>
            </a:xfrm>
            <a:prstGeom prst="rect">
              <a:avLst/>
            </a:prstGeom>
            <a:noFill/>
            <a:extLst>
              <a:ext uri="{909E8E84-426E-40DD-AFC4-6F175D3DCCD1}">
                <a14:hiddenFill xmlns:a14="http://schemas.microsoft.com/office/drawing/2010/main">
                  <a:solidFill>
                    <a:srgbClr val="FFFFFF"/>
                  </a:solidFill>
                </a14:hiddenFill>
              </a:ext>
            </a:extLst>
          </p:spPr>
        </p:pic>
        <p:pic>
          <p:nvPicPr>
            <p:cNvPr id="64" name="Picture 12" descr="BlackRock">
              <a:extLst>
                <a:ext uri="{FF2B5EF4-FFF2-40B4-BE49-F238E27FC236}">
                  <a16:creationId xmlns:a16="http://schemas.microsoft.com/office/drawing/2014/main" id="{949AA28F-4694-2618-CD4C-36C0C7A5980B}"/>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455094" y="1586983"/>
              <a:ext cx="1144518" cy="165654"/>
            </a:xfrm>
            <a:prstGeom prst="rect">
              <a:avLst/>
            </a:prstGeom>
            <a:noFill/>
            <a:extLst>
              <a:ext uri="{909E8E84-426E-40DD-AFC4-6F175D3DCCD1}">
                <a14:hiddenFill xmlns:a14="http://schemas.microsoft.com/office/drawing/2010/main">
                  <a:solidFill>
                    <a:srgbClr val="FFFFFF"/>
                  </a:solidFill>
                </a14:hiddenFill>
              </a:ext>
            </a:extLst>
          </p:spPr>
        </p:pic>
        <p:pic>
          <p:nvPicPr>
            <p:cNvPr id="65" name="Picture 14" descr="Blackstone">
              <a:extLst>
                <a:ext uri="{FF2B5EF4-FFF2-40B4-BE49-F238E27FC236}">
                  <a16:creationId xmlns:a16="http://schemas.microsoft.com/office/drawing/2014/main" id="{CA6D41BA-0E3A-FC3A-F147-E1E336169D1C}"/>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0237247" y="1320308"/>
              <a:ext cx="1171671" cy="459295"/>
            </a:xfrm>
            <a:prstGeom prst="rect">
              <a:avLst/>
            </a:prstGeom>
            <a:noFill/>
            <a:extLst>
              <a:ext uri="{909E8E84-426E-40DD-AFC4-6F175D3DCCD1}">
                <a14:hiddenFill xmlns:a14="http://schemas.microsoft.com/office/drawing/2010/main">
                  <a:solidFill>
                    <a:srgbClr val="FFFFFF"/>
                  </a:solidFill>
                </a14:hiddenFill>
              </a:ext>
            </a:extLst>
          </p:spPr>
        </p:pic>
        <p:pic>
          <p:nvPicPr>
            <p:cNvPr id="66" name="Picture 16" descr="Marriott International, Inc.">
              <a:extLst>
                <a:ext uri="{FF2B5EF4-FFF2-40B4-BE49-F238E27FC236}">
                  <a16:creationId xmlns:a16="http://schemas.microsoft.com/office/drawing/2014/main" id="{A54D5398-207E-5030-F6FE-2E60C54CF182}"/>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308906" y="4636970"/>
              <a:ext cx="900102" cy="278382"/>
            </a:xfrm>
            <a:prstGeom prst="rect">
              <a:avLst/>
            </a:prstGeom>
            <a:noFill/>
            <a:extLst>
              <a:ext uri="{909E8E84-426E-40DD-AFC4-6F175D3DCCD1}">
                <a14:hiddenFill xmlns:a14="http://schemas.microsoft.com/office/drawing/2010/main">
                  <a:solidFill>
                    <a:srgbClr val="FFFFFF"/>
                  </a:solidFill>
                </a14:hiddenFill>
              </a:ext>
            </a:extLst>
          </p:spPr>
        </p:pic>
        <p:pic>
          <p:nvPicPr>
            <p:cNvPr id="67" name="Picture 18" descr="Mastercard">
              <a:extLst>
                <a:ext uri="{FF2B5EF4-FFF2-40B4-BE49-F238E27FC236}">
                  <a16:creationId xmlns:a16="http://schemas.microsoft.com/office/drawing/2014/main" id="{DE529E0F-223A-67D8-8CC9-F74A7D094594}"/>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013347" y="4457034"/>
              <a:ext cx="900102" cy="638254"/>
            </a:xfrm>
            <a:prstGeom prst="rect">
              <a:avLst/>
            </a:prstGeom>
            <a:noFill/>
            <a:extLst>
              <a:ext uri="{909E8E84-426E-40DD-AFC4-6F175D3DCCD1}">
                <a14:hiddenFill xmlns:a14="http://schemas.microsoft.com/office/drawing/2010/main">
                  <a:solidFill>
                    <a:srgbClr val="FFFFFF"/>
                  </a:solidFill>
                </a14:hiddenFill>
              </a:ext>
            </a:extLst>
          </p:spPr>
        </p:pic>
        <p:pic>
          <p:nvPicPr>
            <p:cNvPr id="68" name="Picture 20" descr="World Wide Technology">
              <a:extLst>
                <a:ext uri="{FF2B5EF4-FFF2-40B4-BE49-F238E27FC236}">
                  <a16:creationId xmlns:a16="http://schemas.microsoft.com/office/drawing/2014/main" id="{ED08FAF4-0E34-8056-5942-24E5AEFEFE88}"/>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732545" y="6323915"/>
              <a:ext cx="1421016" cy="296970"/>
            </a:xfrm>
            <a:prstGeom prst="rect">
              <a:avLst/>
            </a:prstGeom>
            <a:noFill/>
            <a:extLst>
              <a:ext uri="{909E8E84-426E-40DD-AFC4-6F175D3DCCD1}">
                <a14:hiddenFill xmlns:a14="http://schemas.microsoft.com/office/drawing/2010/main">
                  <a:solidFill>
                    <a:srgbClr val="FFFFFF"/>
                  </a:solidFill>
                </a14:hiddenFill>
              </a:ext>
            </a:extLst>
          </p:spPr>
        </p:pic>
        <p:pic>
          <p:nvPicPr>
            <p:cNvPr id="69" name="Picture 22" descr="Ballmer Group">
              <a:extLst>
                <a:ext uri="{FF2B5EF4-FFF2-40B4-BE49-F238E27FC236}">
                  <a16:creationId xmlns:a16="http://schemas.microsoft.com/office/drawing/2014/main" id="{2180CF1B-7E02-87DA-AE58-2FFCBFDB8A3D}"/>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6725853" y="1413636"/>
              <a:ext cx="1060796" cy="459294"/>
            </a:xfrm>
            <a:prstGeom prst="rect">
              <a:avLst/>
            </a:prstGeom>
            <a:noFill/>
            <a:extLst>
              <a:ext uri="{909E8E84-426E-40DD-AFC4-6F175D3DCCD1}">
                <a14:hiddenFill xmlns:a14="http://schemas.microsoft.com/office/drawing/2010/main">
                  <a:solidFill>
                    <a:srgbClr val="FFFFFF"/>
                  </a:solidFill>
                </a14:hiddenFill>
              </a:ext>
            </a:extLst>
          </p:spPr>
        </p:pic>
        <p:pic>
          <p:nvPicPr>
            <p:cNvPr id="70" name="Picture 2" descr="Image result">
              <a:extLst>
                <a:ext uri="{FF2B5EF4-FFF2-40B4-BE49-F238E27FC236}">
                  <a16:creationId xmlns:a16="http://schemas.microsoft.com/office/drawing/2014/main" id="{3BA236B4-BC43-97E2-CCE6-FA39CFB6A285}"/>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5358001" y="2391940"/>
              <a:ext cx="759499" cy="759499"/>
            </a:xfrm>
            <a:prstGeom prst="rect">
              <a:avLst/>
            </a:prstGeom>
            <a:noFill/>
            <a:extLst>
              <a:ext uri="{909E8E84-426E-40DD-AFC4-6F175D3DCCD1}">
                <a14:hiddenFill xmlns:a14="http://schemas.microsoft.com/office/drawing/2010/main">
                  <a:solidFill>
                    <a:srgbClr val="FFFFFF"/>
                  </a:solidFill>
                </a14:hiddenFill>
              </a:ext>
            </a:extLst>
          </p:spPr>
        </p:pic>
        <p:pic>
          <p:nvPicPr>
            <p:cNvPr id="71" name="Picture 4" descr="Plans for individuals and groups | Delta Dental">
              <a:extLst>
                <a:ext uri="{FF2B5EF4-FFF2-40B4-BE49-F238E27FC236}">
                  <a16:creationId xmlns:a16="http://schemas.microsoft.com/office/drawing/2014/main" id="{53C293A1-15F8-3B8E-983F-CDD281BC2401}"/>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0175425" y="2455589"/>
              <a:ext cx="1295314" cy="680040"/>
            </a:xfrm>
            <a:prstGeom prst="rect">
              <a:avLst/>
            </a:prstGeom>
            <a:noFill/>
            <a:extLst>
              <a:ext uri="{909E8E84-426E-40DD-AFC4-6F175D3DCCD1}">
                <a14:hiddenFill xmlns:a14="http://schemas.microsoft.com/office/drawing/2010/main">
                  <a:solidFill>
                    <a:srgbClr val="FFFFFF"/>
                  </a:solidFill>
                </a14:hiddenFill>
              </a:ext>
            </a:extLst>
          </p:spPr>
        </p:pic>
        <p:pic>
          <p:nvPicPr>
            <p:cNvPr id="72" name="Picture 71">
              <a:extLst>
                <a:ext uri="{FF2B5EF4-FFF2-40B4-BE49-F238E27FC236}">
                  <a16:creationId xmlns:a16="http://schemas.microsoft.com/office/drawing/2014/main" id="{1E54010F-B01E-0F44-B41D-C5E191BF4EA6}"/>
                </a:ext>
              </a:extLst>
            </p:cNvPr>
            <p:cNvPicPr>
              <a:picLocks noChangeAspect="1"/>
            </p:cNvPicPr>
            <p:nvPr/>
          </p:nvPicPr>
          <p:blipFill rotWithShape="1">
            <a:blip r:embed="rId17"/>
            <a:srcRect l="5100" t="24526" r="3035" b="26228"/>
            <a:stretch/>
          </p:blipFill>
          <p:spPr>
            <a:xfrm>
              <a:off x="7180848" y="5732766"/>
              <a:ext cx="2673831" cy="157106"/>
            </a:xfrm>
            <a:prstGeom prst="rect">
              <a:avLst/>
            </a:prstGeom>
          </p:spPr>
        </p:pic>
        <p:pic>
          <p:nvPicPr>
            <p:cNvPr id="73" name="Picture 72">
              <a:extLst>
                <a:ext uri="{FF2B5EF4-FFF2-40B4-BE49-F238E27FC236}">
                  <a16:creationId xmlns:a16="http://schemas.microsoft.com/office/drawing/2014/main" id="{20508FFA-6BD4-ED1D-1D86-275C515CCFAA}"/>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5308906" y="5584051"/>
              <a:ext cx="1000756" cy="510386"/>
            </a:xfrm>
            <a:prstGeom prst="rect">
              <a:avLst/>
            </a:prstGeom>
          </p:spPr>
        </p:pic>
        <p:pic>
          <p:nvPicPr>
            <p:cNvPr id="74" name="Picture 73" descr="Image result for lenovo">
              <a:extLst>
                <a:ext uri="{FF2B5EF4-FFF2-40B4-BE49-F238E27FC236}">
                  <a16:creationId xmlns:a16="http://schemas.microsoft.com/office/drawing/2014/main" id="{968024F6-8248-6D23-DF61-CB80FE81A96E}"/>
                </a:ext>
              </a:extLst>
            </p:cNvPr>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10354797" y="3453735"/>
              <a:ext cx="979272" cy="580228"/>
            </a:xfrm>
            <a:prstGeom prst="rect">
              <a:avLst/>
            </a:prstGeom>
            <a:noFill/>
            <a:extLst>
              <a:ext uri="{909E8E84-426E-40DD-AFC4-6F175D3DCCD1}">
                <a14:hiddenFill xmlns:a14="http://schemas.microsoft.com/office/drawing/2010/main">
                  <a:solidFill>
                    <a:srgbClr val="FFFFFF"/>
                  </a:solidFill>
                </a14:hiddenFill>
              </a:ext>
            </a:extLst>
          </p:spPr>
        </p:pic>
        <p:pic>
          <p:nvPicPr>
            <p:cNvPr id="75" name="Picture 24" descr="Image result for johnson and johnson">
              <a:extLst>
                <a:ext uri="{FF2B5EF4-FFF2-40B4-BE49-F238E27FC236}">
                  <a16:creationId xmlns:a16="http://schemas.microsoft.com/office/drawing/2014/main" id="{8F7A1246-2BFC-655F-2BE3-2A2E561E61F0}"/>
                </a:ext>
              </a:extLst>
            </p:cNvPr>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6713577" y="3549124"/>
              <a:ext cx="1365465" cy="484839"/>
            </a:xfrm>
            <a:prstGeom prst="rect">
              <a:avLst/>
            </a:prstGeom>
            <a:noFill/>
            <a:extLst>
              <a:ext uri="{909E8E84-426E-40DD-AFC4-6F175D3DCCD1}">
                <a14:hiddenFill xmlns:a14="http://schemas.microsoft.com/office/drawing/2010/main">
                  <a:solidFill>
                    <a:srgbClr val="FFFFFF"/>
                  </a:solidFill>
                </a14:hiddenFill>
              </a:ext>
            </a:extLst>
          </p:spPr>
        </p:pic>
        <p:pic>
          <p:nvPicPr>
            <p:cNvPr id="76" name="Picture 22" descr="Image result for verizon">
              <a:extLst>
                <a:ext uri="{FF2B5EF4-FFF2-40B4-BE49-F238E27FC236}">
                  <a16:creationId xmlns:a16="http://schemas.microsoft.com/office/drawing/2014/main" id="{85141E5C-CDEF-BC94-C21E-46DCCD13442D}"/>
                </a:ext>
              </a:extLst>
            </p:cNvPr>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10354797" y="5452763"/>
              <a:ext cx="1174759" cy="669076"/>
            </a:xfrm>
            <a:prstGeom prst="rect">
              <a:avLst/>
            </a:prstGeom>
            <a:noFill/>
            <a:extLst>
              <a:ext uri="{909E8E84-426E-40DD-AFC4-6F175D3DCCD1}">
                <a14:hiddenFill xmlns:a14="http://schemas.microsoft.com/office/drawing/2010/main">
                  <a:solidFill>
                    <a:srgbClr val="FFFFFF"/>
                  </a:solidFill>
                </a14:hiddenFill>
              </a:ext>
            </a:extLst>
          </p:spPr>
        </p:pic>
        <p:pic>
          <p:nvPicPr>
            <p:cNvPr id="77" name="Picture 2">
              <a:extLst>
                <a:ext uri="{FF2B5EF4-FFF2-40B4-BE49-F238E27FC236}">
                  <a16:creationId xmlns:a16="http://schemas.microsoft.com/office/drawing/2014/main" id="{6CDCDDDC-0EE0-E8EA-6D37-6A3D80BE881D}"/>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5348517" y="3654565"/>
              <a:ext cx="882468" cy="352988"/>
            </a:xfrm>
            <a:prstGeom prst="rect">
              <a:avLst/>
            </a:prstGeom>
            <a:noFill/>
            <a:extLst>
              <a:ext uri="{909E8E84-426E-40DD-AFC4-6F175D3DCCD1}">
                <a14:hiddenFill xmlns:a14="http://schemas.microsoft.com/office/drawing/2010/main">
                  <a:solidFill>
                    <a:srgbClr val="FFFFFF"/>
                  </a:solidFill>
                </a14:hiddenFill>
              </a:ext>
            </a:extLst>
          </p:spPr>
        </p:pic>
      </p:grpSp>
      <p:sp>
        <p:nvSpPr>
          <p:cNvPr id="78" name="Title 1">
            <a:extLst>
              <a:ext uri="{FF2B5EF4-FFF2-40B4-BE49-F238E27FC236}">
                <a16:creationId xmlns:a16="http://schemas.microsoft.com/office/drawing/2014/main" id="{82A01530-C9C7-5045-0193-6021201DFB34}"/>
              </a:ext>
            </a:extLst>
          </p:cNvPr>
          <p:cNvSpPr txBox="1">
            <a:spLocks/>
          </p:cNvSpPr>
          <p:nvPr/>
        </p:nvSpPr>
        <p:spPr>
          <a:xfrm>
            <a:off x="437145" y="2438687"/>
            <a:ext cx="4479159" cy="3722522"/>
          </a:xfrm>
          <a:prstGeom prst="rect">
            <a:avLst/>
          </a:prstGeom>
          <a:ln w="38100">
            <a:solidFill>
              <a:srgbClr val="32B04A"/>
            </a:solidFill>
          </a:ln>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NAF partners with companies to create tailored engagement programs.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000" dirty="0">
              <a:solidFill>
                <a:prstClr val="black"/>
              </a:solidFill>
              <a:latin typeface="Tahoma" panose="020B0604030504040204" pitchFamily="34" charset="0"/>
              <a:ea typeface="Tahoma" panose="020B0604030504040204" pitchFamily="34" charset="0"/>
              <a:cs typeface="Tahoma" panose="020B060403050404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Corporations of all sizes, including national brands, are committed to </a:t>
            </a:r>
            <a:r>
              <a:rPr kumimoji="0" lang="en-US" sz="2000" b="1" i="0" u="none" strike="noStrike" kern="1200" cap="none" spc="0" normalizeH="0" baseline="0" noProof="0" dirty="0">
                <a:ln>
                  <a:noFill/>
                </a:ln>
                <a:solidFill>
                  <a:srgbClr val="FCAF17"/>
                </a:solidFill>
                <a:effectLst/>
                <a:uLnTx/>
                <a:uFillTx/>
                <a:latin typeface="Tahoma" panose="020B0604030504040204" pitchFamily="34" charset="0"/>
                <a:ea typeface="Tahoma" panose="020B0604030504040204" pitchFamily="34" charset="0"/>
                <a:cs typeface="Tahoma" panose="020B0604030504040204" pitchFamily="34" charset="0"/>
              </a:rPr>
              <a:t>providing work-based learning opportunities </a:t>
            </a:r>
            <a:r>
              <a:rPr kumimoji="0" lang="en-US" sz="2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through skill-based volunteerism and student internships.</a:t>
            </a:r>
          </a:p>
        </p:txBody>
      </p:sp>
      <p:sp>
        <p:nvSpPr>
          <p:cNvPr id="79" name="Slide Number Placeholder 4">
            <a:extLst>
              <a:ext uri="{FF2B5EF4-FFF2-40B4-BE49-F238E27FC236}">
                <a16:creationId xmlns:a16="http://schemas.microsoft.com/office/drawing/2014/main" id="{A1B0C2F6-B340-A9B4-1899-06458F267A20}"/>
              </a:ext>
            </a:extLst>
          </p:cNvPr>
          <p:cNvSpPr txBox="1">
            <a:spLocks/>
          </p:cNvSpPr>
          <p:nvPr/>
        </p:nvSpPr>
        <p:spPr>
          <a:xfrm>
            <a:off x="9225005" y="649269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457200">
              <a:defRPr/>
            </a:pPr>
            <a:fld id="{9842275E-3340-4755-9ABD-115F011478DF}" type="slidenum">
              <a:rPr lang="en-US" smtClean="0">
                <a:solidFill>
                  <a:prstClr val="black">
                    <a:tint val="75000"/>
                  </a:prstClr>
                </a:solidFill>
                <a:latin typeface="DINOT"/>
              </a:rPr>
              <a:pPr defTabSz="457200">
                <a:defRPr/>
              </a:pPr>
              <a:t>21</a:t>
            </a:fld>
            <a:endParaRPr lang="en-US" dirty="0">
              <a:solidFill>
                <a:prstClr val="black">
                  <a:tint val="75000"/>
                </a:prstClr>
              </a:solidFill>
              <a:latin typeface="DINOT"/>
            </a:endParaRPr>
          </a:p>
        </p:txBody>
      </p:sp>
    </p:spTree>
    <p:extLst>
      <p:ext uri="{BB962C8B-B14F-4D97-AF65-F5344CB8AC3E}">
        <p14:creationId xmlns:p14="http://schemas.microsoft.com/office/powerpoint/2010/main" val="94818758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B1229BDA-A080-24CE-5821-C23628710BC2}"/>
              </a:ext>
            </a:extLst>
          </p:cNvPr>
          <p:cNvSpPr txBox="1">
            <a:spLocks/>
          </p:cNvSpPr>
          <p:nvPr/>
        </p:nvSpPr>
        <p:spPr>
          <a:xfrm>
            <a:off x="82793" y="-2096"/>
            <a:ext cx="7361754" cy="1061251"/>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NAF Board of Directors</a:t>
            </a:r>
          </a:p>
        </p:txBody>
      </p:sp>
      <p:sp>
        <p:nvSpPr>
          <p:cNvPr id="78" name="Title 1">
            <a:extLst>
              <a:ext uri="{FF2B5EF4-FFF2-40B4-BE49-F238E27FC236}">
                <a16:creationId xmlns:a16="http://schemas.microsoft.com/office/drawing/2014/main" id="{82A01530-C9C7-5045-0193-6021201DFB34}"/>
              </a:ext>
            </a:extLst>
          </p:cNvPr>
          <p:cNvSpPr txBox="1">
            <a:spLocks/>
          </p:cNvSpPr>
          <p:nvPr/>
        </p:nvSpPr>
        <p:spPr>
          <a:xfrm>
            <a:off x="437145" y="2438687"/>
            <a:ext cx="4479159" cy="3722522"/>
          </a:xfrm>
          <a:prstGeom prst="rect">
            <a:avLst/>
          </a:prstGeom>
          <a:ln w="38100">
            <a:solidFill>
              <a:srgbClr val="32B04A"/>
            </a:solidFill>
          </a:ln>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NAF Board members are leaders in their fields and </a:t>
            </a:r>
            <a:r>
              <a:rPr kumimoji="0" lang="en-US" sz="2000" b="1" i="0" u="none" strike="noStrike" kern="1200" cap="none" spc="0" normalizeH="0" baseline="0" noProof="0" dirty="0">
                <a:ln>
                  <a:noFill/>
                </a:ln>
                <a:solidFill>
                  <a:srgbClr val="FCAF17"/>
                </a:solidFill>
                <a:effectLst/>
                <a:uLnTx/>
                <a:uFillTx/>
                <a:latin typeface="Tahoma" panose="020B0604030504040204" pitchFamily="34" charset="0"/>
                <a:ea typeface="Tahoma" panose="020B0604030504040204" pitchFamily="34" charset="0"/>
                <a:cs typeface="Tahoma" panose="020B0604030504040204" pitchFamily="34" charset="0"/>
              </a:rPr>
              <a:t>strong advocates for improving education</a:t>
            </a:r>
            <a:r>
              <a:rPr kumimoji="0" lang="en-US" sz="2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and workforce development.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000" dirty="0">
              <a:solidFill>
                <a:prstClr val="black"/>
              </a:solidFill>
              <a:latin typeface="Tahoma" panose="020B0604030504040204" pitchFamily="34" charset="0"/>
              <a:ea typeface="Tahoma" panose="020B0604030504040204" pitchFamily="34" charset="0"/>
              <a:cs typeface="Tahoma" panose="020B060403050404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Through their leadership, guidance, and support, NAF is able to fulfill its mission of developing the next generation </a:t>
            </a:r>
            <a:r>
              <a:rPr kumimoji="0" lang="en-US" sz="2000" b="1" i="0" u="none" strike="noStrike" kern="1200" cap="none" spc="0" normalizeH="0" baseline="0" noProof="0" dirty="0">
                <a:ln>
                  <a:noFill/>
                </a:ln>
                <a:solidFill>
                  <a:srgbClr val="FCAF17"/>
                </a:solidFill>
                <a:effectLst/>
                <a:uLnTx/>
                <a:uFillTx/>
                <a:latin typeface="Tahoma" panose="020B0604030504040204" pitchFamily="34" charset="0"/>
                <a:ea typeface="Tahoma" panose="020B0604030504040204" pitchFamily="34" charset="0"/>
                <a:cs typeface="Tahoma" panose="020B0604030504040204" pitchFamily="34" charset="0"/>
              </a:rPr>
              <a:t>of future-ready employees</a:t>
            </a:r>
            <a:r>
              <a:rPr kumimoji="0" lang="en-US" sz="2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a:t>
            </a:r>
          </a:p>
        </p:txBody>
      </p:sp>
      <p:sp>
        <p:nvSpPr>
          <p:cNvPr id="79" name="Slide Number Placeholder 4">
            <a:extLst>
              <a:ext uri="{FF2B5EF4-FFF2-40B4-BE49-F238E27FC236}">
                <a16:creationId xmlns:a16="http://schemas.microsoft.com/office/drawing/2014/main" id="{A1B0C2F6-B340-A9B4-1899-06458F267A20}"/>
              </a:ext>
            </a:extLst>
          </p:cNvPr>
          <p:cNvSpPr txBox="1">
            <a:spLocks/>
          </p:cNvSpPr>
          <p:nvPr/>
        </p:nvSpPr>
        <p:spPr>
          <a:xfrm>
            <a:off x="9225005" y="649269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9842275E-3340-4755-9ABD-115F011478DF}" type="slidenum">
              <a:rPr kumimoji="0" lang="en-US" sz="1200" b="0" i="0" u="none" strike="noStrike" kern="1200" cap="none" spc="0" normalizeH="0" baseline="0" noProof="0" smtClean="0">
                <a:ln>
                  <a:noFill/>
                </a:ln>
                <a:solidFill>
                  <a:prstClr val="black">
                    <a:tint val="75000"/>
                  </a:prstClr>
                </a:solidFill>
                <a:effectLst/>
                <a:uLnTx/>
                <a:uFillTx/>
                <a:latin typeface="DINOT"/>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dirty="0">
              <a:ln>
                <a:noFill/>
              </a:ln>
              <a:solidFill>
                <a:prstClr val="black">
                  <a:tint val="75000"/>
                </a:prstClr>
              </a:solidFill>
              <a:effectLst/>
              <a:uLnTx/>
              <a:uFillTx/>
              <a:latin typeface="DINOT"/>
              <a:ea typeface="+mn-ea"/>
              <a:cs typeface="+mn-cs"/>
            </a:endParaRPr>
          </a:p>
        </p:txBody>
      </p:sp>
      <p:sp>
        <p:nvSpPr>
          <p:cNvPr id="3" name="Rectangle 2">
            <a:extLst>
              <a:ext uri="{FF2B5EF4-FFF2-40B4-BE49-F238E27FC236}">
                <a16:creationId xmlns:a16="http://schemas.microsoft.com/office/drawing/2014/main" id="{6EF193E5-5779-BFA4-CBA6-0155F7546B3A}"/>
              </a:ext>
            </a:extLst>
          </p:cNvPr>
          <p:cNvSpPr>
            <a:spLocks/>
          </p:cNvSpPr>
          <p:nvPr/>
        </p:nvSpPr>
        <p:spPr>
          <a:xfrm>
            <a:off x="5142271" y="1357441"/>
            <a:ext cx="6902245" cy="5401479"/>
          </a:xfrm>
          <a:prstGeom prst="rect">
            <a:avLst/>
          </a:prstGeom>
        </p:spPr>
        <p:txBody>
          <a:bodyPr wrap="square" numCol="4" spcCol="18288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50" b="1" i="0" u="none" strike="noStrike" kern="1200" cap="none" spc="0" normalizeH="0" baseline="0" noProof="0" dirty="0">
                <a:ln>
                  <a:noFill/>
                </a:ln>
                <a:solidFill>
                  <a:srgbClr val="006A4F"/>
                </a:solidFill>
                <a:effectLst/>
                <a:uLnTx/>
                <a:uFillTx/>
                <a:latin typeface="DINOT-Bold" panose="020B0804020101020102" pitchFamily="34" charset="0"/>
                <a:ea typeface="+mn-ea"/>
                <a:cs typeface="DINOT-Bold" panose="020B0804020101020102" pitchFamily="34" charset="0"/>
              </a:rPr>
              <a:t>Sanford I. Weill – Chairman Emeritus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50" b="0" i="0" u="none" strike="noStrike" kern="1200" cap="none" spc="0" normalizeH="0" baseline="0" noProof="0" dirty="0">
                <a:ln>
                  <a:noFill/>
                </a:ln>
                <a:solidFill>
                  <a:srgbClr val="000000"/>
                </a:solidFill>
                <a:effectLst/>
                <a:uLnTx/>
                <a:uFillTx/>
                <a:latin typeface="DINOT" panose="020B0504020101020102" pitchFamily="34" charset="0"/>
                <a:ea typeface="+mn-ea"/>
                <a:cs typeface="DINOT" panose="020B0504020101020102" pitchFamily="34" charset="0"/>
              </a:rPr>
              <a:t>Founder</a:t>
            </a:r>
            <a:r>
              <a:rPr kumimoji="0" lang="en-US" sz="1150" b="0" i="0" u="none" strike="noStrike" kern="1200" cap="none" spc="0" normalizeH="0" baseline="0" noProof="0" dirty="0">
                <a:ln>
                  <a:noFill/>
                </a:ln>
                <a:solidFill>
                  <a:prstClr val="black"/>
                </a:solidFill>
                <a:effectLst/>
                <a:uLnTx/>
                <a:uFillTx/>
                <a:latin typeface="DINOT" panose="020B0504020101020102" pitchFamily="34" charset="0"/>
                <a:ea typeface="+mn-ea"/>
                <a:cs typeface="DINOT" panose="020B0504020101020102" pitchFamily="34" charset="0"/>
              </a:rPr>
              <a:t>, NAF</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50" b="0" i="0" u="none" strike="noStrike" kern="1200" cap="none" spc="0" normalizeH="0" baseline="0" noProof="0" dirty="0">
              <a:ln>
                <a:noFill/>
              </a:ln>
              <a:solidFill>
                <a:prstClr val="black"/>
              </a:solidFill>
              <a:effectLst/>
              <a:uLnTx/>
              <a:uFillTx/>
              <a:latin typeface="DINOT" panose="020B0504020101020102" pitchFamily="34" charset="0"/>
              <a:ea typeface="+mn-ea"/>
              <a:cs typeface="DINOT" panose="020B0504020101020102"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50" b="1" i="0" u="none" strike="noStrike" kern="1200" cap="none" spc="0" normalizeH="0" baseline="0" noProof="0" dirty="0">
                <a:ln>
                  <a:noFill/>
                </a:ln>
                <a:solidFill>
                  <a:srgbClr val="006A4F"/>
                </a:solidFill>
                <a:effectLst/>
                <a:uLnTx/>
                <a:uFillTx/>
                <a:latin typeface="DINOT-Bold" panose="020B0804020101020102" pitchFamily="34" charset="0"/>
                <a:ea typeface="+mn-ea"/>
                <a:cs typeface="DINOT-Bold" panose="020B0804020101020102" pitchFamily="34" charset="0"/>
              </a:rPr>
              <a:t>Gregory J. Hayes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50" b="1" i="0" u="none" strike="noStrike" kern="1200" cap="none" spc="0" normalizeH="0" baseline="0" noProof="0" dirty="0">
                <a:ln>
                  <a:noFill/>
                </a:ln>
                <a:solidFill>
                  <a:srgbClr val="006A4F"/>
                </a:solidFill>
                <a:effectLst/>
                <a:uLnTx/>
                <a:uFillTx/>
                <a:latin typeface="DINOT-Bold" panose="020B0804020101020102" pitchFamily="34" charset="0"/>
                <a:ea typeface="+mn-ea"/>
                <a:cs typeface="DINOT-Bold" panose="020B0804020101020102" pitchFamily="34" charset="0"/>
              </a:rPr>
              <a:t>Chairman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50" b="0" i="0" u="none" strike="noStrike" kern="1200" cap="none" spc="0" normalizeH="0" baseline="0" noProof="0" dirty="0">
                <a:ln>
                  <a:noFill/>
                </a:ln>
                <a:solidFill>
                  <a:srgbClr val="000000"/>
                </a:solidFill>
                <a:effectLst/>
                <a:uLnTx/>
                <a:uFillTx/>
                <a:latin typeface="DINOT" panose="020B0504020101020102" pitchFamily="34" charset="0"/>
                <a:ea typeface="+mn-ea"/>
                <a:cs typeface="DINOT" panose="020B0504020101020102" pitchFamily="34" charset="0"/>
              </a:rPr>
              <a:t>Executive Chairman</a:t>
            </a:r>
            <a:r>
              <a:rPr kumimoji="0" lang="en-US" sz="1150" b="0" i="0" u="none" strike="noStrike" kern="1200" cap="none" spc="0" normalizeH="0" baseline="0" noProof="0" dirty="0">
                <a:ln>
                  <a:noFill/>
                </a:ln>
                <a:solidFill>
                  <a:prstClr val="black"/>
                </a:solidFill>
                <a:effectLst/>
                <a:uLnTx/>
                <a:uFillTx/>
                <a:latin typeface="DINOT" panose="020B0504020101020102" pitchFamily="34" charset="0"/>
                <a:ea typeface="+mn-ea"/>
                <a:cs typeface="DINOT" panose="020B0504020101020102" pitchFamily="34" charset="0"/>
              </a:rPr>
              <a:t>, </a:t>
            </a:r>
            <a:r>
              <a:rPr kumimoji="0" lang="en-US" sz="1150" b="0" i="0" u="none" strike="noStrike" kern="1200" cap="none" spc="0" normalizeH="0" baseline="0" noProof="0" dirty="0">
                <a:ln>
                  <a:noFill/>
                </a:ln>
                <a:solidFill>
                  <a:srgbClr val="000000"/>
                </a:solidFill>
                <a:effectLst/>
                <a:uLnTx/>
                <a:uFillTx/>
                <a:latin typeface="DINOT" panose="020B0504020101020102" pitchFamily="34" charset="0"/>
                <a:ea typeface="+mn-ea"/>
                <a:cs typeface="DINOT" panose="020B0504020101020102" pitchFamily="34" charset="0"/>
              </a:rPr>
              <a:t>RTX</a:t>
            </a:r>
            <a:endParaRPr kumimoji="0" lang="en-US" sz="1150" b="0" i="0" u="none" strike="noStrike" kern="1200" cap="none" spc="0" normalizeH="0" baseline="0" noProof="0" dirty="0">
              <a:ln>
                <a:noFill/>
              </a:ln>
              <a:solidFill>
                <a:prstClr val="black"/>
              </a:solidFill>
              <a:effectLst/>
              <a:uLnTx/>
              <a:uFillTx/>
              <a:latin typeface="DINOT" panose="020B0504020101020102" pitchFamily="34" charset="0"/>
              <a:ea typeface="+mn-ea"/>
              <a:cs typeface="DINOT" panose="020B0504020101020102"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50" b="0" i="0" u="none" strike="noStrike" kern="1200" cap="none" spc="0" normalizeH="0" baseline="0" noProof="0" dirty="0">
              <a:ln>
                <a:noFill/>
              </a:ln>
              <a:solidFill>
                <a:prstClr val="black"/>
              </a:solidFill>
              <a:effectLst/>
              <a:uLnTx/>
              <a:uFillTx/>
              <a:latin typeface="DINOT" panose="020B0504020101020102" pitchFamily="34" charset="0"/>
              <a:ea typeface="+mn-ea"/>
              <a:cs typeface="DINOT" panose="020B0504020101020102"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50" b="1" i="0" u="none" strike="noStrike" kern="1200" cap="none" spc="0" normalizeH="0" baseline="0" noProof="0" dirty="0">
                <a:ln>
                  <a:noFill/>
                </a:ln>
                <a:solidFill>
                  <a:srgbClr val="006A4F"/>
                </a:solidFill>
                <a:effectLst/>
                <a:uLnTx/>
                <a:uFillTx/>
                <a:latin typeface="DINOT-Bold" panose="020B0804020101020102" pitchFamily="34" charset="0"/>
                <a:ea typeface="+mn-ea"/>
                <a:cs typeface="DINOT-Bold" panose="020B0804020101020102" pitchFamily="34" charset="0"/>
              </a:rPr>
              <a:t>Kenneth I. Chenault – Vice Chairman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50" b="0" i="0" u="none" strike="noStrike" kern="1200" cap="none" spc="0" normalizeH="0" baseline="0" noProof="0" dirty="0">
                <a:ln>
                  <a:noFill/>
                </a:ln>
                <a:solidFill>
                  <a:srgbClr val="000000"/>
                </a:solidFill>
                <a:effectLst/>
                <a:uLnTx/>
                <a:uFillTx/>
                <a:latin typeface="DINOT" panose="020B0504020101020102" pitchFamily="34" charset="0"/>
                <a:ea typeface="+mn-ea"/>
                <a:cs typeface="DINOT" panose="020B0504020101020102" pitchFamily="34" charset="0"/>
              </a:rPr>
              <a:t>Chairman</a:t>
            </a:r>
            <a:r>
              <a:rPr kumimoji="0" lang="en-US" sz="1150" b="0" i="0" u="none" strike="noStrike" kern="1200" cap="none" spc="0" normalizeH="0" baseline="0" noProof="0" dirty="0">
                <a:ln>
                  <a:noFill/>
                </a:ln>
                <a:solidFill>
                  <a:prstClr val="black"/>
                </a:solidFill>
                <a:effectLst/>
                <a:uLnTx/>
                <a:uFillTx/>
                <a:latin typeface="DINOT" panose="020B0504020101020102" pitchFamily="34" charset="0"/>
                <a:ea typeface="+mn-ea"/>
                <a:cs typeface="DINOT" panose="020B0504020101020102" pitchFamily="34" charset="0"/>
              </a:rPr>
              <a:t> and Managing Director, General Catalyst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50" b="0" i="0" u="none" strike="noStrike" kern="1200" cap="none" spc="0" normalizeH="0" baseline="0" noProof="0" dirty="0">
              <a:ln>
                <a:noFill/>
              </a:ln>
              <a:solidFill>
                <a:prstClr val="black"/>
              </a:solidFill>
              <a:effectLst/>
              <a:uLnTx/>
              <a:uFillTx/>
              <a:latin typeface="DINOT" panose="020B0504020101020102" pitchFamily="34" charset="0"/>
              <a:ea typeface="+mn-ea"/>
              <a:cs typeface="DINOT" panose="020B0504020101020102"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50" b="1" i="0" u="none" strike="noStrike" kern="1200" cap="none" spc="0" normalizeH="0" baseline="0" noProof="0" dirty="0">
                <a:ln>
                  <a:noFill/>
                </a:ln>
                <a:solidFill>
                  <a:srgbClr val="006A4F"/>
                </a:solidFill>
                <a:effectLst/>
                <a:uLnTx/>
                <a:uFillTx/>
                <a:latin typeface="DINOT-Bold" panose="020B0804020101020102" pitchFamily="34" charset="0"/>
                <a:ea typeface="+mn-ea"/>
                <a:cs typeface="DINOT-Bold" panose="020B0804020101020102" pitchFamily="34" charset="0"/>
              </a:rPr>
              <a:t>Robert Smith – </a:t>
            </a:r>
            <a:br>
              <a:rPr kumimoji="0" lang="en-US" sz="1150" b="1" i="0" u="none" strike="noStrike" kern="1200" cap="none" spc="0" normalizeH="0" baseline="0" noProof="0" dirty="0">
                <a:ln>
                  <a:noFill/>
                </a:ln>
                <a:solidFill>
                  <a:srgbClr val="006A4F"/>
                </a:solidFill>
                <a:effectLst/>
                <a:uLnTx/>
                <a:uFillTx/>
                <a:latin typeface="DINOT-Bold" panose="020B0804020101020102" pitchFamily="34" charset="0"/>
                <a:ea typeface="+mn-ea"/>
                <a:cs typeface="DINOT-Bold" panose="020B0804020101020102" pitchFamily="34" charset="0"/>
              </a:rPr>
            </a:br>
            <a:r>
              <a:rPr kumimoji="0" lang="en-US" sz="1150" b="1" i="0" u="none" strike="noStrike" kern="1200" cap="none" spc="0" normalizeH="0" baseline="0" noProof="0" dirty="0">
                <a:ln>
                  <a:noFill/>
                </a:ln>
                <a:solidFill>
                  <a:srgbClr val="006A4F"/>
                </a:solidFill>
                <a:effectLst/>
                <a:uLnTx/>
                <a:uFillTx/>
                <a:latin typeface="DINOT-Bold" panose="020B0804020101020102" pitchFamily="34" charset="0"/>
                <a:ea typeface="+mn-ea"/>
                <a:cs typeface="DINOT-Bold" panose="020B0804020101020102" pitchFamily="34" charset="0"/>
              </a:rPr>
              <a:t>Vice Chairman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50" b="0" i="0" u="none" strike="noStrike" kern="1200" cap="none" spc="0" normalizeH="0" baseline="0" noProof="0" dirty="0">
                <a:ln>
                  <a:noFill/>
                </a:ln>
                <a:solidFill>
                  <a:srgbClr val="000000"/>
                </a:solidFill>
                <a:effectLst/>
                <a:uLnTx/>
                <a:uFillTx/>
                <a:latin typeface="DINOT" panose="020B0504020101020102" pitchFamily="34" charset="0"/>
                <a:ea typeface="+mn-ea"/>
                <a:cs typeface="DINOT" panose="020B0504020101020102" pitchFamily="34" charset="0"/>
              </a:rPr>
              <a:t>Founder, Chairman and Chief Executive Officer, Vista Equity Partners</a:t>
            </a:r>
            <a:endParaRPr kumimoji="0" lang="en-US" sz="1150" b="0" i="0" u="none" strike="noStrike" kern="1200" cap="none" spc="0" normalizeH="0" baseline="0" noProof="0" dirty="0">
              <a:ln>
                <a:noFill/>
              </a:ln>
              <a:solidFill>
                <a:prstClr val="black"/>
              </a:solidFill>
              <a:effectLst/>
              <a:uLnTx/>
              <a:uFillTx/>
              <a:latin typeface="DINOT" panose="020B0504020101020102" pitchFamily="34" charset="0"/>
              <a:ea typeface="+mn-ea"/>
              <a:cs typeface="DINOT" panose="020B0504020101020102"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50" b="0" i="0" u="none" strike="noStrike" kern="1200" cap="none" spc="0" normalizeH="0" baseline="0" noProof="0" dirty="0">
              <a:ln>
                <a:noFill/>
              </a:ln>
              <a:solidFill>
                <a:srgbClr val="006A4F"/>
              </a:solidFill>
              <a:effectLst/>
              <a:uLnTx/>
              <a:uFillTx/>
              <a:latin typeface="DINOT" panose="020B0504020101020102" pitchFamily="34" charset="0"/>
              <a:ea typeface="+mn-ea"/>
              <a:cs typeface="DINOT" panose="020B0504020101020102"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50" b="1" i="0" u="none" strike="noStrike" kern="1200" cap="none" spc="0" normalizeH="0" baseline="0" noProof="0" dirty="0">
                <a:ln>
                  <a:noFill/>
                </a:ln>
                <a:solidFill>
                  <a:srgbClr val="006A4F"/>
                </a:solidFill>
                <a:effectLst/>
                <a:uLnTx/>
                <a:uFillTx/>
                <a:latin typeface="DINOT-Bold" panose="020B0804020101020102" pitchFamily="34" charset="0"/>
                <a:ea typeface="+mn-ea"/>
                <a:cs typeface="DINOT-Bold" panose="020B0804020101020102" pitchFamily="34" charset="0"/>
              </a:rPr>
              <a:t>Eugene A. Ludwig – Secretary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50" b="0" i="0" u="none" strike="noStrike" kern="1200" cap="none" spc="0" normalizeH="0" baseline="0" noProof="0" dirty="0">
                <a:ln>
                  <a:noFill/>
                </a:ln>
                <a:solidFill>
                  <a:srgbClr val="000000"/>
                </a:solidFill>
                <a:effectLst/>
                <a:uLnTx/>
                <a:uFillTx/>
                <a:latin typeface="DINOT" panose="020B0504020101020102" pitchFamily="34" charset="0"/>
                <a:ea typeface="+mn-ea"/>
                <a:cs typeface="DINOT" panose="020B0504020101020102" pitchFamily="34" charset="0"/>
              </a:rPr>
              <a:t>Chief Executive Officer</a:t>
            </a:r>
            <a:r>
              <a:rPr kumimoji="0" lang="en-US" sz="1150" b="0" i="0" u="none" strike="noStrike" kern="1200" cap="none" spc="0" normalizeH="0" baseline="0" noProof="0" dirty="0">
                <a:ln>
                  <a:noFill/>
                </a:ln>
                <a:solidFill>
                  <a:prstClr val="black"/>
                </a:solidFill>
                <a:effectLst/>
                <a:uLnTx/>
                <a:uFillTx/>
                <a:latin typeface="DINOT" panose="020B0504020101020102" pitchFamily="34" charset="0"/>
                <a:ea typeface="+mn-ea"/>
                <a:cs typeface="DINOT" panose="020B0504020101020102" pitchFamily="34" charset="0"/>
              </a:rPr>
              <a:t>, SpringHarbor Financial</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50" b="0" i="0" u="none" strike="noStrike" kern="1200" cap="none" spc="0" normalizeH="0" baseline="0" noProof="0" dirty="0">
              <a:ln>
                <a:noFill/>
              </a:ln>
              <a:solidFill>
                <a:prstClr val="black"/>
              </a:solidFill>
              <a:effectLst/>
              <a:uLnTx/>
              <a:uFillTx/>
              <a:latin typeface="DINOT-Bold" panose="020B0804020101020102" pitchFamily="34" charset="0"/>
              <a:ea typeface="+mn-ea"/>
              <a:cs typeface="DINOT-Bold" panose="020B0804020101020102"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50" b="1" i="0" u="none" strike="noStrike" kern="1200" cap="none" spc="0" normalizeH="0" baseline="0" noProof="0" dirty="0">
                <a:ln>
                  <a:noFill/>
                </a:ln>
                <a:solidFill>
                  <a:srgbClr val="006A4F"/>
                </a:solidFill>
                <a:effectLst/>
                <a:uLnTx/>
                <a:uFillTx/>
                <a:latin typeface="DINOT-Bold" panose="020B0804020101020102" pitchFamily="34" charset="0"/>
                <a:ea typeface="+mn-ea"/>
                <a:cs typeface="DINOT-Bold" panose="020B0804020101020102" pitchFamily="34" charset="0"/>
              </a:rPr>
              <a:t>Jeffrey A. Brill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50" b="0" i="0" u="none" strike="noStrike" kern="1200" cap="none" spc="0" normalizeH="0" baseline="0" noProof="0" dirty="0">
                <a:ln>
                  <a:noFill/>
                </a:ln>
                <a:solidFill>
                  <a:srgbClr val="000000"/>
                </a:solidFill>
                <a:effectLst/>
                <a:uLnTx/>
                <a:uFillTx/>
                <a:latin typeface="DINOT" panose="020B0504020101020102" pitchFamily="34" charset="0"/>
                <a:ea typeface="+mn-ea"/>
                <a:cs typeface="DINOT" panose="020B0504020101020102" pitchFamily="34" charset="0"/>
              </a:rPr>
              <a:t>Partner</a:t>
            </a:r>
            <a:r>
              <a:rPr kumimoji="0" lang="en-US" sz="1150" b="0" i="0" u="none" strike="noStrike" kern="1200" cap="none" spc="0" normalizeH="0" baseline="0" noProof="0" dirty="0">
                <a:ln>
                  <a:noFill/>
                </a:ln>
                <a:solidFill>
                  <a:prstClr val="black"/>
                </a:solidFill>
                <a:effectLst/>
                <a:uLnTx/>
                <a:uFillTx/>
                <a:latin typeface="DINOT" panose="020B0504020101020102" pitchFamily="34" charset="0"/>
                <a:ea typeface="+mn-ea"/>
                <a:cs typeface="DINOT" panose="020B0504020101020102" pitchFamily="34" charset="0"/>
              </a:rPr>
              <a:t>, Skadden, Arps, Slate, Meagher &amp; Flom LLP</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50" b="1" i="0" u="none" strike="noStrike" kern="1200" cap="none" spc="0" normalizeH="0" baseline="0" noProof="0" dirty="0">
                <a:ln>
                  <a:noFill/>
                </a:ln>
                <a:solidFill>
                  <a:srgbClr val="006A4F"/>
                </a:solidFill>
                <a:effectLst/>
                <a:uLnTx/>
                <a:uFillTx/>
                <a:latin typeface="DINOT-Bold" panose="020B0804020101020102" pitchFamily="34" charset="0"/>
                <a:ea typeface="+mn-ea"/>
                <a:cs typeface="DINOT-Bold" panose="020B0804020101020102" pitchFamily="34" charset="0"/>
              </a:rPr>
              <a:t>Ursula M. Burns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50" b="0" i="0" u="none" strike="noStrike" kern="1200" cap="none" spc="0" normalizeH="0" baseline="0" noProof="0" dirty="0">
                <a:ln>
                  <a:noFill/>
                </a:ln>
                <a:solidFill>
                  <a:srgbClr val="000000"/>
                </a:solidFill>
                <a:effectLst/>
                <a:uLnTx/>
                <a:uFillTx/>
                <a:latin typeface="DINOT" panose="020B0504020101020102" pitchFamily="34" charset="0"/>
                <a:ea typeface="+mn-ea"/>
                <a:cs typeface="DINOT" panose="020B0504020101020102" pitchFamily="34" charset="0"/>
              </a:rPr>
              <a:t>Founding Partner of Integrum Holdings, Chairwoman</a:t>
            </a:r>
            <a:r>
              <a:rPr kumimoji="0" lang="en-US" sz="1150" b="0" i="0" u="none" strike="noStrike" kern="1200" cap="none" spc="0" normalizeH="0" baseline="0" noProof="0" dirty="0">
                <a:ln>
                  <a:noFill/>
                </a:ln>
                <a:solidFill>
                  <a:prstClr val="black"/>
                </a:solidFill>
                <a:effectLst/>
                <a:uLnTx/>
                <a:uFillTx/>
                <a:latin typeface="DINOT" panose="020B0504020101020102" pitchFamily="34" charset="0"/>
                <a:ea typeface="+mn-ea"/>
                <a:cs typeface="DINOT" panose="020B0504020101020102" pitchFamily="34" charset="0"/>
              </a:rPr>
              <a:t>, Teneo LLC, Retired Chairman &amp; CEO, Xerox Corporation and VEON, Ltd.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50" b="0" i="0" u="none" strike="noStrike" kern="1200" cap="none" spc="0" normalizeH="0" baseline="0" noProof="0" dirty="0">
              <a:ln>
                <a:noFill/>
              </a:ln>
              <a:solidFill>
                <a:prstClr val="black"/>
              </a:solidFill>
              <a:effectLst/>
              <a:uLnTx/>
              <a:uFillTx/>
              <a:latin typeface="DINOT" panose="020B0504020101020102" pitchFamily="34" charset="0"/>
              <a:ea typeface="+mn-ea"/>
              <a:cs typeface="DINOT" panose="020B0504020101020102"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50" b="1" i="0" u="none" strike="noStrike" kern="1200" cap="none" spc="0" normalizeH="0" baseline="0" noProof="0" dirty="0">
                <a:ln>
                  <a:noFill/>
                </a:ln>
                <a:solidFill>
                  <a:srgbClr val="006A4F"/>
                </a:solidFill>
                <a:effectLst/>
                <a:uLnTx/>
                <a:uFillTx/>
                <a:latin typeface="DINOT-Bold" panose="020B0804020101020102" pitchFamily="34" charset="0"/>
                <a:ea typeface="+mn-ea"/>
                <a:cs typeface="DINOT-Bold" panose="020B0804020101020102" pitchFamily="34" charset="0"/>
              </a:rPr>
              <a:t>Lisa Dughi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50" b="0" i="0" u="none" strike="noStrike" kern="1200" cap="none" spc="0" normalizeH="0" baseline="0" noProof="0" dirty="0">
                <a:ln>
                  <a:noFill/>
                </a:ln>
                <a:solidFill>
                  <a:srgbClr val="000000"/>
                </a:solidFill>
                <a:effectLst/>
                <a:uLnTx/>
                <a:uFillTx/>
                <a:latin typeface="DINOT" panose="020B0504020101020102" pitchFamily="34" charset="0"/>
                <a:ea typeface="+mn-ea"/>
                <a:cs typeface="DINOT" panose="020B0504020101020102" pitchFamily="34" charset="0"/>
              </a:rPr>
              <a:t>Chief</a:t>
            </a:r>
            <a:r>
              <a:rPr kumimoji="0" lang="en-US" sz="1150" b="0" i="0" u="none" strike="noStrike" kern="1200" cap="none" spc="0" normalizeH="0" baseline="0" noProof="0" dirty="0">
                <a:ln>
                  <a:noFill/>
                </a:ln>
                <a:solidFill>
                  <a:prstClr val="black"/>
                </a:solidFill>
                <a:effectLst/>
                <a:uLnTx/>
                <a:uFillTx/>
                <a:latin typeface="DINOT" panose="020B0504020101020102" pitchFamily="34" charset="0"/>
                <a:ea typeface="+mn-ea"/>
                <a:cs typeface="DINOT" panose="020B0504020101020102" pitchFamily="34" charset="0"/>
              </a:rPr>
              <a:t> Executive Officer, NAF</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50" b="0" i="0" u="none" strike="noStrike" kern="1200" cap="none" spc="0" normalizeH="0" baseline="0" noProof="0" dirty="0">
              <a:ln>
                <a:noFill/>
              </a:ln>
              <a:solidFill>
                <a:prstClr val="black"/>
              </a:solidFill>
              <a:effectLst/>
              <a:uLnTx/>
              <a:uFillTx/>
              <a:latin typeface="DINOT" panose="020B0504020101020102" pitchFamily="34" charset="0"/>
              <a:ea typeface="+mn-ea"/>
              <a:cs typeface="DINOT" panose="020B0504020101020102"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50" b="1" i="0" u="none" strike="noStrike" kern="1200" cap="none" spc="0" normalizeH="0" baseline="0" noProof="0" dirty="0">
                <a:ln>
                  <a:noFill/>
                </a:ln>
                <a:solidFill>
                  <a:srgbClr val="006A4F"/>
                </a:solidFill>
                <a:effectLst/>
                <a:uLnTx/>
                <a:uFillTx/>
                <a:latin typeface="DINOT-Bold" panose="020B0804020101020102" pitchFamily="34" charset="0"/>
                <a:ea typeface="+mn-ea"/>
                <a:cs typeface="DINOT-Bold" panose="020B0804020101020102" pitchFamily="34" charset="0"/>
              </a:rPr>
              <a:t>Erin McSweeney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50" b="0" i="0" u="none" strike="noStrike" kern="1200" cap="none" spc="0" normalizeH="0" baseline="0" noProof="0" dirty="0">
                <a:ln>
                  <a:noFill/>
                </a:ln>
                <a:solidFill>
                  <a:srgbClr val="000000"/>
                </a:solidFill>
                <a:effectLst/>
                <a:uLnTx/>
                <a:uFillTx/>
                <a:latin typeface="DINOT" panose="020B0504020101020102" pitchFamily="34" charset="0"/>
                <a:ea typeface="+mn-ea"/>
                <a:cs typeface="DINOT" panose="020B0504020101020102" pitchFamily="34" charset="0"/>
              </a:rPr>
              <a:t>Chief People Officer, UnitedHealth Group</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50" b="1" i="0" u="none" strike="noStrike" kern="1200" cap="none" spc="0" normalizeH="0" baseline="0" noProof="0" dirty="0">
              <a:ln>
                <a:noFill/>
              </a:ln>
              <a:solidFill>
                <a:srgbClr val="006A4F"/>
              </a:solidFill>
              <a:effectLst/>
              <a:uLnTx/>
              <a:uFillTx/>
              <a:latin typeface="DINOT-Bold" panose="020B0804020101020102" pitchFamily="34" charset="0"/>
              <a:ea typeface="+mn-ea"/>
              <a:cs typeface="DINOT-Bold" panose="020B0804020101020102"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50" b="1" i="0" u="none" strike="noStrike" kern="1200" cap="none" spc="0" normalizeH="0" baseline="0" noProof="0" dirty="0">
                <a:ln>
                  <a:noFill/>
                </a:ln>
                <a:solidFill>
                  <a:srgbClr val="006A4F"/>
                </a:solidFill>
                <a:effectLst/>
                <a:uLnTx/>
                <a:uFillTx/>
                <a:latin typeface="DINOT-Bold" panose="020B0804020101020102" pitchFamily="34" charset="0"/>
                <a:ea typeface="+mn-ea"/>
                <a:cs typeface="DINOT-Bold" panose="020B0804020101020102" pitchFamily="34" charset="0"/>
              </a:rPr>
              <a:t>Jennifer Morgan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50" b="0" i="0" u="none" strike="noStrike" kern="1200" cap="none" spc="0" normalizeH="0" baseline="0" noProof="0" dirty="0">
                <a:ln>
                  <a:noFill/>
                </a:ln>
                <a:solidFill>
                  <a:prstClr val="black"/>
                </a:solidFill>
                <a:effectLst/>
                <a:uLnTx/>
                <a:uFillTx/>
                <a:latin typeface="DINOT" panose="020B0504020101020102" pitchFamily="34" charset="0"/>
                <a:ea typeface="+mn-ea"/>
                <a:cs typeface="DINOT" panose="020B0504020101020102" pitchFamily="34" charset="0"/>
              </a:rPr>
              <a:t>Chief Executive Officer, UKG</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50" b="0" i="0" u="none" strike="noStrike" kern="1200" cap="none" spc="0" normalizeH="0" baseline="0" noProof="0" dirty="0">
              <a:ln>
                <a:noFill/>
              </a:ln>
              <a:solidFill>
                <a:prstClr val="black"/>
              </a:solidFill>
              <a:effectLst/>
              <a:uLnTx/>
              <a:uFillTx/>
              <a:latin typeface="DINOT" panose="020B0504020101020102" pitchFamily="34" charset="0"/>
              <a:ea typeface="+mn-ea"/>
              <a:cs typeface="DINOT" panose="020B0504020101020102"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50" b="1" i="0" u="none" strike="noStrike" kern="1200" cap="none" spc="0" normalizeH="0" baseline="0" noProof="0" dirty="0">
                <a:ln>
                  <a:noFill/>
                </a:ln>
                <a:solidFill>
                  <a:srgbClr val="006A4F"/>
                </a:solidFill>
                <a:effectLst/>
                <a:uLnTx/>
                <a:uFillTx/>
                <a:latin typeface="DINOT-Bold" panose="020B0804020101020102" pitchFamily="34" charset="0"/>
                <a:ea typeface="+mn-ea"/>
                <a:cs typeface="DINOT-Bold" panose="020B0804020101020102" pitchFamily="34" charset="0"/>
              </a:rPr>
              <a:t>Nicola Palmer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50" b="0" i="0" u="none" strike="noStrike" kern="1200" cap="none" spc="0" normalizeH="0" baseline="0" noProof="0" dirty="0">
                <a:ln>
                  <a:noFill/>
                </a:ln>
                <a:solidFill>
                  <a:srgbClr val="000000"/>
                </a:solidFill>
                <a:effectLst/>
                <a:uLnTx/>
                <a:uFillTx/>
                <a:latin typeface="DINOT" panose="020B0504020101020102" pitchFamily="34" charset="0"/>
                <a:ea typeface="+mn-ea"/>
                <a:cs typeface="DINOT" panose="020B0504020101020102" pitchFamily="34" charset="0"/>
              </a:rPr>
              <a:t>Retired Chief </a:t>
            </a:r>
            <a:r>
              <a:rPr kumimoji="0" lang="en-US" sz="1150" b="0" i="0" u="none" strike="noStrike" kern="1200" cap="none" spc="0" normalizeH="0" baseline="0" noProof="0" dirty="0">
                <a:ln>
                  <a:noFill/>
                </a:ln>
                <a:solidFill>
                  <a:prstClr val="black"/>
                </a:solidFill>
                <a:effectLst/>
                <a:uLnTx/>
                <a:uFillTx/>
                <a:latin typeface="DINOT" panose="020B0504020101020102" pitchFamily="34" charset="0"/>
                <a:ea typeface="+mn-ea"/>
                <a:cs typeface="DINOT" panose="020B0504020101020102" pitchFamily="34" charset="0"/>
              </a:rPr>
              <a:t>Technology Ambassador, Verizon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50" b="0" i="0" u="none" strike="noStrike" kern="1200" cap="none" spc="0" normalizeH="0" baseline="0" noProof="0" dirty="0">
              <a:ln>
                <a:noFill/>
              </a:ln>
              <a:solidFill>
                <a:prstClr val="black"/>
              </a:solidFill>
              <a:effectLst/>
              <a:uLnTx/>
              <a:uFillTx/>
              <a:latin typeface="DINOT" panose="020B0504020101020102" pitchFamily="34" charset="0"/>
              <a:ea typeface="+mn-ea"/>
              <a:cs typeface="DINOT" panose="020B0504020101020102"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50" b="1" i="0" u="none" strike="noStrike" kern="1200" cap="none" spc="0" normalizeH="0" baseline="0" noProof="0" dirty="0">
                <a:ln>
                  <a:noFill/>
                </a:ln>
                <a:solidFill>
                  <a:srgbClr val="006A4F"/>
                </a:solidFill>
                <a:effectLst/>
                <a:uLnTx/>
                <a:uFillTx/>
                <a:latin typeface="DINOT-Bold" panose="020B0804020101020102" pitchFamily="34" charset="0"/>
                <a:ea typeface="+mn-ea"/>
                <a:cs typeface="DINOT-Bold" panose="020B0804020101020102" pitchFamily="34" charset="0"/>
              </a:rPr>
              <a:t>Thomas Penny III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50" b="0" i="0" u="none" strike="noStrike" kern="1200" cap="none" spc="0" normalizeH="0" baseline="0" noProof="0" dirty="0">
                <a:ln>
                  <a:noFill/>
                </a:ln>
                <a:solidFill>
                  <a:srgbClr val="000000"/>
                </a:solidFill>
                <a:effectLst/>
                <a:uLnTx/>
                <a:uFillTx/>
                <a:latin typeface="DINOT" panose="020B0504020101020102" pitchFamily="34" charset="0"/>
                <a:ea typeface="+mn-ea"/>
                <a:cs typeface="DINOT" panose="020B0504020101020102" pitchFamily="34" charset="0"/>
              </a:rPr>
              <a:t>President</a:t>
            </a:r>
            <a:r>
              <a:rPr kumimoji="0" lang="en-US" sz="1150" b="0" i="0" u="none" strike="noStrike" kern="1200" cap="none" spc="0" normalizeH="0" baseline="0" noProof="0" dirty="0">
                <a:ln>
                  <a:noFill/>
                </a:ln>
                <a:solidFill>
                  <a:prstClr val="black"/>
                </a:solidFill>
                <a:effectLst/>
                <a:uLnTx/>
                <a:uFillTx/>
                <a:latin typeface="DINOT" panose="020B0504020101020102" pitchFamily="34" charset="0"/>
                <a:ea typeface="+mn-ea"/>
                <a:cs typeface="DINOT" panose="020B0504020101020102" pitchFamily="34" charset="0"/>
              </a:rPr>
              <a:t>, Donohoe Hospitality Services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150" b="1" dirty="0">
              <a:solidFill>
                <a:srgbClr val="006A4F"/>
              </a:solidFill>
              <a:latin typeface="DINOT-Bold" panose="020B0804020101020102" pitchFamily="34" charset="0"/>
              <a:cs typeface="DINOT-Bold" panose="020B0804020101020102"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150" b="1" dirty="0">
                <a:solidFill>
                  <a:srgbClr val="006A4F"/>
                </a:solidFill>
                <a:latin typeface="DINOT-Bold" panose="020B0804020101020102" pitchFamily="34" charset="0"/>
                <a:cs typeface="DINOT-Bold" panose="020B0804020101020102" pitchFamily="34" charset="0"/>
              </a:rPr>
              <a:t>Joseph J. Russo</a:t>
            </a:r>
            <a:endParaRPr kumimoji="0" lang="en-US" sz="1150" b="1" i="0" u="none" strike="noStrike" kern="1200" cap="none" spc="0" normalizeH="0" baseline="0" noProof="0" dirty="0">
              <a:ln>
                <a:noFill/>
              </a:ln>
              <a:solidFill>
                <a:srgbClr val="006A4F"/>
              </a:solidFill>
              <a:effectLst/>
              <a:uLnTx/>
              <a:uFillTx/>
              <a:latin typeface="DINOT-Bold" panose="020B0804020101020102" pitchFamily="34" charset="0"/>
              <a:ea typeface="+mn-ea"/>
              <a:cs typeface="DINOT-Bold" panose="020B0804020101020102"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50" b="0" i="0" u="none" strike="noStrike" kern="1200" cap="none" spc="0" normalizeH="0" baseline="0" noProof="0" dirty="0">
                <a:ln>
                  <a:noFill/>
                </a:ln>
                <a:solidFill>
                  <a:prstClr val="black"/>
                </a:solidFill>
                <a:effectLst/>
                <a:uLnTx/>
                <a:uFillTx/>
                <a:latin typeface="DINOT" panose="020B0504020101020102" pitchFamily="34" charset="0"/>
                <a:ea typeface="+mn-ea"/>
                <a:cs typeface="DINOT" panose="020B0504020101020102" pitchFamily="34" charset="0"/>
              </a:rPr>
              <a:t>Executive Vice President and President, Global Networks and Technology, Verizon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50" b="0" i="0" u="none" strike="noStrike" kern="1200" cap="none" spc="0" normalizeH="0" baseline="0" noProof="0" dirty="0">
              <a:ln>
                <a:noFill/>
              </a:ln>
              <a:solidFill>
                <a:prstClr val="black"/>
              </a:solidFill>
              <a:effectLst/>
              <a:uLnTx/>
              <a:uFillTx/>
              <a:latin typeface="DINOT" panose="020B0504020101020102" pitchFamily="34" charset="0"/>
              <a:ea typeface="+mn-ea"/>
              <a:cs typeface="DINOT" panose="020B0504020101020102"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50" b="1" i="0" u="none" strike="noStrike" kern="1200" cap="none" spc="0" normalizeH="0" baseline="0" noProof="0" dirty="0">
                <a:ln>
                  <a:noFill/>
                </a:ln>
                <a:solidFill>
                  <a:srgbClr val="006A4F"/>
                </a:solidFill>
                <a:effectLst/>
                <a:uLnTx/>
                <a:uFillTx/>
                <a:latin typeface="DINOT-Bold" panose="020B0804020101020102" pitchFamily="34" charset="0"/>
                <a:ea typeface="+mn-ea"/>
                <a:cs typeface="DINOT-Bold" panose="020B0804020101020102" pitchFamily="34" charset="0"/>
              </a:rPr>
              <a:t>David L. Steward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50" b="0" i="0" u="none" strike="noStrike" kern="1200" cap="none" spc="0" normalizeH="0" baseline="0" noProof="0" dirty="0">
                <a:ln>
                  <a:noFill/>
                </a:ln>
                <a:solidFill>
                  <a:srgbClr val="000000"/>
                </a:solidFill>
                <a:effectLst/>
                <a:uLnTx/>
                <a:uFillTx/>
                <a:latin typeface="DINOT" panose="020B0504020101020102" pitchFamily="34" charset="0"/>
                <a:ea typeface="+mn-ea"/>
                <a:cs typeface="DINOT" panose="020B0504020101020102" pitchFamily="34" charset="0"/>
              </a:rPr>
              <a:t>Founder and Chairman</a:t>
            </a:r>
            <a:r>
              <a:rPr kumimoji="0" lang="en-US" sz="1150" b="0" i="0" u="none" strike="noStrike" kern="1200" cap="none" spc="0" normalizeH="0" baseline="0" noProof="0" dirty="0">
                <a:ln>
                  <a:noFill/>
                </a:ln>
                <a:solidFill>
                  <a:prstClr val="black"/>
                </a:solidFill>
                <a:effectLst/>
                <a:uLnTx/>
                <a:uFillTx/>
                <a:latin typeface="DINOT" panose="020B0504020101020102" pitchFamily="34" charset="0"/>
                <a:ea typeface="+mn-ea"/>
                <a:cs typeface="DINOT" panose="020B0504020101020102" pitchFamily="34" charset="0"/>
              </a:rPr>
              <a:t>, World Wide Technology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50" b="1" i="0" u="none" strike="noStrike" kern="1200" cap="none" spc="0" normalizeH="0" baseline="0" noProof="0" dirty="0">
                <a:ln>
                  <a:noFill/>
                </a:ln>
                <a:solidFill>
                  <a:srgbClr val="006A4F"/>
                </a:solidFill>
                <a:effectLst/>
                <a:uLnTx/>
                <a:uFillTx/>
                <a:latin typeface="DINOT-Bold" panose="020B0804020101020102" pitchFamily="34" charset="0"/>
                <a:ea typeface="+mn-ea"/>
                <a:cs typeface="DINOT-Bold" panose="020B0804020101020102" pitchFamily="34" charset="0"/>
              </a:rPr>
              <a:t>Sandy Torchia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50" b="0" i="0" u="none" strike="noStrike" kern="1200" cap="none" spc="0" normalizeH="0" baseline="0" noProof="0" dirty="0">
                <a:ln>
                  <a:noFill/>
                </a:ln>
                <a:solidFill>
                  <a:srgbClr val="000000"/>
                </a:solidFill>
                <a:effectLst/>
                <a:uLnTx/>
                <a:uFillTx/>
                <a:latin typeface="DINOT" panose="020B0504020101020102" pitchFamily="34" charset="0"/>
                <a:ea typeface="+mn-ea"/>
                <a:cs typeface="DINOT" panose="020B0504020101020102" pitchFamily="34" charset="0"/>
              </a:rPr>
              <a:t>Vice Chair, Talent and Culture, KPMG LLP</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50" b="1" i="0" u="none" strike="noStrike" kern="1200" cap="none" spc="0" normalizeH="0" baseline="0" noProof="0" dirty="0">
              <a:ln>
                <a:noFill/>
              </a:ln>
              <a:solidFill>
                <a:srgbClr val="006A4F"/>
              </a:solidFill>
              <a:effectLst/>
              <a:uLnTx/>
              <a:uFillTx/>
              <a:latin typeface="DINOT-Bold" panose="020B0804020101020102" pitchFamily="34" charset="0"/>
              <a:ea typeface="+mn-ea"/>
              <a:cs typeface="DINOT-Bold" panose="020B0804020101020102"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50" b="1" i="0" u="none" strike="noStrike" kern="1200" cap="none" spc="0" normalizeH="0" baseline="0" noProof="0" dirty="0">
                <a:ln>
                  <a:noFill/>
                </a:ln>
                <a:solidFill>
                  <a:srgbClr val="006A4F"/>
                </a:solidFill>
                <a:effectLst/>
                <a:uLnTx/>
                <a:uFillTx/>
                <a:latin typeface="DINOT-Bold" panose="020B0804020101020102" pitchFamily="34" charset="0"/>
                <a:ea typeface="+mn-ea"/>
                <a:cs typeface="DINOT-Bold" panose="020B0804020101020102" pitchFamily="34" charset="0"/>
              </a:rPr>
              <a:t>Joseph M. Tucci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50" b="0" i="0" u="none" strike="noStrike" kern="1200" cap="none" spc="0" normalizeH="0" baseline="0" noProof="0" dirty="0">
                <a:ln>
                  <a:noFill/>
                </a:ln>
                <a:solidFill>
                  <a:srgbClr val="000000"/>
                </a:solidFill>
                <a:effectLst/>
                <a:uLnTx/>
                <a:uFillTx/>
                <a:latin typeface="DINOT" panose="020B0504020101020102" pitchFamily="34" charset="0"/>
                <a:ea typeface="+mn-ea"/>
                <a:cs typeface="DINOT" panose="020B0504020101020102" pitchFamily="34" charset="0"/>
              </a:rPr>
              <a:t>Chairman &amp; Co-Founder</a:t>
            </a:r>
            <a:r>
              <a:rPr kumimoji="0" lang="en-US" sz="1150" b="0" i="0" u="none" strike="noStrike" kern="1200" cap="none" spc="0" normalizeH="0" baseline="0" noProof="0" dirty="0">
                <a:ln>
                  <a:noFill/>
                </a:ln>
                <a:solidFill>
                  <a:prstClr val="black"/>
                </a:solidFill>
                <a:effectLst/>
                <a:uLnTx/>
                <a:uFillTx/>
                <a:latin typeface="DINOT" panose="020B0504020101020102" pitchFamily="34" charset="0"/>
                <a:ea typeface="+mn-ea"/>
                <a:cs typeface="DINOT" panose="020B0504020101020102" pitchFamily="34" charset="0"/>
              </a:rPr>
              <a:t>, Bridge Growth Partners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50" b="1" i="0" u="none" strike="noStrike" kern="1200" cap="none" spc="0" normalizeH="0" baseline="0" noProof="0" dirty="0">
              <a:ln>
                <a:noFill/>
              </a:ln>
              <a:solidFill>
                <a:srgbClr val="006A4F"/>
              </a:solidFill>
              <a:effectLst/>
              <a:uLnTx/>
              <a:uFillTx/>
              <a:latin typeface="DINOT-Bold" panose="020B0804020101020102" pitchFamily="34" charset="0"/>
              <a:ea typeface="+mn-ea"/>
              <a:cs typeface="DINOT-Bold" panose="020B0804020101020102"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50" b="1" i="0" u="none" strike="noStrike" kern="1200" cap="none" spc="0" normalizeH="0" baseline="0" noProof="0" dirty="0">
                <a:ln>
                  <a:noFill/>
                </a:ln>
                <a:solidFill>
                  <a:srgbClr val="006A4F"/>
                </a:solidFill>
                <a:effectLst/>
                <a:uLnTx/>
                <a:uFillTx/>
                <a:latin typeface="DINOT-Bold" panose="020B0804020101020102" pitchFamily="34" charset="0"/>
                <a:ea typeface="+mn-ea"/>
                <a:cs typeface="DINOT-Bold" panose="020B0804020101020102" pitchFamily="34" charset="0"/>
              </a:rPr>
              <a:t>Marc Weill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50" b="0" i="0" u="none" strike="noStrike" kern="1200" cap="none" spc="0" normalizeH="0" baseline="0" noProof="0" dirty="0">
                <a:ln>
                  <a:noFill/>
                </a:ln>
                <a:solidFill>
                  <a:srgbClr val="000000"/>
                </a:solidFill>
                <a:effectLst/>
                <a:uLnTx/>
                <a:uFillTx/>
                <a:latin typeface="DINOT" panose="020B0504020101020102" pitchFamily="34" charset="0"/>
                <a:ea typeface="+mn-ea"/>
                <a:cs typeface="DINOT" panose="020B0504020101020102" pitchFamily="34" charset="0"/>
              </a:rPr>
              <a:t>Senior</a:t>
            </a:r>
            <a:r>
              <a:rPr kumimoji="0" lang="en-US" sz="1150" b="0" i="0" u="none" strike="noStrike" kern="1200" cap="none" spc="0" normalizeH="0" baseline="0" noProof="0" dirty="0">
                <a:ln>
                  <a:noFill/>
                </a:ln>
                <a:solidFill>
                  <a:prstClr val="black"/>
                </a:solidFill>
                <a:effectLst/>
                <a:uLnTx/>
                <a:uFillTx/>
                <a:latin typeface="DINOT" panose="020B0504020101020102" pitchFamily="34" charset="0"/>
                <a:ea typeface="+mn-ea"/>
                <a:cs typeface="DINOT" panose="020B0504020101020102" pitchFamily="34" charset="0"/>
              </a:rPr>
              <a:t> Advisor, Two Sigma Ventures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50" b="0" i="0" u="none" strike="noStrike" kern="1200" cap="none" spc="0" normalizeH="0" baseline="0" noProof="0" dirty="0">
              <a:ln>
                <a:noFill/>
              </a:ln>
              <a:solidFill>
                <a:prstClr val="black"/>
              </a:solidFill>
              <a:effectLst/>
              <a:uLnTx/>
              <a:uFillTx/>
              <a:latin typeface="DINOT" panose="020B0504020101020102" pitchFamily="34" charset="0"/>
              <a:ea typeface="+mn-ea"/>
              <a:cs typeface="DINOT" panose="020B0504020101020102"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50" b="1" i="0" u="none" strike="noStrike" kern="1200" cap="none" spc="0" normalizeH="0" baseline="0" noProof="0" dirty="0">
                <a:ln>
                  <a:noFill/>
                </a:ln>
                <a:solidFill>
                  <a:srgbClr val="006A4F"/>
                </a:solidFill>
                <a:effectLst/>
                <a:uLnTx/>
                <a:uFillTx/>
                <a:latin typeface="DINOT-Bold" panose="020B0804020101020102" pitchFamily="34" charset="0"/>
                <a:ea typeface="+mn-ea"/>
                <a:cs typeface="DINOT-Bold" panose="020B0804020101020102" pitchFamily="34" charset="0"/>
              </a:rPr>
              <a:t>Dantaya Williams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50" b="0" i="0" u="none" strike="noStrike" kern="1200" cap="none" spc="0" normalizeH="0" baseline="0" noProof="0" dirty="0">
                <a:ln>
                  <a:noFill/>
                </a:ln>
                <a:solidFill>
                  <a:srgbClr val="000000"/>
                </a:solidFill>
                <a:effectLst/>
                <a:uLnTx/>
                <a:uFillTx/>
                <a:latin typeface="DINOT" panose="020B0504020101020102" pitchFamily="34" charset="0"/>
                <a:ea typeface="+mn-ea"/>
                <a:cs typeface="DINOT" panose="020B0504020101020102" pitchFamily="34" charset="0"/>
              </a:rPr>
              <a:t>Chief Human Resources Officer</a:t>
            </a:r>
            <a:r>
              <a:rPr kumimoji="0" lang="en-US" sz="1150" b="0" i="0" u="none" strike="noStrike" kern="1200" cap="none" spc="0" normalizeH="0" baseline="0" noProof="0" dirty="0">
                <a:ln>
                  <a:noFill/>
                </a:ln>
                <a:solidFill>
                  <a:prstClr val="black"/>
                </a:solidFill>
                <a:effectLst/>
                <a:uLnTx/>
                <a:uFillTx/>
                <a:latin typeface="DINOT" panose="020B0504020101020102" pitchFamily="34" charset="0"/>
                <a:ea typeface="+mn-ea"/>
                <a:cs typeface="DINOT" panose="020B0504020101020102" pitchFamily="34" charset="0"/>
              </a:rPr>
              <a:t>, </a:t>
            </a:r>
            <a:br>
              <a:rPr kumimoji="0" lang="en-US" sz="1150" b="0" i="0" u="none" strike="noStrike" kern="1200" cap="none" spc="0" normalizeH="0" baseline="0" noProof="0" dirty="0">
                <a:ln>
                  <a:noFill/>
                </a:ln>
                <a:solidFill>
                  <a:prstClr val="black"/>
                </a:solidFill>
                <a:effectLst/>
                <a:uLnTx/>
                <a:uFillTx/>
                <a:latin typeface="DINOT" panose="020B0504020101020102" pitchFamily="34" charset="0"/>
                <a:ea typeface="+mn-ea"/>
                <a:cs typeface="DINOT" panose="020B0504020101020102" pitchFamily="34" charset="0"/>
              </a:rPr>
            </a:br>
            <a:r>
              <a:rPr kumimoji="0" lang="en-US" sz="1150" b="0" i="0" u="none" strike="noStrike" kern="1200" cap="none" spc="0" normalizeH="0" baseline="0" noProof="0" dirty="0">
                <a:ln>
                  <a:noFill/>
                </a:ln>
                <a:solidFill>
                  <a:prstClr val="black"/>
                </a:solidFill>
                <a:effectLst/>
                <a:uLnTx/>
                <a:uFillTx/>
                <a:latin typeface="DINOT" panose="020B0504020101020102" pitchFamily="34" charset="0"/>
                <a:ea typeface="+mn-ea"/>
                <a:cs typeface="DINOT" panose="020B0504020101020102" pitchFamily="34" charset="0"/>
              </a:rPr>
              <a:t>RTX</a:t>
            </a:r>
          </a:p>
          <a:p>
            <a:pPr marL="0" marR="0" lvl="0" indent="0" algn="l" defTabSz="914400" rtl="0" eaLnBrk="1" fontAlgn="auto" latinLnBrk="0" hangingPunct="1">
              <a:lnSpc>
                <a:spcPct val="100000"/>
              </a:lnSpc>
              <a:spcBef>
                <a:spcPts val="0"/>
              </a:spcBef>
              <a:spcAft>
                <a:spcPts val="0"/>
              </a:spcAft>
              <a:buClrTx/>
              <a:buSzTx/>
              <a:buFontTx/>
              <a:buNone/>
              <a:tabLst/>
              <a:defRPr/>
            </a:pPr>
            <a:br>
              <a:rPr lang="en-US" sz="1150" dirty="0">
                <a:solidFill>
                  <a:prstClr val="black"/>
                </a:solidFill>
                <a:latin typeface="DINOT" panose="020B0504020101020102" pitchFamily="34" charset="0"/>
                <a:cs typeface="DINOT" panose="020B0504020101020102" pitchFamily="34" charset="0"/>
              </a:rPr>
            </a:br>
            <a:br>
              <a:rPr kumimoji="0" lang="en-US" sz="1150" b="1" i="0" u="none" strike="noStrike" kern="1200" cap="none" spc="0" normalizeH="0" baseline="0" noProof="0" dirty="0">
                <a:ln>
                  <a:noFill/>
                </a:ln>
                <a:solidFill>
                  <a:srgbClr val="006A4F"/>
                </a:solidFill>
                <a:effectLst/>
                <a:uLnTx/>
                <a:uFillTx/>
                <a:latin typeface="DINOT-Bold" panose="020B0804020101020102" pitchFamily="34" charset="0"/>
                <a:ea typeface="+mn-ea"/>
                <a:cs typeface="DINOT-Bold" panose="020B0804020101020102" pitchFamily="34" charset="0"/>
              </a:rPr>
            </a:br>
            <a:r>
              <a:rPr kumimoji="0" lang="en-US" sz="1150" b="1" i="0" u="none" strike="noStrike" kern="1200" cap="none" spc="0" normalizeH="0" baseline="0" noProof="0" dirty="0">
                <a:ln>
                  <a:noFill/>
                </a:ln>
                <a:solidFill>
                  <a:srgbClr val="006A4F"/>
                </a:solidFill>
                <a:effectLst/>
                <a:uLnTx/>
                <a:uFillTx/>
                <a:latin typeface="DINOT-Bold" panose="020B0804020101020102" pitchFamily="34" charset="0"/>
                <a:ea typeface="+mn-ea"/>
                <a:cs typeface="DINOT-Bold" panose="020B0804020101020102" pitchFamily="34" charset="0"/>
              </a:rPr>
              <a:t>Matthew Zielinski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50" b="0" i="0" u="none" strike="noStrike" kern="1200" cap="none" spc="0" normalizeH="0" baseline="0" noProof="0" dirty="0">
                <a:ln>
                  <a:noFill/>
                </a:ln>
                <a:solidFill>
                  <a:srgbClr val="000000"/>
                </a:solidFill>
                <a:effectLst/>
                <a:uLnTx/>
                <a:uFillTx/>
                <a:latin typeface="DINOT" panose="020B0504020101020102" pitchFamily="34" charset="0"/>
                <a:ea typeface="+mn-ea"/>
                <a:cs typeface="DINOT" panose="020B0504020101020102" pitchFamily="34" charset="0"/>
              </a:rPr>
              <a:t>EVP</a:t>
            </a:r>
            <a:r>
              <a:rPr kumimoji="0" lang="en-US" sz="1150" b="0" i="0" u="none" strike="noStrike" kern="1200" cap="none" spc="0" normalizeH="0" baseline="0" noProof="0" dirty="0">
                <a:ln>
                  <a:noFill/>
                </a:ln>
                <a:solidFill>
                  <a:prstClr val="black"/>
                </a:solidFill>
                <a:effectLst/>
                <a:uLnTx/>
                <a:uFillTx/>
                <a:latin typeface="DINOT" panose="020B0504020101020102" pitchFamily="34" charset="0"/>
                <a:ea typeface="+mn-ea"/>
                <a:cs typeface="DINOT" panose="020B0504020101020102" pitchFamily="34" charset="0"/>
              </a:rPr>
              <a:t>, President International Markets, Lenovo</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50" b="1" i="0" u="none" strike="noStrike" kern="1200" cap="none" spc="0" normalizeH="0" baseline="0" noProof="0" dirty="0">
              <a:ln>
                <a:noFill/>
              </a:ln>
              <a:solidFill>
                <a:srgbClr val="006A4F"/>
              </a:solidFill>
              <a:effectLst/>
              <a:uLnTx/>
              <a:uFillTx/>
              <a:latin typeface="DINOT-Bold" panose="020B0804020101020102" pitchFamily="34" charset="0"/>
              <a:ea typeface="+mn-ea"/>
              <a:cs typeface="DINOT-Bold" panose="020B0804020101020102"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50" b="1" i="0" u="none" strike="noStrike" kern="1200" cap="none" spc="0" normalizeH="0" baseline="0" noProof="0" dirty="0">
                <a:ln>
                  <a:noFill/>
                </a:ln>
                <a:solidFill>
                  <a:srgbClr val="006A4F"/>
                </a:solidFill>
                <a:effectLst/>
                <a:uLnTx/>
                <a:uFillTx/>
                <a:latin typeface="DINOT-Bold" panose="020B0804020101020102" pitchFamily="34" charset="0"/>
                <a:ea typeface="+mn-ea"/>
                <a:cs typeface="DINOT-Bold" panose="020B0804020101020102" pitchFamily="34" charset="0"/>
              </a:rPr>
              <a:t>Lauren Budzich-Goren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50" b="1" i="0" u="none" strike="noStrike" kern="1200" cap="none" spc="0" normalizeH="0" baseline="0" noProof="0" dirty="0">
                <a:ln>
                  <a:noFill/>
                </a:ln>
                <a:solidFill>
                  <a:srgbClr val="006A4F"/>
                </a:solidFill>
                <a:effectLst/>
                <a:uLnTx/>
                <a:uFillTx/>
                <a:latin typeface="DINOT-Bold" panose="020B0804020101020102" pitchFamily="34" charset="0"/>
                <a:ea typeface="+mn-ea"/>
                <a:cs typeface="DINOT-Bold" panose="020B0804020101020102" pitchFamily="34" charset="0"/>
              </a:rPr>
              <a:t>Strategy and Execution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50" b="0" i="0" u="none" strike="noStrike" kern="1200" cap="none" spc="0" normalizeH="0" baseline="0" noProof="0" dirty="0">
                <a:ln>
                  <a:noFill/>
                </a:ln>
                <a:solidFill>
                  <a:srgbClr val="000000"/>
                </a:solidFill>
                <a:effectLst/>
                <a:uLnTx/>
                <a:uFillTx/>
                <a:latin typeface="DINOT" panose="020B0504020101020102" pitchFamily="34" charset="0"/>
                <a:ea typeface="+mn-ea"/>
                <a:cs typeface="DINOT" panose="020B0504020101020102" pitchFamily="34" charset="0"/>
              </a:rPr>
              <a:t>Ex Officio Board Member &amp; Chair</a:t>
            </a:r>
            <a:r>
              <a:rPr kumimoji="0" lang="en-US" sz="1150" b="0" i="0" u="none" strike="noStrike" kern="1200" cap="none" spc="0" normalizeH="0" baseline="0" noProof="0" dirty="0">
                <a:ln>
                  <a:noFill/>
                </a:ln>
                <a:solidFill>
                  <a:prstClr val="black"/>
                </a:solidFill>
                <a:effectLst/>
                <a:uLnTx/>
                <a:uFillTx/>
                <a:latin typeface="DINOT" panose="020B0504020101020102" pitchFamily="34" charset="0"/>
                <a:ea typeface="+mn-ea"/>
                <a:cs typeface="DINOT" panose="020B0504020101020102" pitchFamily="34" charset="0"/>
              </a:rPr>
              <a:t>, NAF Alumni Leadership Council, Senior Manager, US Commercial Transformation, J&amp;J MedTech</a:t>
            </a:r>
          </a:p>
        </p:txBody>
      </p:sp>
    </p:spTree>
    <p:extLst>
      <p:ext uri="{BB962C8B-B14F-4D97-AF65-F5344CB8AC3E}">
        <p14:creationId xmlns:p14="http://schemas.microsoft.com/office/powerpoint/2010/main" val="190291000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B1229BDA-A080-24CE-5821-C23628710BC2}"/>
              </a:ext>
            </a:extLst>
          </p:cNvPr>
          <p:cNvSpPr txBox="1">
            <a:spLocks/>
          </p:cNvSpPr>
          <p:nvPr/>
        </p:nvSpPr>
        <p:spPr>
          <a:xfrm>
            <a:off x="82793" y="-2096"/>
            <a:ext cx="7361754" cy="1061251"/>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NAF STEM Advisory</a:t>
            </a:r>
          </a:p>
        </p:txBody>
      </p:sp>
      <p:sp>
        <p:nvSpPr>
          <p:cNvPr id="78" name="Title 1">
            <a:extLst>
              <a:ext uri="{FF2B5EF4-FFF2-40B4-BE49-F238E27FC236}">
                <a16:creationId xmlns:a16="http://schemas.microsoft.com/office/drawing/2014/main" id="{82A01530-C9C7-5045-0193-6021201DFB34}"/>
              </a:ext>
            </a:extLst>
          </p:cNvPr>
          <p:cNvSpPr txBox="1">
            <a:spLocks/>
          </p:cNvSpPr>
          <p:nvPr/>
        </p:nvSpPr>
        <p:spPr>
          <a:xfrm>
            <a:off x="223795" y="2198945"/>
            <a:ext cx="5347665" cy="4476307"/>
          </a:xfrm>
          <a:prstGeom prst="rect">
            <a:avLst/>
          </a:prstGeom>
          <a:ln w="38100">
            <a:solidFill>
              <a:srgbClr val="32B04A"/>
            </a:solidFill>
          </a:ln>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Developed in 2013 as an adjunct to NAF’s Board of Directors, the STEM Committee addresses the growing role of science, technology, engineering, and mathematics in the economy. </a:t>
            </a:r>
            <a:br>
              <a:rPr kumimoji="0" lang="en-US" sz="2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br>
            <a:br>
              <a:rPr kumimoji="0" lang="en-US" sz="2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br>
            <a:r>
              <a:rPr kumimoji="0" lang="en-US" sz="2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It guides workforce development through strategies in curriculum, work-based learning, employee engagement, advisory boards, college access, and educator development while </a:t>
            </a:r>
            <a:r>
              <a:rPr kumimoji="0" lang="en-US" sz="200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fostering </a:t>
            </a:r>
            <a:r>
              <a:rPr kumimoji="0" lang="en-US" sz="2000" b="1" i="0" u="none" strike="noStrike" kern="1200" cap="none" spc="0" normalizeH="0" baseline="0" noProof="0" dirty="0">
                <a:ln>
                  <a:noFill/>
                </a:ln>
                <a:solidFill>
                  <a:srgbClr val="FCAF17"/>
                </a:solidFill>
                <a:effectLst/>
                <a:uLnTx/>
                <a:uFillTx/>
                <a:latin typeface="Tahoma" panose="020B0604030504040204" pitchFamily="34" charset="0"/>
                <a:ea typeface="Tahoma" panose="020B0604030504040204" pitchFamily="34" charset="0"/>
                <a:cs typeface="Tahoma" panose="020B0604030504040204" pitchFamily="34" charset="0"/>
              </a:rPr>
              <a:t>collaboration </a:t>
            </a:r>
            <a:r>
              <a:rPr lang="en-US" sz="2000" b="1" dirty="0">
                <a:solidFill>
                  <a:srgbClr val="FCAF17"/>
                </a:solidFill>
                <a:latin typeface="Tahoma" panose="020B0604030504040204" pitchFamily="34" charset="0"/>
                <a:ea typeface="Tahoma" panose="020B0604030504040204" pitchFamily="34" charset="0"/>
                <a:cs typeface="Tahoma" panose="020B0604030504040204" pitchFamily="34" charset="0"/>
              </a:rPr>
              <a:t>among</a:t>
            </a:r>
            <a:r>
              <a:rPr kumimoji="0" lang="en-US" sz="2000" b="1" i="0" u="none" strike="noStrike" kern="1200" cap="none" spc="0" normalizeH="0" baseline="0" noProof="0" dirty="0">
                <a:ln>
                  <a:noFill/>
                </a:ln>
                <a:solidFill>
                  <a:srgbClr val="FCAF17"/>
                </a:solidFill>
                <a:effectLst/>
                <a:uLnTx/>
                <a:uFillTx/>
                <a:latin typeface="Tahoma" panose="020B0604030504040204" pitchFamily="34" charset="0"/>
                <a:ea typeface="Tahoma" panose="020B0604030504040204" pitchFamily="34" charset="0"/>
                <a:cs typeface="Tahoma" panose="020B0604030504040204" pitchFamily="34" charset="0"/>
              </a:rPr>
              <a:t> top STEM leaders </a:t>
            </a:r>
            <a:r>
              <a:rPr kumimoji="0" lang="en-US" sz="2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to </a:t>
            </a:r>
            <a:r>
              <a:rPr lang="en-US" sz="2000" dirty="0">
                <a:solidFill>
                  <a:prstClr val="black"/>
                </a:solidFill>
                <a:latin typeface="Tahoma" panose="020B0604030504040204" pitchFamily="34" charset="0"/>
                <a:ea typeface="Tahoma" panose="020B0604030504040204" pitchFamily="34" charset="0"/>
                <a:cs typeface="Tahoma" panose="020B0604030504040204" pitchFamily="34" charset="0"/>
              </a:rPr>
              <a:t>attract and support </a:t>
            </a:r>
            <a:r>
              <a:rPr kumimoji="0" lang="en-US" sz="2000" b="1" i="0" u="none" strike="noStrike" kern="1200" cap="none" spc="0" normalizeH="0" baseline="0" noProof="0" dirty="0">
                <a:ln>
                  <a:noFill/>
                </a:ln>
                <a:solidFill>
                  <a:srgbClr val="FCAF17"/>
                </a:solidFill>
                <a:effectLst/>
                <a:uLnTx/>
                <a:uFillTx/>
                <a:latin typeface="Tahoma" panose="020B0604030504040204" pitchFamily="34" charset="0"/>
                <a:ea typeface="Tahoma" panose="020B0604030504040204" pitchFamily="34" charset="0"/>
                <a:cs typeface="Tahoma" panose="020B0604030504040204" pitchFamily="34" charset="0"/>
              </a:rPr>
              <a:t>high-quality talent in STEM careers</a:t>
            </a:r>
            <a:r>
              <a:rPr kumimoji="0" lang="en-US" sz="2000" b="0" i="0" u="none" strike="noStrike" kern="1200" cap="none" spc="0" normalizeH="0" baseline="0" noProof="0" dirty="0">
                <a:ln>
                  <a:noFill/>
                </a:ln>
                <a:solidFill>
                  <a:srgbClr val="FCAF17"/>
                </a:solidFill>
                <a:effectLst/>
                <a:uLnTx/>
                <a:uFillTx/>
                <a:latin typeface="Tahoma" panose="020B0604030504040204" pitchFamily="34" charset="0"/>
                <a:ea typeface="Tahoma" panose="020B0604030504040204" pitchFamily="34" charset="0"/>
                <a:cs typeface="Tahoma" panose="020B0604030504040204" pitchFamily="34" charset="0"/>
              </a:rPr>
              <a:t>.</a:t>
            </a:r>
          </a:p>
        </p:txBody>
      </p:sp>
      <p:sp>
        <p:nvSpPr>
          <p:cNvPr id="79" name="Slide Number Placeholder 4">
            <a:extLst>
              <a:ext uri="{FF2B5EF4-FFF2-40B4-BE49-F238E27FC236}">
                <a16:creationId xmlns:a16="http://schemas.microsoft.com/office/drawing/2014/main" id="{A1B0C2F6-B340-A9B4-1899-06458F267A20}"/>
              </a:ext>
            </a:extLst>
          </p:cNvPr>
          <p:cNvSpPr txBox="1">
            <a:spLocks/>
          </p:cNvSpPr>
          <p:nvPr/>
        </p:nvSpPr>
        <p:spPr>
          <a:xfrm>
            <a:off x="9225005" y="649269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9842275E-3340-4755-9ABD-115F011478DF}" type="slidenum">
              <a:rPr kumimoji="0" lang="en-US" sz="1200" b="0" i="0" u="none" strike="noStrike" kern="1200" cap="none" spc="0" normalizeH="0" baseline="0" noProof="0" smtClean="0">
                <a:ln>
                  <a:noFill/>
                </a:ln>
                <a:solidFill>
                  <a:prstClr val="black">
                    <a:tint val="75000"/>
                  </a:prstClr>
                </a:solidFill>
                <a:effectLst/>
                <a:uLnTx/>
                <a:uFillTx/>
                <a:latin typeface="DINOT"/>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dirty="0">
              <a:ln>
                <a:noFill/>
              </a:ln>
              <a:solidFill>
                <a:prstClr val="black">
                  <a:tint val="75000"/>
                </a:prstClr>
              </a:solidFill>
              <a:effectLst/>
              <a:uLnTx/>
              <a:uFillTx/>
              <a:latin typeface="DINOT"/>
              <a:ea typeface="+mn-ea"/>
              <a:cs typeface="+mn-cs"/>
            </a:endParaRPr>
          </a:p>
        </p:txBody>
      </p:sp>
      <p:sp>
        <p:nvSpPr>
          <p:cNvPr id="2" name="Title 1">
            <a:extLst>
              <a:ext uri="{FF2B5EF4-FFF2-40B4-BE49-F238E27FC236}">
                <a16:creationId xmlns:a16="http://schemas.microsoft.com/office/drawing/2014/main" id="{27DCE59A-DD98-59F2-8A33-99B140F12523}"/>
              </a:ext>
            </a:extLst>
          </p:cNvPr>
          <p:cNvSpPr txBox="1">
            <a:spLocks/>
          </p:cNvSpPr>
          <p:nvPr/>
        </p:nvSpPr>
        <p:spPr>
          <a:xfrm>
            <a:off x="82793" y="648176"/>
            <a:ext cx="3455935" cy="1061251"/>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Committee</a:t>
            </a:r>
          </a:p>
        </p:txBody>
      </p:sp>
      <p:sp>
        <p:nvSpPr>
          <p:cNvPr id="5" name="Rectangle 4">
            <a:extLst>
              <a:ext uri="{FF2B5EF4-FFF2-40B4-BE49-F238E27FC236}">
                <a16:creationId xmlns:a16="http://schemas.microsoft.com/office/drawing/2014/main" id="{7EE35F79-73FD-AF7D-F567-EE0089C329CD}"/>
              </a:ext>
            </a:extLst>
          </p:cNvPr>
          <p:cNvSpPr/>
          <p:nvPr/>
        </p:nvSpPr>
        <p:spPr>
          <a:xfrm>
            <a:off x="5811130" y="1435718"/>
            <a:ext cx="6380870" cy="4870564"/>
          </a:xfrm>
          <a:prstGeom prst="rect">
            <a:avLst/>
          </a:prstGeom>
        </p:spPr>
        <p:txBody>
          <a:bodyPr wrap="square" lIns="91440" tIns="45720" rIns="91440" bIns="45720" numCol="2" spcCol="18288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50" b="1" i="0" u="none" strike="noStrike" kern="1200" cap="none" spc="0" normalizeH="0" baseline="0" noProof="0" dirty="0">
                <a:ln>
                  <a:noFill/>
                </a:ln>
                <a:solidFill>
                  <a:srgbClr val="006A4F"/>
                </a:solidFill>
                <a:effectLst/>
                <a:uLnTx/>
                <a:uFillTx/>
                <a:latin typeface="DINOT-Bold"/>
                <a:ea typeface="+mn-ea"/>
                <a:cs typeface="DINOT-Bold" panose="020B0804020101020102" pitchFamily="34" charset="0"/>
              </a:rPr>
              <a:t>Nicola Palmer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50" b="1" i="0" u="none" strike="noStrike" kern="1200" cap="none" spc="0" normalizeH="0" baseline="0" noProof="0" dirty="0">
                <a:ln>
                  <a:noFill/>
                </a:ln>
                <a:solidFill>
                  <a:srgbClr val="006A4F"/>
                </a:solidFill>
                <a:effectLst/>
                <a:uLnTx/>
                <a:uFillTx/>
                <a:latin typeface="DINOT-Bold"/>
                <a:ea typeface="+mn-ea"/>
                <a:cs typeface="DINOT-Bold" panose="020B0804020101020102" pitchFamily="34" charset="0"/>
              </a:rPr>
              <a:t>Chair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50" b="0" i="0" u="none" strike="noStrike" kern="1200" cap="none" spc="0" normalizeH="0" baseline="0" noProof="0" dirty="0">
                <a:ln>
                  <a:noFill/>
                </a:ln>
                <a:solidFill>
                  <a:prstClr val="black"/>
                </a:solidFill>
                <a:effectLst/>
                <a:uLnTx/>
                <a:uFillTx/>
                <a:latin typeface="DINOT"/>
                <a:ea typeface="+mn-ea"/>
                <a:cs typeface="DINOT" panose="020B0504020101020102" pitchFamily="34" charset="0"/>
              </a:rPr>
              <a:t>Retired Chief Technology Ambassador, </a:t>
            </a:r>
            <a:br>
              <a:rPr kumimoji="0" lang="en-US" sz="1150" b="0" i="0" u="none" strike="noStrike" kern="1200" cap="none" spc="0" normalizeH="0" baseline="0" noProof="0" dirty="0">
                <a:ln>
                  <a:noFill/>
                </a:ln>
                <a:solidFill>
                  <a:prstClr val="black"/>
                </a:solidFill>
                <a:effectLst/>
                <a:uLnTx/>
                <a:uFillTx/>
                <a:latin typeface="DINOT"/>
                <a:ea typeface="+mn-ea"/>
                <a:cs typeface="DINOT" panose="020B0504020101020102" pitchFamily="34" charset="0"/>
              </a:rPr>
            </a:br>
            <a:r>
              <a:rPr kumimoji="0" lang="en-US" sz="1150" b="0" i="0" u="none" strike="noStrike" kern="1200" cap="none" spc="0" normalizeH="0" baseline="0" noProof="0" dirty="0">
                <a:ln>
                  <a:noFill/>
                </a:ln>
                <a:solidFill>
                  <a:prstClr val="black"/>
                </a:solidFill>
                <a:effectLst/>
                <a:uLnTx/>
                <a:uFillTx/>
                <a:latin typeface="DINOT"/>
                <a:ea typeface="+mn-ea"/>
                <a:cs typeface="DINOT" panose="020B0504020101020102" pitchFamily="34" charset="0"/>
              </a:rPr>
              <a:t>Verizon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50" b="0" i="0" u="none" strike="noStrike" kern="1200" cap="none" spc="0" normalizeH="0" baseline="0" noProof="0" dirty="0">
              <a:ln>
                <a:noFill/>
              </a:ln>
              <a:solidFill>
                <a:prstClr val="black"/>
              </a:solidFill>
              <a:effectLst/>
              <a:uLnTx/>
              <a:uFillTx/>
              <a:latin typeface="DINOT" panose="020B0504020101020102" pitchFamily="34" charset="0"/>
              <a:ea typeface="+mn-ea"/>
              <a:cs typeface="DINOT" panose="020B0504020101020102"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50" b="1" i="0" u="none" strike="noStrike" kern="1200" cap="none" spc="0" normalizeH="0" baseline="0" noProof="0" dirty="0">
                <a:ln>
                  <a:noFill/>
                </a:ln>
                <a:solidFill>
                  <a:srgbClr val="006A4F"/>
                </a:solidFill>
                <a:effectLst/>
                <a:uLnTx/>
                <a:uFillTx/>
                <a:latin typeface="DINOT-Bold"/>
                <a:ea typeface="+mn-ea"/>
                <a:cs typeface="DINOT-Bold" panose="020B0804020101020102" pitchFamily="34" charset="0"/>
              </a:rPr>
              <a:t>Alencia DeAnda-Gregg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50" b="0" i="0" u="none" strike="noStrike" kern="1200" cap="none" spc="0" normalizeH="0" baseline="0" noProof="0" dirty="0">
                <a:ln>
                  <a:noFill/>
                </a:ln>
                <a:solidFill>
                  <a:prstClr val="black"/>
                </a:solidFill>
                <a:effectLst/>
                <a:uLnTx/>
                <a:uFillTx/>
                <a:latin typeface="DINOT"/>
                <a:ea typeface="+mn-ea"/>
                <a:cs typeface="DINOT" panose="020B0504020101020102" pitchFamily="34" charset="0"/>
              </a:rPr>
              <a:t>AVP HR Business Partner Human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150" dirty="0">
                <a:solidFill>
                  <a:prstClr val="black"/>
                </a:solidFill>
                <a:latin typeface="DINOT"/>
                <a:cs typeface="DINOT" panose="020B0504020101020102" pitchFamily="34" charset="0"/>
              </a:rPr>
              <a:t>Reso</a:t>
            </a:r>
            <a:r>
              <a:rPr kumimoji="0" lang="en-US" sz="1150" b="0" i="0" u="none" strike="noStrike" kern="1200" cap="none" spc="0" normalizeH="0" baseline="0" noProof="0" dirty="0" err="1">
                <a:ln>
                  <a:noFill/>
                </a:ln>
                <a:solidFill>
                  <a:prstClr val="black"/>
                </a:solidFill>
                <a:effectLst/>
                <a:uLnTx/>
                <a:uFillTx/>
                <a:latin typeface="DINOT"/>
                <a:ea typeface="+mn-ea"/>
                <a:cs typeface="DINOT" panose="020B0504020101020102" pitchFamily="34" charset="0"/>
              </a:rPr>
              <a:t>urces</a:t>
            </a:r>
            <a:r>
              <a:rPr kumimoji="0" lang="en-US" sz="1150" b="0" i="0" u="none" strike="noStrike" kern="1200" cap="none" spc="0" normalizeH="0" baseline="0" noProof="0" dirty="0">
                <a:ln>
                  <a:noFill/>
                </a:ln>
                <a:solidFill>
                  <a:prstClr val="black"/>
                </a:solidFill>
                <a:effectLst/>
                <a:uLnTx/>
                <a:uFillTx/>
                <a:latin typeface="DINOT"/>
                <a:ea typeface="+mn-ea"/>
                <a:cs typeface="DINOT" panose="020B0504020101020102" pitchFamily="34" charset="0"/>
              </a:rPr>
              <a:t> Organization,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50" b="0" i="0" u="none" strike="noStrike" kern="1200" cap="none" spc="0" normalizeH="0" baseline="0" noProof="0" dirty="0">
                <a:ln>
                  <a:noFill/>
                </a:ln>
                <a:solidFill>
                  <a:prstClr val="black"/>
                </a:solidFill>
                <a:effectLst/>
                <a:uLnTx/>
                <a:uFillTx/>
                <a:latin typeface="DINOT"/>
                <a:ea typeface="+mn-ea"/>
                <a:cs typeface="DINOT" panose="020B0504020101020102" pitchFamily="34" charset="0"/>
              </a:rPr>
              <a:t>AT&amp;T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50" b="0" i="0" u="none" strike="noStrike" kern="1200" cap="none" spc="0" normalizeH="0" baseline="0" noProof="0" dirty="0">
              <a:ln>
                <a:noFill/>
              </a:ln>
              <a:solidFill>
                <a:srgbClr val="006A4F"/>
              </a:solidFill>
              <a:effectLst/>
              <a:uLnTx/>
              <a:uFillTx/>
              <a:latin typeface="DINOT" panose="020B0504020101020102" pitchFamily="34" charset="0"/>
              <a:ea typeface="+mn-ea"/>
              <a:cs typeface="DINOT" panose="020B0504020101020102"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50" b="1" i="0" u="none" strike="noStrike" kern="1200" cap="none" spc="0" normalizeH="0" baseline="0" noProof="0" dirty="0">
                <a:ln>
                  <a:noFill/>
                </a:ln>
                <a:solidFill>
                  <a:srgbClr val="006A4F"/>
                </a:solidFill>
                <a:effectLst/>
                <a:uLnTx/>
                <a:uFillTx/>
                <a:latin typeface="DINOT-Bold"/>
                <a:ea typeface="+mn-ea"/>
                <a:cs typeface="DINOT-Bold" panose="020B0804020101020102" pitchFamily="34" charset="0"/>
              </a:rPr>
              <a:t>Joseph Dill, DDS, MBA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50" b="0" i="0" u="none" strike="noStrike" kern="1200" cap="none" spc="0" normalizeH="0" baseline="0" noProof="0" dirty="0">
                <a:ln>
                  <a:noFill/>
                </a:ln>
                <a:solidFill>
                  <a:prstClr val="black"/>
                </a:solidFill>
                <a:effectLst/>
                <a:uLnTx/>
                <a:uFillTx/>
                <a:latin typeface="DINOT"/>
                <a:ea typeface="+mn-ea"/>
                <a:cs typeface="DINOT" panose="020B0504020101020102" pitchFamily="34" charset="0"/>
              </a:rPr>
              <a:t>Chief Dental Officer,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50" b="0" i="0" u="none" strike="noStrike" kern="1200" cap="none" spc="0" normalizeH="0" baseline="0" noProof="0" dirty="0">
                <a:ln>
                  <a:noFill/>
                </a:ln>
                <a:solidFill>
                  <a:prstClr val="black"/>
                </a:solidFill>
                <a:effectLst/>
                <a:uLnTx/>
                <a:uFillTx/>
                <a:latin typeface="DINOT"/>
                <a:ea typeface="+mn-ea"/>
                <a:cs typeface="DINOT" panose="020B0504020101020102" pitchFamily="34" charset="0"/>
              </a:rPr>
              <a:t>Delta Dental Plans Association </a:t>
            </a:r>
            <a:endParaRPr kumimoji="0" lang="en-US" sz="1150" b="0" i="0" u="none" strike="noStrike" kern="1200" cap="none" spc="0" normalizeH="0" baseline="0" noProof="0" dirty="0">
              <a:ln>
                <a:noFill/>
              </a:ln>
              <a:solidFill>
                <a:prstClr val="black"/>
              </a:solidFill>
              <a:effectLst/>
              <a:uLnTx/>
              <a:uFillTx/>
              <a:latin typeface="DINOT" panose="020B0504020101020102" pitchFamily="34" charset="0"/>
              <a:ea typeface="+mn-ea"/>
              <a:cs typeface="DINOT" panose="020B0504020101020102"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50" b="0" i="0" u="none" strike="noStrike" kern="1200" cap="none" spc="0" normalizeH="0" baseline="0" noProof="0" dirty="0">
              <a:ln>
                <a:noFill/>
              </a:ln>
              <a:solidFill>
                <a:prstClr val="black"/>
              </a:solidFill>
              <a:effectLst/>
              <a:uLnTx/>
              <a:uFillTx/>
              <a:latin typeface="DINOT" panose="020B0504020101020102" pitchFamily="34" charset="0"/>
              <a:ea typeface="+mn-ea"/>
              <a:cs typeface="DINOT" panose="020B0504020101020102"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50" b="1" i="0" u="none" strike="noStrike" kern="1200" cap="none" spc="0" normalizeH="0" baseline="0" noProof="0" dirty="0">
                <a:ln>
                  <a:noFill/>
                </a:ln>
                <a:solidFill>
                  <a:srgbClr val="006A4F"/>
                </a:solidFill>
                <a:effectLst/>
                <a:uLnTx/>
                <a:uFillTx/>
                <a:latin typeface="DINOT-Bold" panose="020B0804020101020102" pitchFamily="34" charset="0"/>
                <a:ea typeface="+mn-ea"/>
                <a:cs typeface="DINOT-Bold" panose="020B0804020101020102" pitchFamily="34" charset="0"/>
              </a:rPr>
              <a:t>Lisa Dughi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50" b="0" i="0" u="none" strike="noStrike" kern="1200" cap="none" spc="0" normalizeH="0" baseline="0" noProof="0" dirty="0">
                <a:ln>
                  <a:noFill/>
                </a:ln>
                <a:solidFill>
                  <a:srgbClr val="000000"/>
                </a:solidFill>
                <a:effectLst/>
                <a:uLnTx/>
                <a:uFillTx/>
                <a:latin typeface="DINOT" panose="020B0504020101020102" pitchFamily="34" charset="0"/>
                <a:ea typeface="+mn-ea"/>
                <a:cs typeface="DINOT" panose="020B0504020101020102" pitchFamily="34" charset="0"/>
              </a:rPr>
              <a:t>Chief</a:t>
            </a:r>
            <a:r>
              <a:rPr kumimoji="0" lang="en-US" sz="1150" b="0" i="0" u="none" strike="noStrike" kern="1200" cap="none" spc="0" normalizeH="0" baseline="0" noProof="0" dirty="0">
                <a:ln>
                  <a:noFill/>
                </a:ln>
                <a:solidFill>
                  <a:prstClr val="black"/>
                </a:solidFill>
                <a:effectLst/>
                <a:uLnTx/>
                <a:uFillTx/>
                <a:latin typeface="DINOT" panose="020B0504020101020102" pitchFamily="34" charset="0"/>
                <a:ea typeface="+mn-ea"/>
                <a:cs typeface="DINOT" panose="020B0504020101020102" pitchFamily="34" charset="0"/>
              </a:rPr>
              <a:t> Executive Officer,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50" b="0" i="0" u="none" strike="noStrike" kern="1200" cap="none" spc="0" normalizeH="0" baseline="0" noProof="0" dirty="0">
                <a:ln>
                  <a:noFill/>
                </a:ln>
                <a:solidFill>
                  <a:prstClr val="black"/>
                </a:solidFill>
                <a:effectLst/>
                <a:uLnTx/>
                <a:uFillTx/>
                <a:latin typeface="DINOT" panose="020B0504020101020102" pitchFamily="34" charset="0"/>
                <a:ea typeface="+mn-ea"/>
                <a:cs typeface="DINOT" panose="020B0504020101020102" pitchFamily="34" charset="0"/>
              </a:rPr>
              <a:t>NAF</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50" b="1" i="0" u="none" strike="noStrike" kern="1200" cap="none" spc="0" normalizeH="0" baseline="0" noProof="0" dirty="0">
              <a:ln>
                <a:noFill/>
              </a:ln>
              <a:solidFill>
                <a:srgbClr val="006A4F"/>
              </a:solidFill>
              <a:effectLst/>
              <a:uLnTx/>
              <a:uFillTx/>
              <a:latin typeface="DINOT-Bold"/>
              <a:ea typeface="+mn-ea"/>
              <a:cs typeface="DINOT-Bold" panose="020B0804020101020102"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50" b="1" i="0" u="none" strike="noStrike" kern="1200" cap="none" spc="0" normalizeH="0" baseline="0" noProof="0" dirty="0">
                <a:ln>
                  <a:noFill/>
                </a:ln>
                <a:solidFill>
                  <a:srgbClr val="006A4F"/>
                </a:solidFill>
                <a:effectLst/>
                <a:uLnTx/>
                <a:uFillTx/>
                <a:latin typeface="DINOT-Bold"/>
                <a:ea typeface="+mn-ea"/>
                <a:cs typeface="DINOT-Bold" panose="020B0804020101020102" pitchFamily="34" charset="0"/>
              </a:rPr>
              <a:t>Vinay Iyengar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50" b="0" i="0" u="none" strike="noStrike" kern="1200" cap="none" spc="0" normalizeH="0" baseline="0" noProof="0" dirty="0">
                <a:ln>
                  <a:noFill/>
                </a:ln>
                <a:solidFill>
                  <a:prstClr val="black"/>
                </a:solidFill>
                <a:effectLst/>
                <a:uLnTx/>
                <a:uFillTx/>
                <a:latin typeface="DINOT"/>
                <a:ea typeface="+mn-ea"/>
                <a:cs typeface="DINOT" panose="020B0504020101020102" pitchFamily="34" charset="0"/>
              </a:rPr>
              <a:t>Partner,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50" b="0" i="0" u="none" strike="noStrike" kern="1200" cap="none" spc="0" normalizeH="0" baseline="0" noProof="0" dirty="0">
                <a:ln>
                  <a:noFill/>
                </a:ln>
                <a:solidFill>
                  <a:prstClr val="black"/>
                </a:solidFill>
                <a:effectLst/>
                <a:uLnTx/>
                <a:uFillTx/>
                <a:latin typeface="DINOT"/>
                <a:ea typeface="+mn-ea"/>
                <a:cs typeface="DINOT" panose="020B0504020101020102" pitchFamily="34" charset="0"/>
              </a:rPr>
              <a:t>Foundation Capital</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50" b="0" i="0" u="none" strike="noStrike" kern="1200" cap="none" spc="0" normalizeH="0" baseline="0" noProof="0" dirty="0">
              <a:ln>
                <a:noFill/>
              </a:ln>
              <a:solidFill>
                <a:prstClr val="black"/>
              </a:solidFill>
              <a:effectLst/>
              <a:uLnTx/>
              <a:uFillTx/>
              <a:latin typeface="DINOT" panose="020B0504020101020102" pitchFamily="34" charset="0"/>
              <a:ea typeface="+mn-ea"/>
              <a:cs typeface="DINOT" panose="020B0504020101020102"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50" b="1" i="0" u="none" strike="noStrike" kern="1200" cap="none" spc="0" normalizeH="0" baseline="0" noProof="0" dirty="0">
                <a:ln>
                  <a:noFill/>
                </a:ln>
                <a:solidFill>
                  <a:srgbClr val="006A4F"/>
                </a:solidFill>
                <a:effectLst/>
                <a:uLnTx/>
                <a:uFillTx/>
                <a:latin typeface="DINOT-Bold"/>
                <a:ea typeface="+mn-ea"/>
                <a:cs typeface="DINOT-Bold" panose="020B0804020101020102" pitchFamily="34" charset="0"/>
              </a:rPr>
              <a:t>Marilyn McDonald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50" b="0" i="0" u="none" strike="noStrike" kern="1200" cap="none" spc="0" normalizeH="0" baseline="0" noProof="0" dirty="0">
                <a:ln>
                  <a:noFill/>
                </a:ln>
                <a:solidFill>
                  <a:prstClr val="black"/>
                </a:solidFill>
                <a:effectLst/>
                <a:uLnTx/>
                <a:uFillTx/>
                <a:latin typeface="DINOT"/>
                <a:ea typeface="+mn-ea"/>
                <a:cs typeface="DINOT" panose="020B0504020101020102" pitchFamily="34" charset="0"/>
              </a:rPr>
              <a:t>Senior Vice President,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50" b="0" i="0" u="none" strike="noStrike" kern="1200" cap="none" spc="0" normalizeH="0" baseline="0" noProof="0" dirty="0">
                <a:ln>
                  <a:noFill/>
                </a:ln>
                <a:solidFill>
                  <a:prstClr val="black"/>
                </a:solidFill>
                <a:effectLst/>
                <a:uLnTx/>
                <a:uFillTx/>
                <a:latin typeface="DINOT"/>
                <a:ea typeface="+mn-ea"/>
                <a:cs typeface="DINOT" panose="020B0504020101020102" pitchFamily="34" charset="0"/>
              </a:rPr>
              <a:t>Commercial Digital &amp; Innovation,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50" b="0" i="0" u="none" strike="noStrike" kern="1200" cap="none" spc="0" normalizeH="0" baseline="0" noProof="0" dirty="0">
                <a:ln>
                  <a:noFill/>
                </a:ln>
                <a:solidFill>
                  <a:prstClr val="black"/>
                </a:solidFill>
                <a:effectLst/>
                <a:uLnTx/>
                <a:uFillTx/>
                <a:latin typeface="DINOT"/>
                <a:ea typeface="+mn-ea"/>
                <a:cs typeface="DINOT" panose="020B0504020101020102" pitchFamily="34" charset="0"/>
              </a:rPr>
              <a:t>Moderna</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50" b="1" i="0" u="none" strike="noStrike" kern="1200" cap="none" spc="0" normalizeH="0" baseline="0" noProof="0" dirty="0">
              <a:ln>
                <a:noFill/>
              </a:ln>
              <a:solidFill>
                <a:srgbClr val="006A4F"/>
              </a:solidFill>
              <a:effectLst/>
              <a:uLnTx/>
              <a:uFillTx/>
              <a:latin typeface="DINOT-Bold" panose="020B0804020101020102" pitchFamily="34" charset="0"/>
              <a:ea typeface="+mn-ea"/>
              <a:cs typeface="DINOT-Bold" panose="020B0804020101020102"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50" b="1" i="0" u="none" strike="noStrike" kern="1200" cap="none" spc="0" normalizeH="0" baseline="0" noProof="0" dirty="0">
                <a:ln>
                  <a:noFill/>
                </a:ln>
                <a:solidFill>
                  <a:srgbClr val="006A4F"/>
                </a:solidFill>
                <a:effectLst/>
                <a:uLnTx/>
                <a:uFillTx/>
                <a:latin typeface="DINOT-Bold"/>
                <a:ea typeface="+mn-ea"/>
                <a:cs typeface="DINOT-Bold" panose="020B0804020101020102" pitchFamily="34" charset="0"/>
              </a:rPr>
              <a:t>Brian Monahan</a:t>
            </a:r>
            <a:br>
              <a:rPr kumimoji="0" lang="en-US" sz="1150" b="1" i="0" u="none" strike="noStrike" kern="1200" cap="none" spc="0" normalizeH="0" baseline="0" noProof="0" dirty="0">
                <a:ln>
                  <a:noFill/>
                </a:ln>
                <a:solidFill>
                  <a:prstClr val="black"/>
                </a:solidFill>
                <a:effectLst/>
                <a:uLnTx/>
                <a:uFillTx/>
                <a:latin typeface="DINOT-Bold" panose="020B0804020101020102" pitchFamily="34" charset="0"/>
                <a:ea typeface="+mn-ea"/>
                <a:cs typeface="DINOT-Bold" panose="020B0804020101020102" pitchFamily="34" charset="0"/>
              </a:rPr>
            </a:br>
            <a:r>
              <a:rPr kumimoji="0" lang="en-US" sz="1150" b="0" i="0" u="none" strike="noStrike" kern="1200" cap="none" spc="0" normalizeH="0" baseline="0" noProof="0" dirty="0">
                <a:ln>
                  <a:noFill/>
                </a:ln>
                <a:solidFill>
                  <a:prstClr val="black"/>
                </a:solidFill>
                <a:effectLst/>
                <a:uLnTx/>
                <a:uFillTx/>
                <a:latin typeface="DINOT"/>
                <a:ea typeface="+mn-ea"/>
                <a:cs typeface="DINOT" panose="020B0504020101020102" pitchFamily="34" charset="0"/>
              </a:rPr>
              <a:t>Global Client President; Head of </a:t>
            </a:r>
            <a:r>
              <a:rPr kumimoji="0" lang="en-US" sz="1150" b="0" i="0" u="none" strike="noStrike" kern="1200" cap="none" spc="0" normalizeH="0" baseline="0" noProof="0" dirty="0" err="1">
                <a:ln>
                  <a:noFill/>
                </a:ln>
                <a:solidFill>
                  <a:prstClr val="black"/>
                </a:solidFill>
                <a:effectLst/>
                <a:uLnTx/>
                <a:uFillTx/>
                <a:latin typeface="DINOT"/>
                <a:ea typeface="+mn-ea"/>
                <a:cs typeface="DINOT" panose="020B0504020101020102" pitchFamily="34" charset="0"/>
              </a:rPr>
              <a:t>Dentsu</a:t>
            </a:r>
            <a:r>
              <a:rPr kumimoji="0" lang="en-US" sz="1150" b="0" i="0" u="none" strike="noStrike" kern="1200" cap="none" spc="0" normalizeH="0" baseline="0" noProof="0" dirty="0">
                <a:ln>
                  <a:noFill/>
                </a:ln>
                <a:solidFill>
                  <a:prstClr val="black"/>
                </a:solidFill>
                <a:effectLst/>
                <a:uLnTx/>
                <a:uFillTx/>
                <a:latin typeface="DINOT"/>
                <a:ea typeface="+mn-ea"/>
                <a:cs typeface="DINOT" panose="020B0504020101020102" pitchFamily="34" charset="0"/>
              </a:rPr>
              <a:t> Innovation Initiative US, Head of Solutions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50" b="0" i="0" u="none" strike="noStrike" kern="1200" cap="none" spc="0" normalizeH="0" baseline="0" noProof="0" dirty="0">
                <a:ln>
                  <a:noFill/>
                </a:ln>
                <a:solidFill>
                  <a:prstClr val="black"/>
                </a:solidFill>
                <a:effectLst/>
                <a:uLnTx/>
                <a:uFillTx/>
                <a:latin typeface="DINOT"/>
                <a:ea typeface="+mn-ea"/>
                <a:cs typeface="DINOT" panose="020B0504020101020102" pitchFamily="34" charset="0"/>
              </a:rPr>
              <a:t>West </a:t>
            </a:r>
            <a:r>
              <a:rPr kumimoji="0" lang="en-US" sz="1150" b="0" i="0" u="none" strike="noStrike" kern="1200" cap="none" spc="0" normalizeH="0" baseline="0" noProof="0" dirty="0" err="1">
                <a:ln>
                  <a:noFill/>
                </a:ln>
                <a:solidFill>
                  <a:prstClr val="black"/>
                </a:solidFill>
                <a:effectLst/>
                <a:uLnTx/>
                <a:uFillTx/>
                <a:latin typeface="DINOT"/>
                <a:ea typeface="+mn-ea"/>
                <a:cs typeface="DINOT" panose="020B0504020101020102" pitchFamily="34" charset="0"/>
              </a:rPr>
              <a:t>dentsu</a:t>
            </a:r>
            <a:r>
              <a:rPr kumimoji="0" lang="en-US" sz="1150" b="0" i="0" u="none" strike="noStrike" kern="1200" cap="none" spc="0" normalizeH="0" baseline="0" noProof="0" dirty="0">
                <a:ln>
                  <a:noFill/>
                </a:ln>
                <a:solidFill>
                  <a:prstClr val="black"/>
                </a:solidFill>
                <a:effectLst/>
                <a:uLnTx/>
                <a:uFillTx/>
                <a:latin typeface="DINOT"/>
                <a:ea typeface="+mn-ea"/>
                <a:cs typeface="DINOT" panose="020B0504020101020102" pitchFamily="34" charset="0"/>
              </a:rPr>
              <a:t> international</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50" b="1" i="0" u="none" strike="noStrike" kern="1200" cap="none" spc="0" normalizeH="0" baseline="0" noProof="0" dirty="0">
              <a:ln>
                <a:noFill/>
              </a:ln>
              <a:solidFill>
                <a:srgbClr val="006A4F"/>
              </a:solidFill>
              <a:effectLst/>
              <a:uLnTx/>
              <a:uFillTx/>
              <a:latin typeface="DINOT-Bold"/>
              <a:ea typeface="+mn-ea"/>
              <a:cs typeface="DINOT-Bold" panose="020B0804020101020102"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50" b="1" i="0" u="none" strike="noStrike" kern="1200" cap="none" spc="0" normalizeH="0" baseline="0" noProof="0" dirty="0" err="1">
                <a:ln>
                  <a:noFill/>
                </a:ln>
                <a:solidFill>
                  <a:srgbClr val="006A4F"/>
                </a:solidFill>
                <a:effectLst/>
                <a:uLnTx/>
                <a:uFillTx/>
                <a:latin typeface="DINOT-Bold"/>
                <a:ea typeface="+mn-ea"/>
                <a:cs typeface="DINOT-Bold" panose="020B0804020101020102" pitchFamily="34" charset="0"/>
              </a:rPr>
              <a:t>Milanka</a:t>
            </a:r>
            <a:r>
              <a:rPr kumimoji="0" lang="en-US" sz="1150" b="1" i="0" u="none" strike="noStrike" kern="1200" cap="none" spc="0" normalizeH="0" baseline="0" noProof="0" dirty="0">
                <a:ln>
                  <a:noFill/>
                </a:ln>
                <a:solidFill>
                  <a:srgbClr val="006A4F"/>
                </a:solidFill>
                <a:effectLst/>
                <a:uLnTx/>
                <a:uFillTx/>
                <a:latin typeface="DINOT-Bold"/>
                <a:ea typeface="+mn-ea"/>
                <a:cs typeface="DINOT-Bold" panose="020B0804020101020102" pitchFamily="34" charset="0"/>
              </a:rPr>
              <a:t> Muecke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50" b="0" i="0" u="none" strike="noStrike" kern="1200" cap="none" spc="0" normalizeH="0" baseline="0" noProof="0" dirty="0">
                <a:ln>
                  <a:noFill/>
                </a:ln>
                <a:solidFill>
                  <a:prstClr val="black"/>
                </a:solidFill>
                <a:effectLst/>
                <a:uLnTx/>
                <a:uFillTx/>
                <a:latin typeface="DINOT"/>
                <a:ea typeface="+mn-ea"/>
                <a:cs typeface="DINOT" panose="020B0504020101020102" pitchFamily="34" charset="0"/>
              </a:rPr>
              <a:t>Director, Global Commercial Marketing, Workstation Business,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50" b="0" i="0" u="none" strike="noStrike" kern="1200" cap="none" spc="0" normalizeH="0" baseline="0" noProof="0" dirty="0">
                <a:ln>
                  <a:noFill/>
                </a:ln>
                <a:solidFill>
                  <a:prstClr val="black"/>
                </a:solidFill>
                <a:effectLst/>
                <a:uLnTx/>
                <a:uFillTx/>
                <a:latin typeface="DINOT"/>
                <a:ea typeface="+mn-ea"/>
                <a:cs typeface="DINOT" panose="020B0504020101020102" pitchFamily="34" charset="0"/>
              </a:rPr>
              <a:t>Lenovo</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50" b="0" i="0" u="none" strike="noStrike" kern="1200" cap="none" spc="0" normalizeH="0" baseline="0" noProof="0" dirty="0">
              <a:ln>
                <a:noFill/>
              </a:ln>
              <a:solidFill>
                <a:prstClr val="black"/>
              </a:solidFill>
              <a:effectLst/>
              <a:uLnTx/>
              <a:uFillTx/>
              <a:latin typeface="DINOT" panose="020B0504020101020102" pitchFamily="34" charset="0"/>
              <a:ea typeface="+mn-ea"/>
              <a:cs typeface="DINOT" panose="020B0504020101020102"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50" b="1" i="0" u="none" strike="noStrike" kern="1200" cap="none" spc="0" normalizeH="0" baseline="0" noProof="0" dirty="0">
                <a:ln>
                  <a:noFill/>
                </a:ln>
                <a:solidFill>
                  <a:srgbClr val="006A4F"/>
                </a:solidFill>
                <a:effectLst/>
                <a:uLnTx/>
                <a:uFillTx/>
                <a:latin typeface="DINOT-Bold"/>
                <a:ea typeface="+mn-ea"/>
                <a:cs typeface="DINOT-Bold" panose="020B0804020101020102" pitchFamily="34" charset="0"/>
              </a:rPr>
              <a:t>“Ram” Sankaran Ramanathan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50" b="0" i="0" u="none" strike="noStrike" kern="1200" cap="none" spc="0" normalizeH="0" baseline="0" noProof="0" dirty="0">
                <a:ln>
                  <a:noFill/>
                </a:ln>
                <a:solidFill>
                  <a:prstClr val="black"/>
                </a:solidFill>
                <a:effectLst/>
                <a:uLnTx/>
                <a:uFillTx/>
                <a:latin typeface="DINOT"/>
                <a:ea typeface="+mn-ea"/>
                <a:cs typeface="DINOT" panose="020B0504020101020102" pitchFamily="34" charset="0"/>
              </a:rPr>
              <a:t>Vice President, Network Systems,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50" b="0" i="0" u="none" strike="noStrike" kern="1200" cap="none" spc="0" normalizeH="0" baseline="0" noProof="0" dirty="0">
                <a:ln>
                  <a:noFill/>
                </a:ln>
                <a:solidFill>
                  <a:prstClr val="black"/>
                </a:solidFill>
                <a:effectLst/>
                <a:uLnTx/>
                <a:uFillTx/>
                <a:latin typeface="DINOT"/>
                <a:ea typeface="+mn-ea"/>
                <a:cs typeface="DINOT" panose="020B0504020101020102" pitchFamily="34" charset="0"/>
              </a:rPr>
              <a:t>Verizon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50" b="0" i="0" u="none" strike="noStrike" kern="1200" cap="none" spc="0" normalizeH="0" baseline="0" noProof="0" dirty="0">
              <a:ln>
                <a:noFill/>
              </a:ln>
              <a:solidFill>
                <a:prstClr val="black"/>
              </a:solidFill>
              <a:effectLst/>
              <a:uLnTx/>
              <a:uFillTx/>
              <a:latin typeface="DINOT" panose="020B0504020101020102" pitchFamily="34" charset="0"/>
              <a:ea typeface="+mn-ea"/>
              <a:cs typeface="DINOT" panose="020B0504020101020102"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50" b="1" i="0" u="none" strike="noStrike" kern="1200" cap="none" spc="0" normalizeH="0" baseline="0" noProof="0" dirty="0">
                <a:ln>
                  <a:noFill/>
                </a:ln>
                <a:solidFill>
                  <a:srgbClr val="006A4F"/>
                </a:solidFill>
                <a:effectLst/>
                <a:uLnTx/>
                <a:uFillTx/>
                <a:latin typeface="DINOT-Bold"/>
                <a:ea typeface="+mn-ea"/>
                <a:cs typeface="DINOT-Bold" panose="020B0804020101020102" pitchFamily="34" charset="0"/>
              </a:rPr>
              <a:t>Juan F. Rodriguez</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50" b="0" i="0" u="none" strike="noStrike" kern="1200" cap="none" spc="0" normalizeH="0" baseline="0" noProof="0" dirty="0">
                <a:ln>
                  <a:noFill/>
                </a:ln>
                <a:solidFill>
                  <a:prstClr val="black"/>
                </a:solidFill>
                <a:effectLst/>
                <a:uLnTx/>
                <a:uFillTx/>
                <a:latin typeface="DINOT"/>
                <a:ea typeface="+mn-ea"/>
                <a:cs typeface="DINOT" panose="020B0504020101020102" pitchFamily="34" charset="0"/>
              </a:rPr>
              <a:t>National Strategic Advisor – SLED K12</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50" b="0" i="0" u="none" strike="noStrike" kern="1200" cap="none" spc="0" normalizeH="0" baseline="0" noProof="0" dirty="0">
                <a:ln>
                  <a:noFill/>
                </a:ln>
                <a:solidFill>
                  <a:prstClr val="black"/>
                </a:solidFill>
                <a:effectLst/>
                <a:uLnTx/>
                <a:uFillTx/>
                <a:latin typeface="DINOT"/>
                <a:ea typeface="+mn-ea"/>
                <a:cs typeface="DINOT" panose="020B0504020101020102" pitchFamily="34" charset="0"/>
              </a:rPr>
              <a:t>E-rate and Federal Funding,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50" b="0" i="0" u="none" strike="noStrike" kern="1200" cap="none" spc="0" normalizeH="0" baseline="0" noProof="0" dirty="0">
                <a:ln>
                  <a:noFill/>
                </a:ln>
                <a:solidFill>
                  <a:prstClr val="black"/>
                </a:solidFill>
                <a:effectLst/>
                <a:uLnTx/>
                <a:uFillTx/>
                <a:latin typeface="DINOT"/>
                <a:ea typeface="+mn-ea"/>
                <a:cs typeface="DINOT" panose="020B0504020101020102" pitchFamily="34" charset="0"/>
              </a:rPr>
              <a:t>World Wide Technology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50" b="0" i="0" u="none" strike="noStrike" kern="1200" cap="none" spc="0" normalizeH="0" baseline="0" noProof="0" dirty="0">
              <a:ln>
                <a:noFill/>
              </a:ln>
              <a:solidFill>
                <a:prstClr val="black"/>
              </a:solidFill>
              <a:effectLst/>
              <a:uLnTx/>
              <a:uFillTx/>
              <a:latin typeface="DINOT" panose="020B0504020101020102" pitchFamily="34" charset="0"/>
              <a:ea typeface="+mn-ea"/>
              <a:cs typeface="DINOT" panose="020B0504020101020102"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50" b="1" i="0" u="none" strike="noStrike" kern="1200" cap="none" spc="0" normalizeH="0" baseline="0" noProof="0" dirty="0">
                <a:ln>
                  <a:noFill/>
                </a:ln>
                <a:solidFill>
                  <a:srgbClr val="006A4F"/>
                </a:solidFill>
                <a:effectLst/>
                <a:uLnTx/>
                <a:uFillTx/>
                <a:latin typeface="DINOT-Bold"/>
                <a:ea typeface="+mn-ea"/>
                <a:cs typeface="DINOT-Bold" panose="020B0804020101020102" pitchFamily="34" charset="0"/>
              </a:rPr>
              <a:t>Bobby Soni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50" b="0" i="0" u="none" strike="noStrike" kern="1200" cap="none" spc="0" normalizeH="0" baseline="0" noProof="0" dirty="0">
                <a:ln>
                  <a:noFill/>
                </a:ln>
                <a:solidFill>
                  <a:prstClr val="black"/>
                </a:solidFill>
                <a:effectLst/>
                <a:uLnTx/>
                <a:uFillTx/>
                <a:latin typeface="DINOT"/>
                <a:ea typeface="+mn-ea"/>
                <a:cs typeface="DINOT" panose="020B0504020101020102" pitchFamily="34" charset="0"/>
              </a:rPr>
              <a:t>Global Technology Consulting Leader,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50" b="0" i="0" u="none" strike="noStrike" kern="1200" cap="none" spc="0" normalizeH="0" baseline="0" noProof="0" dirty="0">
                <a:ln>
                  <a:noFill/>
                </a:ln>
                <a:solidFill>
                  <a:prstClr val="black"/>
                </a:solidFill>
                <a:effectLst/>
                <a:uLnTx/>
                <a:uFillTx/>
                <a:latin typeface="DINOT"/>
                <a:ea typeface="+mn-ea"/>
                <a:cs typeface="DINOT" panose="020B0504020101020102" pitchFamily="34" charset="0"/>
              </a:rPr>
              <a:t>KPMG International</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50" b="0" i="0" u="none" strike="noStrike" kern="1200" cap="none" spc="0" normalizeH="0" baseline="0" noProof="0" dirty="0">
              <a:ln>
                <a:noFill/>
              </a:ln>
              <a:solidFill>
                <a:prstClr val="black"/>
              </a:solidFill>
              <a:effectLst/>
              <a:uLnTx/>
              <a:uFillTx/>
              <a:latin typeface="DINOT" panose="020B0504020101020102" pitchFamily="34" charset="0"/>
              <a:ea typeface="+mn-ea"/>
              <a:cs typeface="DINOT" panose="020B0504020101020102"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50" b="1" i="0" u="none" strike="noStrike" kern="1200" cap="none" spc="0" normalizeH="0" baseline="0" noProof="0" dirty="0">
                <a:ln>
                  <a:noFill/>
                </a:ln>
                <a:solidFill>
                  <a:srgbClr val="006A4F"/>
                </a:solidFill>
                <a:effectLst/>
                <a:uLnTx/>
                <a:uFillTx/>
                <a:latin typeface="DINOT-Bold"/>
                <a:ea typeface="+mn-ea"/>
                <a:cs typeface="DINOT-Bold" panose="020B0804020101020102" pitchFamily="34" charset="0"/>
              </a:rPr>
              <a:t>Brian Thomas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50" b="0" i="0" u="none" strike="noStrike" kern="1200" cap="none" spc="0" normalizeH="0" baseline="0" noProof="0" dirty="0">
                <a:ln>
                  <a:noFill/>
                </a:ln>
                <a:solidFill>
                  <a:prstClr val="black"/>
                </a:solidFill>
                <a:effectLst/>
                <a:uLnTx/>
                <a:uFillTx/>
                <a:latin typeface="DINOT"/>
                <a:ea typeface="+mn-ea"/>
                <a:cs typeface="DINOT" panose="020B0504020101020102" pitchFamily="34" charset="0"/>
              </a:rPr>
              <a:t>President &amp; CEO,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50" b="0" i="0" u="none" strike="noStrike" kern="1200" cap="none" spc="0" normalizeH="0" baseline="0" noProof="0" dirty="0">
                <a:ln>
                  <a:noFill/>
                </a:ln>
                <a:solidFill>
                  <a:prstClr val="black"/>
                </a:solidFill>
                <a:effectLst/>
                <a:uLnTx/>
                <a:uFillTx/>
                <a:latin typeface="DINOT"/>
                <a:ea typeface="+mn-ea"/>
                <a:cs typeface="DINOT" panose="020B0504020101020102" pitchFamily="34" charset="0"/>
              </a:rPr>
              <a:t>Lightspeed Systems</a:t>
            </a:r>
          </a:p>
        </p:txBody>
      </p:sp>
    </p:spTree>
    <p:extLst>
      <p:ext uri="{BB962C8B-B14F-4D97-AF65-F5344CB8AC3E}">
        <p14:creationId xmlns:p14="http://schemas.microsoft.com/office/powerpoint/2010/main" val="197154520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gradFill flip="none" rotWithShape="1">
          <a:gsLst>
            <a:gs pos="54000">
              <a:schemeClr val="tx2"/>
            </a:gs>
            <a:gs pos="100000">
              <a:schemeClr val="accent1"/>
            </a:gs>
          </a:gsLst>
          <a:lin ang="2700000" scaled="0"/>
          <a:tileRect/>
        </a:gra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42A996C-8CC8-71DA-0954-CBA597B0D81D}"/>
              </a:ext>
            </a:extLst>
          </p:cNvPr>
          <p:cNvSpPr txBox="1"/>
          <p:nvPr/>
        </p:nvSpPr>
        <p:spPr>
          <a:xfrm>
            <a:off x="7688179" y="3838594"/>
            <a:ext cx="4247147"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srgbClr val="FFFFFF"/>
                </a:solidFill>
                <a:effectLst/>
                <a:uLnTx/>
                <a:uFillTx/>
                <a:latin typeface="DIN 2014"/>
                <a:ea typeface="+mn-ea"/>
                <a:cs typeface="+mn-cs"/>
              </a:rPr>
              <a:t>NAF Admissions</a:t>
            </a:r>
          </a:p>
        </p:txBody>
      </p:sp>
      <p:sp>
        <p:nvSpPr>
          <p:cNvPr id="5" name="TextBox 4">
            <a:extLst>
              <a:ext uri="{FF2B5EF4-FFF2-40B4-BE49-F238E27FC236}">
                <a16:creationId xmlns:a16="http://schemas.microsoft.com/office/drawing/2014/main" id="{A2156E67-1800-4065-EB66-5F6AE9EF4A8D}"/>
              </a:ext>
            </a:extLst>
          </p:cNvPr>
          <p:cNvSpPr txBox="1"/>
          <p:nvPr/>
        </p:nvSpPr>
        <p:spPr>
          <a:xfrm>
            <a:off x="4774045" y="2691583"/>
            <a:ext cx="6623627"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srgbClr val="FFFFFF"/>
                </a:solidFill>
                <a:effectLst/>
                <a:uLnTx/>
                <a:uFillTx/>
                <a:latin typeface="DIN 2014"/>
                <a:ea typeface="+mn-ea"/>
                <a:cs typeface="+mn-cs"/>
              </a:rPr>
              <a:t>Starting an Academy</a:t>
            </a:r>
          </a:p>
        </p:txBody>
      </p:sp>
    </p:spTree>
    <p:extLst>
      <p:ext uri="{BB962C8B-B14F-4D97-AF65-F5344CB8AC3E}">
        <p14:creationId xmlns:p14="http://schemas.microsoft.com/office/powerpoint/2010/main" val="143233182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08362C-4A8D-5D01-6D4D-A74DBA94D93F}"/>
              </a:ext>
            </a:extLst>
          </p:cNvPr>
          <p:cNvSpPr txBox="1">
            <a:spLocks/>
          </p:cNvSpPr>
          <p:nvPr/>
        </p:nvSpPr>
        <p:spPr>
          <a:xfrm>
            <a:off x="154614" y="37039"/>
            <a:ext cx="3718558" cy="1061251"/>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Admissions</a:t>
            </a:r>
          </a:p>
        </p:txBody>
      </p:sp>
      <p:sp>
        <p:nvSpPr>
          <p:cNvPr id="9" name="TextBox 8">
            <a:extLst>
              <a:ext uri="{FF2B5EF4-FFF2-40B4-BE49-F238E27FC236}">
                <a16:creationId xmlns:a16="http://schemas.microsoft.com/office/drawing/2014/main" id="{7DEF58B4-DBB5-6C0B-A3EC-9A1C21B00127}"/>
              </a:ext>
            </a:extLst>
          </p:cNvPr>
          <p:cNvSpPr txBox="1"/>
          <p:nvPr/>
        </p:nvSpPr>
        <p:spPr>
          <a:xfrm>
            <a:off x="6198737" y="3768799"/>
            <a:ext cx="5907024" cy="2862322"/>
          </a:xfrm>
          <a:prstGeom prst="rect">
            <a:avLst/>
          </a:prstGeom>
          <a:ln w="19050">
            <a:solidFill>
              <a:srgbClr val="FCAF17"/>
            </a:solidFill>
          </a:ln>
        </p:spPr>
        <p:style>
          <a:lnRef idx="2">
            <a:schemeClr val="accent6"/>
          </a:lnRef>
          <a:fillRef idx="1">
            <a:schemeClr val="lt1"/>
          </a:fillRef>
          <a:effectRef idx="0">
            <a:schemeClr val="accent6"/>
          </a:effectRef>
          <a:fontRef idx="minor">
            <a:schemeClr val="dk1"/>
          </a:fontRef>
        </p:style>
        <p:txBody>
          <a:bodyPr wrap="square">
            <a:spAutoFit/>
          </a:bodyPr>
          <a:lstStyle/>
          <a:p>
            <a:pPr marL="0" marR="0" lvl="0" indent="0" algn="ctr" defTabSz="914400" rtl="0" eaLnBrk="1" fontAlgn="base"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CAF17"/>
                </a:solidFill>
                <a:effectLst/>
                <a:uLnTx/>
                <a:uFillTx/>
                <a:latin typeface="DINOT" panose="020B0504020101020102" pitchFamily="34" charset="0"/>
                <a:cs typeface="DINOT" panose="020B0504020101020102" pitchFamily="34" charset="0"/>
              </a:rPr>
              <a:t>Fast Track Program</a:t>
            </a:r>
            <a:r>
              <a:rPr kumimoji="0" lang="en-US" sz="2000" b="0" i="0" u="none" strike="noStrike" kern="1200" cap="none" spc="0" normalizeH="0" baseline="0" noProof="0" dirty="0">
                <a:ln>
                  <a:noFill/>
                </a:ln>
                <a:solidFill>
                  <a:srgbClr val="FCAF17"/>
                </a:solidFill>
                <a:effectLst/>
                <a:uLnTx/>
                <a:uFillTx/>
                <a:latin typeface="DINOT" panose="020B0504020101020102" pitchFamily="34" charset="0"/>
                <a:cs typeface="DINOT" panose="020B0504020101020102" pitchFamily="34" charset="0"/>
              </a:rPr>
              <a:t> </a:t>
            </a:r>
          </a:p>
          <a:p>
            <a:pPr marL="0" marR="0" lvl="0" indent="0" algn="l" defTabSz="914400" rtl="0" eaLnBrk="1" fontAlgn="base" latinLnBrk="0" hangingPunct="1">
              <a:lnSpc>
                <a:spcPct val="100000"/>
              </a:lnSpc>
              <a:spcBef>
                <a:spcPts val="0"/>
              </a:spcBef>
              <a:spcAft>
                <a:spcPts val="600"/>
              </a:spcAft>
              <a:buClrTx/>
              <a:buSzTx/>
              <a:buFontTx/>
              <a:buNone/>
              <a:tabLst/>
              <a:defRPr/>
            </a:pPr>
            <a:r>
              <a:rPr kumimoji="0" lang="en-US" sz="1600" b="1" i="0" u="none" strike="noStrike" kern="1200" cap="none" spc="0" normalizeH="0" baseline="0" noProof="0" dirty="0">
                <a:ln>
                  <a:noFill/>
                </a:ln>
                <a:solidFill>
                  <a:srgbClr val="32B04A"/>
                </a:solidFill>
                <a:effectLst/>
                <a:uLnTx/>
                <a:uFillTx/>
                <a:latin typeface="DINOT" panose="020B0504020101020102" pitchFamily="34" charset="0"/>
                <a:cs typeface="DINOT" panose="020B0504020101020102" pitchFamily="34" charset="0"/>
                <a:hlinkClick r:id="rId3">
                  <a:extLst>
                    <a:ext uri="{A12FA001-AC4F-418D-AE19-62706E023703}">
                      <ahyp:hlinkClr xmlns:ahyp="http://schemas.microsoft.com/office/drawing/2018/hyperlinkcolor" val="tx"/>
                    </a:ext>
                  </a:extLst>
                </a:hlinkClick>
              </a:rPr>
              <a:t>Fast Track</a:t>
            </a:r>
            <a:r>
              <a:rPr kumimoji="0" lang="en-US" sz="1600" b="0" i="0" u="none" strike="noStrike" kern="1200" cap="none" spc="0" normalizeH="0" baseline="0" noProof="0" dirty="0">
                <a:ln>
                  <a:noFill/>
                </a:ln>
                <a:solidFill>
                  <a:prstClr val="black"/>
                </a:solidFill>
                <a:effectLst/>
                <a:uLnTx/>
                <a:uFillTx/>
                <a:latin typeface="DINOT" panose="020B0504020101020102" pitchFamily="34" charset="0"/>
                <a:cs typeface="DINOT" panose="020B0504020101020102" pitchFamily="34" charset="0"/>
              </a:rPr>
              <a:t>: An accelerated path to NAF membership. The process is designed for existing career academies meeting most NAF standards, or are NCAC or Linked Learning Certified. The application process typically lasts three months but may vary based on your academy’s launch year goal. </a:t>
            </a:r>
            <a:r>
              <a:rPr lang="en-US" sz="1600" dirty="0">
                <a:solidFill>
                  <a:prstClr val="black"/>
                </a:solidFill>
                <a:latin typeface="DINOT" panose="020B0504020101020102" pitchFamily="34" charset="0"/>
                <a:cs typeface="DINOT" panose="020B0504020101020102" pitchFamily="34" charset="0"/>
              </a:rPr>
              <a:t>It </a:t>
            </a:r>
            <a:r>
              <a:rPr kumimoji="0" lang="en-US" sz="1600" b="0" i="0" u="none" strike="noStrike" kern="1200" cap="none" spc="0" normalizeH="0" baseline="0" noProof="0" dirty="0">
                <a:ln>
                  <a:noFill/>
                </a:ln>
                <a:solidFill>
                  <a:prstClr val="black"/>
                </a:solidFill>
                <a:effectLst/>
                <a:uLnTx/>
                <a:uFillTx/>
                <a:latin typeface="DINOT" panose="020B0504020101020102" pitchFamily="34" charset="0"/>
                <a:cs typeface="DINOT" panose="020B0504020101020102" pitchFamily="34" charset="0"/>
              </a:rPr>
              <a:t>involves gathering documentation to demonstrate alignment with the NAF Design. This approach allows for an expedited academy launch and access to support, resources, and connecting students to opportunities.</a:t>
            </a:r>
            <a:endParaRPr kumimoji="0" lang="en-US" sz="1100" b="0" i="0" u="none" strike="noStrike" kern="1200" cap="none" spc="0" normalizeH="0" baseline="0" noProof="0" dirty="0">
              <a:ln>
                <a:noFill/>
              </a:ln>
              <a:solidFill>
                <a:srgbClr val="000000"/>
              </a:solidFill>
              <a:effectLst/>
              <a:uLnTx/>
              <a:uFillTx/>
              <a:latin typeface="DINOT" panose="020B0504020101020102" pitchFamily="34" charset="0"/>
              <a:cs typeface="DINOT" panose="020B0504020101020102" pitchFamily="34" charset="0"/>
            </a:endParaRPr>
          </a:p>
          <a:p>
            <a:pPr marL="0" marR="0" lvl="0" indent="0" algn="ctr" defTabSz="914400" rtl="0" eaLnBrk="1" fontAlgn="base" latinLnBrk="0" hangingPunct="1">
              <a:lnSpc>
                <a:spcPct val="100000"/>
              </a:lnSpc>
              <a:spcBef>
                <a:spcPts val="0"/>
              </a:spcBef>
              <a:spcAft>
                <a:spcPts val="600"/>
              </a:spcAft>
              <a:buClrTx/>
              <a:buSzTx/>
              <a:buFontTx/>
              <a:buNone/>
              <a:tabLst/>
              <a:defRPr/>
            </a:pPr>
            <a:r>
              <a:rPr kumimoji="0" lang="en-US" sz="1100" b="0" i="1" u="none" strike="noStrike" kern="1200" cap="none" spc="0" normalizeH="0" baseline="0" noProof="0" dirty="0">
                <a:ln>
                  <a:noFill/>
                </a:ln>
                <a:solidFill>
                  <a:srgbClr val="000000"/>
                </a:solidFill>
                <a:effectLst/>
                <a:uLnTx/>
                <a:uFillTx/>
                <a:latin typeface="DINOT" panose="020B0504020101020102" pitchFamily="34" charset="0"/>
                <a:cs typeface="DINOT" panose="020B0504020101020102" pitchFamily="34" charset="0"/>
              </a:rPr>
              <a:t>The application fee is $4,000 + a $2,000 annual membership fee</a:t>
            </a:r>
          </a:p>
        </p:txBody>
      </p:sp>
      <p:sp>
        <p:nvSpPr>
          <p:cNvPr id="13" name="TextBox 12">
            <a:extLst>
              <a:ext uri="{FF2B5EF4-FFF2-40B4-BE49-F238E27FC236}">
                <a16:creationId xmlns:a16="http://schemas.microsoft.com/office/drawing/2014/main" id="{53129BFA-B0AA-AF83-AD19-0268DA637B0C}"/>
              </a:ext>
            </a:extLst>
          </p:cNvPr>
          <p:cNvSpPr txBox="1"/>
          <p:nvPr/>
        </p:nvSpPr>
        <p:spPr>
          <a:xfrm>
            <a:off x="86239" y="3768799"/>
            <a:ext cx="6041018" cy="2862322"/>
          </a:xfrm>
          <a:prstGeom prst="rect">
            <a:avLst/>
          </a:prstGeom>
          <a:ln w="19050">
            <a:solidFill>
              <a:srgbClr val="92278F"/>
            </a:solidFill>
          </a:ln>
        </p:spPr>
        <p:style>
          <a:lnRef idx="2">
            <a:schemeClr val="accent2"/>
          </a:lnRef>
          <a:fillRef idx="1">
            <a:schemeClr val="lt1"/>
          </a:fillRef>
          <a:effectRef idx="0">
            <a:schemeClr val="accent2"/>
          </a:effectRef>
          <a:fontRef idx="minor">
            <a:schemeClr val="dk1"/>
          </a:fontRef>
        </p:style>
        <p:txBody>
          <a:bodyPr wrap="square">
            <a:spAutoFit/>
          </a:bodyPr>
          <a:lstStyle/>
          <a:p>
            <a:pPr marL="0" marR="0" lvl="0" indent="0" algn="ctr" defTabSz="914400" rtl="0" eaLnBrk="1" fontAlgn="base"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92278F"/>
                </a:solidFill>
                <a:effectLst/>
                <a:uLnTx/>
                <a:uFillTx/>
                <a:latin typeface="DINOT" panose="020B0504020101020102" pitchFamily="34" charset="0"/>
                <a:cs typeface="DINOT" panose="020B0504020101020102" pitchFamily="34" charset="0"/>
              </a:rPr>
              <a:t>Year of Planning Program </a:t>
            </a:r>
          </a:p>
          <a:p>
            <a:pPr marL="0" marR="0" lvl="0" indent="0" algn="l" defTabSz="914400" rtl="0" eaLnBrk="1" fontAlgn="base" latinLnBrk="0" hangingPunct="1">
              <a:lnSpc>
                <a:spcPct val="100000"/>
              </a:lnSpc>
              <a:spcBef>
                <a:spcPts val="0"/>
              </a:spcBef>
              <a:spcAft>
                <a:spcPts val="600"/>
              </a:spcAft>
              <a:buClrTx/>
              <a:buSzTx/>
              <a:buFontTx/>
              <a:buNone/>
              <a:tabLst/>
              <a:defRPr/>
            </a:pPr>
            <a:r>
              <a:rPr kumimoji="0" lang="en-US" sz="1600" b="1" i="0" u="none" strike="noStrike" kern="1200" cap="none" spc="0" normalizeH="0" baseline="0" noProof="0" dirty="0">
                <a:ln>
                  <a:noFill/>
                </a:ln>
                <a:solidFill>
                  <a:srgbClr val="32B04A"/>
                </a:solidFill>
                <a:effectLst/>
                <a:uLnTx/>
                <a:uFillTx/>
                <a:latin typeface="DINOT" panose="020B0504020101020102" pitchFamily="34" charset="0"/>
                <a:cs typeface="DINOT" panose="020B0504020101020102" pitchFamily="34" charset="0"/>
                <a:hlinkClick r:id="rId4">
                  <a:extLst>
                    <a:ext uri="{A12FA001-AC4F-418D-AE19-62706E023703}">
                      <ahyp:hlinkClr xmlns:ahyp="http://schemas.microsoft.com/office/drawing/2018/hyperlinkcolor" val="tx"/>
                    </a:ext>
                  </a:extLst>
                </a:hlinkClick>
              </a:rPr>
              <a:t>Year of Planning</a:t>
            </a:r>
            <a:r>
              <a:rPr kumimoji="0" lang="en-US" sz="1600" b="0" i="0" u="none" strike="noStrike" kern="1200" cap="none" spc="0" normalizeH="0" baseline="0" noProof="0" dirty="0">
                <a:ln>
                  <a:noFill/>
                </a:ln>
                <a:solidFill>
                  <a:srgbClr val="000000"/>
                </a:solidFill>
                <a:effectLst/>
                <a:uLnTx/>
                <a:uFillTx/>
                <a:latin typeface="DINOT" panose="020B0504020101020102" pitchFamily="34" charset="0"/>
                <a:cs typeface="DINOT" panose="020B0504020101020102" pitchFamily="34" charset="0"/>
              </a:rPr>
              <a:t>: A customized developmental process for establishing a NAF academy. Schools with limited experience in designing a career-focused program receive </a:t>
            </a:r>
            <a:r>
              <a:rPr kumimoji="0" lang="en-US" sz="1600" b="0" i="0" u="none" strike="noStrike" kern="1200" cap="none" spc="0" normalizeH="0" baseline="0" noProof="0" dirty="0">
                <a:ln>
                  <a:noFill/>
                </a:ln>
                <a:solidFill>
                  <a:prstClr val="black"/>
                </a:solidFill>
                <a:effectLst/>
                <a:uLnTx/>
                <a:uFillTx/>
                <a:latin typeface="DINOT" panose="020B0504020101020102" pitchFamily="34" charset="0"/>
                <a:cs typeface="DINOT" panose="020B0504020101020102" pitchFamily="34" charset="0"/>
              </a:rPr>
              <a:t>personalized support </a:t>
            </a:r>
            <a:r>
              <a:rPr kumimoji="0" lang="en-US" sz="1600" b="0" i="0" u="none" strike="noStrike" kern="1200" cap="none" spc="0" normalizeH="0" baseline="0" noProof="0" dirty="0">
                <a:ln>
                  <a:noFill/>
                </a:ln>
                <a:solidFill>
                  <a:srgbClr val="000000"/>
                </a:solidFill>
                <a:effectLst/>
                <a:uLnTx/>
                <a:uFillTx/>
                <a:latin typeface="DINOT" panose="020B0504020101020102" pitchFamily="34" charset="0"/>
                <a:cs typeface="DINOT" panose="020B0504020101020102" pitchFamily="34" charset="0"/>
              </a:rPr>
              <a:t>and technical assistance to align your programming goals with the NAF Design before the academy launches. The planning phase typically lasts one school year but can extend from 6 to 18 months. This approach helps establish a sustainable foundation for academic success and builds the capacity to fulfill commitments to students and the community. </a:t>
            </a:r>
          </a:p>
          <a:p>
            <a:pPr marL="0" marR="0" lvl="0" indent="0" algn="ctr" defTabSz="914400" rtl="0" eaLnBrk="1" fontAlgn="base" latinLnBrk="0" hangingPunct="1">
              <a:lnSpc>
                <a:spcPct val="100000"/>
              </a:lnSpc>
              <a:spcBef>
                <a:spcPts val="0"/>
              </a:spcBef>
              <a:spcAft>
                <a:spcPts val="0"/>
              </a:spcAft>
              <a:buClrTx/>
              <a:buSzTx/>
              <a:buFontTx/>
              <a:buNone/>
              <a:tabLst/>
              <a:defRPr/>
            </a:pPr>
            <a:r>
              <a:rPr kumimoji="0" lang="en-US" sz="1100" b="0" i="1" u="none" strike="noStrike" kern="1200" cap="none" spc="0" normalizeH="0" baseline="0" noProof="0" dirty="0">
                <a:ln>
                  <a:noFill/>
                </a:ln>
                <a:solidFill>
                  <a:srgbClr val="000000"/>
                </a:solidFill>
                <a:effectLst/>
                <a:uLnTx/>
                <a:uFillTx/>
                <a:latin typeface="DINOT" panose="020B0504020101020102" pitchFamily="34" charset="0"/>
                <a:cs typeface="DINOT" panose="020B0504020101020102" pitchFamily="34" charset="0"/>
              </a:rPr>
              <a:t>The application fee is $12,000 (a $2,000 annual membership fee applies upon Launch)</a:t>
            </a:r>
          </a:p>
        </p:txBody>
      </p:sp>
      <p:sp>
        <p:nvSpPr>
          <p:cNvPr id="12" name="TextBox 11">
            <a:extLst>
              <a:ext uri="{FF2B5EF4-FFF2-40B4-BE49-F238E27FC236}">
                <a16:creationId xmlns:a16="http://schemas.microsoft.com/office/drawing/2014/main" id="{BABA030C-32B2-375F-E070-4CFDE07BE0CB}"/>
              </a:ext>
            </a:extLst>
          </p:cNvPr>
          <p:cNvSpPr txBox="1"/>
          <p:nvPr/>
        </p:nvSpPr>
        <p:spPr>
          <a:xfrm>
            <a:off x="2543175" y="1858095"/>
            <a:ext cx="9010136" cy="1231106"/>
          </a:xfrm>
          <a:prstGeom prst="rect">
            <a:avLst/>
          </a:prstGeom>
          <a:noFill/>
          <a:ln w="19050">
            <a:solidFill>
              <a:srgbClr val="006A4F"/>
            </a:solidFill>
          </a:ln>
        </p:spPr>
        <p:txBody>
          <a:bodyPr wrap="square">
            <a:sp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prstClr val="black"/>
                </a:solidFill>
                <a:effectLst/>
                <a:uLnTx/>
                <a:uFillTx/>
                <a:latin typeface="DINOT" panose="020B0504020101020102" pitchFamily="34" charset="0"/>
                <a:ea typeface="+mn-ea"/>
                <a:cs typeface="+mn-cs"/>
              </a:rPr>
              <a:t>Getting Started</a:t>
            </a:r>
            <a:endParaRPr kumimoji="0" lang="en-US" sz="2600" b="1" i="0" u="none" strike="noStrike" kern="1200" cap="none" spc="0" normalizeH="0" baseline="0" noProof="0" dirty="0">
              <a:ln>
                <a:noFill/>
              </a:ln>
              <a:solidFill>
                <a:prstClr val="black"/>
              </a:solidFill>
              <a:effectLst/>
              <a:uLnTx/>
              <a:uFillTx/>
              <a:latin typeface="Segoe UI" panose="020B0502040204020203" pitchFamily="34" charset="0"/>
              <a:ea typeface="+mn-ea"/>
              <a:cs typeface="+mn-cs"/>
            </a:endParaRPr>
          </a:p>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DINOT" panose="020B0504020101020102" pitchFamily="34" charset="0"/>
                <a:ea typeface="+mn-ea"/>
                <a:cs typeface="+mn-cs"/>
              </a:rPr>
              <a:t>Form a dedicated team of stakeholders with a shared vision to start a NAF career academy. The multi-disciplinary team represents the school community and brings their expertise and perspective to develop the academy design plan. Refer to the </a:t>
            </a:r>
            <a:r>
              <a:rPr kumimoji="0" lang="en-US" sz="1600" b="1" i="0" u="sng" strike="noStrike" kern="1200" cap="none" spc="0" normalizeH="0" baseline="0" noProof="0" dirty="0">
                <a:ln>
                  <a:noFill/>
                </a:ln>
                <a:solidFill>
                  <a:srgbClr val="32B04A"/>
                </a:solidFill>
                <a:effectLst/>
                <a:uLnTx/>
                <a:uFillTx/>
                <a:latin typeface="DINOT" panose="020B0504020101020102" pitchFamily="34" charset="0"/>
                <a:ea typeface="+mn-ea"/>
                <a:cs typeface="+mn-cs"/>
                <a:hlinkClick r:id="rId5">
                  <a:extLst>
                    <a:ext uri="{A12FA001-AC4F-418D-AE19-62706E023703}">
                      <ahyp:hlinkClr xmlns:ahyp="http://schemas.microsoft.com/office/drawing/2018/hyperlinkcolor" val="tx"/>
                    </a:ext>
                  </a:extLst>
                </a:hlinkClick>
              </a:rPr>
              <a:t>Academy Design Team Prep Guide</a:t>
            </a:r>
            <a:r>
              <a:rPr kumimoji="0" lang="en-US" sz="1600" i="0" strike="noStrike" kern="1200" cap="none" spc="0" normalizeH="0" baseline="0" noProof="0" dirty="0">
                <a:ln>
                  <a:noFill/>
                </a:ln>
                <a:solidFill>
                  <a:srgbClr val="3C3882"/>
                </a:solidFill>
                <a:effectLst/>
                <a:uLnTx/>
                <a:uFillTx/>
                <a:latin typeface="DINOT" panose="020B0504020101020102" pitchFamily="34" charset="0"/>
                <a:ea typeface="+mn-ea"/>
                <a:cs typeface="+mn-cs"/>
              </a:rPr>
              <a:t>.</a:t>
            </a:r>
            <a:endParaRPr kumimoji="0" lang="en-US" sz="1600" i="0" strike="noStrike" kern="1200" cap="none" spc="0" normalizeH="0" baseline="0" noProof="0" dirty="0">
              <a:ln>
                <a:noFill/>
              </a:ln>
              <a:solidFill>
                <a:srgbClr val="3C3882"/>
              </a:solidFill>
              <a:effectLst/>
              <a:uLnTx/>
              <a:uFillTx/>
              <a:latin typeface="Segoe UI" panose="020B0502040204020203" pitchFamily="34" charset="0"/>
              <a:ea typeface="+mn-ea"/>
              <a:cs typeface="+mn-cs"/>
            </a:endParaRPr>
          </a:p>
        </p:txBody>
      </p:sp>
      <p:grpSp>
        <p:nvGrpSpPr>
          <p:cNvPr id="19" name="Group 18">
            <a:extLst>
              <a:ext uri="{FF2B5EF4-FFF2-40B4-BE49-F238E27FC236}">
                <a16:creationId xmlns:a16="http://schemas.microsoft.com/office/drawing/2014/main" id="{BEEBDE7F-0EC5-B52E-B73C-3A1F8F2297B1}"/>
              </a:ext>
            </a:extLst>
          </p:cNvPr>
          <p:cNvGrpSpPr/>
          <p:nvPr/>
        </p:nvGrpSpPr>
        <p:grpSpPr>
          <a:xfrm>
            <a:off x="2473930" y="3220686"/>
            <a:ext cx="2948463" cy="520738"/>
            <a:chOff x="2589768" y="3453020"/>
            <a:chExt cx="2948463" cy="494392"/>
          </a:xfrm>
        </p:grpSpPr>
        <p:sp>
          <p:nvSpPr>
            <p:cNvPr id="29" name="Straight Connector 3">
              <a:extLst>
                <a:ext uri="{FF2B5EF4-FFF2-40B4-BE49-F238E27FC236}">
                  <a16:creationId xmlns:a16="http://schemas.microsoft.com/office/drawing/2014/main" id="{37BAAF43-6A36-5848-1115-E14B18F946F8}"/>
                </a:ext>
              </a:extLst>
            </p:cNvPr>
            <p:cNvSpPr>
              <a:spLocks noChangeAspect="1"/>
            </p:cNvSpPr>
            <p:nvPr/>
          </p:nvSpPr>
          <p:spPr>
            <a:xfrm>
              <a:off x="2589768" y="3453020"/>
              <a:ext cx="2948463" cy="494392"/>
            </a:xfrm>
            <a:custGeom>
              <a:avLst/>
              <a:gdLst/>
              <a:ahLst/>
              <a:cxnLst/>
              <a:rect l="0" t="0" r="0" b="0"/>
              <a:pathLst>
                <a:path>
                  <a:moveTo>
                    <a:pt x="2948463" y="0"/>
                  </a:moveTo>
                  <a:lnTo>
                    <a:pt x="2948463" y="277469"/>
                  </a:lnTo>
                  <a:lnTo>
                    <a:pt x="0" y="277469"/>
                  </a:lnTo>
                  <a:lnTo>
                    <a:pt x="0" y="520738"/>
                  </a:lnTo>
                </a:path>
              </a:pathLst>
            </a:custGeom>
            <a:noFill/>
            <a:ln w="19050">
              <a:solidFill>
                <a:srgbClr val="92278F"/>
              </a:solidFill>
              <a:tailEnd type="arrow"/>
            </a:ln>
          </p:spPr>
          <p:style>
            <a:lnRef idx="1">
              <a:schemeClr val="accent1">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92278F"/>
                </a:solidFill>
                <a:effectLst/>
                <a:uLnTx/>
                <a:uFillTx/>
                <a:latin typeface="Calibri" panose="020F0502020204030204"/>
                <a:ea typeface="+mn-ea"/>
                <a:cs typeface="+mn-cs"/>
              </a:endParaRPr>
            </a:p>
          </p:txBody>
        </p:sp>
        <p:sp>
          <p:nvSpPr>
            <p:cNvPr id="31" name="Straight Connector 4">
              <a:extLst>
                <a:ext uri="{FF2B5EF4-FFF2-40B4-BE49-F238E27FC236}">
                  <a16:creationId xmlns:a16="http://schemas.microsoft.com/office/drawing/2014/main" id="{DF96526F-B38C-D861-DF31-67146F43D705}"/>
                </a:ext>
              </a:extLst>
            </p:cNvPr>
            <p:cNvSpPr txBox="1"/>
            <p:nvPr/>
          </p:nvSpPr>
          <p:spPr>
            <a:xfrm>
              <a:off x="3989010" y="3692964"/>
              <a:ext cx="149978" cy="5513"/>
            </a:xfrm>
            <a:prstGeom prst="rect">
              <a:avLst/>
            </a:prstGeom>
            <a:ln w="19050">
              <a:solidFill>
                <a:srgbClr val="92278F"/>
              </a:solidFill>
            </a:ln>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12700" tIns="0" rIns="12700" bIns="0" numCol="1" spcCol="1270" anchor="ctr" anchorCtr="0">
              <a:noAutofit/>
            </a:bodyPr>
            <a:lstStyle/>
            <a:p>
              <a:pPr marL="0" marR="0" lvl="0" indent="0" algn="ctr" defTabSz="222250" rtl="0" eaLnBrk="1" fontAlgn="auto" latinLnBrk="0" hangingPunct="1">
                <a:lnSpc>
                  <a:spcPct val="90000"/>
                </a:lnSpc>
                <a:spcBef>
                  <a:spcPct val="0"/>
                </a:spcBef>
                <a:spcAft>
                  <a:spcPct val="35000"/>
                </a:spcAft>
                <a:buClrTx/>
                <a:buSzTx/>
                <a:buFontTx/>
                <a:buNone/>
                <a:tabLst/>
                <a:defRPr/>
              </a:pPr>
              <a:endParaRPr kumimoji="0" lang="en-US" sz="500" b="0" i="0" u="none" strike="noStrike" kern="1200" cap="none" spc="0" normalizeH="0" baseline="0" noProof="0" dirty="0">
                <a:ln>
                  <a:noFill/>
                </a:ln>
                <a:solidFill>
                  <a:srgbClr val="92278F"/>
                </a:solidFill>
                <a:effectLst/>
                <a:uLnTx/>
                <a:uFillTx/>
                <a:latin typeface="Calibri" panose="020F0502020204030204"/>
                <a:ea typeface="+mn-ea"/>
                <a:cs typeface="+mn-cs"/>
              </a:endParaRPr>
            </a:p>
          </p:txBody>
        </p:sp>
      </p:grpSp>
      <p:grpSp>
        <p:nvGrpSpPr>
          <p:cNvPr id="3" name="Group 2">
            <a:extLst>
              <a:ext uri="{FF2B5EF4-FFF2-40B4-BE49-F238E27FC236}">
                <a16:creationId xmlns:a16="http://schemas.microsoft.com/office/drawing/2014/main" id="{DFDDDFD1-2003-B9D2-492E-194A7A38516A}"/>
              </a:ext>
            </a:extLst>
          </p:cNvPr>
          <p:cNvGrpSpPr/>
          <p:nvPr/>
        </p:nvGrpSpPr>
        <p:grpSpPr>
          <a:xfrm>
            <a:off x="6621743" y="3220686"/>
            <a:ext cx="3017520" cy="517552"/>
            <a:chOff x="6621743" y="3394422"/>
            <a:chExt cx="3017520" cy="517552"/>
          </a:xfrm>
        </p:grpSpPr>
        <p:sp>
          <p:nvSpPr>
            <p:cNvPr id="33" name="Straight Connector 3">
              <a:extLst>
                <a:ext uri="{FF2B5EF4-FFF2-40B4-BE49-F238E27FC236}">
                  <a16:creationId xmlns:a16="http://schemas.microsoft.com/office/drawing/2014/main" id="{66614B9F-D1DA-CA05-A378-B5CC9C9F62E6}"/>
                </a:ext>
              </a:extLst>
            </p:cNvPr>
            <p:cNvSpPr>
              <a:spLocks noChangeAspect="1"/>
            </p:cNvSpPr>
            <p:nvPr/>
          </p:nvSpPr>
          <p:spPr>
            <a:xfrm flipH="1">
              <a:off x="6621743" y="3394422"/>
              <a:ext cx="3017520" cy="517552"/>
            </a:xfrm>
            <a:custGeom>
              <a:avLst/>
              <a:gdLst/>
              <a:ahLst/>
              <a:cxnLst/>
              <a:rect l="0" t="0" r="0" b="0"/>
              <a:pathLst>
                <a:path>
                  <a:moveTo>
                    <a:pt x="2948463" y="0"/>
                  </a:moveTo>
                  <a:lnTo>
                    <a:pt x="2948463" y="277469"/>
                  </a:lnTo>
                  <a:lnTo>
                    <a:pt x="0" y="277469"/>
                  </a:lnTo>
                  <a:lnTo>
                    <a:pt x="0" y="520738"/>
                  </a:lnTo>
                </a:path>
              </a:pathLst>
            </a:custGeom>
            <a:noFill/>
            <a:ln w="19050">
              <a:solidFill>
                <a:srgbClr val="FCAF17"/>
              </a:solidFill>
              <a:tailEnd type="arrow"/>
            </a:ln>
          </p:spPr>
          <p:style>
            <a:lnRef idx="1">
              <a:schemeClr val="accent1">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4" name="Straight Connector 4">
              <a:extLst>
                <a:ext uri="{FF2B5EF4-FFF2-40B4-BE49-F238E27FC236}">
                  <a16:creationId xmlns:a16="http://schemas.microsoft.com/office/drawing/2014/main" id="{4D464C05-C79A-E03D-D460-97170A718F32}"/>
                </a:ext>
              </a:extLst>
            </p:cNvPr>
            <p:cNvSpPr txBox="1"/>
            <p:nvPr/>
          </p:nvSpPr>
          <p:spPr>
            <a:xfrm flipH="1">
              <a:off x="8096141" y="3651598"/>
              <a:ext cx="149978" cy="5513"/>
            </a:xfrm>
            <a:prstGeom prst="rect">
              <a:avLst/>
            </a:prstGeom>
            <a:ln w="19050">
              <a:solidFill>
                <a:srgbClr val="FCAF17"/>
              </a:solidFill>
            </a:ln>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12700" tIns="0" rIns="12700" bIns="0" numCol="1" spcCol="1270" anchor="ctr" anchorCtr="0">
              <a:noAutofit/>
            </a:bodyPr>
            <a:lstStyle/>
            <a:p>
              <a:pPr marL="0" marR="0" lvl="0" indent="0" algn="ctr" defTabSz="222250" rtl="0" eaLnBrk="1" fontAlgn="auto" latinLnBrk="0" hangingPunct="1">
                <a:lnSpc>
                  <a:spcPct val="90000"/>
                </a:lnSpc>
                <a:spcBef>
                  <a:spcPct val="0"/>
                </a:spcBef>
                <a:spcAft>
                  <a:spcPct val="35000"/>
                </a:spcAft>
                <a:buClrTx/>
                <a:buSzTx/>
                <a:buFontTx/>
                <a:buNone/>
                <a:tabLst/>
                <a:defRPr/>
              </a:pPr>
              <a:endParaRPr kumimoji="0" lang="en-US" sz="5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4" name="Slide Number Placeholder 4">
            <a:extLst>
              <a:ext uri="{FF2B5EF4-FFF2-40B4-BE49-F238E27FC236}">
                <a16:creationId xmlns:a16="http://schemas.microsoft.com/office/drawing/2014/main" id="{2ECC1C8E-1FE7-6D1C-3FFE-098A2B73A2F0}"/>
              </a:ext>
            </a:extLst>
          </p:cNvPr>
          <p:cNvSpPr txBox="1">
            <a:spLocks/>
          </p:cNvSpPr>
          <p:nvPr/>
        </p:nvSpPr>
        <p:spPr>
          <a:xfrm>
            <a:off x="9225005" y="649269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9842275E-3340-4755-9ABD-115F011478DF}" type="slidenum">
              <a:rPr kumimoji="0" lang="en-US" sz="1200" b="0" i="0" u="none" strike="noStrike" kern="1200" cap="none" spc="0" normalizeH="0" baseline="0" noProof="0" smtClean="0">
                <a:ln>
                  <a:noFill/>
                </a:ln>
                <a:solidFill>
                  <a:prstClr val="black">
                    <a:tint val="75000"/>
                  </a:prstClr>
                </a:solidFill>
                <a:effectLst/>
                <a:uLnTx/>
                <a:uFillTx/>
                <a:latin typeface="DINOT"/>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dirty="0">
              <a:ln>
                <a:noFill/>
              </a:ln>
              <a:solidFill>
                <a:prstClr val="black">
                  <a:tint val="75000"/>
                </a:prstClr>
              </a:solidFill>
              <a:effectLst/>
              <a:uLnTx/>
              <a:uFillTx/>
              <a:latin typeface="DINOT"/>
              <a:ea typeface="+mn-ea"/>
              <a:cs typeface="+mn-cs"/>
            </a:endParaRPr>
          </a:p>
        </p:txBody>
      </p:sp>
    </p:spTree>
    <p:extLst>
      <p:ext uri="{BB962C8B-B14F-4D97-AF65-F5344CB8AC3E}">
        <p14:creationId xmlns:p14="http://schemas.microsoft.com/office/powerpoint/2010/main" val="357741432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B67D20BE-518C-ED1D-BED4-225F9812C509}"/>
              </a:ext>
            </a:extLst>
          </p:cNvPr>
          <p:cNvGrpSpPr/>
          <p:nvPr/>
        </p:nvGrpSpPr>
        <p:grpSpPr>
          <a:xfrm>
            <a:off x="145088" y="0"/>
            <a:ext cx="5874711" cy="1686261"/>
            <a:chOff x="145088" y="0"/>
            <a:chExt cx="5874711" cy="1686261"/>
          </a:xfrm>
        </p:grpSpPr>
        <p:sp>
          <p:nvSpPr>
            <p:cNvPr id="2" name="Title 1">
              <a:extLst>
                <a:ext uri="{FF2B5EF4-FFF2-40B4-BE49-F238E27FC236}">
                  <a16:creationId xmlns:a16="http://schemas.microsoft.com/office/drawing/2014/main" id="{B008362C-4A8D-5D01-6D4D-A74DBA94D93F}"/>
                </a:ext>
              </a:extLst>
            </p:cNvPr>
            <p:cNvSpPr txBox="1">
              <a:spLocks/>
            </p:cNvSpPr>
            <p:nvPr/>
          </p:nvSpPr>
          <p:spPr>
            <a:xfrm>
              <a:off x="145088" y="0"/>
              <a:ext cx="4931879" cy="1061251"/>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Year of Planning</a:t>
              </a:r>
            </a:p>
          </p:txBody>
        </p:sp>
        <p:sp>
          <p:nvSpPr>
            <p:cNvPr id="4" name="Title 1">
              <a:extLst>
                <a:ext uri="{FF2B5EF4-FFF2-40B4-BE49-F238E27FC236}">
                  <a16:creationId xmlns:a16="http://schemas.microsoft.com/office/drawing/2014/main" id="{7EED9953-A939-F807-76B9-BF4906899166}"/>
                </a:ext>
              </a:extLst>
            </p:cNvPr>
            <p:cNvSpPr txBox="1">
              <a:spLocks/>
            </p:cNvSpPr>
            <p:nvPr/>
          </p:nvSpPr>
          <p:spPr>
            <a:xfrm>
              <a:off x="145088" y="625010"/>
              <a:ext cx="5874711" cy="1061251"/>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Roadmap </a:t>
              </a:r>
            </a:p>
          </p:txBody>
        </p:sp>
      </p:grpSp>
      <p:sp>
        <p:nvSpPr>
          <p:cNvPr id="5" name="Slide Number Placeholder 4">
            <a:extLst>
              <a:ext uri="{FF2B5EF4-FFF2-40B4-BE49-F238E27FC236}">
                <a16:creationId xmlns:a16="http://schemas.microsoft.com/office/drawing/2014/main" id="{15C27829-0FB0-ACDB-BCCD-C087B96CD650}"/>
              </a:ext>
            </a:extLst>
          </p:cNvPr>
          <p:cNvSpPr txBox="1">
            <a:spLocks/>
          </p:cNvSpPr>
          <p:nvPr/>
        </p:nvSpPr>
        <p:spPr>
          <a:xfrm>
            <a:off x="9225005" y="649269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9842275E-3340-4755-9ABD-115F011478DF}" type="slidenum">
              <a:rPr kumimoji="0" lang="en-US" sz="1200" b="0" i="0" u="none" strike="noStrike" kern="1200" cap="none" spc="0" normalizeH="0" baseline="0" noProof="0" smtClean="0">
                <a:ln>
                  <a:noFill/>
                </a:ln>
                <a:solidFill>
                  <a:prstClr val="black">
                    <a:tint val="75000"/>
                  </a:prstClr>
                </a:solidFill>
                <a:effectLst/>
                <a:uLnTx/>
                <a:uFillTx/>
                <a:latin typeface="DINOT"/>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tint val="75000"/>
                </a:prstClr>
              </a:solidFill>
              <a:effectLst/>
              <a:uLnTx/>
              <a:uFillTx/>
              <a:latin typeface="DINOT"/>
              <a:ea typeface="+mn-ea"/>
              <a:cs typeface="+mn-cs"/>
            </a:endParaRPr>
          </a:p>
        </p:txBody>
      </p:sp>
      <p:grpSp>
        <p:nvGrpSpPr>
          <p:cNvPr id="62" name="Group 61">
            <a:extLst>
              <a:ext uri="{FF2B5EF4-FFF2-40B4-BE49-F238E27FC236}">
                <a16:creationId xmlns:a16="http://schemas.microsoft.com/office/drawing/2014/main" id="{E59FB758-2C38-1D9E-4F4B-995C309402CA}"/>
              </a:ext>
            </a:extLst>
          </p:cNvPr>
          <p:cNvGrpSpPr/>
          <p:nvPr/>
        </p:nvGrpSpPr>
        <p:grpSpPr>
          <a:xfrm>
            <a:off x="408233" y="2058780"/>
            <a:ext cx="11223132" cy="2171733"/>
            <a:chOff x="619550" y="2068613"/>
            <a:chExt cx="11223132" cy="2171733"/>
          </a:xfrm>
        </p:grpSpPr>
        <p:grpSp>
          <p:nvGrpSpPr>
            <p:cNvPr id="52" name="Group 51">
              <a:extLst>
                <a:ext uri="{FF2B5EF4-FFF2-40B4-BE49-F238E27FC236}">
                  <a16:creationId xmlns:a16="http://schemas.microsoft.com/office/drawing/2014/main" id="{B10BD258-CD88-0C8F-1562-05F0BD7D2652}"/>
                </a:ext>
              </a:extLst>
            </p:cNvPr>
            <p:cNvGrpSpPr/>
            <p:nvPr/>
          </p:nvGrpSpPr>
          <p:grpSpPr>
            <a:xfrm>
              <a:off x="619550" y="2068613"/>
              <a:ext cx="1578081" cy="2171733"/>
              <a:chOff x="619550" y="2068613"/>
              <a:chExt cx="1578081" cy="2171733"/>
            </a:xfrm>
          </p:grpSpPr>
          <p:pic>
            <p:nvPicPr>
              <p:cNvPr id="28" name="Picture 27" descr="A yellow circle with a group of people&#10;&#10;Description automatically generated">
                <a:extLst>
                  <a:ext uri="{FF2B5EF4-FFF2-40B4-BE49-F238E27FC236}">
                    <a16:creationId xmlns:a16="http://schemas.microsoft.com/office/drawing/2014/main" id="{BD20FB37-DEF4-5E4D-BD09-1B48AD8D207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6898" y="2068613"/>
                <a:ext cx="1083384" cy="1097280"/>
              </a:xfrm>
              <a:prstGeom prst="rect">
                <a:avLst/>
              </a:prstGeom>
            </p:spPr>
          </p:pic>
          <p:sp>
            <p:nvSpPr>
              <p:cNvPr id="30" name="TextBox 29">
                <a:extLst>
                  <a:ext uri="{FF2B5EF4-FFF2-40B4-BE49-F238E27FC236}">
                    <a16:creationId xmlns:a16="http://schemas.microsoft.com/office/drawing/2014/main" id="{2710E7B7-DB15-663B-4579-464EDA4365E1}"/>
                  </a:ext>
                </a:extLst>
              </p:cNvPr>
              <p:cNvSpPr txBox="1"/>
              <p:nvPr/>
            </p:nvSpPr>
            <p:spPr>
              <a:xfrm>
                <a:off x="619550" y="3532460"/>
                <a:ext cx="1578081" cy="70788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Form a multi-disciplinary team with a shared vision to create a</a:t>
                </a:r>
                <a:br>
                  <a:rPr kumimoji="0" lang="en-US" sz="1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br>
                <a:r>
                  <a:rPr kumimoji="0" lang="en-US" sz="1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career academy.</a:t>
                </a:r>
              </a:p>
            </p:txBody>
          </p:sp>
          <p:sp>
            <p:nvSpPr>
              <p:cNvPr id="42" name="TextBox 41">
                <a:extLst>
                  <a:ext uri="{FF2B5EF4-FFF2-40B4-BE49-F238E27FC236}">
                    <a16:creationId xmlns:a16="http://schemas.microsoft.com/office/drawing/2014/main" id="{3EC8289A-D3BB-2BF2-86A7-B93D01A38F17}"/>
                  </a:ext>
                </a:extLst>
              </p:cNvPr>
              <p:cNvSpPr txBox="1"/>
              <p:nvPr/>
            </p:nvSpPr>
            <p:spPr>
              <a:xfrm>
                <a:off x="798139" y="3096867"/>
                <a:ext cx="1220902"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rPr>
                  <a:t>Team Building</a:t>
                </a:r>
                <a:br>
                  <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rPr>
                  <a:t>&amp; Leadership</a:t>
                </a:r>
              </a:p>
            </p:txBody>
          </p:sp>
        </p:grpSp>
        <p:grpSp>
          <p:nvGrpSpPr>
            <p:cNvPr id="53" name="Group 52">
              <a:extLst>
                <a:ext uri="{FF2B5EF4-FFF2-40B4-BE49-F238E27FC236}">
                  <a16:creationId xmlns:a16="http://schemas.microsoft.com/office/drawing/2014/main" id="{B1F48A9C-B011-320D-6245-F41F27651699}"/>
                </a:ext>
              </a:extLst>
            </p:cNvPr>
            <p:cNvGrpSpPr/>
            <p:nvPr/>
          </p:nvGrpSpPr>
          <p:grpSpPr>
            <a:xfrm>
              <a:off x="2842079" y="2068613"/>
              <a:ext cx="1819482" cy="2171733"/>
              <a:chOff x="2936148" y="2068613"/>
              <a:chExt cx="1819482" cy="2171733"/>
            </a:xfrm>
          </p:grpSpPr>
          <p:pic>
            <p:nvPicPr>
              <p:cNvPr id="26" name="Picture 25" descr="A purple circle with icons and arrows&#10;&#10;Description automatically generated">
                <a:extLst>
                  <a:ext uri="{FF2B5EF4-FFF2-40B4-BE49-F238E27FC236}">
                    <a16:creationId xmlns:a16="http://schemas.microsoft.com/office/drawing/2014/main" id="{2DBB0A11-9500-00CF-0614-3A620A846A5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97249" y="2068613"/>
                <a:ext cx="1097280" cy="1097280"/>
              </a:xfrm>
              <a:prstGeom prst="rect">
                <a:avLst/>
              </a:prstGeom>
            </p:spPr>
          </p:pic>
          <p:sp>
            <p:nvSpPr>
              <p:cNvPr id="31" name="TextBox 30">
                <a:extLst>
                  <a:ext uri="{FF2B5EF4-FFF2-40B4-BE49-F238E27FC236}">
                    <a16:creationId xmlns:a16="http://schemas.microsoft.com/office/drawing/2014/main" id="{412F8B0C-BCB8-1E3E-46C2-2220EBDF43D7}"/>
                  </a:ext>
                </a:extLst>
              </p:cNvPr>
              <p:cNvSpPr txBox="1"/>
              <p:nvPr/>
            </p:nvSpPr>
            <p:spPr>
              <a:xfrm>
                <a:off x="2936148" y="3532460"/>
                <a:ext cx="1819482" cy="70788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Hold the YOP Kickoff and develop an Action Plan to document Academy Design Plan progress.</a:t>
                </a:r>
              </a:p>
            </p:txBody>
          </p:sp>
          <p:sp>
            <p:nvSpPr>
              <p:cNvPr id="43" name="TextBox 42">
                <a:extLst>
                  <a:ext uri="{FF2B5EF4-FFF2-40B4-BE49-F238E27FC236}">
                    <a16:creationId xmlns:a16="http://schemas.microsoft.com/office/drawing/2014/main" id="{BA54B8BB-5B2D-9CD1-B20C-4F27E0F9D802}"/>
                  </a:ext>
                </a:extLst>
              </p:cNvPr>
              <p:cNvSpPr txBox="1"/>
              <p:nvPr/>
            </p:nvSpPr>
            <p:spPr>
              <a:xfrm>
                <a:off x="3404792" y="3096867"/>
                <a:ext cx="882195"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rPr>
                  <a:t>Academy</a:t>
                </a:r>
                <a:br>
                  <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rPr>
                  <a:t>Quality</a:t>
                </a:r>
              </a:p>
            </p:txBody>
          </p:sp>
        </p:grpSp>
        <p:grpSp>
          <p:nvGrpSpPr>
            <p:cNvPr id="54" name="Group 53">
              <a:extLst>
                <a:ext uri="{FF2B5EF4-FFF2-40B4-BE49-F238E27FC236}">
                  <a16:creationId xmlns:a16="http://schemas.microsoft.com/office/drawing/2014/main" id="{D49BC23C-D76B-3BE2-A95A-EC1C6DBDF356}"/>
                </a:ext>
              </a:extLst>
            </p:cNvPr>
            <p:cNvGrpSpPr/>
            <p:nvPr/>
          </p:nvGrpSpPr>
          <p:grpSpPr>
            <a:xfrm>
              <a:off x="5306009" y="2068613"/>
              <a:ext cx="1646975" cy="2171733"/>
              <a:chOff x="5494147" y="2068613"/>
              <a:chExt cx="1646975" cy="2171733"/>
            </a:xfrm>
          </p:grpSpPr>
          <p:pic>
            <p:nvPicPr>
              <p:cNvPr id="24" name="Picture 23" descr="A blue and white circle with a pencil and paper&#10;&#10;Description automatically generated">
                <a:extLst>
                  <a:ext uri="{FF2B5EF4-FFF2-40B4-BE49-F238E27FC236}">
                    <a16:creationId xmlns:a16="http://schemas.microsoft.com/office/drawing/2014/main" id="{64DA731D-0038-DA47-6BAA-12F74B00572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68994" y="2068613"/>
                <a:ext cx="1097280" cy="1097280"/>
              </a:xfrm>
              <a:prstGeom prst="rect">
                <a:avLst/>
              </a:prstGeom>
            </p:spPr>
          </p:pic>
          <p:sp>
            <p:nvSpPr>
              <p:cNvPr id="34" name="TextBox 33">
                <a:extLst>
                  <a:ext uri="{FF2B5EF4-FFF2-40B4-BE49-F238E27FC236}">
                    <a16:creationId xmlns:a16="http://schemas.microsoft.com/office/drawing/2014/main" id="{CA270883-EE65-CBEE-431B-2FE88FC547ED}"/>
                  </a:ext>
                </a:extLst>
              </p:cNvPr>
              <p:cNvSpPr txBox="1"/>
              <p:nvPr/>
            </p:nvSpPr>
            <p:spPr>
              <a:xfrm>
                <a:off x="5494147" y="3532460"/>
                <a:ext cx="1646975" cy="70788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Develop a career-connected program with advanced academics and early college options.</a:t>
                </a:r>
              </a:p>
            </p:txBody>
          </p:sp>
          <p:sp>
            <p:nvSpPr>
              <p:cNvPr id="44" name="TextBox 43">
                <a:extLst>
                  <a:ext uri="{FF2B5EF4-FFF2-40B4-BE49-F238E27FC236}">
                    <a16:creationId xmlns:a16="http://schemas.microsoft.com/office/drawing/2014/main" id="{744009BF-3C1A-22E9-9F97-D9642D3134C5}"/>
                  </a:ext>
                </a:extLst>
              </p:cNvPr>
              <p:cNvSpPr txBox="1"/>
              <p:nvPr/>
            </p:nvSpPr>
            <p:spPr>
              <a:xfrm>
                <a:off x="5788057" y="3096867"/>
                <a:ext cx="1059154"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rPr>
                  <a:t>Program of</a:t>
                </a:r>
                <a:br>
                  <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rPr>
                  <a:t>Study</a:t>
                </a:r>
              </a:p>
            </p:txBody>
          </p:sp>
        </p:grpSp>
        <p:grpSp>
          <p:nvGrpSpPr>
            <p:cNvPr id="55" name="Group 54">
              <a:extLst>
                <a:ext uri="{FF2B5EF4-FFF2-40B4-BE49-F238E27FC236}">
                  <a16:creationId xmlns:a16="http://schemas.microsoft.com/office/drawing/2014/main" id="{D8A00330-738E-9330-FA67-FF953B5137BE}"/>
                </a:ext>
              </a:extLst>
            </p:cNvPr>
            <p:cNvGrpSpPr/>
            <p:nvPr/>
          </p:nvGrpSpPr>
          <p:grpSpPr>
            <a:xfrm>
              <a:off x="7597432" y="2068613"/>
              <a:ext cx="1733228" cy="2171733"/>
              <a:chOff x="7793385" y="2068613"/>
              <a:chExt cx="1733228" cy="2171733"/>
            </a:xfrm>
          </p:grpSpPr>
          <p:pic>
            <p:nvPicPr>
              <p:cNvPr id="22" name="Picture 21" descr="A blue and white circle with a clipboard with a checklist&#10;&#10;Description automatically generated">
                <a:extLst>
                  <a:ext uri="{FF2B5EF4-FFF2-40B4-BE49-F238E27FC236}">
                    <a16:creationId xmlns:a16="http://schemas.microsoft.com/office/drawing/2014/main" id="{F9716F32-0BAC-611E-B2E6-643A9305F24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104417" y="2068613"/>
                <a:ext cx="1111164" cy="1097280"/>
              </a:xfrm>
              <a:prstGeom prst="rect">
                <a:avLst/>
              </a:prstGeom>
            </p:spPr>
          </p:pic>
          <p:sp>
            <p:nvSpPr>
              <p:cNvPr id="33" name="TextBox 32">
                <a:extLst>
                  <a:ext uri="{FF2B5EF4-FFF2-40B4-BE49-F238E27FC236}">
                    <a16:creationId xmlns:a16="http://schemas.microsoft.com/office/drawing/2014/main" id="{27FEC6EF-C61B-809B-59D0-72E9031A56E8}"/>
                  </a:ext>
                </a:extLst>
              </p:cNvPr>
              <p:cNvSpPr txBox="1"/>
              <p:nvPr/>
            </p:nvSpPr>
            <p:spPr>
              <a:xfrm>
                <a:off x="7836512" y="3532460"/>
                <a:ext cx="1646974" cy="70788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Develop an open choice student recruitment plan that emphasizes equitable and inclusive practices.</a:t>
                </a:r>
              </a:p>
            </p:txBody>
          </p:sp>
          <p:sp>
            <p:nvSpPr>
              <p:cNvPr id="45" name="TextBox 44">
                <a:extLst>
                  <a:ext uri="{FF2B5EF4-FFF2-40B4-BE49-F238E27FC236}">
                    <a16:creationId xmlns:a16="http://schemas.microsoft.com/office/drawing/2014/main" id="{00695F06-29C0-842B-1632-C18FB984703E}"/>
                  </a:ext>
                </a:extLst>
              </p:cNvPr>
              <p:cNvSpPr txBox="1"/>
              <p:nvPr/>
            </p:nvSpPr>
            <p:spPr>
              <a:xfrm>
                <a:off x="7793385" y="3096867"/>
                <a:ext cx="1733228"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rPr>
                  <a:t>Student Recruitment</a:t>
                </a:r>
                <a:br>
                  <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rPr>
                  <a:t>&amp; Enrollment</a:t>
                </a:r>
              </a:p>
            </p:txBody>
          </p:sp>
        </p:grpSp>
        <p:grpSp>
          <p:nvGrpSpPr>
            <p:cNvPr id="56" name="Group 55">
              <a:extLst>
                <a:ext uri="{FF2B5EF4-FFF2-40B4-BE49-F238E27FC236}">
                  <a16:creationId xmlns:a16="http://schemas.microsoft.com/office/drawing/2014/main" id="{B7AE5441-801D-6915-CAFC-D3EF327F3E1B}"/>
                </a:ext>
              </a:extLst>
            </p:cNvPr>
            <p:cNvGrpSpPr/>
            <p:nvPr/>
          </p:nvGrpSpPr>
          <p:grpSpPr>
            <a:xfrm>
              <a:off x="9975107" y="2068613"/>
              <a:ext cx="1867575" cy="2171733"/>
              <a:chOff x="9975107" y="2068613"/>
              <a:chExt cx="1867575" cy="2171733"/>
            </a:xfrm>
          </p:grpSpPr>
          <p:pic>
            <p:nvPicPr>
              <p:cNvPr id="20" name="Picture 19" descr="A green circle with a white and green circle with a white circle with a green circle with a white circle with a green circle with a white circle with a green circle with a white circle with a&#10;&#10;Description automatically generated">
                <a:extLst>
                  <a:ext uri="{FF2B5EF4-FFF2-40B4-BE49-F238E27FC236}">
                    <a16:creationId xmlns:a16="http://schemas.microsoft.com/office/drawing/2014/main" id="{1C95C075-7493-BA0F-E150-0A0F1F9762C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353312" y="2068613"/>
                <a:ext cx="1111164" cy="1097280"/>
              </a:xfrm>
              <a:prstGeom prst="rect">
                <a:avLst/>
              </a:prstGeom>
            </p:spPr>
          </p:pic>
          <p:sp>
            <p:nvSpPr>
              <p:cNvPr id="35" name="TextBox 34">
                <a:extLst>
                  <a:ext uri="{FF2B5EF4-FFF2-40B4-BE49-F238E27FC236}">
                    <a16:creationId xmlns:a16="http://schemas.microsoft.com/office/drawing/2014/main" id="{3FC26E34-13EC-14D7-C284-D1F3EEE382F5}"/>
                  </a:ext>
                </a:extLst>
              </p:cNvPr>
              <p:cNvSpPr txBox="1"/>
              <p:nvPr/>
            </p:nvSpPr>
            <p:spPr>
              <a:xfrm>
                <a:off x="9975107" y="3532460"/>
                <a:ext cx="1867575" cy="70788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Develop an employer engagement plan to recruit business partners and advisory board members.</a:t>
                </a:r>
              </a:p>
            </p:txBody>
          </p:sp>
          <p:sp>
            <p:nvSpPr>
              <p:cNvPr id="46" name="TextBox 45">
                <a:extLst>
                  <a:ext uri="{FF2B5EF4-FFF2-40B4-BE49-F238E27FC236}">
                    <a16:creationId xmlns:a16="http://schemas.microsoft.com/office/drawing/2014/main" id="{70A2BDC1-CDB8-1F79-303B-553699620AC7}"/>
                  </a:ext>
                </a:extLst>
              </p:cNvPr>
              <p:cNvSpPr txBox="1"/>
              <p:nvPr/>
            </p:nvSpPr>
            <p:spPr>
              <a:xfrm>
                <a:off x="10438964" y="3096867"/>
                <a:ext cx="939860"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rPr>
                  <a:t>Advisory</a:t>
                </a:r>
                <a:br>
                  <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rPr>
                  <a:t>Board</a:t>
                </a:r>
              </a:p>
            </p:txBody>
          </p:sp>
        </p:grpSp>
      </p:grpSp>
      <p:grpSp>
        <p:nvGrpSpPr>
          <p:cNvPr id="63" name="Group 62">
            <a:extLst>
              <a:ext uri="{FF2B5EF4-FFF2-40B4-BE49-F238E27FC236}">
                <a16:creationId xmlns:a16="http://schemas.microsoft.com/office/drawing/2014/main" id="{8BBB3927-636C-2845-8793-A9E8645C08DE}"/>
              </a:ext>
            </a:extLst>
          </p:cNvPr>
          <p:cNvGrpSpPr/>
          <p:nvPr/>
        </p:nvGrpSpPr>
        <p:grpSpPr>
          <a:xfrm>
            <a:off x="314433" y="4429224"/>
            <a:ext cx="11316932" cy="2315068"/>
            <a:chOff x="525750" y="4439057"/>
            <a:chExt cx="11316932" cy="2315068"/>
          </a:xfrm>
        </p:grpSpPr>
        <p:grpSp>
          <p:nvGrpSpPr>
            <p:cNvPr id="57" name="Group 56">
              <a:extLst>
                <a:ext uri="{FF2B5EF4-FFF2-40B4-BE49-F238E27FC236}">
                  <a16:creationId xmlns:a16="http://schemas.microsoft.com/office/drawing/2014/main" id="{35AC8546-3E15-DED1-0E77-AED53F170B79}"/>
                </a:ext>
              </a:extLst>
            </p:cNvPr>
            <p:cNvGrpSpPr/>
            <p:nvPr/>
          </p:nvGrpSpPr>
          <p:grpSpPr>
            <a:xfrm>
              <a:off x="525750" y="4452998"/>
              <a:ext cx="1819481" cy="2150759"/>
              <a:chOff x="525750" y="4452998"/>
              <a:chExt cx="1819481" cy="2150759"/>
            </a:xfrm>
          </p:grpSpPr>
          <p:pic>
            <p:nvPicPr>
              <p:cNvPr id="18" name="Picture 17" descr="A green circle with a hand and a briefcase&#10;&#10;Description automatically generated">
                <a:extLst>
                  <a:ext uri="{FF2B5EF4-FFF2-40B4-BE49-F238E27FC236}">
                    <a16:creationId xmlns:a16="http://schemas.microsoft.com/office/drawing/2014/main" id="{1DC88355-44BC-E9C6-78DE-FBFB9ABD052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81051" y="4452998"/>
                <a:ext cx="1055078" cy="1097280"/>
              </a:xfrm>
              <a:prstGeom prst="rect">
                <a:avLst/>
              </a:prstGeom>
            </p:spPr>
          </p:pic>
          <p:sp>
            <p:nvSpPr>
              <p:cNvPr id="36" name="TextBox 35">
                <a:extLst>
                  <a:ext uri="{FF2B5EF4-FFF2-40B4-BE49-F238E27FC236}">
                    <a16:creationId xmlns:a16="http://schemas.microsoft.com/office/drawing/2014/main" id="{1DEDBD2A-1B36-5FF6-50EC-F465A31115E9}"/>
                  </a:ext>
                </a:extLst>
              </p:cNvPr>
              <p:cNvSpPr txBox="1"/>
              <p:nvPr/>
            </p:nvSpPr>
            <p:spPr>
              <a:xfrm>
                <a:off x="525750" y="5895871"/>
                <a:ext cx="1819481" cy="70788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Develop a work-based learning plan for academy grade levels to include advisory board participation.</a:t>
                </a:r>
              </a:p>
            </p:txBody>
          </p:sp>
          <p:sp>
            <p:nvSpPr>
              <p:cNvPr id="47" name="TextBox 46">
                <a:extLst>
                  <a:ext uri="{FF2B5EF4-FFF2-40B4-BE49-F238E27FC236}">
                    <a16:creationId xmlns:a16="http://schemas.microsoft.com/office/drawing/2014/main" id="{C71F2FAE-F08C-4967-10A8-2FED8D0E44A5}"/>
                  </a:ext>
                </a:extLst>
              </p:cNvPr>
              <p:cNvSpPr txBox="1"/>
              <p:nvPr/>
            </p:nvSpPr>
            <p:spPr>
              <a:xfrm>
                <a:off x="798139" y="5460286"/>
                <a:ext cx="1220902"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rPr>
                  <a:t>Work-Based</a:t>
                </a:r>
                <a:br>
                  <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rPr>
                  <a:t>Learning</a:t>
                </a:r>
              </a:p>
            </p:txBody>
          </p:sp>
        </p:grpSp>
        <p:grpSp>
          <p:nvGrpSpPr>
            <p:cNvPr id="58" name="Group 57">
              <a:extLst>
                <a:ext uri="{FF2B5EF4-FFF2-40B4-BE49-F238E27FC236}">
                  <a16:creationId xmlns:a16="http://schemas.microsoft.com/office/drawing/2014/main" id="{0D7E2383-B7C8-1982-C62B-AD6056C8D3C7}"/>
                </a:ext>
              </a:extLst>
            </p:cNvPr>
            <p:cNvGrpSpPr/>
            <p:nvPr/>
          </p:nvGrpSpPr>
          <p:grpSpPr>
            <a:xfrm>
              <a:off x="2863641" y="4452998"/>
              <a:ext cx="1867575" cy="1996871"/>
              <a:chOff x="2936147" y="4452998"/>
              <a:chExt cx="1867575" cy="1996871"/>
            </a:xfrm>
          </p:grpSpPr>
          <p:pic>
            <p:nvPicPr>
              <p:cNvPr id="16" name="Picture 15" descr="A blue and white circle with a person pointing at a graph&#10;&#10;Description automatically generated">
                <a:extLst>
                  <a:ext uri="{FF2B5EF4-FFF2-40B4-BE49-F238E27FC236}">
                    <a16:creationId xmlns:a16="http://schemas.microsoft.com/office/drawing/2014/main" id="{E31543BA-310E-89B9-92DF-76FC26A0E274}"/>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318350" y="4452998"/>
                <a:ext cx="1055078" cy="1097280"/>
              </a:xfrm>
              <a:prstGeom prst="rect">
                <a:avLst/>
              </a:prstGeom>
            </p:spPr>
          </p:pic>
          <p:sp>
            <p:nvSpPr>
              <p:cNvPr id="37" name="TextBox 36">
                <a:extLst>
                  <a:ext uri="{FF2B5EF4-FFF2-40B4-BE49-F238E27FC236}">
                    <a16:creationId xmlns:a16="http://schemas.microsoft.com/office/drawing/2014/main" id="{C9564B64-DA1A-2206-4E79-06AC94A4E02E}"/>
                  </a:ext>
                </a:extLst>
              </p:cNvPr>
              <p:cNvSpPr txBox="1"/>
              <p:nvPr/>
            </p:nvSpPr>
            <p:spPr>
              <a:xfrm>
                <a:off x="2936147" y="5895871"/>
                <a:ext cx="1867575" cy="55399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Develop a career-connected authentic project-based learning plan per grade level.</a:t>
                </a:r>
              </a:p>
            </p:txBody>
          </p:sp>
          <p:sp>
            <p:nvSpPr>
              <p:cNvPr id="48" name="TextBox 47">
                <a:extLst>
                  <a:ext uri="{FF2B5EF4-FFF2-40B4-BE49-F238E27FC236}">
                    <a16:creationId xmlns:a16="http://schemas.microsoft.com/office/drawing/2014/main" id="{C98E23B7-E8B9-E791-7E05-BFB22BF640E5}"/>
                  </a:ext>
                </a:extLst>
              </p:cNvPr>
              <p:cNvSpPr txBox="1"/>
              <p:nvPr/>
            </p:nvSpPr>
            <p:spPr>
              <a:xfrm>
                <a:off x="3379697" y="5460286"/>
                <a:ext cx="932385"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rPr>
                  <a:t>Authentic</a:t>
                </a:r>
                <a:br>
                  <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rPr>
                  <a:t>Projects</a:t>
                </a:r>
              </a:p>
            </p:txBody>
          </p:sp>
        </p:grpSp>
        <p:grpSp>
          <p:nvGrpSpPr>
            <p:cNvPr id="59" name="Group 58">
              <a:extLst>
                <a:ext uri="{FF2B5EF4-FFF2-40B4-BE49-F238E27FC236}">
                  <a16:creationId xmlns:a16="http://schemas.microsoft.com/office/drawing/2014/main" id="{8C9E3597-F5D8-634D-2F17-9B3FFE540FFA}"/>
                </a:ext>
              </a:extLst>
            </p:cNvPr>
            <p:cNvGrpSpPr/>
            <p:nvPr/>
          </p:nvGrpSpPr>
          <p:grpSpPr>
            <a:xfrm>
              <a:off x="5349135" y="4452998"/>
              <a:ext cx="1646975" cy="1842983"/>
              <a:chOff x="5494147" y="4452998"/>
              <a:chExt cx="1646975" cy="1842983"/>
            </a:xfrm>
          </p:grpSpPr>
          <p:pic>
            <p:nvPicPr>
              <p:cNvPr id="12" name="Picture 11" descr="A blue circle with a graduation cap and arrows&#10;&#10;Description automatically generated">
                <a:extLst>
                  <a:ext uri="{FF2B5EF4-FFF2-40B4-BE49-F238E27FC236}">
                    <a16:creationId xmlns:a16="http://schemas.microsoft.com/office/drawing/2014/main" id="{E8DE49DA-137C-62B2-A9F5-A2E8A298E819}"/>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790095" y="4452998"/>
                <a:ext cx="1055078" cy="1097280"/>
              </a:xfrm>
              <a:prstGeom prst="rect">
                <a:avLst/>
              </a:prstGeom>
            </p:spPr>
          </p:pic>
          <p:sp>
            <p:nvSpPr>
              <p:cNvPr id="39" name="TextBox 38">
                <a:extLst>
                  <a:ext uri="{FF2B5EF4-FFF2-40B4-BE49-F238E27FC236}">
                    <a16:creationId xmlns:a16="http://schemas.microsoft.com/office/drawing/2014/main" id="{D6087404-22AA-7E22-0B4C-3F19C51FA8C6}"/>
                  </a:ext>
                </a:extLst>
              </p:cNvPr>
              <p:cNvSpPr txBox="1"/>
              <p:nvPr/>
            </p:nvSpPr>
            <p:spPr>
              <a:xfrm>
                <a:off x="5494147" y="5895871"/>
                <a:ext cx="1646975" cy="40011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Develop a college and career readiness plan.</a:t>
                </a:r>
              </a:p>
            </p:txBody>
          </p:sp>
          <p:sp>
            <p:nvSpPr>
              <p:cNvPr id="49" name="TextBox 48">
                <a:extLst>
                  <a:ext uri="{FF2B5EF4-FFF2-40B4-BE49-F238E27FC236}">
                    <a16:creationId xmlns:a16="http://schemas.microsoft.com/office/drawing/2014/main" id="{1F3FF45F-1AA8-0F9B-60D0-5DA8B5B91417}"/>
                  </a:ext>
                </a:extLst>
              </p:cNvPr>
              <p:cNvSpPr txBox="1"/>
              <p:nvPr/>
            </p:nvSpPr>
            <p:spPr>
              <a:xfrm>
                <a:off x="5585982" y="5460286"/>
                <a:ext cx="1463305"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rPr>
                  <a:t>College &amp; Career</a:t>
                </a:r>
                <a:br>
                  <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rPr>
                  <a:t>Readiness</a:t>
                </a:r>
              </a:p>
            </p:txBody>
          </p:sp>
        </p:grpSp>
        <p:grpSp>
          <p:nvGrpSpPr>
            <p:cNvPr id="60" name="Group 59">
              <a:extLst>
                <a:ext uri="{FF2B5EF4-FFF2-40B4-BE49-F238E27FC236}">
                  <a16:creationId xmlns:a16="http://schemas.microsoft.com/office/drawing/2014/main" id="{BAD4AD5C-4345-36F7-E52C-B40015695584}"/>
                </a:ext>
              </a:extLst>
            </p:cNvPr>
            <p:cNvGrpSpPr/>
            <p:nvPr/>
          </p:nvGrpSpPr>
          <p:grpSpPr>
            <a:xfrm>
              <a:off x="7598507" y="4452998"/>
              <a:ext cx="1774201" cy="1993351"/>
              <a:chOff x="7772898" y="4452998"/>
              <a:chExt cx="1774201" cy="1993351"/>
            </a:xfrm>
          </p:grpSpPr>
          <p:pic>
            <p:nvPicPr>
              <p:cNvPr id="10" name="Picture 9" descr="A purple circle with two hands giving thumbs up&#10;&#10;Description automatically generated">
                <a:extLst>
                  <a:ext uri="{FF2B5EF4-FFF2-40B4-BE49-F238E27FC236}">
                    <a16:creationId xmlns:a16="http://schemas.microsoft.com/office/drawing/2014/main" id="{BE216918-615F-74F1-6A7D-F06FFC14ABBD}"/>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132460" y="4452998"/>
                <a:ext cx="1055078" cy="1097280"/>
              </a:xfrm>
              <a:prstGeom prst="rect">
                <a:avLst/>
              </a:prstGeom>
            </p:spPr>
          </p:pic>
          <p:sp>
            <p:nvSpPr>
              <p:cNvPr id="38" name="TextBox 37">
                <a:extLst>
                  <a:ext uri="{FF2B5EF4-FFF2-40B4-BE49-F238E27FC236}">
                    <a16:creationId xmlns:a16="http://schemas.microsoft.com/office/drawing/2014/main" id="{70401CE6-9CE7-B96E-C895-05BFD76B7F1B}"/>
                  </a:ext>
                </a:extLst>
              </p:cNvPr>
              <p:cNvSpPr txBox="1"/>
              <p:nvPr/>
            </p:nvSpPr>
            <p:spPr>
              <a:xfrm>
                <a:off x="7772898" y="5892351"/>
                <a:ext cx="1774201" cy="55399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Finalize your </a:t>
                </a:r>
                <a:r>
                  <a:rPr kumimoji="0" lang="en-US" sz="1000" b="1" i="0" u="none" strike="noStrike" kern="1200" cap="none" spc="0" normalizeH="0" baseline="0" noProof="0" dirty="0">
                    <a:ln>
                      <a:noFill/>
                    </a:ln>
                    <a:solidFill>
                      <a:srgbClr val="92278F"/>
                    </a:solidFill>
                    <a:effectLst/>
                    <a:uLnTx/>
                    <a:uFillTx/>
                    <a:latin typeface="Tahoma" panose="020B0604030504040204" pitchFamily="34" charset="0"/>
                    <a:ea typeface="Tahoma" panose="020B0604030504040204" pitchFamily="34" charset="0"/>
                    <a:cs typeface="Tahoma" panose="020B0604030504040204" pitchFamily="34" charset="0"/>
                  </a:rPr>
                  <a:t>A</a:t>
                </a:r>
                <a:r>
                  <a:rPr kumimoji="0" lang="en-US" sz="1000" b="1" i="0" u="none" strike="noStrike" kern="1200" cap="none" spc="0" normalizeH="0" baseline="0" noProof="0" dirty="0" err="1">
                    <a:ln>
                      <a:noFill/>
                    </a:ln>
                    <a:solidFill>
                      <a:srgbClr val="92278F"/>
                    </a:solidFill>
                    <a:effectLst/>
                    <a:uLnTx/>
                    <a:uFillTx/>
                    <a:latin typeface="Tahoma" panose="020B0604030504040204" pitchFamily="34" charset="0"/>
                    <a:ea typeface="Tahoma" panose="020B0604030504040204" pitchFamily="34" charset="0"/>
                    <a:cs typeface="Tahoma" panose="020B0604030504040204" pitchFamily="34" charset="0"/>
                  </a:rPr>
                  <a:t>cademy</a:t>
                </a:r>
                <a:r>
                  <a:rPr kumimoji="0" lang="en-US" sz="1000" b="1" i="0" u="none" strike="noStrike" kern="1200" cap="none" spc="0" normalizeH="0" baseline="0" noProof="0" dirty="0">
                    <a:ln>
                      <a:noFill/>
                    </a:ln>
                    <a:solidFill>
                      <a:srgbClr val="92278F"/>
                    </a:solidFill>
                    <a:effectLst/>
                    <a:uLnTx/>
                    <a:uFillTx/>
                    <a:latin typeface="Tahoma" panose="020B0604030504040204" pitchFamily="34" charset="0"/>
                    <a:ea typeface="Tahoma" panose="020B0604030504040204" pitchFamily="34" charset="0"/>
                    <a:cs typeface="Tahoma" panose="020B0604030504040204" pitchFamily="34" charset="0"/>
                  </a:rPr>
                  <a:t> D</a:t>
                </a:r>
                <a:r>
                  <a:rPr kumimoji="0" lang="en-US" sz="1000" b="1" i="0" u="none" strike="noStrike" kern="1200" cap="none" spc="0" normalizeH="0" baseline="0" noProof="0" dirty="0" err="1">
                    <a:ln>
                      <a:noFill/>
                    </a:ln>
                    <a:solidFill>
                      <a:srgbClr val="92278F"/>
                    </a:solidFill>
                    <a:effectLst/>
                    <a:uLnTx/>
                    <a:uFillTx/>
                    <a:latin typeface="Tahoma" panose="020B0604030504040204" pitchFamily="34" charset="0"/>
                    <a:ea typeface="Tahoma" panose="020B0604030504040204" pitchFamily="34" charset="0"/>
                    <a:cs typeface="Tahoma" panose="020B0604030504040204" pitchFamily="34" charset="0"/>
                  </a:rPr>
                  <a:t>esign</a:t>
                </a:r>
                <a:r>
                  <a:rPr kumimoji="0" lang="en-US" sz="1000" b="1" i="0" u="none" strike="noStrike" kern="1200" cap="none" spc="0" normalizeH="0" baseline="0" noProof="0" dirty="0">
                    <a:ln>
                      <a:noFill/>
                    </a:ln>
                    <a:solidFill>
                      <a:srgbClr val="92278F"/>
                    </a:solidFill>
                    <a:effectLst/>
                    <a:uLnTx/>
                    <a:uFillTx/>
                    <a:latin typeface="Tahoma" panose="020B0604030504040204" pitchFamily="34" charset="0"/>
                    <a:ea typeface="Tahoma" panose="020B0604030504040204" pitchFamily="34" charset="0"/>
                    <a:cs typeface="Tahoma" panose="020B0604030504040204" pitchFamily="34" charset="0"/>
                  </a:rPr>
                  <a:t> Plan </a:t>
                </a:r>
                <a:r>
                  <a:rPr kumimoji="0" lang="en-US" sz="1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and schedule the graduation meeting.</a:t>
                </a:r>
              </a:p>
            </p:txBody>
          </p:sp>
          <p:sp>
            <p:nvSpPr>
              <p:cNvPr id="50" name="TextBox 49">
                <a:extLst>
                  <a:ext uri="{FF2B5EF4-FFF2-40B4-BE49-F238E27FC236}">
                    <a16:creationId xmlns:a16="http://schemas.microsoft.com/office/drawing/2014/main" id="{0FF16EA1-9D5E-D182-DF87-4373A2A697ED}"/>
                  </a:ext>
                </a:extLst>
              </p:cNvPr>
              <p:cNvSpPr txBox="1"/>
              <p:nvPr/>
            </p:nvSpPr>
            <p:spPr>
              <a:xfrm>
                <a:off x="8132460" y="5460286"/>
                <a:ext cx="1055078"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rPr>
                  <a:t>YOP</a:t>
                </a:r>
                <a:br>
                  <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rPr>
                  <a:t>Graduation</a:t>
                </a:r>
              </a:p>
            </p:txBody>
          </p:sp>
        </p:grpSp>
        <p:grpSp>
          <p:nvGrpSpPr>
            <p:cNvPr id="61" name="Group 60">
              <a:extLst>
                <a:ext uri="{FF2B5EF4-FFF2-40B4-BE49-F238E27FC236}">
                  <a16:creationId xmlns:a16="http://schemas.microsoft.com/office/drawing/2014/main" id="{B0DF39F3-A9B5-AC51-846C-5944B1193177}"/>
                </a:ext>
              </a:extLst>
            </p:cNvPr>
            <p:cNvGrpSpPr/>
            <p:nvPr/>
          </p:nvGrpSpPr>
          <p:grpSpPr>
            <a:xfrm>
              <a:off x="9975107" y="4439057"/>
              <a:ext cx="1867575" cy="2315068"/>
              <a:chOff x="9975107" y="4439057"/>
              <a:chExt cx="1867575" cy="2315068"/>
            </a:xfrm>
          </p:grpSpPr>
          <p:pic>
            <p:nvPicPr>
              <p:cNvPr id="8" name="Picture 7" descr="A yellow and white circle with a megaphone&#10;&#10;Description automatically generated">
                <a:extLst>
                  <a:ext uri="{FF2B5EF4-FFF2-40B4-BE49-F238E27FC236}">
                    <a16:creationId xmlns:a16="http://schemas.microsoft.com/office/drawing/2014/main" id="{07B084F6-1C84-33DD-FDBC-AB75BB2D1D3E}"/>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0353309" y="4439057"/>
                <a:ext cx="1111170" cy="1097280"/>
              </a:xfrm>
              <a:prstGeom prst="rect">
                <a:avLst/>
              </a:prstGeom>
            </p:spPr>
          </p:pic>
          <p:sp>
            <p:nvSpPr>
              <p:cNvPr id="40" name="TextBox 39">
                <a:extLst>
                  <a:ext uri="{FF2B5EF4-FFF2-40B4-BE49-F238E27FC236}">
                    <a16:creationId xmlns:a16="http://schemas.microsoft.com/office/drawing/2014/main" id="{E8F18116-34F4-7D07-6AA1-4034900145E2}"/>
                  </a:ext>
                </a:extLst>
              </p:cNvPr>
              <p:cNvSpPr txBox="1"/>
              <p:nvPr/>
            </p:nvSpPr>
            <p:spPr>
              <a:xfrm>
                <a:off x="9975107" y="5892351"/>
                <a:ext cx="1867575" cy="86177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Coordinate a new student orientation before school starts and prepare a press release to announce the academy opening.</a:t>
                </a:r>
              </a:p>
            </p:txBody>
          </p:sp>
          <p:sp>
            <p:nvSpPr>
              <p:cNvPr id="51" name="TextBox 50">
                <a:extLst>
                  <a:ext uri="{FF2B5EF4-FFF2-40B4-BE49-F238E27FC236}">
                    <a16:creationId xmlns:a16="http://schemas.microsoft.com/office/drawing/2014/main" id="{0AC6964F-0CD0-F71F-6298-39183596D25B}"/>
                  </a:ext>
                </a:extLst>
              </p:cNvPr>
              <p:cNvSpPr txBox="1"/>
              <p:nvPr/>
            </p:nvSpPr>
            <p:spPr>
              <a:xfrm>
                <a:off x="10438964" y="5448037"/>
                <a:ext cx="939860"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rPr>
                  <a:t>Launch</a:t>
                </a:r>
                <a:br>
                  <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rPr>
                  <a:t>Year</a:t>
                </a:r>
              </a:p>
            </p:txBody>
          </p:sp>
        </p:grpSp>
      </p:grpSp>
      <p:sp>
        <p:nvSpPr>
          <p:cNvPr id="3" name="Title 1">
            <a:extLst>
              <a:ext uri="{FF2B5EF4-FFF2-40B4-BE49-F238E27FC236}">
                <a16:creationId xmlns:a16="http://schemas.microsoft.com/office/drawing/2014/main" id="{FDC144E2-4343-A9B3-4529-BEC7E159829F}"/>
              </a:ext>
            </a:extLst>
          </p:cNvPr>
          <p:cNvSpPr txBox="1">
            <a:spLocks/>
          </p:cNvSpPr>
          <p:nvPr/>
        </p:nvSpPr>
        <p:spPr>
          <a:xfrm>
            <a:off x="7200925" y="1010393"/>
            <a:ext cx="4162800" cy="856256"/>
          </a:xfrm>
          <a:prstGeom prst="rect">
            <a:avLst/>
          </a:prstGeom>
          <a:ln w="38100">
            <a:solidFill>
              <a:srgbClr val="32B04A"/>
            </a:solidFill>
          </a:ln>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Key Steps to Developing</a:t>
            </a:r>
            <a:br>
              <a:rPr kumimoji="0" lang="en-US" sz="2200" b="0" i="0" u="none" strike="noStrike" kern="1200" cap="none" spc="0" normalizeH="0" baseline="0" noProof="0" dirty="0">
                <a:ln>
                  <a:noFill/>
                </a:ln>
                <a:solidFill>
                  <a:srgbClr val="178D4D"/>
                </a:solidFill>
                <a:effectLst/>
                <a:uLnTx/>
                <a:uFillTx/>
                <a:latin typeface="Tahoma" panose="020B0604030504040204" pitchFamily="34" charset="0"/>
                <a:ea typeface="Tahoma" panose="020B0604030504040204" pitchFamily="34" charset="0"/>
                <a:cs typeface="Tahoma" panose="020B0604030504040204" pitchFamily="34" charset="0"/>
              </a:rPr>
            </a:br>
            <a:r>
              <a:rPr kumimoji="0" lang="en-US" sz="2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Your</a:t>
            </a:r>
            <a:r>
              <a:rPr kumimoji="0" lang="en-US" sz="2200" b="0" i="0" u="none" strike="noStrike" kern="1200" cap="none" spc="0" normalizeH="0" baseline="0" noProof="0" dirty="0">
                <a:ln>
                  <a:noFill/>
                </a:ln>
                <a:solidFill>
                  <a:srgbClr val="178D4D"/>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200" b="1" i="0" u="none" strike="noStrike" kern="1200" cap="none" spc="0" normalizeH="0" baseline="0" noProof="0" dirty="0">
                <a:ln>
                  <a:noFill/>
                </a:ln>
                <a:solidFill>
                  <a:srgbClr val="92278F"/>
                </a:solidFill>
                <a:effectLst/>
                <a:uLnTx/>
                <a:uFillTx/>
                <a:latin typeface="Tahoma" panose="020B0604030504040204" pitchFamily="34" charset="0"/>
                <a:ea typeface="Tahoma" panose="020B0604030504040204" pitchFamily="34" charset="0"/>
                <a:cs typeface="Tahoma" panose="020B0604030504040204" pitchFamily="34" charset="0"/>
              </a:rPr>
              <a:t>Academy Design Plan</a:t>
            </a:r>
            <a:r>
              <a:rPr kumimoji="0" lang="en-US" sz="2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a:t>
            </a:r>
            <a:endParaRPr kumimoji="0" lang="en-US" sz="2200" b="1" i="0" u="none" strike="noStrike" kern="1200" cap="none" spc="0" normalizeH="0" baseline="0" noProof="0" dirty="0">
              <a:ln>
                <a:noFill/>
              </a:ln>
              <a:solidFill>
                <a:srgbClr val="92278F"/>
              </a:solidFill>
              <a:effectLst/>
              <a:uLnTx/>
              <a:uFillTx/>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19122167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08362C-4A8D-5D01-6D4D-A74DBA94D93F}"/>
              </a:ext>
            </a:extLst>
          </p:cNvPr>
          <p:cNvSpPr txBox="1">
            <a:spLocks/>
          </p:cNvSpPr>
          <p:nvPr/>
        </p:nvSpPr>
        <p:spPr>
          <a:xfrm>
            <a:off x="154613" y="37039"/>
            <a:ext cx="4482701" cy="1061251"/>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Fast Track</a:t>
            </a:r>
          </a:p>
        </p:txBody>
      </p:sp>
      <p:sp>
        <p:nvSpPr>
          <p:cNvPr id="30" name="Slide Number Placeholder 4">
            <a:extLst>
              <a:ext uri="{FF2B5EF4-FFF2-40B4-BE49-F238E27FC236}">
                <a16:creationId xmlns:a16="http://schemas.microsoft.com/office/drawing/2014/main" id="{3B18209A-E840-BE59-3E06-DFF9E925956B}"/>
              </a:ext>
            </a:extLst>
          </p:cNvPr>
          <p:cNvSpPr txBox="1">
            <a:spLocks/>
          </p:cNvSpPr>
          <p:nvPr/>
        </p:nvSpPr>
        <p:spPr>
          <a:xfrm>
            <a:off x="9225005" y="649269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9842275E-3340-4755-9ABD-115F011478DF}" type="slidenum">
              <a:rPr kumimoji="0" lang="en-US" sz="1200" b="0" i="0" u="none" strike="noStrike" kern="1200" cap="none" spc="0" normalizeH="0" baseline="0" noProof="0" smtClean="0">
                <a:ln>
                  <a:noFill/>
                </a:ln>
                <a:solidFill>
                  <a:prstClr val="black">
                    <a:tint val="75000"/>
                  </a:prstClr>
                </a:solidFill>
                <a:effectLst/>
                <a:uLnTx/>
                <a:uFillTx/>
                <a:latin typeface="DINOT"/>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dirty="0">
              <a:ln>
                <a:noFill/>
              </a:ln>
              <a:solidFill>
                <a:prstClr val="black">
                  <a:tint val="75000"/>
                </a:prstClr>
              </a:solidFill>
              <a:effectLst/>
              <a:uLnTx/>
              <a:uFillTx/>
              <a:latin typeface="DINOT"/>
              <a:ea typeface="+mn-ea"/>
              <a:cs typeface="+mn-cs"/>
            </a:endParaRPr>
          </a:p>
        </p:txBody>
      </p:sp>
      <p:sp>
        <p:nvSpPr>
          <p:cNvPr id="3" name="Title 1">
            <a:extLst>
              <a:ext uri="{FF2B5EF4-FFF2-40B4-BE49-F238E27FC236}">
                <a16:creationId xmlns:a16="http://schemas.microsoft.com/office/drawing/2014/main" id="{3F699379-01D8-2C01-B65B-17EA97B028F8}"/>
              </a:ext>
            </a:extLst>
          </p:cNvPr>
          <p:cNvSpPr txBox="1">
            <a:spLocks/>
          </p:cNvSpPr>
          <p:nvPr/>
        </p:nvSpPr>
        <p:spPr>
          <a:xfrm>
            <a:off x="154613" y="636694"/>
            <a:ext cx="3978848" cy="1061251"/>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Pacing Guide</a:t>
            </a:r>
          </a:p>
        </p:txBody>
      </p:sp>
      <p:graphicFrame>
        <p:nvGraphicFramePr>
          <p:cNvPr id="96" name="Table 95">
            <a:extLst>
              <a:ext uri="{FF2B5EF4-FFF2-40B4-BE49-F238E27FC236}">
                <a16:creationId xmlns:a16="http://schemas.microsoft.com/office/drawing/2014/main" id="{738BBE7D-705B-42D7-B096-FBA0B1CB1129}"/>
              </a:ext>
            </a:extLst>
          </p:cNvPr>
          <p:cNvGraphicFramePr>
            <a:graphicFrameLocks noGrp="1"/>
          </p:cNvGraphicFramePr>
          <p:nvPr/>
        </p:nvGraphicFramePr>
        <p:xfrm>
          <a:off x="336472" y="4340876"/>
          <a:ext cx="11631732" cy="2011680"/>
        </p:xfrm>
        <a:graphic>
          <a:graphicData uri="http://schemas.openxmlformats.org/drawingml/2006/table">
            <a:tbl>
              <a:tblPr firstRow="1" bandRow="1">
                <a:tableStyleId>{5C22544A-7EE6-4342-B048-85BDC9FD1C3A}</a:tableStyleId>
              </a:tblPr>
              <a:tblGrid>
                <a:gridCol w="1661676">
                  <a:extLst>
                    <a:ext uri="{9D8B030D-6E8A-4147-A177-3AD203B41FA5}">
                      <a16:colId xmlns:a16="http://schemas.microsoft.com/office/drawing/2014/main" val="2383170609"/>
                    </a:ext>
                  </a:extLst>
                </a:gridCol>
                <a:gridCol w="1661676">
                  <a:extLst>
                    <a:ext uri="{9D8B030D-6E8A-4147-A177-3AD203B41FA5}">
                      <a16:colId xmlns:a16="http://schemas.microsoft.com/office/drawing/2014/main" val="2068662255"/>
                    </a:ext>
                  </a:extLst>
                </a:gridCol>
                <a:gridCol w="1661676">
                  <a:extLst>
                    <a:ext uri="{9D8B030D-6E8A-4147-A177-3AD203B41FA5}">
                      <a16:colId xmlns:a16="http://schemas.microsoft.com/office/drawing/2014/main" val="2438385072"/>
                    </a:ext>
                  </a:extLst>
                </a:gridCol>
                <a:gridCol w="1661676">
                  <a:extLst>
                    <a:ext uri="{9D8B030D-6E8A-4147-A177-3AD203B41FA5}">
                      <a16:colId xmlns:a16="http://schemas.microsoft.com/office/drawing/2014/main" val="334866752"/>
                    </a:ext>
                  </a:extLst>
                </a:gridCol>
                <a:gridCol w="1661676">
                  <a:extLst>
                    <a:ext uri="{9D8B030D-6E8A-4147-A177-3AD203B41FA5}">
                      <a16:colId xmlns:a16="http://schemas.microsoft.com/office/drawing/2014/main" val="2056551117"/>
                    </a:ext>
                  </a:extLst>
                </a:gridCol>
                <a:gridCol w="1661676">
                  <a:extLst>
                    <a:ext uri="{9D8B030D-6E8A-4147-A177-3AD203B41FA5}">
                      <a16:colId xmlns:a16="http://schemas.microsoft.com/office/drawing/2014/main" val="188406801"/>
                    </a:ext>
                  </a:extLst>
                </a:gridCol>
                <a:gridCol w="1661676">
                  <a:extLst>
                    <a:ext uri="{9D8B030D-6E8A-4147-A177-3AD203B41FA5}">
                      <a16:colId xmlns:a16="http://schemas.microsoft.com/office/drawing/2014/main" val="1413934113"/>
                    </a:ext>
                  </a:extLst>
                </a:gridCol>
              </a:tblGrid>
              <a:tr h="370840">
                <a:tc>
                  <a:txBody>
                    <a:bodyPr/>
                    <a:lstStyle/>
                    <a:p>
                      <a:pPr marL="91440" indent="-91440" algn="l">
                        <a:buFont typeface="Arial" panose="020B0604020202020204" pitchFamily="34" charset="0"/>
                        <a:buChar char="•"/>
                      </a:pPr>
                      <a:r>
                        <a:rPr lang="en-US" sz="900" b="0" dirty="0">
                          <a:solidFill>
                            <a:schemeClr val="tx1"/>
                          </a:solidFill>
                        </a:rPr>
                        <a:t>The school/district forms</a:t>
                      </a:r>
                      <a:br>
                        <a:rPr lang="en-US" sz="900" b="0" dirty="0">
                          <a:solidFill>
                            <a:schemeClr val="tx1"/>
                          </a:solidFill>
                        </a:rPr>
                      </a:br>
                      <a:r>
                        <a:rPr lang="en-US" sz="900" b="0" dirty="0">
                          <a:solidFill>
                            <a:schemeClr val="tx1"/>
                          </a:solidFill>
                        </a:rPr>
                        <a:t>a multi-disciplinary </a:t>
                      </a:r>
                      <a:br>
                        <a:rPr lang="en-US" sz="900" b="0" dirty="0">
                          <a:solidFill>
                            <a:schemeClr val="tx1"/>
                          </a:solidFill>
                        </a:rPr>
                      </a:br>
                      <a:r>
                        <a:rPr lang="en-US" sz="900" b="0" dirty="0">
                          <a:solidFill>
                            <a:schemeClr val="tx1"/>
                          </a:solidFill>
                        </a:rPr>
                        <a:t>Academy Design Team (ADT)</a:t>
                      </a:r>
                      <a:br>
                        <a:rPr lang="en-US" sz="900" b="0" dirty="0">
                          <a:solidFill>
                            <a:schemeClr val="tx1"/>
                          </a:solidFill>
                        </a:rPr>
                      </a:br>
                      <a:r>
                        <a:rPr lang="en-US" sz="900" b="0" dirty="0">
                          <a:solidFill>
                            <a:schemeClr val="tx1"/>
                          </a:solidFill>
                        </a:rPr>
                        <a:t>to establish a shared vision to</a:t>
                      </a:r>
                      <a:br>
                        <a:rPr lang="en-US" sz="900" b="0" dirty="0">
                          <a:solidFill>
                            <a:schemeClr val="tx1"/>
                          </a:solidFill>
                        </a:rPr>
                      </a:br>
                      <a:r>
                        <a:rPr lang="en-US" sz="900" b="0" dirty="0">
                          <a:solidFill>
                            <a:schemeClr val="tx1"/>
                          </a:solidFill>
                        </a:rPr>
                        <a:t>start a NAF career academy.</a:t>
                      </a:r>
                    </a:p>
                    <a:p>
                      <a:pPr marL="91440" indent="-91440" algn="l">
                        <a:buFont typeface="Arial" panose="020B0604020202020204" pitchFamily="34" charset="0"/>
                        <a:buChar char="•"/>
                      </a:pPr>
                      <a:endParaRPr lang="en-US" sz="900" b="0" dirty="0">
                        <a:solidFill>
                          <a:schemeClr val="tx1"/>
                        </a:solidFill>
                      </a:endParaRPr>
                    </a:p>
                    <a:p>
                      <a:pPr marL="91440" indent="-91440" algn="l">
                        <a:buFont typeface="Arial" panose="020B0604020202020204" pitchFamily="34" charset="0"/>
                        <a:buChar char="•"/>
                      </a:pPr>
                      <a:r>
                        <a:rPr lang="en-US" sz="900" b="0" dirty="0">
                          <a:solidFill>
                            <a:schemeClr val="tx1"/>
                          </a:solidFill>
                        </a:rPr>
                        <a:t>The ADT uses the Interest Survey to evaluate  partnership alignment and readiness identifies expected outcomes for the district, school, and community, and contacts NAF to begin the admissions process. </a:t>
                      </a:r>
                    </a:p>
                  </a:txBody>
                  <a:tcPr>
                    <a:noFill/>
                  </a:tcPr>
                </a:tc>
                <a:tc>
                  <a:txBody>
                    <a:bodyPr/>
                    <a:lstStyle/>
                    <a:p>
                      <a:pPr marL="91440" indent="-91440" algn="l">
                        <a:buFont typeface="Arial" panose="020B0604020202020204" pitchFamily="34" charset="0"/>
                        <a:buChar char="•"/>
                      </a:pPr>
                      <a:r>
                        <a:rPr lang="en-US" sz="900" b="0" dirty="0">
                          <a:solidFill>
                            <a:schemeClr val="tx1"/>
                          </a:solidFill>
                        </a:rPr>
                        <a:t>The NAF Team evaluates partnership alignment and approves schools for the application process, then schedules a virtual meeting with approved applicants to review the Fast Track process.</a:t>
                      </a:r>
                    </a:p>
                    <a:p>
                      <a:pPr marL="91440" indent="0" algn="l">
                        <a:buFont typeface="Arial" panose="020B0604020202020204" pitchFamily="34" charset="0"/>
                        <a:buNone/>
                      </a:pPr>
                      <a:endParaRPr lang="en-US" sz="900" b="0" dirty="0">
                        <a:solidFill>
                          <a:schemeClr val="tx1"/>
                        </a:solidFill>
                      </a:endParaRPr>
                    </a:p>
                    <a:p>
                      <a:pPr marL="91440" indent="-91440" algn="l">
                        <a:buFont typeface="Arial" panose="020B0604020202020204" pitchFamily="34" charset="0"/>
                        <a:buChar char="•"/>
                      </a:pPr>
                      <a:r>
                        <a:rPr lang="en-US" sz="900" b="0" dirty="0">
                          <a:solidFill>
                            <a:schemeClr val="tx1"/>
                          </a:solidFill>
                        </a:rPr>
                        <a:t>The ADT establishes team roles and deadlines to ensure timely submission of all required documentation.</a:t>
                      </a:r>
                    </a:p>
                  </a:txBody>
                  <a:tcPr>
                    <a:noFill/>
                  </a:tcPr>
                </a:tc>
                <a:tc>
                  <a:txBody>
                    <a:bodyPr/>
                    <a:lstStyle/>
                    <a:p>
                      <a:pPr marL="91440" indent="-91440" algn="l">
                        <a:buFont typeface="Arial" panose="020B0604020202020204" pitchFamily="34" charset="0"/>
                        <a:buChar char="•"/>
                      </a:pPr>
                      <a:r>
                        <a:rPr lang="en-US" sz="900" b="0" dirty="0">
                          <a:solidFill>
                            <a:schemeClr val="tx1"/>
                          </a:solidFill>
                        </a:rPr>
                        <a:t>The ADT reviews the Fast Track Assessment sample and agrees on responses for accuracy before submitting it online.</a:t>
                      </a:r>
                    </a:p>
                    <a:p>
                      <a:pPr marL="182880" indent="-182880" algn="l">
                        <a:buFont typeface="Arial" panose="020B0604020202020204" pitchFamily="34" charset="0"/>
                        <a:buChar char="•"/>
                      </a:pPr>
                      <a:endParaRPr lang="en-US" sz="900" b="0" dirty="0">
                        <a:solidFill>
                          <a:schemeClr val="tx1"/>
                        </a:solidFill>
                      </a:endParaRPr>
                    </a:p>
                    <a:p>
                      <a:pPr marL="91440" indent="-91440" algn="l">
                        <a:buFont typeface="Arial" panose="020B0604020202020204" pitchFamily="34" charset="0"/>
                        <a:buChar char="•"/>
                      </a:pPr>
                      <a:r>
                        <a:rPr lang="en-US" sz="900" b="0" dirty="0">
                          <a:solidFill>
                            <a:schemeClr val="tx1"/>
                          </a:solidFill>
                        </a:rPr>
                        <a:t>The applicant submits the assessment on behalf of the ADT. A score of 15 or higher is required to proceed with the Fast Track process.</a:t>
                      </a:r>
                    </a:p>
                  </a:txBody>
                  <a:tcPr>
                    <a:noFill/>
                  </a:tcPr>
                </a:tc>
                <a:tc>
                  <a:txBody>
                    <a:bodyPr/>
                    <a:lstStyle/>
                    <a:p>
                      <a:pPr marL="91440" indent="-91440" algn="l">
                        <a:buFont typeface="Arial" panose="020B0604020202020204" pitchFamily="34" charset="0"/>
                        <a:buChar char="•"/>
                      </a:pPr>
                      <a:r>
                        <a:rPr lang="en-US" sz="900" b="0" dirty="0">
                          <a:solidFill>
                            <a:schemeClr val="tx1"/>
                          </a:solidFill>
                        </a:rPr>
                        <a:t>The ADT reviews the Evidence Checklist to understand NAF Standards.</a:t>
                      </a:r>
                    </a:p>
                    <a:p>
                      <a:pPr marL="91440" indent="-91440" algn="l">
                        <a:buFont typeface="Arial" panose="020B0604020202020204" pitchFamily="34" charset="0"/>
                        <a:buChar char="•"/>
                      </a:pPr>
                      <a:endParaRPr lang="en-US" sz="900" b="0" dirty="0">
                        <a:solidFill>
                          <a:schemeClr val="tx1"/>
                        </a:solidFill>
                      </a:endParaRPr>
                    </a:p>
                    <a:p>
                      <a:pPr marL="91440" indent="-91440" algn="l">
                        <a:buFont typeface="Arial" panose="020B0604020202020204" pitchFamily="34" charset="0"/>
                        <a:buChar char="•"/>
                      </a:pPr>
                      <a:r>
                        <a:rPr lang="en-US" sz="900" b="0" dirty="0">
                          <a:solidFill>
                            <a:schemeClr val="tx1"/>
                          </a:solidFill>
                        </a:rPr>
                        <a:t>The applicant submits</a:t>
                      </a:r>
                      <a:br>
                        <a:rPr lang="en-US" sz="900" b="0" dirty="0">
                          <a:solidFill>
                            <a:schemeClr val="tx1"/>
                          </a:solidFill>
                        </a:rPr>
                      </a:br>
                      <a:r>
                        <a:rPr lang="en-US" sz="900" b="0" dirty="0">
                          <a:solidFill>
                            <a:schemeClr val="tx1"/>
                          </a:solidFill>
                        </a:rPr>
                        <a:t>evidence demonstrating alignment of current </a:t>
                      </a:r>
                      <a:br>
                        <a:rPr lang="en-US" sz="900" b="0" dirty="0">
                          <a:solidFill>
                            <a:schemeClr val="tx1"/>
                          </a:solidFill>
                        </a:rPr>
                      </a:br>
                      <a:r>
                        <a:rPr lang="en-US" sz="900" b="0" dirty="0">
                          <a:solidFill>
                            <a:schemeClr val="tx1"/>
                          </a:solidFill>
                        </a:rPr>
                        <a:t>practices with NAF’s Design. </a:t>
                      </a:r>
                    </a:p>
                    <a:p>
                      <a:pPr marL="285750" indent="-285750" algn="ctr">
                        <a:buFont typeface="Arial" panose="020B0604020202020204" pitchFamily="34" charset="0"/>
                        <a:buChar char="•"/>
                      </a:pPr>
                      <a:endParaRPr lang="en-US" sz="900" b="0" dirty="0">
                        <a:solidFill>
                          <a:schemeClr val="tx1"/>
                        </a:solidFill>
                      </a:endParaRPr>
                    </a:p>
                    <a:p>
                      <a:pPr marL="91440" indent="-91440" algn="l">
                        <a:buFont typeface="Arial" panose="020B0604020202020204" pitchFamily="34" charset="0"/>
                        <a:buChar char="•"/>
                      </a:pPr>
                      <a:r>
                        <a:rPr lang="en-US" sz="900" b="0" dirty="0">
                          <a:solidFill>
                            <a:schemeClr val="tx1"/>
                          </a:solidFill>
                        </a:rPr>
                        <a:t>The NAF Team completes an initial review of evidence within 10 days, notifying the applicant if clarification or adjustments are needed. </a:t>
                      </a:r>
                    </a:p>
                  </a:txBody>
                  <a:tcPr>
                    <a:noFill/>
                  </a:tcPr>
                </a:tc>
                <a:tc>
                  <a:txBody>
                    <a:bodyPr/>
                    <a:lstStyle/>
                    <a:p>
                      <a:pPr marL="91440" indent="-91440" algn="l">
                        <a:buFont typeface="Arial" panose="020B0604020202020204" pitchFamily="34" charset="0"/>
                        <a:buChar char="•"/>
                      </a:pPr>
                      <a:r>
                        <a:rPr lang="en-US" sz="900" b="0" dirty="0">
                          <a:solidFill>
                            <a:schemeClr val="tx1"/>
                          </a:solidFill>
                        </a:rPr>
                        <a:t>The ADT uses feedback from</a:t>
                      </a:r>
                      <a:br>
                        <a:rPr lang="en-US" sz="900" b="0" dirty="0">
                          <a:solidFill>
                            <a:schemeClr val="tx1"/>
                          </a:solidFill>
                        </a:rPr>
                      </a:br>
                      <a:r>
                        <a:rPr lang="en-US" sz="900" b="0" dirty="0">
                          <a:solidFill>
                            <a:schemeClr val="tx1"/>
                          </a:solidFill>
                        </a:rPr>
                        <a:t>the initial review to revise their online assessment within 15 days.</a:t>
                      </a:r>
                    </a:p>
                    <a:p>
                      <a:pPr marL="91440" indent="-91440" algn="l">
                        <a:buFont typeface="Arial" panose="020B0604020202020204" pitchFamily="34" charset="0"/>
                        <a:buChar char="•"/>
                      </a:pPr>
                      <a:endParaRPr lang="en-US" sz="900" b="0" dirty="0">
                        <a:solidFill>
                          <a:schemeClr val="tx1"/>
                        </a:solidFill>
                      </a:endParaRPr>
                    </a:p>
                    <a:p>
                      <a:pPr marL="91440" indent="-91440" algn="l">
                        <a:buFont typeface="Arial" panose="020B0604020202020204" pitchFamily="34" charset="0"/>
                        <a:buChar char="•"/>
                      </a:pPr>
                      <a:r>
                        <a:rPr lang="en-US" sz="900" b="0" dirty="0">
                          <a:solidFill>
                            <a:schemeClr val="tx1"/>
                          </a:solidFill>
                        </a:rPr>
                        <a:t>The NAF Team then conducts a final review of the evidence to ensure alignment with NAF standards before processing the membership agreement and fees.</a:t>
                      </a:r>
                    </a:p>
                  </a:txBody>
                  <a:tcPr>
                    <a:noFill/>
                  </a:tcPr>
                </a:tc>
                <a:tc>
                  <a:txBody>
                    <a:bodyPr/>
                    <a:lstStyle/>
                    <a:p>
                      <a:pPr marL="91440" indent="-91440" algn="l">
                        <a:buFont typeface="Arial" panose="020B0604020202020204" pitchFamily="34" charset="0"/>
                        <a:buChar char="•"/>
                      </a:pPr>
                      <a:r>
                        <a:rPr lang="en-US" sz="900" b="0" dirty="0">
                          <a:solidFill>
                            <a:schemeClr val="tx1"/>
                          </a:solidFill>
                        </a:rPr>
                        <a:t>The applicant facilitates the signing of a NAF Membership Agreement to formalize the partnership and start the invoicing process.</a:t>
                      </a:r>
                    </a:p>
                    <a:p>
                      <a:pPr marL="285750" indent="-285750" algn="l">
                        <a:buFont typeface="Arial" panose="020B0604020202020204" pitchFamily="34" charset="0"/>
                        <a:buChar char="•"/>
                      </a:pPr>
                      <a:endParaRPr lang="en-US" sz="900" b="0" dirty="0">
                        <a:solidFill>
                          <a:schemeClr val="tx1"/>
                        </a:solidFill>
                      </a:endParaRPr>
                    </a:p>
                    <a:p>
                      <a:pPr marL="91440" indent="-91440" algn="l">
                        <a:buFont typeface="Arial" panose="020B0604020202020204" pitchFamily="34" charset="0"/>
                        <a:buChar char="•"/>
                      </a:pPr>
                      <a:r>
                        <a:rPr lang="en-US" sz="900" b="0" dirty="0">
                          <a:solidFill>
                            <a:schemeClr val="tx1"/>
                          </a:solidFill>
                        </a:rPr>
                        <a:t>A $4,000 application fee is required before the Fast Track validation meeting, which the NAF Team schedules with key members of the ADT to finalize the application.</a:t>
                      </a:r>
                    </a:p>
                  </a:txBody>
                  <a:tcPr>
                    <a:noFill/>
                  </a:tcPr>
                </a:tc>
                <a:tc>
                  <a:txBody>
                    <a:bodyPr/>
                    <a:lstStyle/>
                    <a:p>
                      <a:pPr marL="91440" indent="-91440" algn="l">
                        <a:buFont typeface="Arial" panose="020B0604020202020204" pitchFamily="34" charset="0"/>
                        <a:buChar char="•"/>
                      </a:pPr>
                      <a:r>
                        <a:rPr lang="en-US" sz="900" b="0" dirty="0">
                          <a:solidFill>
                            <a:schemeClr val="tx1"/>
                          </a:solidFill>
                        </a:rPr>
                        <a:t>The admissions process concludes with a validation meeting to discuss alignment with the NAF Design.</a:t>
                      </a:r>
                    </a:p>
                    <a:p>
                      <a:pPr marL="91440" indent="-91440" algn="l">
                        <a:buFont typeface="Arial" panose="020B0604020202020204" pitchFamily="34" charset="0"/>
                        <a:buChar char="•"/>
                      </a:pPr>
                      <a:endParaRPr lang="en-US" sz="900" b="0" dirty="0">
                        <a:solidFill>
                          <a:schemeClr val="tx1"/>
                        </a:solidFill>
                      </a:endParaRPr>
                    </a:p>
                    <a:p>
                      <a:pPr marL="91440" indent="-91440" algn="l">
                        <a:buFont typeface="Arial" panose="020B0604020202020204" pitchFamily="34" charset="0"/>
                        <a:buChar char="•"/>
                      </a:pPr>
                      <a:r>
                        <a:rPr lang="en-US" sz="900" b="0" dirty="0">
                          <a:solidFill>
                            <a:schemeClr val="tx1"/>
                          </a:solidFill>
                        </a:rPr>
                        <a:t>The ADT uses insights from this meeting to set goals and adjust their action plan for the Launch Year.</a:t>
                      </a:r>
                    </a:p>
                    <a:p>
                      <a:pPr marL="0" indent="0" algn="l">
                        <a:buFont typeface="Arial" panose="020B0604020202020204" pitchFamily="34" charset="0"/>
                        <a:buNone/>
                      </a:pPr>
                      <a:endParaRPr lang="en-US" sz="900" b="0" dirty="0">
                        <a:solidFill>
                          <a:schemeClr val="tx1"/>
                        </a:solidFill>
                      </a:endParaRPr>
                    </a:p>
                    <a:p>
                      <a:pPr marL="91440" indent="-91440" algn="l">
                        <a:buFont typeface="Arial" panose="020B0604020202020204" pitchFamily="34" charset="0"/>
                        <a:buChar char="•"/>
                      </a:pPr>
                      <a:r>
                        <a:rPr lang="en-US" sz="900" b="0" dirty="0">
                          <a:solidFill>
                            <a:schemeClr val="tx1"/>
                          </a:solidFill>
                        </a:rPr>
                        <a:t>A $2,000 annual membership fee is due upon the academy's launch.</a:t>
                      </a:r>
                    </a:p>
                    <a:p>
                      <a:pPr marL="285750" indent="-285750" algn="l">
                        <a:buFont typeface="Arial" panose="020B0604020202020204" pitchFamily="34" charset="0"/>
                        <a:buChar char="•"/>
                      </a:pPr>
                      <a:endParaRPr lang="en-US" sz="900" b="0" dirty="0">
                        <a:solidFill>
                          <a:schemeClr val="tx1"/>
                        </a:solidFill>
                      </a:endParaRPr>
                    </a:p>
                  </a:txBody>
                  <a:tcPr>
                    <a:noFill/>
                  </a:tcPr>
                </a:tc>
                <a:extLst>
                  <a:ext uri="{0D108BD9-81ED-4DB2-BD59-A6C34878D82A}">
                    <a16:rowId xmlns:a16="http://schemas.microsoft.com/office/drawing/2014/main" val="3996095918"/>
                  </a:ext>
                </a:extLst>
              </a:tr>
            </a:tbl>
          </a:graphicData>
        </a:graphic>
      </p:graphicFrame>
      <p:sp>
        <p:nvSpPr>
          <p:cNvPr id="4" name="Title 1">
            <a:extLst>
              <a:ext uri="{FF2B5EF4-FFF2-40B4-BE49-F238E27FC236}">
                <a16:creationId xmlns:a16="http://schemas.microsoft.com/office/drawing/2014/main" id="{A136DA8A-34EB-5AF6-021F-034A8DB565E0}"/>
              </a:ext>
            </a:extLst>
          </p:cNvPr>
          <p:cNvSpPr txBox="1">
            <a:spLocks/>
          </p:cNvSpPr>
          <p:nvPr/>
        </p:nvSpPr>
        <p:spPr>
          <a:xfrm>
            <a:off x="8406614" y="841689"/>
            <a:ext cx="3379534" cy="856256"/>
          </a:xfrm>
          <a:prstGeom prst="rect">
            <a:avLst/>
          </a:prstGeom>
          <a:ln w="38100">
            <a:solidFill>
              <a:srgbClr val="32B04A"/>
            </a:solidFill>
          </a:ln>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Your </a:t>
            </a:r>
            <a:r>
              <a:rPr kumimoji="0" lang="en-US" sz="2000" b="1" i="0" u="none" strike="noStrike" kern="1200" cap="none" spc="0" normalizeH="0" baseline="0" noProof="0" dirty="0">
                <a:ln>
                  <a:noFill/>
                </a:ln>
                <a:solidFill>
                  <a:srgbClr val="FCAF17"/>
                </a:solidFill>
                <a:effectLst/>
                <a:uLnTx/>
                <a:uFillTx/>
                <a:latin typeface="Tahoma" panose="020B0604030504040204" pitchFamily="34" charset="0"/>
                <a:ea typeface="Tahoma" panose="020B0604030504040204" pitchFamily="34" charset="0"/>
                <a:cs typeface="Tahoma" panose="020B0604030504040204" pitchFamily="34" charset="0"/>
              </a:rPr>
              <a:t>Accelerated Path </a:t>
            </a:r>
            <a:r>
              <a:rPr kumimoji="0" lang="en-US" sz="2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to</a:t>
            </a:r>
            <a:br>
              <a:rPr kumimoji="0" lang="en-US" sz="2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br>
            <a:r>
              <a:rPr kumimoji="0" lang="en-US" sz="2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NAF Membership!</a:t>
            </a:r>
          </a:p>
        </p:txBody>
      </p:sp>
      <p:sp>
        <p:nvSpPr>
          <p:cNvPr id="6" name="TextBox 5">
            <a:extLst>
              <a:ext uri="{FF2B5EF4-FFF2-40B4-BE49-F238E27FC236}">
                <a16:creationId xmlns:a16="http://schemas.microsoft.com/office/drawing/2014/main" id="{14E16242-5023-3567-AAEC-AF90BE17425C}"/>
              </a:ext>
            </a:extLst>
          </p:cNvPr>
          <p:cNvSpPr txBox="1"/>
          <p:nvPr/>
        </p:nvSpPr>
        <p:spPr>
          <a:xfrm>
            <a:off x="336472" y="6417735"/>
            <a:ext cx="5838186"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1" u="none" strike="noStrike" kern="1200" cap="none" spc="0" normalizeH="0" baseline="0" noProof="0" dirty="0">
                <a:ln>
                  <a:noFill/>
                </a:ln>
                <a:solidFill>
                  <a:prstClr val="black"/>
                </a:solidFill>
                <a:effectLst/>
                <a:uLnTx/>
                <a:uFillTx/>
                <a:latin typeface="DINOT" panose="020B0504020101020102" pitchFamily="34" charset="0"/>
                <a:ea typeface="Tahoma" panose="020B0604030504040204" pitchFamily="34" charset="0"/>
                <a:cs typeface="DINOT" panose="020B0504020101020102" pitchFamily="34" charset="0"/>
              </a:rPr>
              <a:t>*</a:t>
            </a:r>
            <a:r>
              <a:rPr kumimoji="0" lang="en-US" sz="1200" b="0" i="1" u="none" strike="noStrike" kern="1200" cap="none" spc="0" normalizeH="0" baseline="0" noProof="0" dirty="0">
                <a:ln>
                  <a:noFill/>
                </a:ln>
                <a:solidFill>
                  <a:prstClr val="black"/>
                </a:solidFill>
                <a:effectLst/>
                <a:uLnTx/>
                <a:uFillTx/>
                <a:latin typeface="DINOT" panose="020B0504020101020102" pitchFamily="34" charset="0"/>
                <a:ea typeface="Tahoma" panose="020B0604030504040204" pitchFamily="34" charset="0"/>
                <a:cs typeface="DINOT" panose="020B0504020101020102" pitchFamily="34" charset="0"/>
              </a:rPr>
              <a:t>The 90-Day </a:t>
            </a:r>
            <a:r>
              <a:rPr kumimoji="0" lang="en-US" sz="1200" b="0" i="1" u="sng" strike="noStrike" kern="1200" cap="none" spc="0" normalizeH="0" baseline="0" noProof="0" dirty="0">
                <a:ln>
                  <a:noFill/>
                </a:ln>
                <a:solidFill>
                  <a:prstClr val="black"/>
                </a:solidFill>
                <a:effectLst/>
                <a:uLnTx/>
                <a:uFillTx/>
                <a:latin typeface="DINOT" panose="020B0504020101020102" pitchFamily="34" charset="0"/>
                <a:ea typeface="Tahoma" panose="020B0604030504040204" pitchFamily="34" charset="0"/>
                <a:cs typeface="DINOT" panose="020B0504020101020102" pitchFamily="34" charset="0"/>
              </a:rPr>
              <a:t>sample</a:t>
            </a:r>
            <a:r>
              <a:rPr kumimoji="0" lang="en-US" sz="1200" b="0" i="1" u="none" strike="noStrike" kern="1200" cap="none" spc="0" normalizeH="0" baseline="0" noProof="0" dirty="0">
                <a:ln>
                  <a:noFill/>
                </a:ln>
                <a:solidFill>
                  <a:prstClr val="black"/>
                </a:solidFill>
                <a:effectLst/>
                <a:uLnTx/>
                <a:uFillTx/>
                <a:latin typeface="DINOT" panose="020B0504020101020102" pitchFamily="34" charset="0"/>
                <a:ea typeface="Tahoma" panose="020B0604030504040204" pitchFamily="34" charset="0"/>
                <a:cs typeface="DINOT" panose="020B0504020101020102" pitchFamily="34" charset="0"/>
              </a:rPr>
              <a:t> timeline is flexible based on your academy development needs.   </a:t>
            </a:r>
          </a:p>
        </p:txBody>
      </p:sp>
      <p:grpSp>
        <p:nvGrpSpPr>
          <p:cNvPr id="5" name="Group 4">
            <a:extLst>
              <a:ext uri="{FF2B5EF4-FFF2-40B4-BE49-F238E27FC236}">
                <a16:creationId xmlns:a16="http://schemas.microsoft.com/office/drawing/2014/main" id="{D99D4071-8CCE-F132-15A5-8316AA6B5962}"/>
              </a:ext>
            </a:extLst>
          </p:cNvPr>
          <p:cNvGrpSpPr/>
          <p:nvPr/>
        </p:nvGrpSpPr>
        <p:grpSpPr>
          <a:xfrm>
            <a:off x="358702" y="2364726"/>
            <a:ext cx="11336181" cy="1897809"/>
            <a:chOff x="358702" y="2364726"/>
            <a:chExt cx="11336181" cy="1897809"/>
          </a:xfrm>
        </p:grpSpPr>
        <p:grpSp>
          <p:nvGrpSpPr>
            <p:cNvPr id="44" name="Group 43">
              <a:extLst>
                <a:ext uri="{FF2B5EF4-FFF2-40B4-BE49-F238E27FC236}">
                  <a16:creationId xmlns:a16="http://schemas.microsoft.com/office/drawing/2014/main" id="{A2FC80A6-D65C-99A7-AFB0-F297B7199A08}"/>
                </a:ext>
              </a:extLst>
            </p:cNvPr>
            <p:cNvGrpSpPr/>
            <p:nvPr/>
          </p:nvGrpSpPr>
          <p:grpSpPr>
            <a:xfrm>
              <a:off x="358702" y="2364726"/>
              <a:ext cx="1385316" cy="1897809"/>
              <a:chOff x="358702" y="2364726"/>
              <a:chExt cx="1385316" cy="1897809"/>
            </a:xfrm>
          </p:grpSpPr>
          <p:sp>
            <p:nvSpPr>
              <p:cNvPr id="21" name="TextBox 20">
                <a:extLst>
                  <a:ext uri="{FF2B5EF4-FFF2-40B4-BE49-F238E27FC236}">
                    <a16:creationId xmlns:a16="http://schemas.microsoft.com/office/drawing/2014/main" id="{310F27F5-D645-91F8-CA92-E9F5CAF7DCAF}"/>
                  </a:ext>
                </a:extLst>
              </p:cNvPr>
              <p:cNvSpPr txBox="1"/>
              <p:nvPr/>
            </p:nvSpPr>
            <p:spPr>
              <a:xfrm>
                <a:off x="365560" y="3800870"/>
                <a:ext cx="137160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32B04A"/>
                    </a:solidFill>
                    <a:effectLst/>
                    <a:uLnTx/>
                    <a:uFillTx/>
                    <a:latin typeface="DINOT-Bold" panose="020B0804020101020102" pitchFamily="34" charset="0"/>
                    <a:ea typeface="+mn-ea"/>
                    <a:cs typeface="DINOT-Bold" panose="020B0804020101020102" pitchFamily="34" charset="0"/>
                  </a:rPr>
                  <a:t>Getting</a:t>
                </a:r>
                <a:br>
                  <a:rPr kumimoji="0" lang="en-US" sz="1200" b="1" i="0" u="none" strike="noStrike" kern="1200" cap="none" spc="0" normalizeH="0" baseline="0" noProof="0" dirty="0">
                    <a:ln>
                      <a:noFill/>
                    </a:ln>
                    <a:solidFill>
                      <a:srgbClr val="32B04A"/>
                    </a:solidFill>
                    <a:effectLst/>
                    <a:uLnTx/>
                    <a:uFillTx/>
                    <a:latin typeface="DINOT-Bold" panose="020B0804020101020102" pitchFamily="34" charset="0"/>
                    <a:ea typeface="+mn-ea"/>
                    <a:cs typeface="DINOT-Bold" panose="020B0804020101020102" pitchFamily="34" charset="0"/>
                  </a:rPr>
                </a:br>
                <a:r>
                  <a:rPr kumimoji="0" lang="en-US" sz="1200" b="1" i="0" u="none" strike="noStrike" kern="1200" cap="none" spc="0" normalizeH="0" baseline="0" noProof="0" dirty="0">
                    <a:ln>
                      <a:noFill/>
                    </a:ln>
                    <a:solidFill>
                      <a:srgbClr val="32B04A"/>
                    </a:solidFill>
                    <a:effectLst/>
                    <a:uLnTx/>
                    <a:uFillTx/>
                    <a:latin typeface="DINOT-Bold" panose="020B0804020101020102" pitchFamily="34" charset="0"/>
                    <a:ea typeface="+mn-ea"/>
                    <a:cs typeface="DINOT-Bold" panose="020B0804020101020102" pitchFamily="34" charset="0"/>
                  </a:rPr>
                  <a:t>Started</a:t>
                </a:r>
              </a:p>
            </p:txBody>
          </p:sp>
          <p:pic>
            <p:nvPicPr>
              <p:cNvPr id="23" name="Picture 22" descr="A green and white circular logo&#10;&#10;Description automatically generated">
                <a:extLst>
                  <a:ext uri="{FF2B5EF4-FFF2-40B4-BE49-F238E27FC236}">
                    <a16:creationId xmlns:a16="http://schemas.microsoft.com/office/drawing/2014/main" id="{496DE0F6-4079-937D-1189-A51213521A3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8702" y="2364726"/>
                <a:ext cx="1385316" cy="1371600"/>
              </a:xfrm>
              <a:prstGeom prst="rect">
                <a:avLst/>
              </a:prstGeom>
            </p:spPr>
          </p:pic>
        </p:grpSp>
        <p:grpSp>
          <p:nvGrpSpPr>
            <p:cNvPr id="45" name="Group 44">
              <a:extLst>
                <a:ext uri="{FF2B5EF4-FFF2-40B4-BE49-F238E27FC236}">
                  <a16:creationId xmlns:a16="http://schemas.microsoft.com/office/drawing/2014/main" id="{26A68328-33A1-0F82-7B4A-1C8969843605}"/>
                </a:ext>
              </a:extLst>
            </p:cNvPr>
            <p:cNvGrpSpPr/>
            <p:nvPr/>
          </p:nvGrpSpPr>
          <p:grpSpPr>
            <a:xfrm>
              <a:off x="2030895" y="2364726"/>
              <a:ext cx="1371600" cy="1897809"/>
              <a:chOff x="2032038" y="2364726"/>
              <a:chExt cx="1371600" cy="1897809"/>
            </a:xfrm>
          </p:grpSpPr>
          <p:pic>
            <p:nvPicPr>
              <p:cNvPr id="36" name="Picture 35" descr="A blue circle with white line and a group of people with a light bulb above it&#10;&#10;Description automatically generated">
                <a:extLst>
                  <a:ext uri="{FF2B5EF4-FFF2-40B4-BE49-F238E27FC236}">
                    <a16:creationId xmlns:a16="http://schemas.microsoft.com/office/drawing/2014/main" id="{DB8F7595-AB6C-FF37-212A-3BD8F72892B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32038" y="2364726"/>
                <a:ext cx="1371600" cy="1371600"/>
              </a:xfrm>
              <a:prstGeom prst="rect">
                <a:avLst/>
              </a:prstGeom>
            </p:spPr>
          </p:pic>
          <p:sp>
            <p:nvSpPr>
              <p:cNvPr id="38" name="TextBox 37">
                <a:extLst>
                  <a:ext uri="{FF2B5EF4-FFF2-40B4-BE49-F238E27FC236}">
                    <a16:creationId xmlns:a16="http://schemas.microsoft.com/office/drawing/2014/main" id="{9CA1133D-B881-2CE2-9146-4289B3B8240D}"/>
                  </a:ext>
                </a:extLst>
              </p:cNvPr>
              <p:cNvSpPr txBox="1"/>
              <p:nvPr/>
            </p:nvSpPr>
            <p:spPr>
              <a:xfrm>
                <a:off x="2032038" y="3800870"/>
                <a:ext cx="137160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9EC9"/>
                    </a:solidFill>
                    <a:effectLst/>
                    <a:uLnTx/>
                    <a:uFillTx/>
                    <a:latin typeface="DINOT-Bold" panose="020B0804020101020102" pitchFamily="34" charset="0"/>
                    <a:ea typeface="+mn-ea"/>
                    <a:cs typeface="DINOT-Bold" panose="020B0804020101020102" pitchFamily="34" charset="0"/>
                  </a:rPr>
                  <a:t>Admissions</a:t>
                </a:r>
                <a:br>
                  <a:rPr kumimoji="0" lang="en-US" sz="1200" b="1" i="0" u="none" strike="noStrike" kern="1200" cap="none" spc="0" normalizeH="0" baseline="0" noProof="0" dirty="0">
                    <a:ln>
                      <a:noFill/>
                    </a:ln>
                    <a:solidFill>
                      <a:srgbClr val="009EC9"/>
                    </a:solidFill>
                    <a:effectLst/>
                    <a:uLnTx/>
                    <a:uFillTx/>
                    <a:latin typeface="DINOT-Bold" panose="020B0804020101020102" pitchFamily="34" charset="0"/>
                    <a:ea typeface="+mn-ea"/>
                    <a:cs typeface="DINOT-Bold" panose="020B0804020101020102" pitchFamily="34" charset="0"/>
                  </a:rPr>
                </a:br>
                <a:r>
                  <a:rPr kumimoji="0" lang="en-US" sz="1200" b="1" i="0" u="none" strike="noStrike" kern="1200" cap="none" spc="0" normalizeH="0" baseline="0" noProof="0" dirty="0">
                    <a:ln>
                      <a:noFill/>
                    </a:ln>
                    <a:solidFill>
                      <a:srgbClr val="009EC9"/>
                    </a:solidFill>
                    <a:effectLst/>
                    <a:uLnTx/>
                    <a:uFillTx/>
                    <a:latin typeface="DINOT-Bold" panose="020B0804020101020102" pitchFamily="34" charset="0"/>
                    <a:ea typeface="+mn-ea"/>
                    <a:cs typeface="DINOT-Bold" panose="020B0804020101020102" pitchFamily="34" charset="0"/>
                  </a:rPr>
                  <a:t>(Day 1 – Day 14)</a:t>
                </a:r>
              </a:p>
            </p:txBody>
          </p:sp>
        </p:grpSp>
        <p:grpSp>
          <p:nvGrpSpPr>
            <p:cNvPr id="46" name="Group 45">
              <a:extLst>
                <a:ext uri="{FF2B5EF4-FFF2-40B4-BE49-F238E27FC236}">
                  <a16:creationId xmlns:a16="http://schemas.microsoft.com/office/drawing/2014/main" id="{F7276D4A-A56F-60FE-B129-836A83245A26}"/>
                </a:ext>
              </a:extLst>
            </p:cNvPr>
            <p:cNvGrpSpPr/>
            <p:nvPr/>
          </p:nvGrpSpPr>
          <p:grpSpPr>
            <a:xfrm>
              <a:off x="3689372" y="2364726"/>
              <a:ext cx="1371600" cy="1897809"/>
              <a:chOff x="3691659" y="2364726"/>
              <a:chExt cx="1371600" cy="1897809"/>
            </a:xfrm>
          </p:grpSpPr>
          <p:pic>
            <p:nvPicPr>
              <p:cNvPr id="34" name="Picture 33" descr="A purple circle with white outline and people around it&#10;&#10;Description automatically generated">
                <a:extLst>
                  <a:ext uri="{FF2B5EF4-FFF2-40B4-BE49-F238E27FC236}">
                    <a16:creationId xmlns:a16="http://schemas.microsoft.com/office/drawing/2014/main" id="{1A06352C-E2A5-1780-E730-9FE29A0860D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91659" y="2364726"/>
                <a:ext cx="1371600" cy="1371600"/>
              </a:xfrm>
              <a:prstGeom prst="rect">
                <a:avLst/>
              </a:prstGeom>
            </p:spPr>
          </p:pic>
          <p:sp>
            <p:nvSpPr>
              <p:cNvPr id="39" name="TextBox 38">
                <a:extLst>
                  <a:ext uri="{FF2B5EF4-FFF2-40B4-BE49-F238E27FC236}">
                    <a16:creationId xmlns:a16="http://schemas.microsoft.com/office/drawing/2014/main" id="{19555ECF-2CE8-1A47-A686-F80AF2CABA78}"/>
                  </a:ext>
                </a:extLst>
              </p:cNvPr>
              <p:cNvSpPr txBox="1"/>
              <p:nvPr/>
            </p:nvSpPr>
            <p:spPr>
              <a:xfrm>
                <a:off x="3691659" y="3800870"/>
                <a:ext cx="137160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92278F"/>
                    </a:solidFill>
                    <a:effectLst/>
                    <a:uLnTx/>
                    <a:uFillTx/>
                    <a:latin typeface="DINOT-Bold" panose="020B0804020101020102" pitchFamily="34" charset="0"/>
                    <a:ea typeface="+mn-ea"/>
                    <a:cs typeface="DINOT-Bold" panose="020B0804020101020102" pitchFamily="34" charset="0"/>
                  </a:rPr>
                  <a:t>Assessment</a:t>
                </a:r>
                <a:br>
                  <a:rPr kumimoji="0" lang="en-US" sz="1200" b="1" i="0" u="none" strike="noStrike" kern="1200" cap="none" spc="0" normalizeH="0" baseline="0" noProof="0" dirty="0">
                    <a:ln>
                      <a:noFill/>
                    </a:ln>
                    <a:solidFill>
                      <a:srgbClr val="92278F"/>
                    </a:solidFill>
                    <a:effectLst/>
                    <a:uLnTx/>
                    <a:uFillTx/>
                    <a:latin typeface="DINOT-Bold" panose="020B0804020101020102" pitchFamily="34" charset="0"/>
                    <a:ea typeface="+mn-ea"/>
                    <a:cs typeface="DINOT-Bold" panose="020B0804020101020102" pitchFamily="34" charset="0"/>
                  </a:rPr>
                </a:br>
                <a:r>
                  <a:rPr kumimoji="0" lang="en-US" sz="1200" b="1" i="0" u="none" strike="noStrike" kern="1200" cap="none" spc="0" normalizeH="0" baseline="0" noProof="0" dirty="0">
                    <a:ln>
                      <a:noFill/>
                    </a:ln>
                    <a:solidFill>
                      <a:srgbClr val="92278F"/>
                    </a:solidFill>
                    <a:effectLst/>
                    <a:uLnTx/>
                    <a:uFillTx/>
                    <a:latin typeface="DINOT-Bold" panose="020B0804020101020102" pitchFamily="34" charset="0"/>
                    <a:ea typeface="+mn-ea"/>
                    <a:cs typeface="DINOT-Bold" panose="020B0804020101020102" pitchFamily="34" charset="0"/>
                  </a:rPr>
                  <a:t>(Day 15 – Day 21)</a:t>
                </a:r>
              </a:p>
            </p:txBody>
          </p:sp>
        </p:grpSp>
        <p:grpSp>
          <p:nvGrpSpPr>
            <p:cNvPr id="47" name="Group 46">
              <a:extLst>
                <a:ext uri="{FF2B5EF4-FFF2-40B4-BE49-F238E27FC236}">
                  <a16:creationId xmlns:a16="http://schemas.microsoft.com/office/drawing/2014/main" id="{83882B19-D8D7-17BA-3B89-A3D902E4BE62}"/>
                </a:ext>
              </a:extLst>
            </p:cNvPr>
            <p:cNvGrpSpPr/>
            <p:nvPr/>
          </p:nvGrpSpPr>
          <p:grpSpPr>
            <a:xfrm>
              <a:off x="5347849" y="2364726"/>
              <a:ext cx="1371600" cy="1897809"/>
              <a:chOff x="5351279" y="2364726"/>
              <a:chExt cx="1371600" cy="1897809"/>
            </a:xfrm>
          </p:grpSpPr>
          <p:pic>
            <p:nvPicPr>
              <p:cNvPr id="32" name="Picture 31" descr="A green circle with a magnifying glass and a white line on it&#10;&#10;Description automatically generated">
                <a:extLst>
                  <a:ext uri="{FF2B5EF4-FFF2-40B4-BE49-F238E27FC236}">
                    <a16:creationId xmlns:a16="http://schemas.microsoft.com/office/drawing/2014/main" id="{475317BD-8E74-79E4-DAD1-887DE3BB89F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358137" y="2364726"/>
                <a:ext cx="1357885" cy="1371600"/>
              </a:xfrm>
              <a:prstGeom prst="rect">
                <a:avLst/>
              </a:prstGeom>
            </p:spPr>
          </p:pic>
          <p:sp>
            <p:nvSpPr>
              <p:cNvPr id="40" name="TextBox 39">
                <a:extLst>
                  <a:ext uri="{FF2B5EF4-FFF2-40B4-BE49-F238E27FC236}">
                    <a16:creationId xmlns:a16="http://schemas.microsoft.com/office/drawing/2014/main" id="{B6497BA3-0722-AF85-BFBB-5DFA211816CC}"/>
                  </a:ext>
                </a:extLst>
              </p:cNvPr>
              <p:cNvSpPr txBox="1"/>
              <p:nvPr/>
            </p:nvSpPr>
            <p:spPr>
              <a:xfrm>
                <a:off x="5351279" y="3800870"/>
                <a:ext cx="137160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B2D235"/>
                    </a:solidFill>
                    <a:effectLst/>
                    <a:uLnTx/>
                    <a:uFillTx/>
                    <a:latin typeface="DINOT-Bold" panose="020B0804020101020102" pitchFamily="34" charset="0"/>
                    <a:ea typeface="+mn-ea"/>
                    <a:cs typeface="DINOT-Bold" panose="020B0804020101020102" pitchFamily="34" charset="0"/>
                  </a:rPr>
                  <a:t>Evidence</a:t>
                </a:r>
                <a:br>
                  <a:rPr kumimoji="0" lang="en-US" sz="1200" b="1" i="0" u="none" strike="noStrike" kern="1200" cap="none" spc="0" normalizeH="0" baseline="0" noProof="0" dirty="0">
                    <a:ln>
                      <a:noFill/>
                    </a:ln>
                    <a:solidFill>
                      <a:srgbClr val="B2D235"/>
                    </a:solidFill>
                    <a:effectLst/>
                    <a:uLnTx/>
                    <a:uFillTx/>
                    <a:latin typeface="DINOT-Bold" panose="020B0804020101020102" pitchFamily="34" charset="0"/>
                    <a:ea typeface="+mn-ea"/>
                    <a:cs typeface="DINOT-Bold" panose="020B0804020101020102" pitchFamily="34" charset="0"/>
                  </a:rPr>
                </a:br>
                <a:r>
                  <a:rPr kumimoji="0" lang="en-US" sz="1200" b="1" i="0" u="none" strike="noStrike" kern="1200" cap="none" spc="0" normalizeH="0" baseline="0" noProof="0" dirty="0">
                    <a:ln>
                      <a:noFill/>
                    </a:ln>
                    <a:solidFill>
                      <a:srgbClr val="B2D235"/>
                    </a:solidFill>
                    <a:effectLst/>
                    <a:uLnTx/>
                    <a:uFillTx/>
                    <a:latin typeface="DINOT-Bold" panose="020B0804020101020102" pitchFamily="34" charset="0"/>
                    <a:ea typeface="+mn-ea"/>
                    <a:cs typeface="DINOT-Bold" panose="020B0804020101020102" pitchFamily="34" charset="0"/>
                  </a:rPr>
                  <a:t>(Day 22 – Day 45)</a:t>
                </a:r>
              </a:p>
            </p:txBody>
          </p:sp>
        </p:grpSp>
        <p:grpSp>
          <p:nvGrpSpPr>
            <p:cNvPr id="48" name="Group 47">
              <a:extLst>
                <a:ext uri="{FF2B5EF4-FFF2-40B4-BE49-F238E27FC236}">
                  <a16:creationId xmlns:a16="http://schemas.microsoft.com/office/drawing/2014/main" id="{2994D953-9421-842F-AEFD-9F9CD86C9C04}"/>
                </a:ext>
              </a:extLst>
            </p:cNvPr>
            <p:cNvGrpSpPr/>
            <p:nvPr/>
          </p:nvGrpSpPr>
          <p:grpSpPr>
            <a:xfrm>
              <a:off x="7006327" y="2364726"/>
              <a:ext cx="1371600" cy="1897809"/>
              <a:chOff x="7004042" y="2364726"/>
              <a:chExt cx="1371600" cy="1897809"/>
            </a:xfrm>
          </p:grpSpPr>
          <p:pic>
            <p:nvPicPr>
              <p:cNvPr id="29" name="Picture 28" descr="A yellow circle with a magnifying glass and gears&#10;&#10;Description automatically generated">
                <a:extLst>
                  <a:ext uri="{FF2B5EF4-FFF2-40B4-BE49-F238E27FC236}">
                    <a16:creationId xmlns:a16="http://schemas.microsoft.com/office/drawing/2014/main" id="{0FE78705-F010-8914-1E11-6820714B10E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004042" y="2364726"/>
                <a:ext cx="1371600" cy="1371600"/>
              </a:xfrm>
              <a:prstGeom prst="rect">
                <a:avLst/>
              </a:prstGeom>
            </p:spPr>
          </p:pic>
          <p:sp>
            <p:nvSpPr>
              <p:cNvPr id="41" name="TextBox 40">
                <a:extLst>
                  <a:ext uri="{FF2B5EF4-FFF2-40B4-BE49-F238E27FC236}">
                    <a16:creationId xmlns:a16="http://schemas.microsoft.com/office/drawing/2014/main" id="{88E3913C-5059-BF58-FA02-D51B6C38F27F}"/>
                  </a:ext>
                </a:extLst>
              </p:cNvPr>
              <p:cNvSpPr txBox="1"/>
              <p:nvPr/>
            </p:nvSpPr>
            <p:spPr>
              <a:xfrm>
                <a:off x="7004042" y="3800870"/>
                <a:ext cx="137160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CAF17"/>
                    </a:solidFill>
                    <a:effectLst/>
                    <a:uLnTx/>
                    <a:uFillTx/>
                    <a:latin typeface="DINOT-Bold" panose="020B0804020101020102" pitchFamily="34" charset="0"/>
                    <a:ea typeface="+mn-ea"/>
                    <a:cs typeface="DINOT-Bold" panose="020B0804020101020102" pitchFamily="34" charset="0"/>
                  </a:rPr>
                  <a:t>Adjustments</a:t>
                </a:r>
                <a:br>
                  <a:rPr kumimoji="0" lang="en-US" sz="1200" b="1" i="0" u="none" strike="noStrike" kern="1200" cap="none" spc="0" normalizeH="0" baseline="0" noProof="0" dirty="0">
                    <a:ln>
                      <a:noFill/>
                    </a:ln>
                    <a:solidFill>
                      <a:srgbClr val="FCAF17"/>
                    </a:solidFill>
                    <a:effectLst/>
                    <a:uLnTx/>
                    <a:uFillTx/>
                    <a:latin typeface="DINOT-Bold" panose="020B0804020101020102" pitchFamily="34" charset="0"/>
                    <a:ea typeface="+mn-ea"/>
                    <a:cs typeface="DINOT-Bold" panose="020B0804020101020102" pitchFamily="34" charset="0"/>
                  </a:rPr>
                </a:br>
                <a:r>
                  <a:rPr kumimoji="0" lang="en-US" sz="1200" b="1" i="0" u="none" strike="noStrike" kern="1200" cap="none" spc="0" normalizeH="0" baseline="0" noProof="0" dirty="0">
                    <a:ln>
                      <a:noFill/>
                    </a:ln>
                    <a:solidFill>
                      <a:srgbClr val="FCAF17"/>
                    </a:solidFill>
                    <a:effectLst/>
                    <a:uLnTx/>
                    <a:uFillTx/>
                    <a:latin typeface="DINOT-Bold" panose="020B0804020101020102" pitchFamily="34" charset="0"/>
                    <a:ea typeface="+mn-ea"/>
                    <a:cs typeface="DINOT-Bold" panose="020B0804020101020102" pitchFamily="34" charset="0"/>
                  </a:rPr>
                  <a:t>(Day 46 – Day 60)</a:t>
                </a:r>
              </a:p>
            </p:txBody>
          </p:sp>
        </p:grpSp>
        <p:grpSp>
          <p:nvGrpSpPr>
            <p:cNvPr id="49" name="Group 48">
              <a:extLst>
                <a:ext uri="{FF2B5EF4-FFF2-40B4-BE49-F238E27FC236}">
                  <a16:creationId xmlns:a16="http://schemas.microsoft.com/office/drawing/2014/main" id="{62161BEF-4346-709B-8D3A-EB4AF8F0D63F}"/>
                </a:ext>
              </a:extLst>
            </p:cNvPr>
            <p:cNvGrpSpPr/>
            <p:nvPr/>
          </p:nvGrpSpPr>
          <p:grpSpPr>
            <a:xfrm>
              <a:off x="8664805" y="2364726"/>
              <a:ext cx="1371600" cy="1897809"/>
              <a:chOff x="8663663" y="2364726"/>
              <a:chExt cx="1371600" cy="1897809"/>
            </a:xfrm>
          </p:grpSpPr>
          <p:pic>
            <p:nvPicPr>
              <p:cNvPr id="27" name="Picture 26" descr="A blue circle with white line and people in it&#10;&#10;Description automatically generated">
                <a:extLst>
                  <a:ext uri="{FF2B5EF4-FFF2-40B4-BE49-F238E27FC236}">
                    <a16:creationId xmlns:a16="http://schemas.microsoft.com/office/drawing/2014/main" id="{DCC31ADC-9F19-F61F-EA36-08ED8BF40A0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663663" y="2364726"/>
                <a:ext cx="1371600" cy="1371600"/>
              </a:xfrm>
              <a:prstGeom prst="rect">
                <a:avLst/>
              </a:prstGeom>
            </p:spPr>
          </p:pic>
          <p:sp>
            <p:nvSpPr>
              <p:cNvPr id="42" name="TextBox 41">
                <a:extLst>
                  <a:ext uri="{FF2B5EF4-FFF2-40B4-BE49-F238E27FC236}">
                    <a16:creationId xmlns:a16="http://schemas.microsoft.com/office/drawing/2014/main" id="{2D581B9A-13E9-BEF0-C2C2-4BD69B5B4C0D}"/>
                  </a:ext>
                </a:extLst>
              </p:cNvPr>
              <p:cNvSpPr txBox="1"/>
              <p:nvPr/>
            </p:nvSpPr>
            <p:spPr>
              <a:xfrm>
                <a:off x="8663663" y="3800870"/>
                <a:ext cx="137160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5581"/>
                    </a:solidFill>
                    <a:effectLst/>
                    <a:uLnTx/>
                    <a:uFillTx/>
                    <a:latin typeface="DINOT-Bold" panose="020B0804020101020102" pitchFamily="34" charset="0"/>
                    <a:ea typeface="+mn-ea"/>
                    <a:cs typeface="DINOT-Bold" panose="020B0804020101020102" pitchFamily="34" charset="0"/>
                  </a:rPr>
                  <a:t>Membership</a:t>
                </a:r>
                <a:br>
                  <a:rPr kumimoji="0" lang="en-US" sz="1200" b="1" i="0" u="none" strike="noStrike" kern="1200" cap="none" spc="0" normalizeH="0" baseline="0" noProof="0" dirty="0">
                    <a:ln>
                      <a:noFill/>
                    </a:ln>
                    <a:solidFill>
                      <a:srgbClr val="005581"/>
                    </a:solidFill>
                    <a:effectLst/>
                    <a:uLnTx/>
                    <a:uFillTx/>
                    <a:latin typeface="DINOT-Bold" panose="020B0804020101020102" pitchFamily="34" charset="0"/>
                    <a:ea typeface="+mn-ea"/>
                    <a:cs typeface="DINOT-Bold" panose="020B0804020101020102" pitchFamily="34" charset="0"/>
                  </a:rPr>
                </a:br>
                <a:r>
                  <a:rPr kumimoji="0" lang="en-US" sz="1200" b="1" i="0" u="none" strike="noStrike" kern="1200" cap="none" spc="0" normalizeH="0" baseline="0" noProof="0" dirty="0">
                    <a:ln>
                      <a:noFill/>
                    </a:ln>
                    <a:solidFill>
                      <a:srgbClr val="005581"/>
                    </a:solidFill>
                    <a:effectLst/>
                    <a:uLnTx/>
                    <a:uFillTx/>
                    <a:latin typeface="DINOT-Bold" panose="020B0804020101020102" pitchFamily="34" charset="0"/>
                    <a:ea typeface="+mn-ea"/>
                    <a:cs typeface="DINOT-Bold" panose="020B0804020101020102" pitchFamily="34" charset="0"/>
                  </a:rPr>
                  <a:t>(Day 61 – Day 75)</a:t>
                </a:r>
              </a:p>
            </p:txBody>
          </p:sp>
        </p:grpSp>
        <p:grpSp>
          <p:nvGrpSpPr>
            <p:cNvPr id="50" name="Group 49">
              <a:extLst>
                <a:ext uri="{FF2B5EF4-FFF2-40B4-BE49-F238E27FC236}">
                  <a16:creationId xmlns:a16="http://schemas.microsoft.com/office/drawing/2014/main" id="{66762F5A-AA06-ED41-8A3C-E008BF0AD01E}"/>
                </a:ext>
              </a:extLst>
            </p:cNvPr>
            <p:cNvGrpSpPr/>
            <p:nvPr/>
          </p:nvGrpSpPr>
          <p:grpSpPr>
            <a:xfrm>
              <a:off x="10323283" y="2364726"/>
              <a:ext cx="1371600" cy="1897809"/>
              <a:chOff x="10323283" y="2364726"/>
              <a:chExt cx="1371600" cy="1897809"/>
            </a:xfrm>
          </p:grpSpPr>
          <p:pic>
            <p:nvPicPr>
              <p:cNvPr id="25" name="Picture 24" descr="A green circle with white hands and a check mark&#10;&#10;Description automatically generated">
                <a:extLst>
                  <a:ext uri="{FF2B5EF4-FFF2-40B4-BE49-F238E27FC236}">
                    <a16:creationId xmlns:a16="http://schemas.microsoft.com/office/drawing/2014/main" id="{96685123-9AEE-92E6-4384-47B4A15CB4D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323283" y="2364726"/>
                <a:ext cx="1371600" cy="1371600"/>
              </a:xfrm>
              <a:prstGeom prst="rect">
                <a:avLst/>
              </a:prstGeom>
            </p:spPr>
          </p:pic>
          <p:sp>
            <p:nvSpPr>
              <p:cNvPr id="43" name="TextBox 42">
                <a:extLst>
                  <a:ext uri="{FF2B5EF4-FFF2-40B4-BE49-F238E27FC236}">
                    <a16:creationId xmlns:a16="http://schemas.microsoft.com/office/drawing/2014/main" id="{24F49C26-083F-4462-92E3-4EA90E76E5A0}"/>
                  </a:ext>
                </a:extLst>
              </p:cNvPr>
              <p:cNvSpPr txBox="1"/>
              <p:nvPr/>
            </p:nvSpPr>
            <p:spPr>
              <a:xfrm>
                <a:off x="10323283" y="3800870"/>
                <a:ext cx="137160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6A4F"/>
                    </a:solidFill>
                    <a:effectLst/>
                    <a:uLnTx/>
                    <a:uFillTx/>
                    <a:latin typeface="DINOT-Bold" panose="020B0804020101020102" pitchFamily="34" charset="0"/>
                    <a:ea typeface="+mn-ea"/>
                    <a:cs typeface="DINOT-Bold" panose="020B0804020101020102" pitchFamily="34" charset="0"/>
                  </a:rPr>
                  <a:t>Graduation</a:t>
                </a:r>
                <a:br>
                  <a:rPr kumimoji="0" lang="en-US" sz="1200" b="1" i="0" u="none" strike="noStrike" kern="1200" cap="none" spc="0" normalizeH="0" baseline="0" noProof="0" dirty="0">
                    <a:ln>
                      <a:noFill/>
                    </a:ln>
                    <a:solidFill>
                      <a:srgbClr val="006A4F"/>
                    </a:solidFill>
                    <a:effectLst/>
                    <a:uLnTx/>
                    <a:uFillTx/>
                    <a:latin typeface="DINOT-Bold" panose="020B0804020101020102" pitchFamily="34" charset="0"/>
                    <a:ea typeface="+mn-ea"/>
                    <a:cs typeface="DINOT-Bold" panose="020B0804020101020102" pitchFamily="34" charset="0"/>
                  </a:rPr>
                </a:br>
                <a:r>
                  <a:rPr kumimoji="0" lang="en-US" sz="1200" b="1" i="0" u="none" strike="noStrike" kern="1200" cap="none" spc="0" normalizeH="0" baseline="0" noProof="0" dirty="0">
                    <a:ln>
                      <a:noFill/>
                    </a:ln>
                    <a:solidFill>
                      <a:srgbClr val="006A4F"/>
                    </a:solidFill>
                    <a:effectLst/>
                    <a:uLnTx/>
                    <a:uFillTx/>
                    <a:latin typeface="DINOT-Bold" panose="020B0804020101020102" pitchFamily="34" charset="0"/>
                    <a:ea typeface="+mn-ea"/>
                    <a:cs typeface="DINOT-Bold" panose="020B0804020101020102" pitchFamily="34" charset="0"/>
                  </a:rPr>
                  <a:t>(Day 76 – Day 90)</a:t>
                </a:r>
              </a:p>
            </p:txBody>
          </p:sp>
        </p:grpSp>
      </p:grpSp>
    </p:spTree>
    <p:extLst>
      <p:ext uri="{BB962C8B-B14F-4D97-AF65-F5344CB8AC3E}">
        <p14:creationId xmlns:p14="http://schemas.microsoft.com/office/powerpoint/2010/main" val="409221111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08362C-4A8D-5D01-6D4D-A74DBA94D93F}"/>
              </a:ext>
            </a:extLst>
          </p:cNvPr>
          <p:cNvSpPr txBox="1">
            <a:spLocks/>
          </p:cNvSpPr>
          <p:nvPr/>
        </p:nvSpPr>
        <p:spPr>
          <a:xfrm>
            <a:off x="154613" y="37039"/>
            <a:ext cx="7151061" cy="1061251"/>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Academy Design Team</a:t>
            </a:r>
          </a:p>
        </p:txBody>
      </p:sp>
      <p:sp>
        <p:nvSpPr>
          <p:cNvPr id="6" name="Freeform: Shape 5">
            <a:extLst>
              <a:ext uri="{FF2B5EF4-FFF2-40B4-BE49-F238E27FC236}">
                <a16:creationId xmlns:a16="http://schemas.microsoft.com/office/drawing/2014/main" id="{4F06AC23-F7AC-344F-4707-C3BF262BE1BF}"/>
              </a:ext>
            </a:extLst>
          </p:cNvPr>
          <p:cNvSpPr/>
          <p:nvPr/>
        </p:nvSpPr>
        <p:spPr>
          <a:xfrm>
            <a:off x="1285745" y="1444924"/>
            <a:ext cx="2145688" cy="1601711"/>
          </a:xfrm>
          <a:custGeom>
            <a:avLst/>
            <a:gdLst>
              <a:gd name="connsiteX0" fmla="*/ 128137 w 2145688"/>
              <a:gd name="connsiteY0" fmla="*/ 0 h 1601711"/>
              <a:gd name="connsiteX1" fmla="*/ 2017551 w 2145688"/>
              <a:gd name="connsiteY1" fmla="*/ 0 h 1601711"/>
              <a:gd name="connsiteX2" fmla="*/ 2145688 w 2145688"/>
              <a:gd name="connsiteY2" fmla="*/ 128137 h 1601711"/>
              <a:gd name="connsiteX3" fmla="*/ 2145688 w 2145688"/>
              <a:gd name="connsiteY3" fmla="*/ 1601711 h 1601711"/>
              <a:gd name="connsiteX4" fmla="*/ 2145688 w 2145688"/>
              <a:gd name="connsiteY4" fmla="*/ 1601711 h 1601711"/>
              <a:gd name="connsiteX5" fmla="*/ 0 w 2145688"/>
              <a:gd name="connsiteY5" fmla="*/ 1601711 h 1601711"/>
              <a:gd name="connsiteX6" fmla="*/ 0 w 2145688"/>
              <a:gd name="connsiteY6" fmla="*/ 1601711 h 1601711"/>
              <a:gd name="connsiteX7" fmla="*/ 0 w 2145688"/>
              <a:gd name="connsiteY7" fmla="*/ 128137 h 1601711"/>
              <a:gd name="connsiteX8" fmla="*/ 128137 w 2145688"/>
              <a:gd name="connsiteY8" fmla="*/ 0 h 16017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45688" h="1601711">
                <a:moveTo>
                  <a:pt x="128137" y="0"/>
                </a:moveTo>
                <a:lnTo>
                  <a:pt x="2017551" y="0"/>
                </a:lnTo>
                <a:cubicBezTo>
                  <a:pt x="2088319" y="0"/>
                  <a:pt x="2145688" y="57369"/>
                  <a:pt x="2145688" y="128137"/>
                </a:cubicBezTo>
                <a:lnTo>
                  <a:pt x="2145688" y="1601711"/>
                </a:lnTo>
                <a:lnTo>
                  <a:pt x="2145688" y="1601711"/>
                </a:lnTo>
                <a:lnTo>
                  <a:pt x="0" y="1601711"/>
                </a:lnTo>
                <a:lnTo>
                  <a:pt x="0" y="1601711"/>
                </a:lnTo>
                <a:lnTo>
                  <a:pt x="0" y="128137"/>
                </a:lnTo>
                <a:cubicBezTo>
                  <a:pt x="0" y="57369"/>
                  <a:pt x="57369" y="0"/>
                  <a:pt x="128137" y="0"/>
                </a:cubicBezTo>
                <a:close/>
              </a:path>
            </a:pathLst>
          </a:custGeom>
          <a:solidFill>
            <a:sysClr val="window" lastClr="FFFFFF">
              <a:alpha val="90000"/>
              <a:hueOff val="0"/>
              <a:satOff val="0"/>
              <a:lumOff val="0"/>
              <a:alphaOff val="0"/>
            </a:sysClr>
          </a:solidFill>
          <a:ln w="12700" cap="flat" cmpd="sng" algn="ctr">
            <a:solidFill>
              <a:schemeClr val="accent1"/>
            </a:solidFill>
            <a:prstDash val="solid"/>
            <a:miter lim="800000"/>
          </a:ln>
          <a:effectLst/>
        </p:spPr>
        <p:style>
          <a:lnRef idx="2">
            <a:scrgbClr r="0" g="0" b="0"/>
          </a:lnRef>
          <a:fillRef idx="1">
            <a:scrgbClr r="0" g="0" b="0"/>
          </a:fillRef>
          <a:effectRef idx="0">
            <a:scrgbClr r="0" g="0" b="0"/>
          </a:effectRef>
          <a:fontRef idx="minor">
            <a:schemeClr val="dk1">
              <a:hueOff val="0"/>
              <a:satOff val="0"/>
              <a:lumOff val="0"/>
              <a:alphaOff val="0"/>
            </a:schemeClr>
          </a:fontRef>
        </p:style>
        <p:txBody>
          <a:bodyPr spcFirstLastPara="0" vert="horz" wrap="square" lIns="56580" tIns="94680" rIns="56580" bIns="19050" numCol="1" spcCol="1270" anchor="t" anchorCtr="0">
            <a:noAutofit/>
          </a:bodyPr>
          <a:lstStyle/>
          <a:p>
            <a:pPr marL="114300" marR="0" lvl="1" indent="-114300" algn="l" defTabSz="666750" rtl="0" eaLnBrk="1" fontAlgn="auto" latinLnBrk="0" hangingPunct="1">
              <a:lnSpc>
                <a:spcPct val="90000"/>
              </a:lnSpc>
              <a:spcBef>
                <a:spcPct val="0"/>
              </a:spcBef>
              <a:spcAft>
                <a:spcPct val="15000"/>
              </a:spcAft>
              <a:buClrTx/>
              <a:buSzTx/>
              <a:buFontTx/>
              <a:buChar char="•"/>
              <a:tabLst/>
              <a:defRPr/>
            </a:pPr>
            <a:r>
              <a:rPr kumimoji="0" lang="en-US" sz="1500" b="0" i="0" u="none" strike="noStrike" kern="1200" cap="none" spc="0" normalizeH="0" baseline="0" noProof="0" dirty="0">
                <a:ln>
                  <a:noFill/>
                </a:ln>
                <a:solidFill>
                  <a:sysClr val="windowText" lastClr="000000">
                    <a:hueOff val="0"/>
                    <a:satOff val="0"/>
                    <a:lumOff val="0"/>
                    <a:alphaOff val="0"/>
                  </a:sysClr>
                </a:solidFill>
                <a:effectLst/>
                <a:uLnTx/>
                <a:uFillTx/>
                <a:latin typeface="Calibri" panose="020F0502020204030204"/>
                <a:ea typeface="+mn-ea"/>
                <a:cs typeface="+mn-cs"/>
              </a:rPr>
              <a:t>School leadership, advocacy, resources, master scheduling, and community support</a:t>
            </a:r>
          </a:p>
        </p:txBody>
      </p:sp>
      <p:sp>
        <p:nvSpPr>
          <p:cNvPr id="7" name="Freeform: Shape 6">
            <a:extLst>
              <a:ext uri="{FF2B5EF4-FFF2-40B4-BE49-F238E27FC236}">
                <a16:creationId xmlns:a16="http://schemas.microsoft.com/office/drawing/2014/main" id="{625EA5CF-62A2-02CC-4348-877A8BA88F9F}"/>
              </a:ext>
            </a:extLst>
          </p:cNvPr>
          <p:cNvSpPr/>
          <p:nvPr/>
        </p:nvSpPr>
        <p:spPr>
          <a:xfrm>
            <a:off x="1285745" y="3046635"/>
            <a:ext cx="2145688" cy="688735"/>
          </a:xfrm>
          <a:custGeom>
            <a:avLst/>
            <a:gdLst>
              <a:gd name="connsiteX0" fmla="*/ 0 w 2145688"/>
              <a:gd name="connsiteY0" fmla="*/ 0 h 688735"/>
              <a:gd name="connsiteX1" fmla="*/ 2145688 w 2145688"/>
              <a:gd name="connsiteY1" fmla="*/ 0 h 688735"/>
              <a:gd name="connsiteX2" fmla="*/ 2145688 w 2145688"/>
              <a:gd name="connsiteY2" fmla="*/ 688735 h 688735"/>
              <a:gd name="connsiteX3" fmla="*/ 0 w 2145688"/>
              <a:gd name="connsiteY3" fmla="*/ 688735 h 688735"/>
              <a:gd name="connsiteX4" fmla="*/ 0 w 2145688"/>
              <a:gd name="connsiteY4" fmla="*/ 0 h 6887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45688" h="688735">
                <a:moveTo>
                  <a:pt x="0" y="0"/>
                </a:moveTo>
                <a:lnTo>
                  <a:pt x="2145688" y="0"/>
                </a:lnTo>
                <a:lnTo>
                  <a:pt x="2145688" y="688735"/>
                </a:lnTo>
                <a:lnTo>
                  <a:pt x="0" y="688735"/>
                </a:lnTo>
                <a:lnTo>
                  <a:pt x="0" y="0"/>
                </a:lnTo>
                <a:close/>
              </a:path>
            </a:pathLst>
          </a:custGeom>
          <a:solidFill>
            <a:srgbClr val="005480"/>
          </a:solidFill>
          <a:ln w="57150" cap="flat" cmpd="sng" algn="ctr">
            <a:noFill/>
            <a:prstDash val="solid"/>
            <a:miter lim="800000"/>
          </a:ln>
          <a:effectLst/>
        </p:spPr>
        <p:style>
          <a:lnRef idx="2">
            <a:scrgbClr r="0" g="0" b="0"/>
          </a:lnRef>
          <a:fillRef idx="1">
            <a:scrgbClr r="0" g="0" b="0"/>
          </a:fillRef>
          <a:effectRef idx="0">
            <a:scrgbClr r="0" g="0" b="0"/>
          </a:effectRef>
          <a:fontRef idx="minor">
            <a:schemeClr val="lt1"/>
          </a:fontRef>
        </p:style>
        <p:txBody>
          <a:bodyPr spcFirstLastPara="0" vert="horz" wrap="square" lIns="60960" tIns="0" rIns="654960" bIns="0" numCol="1" spcCol="1270" anchor="ctr" anchorCtr="0">
            <a:noAutofit/>
          </a:bodyPr>
          <a:lstStyle/>
          <a:p>
            <a:pPr marL="0" marR="0" lvl="0" indent="0" algn="l" defTabSz="711200" rtl="0" eaLnBrk="1" fontAlgn="auto" latinLnBrk="0" hangingPunct="1">
              <a:lnSpc>
                <a:spcPct val="90000"/>
              </a:lnSpc>
              <a:spcBef>
                <a:spcPct val="0"/>
              </a:spcBef>
              <a:spcAft>
                <a:spcPct val="35000"/>
              </a:spcAft>
              <a:buClrTx/>
              <a:buSzTx/>
              <a:buFontTx/>
              <a:buNone/>
              <a:tabLst/>
              <a:defRPr/>
            </a:pPr>
            <a:r>
              <a:rPr kumimoji="0" lang="en-US" sz="1600" b="0" i="0" u="none" strike="noStrike" kern="1200" cap="none" spc="0" normalizeH="0" baseline="0" noProof="0" dirty="0">
                <a:ln>
                  <a:noFill/>
                </a:ln>
                <a:solidFill>
                  <a:sysClr val="window" lastClr="FFFFFF"/>
                </a:solidFill>
                <a:effectLst/>
                <a:uLnTx/>
                <a:uFillTx/>
                <a:latin typeface="Tahoma"/>
                <a:ea typeface="+mn-ea"/>
                <a:cs typeface="Tahoma"/>
              </a:rPr>
              <a:t>School</a:t>
            </a:r>
            <a:br>
              <a:rPr kumimoji="0" lang="en-US" sz="1600" b="0" i="0" u="none" strike="noStrike" kern="1200" cap="none" spc="0" normalizeH="0" baseline="0" noProof="0" dirty="0">
                <a:ln>
                  <a:noFill/>
                </a:ln>
                <a:solidFill>
                  <a:sysClr val="window" lastClr="FFFFFF"/>
                </a:solidFill>
                <a:effectLst/>
                <a:uLnTx/>
                <a:uFillTx/>
                <a:latin typeface="Tahoma"/>
                <a:ea typeface="+mn-ea"/>
                <a:cs typeface="Tahoma"/>
              </a:rPr>
            </a:br>
            <a:r>
              <a:rPr kumimoji="0" lang="en-US" sz="1600" b="0" i="0" u="none" strike="noStrike" kern="1200" cap="none" spc="0" normalizeH="0" baseline="0" noProof="0" dirty="0">
                <a:ln>
                  <a:noFill/>
                </a:ln>
                <a:solidFill>
                  <a:sysClr val="window" lastClr="FFFFFF"/>
                </a:solidFill>
                <a:effectLst/>
                <a:uLnTx/>
                <a:uFillTx/>
                <a:latin typeface="Tahoma"/>
                <a:ea typeface="+mn-ea"/>
                <a:cs typeface="Tahoma"/>
              </a:rPr>
              <a:t>Administrator</a:t>
            </a:r>
          </a:p>
        </p:txBody>
      </p:sp>
      <p:sp>
        <p:nvSpPr>
          <p:cNvPr id="8" name="Oval 7">
            <a:extLst>
              <a:ext uri="{FF2B5EF4-FFF2-40B4-BE49-F238E27FC236}">
                <a16:creationId xmlns:a16="http://schemas.microsoft.com/office/drawing/2014/main" id="{1B9601CB-51E8-546D-4545-AA24C664F77A}"/>
              </a:ext>
            </a:extLst>
          </p:cNvPr>
          <p:cNvSpPr/>
          <p:nvPr/>
        </p:nvSpPr>
        <p:spPr>
          <a:xfrm>
            <a:off x="2857491" y="3156034"/>
            <a:ext cx="750990" cy="750990"/>
          </a:xfrm>
          <a:prstGeom prst="ellipse">
            <a:avLst/>
          </a:prstGeom>
          <a:blipFill>
            <a:blip r:embed="rId3"/>
            <a:srcRect/>
            <a:stretch>
              <a:fillRect/>
            </a:stretch>
          </a:blipFill>
          <a:ln w="12700" cap="flat" cmpd="sng" algn="ctr">
            <a:solidFill>
              <a:srgbClr val="ED7D31">
                <a:tint val="40000"/>
                <a:alpha val="90000"/>
                <a:hueOff val="0"/>
                <a:satOff val="0"/>
                <a:lumOff val="0"/>
                <a:alphaOff val="0"/>
              </a:srgbClr>
            </a:solidFill>
            <a:prstDash val="solid"/>
            <a:miter lim="800000"/>
          </a:ln>
          <a:effectLst/>
        </p:spPr>
        <p:style>
          <a:lnRef idx="2">
            <a:scrgbClr r="0" g="0" b="0"/>
          </a:lnRef>
          <a:fillRef idx="1">
            <a:scrgbClr r="0" g="0" b="0"/>
          </a:fillRef>
          <a:effectRef idx="0">
            <a:scrgbClr r="0" g="0" b="0"/>
          </a:effectRef>
          <a:fontRef idx="minor">
            <a:schemeClr val="dk1">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hueOff val="0"/>
                  <a:satOff val="0"/>
                  <a:lumOff val="0"/>
                  <a:alphaOff val="0"/>
                </a:prstClr>
              </a:solidFill>
              <a:effectLst/>
              <a:uLnTx/>
              <a:uFillTx/>
              <a:latin typeface="Calibri" panose="020F0502020204030204"/>
              <a:ea typeface="+mn-ea"/>
              <a:cs typeface="+mn-cs"/>
            </a:endParaRPr>
          </a:p>
        </p:txBody>
      </p:sp>
      <p:sp>
        <p:nvSpPr>
          <p:cNvPr id="9" name="Freeform: Shape 8">
            <a:extLst>
              <a:ext uri="{FF2B5EF4-FFF2-40B4-BE49-F238E27FC236}">
                <a16:creationId xmlns:a16="http://schemas.microsoft.com/office/drawing/2014/main" id="{F1DD8BDF-3FB5-C931-7473-1CA0D6ABF2CE}"/>
              </a:ext>
            </a:extLst>
          </p:cNvPr>
          <p:cNvSpPr/>
          <p:nvPr/>
        </p:nvSpPr>
        <p:spPr>
          <a:xfrm>
            <a:off x="3794535" y="1444924"/>
            <a:ext cx="2145688" cy="1601711"/>
          </a:xfrm>
          <a:custGeom>
            <a:avLst/>
            <a:gdLst>
              <a:gd name="connsiteX0" fmla="*/ 128137 w 2145688"/>
              <a:gd name="connsiteY0" fmla="*/ 0 h 1601711"/>
              <a:gd name="connsiteX1" fmla="*/ 2017551 w 2145688"/>
              <a:gd name="connsiteY1" fmla="*/ 0 h 1601711"/>
              <a:gd name="connsiteX2" fmla="*/ 2145688 w 2145688"/>
              <a:gd name="connsiteY2" fmla="*/ 128137 h 1601711"/>
              <a:gd name="connsiteX3" fmla="*/ 2145688 w 2145688"/>
              <a:gd name="connsiteY3" fmla="*/ 1601711 h 1601711"/>
              <a:gd name="connsiteX4" fmla="*/ 2145688 w 2145688"/>
              <a:gd name="connsiteY4" fmla="*/ 1601711 h 1601711"/>
              <a:gd name="connsiteX5" fmla="*/ 0 w 2145688"/>
              <a:gd name="connsiteY5" fmla="*/ 1601711 h 1601711"/>
              <a:gd name="connsiteX6" fmla="*/ 0 w 2145688"/>
              <a:gd name="connsiteY6" fmla="*/ 1601711 h 1601711"/>
              <a:gd name="connsiteX7" fmla="*/ 0 w 2145688"/>
              <a:gd name="connsiteY7" fmla="*/ 128137 h 1601711"/>
              <a:gd name="connsiteX8" fmla="*/ 128137 w 2145688"/>
              <a:gd name="connsiteY8" fmla="*/ 0 h 16017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45688" h="1601711">
                <a:moveTo>
                  <a:pt x="128137" y="0"/>
                </a:moveTo>
                <a:lnTo>
                  <a:pt x="2017551" y="0"/>
                </a:lnTo>
                <a:cubicBezTo>
                  <a:pt x="2088319" y="0"/>
                  <a:pt x="2145688" y="57369"/>
                  <a:pt x="2145688" y="128137"/>
                </a:cubicBezTo>
                <a:lnTo>
                  <a:pt x="2145688" y="1601711"/>
                </a:lnTo>
                <a:lnTo>
                  <a:pt x="2145688" y="1601711"/>
                </a:lnTo>
                <a:lnTo>
                  <a:pt x="0" y="1601711"/>
                </a:lnTo>
                <a:lnTo>
                  <a:pt x="0" y="1601711"/>
                </a:lnTo>
                <a:lnTo>
                  <a:pt x="0" y="128137"/>
                </a:lnTo>
                <a:cubicBezTo>
                  <a:pt x="0" y="57369"/>
                  <a:pt x="57369" y="0"/>
                  <a:pt x="128137" y="0"/>
                </a:cubicBezTo>
                <a:close/>
              </a:path>
            </a:pathLst>
          </a:custGeom>
          <a:solidFill>
            <a:sysClr val="window" lastClr="FFFFFF">
              <a:alpha val="90000"/>
              <a:hueOff val="0"/>
              <a:satOff val="0"/>
              <a:lumOff val="0"/>
              <a:alphaOff val="0"/>
            </a:sysClr>
          </a:solidFill>
          <a:ln w="12700" cap="flat" cmpd="sng" algn="ctr">
            <a:solidFill>
              <a:srgbClr val="32B04A"/>
            </a:solidFill>
            <a:prstDash val="solid"/>
            <a:miter lim="800000"/>
          </a:ln>
          <a:effectLst/>
        </p:spPr>
        <p:style>
          <a:lnRef idx="2">
            <a:scrgbClr r="0" g="0" b="0"/>
          </a:lnRef>
          <a:fillRef idx="1">
            <a:scrgbClr r="0" g="0" b="0"/>
          </a:fillRef>
          <a:effectRef idx="0">
            <a:scrgbClr r="0" g="0" b="0"/>
          </a:effectRef>
          <a:fontRef idx="minor">
            <a:schemeClr val="dk1">
              <a:hueOff val="0"/>
              <a:satOff val="0"/>
              <a:lumOff val="0"/>
              <a:alphaOff val="0"/>
            </a:schemeClr>
          </a:fontRef>
        </p:style>
        <p:txBody>
          <a:bodyPr spcFirstLastPara="0" vert="horz" wrap="square" lIns="56580" tIns="94680" rIns="56580" bIns="19050" numCol="1" spcCol="1270" anchor="t" anchorCtr="0">
            <a:noAutofit/>
          </a:bodyPr>
          <a:lstStyle/>
          <a:p>
            <a:pPr marL="114300" marR="0" lvl="1" indent="-114300" algn="l" defTabSz="666750" rtl="0" eaLnBrk="1" fontAlgn="auto" latinLnBrk="0" hangingPunct="1">
              <a:lnSpc>
                <a:spcPct val="90000"/>
              </a:lnSpc>
              <a:spcBef>
                <a:spcPct val="0"/>
              </a:spcBef>
              <a:spcAft>
                <a:spcPct val="15000"/>
              </a:spcAft>
              <a:buClrTx/>
              <a:buSzTx/>
              <a:buFontTx/>
              <a:buChar char="•"/>
              <a:tabLst/>
              <a:defRPr/>
            </a:pPr>
            <a:r>
              <a:rPr kumimoji="0" lang="en-US" sz="1500" b="0" i="0" u="none" strike="noStrike" kern="1200" cap="none" spc="0" normalizeH="0" baseline="0" noProof="0" dirty="0">
                <a:ln>
                  <a:noFill/>
                </a:ln>
                <a:solidFill>
                  <a:sysClr val="windowText" lastClr="000000">
                    <a:hueOff val="0"/>
                    <a:satOff val="0"/>
                    <a:lumOff val="0"/>
                    <a:alphaOff val="0"/>
                  </a:sysClr>
                </a:solidFill>
                <a:effectLst/>
                <a:uLnTx/>
                <a:uFillTx/>
                <a:latin typeface="Calibri" panose="020F0502020204030204"/>
                <a:ea typeface="+mn-ea"/>
                <a:cs typeface="+mn-cs"/>
              </a:rPr>
              <a:t>Academy program coordination and leadership, advocacy, and overall management of implementing NAF’s design</a:t>
            </a:r>
          </a:p>
        </p:txBody>
      </p:sp>
      <p:sp>
        <p:nvSpPr>
          <p:cNvPr id="10" name="Freeform: Shape 9">
            <a:extLst>
              <a:ext uri="{FF2B5EF4-FFF2-40B4-BE49-F238E27FC236}">
                <a16:creationId xmlns:a16="http://schemas.microsoft.com/office/drawing/2014/main" id="{189BD74D-F609-08CA-1BD0-4FC756A04C27}"/>
              </a:ext>
            </a:extLst>
          </p:cNvPr>
          <p:cNvSpPr/>
          <p:nvPr/>
        </p:nvSpPr>
        <p:spPr>
          <a:xfrm>
            <a:off x="3794535" y="3046635"/>
            <a:ext cx="2145688" cy="688735"/>
          </a:xfrm>
          <a:custGeom>
            <a:avLst/>
            <a:gdLst>
              <a:gd name="connsiteX0" fmla="*/ 0 w 2145688"/>
              <a:gd name="connsiteY0" fmla="*/ 0 h 688735"/>
              <a:gd name="connsiteX1" fmla="*/ 2145688 w 2145688"/>
              <a:gd name="connsiteY1" fmla="*/ 0 h 688735"/>
              <a:gd name="connsiteX2" fmla="*/ 2145688 w 2145688"/>
              <a:gd name="connsiteY2" fmla="*/ 688735 h 688735"/>
              <a:gd name="connsiteX3" fmla="*/ 0 w 2145688"/>
              <a:gd name="connsiteY3" fmla="*/ 688735 h 688735"/>
              <a:gd name="connsiteX4" fmla="*/ 0 w 2145688"/>
              <a:gd name="connsiteY4" fmla="*/ 0 h 6887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45688" h="688735">
                <a:moveTo>
                  <a:pt x="0" y="0"/>
                </a:moveTo>
                <a:lnTo>
                  <a:pt x="2145688" y="0"/>
                </a:lnTo>
                <a:lnTo>
                  <a:pt x="2145688" y="688735"/>
                </a:lnTo>
                <a:lnTo>
                  <a:pt x="0" y="688735"/>
                </a:lnTo>
                <a:lnTo>
                  <a:pt x="0" y="0"/>
                </a:lnTo>
                <a:close/>
              </a:path>
            </a:pathLst>
          </a:custGeom>
          <a:solidFill>
            <a:srgbClr val="32B04A"/>
          </a:solidFill>
          <a:ln w="57150" cap="flat" cmpd="sng" algn="ctr">
            <a:noFill/>
            <a:prstDash val="solid"/>
            <a:miter lim="800000"/>
          </a:ln>
          <a:effectLst/>
        </p:spPr>
        <p:style>
          <a:lnRef idx="2">
            <a:scrgbClr r="0" g="0" b="0"/>
          </a:lnRef>
          <a:fillRef idx="1">
            <a:scrgbClr r="0" g="0" b="0"/>
          </a:fillRef>
          <a:effectRef idx="0">
            <a:scrgbClr r="0" g="0" b="0"/>
          </a:effectRef>
          <a:fontRef idx="minor">
            <a:schemeClr val="lt1"/>
          </a:fontRef>
        </p:style>
        <p:txBody>
          <a:bodyPr spcFirstLastPara="0" vert="horz" wrap="square" lIns="60960" tIns="0" rIns="654960" bIns="0" numCol="1" spcCol="1270" anchor="ctr" anchorCtr="0">
            <a:noAutofit/>
          </a:bodyPr>
          <a:lstStyle/>
          <a:p>
            <a:pPr marL="0" marR="0" lvl="0" indent="0" algn="l" defTabSz="711200" rtl="0" eaLnBrk="1" fontAlgn="auto" latinLnBrk="0" hangingPunct="1">
              <a:lnSpc>
                <a:spcPct val="90000"/>
              </a:lnSpc>
              <a:spcBef>
                <a:spcPct val="0"/>
              </a:spcBef>
              <a:spcAft>
                <a:spcPct val="35000"/>
              </a:spcAft>
              <a:buClrTx/>
              <a:buSzTx/>
              <a:buFontTx/>
              <a:buNone/>
              <a:tabLst/>
              <a:defRPr/>
            </a:pPr>
            <a:r>
              <a:rPr kumimoji="0" lang="en-US" sz="1600" b="0" i="0" u="none" strike="noStrike" kern="1200" cap="none" spc="0" normalizeH="0" baseline="0" noProof="0" dirty="0">
                <a:ln>
                  <a:noFill/>
                </a:ln>
                <a:solidFill>
                  <a:sysClr val="window" lastClr="FFFFFF"/>
                </a:solidFill>
                <a:effectLst/>
                <a:uLnTx/>
                <a:uFillTx/>
                <a:latin typeface="Tahoma"/>
                <a:ea typeface="+mn-ea"/>
                <a:cs typeface="Tahoma"/>
              </a:rPr>
              <a:t>Academy</a:t>
            </a:r>
            <a:br>
              <a:rPr kumimoji="0" lang="en-US" sz="1600" b="0" i="0" u="none" strike="noStrike" kern="1200" cap="none" spc="0" normalizeH="0" baseline="0" noProof="0" dirty="0">
                <a:ln>
                  <a:noFill/>
                </a:ln>
                <a:solidFill>
                  <a:sysClr val="window" lastClr="FFFFFF"/>
                </a:solidFill>
                <a:effectLst/>
                <a:uLnTx/>
                <a:uFillTx/>
                <a:latin typeface="Tahoma"/>
                <a:ea typeface="+mn-ea"/>
                <a:cs typeface="Tahoma"/>
              </a:rPr>
            </a:br>
            <a:r>
              <a:rPr kumimoji="0" lang="en-US" sz="1600" b="0" i="0" u="none" strike="noStrike" kern="1200" cap="none" spc="0" normalizeH="0" baseline="0" noProof="0" dirty="0">
                <a:ln>
                  <a:noFill/>
                </a:ln>
                <a:solidFill>
                  <a:sysClr val="window" lastClr="FFFFFF"/>
                </a:solidFill>
                <a:effectLst/>
                <a:uLnTx/>
                <a:uFillTx/>
                <a:latin typeface="Tahoma"/>
                <a:ea typeface="+mn-ea"/>
                <a:cs typeface="Tahoma"/>
              </a:rPr>
              <a:t>Lead </a:t>
            </a:r>
          </a:p>
        </p:txBody>
      </p:sp>
      <p:sp>
        <p:nvSpPr>
          <p:cNvPr id="11" name="Oval 10">
            <a:extLst>
              <a:ext uri="{FF2B5EF4-FFF2-40B4-BE49-F238E27FC236}">
                <a16:creationId xmlns:a16="http://schemas.microsoft.com/office/drawing/2014/main" id="{B15ABE7D-25FD-4339-2584-EF463AC2AAB0}"/>
              </a:ext>
            </a:extLst>
          </p:cNvPr>
          <p:cNvSpPr/>
          <p:nvPr/>
        </p:nvSpPr>
        <p:spPr>
          <a:xfrm>
            <a:off x="5366281" y="3156034"/>
            <a:ext cx="750990" cy="750990"/>
          </a:xfrm>
          <a:prstGeom prst="ellipse">
            <a:avLst/>
          </a:prstGeom>
          <a:blipFill rotWithShape="1">
            <a:blip r:embed="rId4"/>
            <a:srcRect/>
            <a:stretch>
              <a:fillRect/>
            </a:stretch>
          </a:blipFill>
          <a:ln w="12700" cap="flat" cmpd="sng" algn="ctr">
            <a:solidFill>
              <a:srgbClr val="ED7D31">
                <a:tint val="40000"/>
                <a:alpha val="90000"/>
                <a:hueOff val="-121318"/>
                <a:satOff val="-10764"/>
                <a:lumOff val="-110"/>
                <a:alphaOff val="0"/>
              </a:srgbClr>
            </a:solidFill>
            <a:prstDash val="solid"/>
            <a:miter lim="800000"/>
          </a:ln>
          <a:effectLst/>
        </p:spPr>
        <p:style>
          <a:lnRef idx="2">
            <a:scrgbClr r="0" g="0" b="0"/>
          </a:lnRef>
          <a:fillRef idx="1">
            <a:scrgbClr r="0" g="0" b="0"/>
          </a:fillRef>
          <a:effectRef idx="0">
            <a:scrgbClr r="0" g="0" b="0"/>
          </a:effectRef>
          <a:fontRef idx="minor">
            <a:schemeClr val="dk1">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hueOff val="0"/>
                  <a:satOff val="0"/>
                  <a:lumOff val="0"/>
                  <a:alphaOff val="0"/>
                </a:prstClr>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6463CE47-1A0A-B48B-27D0-DB843D1381A5}"/>
              </a:ext>
            </a:extLst>
          </p:cNvPr>
          <p:cNvSpPr/>
          <p:nvPr/>
        </p:nvSpPr>
        <p:spPr>
          <a:xfrm>
            <a:off x="6303326" y="1444924"/>
            <a:ext cx="2145688" cy="1601711"/>
          </a:xfrm>
          <a:custGeom>
            <a:avLst/>
            <a:gdLst>
              <a:gd name="connsiteX0" fmla="*/ 128137 w 2145688"/>
              <a:gd name="connsiteY0" fmla="*/ 0 h 1601711"/>
              <a:gd name="connsiteX1" fmla="*/ 2017551 w 2145688"/>
              <a:gd name="connsiteY1" fmla="*/ 0 h 1601711"/>
              <a:gd name="connsiteX2" fmla="*/ 2145688 w 2145688"/>
              <a:gd name="connsiteY2" fmla="*/ 128137 h 1601711"/>
              <a:gd name="connsiteX3" fmla="*/ 2145688 w 2145688"/>
              <a:gd name="connsiteY3" fmla="*/ 1601711 h 1601711"/>
              <a:gd name="connsiteX4" fmla="*/ 2145688 w 2145688"/>
              <a:gd name="connsiteY4" fmla="*/ 1601711 h 1601711"/>
              <a:gd name="connsiteX5" fmla="*/ 0 w 2145688"/>
              <a:gd name="connsiteY5" fmla="*/ 1601711 h 1601711"/>
              <a:gd name="connsiteX6" fmla="*/ 0 w 2145688"/>
              <a:gd name="connsiteY6" fmla="*/ 1601711 h 1601711"/>
              <a:gd name="connsiteX7" fmla="*/ 0 w 2145688"/>
              <a:gd name="connsiteY7" fmla="*/ 128137 h 1601711"/>
              <a:gd name="connsiteX8" fmla="*/ 128137 w 2145688"/>
              <a:gd name="connsiteY8" fmla="*/ 0 h 16017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45688" h="1601711">
                <a:moveTo>
                  <a:pt x="128137" y="0"/>
                </a:moveTo>
                <a:lnTo>
                  <a:pt x="2017551" y="0"/>
                </a:lnTo>
                <a:cubicBezTo>
                  <a:pt x="2088319" y="0"/>
                  <a:pt x="2145688" y="57369"/>
                  <a:pt x="2145688" y="128137"/>
                </a:cubicBezTo>
                <a:lnTo>
                  <a:pt x="2145688" y="1601711"/>
                </a:lnTo>
                <a:lnTo>
                  <a:pt x="2145688" y="1601711"/>
                </a:lnTo>
                <a:lnTo>
                  <a:pt x="0" y="1601711"/>
                </a:lnTo>
                <a:lnTo>
                  <a:pt x="0" y="1601711"/>
                </a:lnTo>
                <a:lnTo>
                  <a:pt x="0" y="128137"/>
                </a:lnTo>
                <a:cubicBezTo>
                  <a:pt x="0" y="57369"/>
                  <a:pt x="57369" y="0"/>
                  <a:pt x="128137" y="0"/>
                </a:cubicBezTo>
                <a:close/>
              </a:path>
            </a:pathLst>
          </a:custGeom>
          <a:solidFill>
            <a:sysClr val="window" lastClr="FFFFFF">
              <a:alpha val="90000"/>
              <a:hueOff val="0"/>
              <a:satOff val="0"/>
              <a:lumOff val="0"/>
              <a:alphaOff val="0"/>
            </a:sysClr>
          </a:solidFill>
          <a:ln w="12700" cap="flat" cmpd="sng" algn="ctr">
            <a:solidFill>
              <a:srgbClr val="92278F"/>
            </a:solidFill>
            <a:prstDash val="solid"/>
            <a:miter lim="800000"/>
          </a:ln>
          <a:effectLst/>
        </p:spPr>
        <p:style>
          <a:lnRef idx="2">
            <a:scrgbClr r="0" g="0" b="0"/>
          </a:lnRef>
          <a:fillRef idx="1">
            <a:scrgbClr r="0" g="0" b="0"/>
          </a:fillRef>
          <a:effectRef idx="0">
            <a:scrgbClr r="0" g="0" b="0"/>
          </a:effectRef>
          <a:fontRef idx="minor">
            <a:schemeClr val="dk1">
              <a:hueOff val="0"/>
              <a:satOff val="0"/>
              <a:lumOff val="0"/>
              <a:alphaOff val="0"/>
            </a:schemeClr>
          </a:fontRef>
        </p:style>
        <p:txBody>
          <a:bodyPr spcFirstLastPara="0" vert="horz" wrap="square" lIns="56580" tIns="94680" rIns="56580" bIns="19050" numCol="1" spcCol="1270" anchor="t" anchorCtr="0">
            <a:noAutofit/>
          </a:bodyPr>
          <a:lstStyle/>
          <a:p>
            <a:pPr marL="114300" marR="0" lvl="1" indent="-114300" algn="l" defTabSz="666750" rtl="0" eaLnBrk="1" fontAlgn="auto" latinLnBrk="0" hangingPunct="1">
              <a:lnSpc>
                <a:spcPct val="90000"/>
              </a:lnSpc>
              <a:spcBef>
                <a:spcPct val="0"/>
              </a:spcBef>
              <a:spcAft>
                <a:spcPct val="15000"/>
              </a:spcAft>
              <a:buClrTx/>
              <a:buSzTx/>
              <a:buFontTx/>
              <a:buChar char="•"/>
              <a:tabLst/>
              <a:defRPr/>
            </a:pPr>
            <a:r>
              <a:rPr kumimoji="0" lang="en-US" sz="1500" b="0" i="0" u="none" strike="noStrike" kern="1200" cap="none" spc="0" normalizeH="0" baseline="0" noProof="0" dirty="0">
                <a:ln>
                  <a:noFill/>
                </a:ln>
                <a:solidFill>
                  <a:sysClr val="windowText" lastClr="000000">
                    <a:hueOff val="0"/>
                    <a:satOff val="0"/>
                    <a:lumOff val="0"/>
                    <a:alphaOff val="0"/>
                  </a:sysClr>
                </a:solidFill>
                <a:effectLst/>
                <a:uLnTx/>
                <a:uFillTx/>
                <a:latin typeface="Calibri" panose="020F0502020204030204"/>
                <a:ea typeface="+mn-ea"/>
                <a:cs typeface="+mn-cs"/>
              </a:rPr>
              <a:t>Business/community liaison, work-based learning program, and internships</a:t>
            </a:r>
          </a:p>
        </p:txBody>
      </p:sp>
      <p:sp>
        <p:nvSpPr>
          <p:cNvPr id="13" name="Freeform: Shape 12">
            <a:extLst>
              <a:ext uri="{FF2B5EF4-FFF2-40B4-BE49-F238E27FC236}">
                <a16:creationId xmlns:a16="http://schemas.microsoft.com/office/drawing/2014/main" id="{0E3E56FA-9A68-2673-86B4-88BB2F5E159F}"/>
              </a:ext>
            </a:extLst>
          </p:cNvPr>
          <p:cNvSpPr/>
          <p:nvPr/>
        </p:nvSpPr>
        <p:spPr>
          <a:xfrm>
            <a:off x="6303326" y="3046635"/>
            <a:ext cx="2145688" cy="688735"/>
          </a:xfrm>
          <a:custGeom>
            <a:avLst/>
            <a:gdLst>
              <a:gd name="connsiteX0" fmla="*/ 0 w 2145688"/>
              <a:gd name="connsiteY0" fmla="*/ 0 h 688735"/>
              <a:gd name="connsiteX1" fmla="*/ 2145688 w 2145688"/>
              <a:gd name="connsiteY1" fmla="*/ 0 h 688735"/>
              <a:gd name="connsiteX2" fmla="*/ 2145688 w 2145688"/>
              <a:gd name="connsiteY2" fmla="*/ 688735 h 688735"/>
              <a:gd name="connsiteX3" fmla="*/ 0 w 2145688"/>
              <a:gd name="connsiteY3" fmla="*/ 688735 h 688735"/>
              <a:gd name="connsiteX4" fmla="*/ 0 w 2145688"/>
              <a:gd name="connsiteY4" fmla="*/ 0 h 6887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45688" h="688735">
                <a:moveTo>
                  <a:pt x="0" y="0"/>
                </a:moveTo>
                <a:lnTo>
                  <a:pt x="2145688" y="0"/>
                </a:lnTo>
                <a:lnTo>
                  <a:pt x="2145688" y="688735"/>
                </a:lnTo>
                <a:lnTo>
                  <a:pt x="0" y="688735"/>
                </a:lnTo>
                <a:lnTo>
                  <a:pt x="0" y="0"/>
                </a:lnTo>
                <a:close/>
              </a:path>
            </a:pathLst>
          </a:custGeom>
          <a:solidFill>
            <a:srgbClr val="92278F"/>
          </a:solidFill>
          <a:ln w="57150" cap="flat" cmpd="sng" algn="ctr">
            <a:noFill/>
            <a:prstDash val="solid"/>
            <a:miter lim="800000"/>
          </a:ln>
          <a:effectLst/>
        </p:spPr>
        <p:style>
          <a:lnRef idx="2">
            <a:scrgbClr r="0" g="0" b="0"/>
          </a:lnRef>
          <a:fillRef idx="1">
            <a:scrgbClr r="0" g="0" b="0"/>
          </a:fillRef>
          <a:effectRef idx="0">
            <a:scrgbClr r="0" g="0" b="0"/>
          </a:effectRef>
          <a:fontRef idx="minor">
            <a:schemeClr val="lt1"/>
          </a:fontRef>
        </p:style>
        <p:txBody>
          <a:bodyPr spcFirstLastPara="0" vert="horz" wrap="square" lIns="60960" tIns="0" rIns="654960" bIns="0" numCol="1" spcCol="1270" anchor="ctr" anchorCtr="0">
            <a:noAutofit/>
          </a:bodyPr>
          <a:lstStyle/>
          <a:p>
            <a:pPr marL="0" marR="0" lvl="0" indent="0" algn="l" defTabSz="711200" rtl="0" eaLnBrk="1" fontAlgn="auto" latinLnBrk="0" hangingPunct="1">
              <a:lnSpc>
                <a:spcPct val="90000"/>
              </a:lnSpc>
              <a:spcBef>
                <a:spcPct val="0"/>
              </a:spcBef>
              <a:spcAft>
                <a:spcPct val="35000"/>
              </a:spcAft>
              <a:buClrTx/>
              <a:buSzTx/>
              <a:buFontTx/>
              <a:buNone/>
              <a:tabLst/>
              <a:defRPr/>
            </a:pPr>
            <a:r>
              <a:rPr kumimoji="0" lang="en-US" sz="1600" b="0" i="0" u="none" strike="noStrike" kern="1200" cap="none" spc="0" normalizeH="0" baseline="0" noProof="0" dirty="0">
                <a:ln>
                  <a:noFill/>
                </a:ln>
                <a:solidFill>
                  <a:sysClr val="window" lastClr="FFFFFF"/>
                </a:solidFill>
                <a:effectLst/>
                <a:uLnTx/>
                <a:uFillTx/>
                <a:latin typeface="Tahoma"/>
                <a:ea typeface="+mn-ea"/>
                <a:cs typeface="Tahoma"/>
              </a:rPr>
              <a:t>Work-Based</a:t>
            </a:r>
            <a:br>
              <a:rPr kumimoji="0" lang="en-US" sz="1600" b="0" i="0" u="none" strike="noStrike" kern="1200" cap="none" spc="0" normalizeH="0" baseline="0" noProof="0" dirty="0">
                <a:ln>
                  <a:noFill/>
                </a:ln>
                <a:solidFill>
                  <a:sysClr val="window" lastClr="FFFFFF"/>
                </a:solidFill>
                <a:effectLst/>
                <a:uLnTx/>
                <a:uFillTx/>
                <a:latin typeface="Tahoma"/>
                <a:ea typeface="+mn-ea"/>
                <a:cs typeface="Tahoma"/>
              </a:rPr>
            </a:br>
            <a:r>
              <a:rPr kumimoji="0" lang="en-US" sz="1600" b="0" i="0" u="none" strike="noStrike" kern="1200" cap="none" spc="0" normalizeH="0" baseline="0" noProof="0" dirty="0">
                <a:ln>
                  <a:noFill/>
                </a:ln>
                <a:solidFill>
                  <a:sysClr val="window" lastClr="FFFFFF"/>
                </a:solidFill>
                <a:effectLst/>
                <a:uLnTx/>
                <a:uFillTx/>
                <a:latin typeface="Tahoma"/>
                <a:ea typeface="+mn-ea"/>
                <a:cs typeface="Tahoma"/>
              </a:rPr>
              <a:t>Learning Coordinator</a:t>
            </a:r>
          </a:p>
        </p:txBody>
      </p:sp>
      <p:sp>
        <p:nvSpPr>
          <p:cNvPr id="14" name="Oval 13">
            <a:extLst>
              <a:ext uri="{FF2B5EF4-FFF2-40B4-BE49-F238E27FC236}">
                <a16:creationId xmlns:a16="http://schemas.microsoft.com/office/drawing/2014/main" id="{F245FDC6-A4AF-5758-564E-625867906007}"/>
              </a:ext>
            </a:extLst>
          </p:cNvPr>
          <p:cNvSpPr/>
          <p:nvPr/>
        </p:nvSpPr>
        <p:spPr>
          <a:xfrm>
            <a:off x="7875072" y="3156034"/>
            <a:ext cx="750990" cy="750990"/>
          </a:xfrm>
          <a:prstGeom prst="ellipse">
            <a:avLst/>
          </a:prstGeom>
          <a:blipFill>
            <a:blip r:embed="rId5"/>
            <a:srcRect/>
            <a:stretch>
              <a:fillRect/>
            </a:stretch>
          </a:blipFill>
          <a:ln w="12700" cap="flat" cmpd="sng" algn="ctr">
            <a:solidFill>
              <a:srgbClr val="ED7D31">
                <a:tint val="40000"/>
                <a:alpha val="90000"/>
                <a:hueOff val="-242636"/>
                <a:satOff val="-21527"/>
                <a:lumOff val="-220"/>
                <a:alphaOff val="0"/>
              </a:srgbClr>
            </a:solidFill>
            <a:prstDash val="solid"/>
            <a:miter lim="800000"/>
          </a:ln>
          <a:effectLst/>
        </p:spPr>
        <p:style>
          <a:lnRef idx="2">
            <a:scrgbClr r="0" g="0" b="0"/>
          </a:lnRef>
          <a:fillRef idx="1">
            <a:scrgbClr r="0" g="0" b="0"/>
          </a:fillRef>
          <a:effectRef idx="0">
            <a:scrgbClr r="0" g="0" b="0"/>
          </a:effectRef>
          <a:fontRef idx="minor">
            <a:schemeClr val="dk1">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hueOff val="0"/>
                  <a:satOff val="0"/>
                  <a:lumOff val="0"/>
                  <a:alphaOff val="0"/>
                </a:prstClr>
              </a:solidFill>
              <a:effectLst/>
              <a:uLnTx/>
              <a:uFillTx/>
              <a:latin typeface="Calibri" panose="020F0502020204030204"/>
              <a:ea typeface="+mn-ea"/>
              <a:cs typeface="+mn-cs"/>
            </a:endParaRPr>
          </a:p>
        </p:txBody>
      </p:sp>
      <p:sp>
        <p:nvSpPr>
          <p:cNvPr id="15" name="Freeform: Shape 14">
            <a:extLst>
              <a:ext uri="{FF2B5EF4-FFF2-40B4-BE49-F238E27FC236}">
                <a16:creationId xmlns:a16="http://schemas.microsoft.com/office/drawing/2014/main" id="{C2FB4885-7CAA-D768-0830-DD93DAD5AB18}"/>
              </a:ext>
            </a:extLst>
          </p:cNvPr>
          <p:cNvSpPr/>
          <p:nvPr/>
        </p:nvSpPr>
        <p:spPr>
          <a:xfrm>
            <a:off x="8812116" y="1444924"/>
            <a:ext cx="2145688" cy="1601711"/>
          </a:xfrm>
          <a:custGeom>
            <a:avLst/>
            <a:gdLst>
              <a:gd name="connsiteX0" fmla="*/ 128137 w 2145688"/>
              <a:gd name="connsiteY0" fmla="*/ 0 h 1601711"/>
              <a:gd name="connsiteX1" fmla="*/ 2017551 w 2145688"/>
              <a:gd name="connsiteY1" fmla="*/ 0 h 1601711"/>
              <a:gd name="connsiteX2" fmla="*/ 2145688 w 2145688"/>
              <a:gd name="connsiteY2" fmla="*/ 128137 h 1601711"/>
              <a:gd name="connsiteX3" fmla="*/ 2145688 w 2145688"/>
              <a:gd name="connsiteY3" fmla="*/ 1601711 h 1601711"/>
              <a:gd name="connsiteX4" fmla="*/ 2145688 w 2145688"/>
              <a:gd name="connsiteY4" fmla="*/ 1601711 h 1601711"/>
              <a:gd name="connsiteX5" fmla="*/ 0 w 2145688"/>
              <a:gd name="connsiteY5" fmla="*/ 1601711 h 1601711"/>
              <a:gd name="connsiteX6" fmla="*/ 0 w 2145688"/>
              <a:gd name="connsiteY6" fmla="*/ 1601711 h 1601711"/>
              <a:gd name="connsiteX7" fmla="*/ 0 w 2145688"/>
              <a:gd name="connsiteY7" fmla="*/ 128137 h 1601711"/>
              <a:gd name="connsiteX8" fmla="*/ 128137 w 2145688"/>
              <a:gd name="connsiteY8" fmla="*/ 0 h 16017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45688" h="1601711">
                <a:moveTo>
                  <a:pt x="128137" y="0"/>
                </a:moveTo>
                <a:lnTo>
                  <a:pt x="2017551" y="0"/>
                </a:lnTo>
                <a:cubicBezTo>
                  <a:pt x="2088319" y="0"/>
                  <a:pt x="2145688" y="57369"/>
                  <a:pt x="2145688" y="128137"/>
                </a:cubicBezTo>
                <a:lnTo>
                  <a:pt x="2145688" y="1601711"/>
                </a:lnTo>
                <a:lnTo>
                  <a:pt x="2145688" y="1601711"/>
                </a:lnTo>
                <a:lnTo>
                  <a:pt x="0" y="1601711"/>
                </a:lnTo>
                <a:lnTo>
                  <a:pt x="0" y="1601711"/>
                </a:lnTo>
                <a:lnTo>
                  <a:pt x="0" y="128137"/>
                </a:lnTo>
                <a:cubicBezTo>
                  <a:pt x="0" y="57369"/>
                  <a:pt x="57369" y="0"/>
                  <a:pt x="128137" y="0"/>
                </a:cubicBezTo>
                <a:close/>
              </a:path>
            </a:pathLst>
          </a:custGeom>
          <a:solidFill>
            <a:sysClr val="window" lastClr="FFFFFF">
              <a:alpha val="90000"/>
              <a:hueOff val="0"/>
              <a:satOff val="0"/>
              <a:lumOff val="0"/>
              <a:alphaOff val="0"/>
            </a:sysClr>
          </a:solidFill>
          <a:ln w="12700" cap="flat" cmpd="sng" algn="ctr">
            <a:solidFill>
              <a:srgbClr val="FCAF17"/>
            </a:solidFill>
            <a:prstDash val="solid"/>
            <a:miter lim="800000"/>
          </a:ln>
          <a:effectLst/>
        </p:spPr>
        <p:style>
          <a:lnRef idx="2">
            <a:scrgbClr r="0" g="0" b="0"/>
          </a:lnRef>
          <a:fillRef idx="1">
            <a:scrgbClr r="0" g="0" b="0"/>
          </a:fillRef>
          <a:effectRef idx="0">
            <a:scrgbClr r="0" g="0" b="0"/>
          </a:effectRef>
          <a:fontRef idx="minor">
            <a:schemeClr val="dk1">
              <a:hueOff val="0"/>
              <a:satOff val="0"/>
              <a:lumOff val="0"/>
              <a:alphaOff val="0"/>
            </a:schemeClr>
          </a:fontRef>
        </p:style>
        <p:txBody>
          <a:bodyPr spcFirstLastPara="0" vert="horz" wrap="square" lIns="56580" tIns="94680" rIns="56580" bIns="19050" numCol="1" spcCol="1270" anchor="t" anchorCtr="0">
            <a:noAutofit/>
          </a:bodyPr>
          <a:lstStyle/>
          <a:p>
            <a:pPr marL="114300" marR="0" lvl="1" indent="-114300" algn="l" defTabSz="666750" rtl="0" eaLnBrk="1" fontAlgn="auto" latinLnBrk="0" hangingPunct="1">
              <a:lnSpc>
                <a:spcPct val="90000"/>
              </a:lnSpc>
              <a:spcBef>
                <a:spcPct val="0"/>
              </a:spcBef>
              <a:spcAft>
                <a:spcPct val="15000"/>
              </a:spcAft>
              <a:buClrTx/>
              <a:buSzTx/>
              <a:buFontTx/>
              <a:buChar char="•"/>
              <a:tabLst/>
              <a:defRPr/>
            </a:pPr>
            <a:r>
              <a:rPr kumimoji="0" lang="en-US" sz="1500" b="0" i="0" u="none" strike="noStrike" kern="1200" cap="none" spc="0" normalizeH="0" baseline="0" noProof="0" dirty="0">
                <a:ln>
                  <a:noFill/>
                </a:ln>
                <a:solidFill>
                  <a:sysClr val="windowText" lastClr="000000">
                    <a:hueOff val="0"/>
                    <a:satOff val="0"/>
                    <a:lumOff val="0"/>
                    <a:alphaOff val="0"/>
                  </a:sysClr>
                </a:solidFill>
                <a:effectLst/>
                <a:uLnTx/>
                <a:uFillTx/>
                <a:latin typeface="Calibri" panose="020F0502020204030204"/>
                <a:ea typeface="+mn-ea"/>
                <a:cs typeface="+mn-cs"/>
              </a:rPr>
              <a:t>Student recruitment, supports and interventions, student scheduling, and social-emotional and academic advisement</a:t>
            </a:r>
          </a:p>
        </p:txBody>
      </p:sp>
      <p:sp>
        <p:nvSpPr>
          <p:cNvPr id="16" name="Freeform: Shape 15">
            <a:extLst>
              <a:ext uri="{FF2B5EF4-FFF2-40B4-BE49-F238E27FC236}">
                <a16:creationId xmlns:a16="http://schemas.microsoft.com/office/drawing/2014/main" id="{43BAC42F-8594-E3A7-4ECA-DDF80CC424A2}"/>
              </a:ext>
            </a:extLst>
          </p:cNvPr>
          <p:cNvSpPr/>
          <p:nvPr/>
        </p:nvSpPr>
        <p:spPr>
          <a:xfrm>
            <a:off x="8812116" y="3046635"/>
            <a:ext cx="2145688" cy="688735"/>
          </a:xfrm>
          <a:custGeom>
            <a:avLst/>
            <a:gdLst>
              <a:gd name="connsiteX0" fmla="*/ 0 w 2145688"/>
              <a:gd name="connsiteY0" fmla="*/ 0 h 688735"/>
              <a:gd name="connsiteX1" fmla="*/ 2145688 w 2145688"/>
              <a:gd name="connsiteY1" fmla="*/ 0 h 688735"/>
              <a:gd name="connsiteX2" fmla="*/ 2145688 w 2145688"/>
              <a:gd name="connsiteY2" fmla="*/ 688735 h 688735"/>
              <a:gd name="connsiteX3" fmla="*/ 0 w 2145688"/>
              <a:gd name="connsiteY3" fmla="*/ 688735 h 688735"/>
              <a:gd name="connsiteX4" fmla="*/ 0 w 2145688"/>
              <a:gd name="connsiteY4" fmla="*/ 0 h 6887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45688" h="688735">
                <a:moveTo>
                  <a:pt x="0" y="0"/>
                </a:moveTo>
                <a:lnTo>
                  <a:pt x="2145688" y="0"/>
                </a:lnTo>
                <a:lnTo>
                  <a:pt x="2145688" y="688735"/>
                </a:lnTo>
                <a:lnTo>
                  <a:pt x="0" y="688735"/>
                </a:lnTo>
                <a:lnTo>
                  <a:pt x="0" y="0"/>
                </a:lnTo>
                <a:close/>
              </a:path>
            </a:pathLst>
          </a:custGeom>
          <a:solidFill>
            <a:srgbClr val="FBAF17"/>
          </a:solidFill>
          <a:ln w="57150" cap="flat" cmpd="sng" algn="ctr">
            <a:noFill/>
            <a:prstDash val="solid"/>
            <a:miter lim="800000"/>
          </a:ln>
          <a:effectLst/>
        </p:spPr>
        <p:style>
          <a:lnRef idx="2">
            <a:scrgbClr r="0" g="0" b="0"/>
          </a:lnRef>
          <a:fillRef idx="1">
            <a:scrgbClr r="0" g="0" b="0"/>
          </a:fillRef>
          <a:effectRef idx="0">
            <a:scrgbClr r="0" g="0" b="0"/>
          </a:effectRef>
          <a:fontRef idx="minor">
            <a:schemeClr val="lt1"/>
          </a:fontRef>
        </p:style>
        <p:txBody>
          <a:bodyPr spcFirstLastPara="0" vert="horz" wrap="square" lIns="60960" tIns="0" rIns="654960" bIns="0" numCol="1" spcCol="1270" anchor="ctr" anchorCtr="0">
            <a:noAutofit/>
          </a:bodyPr>
          <a:lstStyle/>
          <a:p>
            <a:pPr marL="0" marR="0" lvl="0" indent="0" algn="l" defTabSz="711200" rtl="0" eaLnBrk="1" fontAlgn="auto" latinLnBrk="0" hangingPunct="1">
              <a:lnSpc>
                <a:spcPct val="90000"/>
              </a:lnSpc>
              <a:spcBef>
                <a:spcPct val="0"/>
              </a:spcBef>
              <a:spcAft>
                <a:spcPct val="35000"/>
              </a:spcAft>
              <a:buClrTx/>
              <a:buSzTx/>
              <a:buFontTx/>
              <a:buNone/>
              <a:tabLst/>
              <a:defRPr/>
            </a:pPr>
            <a:r>
              <a:rPr kumimoji="0" lang="en-US" sz="1600" b="0" i="0" u="none" strike="noStrike" kern="1200" cap="none" spc="0" normalizeH="0" baseline="0" noProof="0" dirty="0">
                <a:ln>
                  <a:noFill/>
                </a:ln>
                <a:solidFill>
                  <a:sysClr val="window" lastClr="FFFFFF"/>
                </a:solidFill>
                <a:effectLst/>
                <a:uLnTx/>
                <a:uFillTx/>
                <a:latin typeface="Tahoma"/>
                <a:ea typeface="+mn-ea"/>
                <a:cs typeface="Tahoma"/>
              </a:rPr>
              <a:t>Counselor</a:t>
            </a:r>
          </a:p>
        </p:txBody>
      </p:sp>
      <p:sp>
        <p:nvSpPr>
          <p:cNvPr id="17" name="Oval 16">
            <a:extLst>
              <a:ext uri="{FF2B5EF4-FFF2-40B4-BE49-F238E27FC236}">
                <a16:creationId xmlns:a16="http://schemas.microsoft.com/office/drawing/2014/main" id="{8ADAB8A3-A816-FC68-B83B-A8FB7C520C2A}"/>
              </a:ext>
            </a:extLst>
          </p:cNvPr>
          <p:cNvSpPr/>
          <p:nvPr/>
        </p:nvSpPr>
        <p:spPr>
          <a:xfrm>
            <a:off x="10383862" y="3156034"/>
            <a:ext cx="750990" cy="750990"/>
          </a:xfrm>
          <a:prstGeom prst="ellipse">
            <a:avLst/>
          </a:prstGeom>
          <a:blipFill>
            <a:blip r:embed="rId6"/>
            <a:srcRect/>
            <a:stretch>
              <a:fillRect l="-1000" r="-1000"/>
            </a:stretch>
          </a:blipFill>
          <a:ln w="12700" cap="flat" cmpd="sng" algn="ctr">
            <a:solidFill>
              <a:srgbClr val="ED7D31">
                <a:tint val="40000"/>
                <a:alpha val="90000"/>
                <a:hueOff val="-363954"/>
                <a:satOff val="-32291"/>
                <a:lumOff val="-330"/>
                <a:alphaOff val="0"/>
              </a:srgbClr>
            </a:solidFill>
            <a:prstDash val="solid"/>
            <a:miter lim="800000"/>
          </a:ln>
          <a:effectLst/>
        </p:spPr>
        <p:style>
          <a:lnRef idx="2">
            <a:scrgbClr r="0" g="0" b="0"/>
          </a:lnRef>
          <a:fillRef idx="1">
            <a:scrgbClr r="0" g="0" b="0"/>
          </a:fillRef>
          <a:effectRef idx="0">
            <a:scrgbClr r="0" g="0" b="0"/>
          </a:effectRef>
          <a:fontRef idx="minor">
            <a:schemeClr val="dk1">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hueOff val="0"/>
                  <a:satOff val="0"/>
                  <a:lumOff val="0"/>
                  <a:alphaOff val="0"/>
                </a:prstClr>
              </a:solidFill>
              <a:effectLst/>
              <a:uLnTx/>
              <a:uFillTx/>
              <a:latin typeface="Calibri" panose="020F0502020204030204"/>
              <a:ea typeface="+mn-ea"/>
              <a:cs typeface="+mn-cs"/>
            </a:endParaRPr>
          </a:p>
        </p:txBody>
      </p:sp>
      <p:sp>
        <p:nvSpPr>
          <p:cNvPr id="18" name="Freeform: Shape 17">
            <a:extLst>
              <a:ext uri="{FF2B5EF4-FFF2-40B4-BE49-F238E27FC236}">
                <a16:creationId xmlns:a16="http://schemas.microsoft.com/office/drawing/2014/main" id="{B09754C7-7FC1-072A-C5E3-E686BD0A1383}"/>
              </a:ext>
            </a:extLst>
          </p:cNvPr>
          <p:cNvSpPr/>
          <p:nvPr/>
        </p:nvSpPr>
        <p:spPr>
          <a:xfrm>
            <a:off x="1285745" y="4278976"/>
            <a:ext cx="2145688" cy="1601711"/>
          </a:xfrm>
          <a:custGeom>
            <a:avLst/>
            <a:gdLst>
              <a:gd name="connsiteX0" fmla="*/ 128137 w 2145688"/>
              <a:gd name="connsiteY0" fmla="*/ 0 h 1601711"/>
              <a:gd name="connsiteX1" fmla="*/ 2017551 w 2145688"/>
              <a:gd name="connsiteY1" fmla="*/ 0 h 1601711"/>
              <a:gd name="connsiteX2" fmla="*/ 2145688 w 2145688"/>
              <a:gd name="connsiteY2" fmla="*/ 128137 h 1601711"/>
              <a:gd name="connsiteX3" fmla="*/ 2145688 w 2145688"/>
              <a:gd name="connsiteY3" fmla="*/ 1601711 h 1601711"/>
              <a:gd name="connsiteX4" fmla="*/ 2145688 w 2145688"/>
              <a:gd name="connsiteY4" fmla="*/ 1601711 h 1601711"/>
              <a:gd name="connsiteX5" fmla="*/ 0 w 2145688"/>
              <a:gd name="connsiteY5" fmla="*/ 1601711 h 1601711"/>
              <a:gd name="connsiteX6" fmla="*/ 0 w 2145688"/>
              <a:gd name="connsiteY6" fmla="*/ 1601711 h 1601711"/>
              <a:gd name="connsiteX7" fmla="*/ 0 w 2145688"/>
              <a:gd name="connsiteY7" fmla="*/ 128137 h 1601711"/>
              <a:gd name="connsiteX8" fmla="*/ 128137 w 2145688"/>
              <a:gd name="connsiteY8" fmla="*/ 0 h 16017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45688" h="1601711">
                <a:moveTo>
                  <a:pt x="128137" y="0"/>
                </a:moveTo>
                <a:lnTo>
                  <a:pt x="2017551" y="0"/>
                </a:lnTo>
                <a:cubicBezTo>
                  <a:pt x="2088319" y="0"/>
                  <a:pt x="2145688" y="57369"/>
                  <a:pt x="2145688" y="128137"/>
                </a:cubicBezTo>
                <a:lnTo>
                  <a:pt x="2145688" y="1601711"/>
                </a:lnTo>
                <a:lnTo>
                  <a:pt x="2145688" y="1601711"/>
                </a:lnTo>
                <a:lnTo>
                  <a:pt x="0" y="1601711"/>
                </a:lnTo>
                <a:lnTo>
                  <a:pt x="0" y="1601711"/>
                </a:lnTo>
                <a:lnTo>
                  <a:pt x="0" y="128137"/>
                </a:lnTo>
                <a:cubicBezTo>
                  <a:pt x="0" y="57369"/>
                  <a:pt x="57369" y="0"/>
                  <a:pt x="128137" y="0"/>
                </a:cubicBezTo>
                <a:close/>
              </a:path>
            </a:pathLst>
          </a:custGeom>
          <a:solidFill>
            <a:sysClr val="window" lastClr="FFFFFF">
              <a:alpha val="90000"/>
              <a:hueOff val="0"/>
              <a:satOff val="0"/>
              <a:lumOff val="0"/>
              <a:alphaOff val="0"/>
            </a:sysClr>
          </a:solidFill>
          <a:ln w="12700" cap="flat" cmpd="sng" algn="ctr">
            <a:solidFill>
              <a:srgbClr val="006A4F"/>
            </a:solidFill>
            <a:prstDash val="solid"/>
            <a:miter lim="800000"/>
          </a:ln>
          <a:effectLst/>
        </p:spPr>
        <p:style>
          <a:lnRef idx="2">
            <a:scrgbClr r="0" g="0" b="0"/>
          </a:lnRef>
          <a:fillRef idx="1">
            <a:scrgbClr r="0" g="0" b="0"/>
          </a:fillRef>
          <a:effectRef idx="0">
            <a:scrgbClr r="0" g="0" b="0"/>
          </a:effectRef>
          <a:fontRef idx="minor">
            <a:schemeClr val="dk1">
              <a:hueOff val="0"/>
              <a:satOff val="0"/>
              <a:lumOff val="0"/>
              <a:alphaOff val="0"/>
            </a:schemeClr>
          </a:fontRef>
        </p:style>
        <p:txBody>
          <a:bodyPr spcFirstLastPara="0" vert="horz" wrap="square" lIns="56580" tIns="94680" rIns="56580" bIns="19050" numCol="1" spcCol="1270" anchor="t" anchorCtr="0">
            <a:noAutofit/>
          </a:bodyPr>
          <a:lstStyle/>
          <a:p>
            <a:pPr marL="114300" marR="0" lvl="1" indent="-114300" algn="l" defTabSz="666750" rtl="0" eaLnBrk="1" fontAlgn="auto" latinLnBrk="0" hangingPunct="1">
              <a:lnSpc>
                <a:spcPct val="90000"/>
              </a:lnSpc>
              <a:spcBef>
                <a:spcPct val="0"/>
              </a:spcBef>
              <a:spcAft>
                <a:spcPct val="15000"/>
              </a:spcAft>
              <a:buClrTx/>
              <a:buSzTx/>
              <a:buFontTx/>
              <a:buChar char="•"/>
              <a:tabLst/>
              <a:defRPr/>
            </a:pPr>
            <a:r>
              <a:rPr kumimoji="0" lang="en-US" sz="1500" b="0" i="0" u="none" strike="noStrike" kern="1200" cap="none" spc="0" normalizeH="0" baseline="0" noProof="0" dirty="0">
                <a:ln>
                  <a:noFill/>
                </a:ln>
                <a:solidFill>
                  <a:sysClr val="windowText" lastClr="000000">
                    <a:hueOff val="0"/>
                    <a:satOff val="0"/>
                    <a:lumOff val="0"/>
                    <a:alphaOff val="0"/>
                  </a:sysClr>
                </a:solidFill>
                <a:effectLst/>
                <a:uLnTx/>
                <a:uFillTx/>
                <a:latin typeface="Calibri" panose="020F0502020204030204"/>
                <a:ea typeface="+mn-ea"/>
                <a:cs typeface="+mn-cs"/>
              </a:rPr>
              <a:t>Career-pathway expertise and integration through authentic project experiences and work-based learning strategies</a:t>
            </a:r>
          </a:p>
        </p:txBody>
      </p:sp>
      <p:sp>
        <p:nvSpPr>
          <p:cNvPr id="19" name="Freeform: Shape 18">
            <a:extLst>
              <a:ext uri="{FF2B5EF4-FFF2-40B4-BE49-F238E27FC236}">
                <a16:creationId xmlns:a16="http://schemas.microsoft.com/office/drawing/2014/main" id="{5407B4A6-52E3-7922-E558-9D75D02DFD30}"/>
              </a:ext>
            </a:extLst>
          </p:cNvPr>
          <p:cNvSpPr/>
          <p:nvPr/>
        </p:nvSpPr>
        <p:spPr>
          <a:xfrm>
            <a:off x="1285745" y="5880687"/>
            <a:ext cx="2145688" cy="688735"/>
          </a:xfrm>
          <a:custGeom>
            <a:avLst/>
            <a:gdLst>
              <a:gd name="connsiteX0" fmla="*/ 0 w 2145688"/>
              <a:gd name="connsiteY0" fmla="*/ 0 h 688735"/>
              <a:gd name="connsiteX1" fmla="*/ 2145688 w 2145688"/>
              <a:gd name="connsiteY1" fmla="*/ 0 h 688735"/>
              <a:gd name="connsiteX2" fmla="*/ 2145688 w 2145688"/>
              <a:gd name="connsiteY2" fmla="*/ 688735 h 688735"/>
              <a:gd name="connsiteX3" fmla="*/ 0 w 2145688"/>
              <a:gd name="connsiteY3" fmla="*/ 688735 h 688735"/>
              <a:gd name="connsiteX4" fmla="*/ 0 w 2145688"/>
              <a:gd name="connsiteY4" fmla="*/ 0 h 6887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45688" h="688735">
                <a:moveTo>
                  <a:pt x="0" y="0"/>
                </a:moveTo>
                <a:lnTo>
                  <a:pt x="2145688" y="0"/>
                </a:lnTo>
                <a:lnTo>
                  <a:pt x="2145688" y="688735"/>
                </a:lnTo>
                <a:lnTo>
                  <a:pt x="0" y="688735"/>
                </a:lnTo>
                <a:lnTo>
                  <a:pt x="0" y="0"/>
                </a:lnTo>
                <a:close/>
              </a:path>
            </a:pathLst>
          </a:custGeom>
          <a:solidFill>
            <a:srgbClr val="006A4F"/>
          </a:solidFill>
          <a:ln w="57150" cap="flat" cmpd="sng" algn="ctr">
            <a:noFill/>
            <a:prstDash val="solid"/>
            <a:miter lim="800000"/>
          </a:ln>
          <a:effectLst/>
        </p:spPr>
        <p:style>
          <a:lnRef idx="2">
            <a:scrgbClr r="0" g="0" b="0"/>
          </a:lnRef>
          <a:fillRef idx="1">
            <a:scrgbClr r="0" g="0" b="0"/>
          </a:fillRef>
          <a:effectRef idx="0">
            <a:scrgbClr r="0" g="0" b="0"/>
          </a:effectRef>
          <a:fontRef idx="minor">
            <a:schemeClr val="lt1"/>
          </a:fontRef>
        </p:style>
        <p:txBody>
          <a:bodyPr spcFirstLastPara="0" vert="horz" wrap="square" lIns="60960" tIns="0" rIns="654960" bIns="0" numCol="1" spcCol="1270" anchor="ctr" anchorCtr="0">
            <a:noAutofit/>
          </a:bodyPr>
          <a:lstStyle/>
          <a:p>
            <a:pPr marL="0" marR="0" lvl="0" indent="0" algn="l" defTabSz="711200" rtl="0" eaLnBrk="1" fontAlgn="auto" latinLnBrk="0" hangingPunct="1">
              <a:lnSpc>
                <a:spcPct val="90000"/>
              </a:lnSpc>
              <a:spcBef>
                <a:spcPct val="0"/>
              </a:spcBef>
              <a:spcAft>
                <a:spcPts val="42"/>
              </a:spcAft>
              <a:buClrTx/>
              <a:buSzTx/>
              <a:buFontTx/>
              <a:buNone/>
              <a:tabLst/>
              <a:defRPr/>
            </a:pPr>
            <a:r>
              <a:rPr kumimoji="0" lang="en-US" sz="1600" b="0" i="0" u="none" strike="noStrike" kern="1200" cap="none" spc="0" normalizeH="0" baseline="0" noProof="0" dirty="0">
                <a:ln>
                  <a:noFill/>
                </a:ln>
                <a:solidFill>
                  <a:sysClr val="window" lastClr="FFFFFF"/>
                </a:solidFill>
                <a:effectLst/>
                <a:uLnTx/>
                <a:uFillTx/>
                <a:latin typeface="Tahoma"/>
                <a:ea typeface="+mn-ea"/>
                <a:cs typeface="Tahoma"/>
              </a:rPr>
              <a:t>Career Pathway </a:t>
            </a:r>
          </a:p>
          <a:p>
            <a:pPr marL="0" marR="0" lvl="0" indent="0" algn="l" defTabSz="711200" rtl="0" eaLnBrk="1" fontAlgn="auto" latinLnBrk="0" hangingPunct="1">
              <a:lnSpc>
                <a:spcPct val="90000"/>
              </a:lnSpc>
              <a:spcBef>
                <a:spcPct val="0"/>
              </a:spcBef>
              <a:spcAft>
                <a:spcPts val="42"/>
              </a:spcAft>
              <a:buClrTx/>
              <a:buSzTx/>
              <a:buFontTx/>
              <a:buNone/>
              <a:tabLst/>
              <a:defRPr/>
            </a:pPr>
            <a:r>
              <a:rPr kumimoji="0" lang="en-US" sz="1600" b="0" i="0" u="none" strike="noStrike" kern="1200" cap="none" spc="0" normalizeH="0" baseline="0" noProof="0" dirty="0">
                <a:ln>
                  <a:noFill/>
                </a:ln>
                <a:solidFill>
                  <a:sysClr val="window" lastClr="FFFFFF"/>
                </a:solidFill>
                <a:effectLst/>
                <a:uLnTx/>
                <a:uFillTx/>
                <a:latin typeface="Tahoma"/>
                <a:ea typeface="+mn-ea"/>
                <a:cs typeface="Tahoma"/>
              </a:rPr>
              <a:t>Educator</a:t>
            </a:r>
          </a:p>
        </p:txBody>
      </p:sp>
      <p:sp>
        <p:nvSpPr>
          <p:cNvPr id="20" name="Oval 19">
            <a:extLst>
              <a:ext uri="{FF2B5EF4-FFF2-40B4-BE49-F238E27FC236}">
                <a16:creationId xmlns:a16="http://schemas.microsoft.com/office/drawing/2014/main" id="{2EE407D9-418F-3EAF-D88F-DF2686D70737}"/>
              </a:ext>
            </a:extLst>
          </p:cNvPr>
          <p:cNvSpPr/>
          <p:nvPr/>
        </p:nvSpPr>
        <p:spPr>
          <a:xfrm>
            <a:off x="2857491" y="5990086"/>
            <a:ext cx="750990" cy="750990"/>
          </a:xfrm>
          <a:prstGeom prst="ellipse">
            <a:avLst/>
          </a:prstGeom>
          <a:blipFill rotWithShape="1">
            <a:blip r:embed="rId7">
              <a:extLst>
                <a:ext uri="{28A0092B-C50C-407E-A947-70E740481C1C}">
                  <a14:useLocalDpi xmlns:a14="http://schemas.microsoft.com/office/drawing/2010/main" val="0"/>
                </a:ext>
              </a:extLst>
            </a:blip>
            <a:srcRect/>
            <a:stretch>
              <a:fillRect/>
            </a:stretch>
          </a:blipFill>
          <a:ln w="12700" cap="flat" cmpd="sng" algn="ctr">
            <a:solidFill>
              <a:srgbClr val="ED7D31">
                <a:tint val="40000"/>
                <a:alpha val="90000"/>
                <a:hueOff val="-485272"/>
                <a:satOff val="-43055"/>
                <a:lumOff val="-439"/>
                <a:alphaOff val="0"/>
              </a:srgbClr>
            </a:solidFill>
            <a:prstDash val="solid"/>
            <a:miter lim="800000"/>
          </a:ln>
          <a:effectLst/>
        </p:spPr>
        <p:style>
          <a:lnRef idx="2">
            <a:scrgbClr r="0" g="0" b="0"/>
          </a:lnRef>
          <a:fillRef idx="1">
            <a:scrgbClr r="0" g="0" b="0"/>
          </a:fillRef>
          <a:effectRef idx="0">
            <a:scrgbClr r="0" g="0" b="0"/>
          </a:effectRef>
          <a:fontRef idx="minor">
            <a:schemeClr val="dk1">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hueOff val="0"/>
                  <a:satOff val="0"/>
                  <a:lumOff val="0"/>
                  <a:alphaOff val="0"/>
                </a:prstClr>
              </a:solidFill>
              <a:effectLst/>
              <a:uLnTx/>
              <a:uFillTx/>
              <a:latin typeface="Calibri" panose="020F0502020204030204"/>
              <a:ea typeface="+mn-ea"/>
              <a:cs typeface="+mn-cs"/>
            </a:endParaRPr>
          </a:p>
        </p:txBody>
      </p:sp>
      <p:sp>
        <p:nvSpPr>
          <p:cNvPr id="21" name="Freeform: Shape 20">
            <a:extLst>
              <a:ext uri="{FF2B5EF4-FFF2-40B4-BE49-F238E27FC236}">
                <a16:creationId xmlns:a16="http://schemas.microsoft.com/office/drawing/2014/main" id="{98D85C56-43B7-5956-BDCD-738813386B62}"/>
              </a:ext>
            </a:extLst>
          </p:cNvPr>
          <p:cNvSpPr/>
          <p:nvPr/>
        </p:nvSpPr>
        <p:spPr>
          <a:xfrm>
            <a:off x="3794535" y="4278976"/>
            <a:ext cx="2145688" cy="1601711"/>
          </a:xfrm>
          <a:custGeom>
            <a:avLst/>
            <a:gdLst>
              <a:gd name="connsiteX0" fmla="*/ 128137 w 2145688"/>
              <a:gd name="connsiteY0" fmla="*/ 0 h 1601711"/>
              <a:gd name="connsiteX1" fmla="*/ 2017551 w 2145688"/>
              <a:gd name="connsiteY1" fmla="*/ 0 h 1601711"/>
              <a:gd name="connsiteX2" fmla="*/ 2145688 w 2145688"/>
              <a:gd name="connsiteY2" fmla="*/ 128137 h 1601711"/>
              <a:gd name="connsiteX3" fmla="*/ 2145688 w 2145688"/>
              <a:gd name="connsiteY3" fmla="*/ 1601711 h 1601711"/>
              <a:gd name="connsiteX4" fmla="*/ 2145688 w 2145688"/>
              <a:gd name="connsiteY4" fmla="*/ 1601711 h 1601711"/>
              <a:gd name="connsiteX5" fmla="*/ 0 w 2145688"/>
              <a:gd name="connsiteY5" fmla="*/ 1601711 h 1601711"/>
              <a:gd name="connsiteX6" fmla="*/ 0 w 2145688"/>
              <a:gd name="connsiteY6" fmla="*/ 1601711 h 1601711"/>
              <a:gd name="connsiteX7" fmla="*/ 0 w 2145688"/>
              <a:gd name="connsiteY7" fmla="*/ 128137 h 1601711"/>
              <a:gd name="connsiteX8" fmla="*/ 128137 w 2145688"/>
              <a:gd name="connsiteY8" fmla="*/ 0 h 16017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45688" h="1601711">
                <a:moveTo>
                  <a:pt x="128137" y="0"/>
                </a:moveTo>
                <a:lnTo>
                  <a:pt x="2017551" y="0"/>
                </a:lnTo>
                <a:cubicBezTo>
                  <a:pt x="2088319" y="0"/>
                  <a:pt x="2145688" y="57369"/>
                  <a:pt x="2145688" y="128137"/>
                </a:cubicBezTo>
                <a:lnTo>
                  <a:pt x="2145688" y="1601711"/>
                </a:lnTo>
                <a:lnTo>
                  <a:pt x="2145688" y="1601711"/>
                </a:lnTo>
                <a:lnTo>
                  <a:pt x="0" y="1601711"/>
                </a:lnTo>
                <a:lnTo>
                  <a:pt x="0" y="1601711"/>
                </a:lnTo>
                <a:lnTo>
                  <a:pt x="0" y="128137"/>
                </a:lnTo>
                <a:cubicBezTo>
                  <a:pt x="0" y="57369"/>
                  <a:pt x="57369" y="0"/>
                  <a:pt x="128137" y="0"/>
                </a:cubicBezTo>
                <a:close/>
              </a:path>
            </a:pathLst>
          </a:custGeom>
          <a:solidFill>
            <a:sysClr val="window" lastClr="FFFFFF">
              <a:alpha val="90000"/>
              <a:hueOff val="0"/>
              <a:satOff val="0"/>
              <a:lumOff val="0"/>
              <a:alphaOff val="0"/>
            </a:sysClr>
          </a:solidFill>
          <a:ln w="12700" cap="flat" cmpd="sng" algn="ctr">
            <a:solidFill>
              <a:srgbClr val="44546A"/>
            </a:solidFill>
            <a:prstDash val="solid"/>
            <a:miter lim="800000"/>
          </a:ln>
          <a:effectLst/>
        </p:spPr>
        <p:style>
          <a:lnRef idx="2">
            <a:scrgbClr r="0" g="0" b="0"/>
          </a:lnRef>
          <a:fillRef idx="1">
            <a:scrgbClr r="0" g="0" b="0"/>
          </a:fillRef>
          <a:effectRef idx="0">
            <a:scrgbClr r="0" g="0" b="0"/>
          </a:effectRef>
          <a:fontRef idx="minor">
            <a:schemeClr val="dk1">
              <a:hueOff val="0"/>
              <a:satOff val="0"/>
              <a:lumOff val="0"/>
              <a:alphaOff val="0"/>
            </a:schemeClr>
          </a:fontRef>
        </p:style>
        <p:txBody>
          <a:bodyPr spcFirstLastPara="0" vert="horz" wrap="square" lIns="56580" tIns="94680" rIns="56580" bIns="19050" numCol="1" spcCol="1270" anchor="t" anchorCtr="0">
            <a:noAutofit/>
          </a:bodyPr>
          <a:lstStyle/>
          <a:p>
            <a:pPr marL="114300" marR="0" lvl="1" indent="-114300" algn="l" defTabSz="666750" rtl="0" eaLnBrk="1" fontAlgn="auto" latinLnBrk="0" hangingPunct="1">
              <a:lnSpc>
                <a:spcPct val="90000"/>
              </a:lnSpc>
              <a:spcBef>
                <a:spcPct val="0"/>
              </a:spcBef>
              <a:spcAft>
                <a:spcPct val="15000"/>
              </a:spcAft>
              <a:buClrTx/>
              <a:buSzTx/>
              <a:buFontTx/>
              <a:buChar char="•"/>
              <a:tabLst/>
              <a:defRPr/>
            </a:pPr>
            <a:r>
              <a:rPr kumimoji="0" lang="en-US" sz="1500" b="0" i="0" u="none" strike="noStrike" kern="1200" cap="none" spc="0" normalizeH="0" baseline="0" noProof="0" dirty="0">
                <a:ln>
                  <a:noFill/>
                </a:ln>
                <a:solidFill>
                  <a:sysClr val="windowText" lastClr="000000">
                    <a:hueOff val="0"/>
                    <a:satOff val="0"/>
                    <a:lumOff val="0"/>
                    <a:alphaOff val="0"/>
                  </a:sysClr>
                </a:solidFill>
                <a:effectLst/>
                <a:uLnTx/>
                <a:uFillTx/>
                <a:latin typeface="Calibri" panose="020F0502020204030204"/>
                <a:ea typeface="+mn-ea"/>
                <a:cs typeface="+mn-cs"/>
              </a:rPr>
              <a:t>Postsecondary education liaison and coordinating college/career activities</a:t>
            </a:r>
          </a:p>
        </p:txBody>
      </p:sp>
      <p:sp>
        <p:nvSpPr>
          <p:cNvPr id="22" name="Freeform: Shape 21">
            <a:extLst>
              <a:ext uri="{FF2B5EF4-FFF2-40B4-BE49-F238E27FC236}">
                <a16:creationId xmlns:a16="http://schemas.microsoft.com/office/drawing/2014/main" id="{2551E8EB-B3F0-49C4-1835-8C9AA845794E}"/>
              </a:ext>
            </a:extLst>
          </p:cNvPr>
          <p:cNvSpPr/>
          <p:nvPr/>
        </p:nvSpPr>
        <p:spPr>
          <a:xfrm>
            <a:off x="3794535" y="5880687"/>
            <a:ext cx="2145688" cy="688735"/>
          </a:xfrm>
          <a:custGeom>
            <a:avLst/>
            <a:gdLst>
              <a:gd name="connsiteX0" fmla="*/ 0 w 2145688"/>
              <a:gd name="connsiteY0" fmla="*/ 0 h 688735"/>
              <a:gd name="connsiteX1" fmla="*/ 2145688 w 2145688"/>
              <a:gd name="connsiteY1" fmla="*/ 0 h 688735"/>
              <a:gd name="connsiteX2" fmla="*/ 2145688 w 2145688"/>
              <a:gd name="connsiteY2" fmla="*/ 688735 h 688735"/>
              <a:gd name="connsiteX3" fmla="*/ 0 w 2145688"/>
              <a:gd name="connsiteY3" fmla="*/ 688735 h 688735"/>
              <a:gd name="connsiteX4" fmla="*/ 0 w 2145688"/>
              <a:gd name="connsiteY4" fmla="*/ 0 h 6887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45688" h="688735">
                <a:moveTo>
                  <a:pt x="0" y="0"/>
                </a:moveTo>
                <a:lnTo>
                  <a:pt x="2145688" y="0"/>
                </a:lnTo>
                <a:lnTo>
                  <a:pt x="2145688" y="688735"/>
                </a:lnTo>
                <a:lnTo>
                  <a:pt x="0" y="688735"/>
                </a:lnTo>
                <a:lnTo>
                  <a:pt x="0" y="0"/>
                </a:lnTo>
                <a:close/>
              </a:path>
            </a:pathLst>
          </a:custGeom>
          <a:solidFill>
            <a:srgbClr val="44546A"/>
          </a:solidFill>
          <a:ln w="57150" cap="flat" cmpd="sng" algn="ctr">
            <a:noFill/>
            <a:prstDash val="solid"/>
            <a:miter lim="800000"/>
          </a:ln>
          <a:effectLst/>
        </p:spPr>
        <p:style>
          <a:lnRef idx="2">
            <a:scrgbClr r="0" g="0" b="0"/>
          </a:lnRef>
          <a:fillRef idx="1">
            <a:scrgbClr r="0" g="0" b="0"/>
          </a:fillRef>
          <a:effectRef idx="0">
            <a:scrgbClr r="0" g="0" b="0"/>
          </a:effectRef>
          <a:fontRef idx="minor">
            <a:schemeClr val="lt1"/>
          </a:fontRef>
        </p:style>
        <p:txBody>
          <a:bodyPr spcFirstLastPara="0" vert="horz" wrap="square" lIns="60960" tIns="0" rIns="654960" bIns="0" numCol="1" spcCol="1270" anchor="ctr" anchorCtr="0">
            <a:noAutofit/>
          </a:bodyPr>
          <a:lstStyle/>
          <a:p>
            <a:pPr marL="0" marR="0" lvl="0" indent="0" algn="l" defTabSz="711200" rtl="0" eaLnBrk="1" fontAlgn="auto" latinLnBrk="0" hangingPunct="1">
              <a:lnSpc>
                <a:spcPct val="90000"/>
              </a:lnSpc>
              <a:spcBef>
                <a:spcPct val="0"/>
              </a:spcBef>
              <a:spcAft>
                <a:spcPct val="35000"/>
              </a:spcAft>
              <a:buClrTx/>
              <a:buSzTx/>
              <a:buFontTx/>
              <a:buNone/>
              <a:tabLst/>
              <a:defRPr/>
            </a:pPr>
            <a:r>
              <a:rPr kumimoji="0" lang="en-US" sz="1600" b="0" i="0" u="none" strike="noStrike" kern="1200" cap="none" spc="0" normalizeH="0" baseline="0" noProof="0" dirty="0">
                <a:ln>
                  <a:noFill/>
                </a:ln>
                <a:solidFill>
                  <a:sysClr val="window" lastClr="FFFFFF"/>
                </a:solidFill>
                <a:effectLst/>
                <a:uLnTx/>
                <a:uFillTx/>
                <a:latin typeface="Tahoma"/>
                <a:ea typeface="+mn-ea"/>
                <a:cs typeface="Tahoma"/>
              </a:rPr>
              <a:t>College &amp; Career</a:t>
            </a:r>
            <a:br>
              <a:rPr kumimoji="0" lang="en-US" sz="1600" b="0" i="0" u="none" strike="noStrike" kern="1200" cap="none" spc="0" normalizeH="0" baseline="0" noProof="0" dirty="0">
                <a:ln>
                  <a:noFill/>
                </a:ln>
                <a:solidFill>
                  <a:sysClr val="window" lastClr="FFFFFF"/>
                </a:solidFill>
                <a:effectLst/>
                <a:uLnTx/>
                <a:uFillTx/>
                <a:latin typeface="Tahoma"/>
                <a:ea typeface="+mn-ea"/>
                <a:cs typeface="Tahoma"/>
              </a:rPr>
            </a:br>
            <a:r>
              <a:rPr kumimoji="0" lang="en-US" sz="1600" b="0" i="0" u="none" strike="noStrike" kern="1200" cap="none" spc="0" normalizeH="0" baseline="0" noProof="0" dirty="0">
                <a:ln>
                  <a:noFill/>
                </a:ln>
                <a:solidFill>
                  <a:sysClr val="window" lastClr="FFFFFF"/>
                </a:solidFill>
                <a:effectLst/>
                <a:uLnTx/>
                <a:uFillTx/>
                <a:latin typeface="Tahoma"/>
                <a:ea typeface="+mn-ea"/>
                <a:cs typeface="Tahoma"/>
              </a:rPr>
              <a:t>Coordinator</a:t>
            </a:r>
          </a:p>
        </p:txBody>
      </p:sp>
      <p:sp>
        <p:nvSpPr>
          <p:cNvPr id="23" name="Oval 22">
            <a:extLst>
              <a:ext uri="{FF2B5EF4-FFF2-40B4-BE49-F238E27FC236}">
                <a16:creationId xmlns:a16="http://schemas.microsoft.com/office/drawing/2014/main" id="{7750547F-890B-13E4-7308-B811C4381675}"/>
              </a:ext>
            </a:extLst>
          </p:cNvPr>
          <p:cNvSpPr/>
          <p:nvPr/>
        </p:nvSpPr>
        <p:spPr>
          <a:xfrm>
            <a:off x="5366281" y="5990086"/>
            <a:ext cx="750990" cy="750990"/>
          </a:xfrm>
          <a:prstGeom prst="ellipse">
            <a:avLst/>
          </a:prstGeom>
          <a:blipFill rotWithShape="1">
            <a:blip r:embed="rId8">
              <a:extLst>
                <a:ext uri="{28A0092B-C50C-407E-A947-70E740481C1C}">
                  <a14:useLocalDpi xmlns:a14="http://schemas.microsoft.com/office/drawing/2010/main" val="0"/>
                </a:ext>
              </a:extLst>
            </a:blip>
            <a:srcRect/>
            <a:stretch>
              <a:fillRect l="-1000" r="-1000"/>
            </a:stretch>
          </a:blipFill>
          <a:ln w="12700" cap="flat" cmpd="sng" algn="ctr">
            <a:solidFill>
              <a:srgbClr val="ED7D31">
                <a:tint val="40000"/>
                <a:alpha val="90000"/>
                <a:hueOff val="-606590"/>
                <a:satOff val="-53819"/>
                <a:lumOff val="-549"/>
                <a:alphaOff val="0"/>
              </a:srgbClr>
            </a:solidFill>
            <a:prstDash val="solid"/>
            <a:miter lim="800000"/>
          </a:ln>
          <a:effectLst/>
        </p:spPr>
        <p:style>
          <a:lnRef idx="2">
            <a:scrgbClr r="0" g="0" b="0"/>
          </a:lnRef>
          <a:fillRef idx="1">
            <a:scrgbClr r="0" g="0" b="0"/>
          </a:fillRef>
          <a:effectRef idx="0">
            <a:scrgbClr r="0" g="0" b="0"/>
          </a:effectRef>
          <a:fontRef idx="minor">
            <a:schemeClr val="dk1">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hueOff val="0"/>
                  <a:satOff val="0"/>
                  <a:lumOff val="0"/>
                  <a:alphaOff val="0"/>
                </a:prstClr>
              </a:solidFill>
              <a:effectLst/>
              <a:uLnTx/>
              <a:uFillTx/>
              <a:latin typeface="Calibri" panose="020F0502020204030204"/>
              <a:ea typeface="+mn-ea"/>
              <a:cs typeface="+mn-cs"/>
            </a:endParaRPr>
          </a:p>
        </p:txBody>
      </p:sp>
      <p:sp>
        <p:nvSpPr>
          <p:cNvPr id="24" name="Freeform: Shape 23">
            <a:extLst>
              <a:ext uri="{FF2B5EF4-FFF2-40B4-BE49-F238E27FC236}">
                <a16:creationId xmlns:a16="http://schemas.microsoft.com/office/drawing/2014/main" id="{568469D7-920E-9895-1A7A-5E8564887D4D}"/>
              </a:ext>
            </a:extLst>
          </p:cNvPr>
          <p:cNvSpPr/>
          <p:nvPr/>
        </p:nvSpPr>
        <p:spPr>
          <a:xfrm>
            <a:off x="6303326" y="4278976"/>
            <a:ext cx="2145688" cy="1601711"/>
          </a:xfrm>
          <a:custGeom>
            <a:avLst/>
            <a:gdLst>
              <a:gd name="connsiteX0" fmla="*/ 128137 w 2145688"/>
              <a:gd name="connsiteY0" fmla="*/ 0 h 1601711"/>
              <a:gd name="connsiteX1" fmla="*/ 2017551 w 2145688"/>
              <a:gd name="connsiteY1" fmla="*/ 0 h 1601711"/>
              <a:gd name="connsiteX2" fmla="*/ 2145688 w 2145688"/>
              <a:gd name="connsiteY2" fmla="*/ 128137 h 1601711"/>
              <a:gd name="connsiteX3" fmla="*/ 2145688 w 2145688"/>
              <a:gd name="connsiteY3" fmla="*/ 1601711 h 1601711"/>
              <a:gd name="connsiteX4" fmla="*/ 2145688 w 2145688"/>
              <a:gd name="connsiteY4" fmla="*/ 1601711 h 1601711"/>
              <a:gd name="connsiteX5" fmla="*/ 0 w 2145688"/>
              <a:gd name="connsiteY5" fmla="*/ 1601711 h 1601711"/>
              <a:gd name="connsiteX6" fmla="*/ 0 w 2145688"/>
              <a:gd name="connsiteY6" fmla="*/ 1601711 h 1601711"/>
              <a:gd name="connsiteX7" fmla="*/ 0 w 2145688"/>
              <a:gd name="connsiteY7" fmla="*/ 128137 h 1601711"/>
              <a:gd name="connsiteX8" fmla="*/ 128137 w 2145688"/>
              <a:gd name="connsiteY8" fmla="*/ 0 h 16017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45688" h="1601711">
                <a:moveTo>
                  <a:pt x="128137" y="0"/>
                </a:moveTo>
                <a:lnTo>
                  <a:pt x="2017551" y="0"/>
                </a:lnTo>
                <a:cubicBezTo>
                  <a:pt x="2088319" y="0"/>
                  <a:pt x="2145688" y="57369"/>
                  <a:pt x="2145688" y="128137"/>
                </a:cubicBezTo>
                <a:lnTo>
                  <a:pt x="2145688" y="1601711"/>
                </a:lnTo>
                <a:lnTo>
                  <a:pt x="2145688" y="1601711"/>
                </a:lnTo>
                <a:lnTo>
                  <a:pt x="0" y="1601711"/>
                </a:lnTo>
                <a:lnTo>
                  <a:pt x="0" y="1601711"/>
                </a:lnTo>
                <a:lnTo>
                  <a:pt x="0" y="128137"/>
                </a:lnTo>
                <a:cubicBezTo>
                  <a:pt x="0" y="57369"/>
                  <a:pt x="57369" y="0"/>
                  <a:pt x="128137" y="0"/>
                </a:cubicBezTo>
                <a:close/>
              </a:path>
            </a:pathLst>
          </a:custGeom>
          <a:solidFill>
            <a:sysClr val="window" lastClr="FFFFFF">
              <a:alpha val="90000"/>
              <a:hueOff val="0"/>
              <a:satOff val="0"/>
              <a:lumOff val="0"/>
              <a:alphaOff val="0"/>
            </a:sysClr>
          </a:solidFill>
          <a:ln w="12700" cap="flat" cmpd="sng" algn="ctr">
            <a:solidFill>
              <a:srgbClr val="009EC9"/>
            </a:solidFill>
            <a:prstDash val="solid"/>
            <a:miter lim="800000"/>
          </a:ln>
          <a:effectLst/>
        </p:spPr>
        <p:style>
          <a:lnRef idx="2">
            <a:scrgbClr r="0" g="0" b="0"/>
          </a:lnRef>
          <a:fillRef idx="1">
            <a:scrgbClr r="0" g="0" b="0"/>
          </a:fillRef>
          <a:effectRef idx="0">
            <a:scrgbClr r="0" g="0" b="0"/>
          </a:effectRef>
          <a:fontRef idx="minor">
            <a:schemeClr val="dk1">
              <a:hueOff val="0"/>
              <a:satOff val="0"/>
              <a:lumOff val="0"/>
              <a:alphaOff val="0"/>
            </a:schemeClr>
          </a:fontRef>
        </p:style>
        <p:txBody>
          <a:bodyPr spcFirstLastPara="0" vert="horz" wrap="square" lIns="56580" tIns="94680" rIns="56580" bIns="19050" numCol="1" spcCol="1270" anchor="t" anchorCtr="0">
            <a:noAutofit/>
          </a:bodyPr>
          <a:lstStyle/>
          <a:p>
            <a:pPr marL="114300" marR="0" lvl="1" indent="-114300" algn="l" defTabSz="666750" rtl="0" eaLnBrk="1" fontAlgn="auto" latinLnBrk="0" hangingPunct="1">
              <a:lnSpc>
                <a:spcPct val="90000"/>
              </a:lnSpc>
              <a:spcBef>
                <a:spcPct val="0"/>
              </a:spcBef>
              <a:spcAft>
                <a:spcPct val="15000"/>
              </a:spcAft>
              <a:buClrTx/>
              <a:buSzTx/>
              <a:buFontTx/>
              <a:buChar char="•"/>
              <a:tabLst/>
              <a:defRPr/>
            </a:pPr>
            <a:r>
              <a:rPr kumimoji="0" lang="en-US" sz="1500" b="0" i="0" u="none" strike="noStrike" kern="1200" cap="none" spc="0" normalizeH="0" baseline="0" noProof="0" dirty="0">
                <a:ln>
                  <a:noFill/>
                </a:ln>
                <a:solidFill>
                  <a:sysClr val="windowText" lastClr="000000">
                    <a:hueOff val="0"/>
                    <a:satOff val="0"/>
                    <a:lumOff val="0"/>
                    <a:alphaOff val="0"/>
                  </a:sysClr>
                </a:solidFill>
                <a:effectLst/>
                <a:uLnTx/>
                <a:uFillTx/>
                <a:latin typeface="Calibri" panose="020F0502020204030204"/>
                <a:ea typeface="+mn-ea"/>
                <a:cs typeface="+mn-cs"/>
              </a:rPr>
              <a:t>Core-content expertise and integration through authentic project experiences and work-based learning strategies</a:t>
            </a:r>
          </a:p>
        </p:txBody>
      </p:sp>
      <p:sp>
        <p:nvSpPr>
          <p:cNvPr id="25" name="Freeform: Shape 24">
            <a:extLst>
              <a:ext uri="{FF2B5EF4-FFF2-40B4-BE49-F238E27FC236}">
                <a16:creationId xmlns:a16="http://schemas.microsoft.com/office/drawing/2014/main" id="{1D5D1DA7-8489-6265-2069-13BB1A97A5AB}"/>
              </a:ext>
            </a:extLst>
          </p:cNvPr>
          <p:cNvSpPr/>
          <p:nvPr/>
        </p:nvSpPr>
        <p:spPr>
          <a:xfrm>
            <a:off x="6303326" y="5880687"/>
            <a:ext cx="2145688" cy="688735"/>
          </a:xfrm>
          <a:custGeom>
            <a:avLst/>
            <a:gdLst>
              <a:gd name="connsiteX0" fmla="*/ 0 w 2145688"/>
              <a:gd name="connsiteY0" fmla="*/ 0 h 688735"/>
              <a:gd name="connsiteX1" fmla="*/ 2145688 w 2145688"/>
              <a:gd name="connsiteY1" fmla="*/ 0 h 688735"/>
              <a:gd name="connsiteX2" fmla="*/ 2145688 w 2145688"/>
              <a:gd name="connsiteY2" fmla="*/ 688735 h 688735"/>
              <a:gd name="connsiteX3" fmla="*/ 0 w 2145688"/>
              <a:gd name="connsiteY3" fmla="*/ 688735 h 688735"/>
              <a:gd name="connsiteX4" fmla="*/ 0 w 2145688"/>
              <a:gd name="connsiteY4" fmla="*/ 0 h 6887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45688" h="688735">
                <a:moveTo>
                  <a:pt x="0" y="0"/>
                </a:moveTo>
                <a:lnTo>
                  <a:pt x="2145688" y="0"/>
                </a:lnTo>
                <a:lnTo>
                  <a:pt x="2145688" y="688735"/>
                </a:lnTo>
                <a:lnTo>
                  <a:pt x="0" y="688735"/>
                </a:lnTo>
                <a:lnTo>
                  <a:pt x="0" y="0"/>
                </a:lnTo>
                <a:close/>
              </a:path>
            </a:pathLst>
          </a:custGeom>
          <a:solidFill>
            <a:srgbClr val="009EC9"/>
          </a:solidFill>
          <a:ln w="57150" cap="flat" cmpd="sng" algn="ctr">
            <a:noFill/>
            <a:prstDash val="solid"/>
            <a:miter lim="800000"/>
          </a:ln>
          <a:effectLst/>
        </p:spPr>
        <p:style>
          <a:lnRef idx="2">
            <a:scrgbClr r="0" g="0" b="0"/>
          </a:lnRef>
          <a:fillRef idx="1">
            <a:scrgbClr r="0" g="0" b="0"/>
          </a:fillRef>
          <a:effectRef idx="0">
            <a:scrgbClr r="0" g="0" b="0"/>
          </a:effectRef>
          <a:fontRef idx="minor">
            <a:schemeClr val="lt1"/>
          </a:fontRef>
        </p:style>
        <p:txBody>
          <a:bodyPr spcFirstLastPara="0" vert="horz" wrap="square" lIns="60960" tIns="0" rIns="654960" bIns="0" numCol="1" spcCol="1270" anchor="ctr" anchorCtr="0">
            <a:noAutofit/>
          </a:bodyPr>
          <a:lstStyle/>
          <a:p>
            <a:pPr marL="0" marR="0" lvl="0" indent="0" algn="l" defTabSz="711200" rtl="0" eaLnBrk="1" fontAlgn="auto" latinLnBrk="0" hangingPunct="1">
              <a:lnSpc>
                <a:spcPct val="90000"/>
              </a:lnSpc>
              <a:spcBef>
                <a:spcPct val="0"/>
              </a:spcBef>
              <a:spcAft>
                <a:spcPct val="35000"/>
              </a:spcAft>
              <a:buClrTx/>
              <a:buSzTx/>
              <a:buFontTx/>
              <a:buNone/>
              <a:tabLst/>
              <a:defRPr/>
            </a:pPr>
            <a:r>
              <a:rPr kumimoji="0" lang="en-US" sz="1600" b="0" i="0" u="none" strike="noStrike" kern="1200" cap="none" spc="0" normalizeH="0" baseline="0" noProof="0" dirty="0">
                <a:ln>
                  <a:noFill/>
                </a:ln>
                <a:solidFill>
                  <a:sysClr val="window" lastClr="FFFFFF"/>
                </a:solidFill>
                <a:effectLst/>
                <a:uLnTx/>
                <a:uFillTx/>
                <a:latin typeface="Tahoma"/>
                <a:ea typeface="+mn-ea"/>
                <a:cs typeface="Tahoma"/>
              </a:rPr>
              <a:t>Core-Content</a:t>
            </a:r>
            <a:br>
              <a:rPr kumimoji="0" lang="en-US" sz="1600" b="0" i="0" u="none" strike="noStrike" kern="1200" cap="none" spc="0" normalizeH="0" baseline="0" noProof="0" dirty="0">
                <a:ln>
                  <a:noFill/>
                </a:ln>
                <a:solidFill>
                  <a:sysClr val="window" lastClr="FFFFFF"/>
                </a:solidFill>
                <a:effectLst/>
                <a:uLnTx/>
                <a:uFillTx/>
                <a:latin typeface="Tahoma"/>
                <a:ea typeface="+mn-ea"/>
                <a:cs typeface="Tahoma"/>
              </a:rPr>
            </a:br>
            <a:r>
              <a:rPr kumimoji="0" lang="en-US" sz="1600" b="0" i="0" u="none" strike="noStrike" kern="1200" cap="none" spc="0" normalizeH="0" baseline="0" noProof="0" dirty="0">
                <a:ln>
                  <a:noFill/>
                </a:ln>
                <a:solidFill>
                  <a:sysClr val="window" lastClr="FFFFFF"/>
                </a:solidFill>
                <a:effectLst/>
                <a:uLnTx/>
                <a:uFillTx/>
                <a:latin typeface="Tahoma"/>
                <a:ea typeface="+mn-ea"/>
                <a:cs typeface="Tahoma"/>
              </a:rPr>
              <a:t>Educator</a:t>
            </a:r>
          </a:p>
        </p:txBody>
      </p:sp>
      <p:sp>
        <p:nvSpPr>
          <p:cNvPr id="27" name="Freeform: Shape 26">
            <a:extLst>
              <a:ext uri="{FF2B5EF4-FFF2-40B4-BE49-F238E27FC236}">
                <a16:creationId xmlns:a16="http://schemas.microsoft.com/office/drawing/2014/main" id="{B198EBEA-3A1F-2F05-3359-34AB489EDDEE}"/>
              </a:ext>
            </a:extLst>
          </p:cNvPr>
          <p:cNvSpPr/>
          <p:nvPr/>
        </p:nvSpPr>
        <p:spPr>
          <a:xfrm>
            <a:off x="8812116" y="4278976"/>
            <a:ext cx="2145688" cy="1601711"/>
          </a:xfrm>
          <a:custGeom>
            <a:avLst/>
            <a:gdLst>
              <a:gd name="connsiteX0" fmla="*/ 128137 w 2145688"/>
              <a:gd name="connsiteY0" fmla="*/ 0 h 1601711"/>
              <a:gd name="connsiteX1" fmla="*/ 2017551 w 2145688"/>
              <a:gd name="connsiteY1" fmla="*/ 0 h 1601711"/>
              <a:gd name="connsiteX2" fmla="*/ 2145688 w 2145688"/>
              <a:gd name="connsiteY2" fmla="*/ 128137 h 1601711"/>
              <a:gd name="connsiteX3" fmla="*/ 2145688 w 2145688"/>
              <a:gd name="connsiteY3" fmla="*/ 1601711 h 1601711"/>
              <a:gd name="connsiteX4" fmla="*/ 2145688 w 2145688"/>
              <a:gd name="connsiteY4" fmla="*/ 1601711 h 1601711"/>
              <a:gd name="connsiteX5" fmla="*/ 0 w 2145688"/>
              <a:gd name="connsiteY5" fmla="*/ 1601711 h 1601711"/>
              <a:gd name="connsiteX6" fmla="*/ 0 w 2145688"/>
              <a:gd name="connsiteY6" fmla="*/ 1601711 h 1601711"/>
              <a:gd name="connsiteX7" fmla="*/ 0 w 2145688"/>
              <a:gd name="connsiteY7" fmla="*/ 128137 h 1601711"/>
              <a:gd name="connsiteX8" fmla="*/ 128137 w 2145688"/>
              <a:gd name="connsiteY8" fmla="*/ 0 h 16017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45688" h="1601711">
                <a:moveTo>
                  <a:pt x="128137" y="0"/>
                </a:moveTo>
                <a:lnTo>
                  <a:pt x="2017551" y="0"/>
                </a:lnTo>
                <a:cubicBezTo>
                  <a:pt x="2088319" y="0"/>
                  <a:pt x="2145688" y="57369"/>
                  <a:pt x="2145688" y="128137"/>
                </a:cubicBezTo>
                <a:lnTo>
                  <a:pt x="2145688" y="1601711"/>
                </a:lnTo>
                <a:lnTo>
                  <a:pt x="2145688" y="1601711"/>
                </a:lnTo>
                <a:lnTo>
                  <a:pt x="0" y="1601711"/>
                </a:lnTo>
                <a:lnTo>
                  <a:pt x="0" y="1601711"/>
                </a:lnTo>
                <a:lnTo>
                  <a:pt x="0" y="128137"/>
                </a:lnTo>
                <a:cubicBezTo>
                  <a:pt x="0" y="57369"/>
                  <a:pt x="57369" y="0"/>
                  <a:pt x="128137" y="0"/>
                </a:cubicBezTo>
                <a:close/>
              </a:path>
            </a:pathLst>
          </a:custGeom>
          <a:solidFill>
            <a:sysClr val="window" lastClr="FFFFFF">
              <a:alpha val="90000"/>
              <a:hueOff val="0"/>
              <a:satOff val="0"/>
              <a:lumOff val="0"/>
              <a:alphaOff val="0"/>
            </a:sysClr>
          </a:solidFill>
          <a:ln w="12700" cap="flat" cmpd="sng" algn="ctr">
            <a:solidFill>
              <a:srgbClr val="B2D235"/>
            </a:solidFill>
            <a:prstDash val="solid"/>
            <a:miter lim="800000"/>
          </a:ln>
          <a:effectLst/>
        </p:spPr>
        <p:style>
          <a:lnRef idx="2">
            <a:scrgbClr r="0" g="0" b="0"/>
          </a:lnRef>
          <a:fillRef idx="1">
            <a:scrgbClr r="0" g="0" b="0"/>
          </a:fillRef>
          <a:effectRef idx="0">
            <a:scrgbClr r="0" g="0" b="0"/>
          </a:effectRef>
          <a:fontRef idx="minor">
            <a:schemeClr val="dk1">
              <a:hueOff val="0"/>
              <a:satOff val="0"/>
              <a:lumOff val="0"/>
              <a:alphaOff val="0"/>
            </a:schemeClr>
          </a:fontRef>
        </p:style>
        <p:txBody>
          <a:bodyPr spcFirstLastPara="0" vert="horz" wrap="square" lIns="56580" tIns="94680" rIns="56580" bIns="19050" numCol="1" spcCol="1270" anchor="t" anchorCtr="0">
            <a:noAutofit/>
          </a:bodyPr>
          <a:lstStyle/>
          <a:p>
            <a:pPr marL="114300" marR="0" lvl="1" indent="-114300" algn="l" defTabSz="666750" rtl="0" eaLnBrk="1" fontAlgn="auto" latinLnBrk="0" hangingPunct="1">
              <a:lnSpc>
                <a:spcPct val="90000"/>
              </a:lnSpc>
              <a:spcBef>
                <a:spcPct val="0"/>
              </a:spcBef>
              <a:spcAft>
                <a:spcPct val="15000"/>
              </a:spcAft>
              <a:buClrTx/>
              <a:buSzTx/>
              <a:buFontTx/>
              <a:buChar char="•"/>
              <a:tabLst/>
              <a:defRPr/>
            </a:pPr>
            <a:r>
              <a:rPr kumimoji="0" lang="en-US" sz="1500" b="0" i="0" u="none" strike="noStrike" kern="1200" cap="none" spc="0" normalizeH="0" baseline="0" noProof="0" dirty="0">
                <a:ln>
                  <a:noFill/>
                </a:ln>
                <a:solidFill>
                  <a:sysClr val="windowText" lastClr="000000">
                    <a:hueOff val="0"/>
                    <a:satOff val="0"/>
                    <a:lumOff val="0"/>
                    <a:alphaOff val="0"/>
                  </a:sysClr>
                </a:solidFill>
                <a:effectLst/>
                <a:uLnTx/>
                <a:uFillTx/>
                <a:latin typeface="Calibri" panose="020F0502020204030204"/>
                <a:ea typeface="+mn-ea"/>
                <a:cs typeface="+mn-cs"/>
              </a:rPr>
              <a:t>Students’ interests/needs, academy program impact/effectiveness, and recruitment</a:t>
            </a:r>
          </a:p>
        </p:txBody>
      </p:sp>
      <p:sp>
        <p:nvSpPr>
          <p:cNvPr id="28" name="Freeform: Shape 27">
            <a:extLst>
              <a:ext uri="{FF2B5EF4-FFF2-40B4-BE49-F238E27FC236}">
                <a16:creationId xmlns:a16="http://schemas.microsoft.com/office/drawing/2014/main" id="{1C1727BA-BFBA-915C-61A7-139F458240B8}"/>
              </a:ext>
            </a:extLst>
          </p:cNvPr>
          <p:cNvSpPr/>
          <p:nvPr/>
        </p:nvSpPr>
        <p:spPr>
          <a:xfrm>
            <a:off x="8812116" y="5880687"/>
            <a:ext cx="2145688" cy="688735"/>
          </a:xfrm>
          <a:custGeom>
            <a:avLst/>
            <a:gdLst>
              <a:gd name="connsiteX0" fmla="*/ 0 w 2145688"/>
              <a:gd name="connsiteY0" fmla="*/ 0 h 688735"/>
              <a:gd name="connsiteX1" fmla="*/ 2145688 w 2145688"/>
              <a:gd name="connsiteY1" fmla="*/ 0 h 688735"/>
              <a:gd name="connsiteX2" fmla="*/ 2145688 w 2145688"/>
              <a:gd name="connsiteY2" fmla="*/ 688735 h 688735"/>
              <a:gd name="connsiteX3" fmla="*/ 0 w 2145688"/>
              <a:gd name="connsiteY3" fmla="*/ 688735 h 688735"/>
              <a:gd name="connsiteX4" fmla="*/ 0 w 2145688"/>
              <a:gd name="connsiteY4" fmla="*/ 0 h 6887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45688" h="688735">
                <a:moveTo>
                  <a:pt x="0" y="0"/>
                </a:moveTo>
                <a:lnTo>
                  <a:pt x="2145688" y="0"/>
                </a:lnTo>
                <a:lnTo>
                  <a:pt x="2145688" y="688735"/>
                </a:lnTo>
                <a:lnTo>
                  <a:pt x="0" y="688735"/>
                </a:lnTo>
                <a:lnTo>
                  <a:pt x="0" y="0"/>
                </a:lnTo>
                <a:close/>
              </a:path>
            </a:pathLst>
          </a:custGeom>
          <a:solidFill>
            <a:srgbClr val="B2D235"/>
          </a:solidFill>
          <a:ln w="57150" cap="flat" cmpd="sng" algn="ctr">
            <a:noFill/>
            <a:prstDash val="solid"/>
            <a:miter lim="800000"/>
          </a:ln>
          <a:effectLst/>
        </p:spPr>
        <p:style>
          <a:lnRef idx="2">
            <a:scrgbClr r="0" g="0" b="0"/>
          </a:lnRef>
          <a:fillRef idx="1">
            <a:scrgbClr r="0" g="0" b="0"/>
          </a:fillRef>
          <a:effectRef idx="0">
            <a:scrgbClr r="0" g="0" b="0"/>
          </a:effectRef>
          <a:fontRef idx="minor">
            <a:schemeClr val="lt1"/>
          </a:fontRef>
        </p:style>
        <p:txBody>
          <a:bodyPr spcFirstLastPara="0" vert="horz" wrap="square" lIns="60960" tIns="0" rIns="654960" bIns="0" numCol="1" spcCol="1270" anchor="ctr" anchorCtr="0">
            <a:noAutofit/>
          </a:bodyPr>
          <a:lstStyle/>
          <a:p>
            <a:pPr marL="0" marR="0" lvl="0" indent="0" algn="l" defTabSz="711200" rtl="0" eaLnBrk="1" fontAlgn="auto" latinLnBrk="0" hangingPunct="1">
              <a:lnSpc>
                <a:spcPct val="90000"/>
              </a:lnSpc>
              <a:spcBef>
                <a:spcPct val="0"/>
              </a:spcBef>
              <a:spcAft>
                <a:spcPct val="35000"/>
              </a:spcAft>
              <a:buClrTx/>
              <a:buSzTx/>
              <a:buFontTx/>
              <a:buNone/>
              <a:tabLst/>
              <a:defRPr/>
            </a:pPr>
            <a:r>
              <a:rPr kumimoji="0" lang="en-US" sz="1600" b="0" i="0" u="none" strike="noStrike" kern="1200" cap="none" spc="0" normalizeH="0" baseline="0" noProof="0" dirty="0">
                <a:ln>
                  <a:noFill/>
                </a:ln>
                <a:solidFill>
                  <a:sysClr val="window" lastClr="FFFFFF"/>
                </a:solidFill>
                <a:effectLst/>
                <a:uLnTx/>
                <a:uFillTx/>
                <a:latin typeface="Tahoma"/>
                <a:ea typeface="+mn-ea"/>
                <a:cs typeface="Tahoma"/>
              </a:rPr>
              <a:t>Academy</a:t>
            </a:r>
            <a:br>
              <a:rPr kumimoji="0" lang="en-US" sz="1600" b="0" i="0" u="none" strike="noStrike" kern="1200" cap="none" spc="0" normalizeH="0" baseline="0" noProof="0" dirty="0">
                <a:ln>
                  <a:noFill/>
                </a:ln>
                <a:solidFill>
                  <a:sysClr val="window" lastClr="FFFFFF"/>
                </a:solidFill>
                <a:effectLst/>
                <a:uLnTx/>
                <a:uFillTx/>
                <a:latin typeface="Tahoma"/>
                <a:ea typeface="+mn-ea"/>
                <a:cs typeface="Tahoma"/>
              </a:rPr>
            </a:br>
            <a:r>
              <a:rPr kumimoji="0" lang="en-US" sz="1600" b="0" i="0" u="none" strike="noStrike" kern="1200" cap="none" spc="0" normalizeH="0" baseline="0" noProof="0" dirty="0">
                <a:ln>
                  <a:noFill/>
                </a:ln>
                <a:solidFill>
                  <a:sysClr val="window" lastClr="FFFFFF"/>
                </a:solidFill>
                <a:effectLst/>
                <a:uLnTx/>
                <a:uFillTx/>
                <a:latin typeface="Tahoma"/>
                <a:ea typeface="+mn-ea"/>
                <a:cs typeface="Tahoma"/>
              </a:rPr>
              <a:t>Student</a:t>
            </a:r>
          </a:p>
        </p:txBody>
      </p:sp>
      <p:sp>
        <p:nvSpPr>
          <p:cNvPr id="29" name="Oval 28">
            <a:extLst>
              <a:ext uri="{FF2B5EF4-FFF2-40B4-BE49-F238E27FC236}">
                <a16:creationId xmlns:a16="http://schemas.microsoft.com/office/drawing/2014/main" id="{F1F47319-7EB1-2215-9AD4-927B7172F7D8}"/>
              </a:ext>
            </a:extLst>
          </p:cNvPr>
          <p:cNvSpPr/>
          <p:nvPr/>
        </p:nvSpPr>
        <p:spPr>
          <a:xfrm>
            <a:off x="7875072" y="5990086"/>
            <a:ext cx="750990" cy="750990"/>
          </a:xfrm>
          <a:prstGeom prst="ellipse">
            <a:avLst/>
          </a:prstGeom>
          <a:blipFill rotWithShape="1">
            <a:blip r:embed="rId9"/>
            <a:srcRect/>
            <a:stretch>
              <a:fillRect/>
            </a:stretch>
          </a:blipFill>
          <a:ln w="12700" cap="flat" cmpd="sng" algn="ctr">
            <a:solidFill>
              <a:srgbClr val="ED7D31">
                <a:tint val="40000"/>
                <a:alpha val="90000"/>
                <a:hueOff val="-849226"/>
                <a:satOff val="-75346"/>
                <a:lumOff val="-769"/>
                <a:alphaOff val="0"/>
              </a:srgbClr>
            </a:solidFill>
            <a:prstDash val="solid"/>
            <a:miter lim="800000"/>
          </a:ln>
          <a:effectLst/>
        </p:spPr>
        <p:style>
          <a:lnRef idx="2">
            <a:scrgbClr r="0" g="0" b="0"/>
          </a:lnRef>
          <a:fillRef idx="1">
            <a:scrgbClr r="0" g="0" b="0"/>
          </a:fillRef>
          <a:effectRef idx="0">
            <a:scrgbClr r="0" g="0" b="0"/>
          </a:effectRef>
          <a:fontRef idx="minor">
            <a:schemeClr val="dk1">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hueOff val="0"/>
                  <a:satOff val="0"/>
                  <a:lumOff val="0"/>
                  <a:alphaOff val="0"/>
                </a:prstClr>
              </a:solidFill>
              <a:effectLst/>
              <a:uLnTx/>
              <a:uFillTx/>
              <a:latin typeface="Calibri" panose="020F0502020204030204"/>
              <a:ea typeface="+mn-ea"/>
              <a:cs typeface="+mn-cs"/>
            </a:endParaRPr>
          </a:p>
        </p:txBody>
      </p:sp>
      <p:sp>
        <p:nvSpPr>
          <p:cNvPr id="30" name="Slide Number Placeholder 4">
            <a:extLst>
              <a:ext uri="{FF2B5EF4-FFF2-40B4-BE49-F238E27FC236}">
                <a16:creationId xmlns:a16="http://schemas.microsoft.com/office/drawing/2014/main" id="{3B18209A-E840-BE59-3E06-DFF9E925956B}"/>
              </a:ext>
            </a:extLst>
          </p:cNvPr>
          <p:cNvSpPr txBox="1">
            <a:spLocks/>
          </p:cNvSpPr>
          <p:nvPr/>
        </p:nvSpPr>
        <p:spPr>
          <a:xfrm>
            <a:off x="9225005" y="649269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9842275E-3340-4755-9ABD-115F011478DF}" type="slidenum">
              <a:rPr kumimoji="0" lang="en-US" sz="1200" b="0" i="0" u="none" strike="noStrike" kern="1200" cap="none" spc="0" normalizeH="0" baseline="0" noProof="0" smtClean="0">
                <a:ln>
                  <a:noFill/>
                </a:ln>
                <a:solidFill>
                  <a:prstClr val="black">
                    <a:tint val="75000"/>
                  </a:prstClr>
                </a:solidFill>
                <a:effectLst/>
                <a:uLnTx/>
                <a:uFillTx/>
                <a:latin typeface="DINOT"/>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dirty="0">
              <a:ln>
                <a:noFill/>
              </a:ln>
              <a:solidFill>
                <a:prstClr val="black">
                  <a:tint val="75000"/>
                </a:prstClr>
              </a:solidFill>
              <a:effectLst/>
              <a:uLnTx/>
              <a:uFillTx/>
              <a:latin typeface="DINOT"/>
              <a:ea typeface="+mn-ea"/>
              <a:cs typeface="+mn-cs"/>
            </a:endParaRPr>
          </a:p>
        </p:txBody>
      </p:sp>
      <p:sp>
        <p:nvSpPr>
          <p:cNvPr id="26" name="Oval 25">
            <a:extLst>
              <a:ext uri="{FF2B5EF4-FFF2-40B4-BE49-F238E27FC236}">
                <a16:creationId xmlns:a16="http://schemas.microsoft.com/office/drawing/2014/main" id="{DD93E1B3-34F3-6592-2B42-ED8A407248E7}"/>
              </a:ext>
            </a:extLst>
          </p:cNvPr>
          <p:cNvSpPr/>
          <p:nvPr/>
        </p:nvSpPr>
        <p:spPr>
          <a:xfrm>
            <a:off x="10383862" y="5962629"/>
            <a:ext cx="750990" cy="750990"/>
          </a:xfrm>
          <a:prstGeom prst="ellipse">
            <a:avLst/>
          </a:prstGeom>
          <a:blipFill>
            <a:blip r:embed="rId10"/>
            <a:srcRect/>
            <a:stretch>
              <a:fillRect l="-1000" r="-1000"/>
            </a:stretch>
          </a:blipFill>
          <a:ln w="12700" cap="flat" cmpd="sng" algn="ctr">
            <a:solidFill>
              <a:srgbClr val="ED7D31">
                <a:tint val="40000"/>
                <a:alpha val="90000"/>
                <a:hueOff val="-727908"/>
                <a:satOff val="-64582"/>
                <a:lumOff val="-659"/>
                <a:alphaOff val="0"/>
              </a:srgbClr>
            </a:solidFill>
            <a:prstDash val="solid"/>
            <a:miter lim="800000"/>
          </a:ln>
          <a:effectLst/>
        </p:spPr>
        <p:style>
          <a:lnRef idx="2">
            <a:scrgbClr r="0" g="0" b="0"/>
          </a:lnRef>
          <a:fillRef idx="1">
            <a:scrgbClr r="0" g="0" b="0"/>
          </a:fillRef>
          <a:effectRef idx="0">
            <a:scrgbClr r="0" g="0" b="0"/>
          </a:effectRef>
          <a:fontRef idx="minor">
            <a:schemeClr val="dk1">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hueOff val="0"/>
                  <a:satOff val="0"/>
                  <a:lumOff val="0"/>
                  <a:alphaOff val="0"/>
                </a:prstClr>
              </a:solidFill>
              <a:effectLst/>
              <a:uLnTx/>
              <a:uFillTx/>
              <a:latin typeface="Calibri" panose="020F0502020204030204"/>
              <a:ea typeface="+mn-ea"/>
              <a:cs typeface="+mn-cs"/>
            </a:endParaRPr>
          </a:p>
        </p:txBody>
      </p:sp>
      <p:sp>
        <p:nvSpPr>
          <p:cNvPr id="3" name="Title 1">
            <a:extLst>
              <a:ext uri="{FF2B5EF4-FFF2-40B4-BE49-F238E27FC236}">
                <a16:creationId xmlns:a16="http://schemas.microsoft.com/office/drawing/2014/main" id="{956BCAB4-D3A3-0905-2944-E8814117A524}"/>
              </a:ext>
            </a:extLst>
          </p:cNvPr>
          <p:cNvSpPr txBox="1">
            <a:spLocks/>
          </p:cNvSpPr>
          <p:nvPr/>
        </p:nvSpPr>
        <p:spPr>
          <a:xfrm>
            <a:off x="8310621" y="721208"/>
            <a:ext cx="3657584" cy="512209"/>
          </a:xfrm>
          <a:prstGeom prst="rect">
            <a:avLst/>
          </a:prstGeom>
          <a:ln w="38100">
            <a:solidFill>
              <a:srgbClr val="32B04A"/>
            </a:solidFill>
          </a:ln>
        </p:spPr>
        <p:txBody>
          <a:bodyPr vert="horz" lIns="91440" tIns="45720" rIns="91440" bIns="45720" rtlCol="0" anchor="ctr">
            <a:normAutofit fontScale="92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Identify </a:t>
            </a:r>
            <a:r>
              <a:rPr kumimoji="0" lang="en-US" sz="2200" b="1" i="0" u="none" strike="noStrike" kern="1200" cap="none" spc="0" normalizeH="0" baseline="0" noProof="0" dirty="0">
                <a:ln>
                  <a:noFill/>
                </a:ln>
                <a:solidFill>
                  <a:srgbClr val="92278F"/>
                </a:solidFill>
                <a:effectLst/>
                <a:uLnTx/>
                <a:uFillTx/>
                <a:latin typeface="Tahoma" panose="020B0604030504040204" pitchFamily="34" charset="0"/>
                <a:ea typeface="Tahoma" panose="020B0604030504040204" pitchFamily="34" charset="0"/>
                <a:cs typeface="Tahoma" panose="020B0604030504040204" pitchFamily="34" charset="0"/>
              </a:rPr>
              <a:t>Core Team </a:t>
            </a:r>
            <a:r>
              <a:rPr kumimoji="0" lang="en-US" sz="2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Members.</a:t>
            </a:r>
            <a:endParaRPr kumimoji="0" lang="en-US" sz="2200" b="1" i="0" u="none" strike="noStrike" kern="1200" cap="none" spc="0" normalizeH="0" baseline="0" noProof="0" dirty="0">
              <a:ln>
                <a:noFill/>
              </a:ln>
              <a:solidFill>
                <a:srgbClr val="92278F"/>
              </a:solidFill>
              <a:effectLst/>
              <a:uLnTx/>
              <a:uFillTx/>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39969890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E684298-D197-79CB-ACAD-ACCBF5419F04}"/>
              </a:ext>
            </a:extLst>
          </p:cNvPr>
          <p:cNvPicPr>
            <a:picLocks noChangeAspect="1"/>
          </p:cNvPicPr>
          <p:nvPr/>
        </p:nvPicPr>
        <p:blipFill rotWithShape="1">
          <a:blip r:embed="rId3">
            <a:extLst>
              <a:ext uri="{28A0092B-C50C-407E-A947-70E740481C1C}">
                <a14:useLocalDpi xmlns:a14="http://schemas.microsoft.com/office/drawing/2010/main" val="0"/>
              </a:ext>
            </a:extLst>
          </a:blip>
          <a:srcRect t="15186" b="15186"/>
          <a:stretch/>
        </p:blipFill>
        <p:spPr>
          <a:xfrm>
            <a:off x="629336" y="1475603"/>
            <a:ext cx="5954344" cy="421140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4" name="Title 1">
            <a:extLst>
              <a:ext uri="{FF2B5EF4-FFF2-40B4-BE49-F238E27FC236}">
                <a16:creationId xmlns:a16="http://schemas.microsoft.com/office/drawing/2014/main" id="{B1229BDA-A080-24CE-5821-C23628710BC2}"/>
              </a:ext>
            </a:extLst>
          </p:cNvPr>
          <p:cNvSpPr txBox="1">
            <a:spLocks/>
          </p:cNvSpPr>
          <p:nvPr/>
        </p:nvSpPr>
        <p:spPr>
          <a:xfrm>
            <a:off x="154614" y="37039"/>
            <a:ext cx="7361754" cy="1061251"/>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Join the NAF Network</a:t>
            </a:r>
          </a:p>
        </p:txBody>
      </p:sp>
      <p:sp>
        <p:nvSpPr>
          <p:cNvPr id="8" name="Rectangle 7">
            <a:extLst>
              <a:ext uri="{FF2B5EF4-FFF2-40B4-BE49-F238E27FC236}">
                <a16:creationId xmlns:a16="http://schemas.microsoft.com/office/drawing/2014/main" id="{D66525AB-9A81-7B64-90D3-73FCC9AB7B9E}"/>
              </a:ext>
            </a:extLst>
          </p:cNvPr>
          <p:cNvSpPr/>
          <p:nvPr/>
        </p:nvSpPr>
        <p:spPr>
          <a:xfrm>
            <a:off x="6897101" y="1715646"/>
            <a:ext cx="5050873" cy="3046988"/>
          </a:xfrm>
          <a:prstGeom prst="rect">
            <a:avLst/>
          </a:prstGeom>
        </p:spPr>
        <p:txBody>
          <a:bodyPr wrap="square">
            <a:spAutoFit/>
          </a:bodyPr>
          <a:lstStyle/>
          <a:p>
            <a:pPr marL="571500" marR="0" lvl="0" indent="-571500" algn="l" defTabSz="457200" rtl="0" eaLnBrk="1" fontAlgn="auto" latinLnBrk="0" hangingPunct="1">
              <a:lnSpc>
                <a:spcPct val="100000"/>
              </a:lnSpc>
              <a:spcBef>
                <a:spcPts val="600"/>
              </a:spcBef>
              <a:spcAft>
                <a:spcPts val="600"/>
              </a:spcAft>
              <a:buClrTx/>
              <a:buSzTx/>
              <a:buFont typeface="Wingdings" panose="05000000000000000000" pitchFamily="2" charset="2"/>
              <a:buChar char="q"/>
              <a:tabLst/>
              <a:defRPr/>
            </a:pPr>
            <a:r>
              <a:rPr kumimoji="0" lang="en-US" sz="18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Reflect on the district vision and assess readiness - </a:t>
            </a:r>
            <a:r>
              <a:rPr kumimoji="0" lang="en-US" sz="1800" b="0" i="0" u="none" strike="noStrike" kern="1200" cap="none" spc="0" normalizeH="0" baseline="0" noProof="0" dirty="0">
                <a:ln>
                  <a:noFill/>
                </a:ln>
                <a:solidFill>
                  <a:srgbClr val="32B04A"/>
                </a:solidFill>
                <a:effectLst/>
                <a:uLnTx/>
                <a:uFillTx/>
                <a:latin typeface="Tahoma" panose="020B0604030504040204" pitchFamily="34" charset="0"/>
                <a:ea typeface="Tahoma" panose="020B0604030504040204" pitchFamily="34" charset="0"/>
                <a:cs typeface="Tahoma" panose="020B0604030504040204" pitchFamily="34" charset="0"/>
                <a:hlinkClick r:id="rId4">
                  <a:extLst>
                    <a:ext uri="{A12FA001-AC4F-418D-AE19-62706E023703}">
                      <ahyp:hlinkClr xmlns:ahyp="http://schemas.microsoft.com/office/drawing/2018/hyperlinkcolor" val="tx"/>
                    </a:ext>
                  </a:extLst>
                </a:hlinkClick>
              </a:rPr>
              <a:t>NAF Interest Survey</a:t>
            </a:r>
            <a:endParaRPr kumimoji="0" lang="en-US" sz="1800" b="0" i="0" u="none" strike="noStrike" kern="1200" cap="none" spc="0" normalizeH="0" baseline="0" noProof="0" dirty="0">
              <a:ln>
                <a:noFill/>
              </a:ln>
              <a:solidFill>
                <a:srgbClr val="32B04A"/>
              </a:solidFill>
              <a:effectLst/>
              <a:uLnTx/>
              <a:uFillTx/>
              <a:latin typeface="Tahoma" panose="020B0604030504040204" pitchFamily="34" charset="0"/>
              <a:ea typeface="Tahoma" panose="020B0604030504040204" pitchFamily="34" charset="0"/>
              <a:cs typeface="Tahoma" panose="020B0604030504040204" pitchFamily="34" charset="0"/>
            </a:endParaRPr>
          </a:p>
          <a:p>
            <a:pPr marL="571500" marR="0" lvl="0" indent="-571500" algn="l" defTabSz="457200" rtl="0" eaLnBrk="1" fontAlgn="auto" latinLnBrk="0" hangingPunct="1">
              <a:lnSpc>
                <a:spcPct val="100000"/>
              </a:lnSpc>
              <a:spcBef>
                <a:spcPts val="600"/>
              </a:spcBef>
              <a:spcAft>
                <a:spcPts val="600"/>
              </a:spcAft>
              <a:buClrTx/>
              <a:buSzTx/>
              <a:buFont typeface="Wingdings" panose="05000000000000000000" pitchFamily="2" charset="2"/>
              <a:buChar char="q"/>
              <a:tabLst/>
              <a:defRPr/>
            </a:pPr>
            <a:r>
              <a:rPr kumimoji="0" lang="en-US" sz="18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Assess student interest and workforce support – select a career pathway </a:t>
            </a:r>
          </a:p>
          <a:p>
            <a:pPr marL="571500" marR="0" lvl="0" indent="-571500" algn="l" defTabSz="457200" rtl="0" eaLnBrk="1" fontAlgn="auto" latinLnBrk="0" hangingPunct="1">
              <a:lnSpc>
                <a:spcPct val="100000"/>
              </a:lnSpc>
              <a:spcBef>
                <a:spcPts val="600"/>
              </a:spcBef>
              <a:spcAft>
                <a:spcPts val="600"/>
              </a:spcAft>
              <a:buClrTx/>
              <a:buSzTx/>
              <a:buFont typeface="Wingdings" panose="05000000000000000000" pitchFamily="2" charset="2"/>
              <a:buChar char="q"/>
              <a:tabLst/>
              <a:defRPr/>
            </a:pPr>
            <a:r>
              <a:rPr kumimoji="0" lang="en-US" sz="18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Review budget considerations</a:t>
            </a:r>
          </a:p>
          <a:p>
            <a:pPr marL="571500" marR="0" lvl="0" indent="-571500" algn="l" defTabSz="457200" rtl="0" eaLnBrk="1" fontAlgn="auto" latinLnBrk="0" hangingPunct="1">
              <a:lnSpc>
                <a:spcPct val="100000"/>
              </a:lnSpc>
              <a:spcBef>
                <a:spcPts val="600"/>
              </a:spcBef>
              <a:spcAft>
                <a:spcPts val="600"/>
              </a:spcAft>
              <a:buClrTx/>
              <a:buSzTx/>
              <a:buFont typeface="Wingdings" panose="05000000000000000000" pitchFamily="2" charset="2"/>
              <a:buChar char="q"/>
              <a:tabLst/>
              <a:defRPr/>
            </a:pPr>
            <a:r>
              <a:rPr kumimoji="0" lang="en-US" sz="18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Recruit a multi-disciplinary Academy Design Team (ADT) to establish a NAF </a:t>
            </a:r>
            <a:r>
              <a:rPr kumimoji="0" lang="en-US" sz="1800" b="0"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career academy and </a:t>
            </a:r>
            <a:r>
              <a:rPr kumimoji="0" lang="en-US" sz="18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complete admissions requirements.</a:t>
            </a:r>
          </a:p>
        </p:txBody>
      </p:sp>
      <p:sp>
        <p:nvSpPr>
          <p:cNvPr id="9" name="Subtitle 9">
            <a:extLst>
              <a:ext uri="{FF2B5EF4-FFF2-40B4-BE49-F238E27FC236}">
                <a16:creationId xmlns:a16="http://schemas.microsoft.com/office/drawing/2014/main" id="{D8CA58C6-7AF8-7AD3-5807-68E68D8DFD9B}"/>
              </a:ext>
            </a:extLst>
          </p:cNvPr>
          <p:cNvSpPr txBox="1">
            <a:spLocks/>
          </p:cNvSpPr>
          <p:nvPr/>
        </p:nvSpPr>
        <p:spPr>
          <a:xfrm>
            <a:off x="7058402" y="1098290"/>
            <a:ext cx="2637859" cy="53908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8000"/>
              </a:lnSpc>
              <a:spcBef>
                <a:spcPts val="600"/>
              </a:spcBef>
              <a:spcAft>
                <a:spcPts val="600"/>
              </a:spcAft>
              <a:buClrTx/>
              <a:buSzTx/>
              <a:buFont typeface="Arial" panose="020B0604020202020204" pitchFamily="34" charset="0"/>
              <a:buNone/>
              <a:tabLst/>
              <a:defRPr/>
            </a:pPr>
            <a:r>
              <a:rPr kumimoji="0" lang="en-US" sz="3200" b="1" i="0" u="none" strike="noStrike" kern="1200" cap="none" spc="0" normalizeH="0" baseline="0" noProof="0" dirty="0">
                <a:ln>
                  <a:noFill/>
                </a:ln>
                <a:solidFill>
                  <a:srgbClr val="FCAF17"/>
                </a:solidFill>
                <a:effectLst/>
                <a:uLnTx/>
                <a:uFillTx/>
                <a:latin typeface="Tahoma" panose="020B0604030504040204" pitchFamily="34" charset="0"/>
                <a:ea typeface="Tahoma" panose="020B0604030504040204" pitchFamily="34" charset="0"/>
                <a:cs typeface="Tahoma" panose="020B0604030504040204" pitchFamily="34" charset="0"/>
              </a:rPr>
              <a:t>Next Steps</a:t>
            </a:r>
            <a:endParaRPr kumimoji="0" lang="en-US" sz="3200" b="1" i="0" u="none" strike="noStrike" kern="1200" cap="none" spc="0" normalizeH="0" baseline="0" noProof="0" dirty="0">
              <a:ln>
                <a:noFill/>
              </a:ln>
              <a:solidFill>
                <a:srgbClr val="FCAF17"/>
              </a:solidFill>
              <a:effectLst/>
              <a:highlight>
                <a:srgbClr val="32B04A"/>
              </a:highlight>
              <a:uLnTx/>
              <a:uFillTx/>
              <a:latin typeface="Tahoma" panose="020B0604030504040204" pitchFamily="34" charset="0"/>
              <a:ea typeface="Tahoma" panose="020B0604030504040204" pitchFamily="34" charset="0"/>
              <a:cs typeface="Tahoma" panose="020B0604030504040204" pitchFamily="34" charset="0"/>
            </a:endParaRPr>
          </a:p>
        </p:txBody>
      </p:sp>
      <p:grpSp>
        <p:nvGrpSpPr>
          <p:cNvPr id="10" name="Group 9">
            <a:extLst>
              <a:ext uri="{FF2B5EF4-FFF2-40B4-BE49-F238E27FC236}">
                <a16:creationId xmlns:a16="http://schemas.microsoft.com/office/drawing/2014/main" id="{61945C6C-A8FD-F444-BFE5-ADA7E4AC7534}"/>
              </a:ext>
            </a:extLst>
          </p:cNvPr>
          <p:cNvGrpSpPr>
            <a:grpSpLocks noChangeAspect="1"/>
          </p:cNvGrpSpPr>
          <p:nvPr/>
        </p:nvGrpSpPr>
        <p:grpSpPr>
          <a:xfrm>
            <a:off x="7153275" y="5405952"/>
            <a:ext cx="4794698" cy="1254318"/>
            <a:chOff x="4375868" y="3146164"/>
            <a:chExt cx="2235113" cy="606668"/>
          </a:xfrm>
        </p:grpSpPr>
        <p:sp>
          <p:nvSpPr>
            <p:cNvPr id="11" name="Text Box 305">
              <a:extLst>
                <a:ext uri="{FF2B5EF4-FFF2-40B4-BE49-F238E27FC236}">
                  <a16:creationId xmlns:a16="http://schemas.microsoft.com/office/drawing/2014/main" id="{1EC1CE5E-5FE9-0888-CE28-64063F4994F6}"/>
                </a:ext>
              </a:extLst>
            </p:cNvPr>
            <p:cNvSpPr txBox="1"/>
            <p:nvPr/>
          </p:nvSpPr>
          <p:spPr>
            <a:xfrm>
              <a:off x="5017524" y="3170277"/>
              <a:ext cx="1593457" cy="582555"/>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Admissions Questions?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DINOT" panose="020B0504020101020102" pitchFamily="34" charset="0"/>
                  <a:ea typeface="Tahoma" panose="020B0604030504040204" pitchFamily="34" charset="0"/>
                </a:rPr>
                <a:t>Scan QR Code To Request More Information</a:t>
              </a:r>
              <a:endParaRPr kumimoji="0" lang="en-US" sz="1200" b="0" i="0" u="none" strike="noStrike" kern="1200" cap="none" spc="0" normalizeH="0" baseline="0" noProof="0" dirty="0">
                <a:ln>
                  <a:noFill/>
                </a:ln>
                <a:solidFill>
                  <a:prstClr val="black"/>
                </a:solidFill>
                <a:effectLst/>
                <a:uLnTx/>
                <a:uFillTx/>
                <a:latin typeface="DINOT" panose="020B0504020101020102" pitchFamily="34" charset="0"/>
                <a:ea typeface="Tahoma" panose="020B060403050404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DINOT" panose="020B0504020101020102" pitchFamily="34" charset="0"/>
                  <a:ea typeface="Tahoma" panose="020B0604030504040204" pitchFamily="34" charset="0"/>
                </a:rPr>
                <a:t>Jennifer Geisler, Director, Emerging Academies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32B04A"/>
                  </a:solidFill>
                  <a:effectLst/>
                  <a:uLnTx/>
                  <a:uFillTx/>
                  <a:latin typeface="DINOT" panose="020B0504020101020102" pitchFamily="34" charset="0"/>
                  <a:ea typeface="Tahoma" panose="020B0604030504040204" pitchFamily="34" charset="0"/>
                  <a:hlinkClick r:id="rId5">
                    <a:extLst>
                      <a:ext uri="{A12FA001-AC4F-418D-AE19-62706E023703}">
                        <ahyp:hlinkClr xmlns:ahyp="http://schemas.microsoft.com/office/drawing/2018/hyperlinkcolor" val="tx"/>
                      </a:ext>
                    </a:extLst>
                  </a:hlinkClick>
                </a:rPr>
                <a:t>jgeisler@naf.org</a:t>
              </a:r>
              <a:endParaRPr kumimoji="0" lang="en-US" sz="1000" b="0" i="0" u="none" strike="noStrike" kern="1200" cap="none" spc="0" normalizeH="0" baseline="0" noProof="0" dirty="0">
                <a:ln>
                  <a:noFill/>
                </a:ln>
                <a:solidFill>
                  <a:srgbClr val="32B04A"/>
                </a:solidFill>
                <a:effectLst/>
                <a:uLnTx/>
                <a:uFillTx/>
                <a:latin typeface="DINOT" panose="020B0504020101020102" pitchFamily="34" charset="0"/>
                <a:ea typeface="Tahoma" panose="020B0604030504040204" pitchFamily="34" charset="0"/>
              </a:endParaRPr>
            </a:p>
          </p:txBody>
        </p:sp>
        <p:pic>
          <p:nvPicPr>
            <p:cNvPr id="12" name="Picture 11">
              <a:extLst>
                <a:ext uri="{FF2B5EF4-FFF2-40B4-BE49-F238E27FC236}">
                  <a16:creationId xmlns:a16="http://schemas.microsoft.com/office/drawing/2014/main" id="{2F6BA3C5-C359-F06B-FDE7-4737F2A6AE4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375868" y="3146164"/>
              <a:ext cx="581895" cy="582556"/>
            </a:xfrm>
            <a:prstGeom prst="rect">
              <a:avLst/>
            </a:prstGeom>
          </p:spPr>
        </p:pic>
      </p:grpSp>
      <p:sp>
        <p:nvSpPr>
          <p:cNvPr id="2" name="Slide Number Placeholder 4">
            <a:extLst>
              <a:ext uri="{FF2B5EF4-FFF2-40B4-BE49-F238E27FC236}">
                <a16:creationId xmlns:a16="http://schemas.microsoft.com/office/drawing/2014/main" id="{B743A926-C9D2-371C-B33F-D126B6AA5778}"/>
              </a:ext>
            </a:extLst>
          </p:cNvPr>
          <p:cNvSpPr txBox="1">
            <a:spLocks/>
          </p:cNvSpPr>
          <p:nvPr/>
        </p:nvSpPr>
        <p:spPr>
          <a:xfrm>
            <a:off x="9225005" y="649269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457200">
              <a:defRPr/>
            </a:pPr>
            <a:fld id="{9842275E-3340-4755-9ABD-115F011478DF}" type="slidenum">
              <a:rPr lang="en-US" smtClean="0">
                <a:solidFill>
                  <a:prstClr val="black">
                    <a:tint val="75000"/>
                  </a:prstClr>
                </a:solidFill>
                <a:latin typeface="DINOT"/>
              </a:rPr>
              <a:pPr defTabSz="457200">
                <a:defRPr/>
              </a:pPr>
              <a:t>29</a:t>
            </a:fld>
            <a:endParaRPr lang="en-US" dirty="0">
              <a:solidFill>
                <a:prstClr val="black">
                  <a:tint val="75000"/>
                </a:prstClr>
              </a:solidFill>
              <a:latin typeface="DINOT"/>
            </a:endParaRPr>
          </a:p>
        </p:txBody>
      </p:sp>
    </p:spTree>
    <p:extLst>
      <p:ext uri="{BB962C8B-B14F-4D97-AF65-F5344CB8AC3E}">
        <p14:creationId xmlns:p14="http://schemas.microsoft.com/office/powerpoint/2010/main" val="24506513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400"/>
                                        <p:tgtEl>
                                          <p:spTgt spid="9"/>
                                        </p:tgtEl>
                                      </p:cBhvr>
                                    </p:animEffect>
                                    <p:anim calcmode="lin" valueType="num">
                                      <p:cBhvr>
                                        <p:cTn id="8" dur="1400" fill="hold"/>
                                        <p:tgtEl>
                                          <p:spTgt spid="9"/>
                                        </p:tgtEl>
                                        <p:attrNameLst>
                                          <p:attrName>ppt_x</p:attrName>
                                        </p:attrNameLst>
                                      </p:cBhvr>
                                      <p:tavLst>
                                        <p:tav tm="0">
                                          <p:val>
                                            <p:strVal val="#ppt_x"/>
                                          </p:val>
                                        </p:tav>
                                        <p:tav tm="100000">
                                          <p:val>
                                            <p:strVal val="#ppt_x"/>
                                          </p:val>
                                        </p:tav>
                                      </p:tavLst>
                                    </p:anim>
                                    <p:anim calcmode="lin" valueType="num">
                                      <p:cBhvr>
                                        <p:cTn id="9" dur="14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9E90EB45-EEE9-4563-8179-65EF62AE09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4E4E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7" name="Graphic 16">
            <a:extLst>
              <a:ext uri="{FF2B5EF4-FFF2-40B4-BE49-F238E27FC236}">
                <a16:creationId xmlns:a16="http://schemas.microsoft.com/office/drawing/2014/main" id="{C32A49D4-3003-44D1-BA5F-F39A0926F9DC}"/>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6185779" y="2202370"/>
            <a:ext cx="5353408" cy="2453259"/>
          </a:xfrm>
          <a:prstGeom prst="rect">
            <a:avLst/>
          </a:prstGeom>
        </p:spPr>
      </p:pic>
      <p:sp>
        <p:nvSpPr>
          <p:cNvPr id="24" name="Rectangle 23">
            <a:extLst>
              <a:ext uri="{FF2B5EF4-FFF2-40B4-BE49-F238E27FC236}">
                <a16:creationId xmlns:a16="http://schemas.microsoft.com/office/drawing/2014/main" id="{23D0EF74-AD1E-4FD9-914D-8EC9058EBB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no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3" name="Online Media 2" title="The Power of the NAF Network">
            <a:hlinkClick r:id="" action="ppaction://media"/>
            <a:extLst>
              <a:ext uri="{FF2B5EF4-FFF2-40B4-BE49-F238E27FC236}">
                <a16:creationId xmlns:a16="http://schemas.microsoft.com/office/drawing/2014/main" id="{A040B2B3-FE4F-06B5-DE5C-D5625F20864F}"/>
              </a:ext>
            </a:extLst>
          </p:cNvPr>
          <p:cNvPicPr>
            <a:picLocks noRot="1" noChangeAspect="1"/>
          </p:cNvPicPr>
          <p:nvPr>
            <a:videoFile r:link="rId1"/>
          </p:nvPr>
        </p:nvPicPr>
        <p:blipFill>
          <a:blip r:embed="rId5"/>
          <a:stretch>
            <a:fillRect/>
          </a:stretch>
        </p:blipFill>
        <p:spPr>
          <a:xfrm>
            <a:off x="652519" y="1911382"/>
            <a:ext cx="5372099" cy="3035235"/>
          </a:xfrm>
          <a:prstGeom prst="rect">
            <a:avLst/>
          </a:prstGeom>
        </p:spPr>
      </p:pic>
    </p:spTree>
    <p:extLst>
      <p:ext uri="{BB962C8B-B14F-4D97-AF65-F5344CB8AC3E}">
        <p14:creationId xmlns:p14="http://schemas.microsoft.com/office/powerpoint/2010/main" val="83478086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E684298-D197-79CB-ACAD-ACCBF5419F04}"/>
              </a:ext>
            </a:extLst>
          </p:cNvPr>
          <p:cNvPicPr>
            <a:picLocks noChangeAspect="1"/>
          </p:cNvPicPr>
          <p:nvPr/>
        </p:nvPicPr>
        <p:blipFill rotWithShape="1">
          <a:blip r:embed="rId4">
            <a:extLst>
              <a:ext uri="{28A0092B-C50C-407E-A947-70E740481C1C}">
                <a14:useLocalDpi xmlns:a14="http://schemas.microsoft.com/office/drawing/2010/main" val="0"/>
              </a:ext>
            </a:extLst>
          </a:blip>
          <a:srcRect t="17740" b="17740"/>
          <a:stretch/>
        </p:blipFill>
        <p:spPr>
          <a:xfrm>
            <a:off x="629336" y="1475603"/>
            <a:ext cx="5954344" cy="421140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4" name="Title 1">
            <a:extLst>
              <a:ext uri="{FF2B5EF4-FFF2-40B4-BE49-F238E27FC236}">
                <a16:creationId xmlns:a16="http://schemas.microsoft.com/office/drawing/2014/main" id="{B1229BDA-A080-24CE-5821-C23628710BC2}"/>
              </a:ext>
            </a:extLst>
          </p:cNvPr>
          <p:cNvSpPr txBox="1">
            <a:spLocks/>
          </p:cNvSpPr>
          <p:nvPr/>
        </p:nvSpPr>
        <p:spPr>
          <a:xfrm>
            <a:off x="154614" y="37039"/>
            <a:ext cx="3347538" cy="1061251"/>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Questions?</a:t>
            </a:r>
          </a:p>
        </p:txBody>
      </p:sp>
      <p:sp>
        <p:nvSpPr>
          <p:cNvPr id="9" name="Subtitle 9">
            <a:extLst>
              <a:ext uri="{FF2B5EF4-FFF2-40B4-BE49-F238E27FC236}">
                <a16:creationId xmlns:a16="http://schemas.microsoft.com/office/drawing/2014/main" id="{D8CA58C6-7AF8-7AD3-5807-68E68D8DFD9B}"/>
              </a:ext>
            </a:extLst>
          </p:cNvPr>
          <p:cNvSpPr txBox="1">
            <a:spLocks/>
          </p:cNvSpPr>
          <p:nvPr/>
        </p:nvSpPr>
        <p:spPr>
          <a:xfrm>
            <a:off x="7058402" y="1098290"/>
            <a:ext cx="5068284" cy="53908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8000"/>
              </a:lnSpc>
              <a:spcBef>
                <a:spcPts val="600"/>
              </a:spcBef>
              <a:spcAft>
                <a:spcPts val="600"/>
              </a:spcAft>
              <a:buClrTx/>
              <a:buSzTx/>
              <a:buFont typeface="Arial" panose="020B0604020202020204" pitchFamily="34" charset="0"/>
              <a:buNone/>
              <a:tabLst/>
              <a:defRPr/>
            </a:pPr>
            <a:r>
              <a:rPr kumimoji="0" lang="en-US" sz="3200" b="1" i="0" u="none" strike="noStrike" kern="1200" cap="none" spc="0" normalizeH="0" baseline="0" noProof="0" dirty="0">
                <a:ln>
                  <a:noFill/>
                </a:ln>
                <a:solidFill>
                  <a:srgbClr val="FCAF17"/>
                </a:solidFill>
                <a:effectLst/>
                <a:uLnTx/>
                <a:uFillTx/>
                <a:latin typeface="Tahoma" panose="020B0604030504040204" pitchFamily="34" charset="0"/>
                <a:ea typeface="Tahoma" panose="020B0604030504040204" pitchFamily="34" charset="0"/>
                <a:cs typeface="Tahoma" panose="020B0604030504040204" pitchFamily="34" charset="0"/>
              </a:rPr>
              <a:t>Learn More About NAF!</a:t>
            </a:r>
            <a:endParaRPr kumimoji="0" lang="en-US" sz="3200" b="1" i="0" u="none" strike="noStrike" kern="1200" cap="none" spc="0" normalizeH="0" baseline="0" noProof="0" dirty="0">
              <a:ln>
                <a:noFill/>
              </a:ln>
              <a:solidFill>
                <a:srgbClr val="FCAF17"/>
              </a:solidFill>
              <a:effectLst/>
              <a:highlight>
                <a:srgbClr val="32B04A"/>
              </a:highlight>
              <a:uLnTx/>
              <a:uFillTx/>
              <a:latin typeface="Tahoma" panose="020B0604030504040204" pitchFamily="34" charset="0"/>
              <a:ea typeface="Tahoma" panose="020B0604030504040204" pitchFamily="34" charset="0"/>
              <a:cs typeface="Tahoma" panose="020B0604030504040204" pitchFamily="34" charset="0"/>
            </a:endParaRPr>
          </a:p>
        </p:txBody>
      </p:sp>
      <p:sp>
        <p:nvSpPr>
          <p:cNvPr id="7" name="TextBox 6">
            <a:extLst>
              <a:ext uri="{FF2B5EF4-FFF2-40B4-BE49-F238E27FC236}">
                <a16:creationId xmlns:a16="http://schemas.microsoft.com/office/drawing/2014/main" id="{7B5FC12D-CA8E-DB75-45F5-E07928EE8613}"/>
              </a:ext>
            </a:extLst>
          </p:cNvPr>
          <p:cNvSpPr txBox="1"/>
          <p:nvPr/>
        </p:nvSpPr>
        <p:spPr>
          <a:xfrm>
            <a:off x="7393526" y="1911275"/>
            <a:ext cx="4036475" cy="2486706"/>
          </a:xfrm>
          <a:prstGeom prst="rect">
            <a:avLst/>
          </a:prstGeom>
          <a:noFill/>
        </p:spPr>
        <p:txBody>
          <a:bodyPr wrap="square" rtlCol="0">
            <a:spAutoFit/>
          </a:bodyPr>
          <a:lstStyle/>
          <a:p>
            <a:pPr marL="342900" indent="-342900">
              <a:lnSpc>
                <a:spcPct val="107000"/>
              </a:lnSpc>
              <a:spcBef>
                <a:spcPts val="600"/>
              </a:spcBef>
              <a:spcAft>
                <a:spcPts val="600"/>
              </a:spcAft>
              <a:buFont typeface="Symbol" panose="05050102010706020507" pitchFamily="18" charset="2"/>
              <a:buChar char=""/>
              <a:defRPr/>
            </a:pPr>
            <a:r>
              <a:rPr kumimoji="0" lang="en-US" sz="2200" b="0" i="0" u="none" strike="noStrike" kern="0" cap="none" spc="0" normalizeH="0" baseline="0" noProof="0" dirty="0">
                <a:ln>
                  <a:noFill/>
                </a:ln>
                <a:solidFill>
                  <a:srgbClr val="32B04A"/>
                </a:solidFill>
                <a:effectLst/>
                <a:uLnTx/>
                <a:uFillTx/>
                <a:latin typeface="Tahoma" panose="020B0604030504040204" pitchFamily="34" charset="0"/>
                <a:ea typeface="Tahoma" panose="020B0604030504040204" pitchFamily="34" charset="0"/>
                <a:cs typeface="Tahoma" panose="020B0604030504040204" pitchFamily="34" charset="0"/>
                <a:hlinkClick r:id="rId5">
                  <a:extLst>
                    <a:ext uri="{A12FA001-AC4F-418D-AE19-62706E023703}">
                      <ahyp:hlinkClr xmlns:ahyp="http://schemas.microsoft.com/office/drawing/2018/hyperlinkcolor" val="tx"/>
                    </a:ext>
                  </a:extLst>
                </a:hlinkClick>
              </a:rPr>
              <a:t>The NAF Difference</a:t>
            </a:r>
            <a:endParaRPr kumimoji="0" lang="en-US" sz="2200" b="0" i="0" u="none" strike="noStrike" kern="0" cap="none" spc="0" normalizeH="0" baseline="0" noProof="0" dirty="0">
              <a:ln>
                <a:noFill/>
              </a:ln>
              <a:solidFill>
                <a:srgbClr val="32B04A"/>
              </a:solidFill>
              <a:effectLst/>
              <a:uLnTx/>
              <a:uFillTx/>
              <a:latin typeface="Tahoma" panose="020B0604030504040204" pitchFamily="34" charset="0"/>
              <a:ea typeface="Tahoma" panose="020B0604030504040204" pitchFamily="34" charset="0"/>
              <a:cs typeface="Tahoma" panose="020B0604030504040204" pitchFamily="34" charset="0"/>
              <a:hlinkClick r:id="rId6">
                <a:extLst>
                  <a:ext uri="{A12FA001-AC4F-418D-AE19-62706E023703}">
                    <ahyp:hlinkClr xmlns:ahyp="http://schemas.microsoft.com/office/drawing/2018/hyperlinkcolor" val="tx"/>
                  </a:ext>
                </a:extLst>
              </a:hlinkClick>
            </a:endParaRPr>
          </a:p>
          <a:p>
            <a:pPr marL="342900" marR="0" lvl="0" indent="-342900" algn="l" defTabSz="914400" rtl="0" eaLnBrk="1" fontAlgn="auto" latinLnBrk="0" hangingPunct="1">
              <a:lnSpc>
                <a:spcPct val="107000"/>
              </a:lnSpc>
              <a:spcBef>
                <a:spcPts val="600"/>
              </a:spcBef>
              <a:spcAft>
                <a:spcPts val="600"/>
              </a:spcAft>
              <a:buClrTx/>
              <a:buSzTx/>
              <a:buFont typeface="Symbol" panose="05050102010706020507" pitchFamily="18" charset="2"/>
              <a:buChar char=""/>
              <a:tabLst/>
              <a:defRPr/>
            </a:pPr>
            <a:r>
              <a:rPr kumimoji="0" lang="en-US" sz="2200" b="0" i="0" u="none" strike="noStrike" kern="0" cap="none" spc="0" normalizeH="0" baseline="0" noProof="0" dirty="0">
                <a:ln>
                  <a:noFill/>
                </a:ln>
                <a:solidFill>
                  <a:srgbClr val="32B04A"/>
                </a:solidFill>
                <a:effectLst/>
                <a:uLnTx/>
                <a:uFillTx/>
                <a:latin typeface="Tahoma" panose="020B0604030504040204" pitchFamily="34" charset="0"/>
                <a:ea typeface="Tahoma" panose="020B0604030504040204" pitchFamily="34" charset="0"/>
                <a:cs typeface="Tahoma" panose="020B0604030504040204" pitchFamily="34" charset="0"/>
                <a:hlinkClick r:id="rId7">
                  <a:extLst>
                    <a:ext uri="{A12FA001-AC4F-418D-AE19-62706E023703}">
                      <ahyp:hlinkClr xmlns:ahyp="http://schemas.microsoft.com/office/drawing/2018/hyperlinkcolor" val="tx"/>
                    </a:ext>
                  </a:extLst>
                </a:hlinkClick>
              </a:rPr>
              <a:t>Get to Know KnoPro</a:t>
            </a:r>
            <a:endParaRPr kumimoji="0" lang="en-US" sz="2200" b="0" i="0" u="none" strike="noStrike" kern="0" cap="none" spc="0" normalizeH="0" baseline="0" noProof="0" dirty="0">
              <a:ln>
                <a:noFill/>
              </a:ln>
              <a:solidFill>
                <a:srgbClr val="32B04A"/>
              </a:solidFill>
              <a:effectLst/>
              <a:uLnTx/>
              <a:uFillTx/>
              <a:latin typeface="Tahoma" panose="020B0604030504040204" pitchFamily="34" charset="0"/>
              <a:ea typeface="Tahoma" panose="020B0604030504040204" pitchFamily="34" charset="0"/>
              <a:cs typeface="Tahoma" panose="020B0604030504040204" pitchFamily="34" charset="0"/>
            </a:endParaRPr>
          </a:p>
          <a:p>
            <a:pPr marL="342900" marR="0" lvl="0" indent="-342900" algn="l" defTabSz="914400" rtl="0" eaLnBrk="1" fontAlgn="auto" latinLnBrk="0" hangingPunct="1">
              <a:lnSpc>
                <a:spcPct val="107000"/>
              </a:lnSpc>
              <a:spcBef>
                <a:spcPts val="600"/>
              </a:spcBef>
              <a:spcAft>
                <a:spcPts val="600"/>
              </a:spcAft>
              <a:buClrTx/>
              <a:buSzTx/>
              <a:buFont typeface="Symbol" panose="05050102010706020507" pitchFamily="18" charset="2"/>
              <a:buChar char=""/>
              <a:tabLst/>
              <a:defRPr/>
            </a:pPr>
            <a:r>
              <a:rPr kumimoji="0" lang="en-US" sz="2200" b="0" i="0" u="none" strike="noStrike" kern="0" cap="none" spc="0" normalizeH="0" baseline="0" noProof="0" dirty="0">
                <a:ln>
                  <a:noFill/>
                </a:ln>
                <a:solidFill>
                  <a:srgbClr val="32B04A"/>
                </a:solidFill>
                <a:effectLst/>
                <a:uLnTx/>
                <a:uFillTx/>
                <a:latin typeface="Tahoma" panose="020B0604030504040204" pitchFamily="34" charset="0"/>
                <a:ea typeface="Tahoma" panose="020B0604030504040204" pitchFamily="34" charset="0"/>
                <a:cs typeface="Tahoma" panose="020B0604030504040204" pitchFamily="34" charset="0"/>
                <a:hlinkClick r:id="rId8">
                  <a:extLst>
                    <a:ext uri="{A12FA001-AC4F-418D-AE19-62706E023703}">
                      <ahyp:hlinkClr xmlns:ahyp="http://schemas.microsoft.com/office/drawing/2018/hyperlinkcolor" val="tx"/>
                    </a:ext>
                  </a:extLst>
                </a:hlinkClick>
              </a:rPr>
              <a:t>WBL Key Concepts</a:t>
            </a:r>
            <a:endParaRPr kumimoji="0" lang="en-US" sz="2200" b="0" i="0" u="none" strike="noStrike" kern="0" cap="none" spc="0" normalizeH="0" baseline="0" noProof="0" dirty="0">
              <a:ln>
                <a:noFill/>
              </a:ln>
              <a:solidFill>
                <a:srgbClr val="32B04A"/>
              </a:solidFill>
              <a:effectLst/>
              <a:uLnTx/>
              <a:uFillTx/>
              <a:latin typeface="Tahoma" panose="020B0604030504040204" pitchFamily="34" charset="0"/>
              <a:ea typeface="Tahoma" panose="020B0604030504040204" pitchFamily="34" charset="0"/>
              <a:cs typeface="Tahoma" panose="020B0604030504040204" pitchFamily="34" charset="0"/>
            </a:endParaRPr>
          </a:p>
          <a:p>
            <a:pPr marL="342900" marR="0" lvl="0" indent="-342900" algn="l" defTabSz="914400" rtl="0" eaLnBrk="1" fontAlgn="auto" latinLnBrk="0" hangingPunct="1">
              <a:lnSpc>
                <a:spcPct val="107000"/>
              </a:lnSpc>
              <a:spcBef>
                <a:spcPts val="600"/>
              </a:spcBef>
              <a:spcAft>
                <a:spcPts val="600"/>
              </a:spcAft>
              <a:buClrTx/>
              <a:buSzTx/>
              <a:buFont typeface="Symbol" panose="05050102010706020507" pitchFamily="18" charset="2"/>
              <a:buChar char=""/>
              <a:tabLst/>
              <a:defRPr/>
            </a:pPr>
            <a:r>
              <a:rPr kumimoji="0" lang="en-US" sz="2200" b="0" i="0" u="none" strike="noStrike" kern="0" cap="none" spc="0" normalizeH="0" baseline="0" noProof="0" dirty="0">
                <a:ln>
                  <a:noFill/>
                </a:ln>
                <a:solidFill>
                  <a:srgbClr val="32B04A"/>
                </a:solidFill>
                <a:effectLst/>
                <a:uLnTx/>
                <a:uFillTx/>
                <a:latin typeface="Tahoma" panose="020B0604030504040204" pitchFamily="34" charset="0"/>
                <a:ea typeface="Tahoma" panose="020B0604030504040204" pitchFamily="34" charset="0"/>
                <a:cs typeface="Tahoma" panose="020B0604030504040204" pitchFamily="34" charset="0"/>
                <a:hlinkClick r:id="rId9">
                  <a:extLst>
                    <a:ext uri="{A12FA001-AC4F-418D-AE19-62706E023703}">
                      <ahyp:hlinkClr xmlns:ahyp="http://schemas.microsoft.com/office/drawing/2018/hyperlinkcolor" val="tx"/>
                    </a:ext>
                  </a:extLst>
                </a:hlinkClick>
              </a:rPr>
              <a:t>Alumni Benefits</a:t>
            </a:r>
            <a:endParaRPr kumimoji="0" lang="en-US" sz="2200" b="0" i="0" u="none" strike="noStrike" kern="0" cap="none" spc="0" normalizeH="0" baseline="0" noProof="0" dirty="0">
              <a:ln>
                <a:noFill/>
              </a:ln>
              <a:solidFill>
                <a:srgbClr val="32B04A"/>
              </a:solidFill>
              <a:effectLst/>
              <a:uLnTx/>
              <a:uFillTx/>
              <a:latin typeface="Tahoma" panose="020B0604030504040204" pitchFamily="34" charset="0"/>
              <a:ea typeface="Tahoma" panose="020B0604030504040204" pitchFamily="34" charset="0"/>
              <a:cs typeface="Tahoma" panose="020B0604030504040204" pitchFamily="34" charset="0"/>
            </a:endParaRPr>
          </a:p>
          <a:p>
            <a:pPr marL="342900" marR="0" lvl="0" indent="-342900" algn="l" defTabSz="914400" rtl="0" eaLnBrk="1" fontAlgn="auto" latinLnBrk="0" hangingPunct="1">
              <a:lnSpc>
                <a:spcPct val="107000"/>
              </a:lnSpc>
              <a:spcBef>
                <a:spcPts val="600"/>
              </a:spcBef>
              <a:spcAft>
                <a:spcPts val="600"/>
              </a:spcAft>
              <a:buClrTx/>
              <a:buSzTx/>
              <a:buFont typeface="Symbol" panose="05050102010706020507" pitchFamily="18" charset="2"/>
              <a:buChar char=""/>
              <a:tabLst/>
              <a:defRPr/>
            </a:pPr>
            <a:r>
              <a:rPr kumimoji="0" lang="en-US" sz="2200" b="0" i="0" u="none" strike="noStrike" kern="0" cap="none" spc="0" normalizeH="0" baseline="0" noProof="0" dirty="0">
                <a:ln>
                  <a:noFill/>
                </a:ln>
                <a:solidFill>
                  <a:srgbClr val="32B04A"/>
                </a:solidFill>
                <a:effectLst/>
                <a:uLnTx/>
                <a:uFillTx/>
                <a:latin typeface="Tahoma" panose="020B0604030504040204" pitchFamily="34" charset="0"/>
                <a:ea typeface="Tahoma" panose="020B0604030504040204" pitchFamily="34" charset="0"/>
                <a:cs typeface="Tahoma" panose="020B0604030504040204" pitchFamily="34" charset="0"/>
                <a:hlinkClick r:id="rId10">
                  <a:extLst>
                    <a:ext uri="{A12FA001-AC4F-418D-AE19-62706E023703}">
                      <ahyp:hlinkClr xmlns:ahyp="http://schemas.microsoft.com/office/drawing/2018/hyperlinkcolor" val="tx"/>
                    </a:ext>
                  </a:extLst>
                </a:hlinkClick>
              </a:rPr>
              <a:t>About NAF</a:t>
            </a:r>
            <a:endParaRPr kumimoji="0" lang="en-US" sz="2200" b="0" i="0" u="none" strike="noStrike" kern="0" cap="none" spc="0" normalizeH="0" baseline="0" noProof="0" dirty="0">
              <a:ln>
                <a:noFill/>
              </a:ln>
              <a:solidFill>
                <a:srgbClr val="32B04A"/>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13" name="Online Media 1" title="NAF's Approach to Work-Based Learning">
            <a:hlinkClick r:id="" action="ppaction://media"/>
            <a:extLst>
              <a:ext uri="{FF2B5EF4-FFF2-40B4-BE49-F238E27FC236}">
                <a16:creationId xmlns:a16="http://schemas.microsoft.com/office/drawing/2014/main" id="{771600F1-6E4C-4BA5-B0F6-8E3B69339316}"/>
              </a:ext>
            </a:extLst>
          </p:cNvPr>
          <p:cNvPicPr>
            <a:picLocks noRot="1" noChangeAspect="1"/>
          </p:cNvPicPr>
          <p:nvPr>
            <a:videoFile r:link="rId1"/>
          </p:nvPr>
        </p:nvPicPr>
        <p:blipFill>
          <a:blip r:embed="rId11"/>
          <a:stretch>
            <a:fillRect/>
          </a:stretch>
        </p:blipFill>
        <p:spPr>
          <a:xfrm>
            <a:off x="9059812" y="5195817"/>
            <a:ext cx="2755774" cy="1557012"/>
          </a:xfrm>
          <a:prstGeom prst="rect">
            <a:avLst/>
          </a:prstGeom>
        </p:spPr>
      </p:pic>
      <p:sp>
        <p:nvSpPr>
          <p:cNvPr id="17" name="Google Shape;219;p3">
            <a:extLst>
              <a:ext uri="{FF2B5EF4-FFF2-40B4-BE49-F238E27FC236}">
                <a16:creationId xmlns:a16="http://schemas.microsoft.com/office/drawing/2014/main" id="{33898D30-29A3-D795-0143-5C145018D471}"/>
              </a:ext>
            </a:extLst>
          </p:cNvPr>
          <p:cNvSpPr>
            <a:spLocks noChangeAspect="1"/>
          </p:cNvSpPr>
          <p:nvPr/>
        </p:nvSpPr>
        <p:spPr>
          <a:xfrm>
            <a:off x="6304038" y="5496076"/>
            <a:ext cx="2672413" cy="1256753"/>
          </a:xfrm>
          <a:prstGeom prst="rightArrow">
            <a:avLst>
              <a:gd name="adj1" fmla="val 50000"/>
              <a:gd name="adj2" fmla="val 50000"/>
            </a:avLst>
          </a:prstGeom>
          <a:solidFill>
            <a:srgbClr val="FCAF17"/>
          </a:solidFill>
          <a:ln w="25400" cap="flat" cmpd="sng">
            <a:solidFill>
              <a:srgbClr val="32B04A"/>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sp>
        <p:nvSpPr>
          <p:cNvPr id="18" name="Google Shape;220;p3">
            <a:extLst>
              <a:ext uri="{FF2B5EF4-FFF2-40B4-BE49-F238E27FC236}">
                <a16:creationId xmlns:a16="http://schemas.microsoft.com/office/drawing/2014/main" id="{68496D59-A154-7706-7112-5F813CCD5ECD}"/>
              </a:ext>
            </a:extLst>
          </p:cNvPr>
          <p:cNvSpPr txBox="1">
            <a:spLocks noChangeAspect="1"/>
          </p:cNvSpPr>
          <p:nvPr/>
        </p:nvSpPr>
        <p:spPr>
          <a:xfrm>
            <a:off x="6220677" y="5993394"/>
            <a:ext cx="2755774" cy="423288"/>
          </a:xfrm>
          <a:prstGeom prst="rect">
            <a:avLst/>
          </a:prstGeom>
          <a:noFill/>
          <a:ln>
            <a:noFill/>
          </a:ln>
        </p:spPr>
        <p:txBody>
          <a:bodyPr spcFirstLastPara="1" wrap="square" lIns="121900" tIns="121900" rIns="254000" bIns="281875" anchor="ctr" anchorCtr="0">
            <a:noAutofit/>
          </a:bodyPr>
          <a:lstStyle/>
          <a:p>
            <a:pPr marL="0" marR="0" lvl="0" indent="0" algn="ctr" defTabSz="914400" rtl="0" eaLnBrk="1" fontAlgn="auto" latinLnBrk="0" hangingPunct="1">
              <a:lnSpc>
                <a:spcPct val="90000"/>
              </a:lnSpc>
              <a:spcBef>
                <a:spcPts val="0"/>
              </a:spcBef>
              <a:spcAft>
                <a:spcPts val="0"/>
              </a:spcAft>
              <a:buClr>
                <a:prstClr val="white"/>
              </a:buClr>
              <a:buSzPts val="3200"/>
              <a:buFont typeface="Arial"/>
              <a:buNone/>
              <a:tabLst/>
              <a:defRPr/>
            </a:pPr>
            <a:r>
              <a:rPr kumimoji="0" lang="en-US" sz="2000" b="1" i="0" u="none" strike="noStrike" kern="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sym typeface="Arial"/>
              </a:rPr>
              <a:t>Watch NAF’s Approach to WBL </a:t>
            </a:r>
          </a:p>
        </p:txBody>
      </p:sp>
      <p:sp>
        <p:nvSpPr>
          <p:cNvPr id="3" name="Slide Number Placeholder 4">
            <a:extLst>
              <a:ext uri="{FF2B5EF4-FFF2-40B4-BE49-F238E27FC236}">
                <a16:creationId xmlns:a16="http://schemas.microsoft.com/office/drawing/2014/main" id="{6BE0B706-A8F8-FF47-25DF-575923A075D7}"/>
              </a:ext>
            </a:extLst>
          </p:cNvPr>
          <p:cNvSpPr txBox="1">
            <a:spLocks/>
          </p:cNvSpPr>
          <p:nvPr/>
        </p:nvSpPr>
        <p:spPr>
          <a:xfrm>
            <a:off x="9225005" y="649269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9842275E-3340-4755-9ABD-115F011478DF}" type="slidenum">
              <a:rPr kumimoji="0" lang="en-US" sz="1200" b="0" i="0" u="none" strike="noStrike" kern="1200" cap="none" spc="0" normalizeH="0" baseline="0" noProof="0" smtClean="0">
                <a:ln>
                  <a:noFill/>
                </a:ln>
                <a:solidFill>
                  <a:prstClr val="black">
                    <a:tint val="75000"/>
                  </a:prstClr>
                </a:solidFill>
                <a:effectLst/>
                <a:uLnTx/>
                <a:uFillTx/>
                <a:latin typeface="DINOT"/>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dirty="0">
              <a:ln>
                <a:noFill/>
              </a:ln>
              <a:solidFill>
                <a:prstClr val="black">
                  <a:tint val="75000"/>
                </a:prstClr>
              </a:solidFill>
              <a:effectLst/>
              <a:uLnTx/>
              <a:uFillTx/>
              <a:latin typeface="DINOT"/>
              <a:ea typeface="+mn-ea"/>
              <a:cs typeface="+mn-cs"/>
            </a:endParaRPr>
          </a:p>
        </p:txBody>
      </p:sp>
    </p:spTree>
    <p:extLst>
      <p:ext uri="{BB962C8B-B14F-4D97-AF65-F5344CB8AC3E}">
        <p14:creationId xmlns:p14="http://schemas.microsoft.com/office/powerpoint/2010/main" val="365307274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grpId="0" nodeType="withEffect">
                                  <p:stCondLst>
                                    <p:cond delay="0"/>
                                  </p:stCondLst>
                                  <p:childTnLst>
                                    <p:animEffect transition="out" filter="fade">
                                      <p:cBhvr>
                                        <p:cTn id="6" dur="500" tmFilter="0, 0; .2, .5; .8, .5; 1, 0"/>
                                        <p:tgtEl>
                                          <p:spTgt spid="9"/>
                                        </p:tgtEl>
                                      </p:cBhvr>
                                    </p:animEffect>
                                    <p:animScale>
                                      <p:cBhvr>
                                        <p:cTn id="7" dur="250" autoRev="1" fill="hold"/>
                                        <p:tgtEl>
                                          <p:spTgt spid="9"/>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1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3"/>
                                        </p:tgtEl>
                                      </p:cBhvr>
                                    </p:cmd>
                                  </p:childTnLst>
                                </p:cTn>
                              </p:par>
                            </p:childTnLst>
                          </p:cTn>
                        </p:par>
                      </p:childTnLst>
                    </p:cTn>
                  </p:par>
                </p:childTnLst>
              </p:cTn>
              <p:nextCondLst>
                <p:cond evt="onClick" delay="0">
                  <p:tgtEl>
                    <p:spTgt spid="13"/>
                  </p:tgtEl>
                </p:cond>
              </p:nextCondLst>
            </p:seq>
            <p:video>
              <p:cMediaNode vol="80000">
                <p:cTn id="13" fill="hold" display="0">
                  <p:stCondLst>
                    <p:cond delay="indefinite"/>
                  </p:stCondLst>
                </p:cTn>
                <p:tgtEl>
                  <p:spTgt spid="13"/>
                </p:tgtEl>
              </p:cMediaNode>
            </p:video>
          </p:childTnLst>
        </p:cTn>
      </p:par>
    </p:tnLst>
    <p:bldLst>
      <p:bldP spid="9"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B1229BDA-A080-24CE-5821-C23628710BC2}"/>
              </a:ext>
            </a:extLst>
          </p:cNvPr>
          <p:cNvSpPr txBox="1">
            <a:spLocks/>
          </p:cNvSpPr>
          <p:nvPr/>
        </p:nvSpPr>
        <p:spPr>
          <a:xfrm>
            <a:off x="154614" y="37039"/>
            <a:ext cx="6149424" cy="1061251"/>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NAF Personal Impact </a:t>
            </a:r>
          </a:p>
        </p:txBody>
      </p:sp>
      <p:sp>
        <p:nvSpPr>
          <p:cNvPr id="2" name="Title 1">
            <a:extLst>
              <a:ext uri="{FF2B5EF4-FFF2-40B4-BE49-F238E27FC236}">
                <a16:creationId xmlns:a16="http://schemas.microsoft.com/office/drawing/2014/main" id="{AD92C20A-774B-BA32-33F6-48C638C98C77}"/>
              </a:ext>
            </a:extLst>
          </p:cNvPr>
          <p:cNvSpPr txBox="1">
            <a:spLocks/>
          </p:cNvSpPr>
          <p:nvPr/>
        </p:nvSpPr>
        <p:spPr>
          <a:xfrm>
            <a:off x="7186692" y="2492949"/>
            <a:ext cx="4204746" cy="3773600"/>
          </a:xfrm>
          <a:prstGeom prst="rect">
            <a:avLst/>
          </a:prstGeom>
          <a:ln w="38100">
            <a:solidFill>
              <a:srgbClr val="32B04A"/>
            </a:solidFill>
          </a:ln>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“Why was NAF and the internship</a:t>
            </a:r>
            <a:br>
              <a:rPr kumimoji="0" lang="en-US" sz="18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br>
            <a:r>
              <a:rPr kumimoji="0" lang="en-US" sz="18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experience life changing? Because I</a:t>
            </a:r>
            <a:br>
              <a:rPr kumimoji="0" lang="en-US" sz="18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br>
            <a:r>
              <a:rPr kumimoji="0" lang="en-US" sz="18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found a home, I found a place where I</a:t>
            </a:r>
            <a:br>
              <a:rPr kumimoji="0" lang="en-US" sz="18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br>
            <a:r>
              <a:rPr kumimoji="0" lang="en-US" sz="18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mattered, where people were genuinely</a:t>
            </a:r>
            <a:br>
              <a:rPr kumimoji="0" lang="en-US" sz="18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br>
            <a:r>
              <a:rPr kumimoji="0" lang="en-US" sz="18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interested in my success and development. The experience made my dreams more realistic, more tangible.”</a:t>
            </a:r>
          </a:p>
          <a:p>
            <a:pPr marL="0" marR="0" lvl="0" indent="0" algn="l" defTabSz="914400" rtl="0" eaLnBrk="1" fontAlgn="auto" latinLnBrk="0" hangingPunct="1">
              <a:lnSpc>
                <a:spcPct val="90000"/>
              </a:lnSpc>
              <a:spcBef>
                <a:spcPct val="0"/>
              </a:spcBef>
              <a:spcAft>
                <a:spcPts val="60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-Jackie Burgos</a:t>
            </a:r>
          </a:p>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NAF Alumna</a:t>
            </a:r>
          </a:p>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Harvard Business School</a:t>
            </a:r>
            <a:br>
              <a:rPr kumimoji="0" lang="en-US" sz="18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br>
            <a:r>
              <a:rPr kumimoji="0" lang="en-US" sz="18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Class of 2014</a:t>
            </a:r>
          </a:p>
        </p:txBody>
      </p:sp>
      <p:pic>
        <p:nvPicPr>
          <p:cNvPr id="10" name="Online Media 9">
            <a:hlinkClick r:id="" action="ppaction://media"/>
            <a:extLst>
              <a:ext uri="{FF2B5EF4-FFF2-40B4-BE49-F238E27FC236}">
                <a16:creationId xmlns:a16="http://schemas.microsoft.com/office/drawing/2014/main" id="{36ECBF04-32A0-FC87-F608-D0E5EA8CD6B7}"/>
              </a:ext>
            </a:extLst>
          </p:cNvPr>
          <p:cNvPicPr>
            <a:picLocks noRot="1" noChangeAspect="1"/>
          </p:cNvPicPr>
          <p:nvPr>
            <a:videoFile r:link="rId1"/>
          </p:nvPr>
        </p:nvPicPr>
        <p:blipFill rotWithShape="1">
          <a:blip r:embed="rId4">
            <a:extLst>
              <a:ext uri="{28A0092B-C50C-407E-A947-70E740481C1C}">
                <a14:useLocalDpi xmlns:a14="http://schemas.microsoft.com/office/drawing/2010/main" val="0"/>
              </a:ext>
            </a:extLst>
          </a:blip>
          <a:srcRect l="387" t="355" r="1"/>
          <a:stretch/>
        </p:blipFill>
        <p:spPr>
          <a:xfrm>
            <a:off x="595682" y="1955549"/>
            <a:ext cx="5708356" cy="4459145"/>
          </a:xfrm>
          <a:prstGeom prst="rect">
            <a:avLst/>
          </a:prstGeom>
          <a:ln>
            <a:noFill/>
          </a:ln>
          <a:effectLst>
            <a:softEdge rad="112500"/>
          </a:effectLst>
        </p:spPr>
      </p:pic>
      <p:sp>
        <p:nvSpPr>
          <p:cNvPr id="9" name="Subtitle 9">
            <a:extLst>
              <a:ext uri="{FF2B5EF4-FFF2-40B4-BE49-F238E27FC236}">
                <a16:creationId xmlns:a16="http://schemas.microsoft.com/office/drawing/2014/main" id="{D8CA58C6-7AF8-7AD3-5807-68E68D8DFD9B}"/>
              </a:ext>
            </a:extLst>
          </p:cNvPr>
          <p:cNvSpPr txBox="1">
            <a:spLocks/>
          </p:cNvSpPr>
          <p:nvPr/>
        </p:nvSpPr>
        <p:spPr>
          <a:xfrm>
            <a:off x="6179543" y="1129541"/>
            <a:ext cx="5295022" cy="99628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8000"/>
              </a:lnSpc>
              <a:spcBef>
                <a:spcPts val="600"/>
              </a:spcBef>
              <a:spcAft>
                <a:spcPts val="600"/>
              </a:spcAft>
              <a:buClrTx/>
              <a:buSzTx/>
              <a:buFont typeface="Arial" panose="020B0604020202020204" pitchFamily="34" charset="0"/>
              <a:buNone/>
              <a:tabLst/>
              <a:defRPr/>
            </a:pPr>
            <a:r>
              <a:rPr kumimoji="0" lang="en-US" sz="2600" b="1" i="0" u="none" strike="noStrike" kern="1200" cap="none" spc="0" normalizeH="0" baseline="0" noProof="0" dirty="0">
                <a:ln>
                  <a:noFill/>
                </a:ln>
                <a:solidFill>
                  <a:srgbClr val="FCAF17"/>
                </a:solidFill>
                <a:effectLst/>
                <a:uLnTx/>
                <a:uFillTx/>
                <a:latin typeface="Tahoma" panose="020B0604030504040204" pitchFamily="34" charset="0"/>
                <a:ea typeface="Tahoma" panose="020B0604030504040204" pitchFamily="34" charset="0"/>
                <a:cs typeface="Tahoma" panose="020B0604030504040204" pitchFamily="34" charset="0"/>
              </a:rPr>
              <a:t>“This is where I started,</a:t>
            </a:r>
            <a:br>
              <a:rPr kumimoji="0" lang="en-US" sz="2600" b="1" i="0" u="none" strike="noStrike" kern="1200" cap="none" spc="0" normalizeH="0" baseline="0" noProof="0" dirty="0">
                <a:ln>
                  <a:noFill/>
                </a:ln>
                <a:solidFill>
                  <a:srgbClr val="FCAF17"/>
                </a:solidFill>
                <a:effectLst/>
                <a:uLnTx/>
                <a:uFillTx/>
                <a:latin typeface="Tahoma" panose="020B0604030504040204" pitchFamily="34" charset="0"/>
                <a:ea typeface="Tahoma" panose="020B0604030504040204" pitchFamily="34" charset="0"/>
                <a:cs typeface="Tahoma" panose="020B0604030504040204" pitchFamily="34" charset="0"/>
              </a:rPr>
            </a:br>
            <a:r>
              <a:rPr kumimoji="0" lang="en-US" sz="2600" b="1" i="0" u="none" strike="noStrike" kern="1200" cap="none" spc="0" normalizeH="0" baseline="0" noProof="0" dirty="0">
                <a:ln>
                  <a:noFill/>
                </a:ln>
                <a:solidFill>
                  <a:srgbClr val="FCAF17"/>
                </a:solidFill>
                <a:effectLst/>
                <a:uLnTx/>
                <a:uFillTx/>
                <a:latin typeface="Tahoma" panose="020B0604030504040204" pitchFamily="34" charset="0"/>
                <a:ea typeface="Tahoma" panose="020B0604030504040204" pitchFamily="34" charset="0"/>
                <a:cs typeface="Tahoma" panose="020B0604030504040204" pitchFamily="34" charset="0"/>
              </a:rPr>
              <a:t>and I made it!”</a:t>
            </a:r>
            <a:endParaRPr kumimoji="0" lang="en-US" sz="2600" b="1" i="0" u="none" strike="noStrike" kern="1200" cap="none" spc="0" normalizeH="0" baseline="0" noProof="0" dirty="0">
              <a:ln>
                <a:noFill/>
              </a:ln>
              <a:solidFill>
                <a:srgbClr val="FCAF17"/>
              </a:solidFill>
              <a:effectLst/>
              <a:highlight>
                <a:srgbClr val="32B04A"/>
              </a:highlight>
              <a:uLnTx/>
              <a:uFillTx/>
              <a:latin typeface="Tahoma" panose="020B0604030504040204" pitchFamily="34" charset="0"/>
              <a:ea typeface="Tahoma" panose="020B0604030504040204" pitchFamily="34" charset="0"/>
              <a:cs typeface="Tahoma" panose="020B0604030504040204" pitchFamily="34" charset="0"/>
            </a:endParaRPr>
          </a:p>
        </p:txBody>
      </p:sp>
      <p:sp>
        <p:nvSpPr>
          <p:cNvPr id="5" name="TextBox 4">
            <a:extLst>
              <a:ext uri="{FF2B5EF4-FFF2-40B4-BE49-F238E27FC236}">
                <a16:creationId xmlns:a16="http://schemas.microsoft.com/office/drawing/2014/main" id="{BE4B5E02-B1C2-575C-6332-F44DA15F52E2}"/>
              </a:ext>
            </a:extLst>
          </p:cNvPr>
          <p:cNvSpPr txBox="1"/>
          <p:nvPr/>
        </p:nvSpPr>
        <p:spPr>
          <a:xfrm rot="21238126">
            <a:off x="1130252" y="5815048"/>
            <a:ext cx="2090609" cy="246221"/>
          </a:xfrm>
          <a:prstGeom prst="rect">
            <a:avLst/>
          </a:prstGeom>
          <a:noFill/>
        </p:spPr>
        <p:txBody>
          <a:bodyPr wrap="square">
            <a:spAutoFit/>
          </a:bodyPr>
          <a:lstStyle/>
          <a:p>
            <a:r>
              <a:rPr lang="en-US" sz="1000" dirty="0">
                <a:solidFill>
                  <a:srgbClr val="FCAF17"/>
                </a:solidFill>
                <a:hlinkClick r:id="rId5">
                  <a:extLst>
                    <a:ext uri="{A12FA001-AC4F-418D-AE19-62706E023703}">
                      <ahyp:hlinkClr xmlns:ahyp="http://schemas.microsoft.com/office/drawing/2018/hyperlinkcolor" val="tx"/>
                    </a:ext>
                  </a:extLst>
                </a:hlinkClick>
              </a:rPr>
              <a:t>https://youtu.be/gwh0lR5F1l0 </a:t>
            </a:r>
            <a:endParaRPr lang="en-US" sz="1000" dirty="0">
              <a:solidFill>
                <a:srgbClr val="FCAF17"/>
              </a:solidFill>
            </a:endParaRPr>
          </a:p>
        </p:txBody>
      </p:sp>
      <p:sp>
        <p:nvSpPr>
          <p:cNvPr id="3" name="Slide Number Placeholder 4">
            <a:extLst>
              <a:ext uri="{FF2B5EF4-FFF2-40B4-BE49-F238E27FC236}">
                <a16:creationId xmlns:a16="http://schemas.microsoft.com/office/drawing/2014/main" id="{9668EDBB-02D8-B559-0A37-EE3C69334EFB}"/>
              </a:ext>
            </a:extLst>
          </p:cNvPr>
          <p:cNvSpPr txBox="1">
            <a:spLocks/>
          </p:cNvSpPr>
          <p:nvPr/>
        </p:nvSpPr>
        <p:spPr>
          <a:xfrm>
            <a:off x="9225005" y="649269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457200">
              <a:defRPr/>
            </a:pPr>
            <a:fld id="{9842275E-3340-4755-9ABD-115F011478DF}" type="slidenum">
              <a:rPr lang="en-US" smtClean="0">
                <a:solidFill>
                  <a:prstClr val="black">
                    <a:tint val="75000"/>
                  </a:prstClr>
                </a:solidFill>
                <a:latin typeface="DINOT"/>
              </a:rPr>
              <a:pPr defTabSz="457200">
                <a:defRPr/>
              </a:pPr>
              <a:t>31</a:t>
            </a:fld>
            <a:endParaRPr lang="en-US" dirty="0">
              <a:solidFill>
                <a:prstClr val="black">
                  <a:tint val="75000"/>
                </a:prstClr>
              </a:solidFill>
              <a:latin typeface="DINOT"/>
            </a:endParaRPr>
          </a:p>
        </p:txBody>
      </p:sp>
    </p:spTree>
    <p:extLst>
      <p:ext uri="{BB962C8B-B14F-4D97-AF65-F5344CB8AC3E}">
        <p14:creationId xmlns:p14="http://schemas.microsoft.com/office/powerpoint/2010/main" val="310609265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grpId="0" nodeType="withEffect">
                                  <p:stCondLst>
                                    <p:cond delay="0"/>
                                  </p:stCondLst>
                                  <p:childTnLst>
                                    <p:animEffect transition="out" filter="fade">
                                      <p:cBhvr>
                                        <p:cTn id="6" dur="500" tmFilter="0, 0; .2, .5; .8, .5; 1, 0"/>
                                        <p:tgtEl>
                                          <p:spTgt spid="9"/>
                                        </p:tgtEl>
                                      </p:cBhvr>
                                    </p:animEffect>
                                    <p:animScale>
                                      <p:cBhvr>
                                        <p:cTn id="7" dur="250" autoRev="1" fill="hold"/>
                                        <p:tgtEl>
                                          <p:spTgt spid="9"/>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0"/>
                                        </p:tgtEl>
                                      </p:cBhvr>
                                    </p:cmd>
                                  </p:childTnLst>
                                </p:cTn>
                              </p:par>
                            </p:childTnLst>
                          </p:cTn>
                        </p:par>
                      </p:childTnLst>
                    </p:cTn>
                  </p:par>
                </p:childTnLst>
              </p:cTn>
              <p:nextCondLst>
                <p:cond evt="onClick" delay="0">
                  <p:tgtEl>
                    <p:spTgt spid="10"/>
                  </p:tgtEl>
                </p:cond>
              </p:nextCondLst>
            </p:seq>
            <p:video>
              <p:cMediaNode vol="80000">
                <p:cTn id="13" fill="hold" display="0">
                  <p:stCondLst>
                    <p:cond delay="indefinite"/>
                  </p:stCondLst>
                </p:cTn>
                <p:tgtEl>
                  <p:spTgt spid="10"/>
                </p:tgtEl>
              </p:cMediaNode>
            </p:video>
          </p:childTnLst>
        </p:cTn>
      </p:par>
    </p:tnLst>
    <p:bldLst>
      <p:bldP spid="9"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4">
            <a:extLst>
              <a:ext uri="{FF2B5EF4-FFF2-40B4-BE49-F238E27FC236}">
                <a16:creationId xmlns:a16="http://schemas.microsoft.com/office/drawing/2014/main" id="{02271B31-3916-2D17-3ED7-17A591BA81BF}"/>
              </a:ext>
            </a:extLst>
          </p:cNvPr>
          <p:cNvSpPr txBox="1">
            <a:spLocks/>
          </p:cNvSpPr>
          <p:nvPr/>
        </p:nvSpPr>
        <p:spPr>
          <a:xfrm>
            <a:off x="9225005" y="649269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457200">
              <a:defRPr/>
            </a:pPr>
            <a:fld id="{9842275E-3340-4755-9ABD-115F011478DF}" type="slidenum">
              <a:rPr lang="en-US" smtClean="0">
                <a:solidFill>
                  <a:prstClr val="black">
                    <a:tint val="75000"/>
                  </a:prstClr>
                </a:solidFill>
                <a:latin typeface="DINOT"/>
              </a:rPr>
              <a:pPr defTabSz="457200">
                <a:defRPr/>
              </a:pPr>
              <a:t>32</a:t>
            </a:fld>
            <a:endParaRPr lang="en-US" dirty="0">
              <a:solidFill>
                <a:prstClr val="black">
                  <a:tint val="75000"/>
                </a:prstClr>
              </a:solidFill>
              <a:latin typeface="DINOT"/>
            </a:endParaRPr>
          </a:p>
        </p:txBody>
      </p:sp>
    </p:spTree>
    <p:extLst>
      <p:ext uri="{BB962C8B-B14F-4D97-AF65-F5344CB8AC3E}">
        <p14:creationId xmlns:p14="http://schemas.microsoft.com/office/powerpoint/2010/main" val="25897009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E15E62A-A643-6A4D-9333-5B8224DE65DE}"/>
              </a:ext>
            </a:extLst>
          </p:cNvPr>
          <p:cNvSpPr txBox="1">
            <a:spLocks/>
          </p:cNvSpPr>
          <p:nvPr/>
        </p:nvSpPr>
        <p:spPr>
          <a:xfrm>
            <a:off x="2123129" y="4601158"/>
            <a:ext cx="7540594" cy="1294713"/>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457200" marR="0" lvl="0" indent="-457200" algn="l" defTabSz="914400" rtl="0" eaLnBrk="1" fontAlgn="auto" latinLnBrk="0" hangingPunct="1">
              <a:lnSpc>
                <a:spcPct val="170000"/>
              </a:lnSpc>
              <a:spcBef>
                <a:spcPts val="1000"/>
              </a:spcBef>
              <a:spcAft>
                <a:spcPts val="0"/>
              </a:spcAft>
              <a:buClrTx/>
              <a:buSzTx/>
              <a:buFont typeface="Arial" panose="020B0604020202020204" pitchFamily="34" charset="0"/>
              <a:buChar char="•"/>
              <a:tabLst/>
              <a:defRPr/>
            </a:pPr>
            <a:endParaRPr kumimoji="0" lang="en-US" sz="2600" b="0" i="0" u="none" strike="noStrike" kern="1200" cap="none" spc="0" normalizeH="0" baseline="0" noProof="0" dirty="0">
              <a:ln>
                <a:noFill/>
              </a:ln>
              <a:solidFill>
                <a:srgbClr val="00AEA9"/>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 name="Title 1">
            <a:extLst>
              <a:ext uri="{FF2B5EF4-FFF2-40B4-BE49-F238E27FC236}">
                <a16:creationId xmlns:a16="http://schemas.microsoft.com/office/drawing/2014/main" id="{B008362C-4A8D-5D01-6D4D-A74DBA94D93F}"/>
              </a:ext>
            </a:extLst>
          </p:cNvPr>
          <p:cNvSpPr txBox="1">
            <a:spLocks/>
          </p:cNvSpPr>
          <p:nvPr/>
        </p:nvSpPr>
        <p:spPr>
          <a:xfrm>
            <a:off x="154613" y="37039"/>
            <a:ext cx="6185227" cy="1061251"/>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NAF Builds Career</a:t>
            </a:r>
          </a:p>
        </p:txBody>
      </p:sp>
      <p:sp>
        <p:nvSpPr>
          <p:cNvPr id="26" name="Title 1">
            <a:extLst>
              <a:ext uri="{FF2B5EF4-FFF2-40B4-BE49-F238E27FC236}">
                <a16:creationId xmlns:a16="http://schemas.microsoft.com/office/drawing/2014/main" id="{CCC64337-3D90-8277-0017-0899267DF3D9}"/>
              </a:ext>
            </a:extLst>
          </p:cNvPr>
          <p:cNvSpPr txBox="1">
            <a:spLocks/>
          </p:cNvSpPr>
          <p:nvPr/>
        </p:nvSpPr>
        <p:spPr>
          <a:xfrm>
            <a:off x="507332" y="2585075"/>
            <a:ext cx="3329492" cy="2944276"/>
          </a:xfrm>
          <a:prstGeom prst="rect">
            <a:avLst/>
          </a:prstGeom>
          <a:ln w="38100">
            <a:solidFill>
              <a:srgbClr val="32B04A"/>
            </a:solidFill>
          </a:ln>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NAF is preparing a </a:t>
            </a:r>
            <a:r>
              <a:rPr kumimoji="0" lang="en-US" sz="2200" b="1" i="0" u="none" strike="noStrike" kern="1200" cap="none" spc="0" normalizeH="0" baseline="0" noProof="0" dirty="0">
                <a:ln>
                  <a:noFill/>
                </a:ln>
                <a:solidFill>
                  <a:srgbClr val="FCAF17"/>
                </a:solidFill>
                <a:effectLst/>
                <a:uLnTx/>
                <a:uFillTx/>
                <a:latin typeface="Tahoma" panose="020B0604030504040204" pitchFamily="34" charset="0"/>
                <a:ea typeface="Tahoma" panose="020B0604030504040204" pitchFamily="34" charset="0"/>
                <a:cs typeface="Tahoma" panose="020B0604030504040204" pitchFamily="34" charset="0"/>
              </a:rPr>
              <a:t>skilled</a:t>
            </a:r>
            <a:r>
              <a:rPr kumimoji="0" lang="en-US" sz="2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200" b="1" i="0" u="none" strike="noStrike" kern="1200" cap="none" spc="0" normalizeH="0" baseline="0" noProof="0" dirty="0">
                <a:ln>
                  <a:noFill/>
                </a:ln>
                <a:solidFill>
                  <a:srgbClr val="FCAF17"/>
                </a:solidFill>
                <a:effectLst/>
                <a:uLnTx/>
                <a:uFillTx/>
                <a:latin typeface="Tahoma" panose="020B0604030504040204" pitchFamily="34" charset="0"/>
                <a:ea typeface="Tahoma" panose="020B0604030504040204" pitchFamily="34" charset="0"/>
                <a:cs typeface="Tahoma" panose="020B0604030504040204" pitchFamily="34" charset="0"/>
              </a:rPr>
              <a:t>talent pipeline </a:t>
            </a:r>
            <a:r>
              <a:rPr kumimoji="0" lang="en-US" sz="2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for our country’s most viable industries, in partnership with high schools, employers, and community leaders.</a:t>
            </a:r>
          </a:p>
        </p:txBody>
      </p:sp>
      <p:sp>
        <p:nvSpPr>
          <p:cNvPr id="61" name="Title 1">
            <a:extLst>
              <a:ext uri="{FF2B5EF4-FFF2-40B4-BE49-F238E27FC236}">
                <a16:creationId xmlns:a16="http://schemas.microsoft.com/office/drawing/2014/main" id="{AFCE3435-8BC8-7C60-DC94-6E7A4F147900}"/>
              </a:ext>
            </a:extLst>
          </p:cNvPr>
          <p:cNvSpPr txBox="1">
            <a:spLocks/>
          </p:cNvSpPr>
          <p:nvPr/>
        </p:nvSpPr>
        <p:spPr>
          <a:xfrm>
            <a:off x="131959" y="672194"/>
            <a:ext cx="2790755" cy="1061251"/>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Success</a:t>
            </a:r>
          </a:p>
        </p:txBody>
      </p:sp>
      <p:grpSp>
        <p:nvGrpSpPr>
          <p:cNvPr id="62" name="Group 61">
            <a:extLst>
              <a:ext uri="{FF2B5EF4-FFF2-40B4-BE49-F238E27FC236}">
                <a16:creationId xmlns:a16="http://schemas.microsoft.com/office/drawing/2014/main" id="{0D448EA8-9D53-DACB-997A-84A537D874FE}"/>
              </a:ext>
            </a:extLst>
          </p:cNvPr>
          <p:cNvGrpSpPr/>
          <p:nvPr/>
        </p:nvGrpSpPr>
        <p:grpSpPr>
          <a:xfrm>
            <a:off x="5231293" y="4995163"/>
            <a:ext cx="6628696" cy="1483340"/>
            <a:chOff x="5044319" y="4737950"/>
            <a:chExt cx="6628696" cy="1483340"/>
          </a:xfrm>
        </p:grpSpPr>
        <p:pic>
          <p:nvPicPr>
            <p:cNvPr id="63" name="Picture 62">
              <a:extLst>
                <a:ext uri="{FF2B5EF4-FFF2-40B4-BE49-F238E27FC236}">
                  <a16:creationId xmlns:a16="http://schemas.microsoft.com/office/drawing/2014/main" id="{AF498A39-3207-B344-6E8C-0D660D85F825}"/>
                </a:ext>
              </a:extLst>
            </p:cNvPr>
            <p:cNvPicPr>
              <a:picLocks noChangeAspect="1"/>
            </p:cNvPicPr>
            <p:nvPr/>
          </p:nvPicPr>
          <p:blipFill>
            <a:blip r:embed="rId3"/>
            <a:stretch>
              <a:fillRect/>
            </a:stretch>
          </p:blipFill>
          <p:spPr>
            <a:xfrm>
              <a:off x="5138632" y="5263615"/>
              <a:ext cx="956240" cy="957675"/>
            </a:xfrm>
            <a:prstGeom prst="rect">
              <a:avLst/>
            </a:prstGeom>
          </p:spPr>
        </p:pic>
        <p:pic>
          <p:nvPicPr>
            <p:cNvPr id="64" name="Picture 63">
              <a:extLst>
                <a:ext uri="{FF2B5EF4-FFF2-40B4-BE49-F238E27FC236}">
                  <a16:creationId xmlns:a16="http://schemas.microsoft.com/office/drawing/2014/main" id="{05F6FBB2-B8E8-1132-3A82-F4983D8679AA}"/>
                </a:ext>
              </a:extLst>
            </p:cNvPr>
            <p:cNvPicPr>
              <a:picLocks noChangeAspect="1"/>
            </p:cNvPicPr>
            <p:nvPr/>
          </p:nvPicPr>
          <p:blipFill>
            <a:blip r:embed="rId4"/>
            <a:stretch>
              <a:fillRect/>
            </a:stretch>
          </p:blipFill>
          <p:spPr>
            <a:xfrm>
              <a:off x="7885921" y="5261170"/>
              <a:ext cx="965887" cy="960120"/>
            </a:xfrm>
            <a:prstGeom prst="rect">
              <a:avLst/>
            </a:prstGeom>
          </p:spPr>
        </p:pic>
        <p:pic>
          <p:nvPicPr>
            <p:cNvPr id="65" name="Picture 64">
              <a:extLst>
                <a:ext uri="{FF2B5EF4-FFF2-40B4-BE49-F238E27FC236}">
                  <a16:creationId xmlns:a16="http://schemas.microsoft.com/office/drawing/2014/main" id="{F7CDE1B1-4B69-6336-A14B-BEA76422FC29}"/>
                </a:ext>
              </a:extLst>
            </p:cNvPr>
            <p:cNvPicPr>
              <a:picLocks noChangeAspect="1"/>
            </p:cNvPicPr>
            <p:nvPr/>
          </p:nvPicPr>
          <p:blipFill>
            <a:blip r:embed="rId5"/>
            <a:stretch>
              <a:fillRect/>
            </a:stretch>
          </p:blipFill>
          <p:spPr>
            <a:xfrm>
              <a:off x="10638533" y="5261170"/>
              <a:ext cx="957250" cy="960120"/>
            </a:xfrm>
            <a:prstGeom prst="rect">
              <a:avLst/>
            </a:prstGeom>
          </p:spPr>
        </p:pic>
        <p:pic>
          <p:nvPicPr>
            <p:cNvPr id="66" name="Picture 65">
              <a:extLst>
                <a:ext uri="{FF2B5EF4-FFF2-40B4-BE49-F238E27FC236}">
                  <a16:creationId xmlns:a16="http://schemas.microsoft.com/office/drawing/2014/main" id="{F9E3C813-BDDD-D0E5-CAA7-49DD08247DA6}"/>
                </a:ext>
              </a:extLst>
            </p:cNvPr>
            <p:cNvPicPr>
              <a:picLocks noChangeAspect="1"/>
            </p:cNvPicPr>
            <p:nvPr/>
          </p:nvPicPr>
          <p:blipFill>
            <a:blip r:embed="rId6"/>
            <a:stretch>
              <a:fillRect/>
            </a:stretch>
          </p:blipFill>
          <p:spPr>
            <a:xfrm>
              <a:off x="6508174" y="5261170"/>
              <a:ext cx="964444" cy="960120"/>
            </a:xfrm>
            <a:prstGeom prst="rect">
              <a:avLst/>
            </a:prstGeom>
          </p:spPr>
        </p:pic>
        <p:pic>
          <p:nvPicPr>
            <p:cNvPr id="67" name="Picture 66">
              <a:extLst>
                <a:ext uri="{FF2B5EF4-FFF2-40B4-BE49-F238E27FC236}">
                  <a16:creationId xmlns:a16="http://schemas.microsoft.com/office/drawing/2014/main" id="{22888AD0-FD0C-07C9-4D99-192835BDFA70}"/>
                </a:ext>
              </a:extLst>
            </p:cNvPr>
            <p:cNvPicPr>
              <a:picLocks noChangeAspect="1"/>
            </p:cNvPicPr>
            <p:nvPr/>
          </p:nvPicPr>
          <p:blipFill>
            <a:blip r:embed="rId7"/>
            <a:stretch>
              <a:fillRect/>
            </a:stretch>
          </p:blipFill>
          <p:spPr>
            <a:xfrm>
              <a:off x="9265111" y="5261170"/>
              <a:ext cx="960120" cy="960120"/>
            </a:xfrm>
            <a:prstGeom prst="rect">
              <a:avLst/>
            </a:prstGeom>
          </p:spPr>
        </p:pic>
        <p:sp>
          <p:nvSpPr>
            <p:cNvPr id="68" name="Rectangle 67">
              <a:extLst>
                <a:ext uri="{FF2B5EF4-FFF2-40B4-BE49-F238E27FC236}">
                  <a16:creationId xmlns:a16="http://schemas.microsoft.com/office/drawing/2014/main" id="{71CECD1D-EEC1-D9D5-3C7A-2B3978383371}"/>
                </a:ext>
              </a:extLst>
            </p:cNvPr>
            <p:cNvSpPr/>
            <p:nvPr/>
          </p:nvSpPr>
          <p:spPr>
            <a:xfrm>
              <a:off x="5044319" y="4945843"/>
              <a:ext cx="1144865" cy="30777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srgbClr val="32B04A"/>
                  </a:solidFill>
                  <a:effectLst/>
                  <a:uLnTx/>
                  <a:uFillTx/>
                  <a:latin typeface="DINOT" panose="020B0504020101020102" pitchFamily="34" charset="0"/>
                  <a:ea typeface="Tahoma" panose="020B0604030504040204" pitchFamily="34" charset="0"/>
                  <a:cs typeface="DINOT" panose="020B0504020101020102" pitchFamily="34" charset="0"/>
                </a:rPr>
                <a:t>Engineering</a:t>
              </a:r>
              <a:endParaRPr kumimoji="0" lang="en-US" sz="1400" b="0" i="1" u="none" strike="noStrike" kern="1200" cap="none" spc="0" normalizeH="0" baseline="0" noProof="0" dirty="0">
                <a:ln>
                  <a:noFill/>
                </a:ln>
                <a:solidFill>
                  <a:srgbClr val="32B04A"/>
                </a:solidFill>
                <a:effectLst/>
                <a:uLnTx/>
                <a:uFillTx/>
                <a:latin typeface="Calibri" panose="020F0502020204030204"/>
                <a:ea typeface="+mn-ea"/>
                <a:cs typeface="+mn-cs"/>
              </a:endParaRPr>
            </a:p>
          </p:txBody>
        </p:sp>
        <p:sp>
          <p:nvSpPr>
            <p:cNvPr id="69" name="Rectangle 68">
              <a:extLst>
                <a:ext uri="{FF2B5EF4-FFF2-40B4-BE49-F238E27FC236}">
                  <a16:creationId xmlns:a16="http://schemas.microsoft.com/office/drawing/2014/main" id="{3AC04191-E0CF-DA80-A04A-E640DED41D0A}"/>
                </a:ext>
              </a:extLst>
            </p:cNvPr>
            <p:cNvSpPr/>
            <p:nvPr/>
          </p:nvSpPr>
          <p:spPr>
            <a:xfrm>
              <a:off x="6587932" y="4953393"/>
              <a:ext cx="810350" cy="30777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srgbClr val="32B04A"/>
                  </a:solidFill>
                  <a:effectLst/>
                  <a:uLnTx/>
                  <a:uFillTx/>
                  <a:latin typeface="DINOT" panose="020B0504020101020102" pitchFamily="34" charset="0"/>
                  <a:ea typeface="Tahoma" panose="020B0604030504040204" pitchFamily="34" charset="0"/>
                  <a:cs typeface="DINOT" panose="020B0504020101020102" pitchFamily="34" charset="0"/>
                </a:rPr>
                <a:t>Finance</a:t>
              </a:r>
              <a:endParaRPr kumimoji="0" lang="en-US" sz="1400" b="0" i="1" u="none" strike="noStrike" kern="1200" cap="none" spc="0" normalizeH="0" baseline="0" noProof="0" dirty="0">
                <a:ln>
                  <a:noFill/>
                </a:ln>
                <a:solidFill>
                  <a:srgbClr val="32B04A"/>
                </a:solidFill>
                <a:effectLst/>
                <a:uLnTx/>
                <a:uFillTx/>
                <a:latin typeface="Calibri" panose="020F0502020204030204"/>
                <a:ea typeface="+mn-ea"/>
                <a:cs typeface="+mn-cs"/>
              </a:endParaRPr>
            </a:p>
          </p:txBody>
        </p:sp>
        <p:sp>
          <p:nvSpPr>
            <p:cNvPr id="70" name="Rectangle 69">
              <a:extLst>
                <a:ext uri="{FF2B5EF4-FFF2-40B4-BE49-F238E27FC236}">
                  <a16:creationId xmlns:a16="http://schemas.microsoft.com/office/drawing/2014/main" id="{BF253A22-5166-E3F4-7451-51179F8F53A3}"/>
                </a:ext>
              </a:extLst>
            </p:cNvPr>
            <p:cNvSpPr/>
            <p:nvPr/>
          </p:nvSpPr>
          <p:spPr>
            <a:xfrm>
              <a:off x="7930384" y="4737950"/>
              <a:ext cx="888898" cy="52322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srgbClr val="32B04A"/>
                  </a:solidFill>
                  <a:effectLst/>
                  <a:uLnTx/>
                  <a:uFillTx/>
                  <a:latin typeface="DINOT" panose="020B0504020101020102" pitchFamily="34" charset="0"/>
                  <a:ea typeface="Tahoma" panose="020B0604030504040204" pitchFamily="34" charset="0"/>
                  <a:cs typeface="DINOT" panose="020B0504020101020102" pitchFamily="34" charset="0"/>
                </a:rPr>
                <a:t>Health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srgbClr val="32B04A"/>
                  </a:solidFill>
                  <a:effectLst/>
                  <a:uLnTx/>
                  <a:uFillTx/>
                  <a:latin typeface="DINOT" panose="020B0504020101020102" pitchFamily="34" charset="0"/>
                  <a:ea typeface="Tahoma" panose="020B0604030504040204" pitchFamily="34" charset="0"/>
                  <a:cs typeface="DINOT" panose="020B0504020101020102" pitchFamily="34" charset="0"/>
                </a:rPr>
                <a:t>Sciences</a:t>
              </a:r>
              <a:endParaRPr kumimoji="0" lang="en-US" sz="1400" b="0" i="1" u="none" strike="noStrike" kern="1200" cap="none" spc="0" normalizeH="0" baseline="0" noProof="0" dirty="0">
                <a:ln>
                  <a:noFill/>
                </a:ln>
                <a:solidFill>
                  <a:srgbClr val="32B04A"/>
                </a:solidFill>
                <a:effectLst/>
                <a:uLnTx/>
                <a:uFillTx/>
                <a:latin typeface="Calibri" panose="020F0502020204030204"/>
                <a:ea typeface="+mn-ea"/>
                <a:cs typeface="+mn-cs"/>
              </a:endParaRPr>
            </a:p>
          </p:txBody>
        </p:sp>
        <p:sp>
          <p:nvSpPr>
            <p:cNvPr id="71" name="Rectangle 70">
              <a:extLst>
                <a:ext uri="{FF2B5EF4-FFF2-40B4-BE49-F238E27FC236}">
                  <a16:creationId xmlns:a16="http://schemas.microsoft.com/office/drawing/2014/main" id="{1A0FE7F8-C738-27E3-8B58-C712D8669E85}"/>
                </a:ext>
              </a:extLst>
            </p:cNvPr>
            <p:cNvSpPr/>
            <p:nvPr/>
          </p:nvSpPr>
          <p:spPr>
            <a:xfrm>
              <a:off x="9139482" y="4740078"/>
              <a:ext cx="1252371" cy="52322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srgbClr val="32B04A"/>
                  </a:solidFill>
                  <a:effectLst/>
                  <a:uLnTx/>
                  <a:uFillTx/>
                  <a:latin typeface="DINOT" panose="020B0504020101020102" pitchFamily="34" charset="0"/>
                  <a:ea typeface="Tahoma" panose="020B0604030504040204" pitchFamily="34" charset="0"/>
                  <a:cs typeface="DINOT" panose="020B0504020101020102" pitchFamily="34" charset="0"/>
                </a:rPr>
                <a:t>Hospitality &amp;</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srgbClr val="32B04A"/>
                  </a:solidFill>
                  <a:effectLst/>
                  <a:uLnTx/>
                  <a:uFillTx/>
                  <a:latin typeface="DINOT" panose="020B0504020101020102" pitchFamily="34" charset="0"/>
                  <a:ea typeface="Tahoma" panose="020B0604030504040204" pitchFamily="34" charset="0"/>
                  <a:cs typeface="DINOT" panose="020B0504020101020102" pitchFamily="34" charset="0"/>
                </a:rPr>
                <a:t>Tourism</a:t>
              </a:r>
            </a:p>
          </p:txBody>
        </p:sp>
        <p:sp>
          <p:nvSpPr>
            <p:cNvPr id="72" name="Rectangle 71">
              <a:extLst>
                <a:ext uri="{FF2B5EF4-FFF2-40B4-BE49-F238E27FC236}">
                  <a16:creationId xmlns:a16="http://schemas.microsoft.com/office/drawing/2014/main" id="{417D0448-6C19-1FB9-81CF-91A7AF664DBF}"/>
                </a:ext>
              </a:extLst>
            </p:cNvPr>
            <p:cNvSpPr/>
            <p:nvPr/>
          </p:nvSpPr>
          <p:spPr>
            <a:xfrm>
              <a:off x="10561300" y="4737950"/>
              <a:ext cx="1111715" cy="52322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srgbClr val="32B04A"/>
                  </a:solidFill>
                  <a:effectLst/>
                  <a:uLnTx/>
                  <a:uFillTx/>
                  <a:latin typeface="DINOT" panose="020B0504020101020102" pitchFamily="34" charset="0"/>
                  <a:ea typeface="Tahoma" panose="020B0604030504040204" pitchFamily="34" charset="0"/>
                  <a:cs typeface="DINOT" panose="020B0504020101020102" pitchFamily="34" charset="0"/>
                </a:rPr>
                <a:t>Information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srgbClr val="32B04A"/>
                  </a:solidFill>
                  <a:effectLst/>
                  <a:uLnTx/>
                  <a:uFillTx/>
                  <a:latin typeface="DINOT" panose="020B0504020101020102" pitchFamily="34" charset="0"/>
                  <a:ea typeface="Tahoma" panose="020B0604030504040204" pitchFamily="34" charset="0"/>
                  <a:cs typeface="DINOT" panose="020B0504020101020102" pitchFamily="34" charset="0"/>
                </a:rPr>
                <a:t>Technology</a:t>
              </a:r>
              <a:endParaRPr kumimoji="0" lang="en-US" sz="1400" b="0" i="1" u="none" strike="noStrike" kern="1200" cap="none" spc="0" normalizeH="0" baseline="0" noProof="0" dirty="0">
                <a:ln>
                  <a:noFill/>
                </a:ln>
                <a:solidFill>
                  <a:srgbClr val="32B04A"/>
                </a:solidFill>
                <a:effectLst/>
                <a:uLnTx/>
                <a:uFillTx/>
                <a:latin typeface="Calibri" panose="020F0502020204030204"/>
                <a:ea typeface="+mn-ea"/>
                <a:cs typeface="+mn-cs"/>
              </a:endParaRPr>
            </a:p>
          </p:txBody>
        </p:sp>
      </p:grpSp>
      <p:sp>
        <p:nvSpPr>
          <p:cNvPr id="73" name="TextBox 72">
            <a:extLst>
              <a:ext uri="{FF2B5EF4-FFF2-40B4-BE49-F238E27FC236}">
                <a16:creationId xmlns:a16="http://schemas.microsoft.com/office/drawing/2014/main" id="{969F4EF5-F164-1C43-2483-F4B63CB984CD}"/>
              </a:ext>
            </a:extLst>
          </p:cNvPr>
          <p:cNvSpPr txBox="1"/>
          <p:nvPr/>
        </p:nvSpPr>
        <p:spPr>
          <a:xfrm>
            <a:off x="6658908" y="6574313"/>
            <a:ext cx="3793860"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1" u="none" strike="noStrike" kern="1200" cap="none" spc="0" normalizeH="0" baseline="0" noProof="0" dirty="0">
                <a:ln>
                  <a:noFill/>
                </a:ln>
                <a:solidFill>
                  <a:prstClr val="black"/>
                </a:solidFill>
                <a:effectLst/>
                <a:uLnTx/>
                <a:uFillTx/>
                <a:latin typeface="DINOT" panose="020B0504020101020102" pitchFamily="34" charset="0"/>
                <a:ea typeface="+mn-ea"/>
                <a:cs typeface="DINOT" panose="020B0504020101020102" pitchFamily="34" charset="0"/>
              </a:rPr>
              <a:t>*Additional industry themes represented and supported by NAF</a:t>
            </a:r>
          </a:p>
        </p:txBody>
      </p:sp>
      <p:sp>
        <p:nvSpPr>
          <p:cNvPr id="74" name="Rectangle 73">
            <a:extLst>
              <a:ext uri="{FF2B5EF4-FFF2-40B4-BE49-F238E27FC236}">
                <a16:creationId xmlns:a16="http://schemas.microsoft.com/office/drawing/2014/main" id="{B7736854-AA74-C97C-2EBB-B2F7703C9C7E}"/>
              </a:ext>
            </a:extLst>
          </p:cNvPr>
          <p:cNvSpPr/>
          <p:nvPr/>
        </p:nvSpPr>
        <p:spPr>
          <a:xfrm>
            <a:off x="4751928" y="1262209"/>
            <a:ext cx="7145096" cy="3785652"/>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NAF is a leader in the movement to prepare young people for college and career success.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a:p>
            <a:pPr marL="285750" marR="0" lvl="0" indent="-285750" algn="l" defTabSz="457200" rtl="0" eaLnBrk="1" fontAlgn="auto" latinLnBrk="0" hangingPunct="1">
              <a:lnSpc>
                <a:spcPct val="100000"/>
              </a:lnSpc>
              <a:spcBef>
                <a:spcPts val="0"/>
              </a:spcBef>
              <a:spcAft>
                <a:spcPts val="0"/>
              </a:spcAft>
              <a:buClrTx/>
              <a:buSzPct val="150000"/>
              <a:buFont typeface="Wingdings" panose="05000000000000000000" pitchFamily="2" charset="2"/>
              <a:buChar char="ü"/>
              <a:tabLst/>
              <a:defRPr/>
            </a:pPr>
            <a:r>
              <a:rPr kumimoji="0" lang="en-US" sz="2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A network of career academies which are </a:t>
            </a:r>
            <a:r>
              <a:rPr kumimoji="0" lang="en-US" sz="2000" b="1" i="0" u="none" strike="noStrike" kern="1200" cap="none" spc="0" normalizeH="0" baseline="0" noProof="0" dirty="0">
                <a:ln>
                  <a:noFill/>
                </a:ln>
                <a:solidFill>
                  <a:srgbClr val="FCAF17"/>
                </a:solidFill>
                <a:effectLst/>
                <a:uLnTx/>
                <a:uFillTx/>
                <a:latin typeface="Tahoma" panose="020B0604030504040204" pitchFamily="34" charset="0"/>
                <a:ea typeface="Tahoma" panose="020B0604030504040204" pitchFamily="34" charset="0"/>
                <a:cs typeface="Tahoma" panose="020B0604030504040204" pitchFamily="34" charset="0"/>
              </a:rPr>
              <a:t>small, focused learning communities</a:t>
            </a:r>
            <a:r>
              <a:rPr kumimoji="0" lang="en-US" sz="2000" b="1" i="0" u="none" strike="noStrike" kern="1200" cap="none" spc="0" normalizeH="0" baseline="0" noProof="0" dirty="0">
                <a:ln>
                  <a:noFill/>
                </a:ln>
                <a:solidFill>
                  <a:srgbClr val="006A4F"/>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within public high schools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a:p>
            <a:pPr marL="285750" marR="0" lvl="0" indent="-285750" algn="l" defTabSz="457200" rtl="0" eaLnBrk="1" fontAlgn="auto" latinLnBrk="0" hangingPunct="1">
              <a:lnSpc>
                <a:spcPct val="100000"/>
              </a:lnSpc>
              <a:spcBef>
                <a:spcPts val="0"/>
              </a:spcBef>
              <a:spcAft>
                <a:spcPts val="0"/>
              </a:spcAft>
              <a:buClrTx/>
              <a:buSzPct val="150000"/>
              <a:buFont typeface="Wingdings" panose="05000000000000000000" pitchFamily="2" charset="2"/>
              <a:buChar char="ü"/>
              <a:tabLst/>
              <a:defRPr/>
            </a:pPr>
            <a:r>
              <a:rPr kumimoji="0" lang="en-US" sz="2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Offering schools and businesses a </a:t>
            </a:r>
            <a:r>
              <a:rPr kumimoji="0" lang="en-US" sz="2000" b="1" i="0" u="none" strike="noStrike" kern="1200" cap="none" spc="0" normalizeH="0" baseline="0" noProof="0" dirty="0">
                <a:ln>
                  <a:noFill/>
                </a:ln>
                <a:solidFill>
                  <a:srgbClr val="FCAF17"/>
                </a:solidFill>
                <a:effectLst/>
                <a:uLnTx/>
                <a:uFillTx/>
                <a:latin typeface="Tahoma" panose="020B0604030504040204" pitchFamily="34" charset="0"/>
                <a:ea typeface="Tahoma" panose="020B0604030504040204" pitchFamily="34" charset="0"/>
                <a:cs typeface="Tahoma" panose="020B0604030504040204" pitchFamily="34" charset="0"/>
              </a:rPr>
              <a:t>proven and sustainable model</a:t>
            </a:r>
            <a:r>
              <a:rPr kumimoji="0" lang="en-US" sz="2000" b="1" i="0" u="none" strike="noStrike" kern="1200" cap="none" spc="0" normalizeH="0" baseline="0" noProof="0" dirty="0">
                <a:ln>
                  <a:noFill/>
                </a:ln>
                <a:solidFill>
                  <a:srgbClr val="006A4F"/>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for working together to ensure high school students are </a:t>
            </a:r>
            <a:r>
              <a:rPr kumimoji="0" lang="en-US" sz="2000" b="1" i="0" u="none" strike="noStrike" kern="1200" cap="none" spc="0" normalizeH="0" baseline="0" noProof="0" dirty="0">
                <a:ln>
                  <a:noFill/>
                </a:ln>
                <a:solidFill>
                  <a:srgbClr val="FCAF17"/>
                </a:solidFill>
                <a:effectLst/>
                <a:uLnTx/>
                <a:uFillTx/>
                <a:latin typeface="Tahoma" panose="020B0604030504040204" pitchFamily="34" charset="0"/>
                <a:ea typeface="Tahoma" panose="020B0604030504040204" pitchFamily="34" charset="0"/>
                <a:cs typeface="Tahoma" panose="020B0604030504040204" pitchFamily="34" charset="0"/>
              </a:rPr>
              <a:t>future ready</a:t>
            </a:r>
            <a:endParaRPr kumimoji="0" lang="en-US" sz="20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a:p>
            <a:pPr marL="0" marR="0" lvl="0" indent="0" algn="l" defTabSz="457200" rtl="0" eaLnBrk="1" fontAlgn="auto" latinLnBrk="0" hangingPunct="1">
              <a:lnSpc>
                <a:spcPct val="100000"/>
              </a:lnSpc>
              <a:spcBef>
                <a:spcPts val="0"/>
              </a:spcBef>
              <a:spcAft>
                <a:spcPts val="0"/>
              </a:spcAft>
              <a:buClrTx/>
              <a:buSzPct val="150000"/>
              <a:buFontTx/>
              <a:buNone/>
              <a:tabLst/>
              <a:defRPr/>
            </a:pPr>
            <a:endParaRPr kumimoji="0" lang="en-US" sz="20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a:p>
            <a:pPr marL="285750" marR="0" lvl="0" indent="-285750" algn="l" defTabSz="457200" rtl="0" eaLnBrk="1" fontAlgn="auto" latinLnBrk="0" hangingPunct="1">
              <a:lnSpc>
                <a:spcPct val="100000"/>
              </a:lnSpc>
              <a:spcBef>
                <a:spcPts val="0"/>
              </a:spcBef>
              <a:spcAft>
                <a:spcPts val="0"/>
              </a:spcAft>
              <a:buClrTx/>
              <a:buSzPct val="150000"/>
              <a:buFont typeface="Wingdings" panose="05000000000000000000" pitchFamily="2" charset="2"/>
              <a:buChar char="ü"/>
              <a:tabLst/>
              <a:defRPr/>
            </a:pPr>
            <a:r>
              <a:rPr kumimoji="0" lang="en-US" sz="2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Themed around thriving high-need industries</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6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4" name="Slide Number Placeholder 4">
            <a:extLst>
              <a:ext uri="{FF2B5EF4-FFF2-40B4-BE49-F238E27FC236}">
                <a16:creationId xmlns:a16="http://schemas.microsoft.com/office/drawing/2014/main" id="{417A1D9D-AA6A-B519-9E30-CF4BE7ED7C13}"/>
              </a:ext>
            </a:extLst>
          </p:cNvPr>
          <p:cNvSpPr txBox="1">
            <a:spLocks/>
          </p:cNvSpPr>
          <p:nvPr/>
        </p:nvSpPr>
        <p:spPr>
          <a:xfrm>
            <a:off x="9225005" y="649269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9842275E-3340-4755-9ABD-115F011478DF}" type="slidenum">
              <a:rPr kumimoji="0" lang="en-US" sz="1200" b="0" i="0" u="none" strike="noStrike" kern="1200" cap="none" spc="0" normalizeH="0" baseline="0" noProof="0" smtClean="0">
                <a:ln>
                  <a:noFill/>
                </a:ln>
                <a:solidFill>
                  <a:prstClr val="black">
                    <a:tint val="75000"/>
                  </a:prstClr>
                </a:solidFill>
                <a:effectLst/>
                <a:uLnTx/>
                <a:uFillTx/>
                <a:latin typeface="DINOT"/>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dirty="0">
              <a:ln>
                <a:noFill/>
              </a:ln>
              <a:solidFill>
                <a:prstClr val="black">
                  <a:tint val="75000"/>
                </a:prstClr>
              </a:solidFill>
              <a:effectLst/>
              <a:uLnTx/>
              <a:uFillTx/>
              <a:latin typeface="DINOT"/>
              <a:ea typeface="+mn-ea"/>
              <a:cs typeface="+mn-cs"/>
            </a:endParaRPr>
          </a:p>
        </p:txBody>
      </p:sp>
    </p:spTree>
    <p:extLst>
      <p:ext uri="{BB962C8B-B14F-4D97-AF65-F5344CB8AC3E}">
        <p14:creationId xmlns:p14="http://schemas.microsoft.com/office/powerpoint/2010/main" val="415024389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39CC747-E6AB-449A-BCFD-05D05ED101B4}"/>
              </a:ext>
            </a:extLst>
          </p:cNvPr>
          <p:cNvSpPr/>
          <p:nvPr/>
        </p:nvSpPr>
        <p:spPr>
          <a:xfrm>
            <a:off x="3809" y="228600"/>
            <a:ext cx="8513174" cy="640080"/>
          </a:xfrm>
          <a:prstGeom prst="rect">
            <a:avLst/>
          </a:prstGeom>
          <a:solidFill>
            <a:srgbClr val="32B04A"/>
          </a:solidFill>
          <a:ln w="12700" cap="flat" cmpd="sng" algn="ctr">
            <a:noFill/>
            <a:prstDash val="solid"/>
            <a:miter lim="800000"/>
          </a:ln>
          <a:effectLst/>
        </p:spPr>
        <p:txBody>
          <a:bodyPr rtlCol="0" anchor="ctr"/>
          <a:lstStyle/>
          <a:p>
            <a:pPr marL="11430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dirty="0">
                <a:ln>
                  <a:noFill/>
                </a:ln>
                <a:solidFill>
                  <a:prstClr val="white"/>
                </a:solidFill>
                <a:effectLst/>
                <a:uLnTx/>
                <a:uFillTx/>
                <a:latin typeface="DINOT" panose="020B0504020101020102" pitchFamily="34" charset="0"/>
                <a:ea typeface="Tahoma" panose="020B0604030504040204" pitchFamily="34" charset="0"/>
                <a:cs typeface="DINOT" panose="020B0504020101020102" pitchFamily="34" charset="0"/>
              </a:rPr>
              <a:t>Our Approach: Work-based Learning Impact</a:t>
            </a:r>
          </a:p>
        </p:txBody>
      </p:sp>
      <p:sp>
        <p:nvSpPr>
          <p:cNvPr id="4" name="Freeform: Shape 3">
            <a:extLst>
              <a:ext uri="{FF2B5EF4-FFF2-40B4-BE49-F238E27FC236}">
                <a16:creationId xmlns:a16="http://schemas.microsoft.com/office/drawing/2014/main" id="{AF1F45EC-AF85-4D0D-ABC5-BC0605EEE933}"/>
              </a:ext>
            </a:extLst>
          </p:cNvPr>
          <p:cNvSpPr/>
          <p:nvPr/>
        </p:nvSpPr>
        <p:spPr>
          <a:xfrm rot="16200000">
            <a:off x="1336414" y="3926103"/>
            <a:ext cx="4226560" cy="392277"/>
          </a:xfrm>
          <a:custGeom>
            <a:avLst/>
            <a:gdLst>
              <a:gd name="connsiteX0" fmla="*/ 0 w 4226560"/>
              <a:gd name="connsiteY0" fmla="*/ 0 h 392277"/>
              <a:gd name="connsiteX1" fmla="*/ 4226560 w 4226560"/>
              <a:gd name="connsiteY1" fmla="*/ 0 h 392277"/>
              <a:gd name="connsiteX2" fmla="*/ 4226560 w 4226560"/>
              <a:gd name="connsiteY2" fmla="*/ 392277 h 392277"/>
              <a:gd name="connsiteX3" fmla="*/ 0 w 4226560"/>
              <a:gd name="connsiteY3" fmla="*/ 392277 h 392277"/>
              <a:gd name="connsiteX4" fmla="*/ 0 w 4226560"/>
              <a:gd name="connsiteY4" fmla="*/ 0 h 3922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26560" h="392277">
                <a:moveTo>
                  <a:pt x="0" y="0"/>
                </a:moveTo>
                <a:lnTo>
                  <a:pt x="4226560" y="0"/>
                </a:lnTo>
                <a:lnTo>
                  <a:pt x="4226560" y="392277"/>
                </a:lnTo>
                <a:lnTo>
                  <a:pt x="0" y="39227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 tIns="-1" rIns="345967" bIns="0" numCol="1" spcCol="1270" anchor="t" anchorCtr="0">
            <a:noAutofit/>
          </a:bodyPr>
          <a:lstStyle/>
          <a:p>
            <a:pPr marL="0" marR="0" lvl="0" indent="0" algn="r" defTabSz="1244600" rtl="0" eaLnBrk="1" fontAlgn="auto" latinLnBrk="0" hangingPunct="1">
              <a:lnSpc>
                <a:spcPct val="90000"/>
              </a:lnSpc>
              <a:spcBef>
                <a:spcPct val="0"/>
              </a:spcBef>
              <a:spcAft>
                <a:spcPct val="35000"/>
              </a:spcAft>
              <a:buClrTx/>
              <a:buSzTx/>
              <a:buFontTx/>
              <a:buNone/>
              <a:tabLst/>
              <a:defRPr/>
            </a:pPr>
            <a:endParaRPr kumimoji="0" lang="en-US" sz="2800" b="0" i="0" u="none" strike="noStrike" kern="1200" cap="none" spc="0" normalizeH="0" baseline="0" noProof="0" dirty="0">
              <a:ln>
                <a:noFill/>
              </a:ln>
              <a:solidFill>
                <a:prstClr val="black">
                  <a:hueOff val="0"/>
                  <a:satOff val="0"/>
                  <a:lumOff val="0"/>
                  <a:alphaOff val="0"/>
                </a:prstClr>
              </a:solidFill>
              <a:effectLst/>
              <a:uLnTx/>
              <a:uFillTx/>
              <a:latin typeface="DINOT"/>
              <a:ea typeface="+mn-ea"/>
              <a:cs typeface="+mn-cs"/>
            </a:endParaRPr>
          </a:p>
        </p:txBody>
      </p:sp>
      <p:grpSp>
        <p:nvGrpSpPr>
          <p:cNvPr id="2" name="Group 1">
            <a:extLst>
              <a:ext uri="{FF2B5EF4-FFF2-40B4-BE49-F238E27FC236}">
                <a16:creationId xmlns:a16="http://schemas.microsoft.com/office/drawing/2014/main" id="{79845E85-71E8-F751-567B-32BE6063CDC6}"/>
              </a:ext>
            </a:extLst>
          </p:cNvPr>
          <p:cNvGrpSpPr/>
          <p:nvPr/>
        </p:nvGrpSpPr>
        <p:grpSpPr>
          <a:xfrm>
            <a:off x="4815648" y="1851329"/>
            <a:ext cx="6985087" cy="2427901"/>
            <a:chOff x="1985878" y="2113891"/>
            <a:chExt cx="8025124" cy="2515788"/>
          </a:xfrm>
        </p:grpSpPr>
        <p:pic>
          <p:nvPicPr>
            <p:cNvPr id="5" name="Google Shape;318;p5" descr="Aspiration outline">
              <a:extLst>
                <a:ext uri="{FF2B5EF4-FFF2-40B4-BE49-F238E27FC236}">
                  <a16:creationId xmlns:a16="http://schemas.microsoft.com/office/drawing/2014/main" id="{E74A0591-4B70-BFA4-05F1-A13E5255A4F8}"/>
                </a:ext>
              </a:extLst>
            </p:cNvPr>
            <p:cNvPicPr preferRelativeResize="0">
              <a:picLocks noChangeAspect="1"/>
            </p:cNvPicPr>
            <p:nvPr/>
          </p:nvPicPr>
          <p:blipFill rotWithShape="1">
            <a:blip r:embed="rId3">
              <a:alphaModFix/>
            </a:blip>
            <a:srcRect/>
            <a:stretch/>
          </p:blipFill>
          <p:spPr>
            <a:xfrm>
              <a:off x="1985878" y="2343679"/>
              <a:ext cx="2286001" cy="2286000"/>
            </a:xfrm>
            <a:prstGeom prst="rect">
              <a:avLst/>
            </a:prstGeom>
            <a:noFill/>
            <a:ln>
              <a:noFill/>
            </a:ln>
          </p:spPr>
        </p:pic>
        <p:pic>
          <p:nvPicPr>
            <p:cNvPr id="9" name="Google Shape;319;p5" descr="Puzzle pieces outline">
              <a:extLst>
                <a:ext uri="{FF2B5EF4-FFF2-40B4-BE49-F238E27FC236}">
                  <a16:creationId xmlns:a16="http://schemas.microsoft.com/office/drawing/2014/main" id="{969E0D94-5903-D4C1-9AC7-E15F999440DC}"/>
                </a:ext>
              </a:extLst>
            </p:cNvPr>
            <p:cNvPicPr preferRelativeResize="0">
              <a:picLocks noChangeAspect="1"/>
            </p:cNvPicPr>
            <p:nvPr/>
          </p:nvPicPr>
          <p:blipFill rotWithShape="1">
            <a:blip r:embed="rId4">
              <a:alphaModFix/>
            </a:blip>
            <a:srcRect/>
            <a:stretch/>
          </p:blipFill>
          <p:spPr>
            <a:xfrm>
              <a:off x="4810922" y="2113891"/>
              <a:ext cx="2286000" cy="2286000"/>
            </a:xfrm>
            <a:prstGeom prst="rect">
              <a:avLst/>
            </a:prstGeom>
            <a:noFill/>
            <a:ln>
              <a:noFill/>
            </a:ln>
          </p:spPr>
        </p:pic>
        <p:pic>
          <p:nvPicPr>
            <p:cNvPr id="11" name="Google Shape;320;p5" descr="Social network with solid fill">
              <a:extLst>
                <a:ext uri="{FF2B5EF4-FFF2-40B4-BE49-F238E27FC236}">
                  <a16:creationId xmlns:a16="http://schemas.microsoft.com/office/drawing/2014/main" id="{2907F15A-8E3E-F60A-799D-DABBE8D2C9FF}"/>
                </a:ext>
              </a:extLst>
            </p:cNvPr>
            <p:cNvPicPr preferRelativeResize="0">
              <a:picLocks noChangeAspect="1"/>
            </p:cNvPicPr>
            <p:nvPr/>
          </p:nvPicPr>
          <p:blipFill rotWithShape="1">
            <a:blip r:embed="rId5">
              <a:alphaModFix/>
            </a:blip>
            <a:srcRect/>
            <a:stretch/>
          </p:blipFill>
          <p:spPr>
            <a:xfrm>
              <a:off x="7725002" y="2113891"/>
              <a:ext cx="2286000" cy="2286000"/>
            </a:xfrm>
            <a:prstGeom prst="rect">
              <a:avLst/>
            </a:prstGeom>
            <a:noFill/>
            <a:ln>
              <a:noFill/>
            </a:ln>
          </p:spPr>
        </p:pic>
      </p:grpSp>
      <p:sp>
        <p:nvSpPr>
          <p:cNvPr id="22" name="TextBox 21">
            <a:extLst>
              <a:ext uri="{FF2B5EF4-FFF2-40B4-BE49-F238E27FC236}">
                <a16:creationId xmlns:a16="http://schemas.microsoft.com/office/drawing/2014/main" id="{88D78D85-B13D-DED7-B6E0-757EEA062C6A}"/>
              </a:ext>
            </a:extLst>
          </p:cNvPr>
          <p:cNvSpPr txBox="1"/>
          <p:nvPr/>
        </p:nvSpPr>
        <p:spPr>
          <a:xfrm>
            <a:off x="99717" y="1763864"/>
            <a:ext cx="4434701" cy="3330271"/>
          </a:xfrm>
          <a:prstGeom prst="rect">
            <a:avLst/>
          </a:prstGeom>
          <a:noFill/>
        </p:spPr>
        <p:txBody>
          <a:bodyPr wrap="square" rtlCol="0">
            <a:spAutoFit/>
          </a:bodyPr>
          <a:lstStyle/>
          <a:p>
            <a:pPr marL="0" marR="0" lvl="0" indent="0" algn="l" defTabSz="457200" rtl="0" eaLnBrk="1" fontAlgn="auto" latinLnBrk="0" hangingPunct="1">
              <a:lnSpc>
                <a:spcPts val="26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DINOT" panose="020B0504020101020102" pitchFamily="34" charset="0"/>
                <a:ea typeface="Tahoma" panose="020B0604030504040204" pitchFamily="34" charset="0"/>
                <a:cs typeface="DINOT" panose="020B0504020101020102" pitchFamily="34" charset="0"/>
              </a:rPr>
              <a:t>Implementing an </a:t>
            </a:r>
            <a:r>
              <a:rPr kumimoji="0" lang="en-US" sz="2000" b="1" i="0" u="none" strike="noStrike" kern="1200" cap="none" spc="0" normalizeH="0" baseline="0" noProof="0" dirty="0">
                <a:ln>
                  <a:noFill/>
                </a:ln>
                <a:solidFill>
                  <a:srgbClr val="FCAF17"/>
                </a:solidFill>
                <a:effectLst/>
                <a:uLnTx/>
                <a:uFillTx/>
                <a:latin typeface="DINOT" panose="020B0504020101020102" pitchFamily="34" charset="0"/>
                <a:ea typeface="Tahoma" panose="020B0604030504040204" pitchFamily="34" charset="0"/>
                <a:cs typeface="DINOT" panose="020B0504020101020102" pitchFamily="34" charset="0"/>
              </a:rPr>
              <a:t>Outcomes Driven</a:t>
            </a:r>
          </a:p>
          <a:p>
            <a:pPr marL="0" marR="0" lvl="0" indent="0" algn="l" defTabSz="457200" rtl="0" eaLnBrk="1" fontAlgn="auto" latinLnBrk="0" hangingPunct="1">
              <a:lnSpc>
                <a:spcPts val="2600"/>
              </a:lnSpc>
              <a:spcBef>
                <a:spcPts val="0"/>
              </a:spcBef>
              <a:spcAft>
                <a:spcPts val="1200"/>
              </a:spcAft>
              <a:buClrTx/>
              <a:buSzTx/>
              <a:buFontTx/>
              <a:buNone/>
              <a:tabLst/>
              <a:defRPr/>
            </a:pPr>
            <a:r>
              <a:rPr kumimoji="0" lang="en-US" sz="2000" b="1" i="0" u="none" strike="noStrike" kern="1200" cap="none" spc="0" normalizeH="0" baseline="0" noProof="0" dirty="0">
                <a:ln>
                  <a:noFill/>
                </a:ln>
                <a:solidFill>
                  <a:srgbClr val="FCAF17"/>
                </a:solidFill>
                <a:effectLst/>
                <a:uLnTx/>
                <a:uFillTx/>
                <a:latin typeface="DINOT" panose="020B0504020101020102" pitchFamily="34" charset="0"/>
                <a:ea typeface="Tahoma" panose="020B0604030504040204" pitchFamily="34" charset="0"/>
                <a:cs typeface="DINOT" panose="020B0504020101020102" pitchFamily="34" charset="0"/>
              </a:rPr>
              <a:t>Work-Based Learning</a:t>
            </a:r>
            <a:r>
              <a:rPr kumimoji="0" lang="en-US" sz="2000" b="0" i="0" u="none" strike="noStrike" kern="1200" cap="none" spc="0" normalizeH="0" baseline="0" noProof="0" dirty="0">
                <a:ln>
                  <a:noFill/>
                </a:ln>
                <a:solidFill>
                  <a:srgbClr val="FCAF17"/>
                </a:solidFill>
                <a:effectLst/>
                <a:uLnTx/>
                <a:uFillTx/>
                <a:latin typeface="DINOT" panose="020B0504020101020102" pitchFamily="34" charset="0"/>
                <a:ea typeface="Tahoma" panose="020B0604030504040204" pitchFamily="34" charset="0"/>
                <a:cs typeface="DINOT" panose="020B0504020101020102" pitchFamily="34" charset="0"/>
              </a:rPr>
              <a:t>*</a:t>
            </a:r>
            <a:r>
              <a:rPr kumimoji="0" lang="en-US" sz="2000" b="1" i="0" u="none" strike="noStrike" kern="1200" cap="none" spc="0" normalizeH="0" baseline="0" noProof="0" dirty="0">
                <a:ln>
                  <a:noFill/>
                </a:ln>
                <a:solidFill>
                  <a:srgbClr val="FFC000"/>
                </a:solidFill>
                <a:effectLst/>
                <a:uLnTx/>
                <a:uFillTx/>
                <a:latin typeface="DINOT" panose="020B0504020101020102" pitchFamily="34" charset="0"/>
                <a:ea typeface="Tahoma" panose="020B0604030504040204" pitchFamily="34" charset="0"/>
                <a:cs typeface="DINOT" panose="020B0504020101020102" pitchFamily="34" charset="0"/>
              </a:rPr>
              <a:t> </a:t>
            </a:r>
            <a:r>
              <a:rPr kumimoji="0" lang="en-US" sz="2000" b="0" i="0" u="none" strike="noStrike" kern="1200" cap="none" spc="0" normalizeH="0" baseline="0" noProof="0" dirty="0">
                <a:ln>
                  <a:noFill/>
                </a:ln>
                <a:solidFill>
                  <a:prstClr val="white"/>
                </a:solidFill>
                <a:effectLst/>
                <a:uLnTx/>
                <a:uFillTx/>
                <a:latin typeface="DINOT" panose="020B0504020101020102" pitchFamily="34" charset="0"/>
                <a:ea typeface="Tahoma" panose="020B0604030504040204" pitchFamily="34" charset="0"/>
                <a:cs typeface="DINOT" panose="020B0504020101020102" pitchFamily="34" charset="0"/>
              </a:rPr>
              <a:t>approach to ensure students are </a:t>
            </a:r>
            <a:r>
              <a:rPr kumimoji="0" lang="en-US" sz="2000" b="1" i="0" u="none" strike="noStrike" kern="1200" cap="none" spc="0" normalizeH="0" baseline="0" noProof="0" dirty="0">
                <a:ln>
                  <a:noFill/>
                </a:ln>
                <a:solidFill>
                  <a:srgbClr val="FCAF17"/>
                </a:solidFill>
                <a:effectLst/>
                <a:uLnTx/>
                <a:uFillTx/>
                <a:latin typeface="DINOT" panose="020B0504020101020102" pitchFamily="34" charset="0"/>
                <a:ea typeface="Tahoma" panose="020B0604030504040204" pitchFamily="34" charset="0"/>
                <a:cs typeface="DINOT" panose="020B0504020101020102" pitchFamily="34" charset="0"/>
              </a:rPr>
              <a:t>Future Ready</a:t>
            </a:r>
            <a:r>
              <a:rPr kumimoji="0" lang="en-US" sz="2000" b="0" i="0" u="none" strike="noStrike" kern="1200" cap="none" spc="0" normalizeH="0" baseline="0" noProof="0" dirty="0">
                <a:ln>
                  <a:noFill/>
                </a:ln>
                <a:solidFill>
                  <a:prstClr val="white"/>
                </a:solidFill>
                <a:effectLst/>
                <a:uLnTx/>
                <a:uFillTx/>
                <a:latin typeface="DINOT" panose="020B0504020101020102" pitchFamily="34" charset="0"/>
                <a:ea typeface="Tahoma" panose="020B0604030504040204" pitchFamily="34" charset="0"/>
                <a:cs typeface="DINOT" panose="020B0504020101020102" pitchFamily="34" charset="0"/>
              </a:rPr>
              <a:t>:</a:t>
            </a:r>
          </a:p>
          <a:p>
            <a:pPr marL="182880" marR="0" lvl="0" indent="-182880" algn="l" defTabSz="457200" rtl="0" eaLnBrk="1" fontAlgn="auto" latinLnBrk="0" hangingPunct="1">
              <a:lnSpc>
                <a:spcPct val="108000"/>
              </a:lnSpc>
              <a:spcBef>
                <a:spcPts val="0"/>
              </a:spcBef>
              <a:spcAft>
                <a:spcPts val="300"/>
              </a:spcAft>
              <a:buClrTx/>
              <a:buSzTx/>
              <a:buFont typeface="Wingdings" panose="05000000000000000000" pitchFamily="2" charset="2"/>
              <a:buChar char="§"/>
              <a:tabLst/>
              <a:defRPr/>
            </a:pPr>
            <a:r>
              <a:rPr kumimoji="0" lang="en-US" sz="2000" b="0" i="0" u="none" strike="noStrike" kern="1200" cap="none" spc="0" normalizeH="0" baseline="0" noProof="0" dirty="0">
                <a:ln>
                  <a:noFill/>
                </a:ln>
                <a:solidFill>
                  <a:srgbClr val="FFFFFF"/>
                </a:solidFill>
                <a:effectLst/>
                <a:uLnTx/>
                <a:uFillTx/>
                <a:latin typeface="DINOT" panose="020B0504020101020102" pitchFamily="34" charset="0"/>
                <a:ea typeface="Tahoma" panose="020B0604030504040204" pitchFamily="34" charset="0"/>
                <a:cs typeface="DINOT" panose="020B0504020101020102" pitchFamily="34" charset="0"/>
              </a:rPr>
              <a:t>Discover careers of interest</a:t>
            </a:r>
          </a:p>
          <a:p>
            <a:pPr marL="182880" marR="0" lvl="0" indent="-182880" algn="l" defTabSz="457200" rtl="0" eaLnBrk="1" fontAlgn="auto" latinLnBrk="0" hangingPunct="1">
              <a:lnSpc>
                <a:spcPct val="108000"/>
              </a:lnSpc>
              <a:spcBef>
                <a:spcPts val="0"/>
              </a:spcBef>
              <a:spcAft>
                <a:spcPts val="300"/>
              </a:spcAft>
              <a:buClrTx/>
              <a:buSzTx/>
              <a:buFont typeface="Wingdings" panose="05000000000000000000" pitchFamily="2" charset="2"/>
              <a:buChar char="§"/>
              <a:tabLst/>
              <a:defRPr/>
            </a:pPr>
            <a:r>
              <a:rPr kumimoji="0" lang="en-US" sz="2000" b="0" i="0" u="none" strike="noStrike" kern="1200" cap="none" spc="0" normalizeH="0" baseline="0" noProof="0" dirty="0">
                <a:ln>
                  <a:noFill/>
                </a:ln>
                <a:solidFill>
                  <a:srgbClr val="FFFFFF"/>
                </a:solidFill>
                <a:effectLst/>
                <a:uLnTx/>
                <a:uFillTx/>
                <a:latin typeface="DINOT" panose="020B0504020101020102" pitchFamily="34" charset="0"/>
                <a:ea typeface="Tahoma" panose="020B0604030504040204" pitchFamily="34" charset="0"/>
                <a:cs typeface="DINOT" panose="020B0504020101020102" pitchFamily="34" charset="0"/>
              </a:rPr>
              <a:t>Make a plan to achieve their goals</a:t>
            </a:r>
          </a:p>
          <a:p>
            <a:pPr marL="182880" marR="0" lvl="0" indent="-182880" algn="l" defTabSz="457200" rtl="0" eaLnBrk="1" fontAlgn="auto" latinLnBrk="0" hangingPunct="1">
              <a:lnSpc>
                <a:spcPct val="108000"/>
              </a:lnSpc>
              <a:spcBef>
                <a:spcPts val="0"/>
              </a:spcBef>
              <a:spcAft>
                <a:spcPts val="300"/>
              </a:spcAft>
              <a:buClrTx/>
              <a:buSzTx/>
              <a:buFont typeface="Wingdings" panose="05000000000000000000" pitchFamily="2" charset="2"/>
              <a:buChar char="§"/>
              <a:tabLst/>
              <a:defRPr/>
            </a:pPr>
            <a:r>
              <a:rPr kumimoji="0" lang="en-US" sz="2000" b="0" i="0" u="none" strike="noStrike" kern="1200" cap="none" spc="0" normalizeH="0" baseline="0" noProof="0" dirty="0">
                <a:ln>
                  <a:noFill/>
                </a:ln>
                <a:solidFill>
                  <a:srgbClr val="FFFFFF"/>
                </a:solidFill>
                <a:effectLst/>
                <a:uLnTx/>
                <a:uFillTx/>
                <a:latin typeface="DINOT" panose="020B0504020101020102" pitchFamily="34" charset="0"/>
                <a:ea typeface="Tahoma" panose="020B0604030504040204" pitchFamily="34" charset="0"/>
                <a:cs typeface="DINOT" panose="020B0504020101020102" pitchFamily="34" charset="0"/>
              </a:rPr>
              <a:t>Develop professional skills and monitor their growth</a:t>
            </a:r>
          </a:p>
          <a:p>
            <a:pPr marL="182880" marR="0" lvl="0" indent="-182880" algn="l" defTabSz="457200" rtl="0" eaLnBrk="1" fontAlgn="auto" latinLnBrk="0" hangingPunct="1">
              <a:lnSpc>
                <a:spcPct val="108000"/>
              </a:lnSpc>
              <a:spcBef>
                <a:spcPts val="0"/>
              </a:spcBef>
              <a:spcAft>
                <a:spcPts val="0"/>
              </a:spcAft>
              <a:buClrTx/>
              <a:buSzTx/>
              <a:buFont typeface="Wingdings" panose="05000000000000000000" pitchFamily="2" charset="2"/>
              <a:buChar char="§"/>
              <a:tabLst/>
              <a:defRPr/>
            </a:pPr>
            <a:r>
              <a:rPr kumimoji="0" lang="en-US" sz="2000" b="0" i="0" u="none" strike="noStrike" kern="1200" cap="none" spc="0" normalizeH="0" baseline="0" noProof="0" dirty="0">
                <a:ln>
                  <a:noFill/>
                </a:ln>
                <a:solidFill>
                  <a:srgbClr val="FFFFFF"/>
                </a:solidFill>
                <a:effectLst/>
                <a:uLnTx/>
                <a:uFillTx/>
                <a:latin typeface="DINOT" panose="020B0504020101020102" pitchFamily="34" charset="0"/>
                <a:ea typeface="Tahoma" panose="020B0604030504040204" pitchFamily="34" charset="0"/>
                <a:cs typeface="DINOT" panose="020B0504020101020102" pitchFamily="34" charset="0"/>
              </a:rPr>
              <a:t>Build meaningful connections with professionals</a:t>
            </a:r>
          </a:p>
        </p:txBody>
      </p:sp>
      <p:sp>
        <p:nvSpPr>
          <p:cNvPr id="24" name="TextBox 23">
            <a:extLst>
              <a:ext uri="{FF2B5EF4-FFF2-40B4-BE49-F238E27FC236}">
                <a16:creationId xmlns:a16="http://schemas.microsoft.com/office/drawing/2014/main" id="{9760867D-93B6-F604-4034-7056DFA53794}"/>
              </a:ext>
            </a:extLst>
          </p:cNvPr>
          <p:cNvSpPr txBox="1"/>
          <p:nvPr/>
        </p:nvSpPr>
        <p:spPr>
          <a:xfrm>
            <a:off x="4639622" y="6414039"/>
            <a:ext cx="7465290"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1" u="none" strike="noStrike" kern="1200" cap="none" spc="0" normalizeH="0" baseline="0" noProof="0" dirty="0">
                <a:ln>
                  <a:noFill/>
                </a:ln>
                <a:solidFill>
                  <a:prstClr val="black"/>
                </a:solidFill>
                <a:effectLst/>
                <a:uLnTx/>
                <a:uFillTx/>
                <a:latin typeface="DINOT" panose="020B0504020101020102" pitchFamily="34" charset="0"/>
                <a:ea typeface="+mn-ea"/>
                <a:cs typeface="DINOT" panose="020B0504020101020102" pitchFamily="34" charset="0"/>
              </a:rPr>
              <a:t>*WBL Participation Tracker is a tool to log WBL activities and record student participation to measure impact and assess equity.</a:t>
            </a:r>
          </a:p>
        </p:txBody>
      </p:sp>
      <p:sp>
        <p:nvSpPr>
          <p:cNvPr id="3" name="Google Shape;321;p5">
            <a:extLst>
              <a:ext uri="{FF2B5EF4-FFF2-40B4-BE49-F238E27FC236}">
                <a16:creationId xmlns:a16="http://schemas.microsoft.com/office/drawing/2014/main" id="{DCCC4D9F-9A3B-B355-BFE3-4BB8978AAA4E}"/>
              </a:ext>
            </a:extLst>
          </p:cNvPr>
          <p:cNvSpPr txBox="1">
            <a:spLocks noChangeAspect="1"/>
          </p:cNvSpPr>
          <p:nvPr/>
        </p:nvSpPr>
        <p:spPr>
          <a:xfrm>
            <a:off x="4809931" y="4476851"/>
            <a:ext cx="1989740" cy="400069"/>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DINOT" panose="020B0504020101020102" pitchFamily="34" charset="0"/>
                <a:ea typeface="+mn-ea"/>
                <a:cs typeface="DINOT" panose="020B0504020101020102" pitchFamily="34" charset="0"/>
                <a:sym typeface="Arial"/>
              </a:rPr>
              <a:t>Aspirations</a:t>
            </a:r>
            <a:endParaRPr kumimoji="0" sz="2000" b="1" i="0" u="none" strike="noStrike" kern="1200" cap="none" spc="0" normalizeH="0" baseline="0" noProof="0" dirty="0">
              <a:ln>
                <a:noFill/>
              </a:ln>
              <a:solidFill>
                <a:prstClr val="black"/>
              </a:solidFill>
              <a:effectLst/>
              <a:uLnTx/>
              <a:uFillTx/>
              <a:latin typeface="DINOT" panose="020B0504020101020102" pitchFamily="34" charset="0"/>
              <a:ea typeface="+mn-ea"/>
              <a:cs typeface="DINOT" panose="020B0504020101020102" pitchFamily="34" charset="0"/>
            </a:endParaRPr>
          </a:p>
        </p:txBody>
      </p:sp>
      <p:sp>
        <p:nvSpPr>
          <p:cNvPr id="6" name="Google Shape;322;p5">
            <a:extLst>
              <a:ext uri="{FF2B5EF4-FFF2-40B4-BE49-F238E27FC236}">
                <a16:creationId xmlns:a16="http://schemas.microsoft.com/office/drawing/2014/main" id="{D64705A3-2379-09EC-59C3-BE548D2FFA3F}"/>
              </a:ext>
            </a:extLst>
          </p:cNvPr>
          <p:cNvSpPr txBox="1">
            <a:spLocks noChangeAspect="1"/>
          </p:cNvSpPr>
          <p:nvPr/>
        </p:nvSpPr>
        <p:spPr>
          <a:xfrm>
            <a:off x="7194567" y="4476852"/>
            <a:ext cx="1989740" cy="400069"/>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DINOT" panose="020B0504020101020102" pitchFamily="34" charset="0"/>
                <a:ea typeface="+mn-ea"/>
                <a:cs typeface="DINOT" panose="020B0504020101020102" pitchFamily="34" charset="0"/>
                <a:sym typeface="Arial"/>
              </a:rPr>
              <a:t>Skill Sets</a:t>
            </a:r>
            <a:endParaRPr kumimoji="0" sz="2000" b="1" i="0" u="none" strike="noStrike" kern="1200" cap="none" spc="0" normalizeH="0" baseline="0" noProof="0" dirty="0">
              <a:ln>
                <a:noFill/>
              </a:ln>
              <a:solidFill>
                <a:prstClr val="black"/>
              </a:solidFill>
              <a:effectLst/>
              <a:uLnTx/>
              <a:uFillTx/>
              <a:latin typeface="DINOT" panose="020B0504020101020102" pitchFamily="34" charset="0"/>
              <a:ea typeface="+mn-ea"/>
              <a:cs typeface="DINOT" panose="020B0504020101020102" pitchFamily="34" charset="0"/>
            </a:endParaRPr>
          </a:p>
        </p:txBody>
      </p:sp>
      <p:sp>
        <p:nvSpPr>
          <p:cNvPr id="7" name="Google Shape;323;p5">
            <a:extLst>
              <a:ext uri="{FF2B5EF4-FFF2-40B4-BE49-F238E27FC236}">
                <a16:creationId xmlns:a16="http://schemas.microsoft.com/office/drawing/2014/main" id="{58A906EB-8581-B816-702F-3480B76E1F93}"/>
              </a:ext>
            </a:extLst>
          </p:cNvPr>
          <p:cNvSpPr txBox="1">
            <a:spLocks noChangeAspect="1"/>
          </p:cNvSpPr>
          <p:nvPr/>
        </p:nvSpPr>
        <p:spPr>
          <a:xfrm>
            <a:off x="9735746" y="4476852"/>
            <a:ext cx="1989740" cy="400069"/>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DINOT" panose="020B0504020101020102" pitchFamily="34" charset="0"/>
                <a:ea typeface="+mn-ea"/>
                <a:cs typeface="DINOT" panose="020B0504020101020102" pitchFamily="34" charset="0"/>
                <a:sym typeface="Arial"/>
              </a:rPr>
              <a:t>Connections</a:t>
            </a:r>
            <a:endParaRPr kumimoji="0" sz="2000" b="1" i="0" u="none" strike="noStrike" kern="1200" cap="none" spc="0" normalizeH="0" baseline="0" noProof="0" dirty="0">
              <a:ln>
                <a:noFill/>
              </a:ln>
              <a:solidFill>
                <a:prstClr val="black"/>
              </a:solidFill>
              <a:effectLst/>
              <a:uLnTx/>
              <a:uFillTx/>
              <a:latin typeface="DINOT" panose="020B0504020101020102" pitchFamily="34" charset="0"/>
              <a:ea typeface="+mn-ea"/>
              <a:cs typeface="DINOT" panose="020B0504020101020102" pitchFamily="34" charset="0"/>
            </a:endParaRPr>
          </a:p>
        </p:txBody>
      </p:sp>
      <p:pic>
        <p:nvPicPr>
          <p:cNvPr id="12" name="Picture 11">
            <a:extLst>
              <a:ext uri="{FF2B5EF4-FFF2-40B4-BE49-F238E27FC236}">
                <a16:creationId xmlns:a16="http://schemas.microsoft.com/office/drawing/2014/main" id="{8DB2FF7D-BA96-8C66-04FD-0C78E0548982}"/>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0" y="0"/>
            <a:ext cx="12192000" cy="6858000"/>
          </a:xfrm>
          <a:prstGeom prst="rect">
            <a:avLst/>
          </a:prstGeom>
        </p:spPr>
      </p:pic>
    </p:spTree>
    <p:extLst>
      <p:ext uri="{BB962C8B-B14F-4D97-AF65-F5344CB8AC3E}">
        <p14:creationId xmlns:p14="http://schemas.microsoft.com/office/powerpoint/2010/main" val="192377878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E15E62A-A643-6A4D-9333-5B8224DE65DE}"/>
              </a:ext>
            </a:extLst>
          </p:cNvPr>
          <p:cNvSpPr txBox="1">
            <a:spLocks/>
          </p:cNvSpPr>
          <p:nvPr/>
        </p:nvSpPr>
        <p:spPr>
          <a:xfrm>
            <a:off x="2123129" y="4601158"/>
            <a:ext cx="7540594" cy="1294713"/>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457200" marR="0" lvl="0" indent="-457200" algn="l" defTabSz="914400" rtl="0" eaLnBrk="1" fontAlgn="auto" latinLnBrk="0" hangingPunct="1">
              <a:lnSpc>
                <a:spcPct val="170000"/>
              </a:lnSpc>
              <a:spcBef>
                <a:spcPts val="1000"/>
              </a:spcBef>
              <a:spcAft>
                <a:spcPts val="0"/>
              </a:spcAft>
              <a:buClrTx/>
              <a:buSzTx/>
              <a:buFont typeface="Arial" panose="020B0604020202020204" pitchFamily="34" charset="0"/>
              <a:buChar char="•"/>
              <a:tabLst/>
              <a:defRPr/>
            </a:pPr>
            <a:endParaRPr kumimoji="0" lang="en-US" sz="2600" b="0" i="0" u="none" strike="noStrike" kern="1200" cap="none" spc="0" normalizeH="0" baseline="0" noProof="0" dirty="0">
              <a:ln>
                <a:noFill/>
              </a:ln>
              <a:solidFill>
                <a:srgbClr val="00AEA9"/>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 name="Title 1">
            <a:extLst>
              <a:ext uri="{FF2B5EF4-FFF2-40B4-BE49-F238E27FC236}">
                <a16:creationId xmlns:a16="http://schemas.microsoft.com/office/drawing/2014/main" id="{B008362C-4A8D-5D01-6D4D-A74DBA94D93F}"/>
              </a:ext>
            </a:extLst>
          </p:cNvPr>
          <p:cNvSpPr txBox="1">
            <a:spLocks/>
          </p:cNvSpPr>
          <p:nvPr/>
        </p:nvSpPr>
        <p:spPr>
          <a:xfrm>
            <a:off x="154613" y="37039"/>
            <a:ext cx="11477625" cy="1061251"/>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NAF Design</a:t>
            </a:r>
          </a:p>
        </p:txBody>
      </p:sp>
      <p:pic>
        <p:nvPicPr>
          <p:cNvPr id="5" name="Picture 4">
            <a:extLst>
              <a:ext uri="{FF2B5EF4-FFF2-40B4-BE49-F238E27FC236}">
                <a16:creationId xmlns:a16="http://schemas.microsoft.com/office/drawing/2014/main" id="{8E684298-D197-79CB-ACAD-ACCBF5419F04}"/>
              </a:ext>
            </a:extLst>
          </p:cNvPr>
          <p:cNvPicPr>
            <a:picLocks noChangeAspect="1"/>
          </p:cNvPicPr>
          <p:nvPr/>
        </p:nvPicPr>
        <p:blipFill>
          <a:blip r:embed="rId3">
            <a:extLst>
              <a:ext uri="{28A0092B-C50C-407E-A947-70E740481C1C}">
                <a14:useLocalDpi xmlns:a14="http://schemas.microsoft.com/office/drawing/2010/main" val="0"/>
              </a:ext>
            </a:extLst>
          </a:blip>
          <a:srcRect t="18565" b="18565"/>
          <a:stretch/>
        </p:blipFill>
        <p:spPr>
          <a:xfrm>
            <a:off x="629336" y="1475603"/>
            <a:ext cx="5954344" cy="421140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grpSp>
        <p:nvGrpSpPr>
          <p:cNvPr id="18" name="Group 17">
            <a:extLst>
              <a:ext uri="{FF2B5EF4-FFF2-40B4-BE49-F238E27FC236}">
                <a16:creationId xmlns:a16="http://schemas.microsoft.com/office/drawing/2014/main" id="{3A229365-9ADD-E99C-FB54-F7846594CEBE}"/>
              </a:ext>
            </a:extLst>
          </p:cNvPr>
          <p:cNvGrpSpPr/>
          <p:nvPr/>
        </p:nvGrpSpPr>
        <p:grpSpPr>
          <a:xfrm>
            <a:off x="7197323" y="2141347"/>
            <a:ext cx="4526886" cy="4525861"/>
            <a:chOff x="651467" y="2100949"/>
            <a:chExt cx="4526886" cy="4525861"/>
          </a:xfrm>
        </p:grpSpPr>
        <p:grpSp>
          <p:nvGrpSpPr>
            <p:cNvPr id="19" name="Group 18">
              <a:extLst>
                <a:ext uri="{FF2B5EF4-FFF2-40B4-BE49-F238E27FC236}">
                  <a16:creationId xmlns:a16="http://schemas.microsoft.com/office/drawing/2014/main" id="{23FA98DE-D754-CF1D-17A9-284F1EE2A696}"/>
                </a:ext>
              </a:extLst>
            </p:cNvPr>
            <p:cNvGrpSpPr>
              <a:grpSpLocks noChangeAspect="1"/>
            </p:cNvGrpSpPr>
            <p:nvPr/>
          </p:nvGrpSpPr>
          <p:grpSpPr>
            <a:xfrm>
              <a:off x="651467" y="2100953"/>
              <a:ext cx="2444341" cy="2200719"/>
              <a:chOff x="3731191" y="1076532"/>
              <a:chExt cx="1955472" cy="1760575"/>
            </a:xfrm>
          </p:grpSpPr>
          <p:pic>
            <p:nvPicPr>
              <p:cNvPr id="29" name="Picture 28">
                <a:extLst>
                  <a:ext uri="{FF2B5EF4-FFF2-40B4-BE49-F238E27FC236}">
                    <a16:creationId xmlns:a16="http://schemas.microsoft.com/office/drawing/2014/main" id="{1A130153-3CAE-83B1-5A00-23701BF4547B}"/>
                  </a:ext>
                </a:extLst>
              </p:cNvPr>
              <p:cNvPicPr>
                <a:picLocks noChangeAspect="1"/>
              </p:cNvPicPr>
              <p:nvPr/>
            </p:nvPicPr>
            <p:blipFill rotWithShape="1">
              <a:blip r:embed="rId4">
                <a:extLst>
                  <a:ext uri="{28A0092B-C50C-407E-A947-70E740481C1C}">
                    <a14:useLocalDpi xmlns:a14="http://schemas.microsoft.com/office/drawing/2010/main" val="0"/>
                  </a:ext>
                </a:extLst>
              </a:blip>
              <a:srcRect l="1935" t="1369" r="1561" b="1733"/>
              <a:stretch/>
            </p:blipFill>
            <p:spPr>
              <a:xfrm>
                <a:off x="4106653" y="1076532"/>
                <a:ext cx="1243583" cy="1248701"/>
              </a:xfrm>
              <a:prstGeom prst="ellipse">
                <a:avLst/>
              </a:prstGeom>
            </p:spPr>
          </p:pic>
          <p:sp>
            <p:nvSpPr>
              <p:cNvPr id="30" name="Rectangle 29">
                <a:extLst>
                  <a:ext uri="{FF2B5EF4-FFF2-40B4-BE49-F238E27FC236}">
                    <a16:creationId xmlns:a16="http://schemas.microsoft.com/office/drawing/2014/main" id="{21808BF1-BFC5-754E-85CC-19B7D0AB93F7}"/>
                  </a:ext>
                </a:extLst>
              </p:cNvPr>
              <p:cNvSpPr/>
              <p:nvPr/>
            </p:nvSpPr>
            <p:spPr>
              <a:xfrm>
                <a:off x="3731191" y="2313887"/>
                <a:ext cx="1955472" cy="52322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32B04A"/>
                    </a:solidFill>
                    <a:effectLst/>
                    <a:uLnTx/>
                    <a:uFillTx/>
                    <a:latin typeface="DINOT" panose="020B0504020101020102" pitchFamily="34" charset="0"/>
                    <a:ea typeface="Tahoma" panose="020B0604030504040204" pitchFamily="34" charset="0"/>
                    <a:cs typeface="DINOT" panose="020B0504020101020102" pitchFamily="34" charset="0"/>
                  </a:rPr>
                  <a:t>Academy Development </a:t>
                </a:r>
                <a:br>
                  <a:rPr kumimoji="0" lang="en-US" sz="1400" b="1" i="0" u="none" strike="noStrike" kern="1200" cap="none" spc="0" normalizeH="0" baseline="0" noProof="0" dirty="0">
                    <a:ln>
                      <a:noFill/>
                    </a:ln>
                    <a:solidFill>
                      <a:srgbClr val="32B04A"/>
                    </a:solidFill>
                    <a:effectLst/>
                    <a:uLnTx/>
                    <a:uFillTx/>
                    <a:latin typeface="DINOT" panose="020B0504020101020102" pitchFamily="34" charset="0"/>
                    <a:ea typeface="Tahoma" panose="020B0604030504040204" pitchFamily="34" charset="0"/>
                    <a:cs typeface="DINOT" panose="020B0504020101020102" pitchFamily="34" charset="0"/>
                  </a:rPr>
                </a:br>
                <a:r>
                  <a:rPr kumimoji="0" lang="en-US" sz="1400" b="1" i="0" u="none" strike="noStrike" kern="1200" cap="none" spc="0" normalizeH="0" baseline="0" noProof="0" dirty="0">
                    <a:ln>
                      <a:noFill/>
                    </a:ln>
                    <a:solidFill>
                      <a:srgbClr val="32B04A"/>
                    </a:solidFill>
                    <a:effectLst/>
                    <a:uLnTx/>
                    <a:uFillTx/>
                    <a:latin typeface="DINOT" panose="020B0504020101020102" pitchFamily="34" charset="0"/>
                    <a:ea typeface="Tahoma" panose="020B0604030504040204" pitchFamily="34" charset="0"/>
                    <a:cs typeface="DINOT" panose="020B0504020101020102" pitchFamily="34" charset="0"/>
                  </a:rPr>
                  <a:t>&amp; Structure</a:t>
                </a:r>
              </a:p>
            </p:txBody>
          </p:sp>
        </p:grpSp>
        <p:grpSp>
          <p:nvGrpSpPr>
            <p:cNvPr id="20" name="Group 19">
              <a:extLst>
                <a:ext uri="{FF2B5EF4-FFF2-40B4-BE49-F238E27FC236}">
                  <a16:creationId xmlns:a16="http://schemas.microsoft.com/office/drawing/2014/main" id="{5F676DFB-5B3B-1FE1-8C3E-23DCFFE266DE}"/>
                </a:ext>
              </a:extLst>
            </p:cNvPr>
            <p:cNvGrpSpPr>
              <a:grpSpLocks noChangeAspect="1"/>
            </p:cNvGrpSpPr>
            <p:nvPr/>
          </p:nvGrpSpPr>
          <p:grpSpPr>
            <a:xfrm>
              <a:off x="1055869" y="4413747"/>
              <a:ext cx="1647439" cy="1866727"/>
              <a:chOff x="6620320" y="1066900"/>
              <a:chExt cx="1317770" cy="1493175"/>
            </a:xfrm>
          </p:grpSpPr>
          <p:pic>
            <p:nvPicPr>
              <p:cNvPr id="27" name="Picture 26">
                <a:extLst>
                  <a:ext uri="{FF2B5EF4-FFF2-40B4-BE49-F238E27FC236}">
                    <a16:creationId xmlns:a16="http://schemas.microsoft.com/office/drawing/2014/main" id="{4811FE7E-70B8-F398-E6E9-4ACFCA4A9E32}"/>
                  </a:ext>
                </a:extLst>
              </p:cNvPr>
              <p:cNvPicPr>
                <a:picLocks noChangeAspect="1"/>
              </p:cNvPicPr>
              <p:nvPr/>
            </p:nvPicPr>
            <p:blipFill rotWithShape="1">
              <a:blip r:embed="rId5">
                <a:extLst>
                  <a:ext uri="{28A0092B-C50C-407E-A947-70E740481C1C}">
                    <a14:useLocalDpi xmlns:a14="http://schemas.microsoft.com/office/drawing/2010/main" val="0"/>
                  </a:ext>
                </a:extLst>
              </a:blip>
              <a:srcRect l="3998" t="6691" r="6939" b="6757"/>
              <a:stretch/>
            </p:blipFill>
            <p:spPr>
              <a:xfrm>
                <a:off x="6692660" y="1066900"/>
                <a:ext cx="1245430" cy="1243411"/>
              </a:xfrm>
              <a:prstGeom prst="ellipse">
                <a:avLst/>
              </a:prstGeom>
            </p:spPr>
          </p:pic>
          <p:sp>
            <p:nvSpPr>
              <p:cNvPr id="28" name="Rectangle 27">
                <a:extLst>
                  <a:ext uri="{FF2B5EF4-FFF2-40B4-BE49-F238E27FC236}">
                    <a16:creationId xmlns:a16="http://schemas.microsoft.com/office/drawing/2014/main" id="{F29A28F0-9B59-3EC7-4A9E-40D35849A5BE}"/>
                  </a:ext>
                </a:extLst>
              </p:cNvPr>
              <p:cNvSpPr/>
              <p:nvPr/>
            </p:nvSpPr>
            <p:spPr>
              <a:xfrm>
                <a:off x="6620320" y="2313888"/>
                <a:ext cx="1317770" cy="24618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32B04A"/>
                    </a:solidFill>
                    <a:effectLst/>
                    <a:uLnTx/>
                    <a:uFillTx/>
                    <a:latin typeface="DINOT" panose="020B0504020101020102" pitchFamily="34" charset="0"/>
                    <a:ea typeface="Tahoma" panose="020B0604030504040204" pitchFamily="34" charset="0"/>
                    <a:cs typeface="DINOT" panose="020B0504020101020102" pitchFamily="34" charset="0"/>
                  </a:rPr>
                  <a:t>Program of Study</a:t>
                </a:r>
              </a:p>
            </p:txBody>
          </p:sp>
        </p:grpSp>
        <p:grpSp>
          <p:nvGrpSpPr>
            <p:cNvPr id="21" name="Group 20">
              <a:extLst>
                <a:ext uri="{FF2B5EF4-FFF2-40B4-BE49-F238E27FC236}">
                  <a16:creationId xmlns:a16="http://schemas.microsoft.com/office/drawing/2014/main" id="{15968D2A-F9E4-6B52-9EFE-6236191E5A57}"/>
                </a:ext>
              </a:extLst>
            </p:cNvPr>
            <p:cNvGrpSpPr>
              <a:grpSpLocks noChangeAspect="1"/>
            </p:cNvGrpSpPr>
            <p:nvPr/>
          </p:nvGrpSpPr>
          <p:grpSpPr>
            <a:xfrm>
              <a:off x="3623873" y="2100949"/>
              <a:ext cx="1554480" cy="2110896"/>
              <a:chOff x="4382669" y="3119552"/>
              <a:chExt cx="1243584" cy="1688717"/>
            </a:xfrm>
          </p:grpSpPr>
          <p:pic>
            <p:nvPicPr>
              <p:cNvPr id="25" name="Picture 24">
                <a:extLst>
                  <a:ext uri="{FF2B5EF4-FFF2-40B4-BE49-F238E27FC236}">
                    <a16:creationId xmlns:a16="http://schemas.microsoft.com/office/drawing/2014/main" id="{0EF34DDA-E304-A284-6D89-AF042A0B5581}"/>
                  </a:ext>
                </a:extLst>
              </p:cNvPr>
              <p:cNvPicPr>
                <a:picLocks noChangeAspect="1"/>
              </p:cNvPicPr>
              <p:nvPr/>
            </p:nvPicPr>
            <p:blipFill rotWithShape="1">
              <a:blip r:embed="rId6">
                <a:extLst>
                  <a:ext uri="{28A0092B-C50C-407E-A947-70E740481C1C}">
                    <a14:useLocalDpi xmlns:a14="http://schemas.microsoft.com/office/drawing/2010/main" val="0"/>
                  </a:ext>
                </a:extLst>
              </a:blip>
              <a:srcRect l="757" t="349" r="1508" b="1102"/>
              <a:stretch/>
            </p:blipFill>
            <p:spPr>
              <a:xfrm>
                <a:off x="4382669" y="3119552"/>
                <a:ext cx="1243584" cy="1253947"/>
              </a:xfrm>
              <a:prstGeom prst="ellipse">
                <a:avLst/>
              </a:prstGeom>
            </p:spPr>
          </p:pic>
          <p:sp>
            <p:nvSpPr>
              <p:cNvPr id="26" name="Rectangle 25">
                <a:extLst>
                  <a:ext uri="{FF2B5EF4-FFF2-40B4-BE49-F238E27FC236}">
                    <a16:creationId xmlns:a16="http://schemas.microsoft.com/office/drawing/2014/main" id="{2B9046CA-69FE-EA31-7C83-E434CAD6AAE6}"/>
                  </a:ext>
                </a:extLst>
              </p:cNvPr>
              <p:cNvSpPr/>
              <p:nvPr/>
            </p:nvSpPr>
            <p:spPr>
              <a:xfrm>
                <a:off x="4641802" y="4389693"/>
                <a:ext cx="715837" cy="418576"/>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32B04A"/>
                    </a:solidFill>
                    <a:effectLst/>
                    <a:uLnTx/>
                    <a:uFillTx/>
                    <a:latin typeface="DINOT" panose="020B0504020101020102" pitchFamily="34" charset="0"/>
                    <a:ea typeface="Tahoma" panose="020B0604030504040204" pitchFamily="34" charset="0"/>
                    <a:cs typeface="DINOT" panose="020B0504020101020102" pitchFamily="34" charset="0"/>
                  </a:rPr>
                  <a:t>Advisory</a:t>
                </a:r>
                <a:br>
                  <a:rPr kumimoji="0" lang="en-US" sz="1400" b="1" i="0" u="none" strike="noStrike" kern="1200" cap="none" spc="0" normalizeH="0" baseline="0" noProof="0">
                    <a:ln>
                      <a:noFill/>
                    </a:ln>
                    <a:solidFill>
                      <a:srgbClr val="32B04A"/>
                    </a:solidFill>
                    <a:effectLst/>
                    <a:uLnTx/>
                    <a:uFillTx/>
                    <a:latin typeface="DINOT" panose="020B0504020101020102" pitchFamily="34" charset="0"/>
                    <a:ea typeface="Tahoma" panose="020B0604030504040204" pitchFamily="34" charset="0"/>
                    <a:cs typeface="DINOT" panose="020B0504020101020102" pitchFamily="34" charset="0"/>
                  </a:rPr>
                </a:br>
                <a:r>
                  <a:rPr kumimoji="0" lang="en-US" sz="1400" b="1" i="0" u="none" strike="noStrike" kern="1200" cap="none" spc="0" normalizeH="0" baseline="0" noProof="0">
                    <a:ln>
                      <a:noFill/>
                    </a:ln>
                    <a:solidFill>
                      <a:srgbClr val="32B04A"/>
                    </a:solidFill>
                    <a:effectLst/>
                    <a:uLnTx/>
                    <a:uFillTx/>
                    <a:latin typeface="DINOT" panose="020B0504020101020102" pitchFamily="34" charset="0"/>
                    <a:ea typeface="Tahoma" panose="020B0604030504040204" pitchFamily="34" charset="0"/>
                    <a:cs typeface="DINOT" panose="020B0504020101020102" pitchFamily="34" charset="0"/>
                  </a:rPr>
                  <a:t>Board</a:t>
                </a:r>
              </a:p>
            </p:txBody>
          </p:sp>
        </p:grpSp>
        <p:grpSp>
          <p:nvGrpSpPr>
            <p:cNvPr id="22" name="Group 21">
              <a:extLst>
                <a:ext uri="{FF2B5EF4-FFF2-40B4-BE49-F238E27FC236}">
                  <a16:creationId xmlns:a16="http://schemas.microsoft.com/office/drawing/2014/main" id="{376BFA8D-6CE4-9302-D886-3AF61497535E}"/>
                </a:ext>
              </a:extLst>
            </p:cNvPr>
            <p:cNvGrpSpPr>
              <a:grpSpLocks noChangeAspect="1"/>
            </p:cNvGrpSpPr>
            <p:nvPr/>
          </p:nvGrpSpPr>
          <p:grpSpPr>
            <a:xfrm>
              <a:off x="3612018" y="4362390"/>
              <a:ext cx="1554480" cy="2264420"/>
              <a:chOff x="7461477" y="3101377"/>
              <a:chExt cx="1243584" cy="1811536"/>
            </a:xfrm>
          </p:grpSpPr>
          <p:pic>
            <p:nvPicPr>
              <p:cNvPr id="23" name="Picture 22">
                <a:extLst>
                  <a:ext uri="{FF2B5EF4-FFF2-40B4-BE49-F238E27FC236}">
                    <a16:creationId xmlns:a16="http://schemas.microsoft.com/office/drawing/2014/main" id="{8125A6E0-D2B5-0A57-DA50-CD48460FF7E4}"/>
                  </a:ext>
                </a:extLst>
              </p:cNvPr>
              <p:cNvPicPr>
                <a:picLocks noChangeAspect="1"/>
              </p:cNvPicPr>
              <p:nvPr/>
            </p:nvPicPr>
            <p:blipFill rotWithShape="1">
              <a:blip r:embed="rId7">
                <a:extLst>
                  <a:ext uri="{28A0092B-C50C-407E-A947-70E740481C1C}">
                    <a14:useLocalDpi xmlns:a14="http://schemas.microsoft.com/office/drawing/2010/main" val="0"/>
                  </a:ext>
                </a:extLst>
              </a:blip>
              <a:srcRect t="596" r="1507" b="161"/>
              <a:stretch/>
            </p:blipFill>
            <p:spPr>
              <a:xfrm>
                <a:off x="7461477" y="3101377"/>
                <a:ext cx="1243584" cy="1253070"/>
              </a:xfrm>
              <a:prstGeom prst="ellipse">
                <a:avLst/>
              </a:prstGeom>
            </p:spPr>
          </p:pic>
          <p:sp>
            <p:nvSpPr>
              <p:cNvPr id="24" name="Rectangle 23">
                <a:extLst>
                  <a:ext uri="{FF2B5EF4-FFF2-40B4-BE49-F238E27FC236}">
                    <a16:creationId xmlns:a16="http://schemas.microsoft.com/office/drawing/2014/main" id="{97422C59-B1E6-A5C3-21ED-9609644B93BA}"/>
                  </a:ext>
                </a:extLst>
              </p:cNvPr>
              <p:cNvSpPr/>
              <p:nvPr/>
            </p:nvSpPr>
            <p:spPr>
              <a:xfrm>
                <a:off x="7543116" y="4389693"/>
                <a:ext cx="1089787" cy="52322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32B04A"/>
                    </a:solidFill>
                    <a:effectLst/>
                    <a:uLnTx/>
                    <a:uFillTx/>
                    <a:latin typeface="DINOT" panose="020B0504020101020102" pitchFamily="34" charset="0"/>
                    <a:ea typeface="Tahoma" panose="020B0604030504040204" pitchFamily="34" charset="0"/>
                    <a:cs typeface="DINOT" panose="020B0504020101020102" pitchFamily="34" charset="0"/>
                  </a:rPr>
                  <a:t>Work-Based</a:t>
                </a:r>
                <a:br>
                  <a:rPr kumimoji="0" lang="en-US" sz="1400" b="1" i="0" u="none" strike="noStrike" kern="1200" cap="none" spc="0" normalizeH="0" baseline="0" noProof="0">
                    <a:ln>
                      <a:noFill/>
                    </a:ln>
                    <a:solidFill>
                      <a:srgbClr val="32B04A"/>
                    </a:solidFill>
                    <a:effectLst/>
                    <a:uLnTx/>
                    <a:uFillTx/>
                    <a:latin typeface="DINOT" panose="020B0504020101020102" pitchFamily="34" charset="0"/>
                    <a:ea typeface="Tahoma" panose="020B0604030504040204" pitchFamily="34" charset="0"/>
                    <a:cs typeface="DINOT" panose="020B0504020101020102" pitchFamily="34" charset="0"/>
                  </a:rPr>
                </a:br>
                <a:r>
                  <a:rPr kumimoji="0" lang="en-US" sz="1400" b="1" i="0" u="none" strike="noStrike" kern="1200" cap="none" spc="0" normalizeH="0" baseline="0" noProof="0">
                    <a:ln>
                      <a:noFill/>
                    </a:ln>
                    <a:solidFill>
                      <a:srgbClr val="32B04A"/>
                    </a:solidFill>
                    <a:effectLst/>
                    <a:uLnTx/>
                    <a:uFillTx/>
                    <a:latin typeface="DINOT" panose="020B0504020101020102" pitchFamily="34" charset="0"/>
                    <a:ea typeface="Tahoma" panose="020B0604030504040204" pitchFamily="34" charset="0"/>
                    <a:cs typeface="DINOT" panose="020B0504020101020102" pitchFamily="34" charset="0"/>
                  </a:rPr>
                  <a:t>Learning</a:t>
                </a:r>
              </a:p>
            </p:txBody>
          </p:sp>
        </p:grpSp>
      </p:grpSp>
      <p:sp>
        <p:nvSpPr>
          <p:cNvPr id="31" name="Rectangle 30">
            <a:extLst>
              <a:ext uri="{FF2B5EF4-FFF2-40B4-BE49-F238E27FC236}">
                <a16:creationId xmlns:a16="http://schemas.microsoft.com/office/drawing/2014/main" id="{B1EF8B8C-A26F-341F-5B8C-C904CB5F6A9D}"/>
              </a:ext>
            </a:extLst>
          </p:cNvPr>
          <p:cNvSpPr/>
          <p:nvPr/>
        </p:nvSpPr>
        <p:spPr>
          <a:xfrm>
            <a:off x="6681898" y="1009340"/>
            <a:ext cx="5462463" cy="110799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NAF</a:t>
            </a:r>
            <a:r>
              <a:rPr kumimoji="0" lang="en-US" sz="2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200" b="1" i="0" u="none" strike="noStrike" kern="1200" cap="none" spc="0" normalizeH="0" baseline="0" noProof="0" dirty="0">
                <a:ln>
                  <a:noFill/>
                </a:ln>
                <a:solidFill>
                  <a:srgbClr val="FCAF17"/>
                </a:solidFill>
                <a:effectLst/>
                <a:uLnTx/>
                <a:uFillTx/>
                <a:latin typeface="Tahoma" panose="020B0604030504040204" pitchFamily="34" charset="0"/>
                <a:ea typeface="Tahoma" panose="020B0604030504040204" pitchFamily="34" charset="0"/>
                <a:cs typeface="Tahoma" panose="020B0604030504040204" pitchFamily="34" charset="0"/>
              </a:rPr>
              <a:t>ignites students’ passion for learning</a:t>
            </a:r>
            <a:r>
              <a:rPr kumimoji="0" lang="en-US" sz="2200" b="1" i="0" u="none" strike="noStrike" kern="1200" cap="none" spc="0" normalizeH="0" baseline="0" noProof="0" dirty="0">
                <a:ln>
                  <a:noFill/>
                </a:ln>
                <a:solidFill>
                  <a:srgbClr val="006A4F"/>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through an educational design featuring:</a:t>
            </a:r>
          </a:p>
        </p:txBody>
      </p:sp>
      <p:sp>
        <p:nvSpPr>
          <p:cNvPr id="4" name="Slide Number Placeholder 4">
            <a:extLst>
              <a:ext uri="{FF2B5EF4-FFF2-40B4-BE49-F238E27FC236}">
                <a16:creationId xmlns:a16="http://schemas.microsoft.com/office/drawing/2014/main" id="{786D2A06-8659-32B5-3E6A-8AE6D992A01C}"/>
              </a:ext>
            </a:extLst>
          </p:cNvPr>
          <p:cNvSpPr txBox="1">
            <a:spLocks/>
          </p:cNvSpPr>
          <p:nvPr/>
        </p:nvSpPr>
        <p:spPr>
          <a:xfrm>
            <a:off x="11622157" y="6492690"/>
            <a:ext cx="346048"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9842275E-3340-4755-9ABD-115F011478DF}" type="slidenum">
              <a:rPr kumimoji="0" lang="en-US" sz="1200" b="0" i="0" u="none" strike="noStrike" kern="1200" cap="none" spc="0" normalizeH="0" baseline="0" noProof="0" smtClean="0">
                <a:ln>
                  <a:noFill/>
                </a:ln>
                <a:solidFill>
                  <a:prstClr val="black">
                    <a:tint val="75000"/>
                  </a:prstClr>
                </a:solidFill>
                <a:effectLst/>
                <a:uLnTx/>
                <a:uFillTx/>
                <a:latin typeface="DINOT"/>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dirty="0">
              <a:ln>
                <a:noFill/>
              </a:ln>
              <a:solidFill>
                <a:prstClr val="black">
                  <a:tint val="75000"/>
                </a:prstClr>
              </a:solidFill>
              <a:effectLst/>
              <a:uLnTx/>
              <a:uFillTx/>
              <a:latin typeface="DINOT"/>
              <a:ea typeface="+mn-ea"/>
              <a:cs typeface="+mn-cs"/>
            </a:endParaRPr>
          </a:p>
        </p:txBody>
      </p:sp>
      <p:sp>
        <p:nvSpPr>
          <p:cNvPr id="6" name="Rectangle 5">
            <a:extLst>
              <a:ext uri="{FF2B5EF4-FFF2-40B4-BE49-F238E27FC236}">
                <a16:creationId xmlns:a16="http://schemas.microsoft.com/office/drawing/2014/main" id="{0B5F1D06-475C-ECAB-6D2C-32C620202162}"/>
              </a:ext>
            </a:extLst>
          </p:cNvPr>
          <p:cNvSpPr/>
          <p:nvPr/>
        </p:nvSpPr>
        <p:spPr>
          <a:xfrm>
            <a:off x="7382735" y="6267712"/>
            <a:ext cx="2122310"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1" u="none" strike="noStrike" kern="1200" cap="none" spc="0" normalizeH="0" baseline="0" noProof="0" dirty="0">
                <a:ln>
                  <a:noFill/>
                </a:ln>
                <a:solidFill>
                  <a:srgbClr val="32B04A"/>
                </a:solidFill>
                <a:effectLst/>
                <a:uLnTx/>
                <a:uFillTx/>
                <a:latin typeface="DINOT" panose="020B0504020101020102" pitchFamily="34" charset="0"/>
                <a:ea typeface="Tahoma" panose="020B0604030504040204" pitchFamily="34" charset="0"/>
                <a:cs typeface="DINOT" panose="020B0504020101020102" pitchFamily="34" charset="0"/>
              </a:rPr>
              <a:t>(Curriculum &amp; Instruction)</a:t>
            </a:r>
          </a:p>
        </p:txBody>
      </p:sp>
    </p:spTree>
    <p:extLst>
      <p:ext uri="{BB962C8B-B14F-4D97-AF65-F5344CB8AC3E}">
        <p14:creationId xmlns:p14="http://schemas.microsoft.com/office/powerpoint/2010/main" val="392327595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E684298-D197-79CB-ACAD-ACCBF5419F04}"/>
              </a:ext>
            </a:extLst>
          </p:cNvPr>
          <p:cNvPicPr>
            <a:picLocks noChangeAspect="1"/>
          </p:cNvPicPr>
          <p:nvPr/>
        </p:nvPicPr>
        <p:blipFill>
          <a:blip r:embed="rId3">
            <a:extLst>
              <a:ext uri="{28A0092B-C50C-407E-A947-70E740481C1C}">
                <a14:useLocalDpi xmlns:a14="http://schemas.microsoft.com/office/drawing/2010/main" val="0"/>
              </a:ext>
            </a:extLst>
          </a:blip>
          <a:srcRect l="2871" r="2871"/>
          <a:stretch/>
        </p:blipFill>
        <p:spPr>
          <a:xfrm>
            <a:off x="629336" y="1475603"/>
            <a:ext cx="5954344" cy="421140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7" name="TextBox 6">
            <a:extLst>
              <a:ext uri="{FF2B5EF4-FFF2-40B4-BE49-F238E27FC236}">
                <a16:creationId xmlns:a16="http://schemas.microsoft.com/office/drawing/2014/main" id="{FC48AE76-4277-5E97-8AC7-094B005E35F8}"/>
              </a:ext>
            </a:extLst>
          </p:cNvPr>
          <p:cNvSpPr txBox="1"/>
          <p:nvPr/>
        </p:nvSpPr>
        <p:spPr>
          <a:xfrm>
            <a:off x="6823825" y="2476882"/>
            <a:ext cx="5368175" cy="3631763"/>
          </a:xfrm>
          <a:prstGeom prst="rect">
            <a:avLst/>
          </a:prstGeom>
          <a:noFill/>
        </p:spPr>
        <p:txBody>
          <a:bodyPr wrap="square">
            <a:spAutoFit/>
          </a:bodyPr>
          <a:lstStyle/>
          <a:p>
            <a:pPr marL="342900" marR="0" lvl="0" indent="-228600" algn="l" defTabSz="914400" rtl="0" eaLnBrk="1" fontAlgn="auto" latinLnBrk="0" hangingPunct="1">
              <a:lnSpc>
                <a:spcPct val="90000"/>
              </a:lnSpc>
              <a:spcBef>
                <a:spcPts val="60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Small, focused learning communities</a:t>
            </a:r>
          </a:p>
          <a:p>
            <a:pPr marL="342900" marR="0" lvl="0" indent="-228600" algn="l" defTabSz="914400" rtl="0" eaLnBrk="1" fontAlgn="auto" latinLnBrk="0" hangingPunct="1">
              <a:lnSpc>
                <a:spcPct val="90000"/>
              </a:lnSpc>
              <a:spcBef>
                <a:spcPts val="60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Fit within and enhance existing high school systems</a:t>
            </a:r>
          </a:p>
          <a:p>
            <a:pPr marL="342900" marR="0" lvl="0" indent="-228600" algn="l" defTabSz="914400" rtl="0" eaLnBrk="1" fontAlgn="auto" latinLnBrk="0" hangingPunct="1">
              <a:lnSpc>
                <a:spcPct val="90000"/>
              </a:lnSpc>
              <a:spcBef>
                <a:spcPts val="60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Open choice enrollment with strategic marketing and recruitment plans</a:t>
            </a:r>
          </a:p>
          <a:p>
            <a:pPr marL="342900" marR="0" lvl="0" indent="-228600" algn="l" defTabSz="914400" rtl="0" eaLnBrk="1" fontAlgn="auto" latinLnBrk="0" hangingPunct="1">
              <a:lnSpc>
                <a:spcPct val="90000"/>
              </a:lnSpc>
              <a:spcBef>
                <a:spcPts val="60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Enrolls at least 20 students per grade level</a:t>
            </a:r>
          </a:p>
          <a:p>
            <a:pPr marL="342900" marR="0" lvl="0" indent="-228600" algn="l" defTabSz="914400" rtl="0" eaLnBrk="1" fontAlgn="auto" latinLnBrk="0" hangingPunct="1">
              <a:lnSpc>
                <a:spcPct val="90000"/>
              </a:lnSpc>
              <a:spcBef>
                <a:spcPts val="60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Flexible structure</a:t>
            </a:r>
          </a:p>
          <a:p>
            <a:pPr marL="342900" marR="0" lvl="0" indent="-228600" algn="l" defTabSz="914400" rtl="0" eaLnBrk="1" fontAlgn="auto" latinLnBrk="0" hangingPunct="1">
              <a:lnSpc>
                <a:spcPct val="90000"/>
              </a:lnSpc>
              <a:spcBef>
                <a:spcPts val="60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Collaborative design bringing together academy, business, and community leaders</a:t>
            </a:r>
          </a:p>
        </p:txBody>
      </p:sp>
      <p:grpSp>
        <p:nvGrpSpPr>
          <p:cNvPr id="19" name="Group 18">
            <a:extLst>
              <a:ext uri="{FF2B5EF4-FFF2-40B4-BE49-F238E27FC236}">
                <a16:creationId xmlns:a16="http://schemas.microsoft.com/office/drawing/2014/main" id="{9D02203D-FA28-F633-AFBA-0D7705C21D54}"/>
              </a:ext>
            </a:extLst>
          </p:cNvPr>
          <p:cNvGrpSpPr/>
          <p:nvPr/>
        </p:nvGrpSpPr>
        <p:grpSpPr>
          <a:xfrm>
            <a:off x="154613" y="37039"/>
            <a:ext cx="7308369" cy="1586421"/>
            <a:chOff x="154613" y="37039"/>
            <a:chExt cx="7308369" cy="1586421"/>
          </a:xfrm>
        </p:grpSpPr>
        <p:sp>
          <p:nvSpPr>
            <p:cNvPr id="2" name="Title 1">
              <a:extLst>
                <a:ext uri="{FF2B5EF4-FFF2-40B4-BE49-F238E27FC236}">
                  <a16:creationId xmlns:a16="http://schemas.microsoft.com/office/drawing/2014/main" id="{B008362C-4A8D-5D01-6D4D-A74DBA94D93F}"/>
                </a:ext>
              </a:extLst>
            </p:cNvPr>
            <p:cNvSpPr txBox="1">
              <a:spLocks/>
            </p:cNvSpPr>
            <p:nvPr/>
          </p:nvSpPr>
          <p:spPr>
            <a:xfrm>
              <a:off x="154613" y="37039"/>
              <a:ext cx="7308369" cy="1061251"/>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Academy Development &amp;</a:t>
              </a:r>
            </a:p>
          </p:txBody>
        </p:sp>
        <p:sp>
          <p:nvSpPr>
            <p:cNvPr id="18" name="Title 1">
              <a:extLst>
                <a:ext uri="{FF2B5EF4-FFF2-40B4-BE49-F238E27FC236}">
                  <a16:creationId xmlns:a16="http://schemas.microsoft.com/office/drawing/2014/main" id="{526E976E-E9E8-390E-C01C-67F80B9A84BB}"/>
                </a:ext>
              </a:extLst>
            </p:cNvPr>
            <p:cNvSpPr txBox="1">
              <a:spLocks/>
            </p:cNvSpPr>
            <p:nvPr/>
          </p:nvSpPr>
          <p:spPr>
            <a:xfrm>
              <a:off x="154614" y="562209"/>
              <a:ext cx="3059642" cy="1061251"/>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Structure</a:t>
              </a:r>
            </a:p>
          </p:txBody>
        </p:sp>
      </p:grpSp>
      <p:sp>
        <p:nvSpPr>
          <p:cNvPr id="3" name="Rectangle 2">
            <a:extLst>
              <a:ext uri="{FF2B5EF4-FFF2-40B4-BE49-F238E27FC236}">
                <a16:creationId xmlns:a16="http://schemas.microsoft.com/office/drawing/2014/main" id="{B6B25C49-A73B-731E-D9B8-5C04D3A83BD8}"/>
              </a:ext>
            </a:extLst>
          </p:cNvPr>
          <p:cNvSpPr/>
          <p:nvPr/>
        </p:nvSpPr>
        <p:spPr>
          <a:xfrm>
            <a:off x="6669211" y="1092834"/>
            <a:ext cx="5368175" cy="1015663"/>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60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Academy development and structure is crucial</a:t>
            </a:r>
            <a:br>
              <a:rPr kumimoji="0" lang="en-US" sz="2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br>
            <a:r>
              <a:rPr kumimoji="0" lang="en-US" sz="2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to the </a:t>
            </a:r>
            <a:r>
              <a:rPr kumimoji="0" lang="en-US" sz="2000" b="1" i="0" u="none" strike="noStrike" kern="1200" cap="none" spc="0" normalizeH="0" baseline="0" noProof="0" dirty="0">
                <a:ln>
                  <a:noFill/>
                </a:ln>
                <a:solidFill>
                  <a:srgbClr val="FCAF17"/>
                </a:solidFill>
                <a:effectLst/>
                <a:uLnTx/>
                <a:uFillTx/>
                <a:latin typeface="Tahoma" panose="020B0604030504040204" pitchFamily="34" charset="0"/>
                <a:ea typeface="Tahoma" panose="020B0604030504040204" pitchFamily="34" charset="0"/>
                <a:cs typeface="Tahoma" panose="020B0604030504040204" pitchFamily="34" charset="0"/>
              </a:rPr>
              <a:t>successful implementation </a:t>
            </a:r>
            <a:r>
              <a:rPr kumimoji="0" lang="en-US" sz="2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of a </a:t>
            </a:r>
            <a:br>
              <a:rPr kumimoji="0" lang="en-US" sz="2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br>
            <a:r>
              <a:rPr kumimoji="0" lang="en-US" sz="2000" b="1" i="0" u="none" strike="noStrike" kern="1200" cap="none" spc="0" normalizeH="0" baseline="0" noProof="0" dirty="0">
                <a:ln>
                  <a:noFill/>
                </a:ln>
                <a:solidFill>
                  <a:srgbClr val="FCAF17"/>
                </a:solidFill>
                <a:effectLst/>
                <a:uLnTx/>
                <a:uFillTx/>
                <a:latin typeface="Tahoma" panose="020B0604030504040204" pitchFamily="34" charset="0"/>
                <a:ea typeface="Tahoma" panose="020B0604030504040204" pitchFamily="34" charset="0"/>
                <a:cs typeface="Tahoma" panose="020B0604030504040204" pitchFamily="34" charset="0"/>
              </a:rPr>
              <a:t>high-quality</a:t>
            </a:r>
            <a:r>
              <a:rPr kumimoji="0" lang="en-US" sz="2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NAF career academy. </a:t>
            </a:r>
          </a:p>
        </p:txBody>
      </p:sp>
      <p:sp>
        <p:nvSpPr>
          <p:cNvPr id="4" name="Slide Number Placeholder 4">
            <a:extLst>
              <a:ext uri="{FF2B5EF4-FFF2-40B4-BE49-F238E27FC236}">
                <a16:creationId xmlns:a16="http://schemas.microsoft.com/office/drawing/2014/main" id="{59F25376-EF73-3AB4-B5E9-11E96CD16988}"/>
              </a:ext>
            </a:extLst>
          </p:cNvPr>
          <p:cNvSpPr txBox="1">
            <a:spLocks/>
          </p:cNvSpPr>
          <p:nvPr/>
        </p:nvSpPr>
        <p:spPr>
          <a:xfrm>
            <a:off x="9225005" y="649269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457200">
              <a:defRPr/>
            </a:pPr>
            <a:fld id="{9842275E-3340-4755-9ABD-115F011478DF}" type="slidenum">
              <a:rPr lang="en-US" smtClean="0">
                <a:solidFill>
                  <a:prstClr val="black">
                    <a:tint val="75000"/>
                  </a:prstClr>
                </a:solidFill>
                <a:latin typeface="DINOT"/>
              </a:rPr>
              <a:pPr defTabSz="457200">
                <a:defRPr/>
              </a:pPr>
              <a:t>7</a:t>
            </a:fld>
            <a:endParaRPr lang="en-US" dirty="0">
              <a:solidFill>
                <a:prstClr val="black">
                  <a:tint val="75000"/>
                </a:prstClr>
              </a:solidFill>
              <a:latin typeface="DINOT"/>
            </a:endParaRPr>
          </a:p>
        </p:txBody>
      </p:sp>
    </p:spTree>
    <p:extLst>
      <p:ext uri="{BB962C8B-B14F-4D97-AF65-F5344CB8AC3E}">
        <p14:creationId xmlns:p14="http://schemas.microsoft.com/office/powerpoint/2010/main" val="174584098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E15E62A-A643-6A4D-9333-5B8224DE65DE}"/>
              </a:ext>
            </a:extLst>
          </p:cNvPr>
          <p:cNvSpPr txBox="1">
            <a:spLocks/>
          </p:cNvSpPr>
          <p:nvPr/>
        </p:nvSpPr>
        <p:spPr>
          <a:xfrm>
            <a:off x="2123129" y="4601158"/>
            <a:ext cx="7540594" cy="1294713"/>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457200" marR="0" lvl="0" indent="-457200" algn="l" defTabSz="914400" rtl="0" eaLnBrk="1" fontAlgn="auto" latinLnBrk="0" hangingPunct="1">
              <a:lnSpc>
                <a:spcPct val="170000"/>
              </a:lnSpc>
              <a:spcBef>
                <a:spcPts val="1000"/>
              </a:spcBef>
              <a:spcAft>
                <a:spcPts val="0"/>
              </a:spcAft>
              <a:buClrTx/>
              <a:buSzTx/>
              <a:buFont typeface="Arial" panose="020B0604020202020204" pitchFamily="34" charset="0"/>
              <a:buChar char="•"/>
              <a:tabLst/>
              <a:defRPr/>
            </a:pPr>
            <a:endParaRPr kumimoji="0" lang="en-US" sz="2600" b="0" i="0" u="none" strike="noStrike" kern="1200" cap="none" spc="0" normalizeH="0" baseline="0" noProof="0" dirty="0">
              <a:ln>
                <a:noFill/>
              </a:ln>
              <a:solidFill>
                <a:srgbClr val="00AEA9"/>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 name="Title 1">
            <a:extLst>
              <a:ext uri="{FF2B5EF4-FFF2-40B4-BE49-F238E27FC236}">
                <a16:creationId xmlns:a16="http://schemas.microsoft.com/office/drawing/2014/main" id="{B008362C-4A8D-5D01-6D4D-A74DBA94D93F}"/>
              </a:ext>
            </a:extLst>
          </p:cNvPr>
          <p:cNvSpPr txBox="1">
            <a:spLocks/>
          </p:cNvSpPr>
          <p:nvPr/>
        </p:nvSpPr>
        <p:spPr>
          <a:xfrm>
            <a:off x="154613" y="37039"/>
            <a:ext cx="11477625" cy="1061251"/>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Advisory Board</a:t>
            </a:r>
          </a:p>
        </p:txBody>
      </p:sp>
      <p:pic>
        <p:nvPicPr>
          <p:cNvPr id="5" name="Picture 4">
            <a:extLst>
              <a:ext uri="{FF2B5EF4-FFF2-40B4-BE49-F238E27FC236}">
                <a16:creationId xmlns:a16="http://schemas.microsoft.com/office/drawing/2014/main" id="{8E684298-D197-79CB-ACAD-ACCBF5419F04}"/>
              </a:ext>
            </a:extLst>
          </p:cNvPr>
          <p:cNvPicPr>
            <a:picLocks noChangeAspect="1"/>
          </p:cNvPicPr>
          <p:nvPr/>
        </p:nvPicPr>
        <p:blipFill>
          <a:blip r:embed="rId3">
            <a:extLst>
              <a:ext uri="{28A0092B-C50C-407E-A947-70E740481C1C}">
                <a14:useLocalDpi xmlns:a14="http://schemas.microsoft.com/office/drawing/2010/main" val="0"/>
              </a:ext>
            </a:extLst>
          </a:blip>
          <a:srcRect l="3052" r="3052"/>
          <a:stretch/>
        </p:blipFill>
        <p:spPr>
          <a:xfrm>
            <a:off x="629336" y="1475603"/>
            <a:ext cx="5954344" cy="421140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7" name="TextBox 6">
            <a:extLst>
              <a:ext uri="{FF2B5EF4-FFF2-40B4-BE49-F238E27FC236}">
                <a16:creationId xmlns:a16="http://schemas.microsoft.com/office/drawing/2014/main" id="{FC48AE76-4277-5E97-8AC7-094B005E35F8}"/>
              </a:ext>
            </a:extLst>
          </p:cNvPr>
          <p:cNvSpPr txBox="1"/>
          <p:nvPr/>
        </p:nvSpPr>
        <p:spPr>
          <a:xfrm>
            <a:off x="6936413" y="2633373"/>
            <a:ext cx="5255587" cy="2954655"/>
          </a:xfrm>
          <a:prstGeom prst="rect">
            <a:avLst/>
          </a:prstGeom>
          <a:noFill/>
        </p:spPr>
        <p:txBody>
          <a:bodyPr wrap="square">
            <a:spAutoFit/>
          </a:bodyPr>
          <a:lstStyle/>
          <a:p>
            <a:pPr marL="342900" marR="0" lvl="0" indent="-228600" algn="l" defTabSz="914400" rtl="0" eaLnBrk="1" fontAlgn="auto" latinLnBrk="0" hangingPunct="1">
              <a:lnSpc>
                <a:spcPct val="90000"/>
              </a:lnSpc>
              <a:spcBef>
                <a:spcPts val="60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10-20 members</a:t>
            </a:r>
          </a:p>
          <a:p>
            <a:pPr marL="342900" marR="0" lvl="0" indent="-228600" algn="l" defTabSz="914400" rtl="0" eaLnBrk="1" fontAlgn="auto" latinLnBrk="0" hangingPunct="1">
              <a:lnSpc>
                <a:spcPct val="90000"/>
              </a:lnSpc>
              <a:spcBef>
                <a:spcPts val="60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80% from the business community</a:t>
            </a:r>
          </a:p>
          <a:p>
            <a:pPr marL="342900" marR="0" lvl="0" indent="-228600" algn="l" defTabSz="914400" rtl="0" eaLnBrk="1" fontAlgn="auto" latinLnBrk="0" hangingPunct="1">
              <a:lnSpc>
                <a:spcPct val="90000"/>
              </a:lnSpc>
              <a:spcBef>
                <a:spcPts val="60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Over 4,000 members nation-wide</a:t>
            </a:r>
          </a:p>
          <a:p>
            <a:pPr marL="342900" marR="0" lvl="0" indent="-228600" algn="l" defTabSz="914400" rtl="0" eaLnBrk="1" fontAlgn="auto" latinLnBrk="0" hangingPunct="1">
              <a:lnSpc>
                <a:spcPct val="90000"/>
              </a:lnSpc>
              <a:spcBef>
                <a:spcPts val="60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Organize work-based learning activities</a:t>
            </a:r>
          </a:p>
          <a:p>
            <a:pPr marL="342900" marR="0" lvl="0" indent="-228600" algn="l" defTabSz="914400" rtl="0" eaLnBrk="1" fontAlgn="auto" latinLnBrk="0" hangingPunct="1">
              <a:lnSpc>
                <a:spcPct val="90000"/>
              </a:lnSpc>
              <a:spcBef>
                <a:spcPts val="60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Inform curricula</a:t>
            </a:r>
          </a:p>
          <a:p>
            <a:pPr marL="342900" marR="0" lvl="0" indent="-228600" algn="l" defTabSz="914400" rtl="0" eaLnBrk="1" fontAlgn="auto" latinLnBrk="0" hangingPunct="1">
              <a:lnSpc>
                <a:spcPct val="90000"/>
              </a:lnSpc>
              <a:spcBef>
                <a:spcPts val="60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Community advocates for the academy</a:t>
            </a:r>
          </a:p>
          <a:p>
            <a:pPr marL="342900" marR="0" lvl="0" indent="-228600" algn="l" defTabSz="914400" rtl="0" eaLnBrk="1" fontAlgn="auto" latinLnBrk="0" hangingPunct="1">
              <a:lnSpc>
                <a:spcPct val="90000"/>
              </a:lnSpc>
              <a:spcBef>
                <a:spcPts val="60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Provide and solicit financial support</a:t>
            </a:r>
          </a:p>
        </p:txBody>
      </p:sp>
      <p:sp>
        <p:nvSpPr>
          <p:cNvPr id="4" name="TextBox 3">
            <a:extLst>
              <a:ext uri="{FF2B5EF4-FFF2-40B4-BE49-F238E27FC236}">
                <a16:creationId xmlns:a16="http://schemas.microsoft.com/office/drawing/2014/main" id="{82C383A3-F4F0-3B2E-3C5B-9745AE2DE6BB}"/>
              </a:ext>
            </a:extLst>
          </p:cNvPr>
          <p:cNvSpPr txBox="1"/>
          <p:nvPr/>
        </p:nvSpPr>
        <p:spPr>
          <a:xfrm>
            <a:off x="6881316" y="1053908"/>
            <a:ext cx="5156071" cy="1092607"/>
          </a:xfrm>
          <a:prstGeom prst="rect">
            <a:avLst/>
          </a:prstGeom>
          <a:noFill/>
        </p:spPr>
        <p:txBody>
          <a:bodyPr wrap="square" rtlCol="0">
            <a:spAutoFit/>
          </a:bodyPr>
          <a:lstStyle/>
          <a:p>
            <a:pPr marL="0" marR="0" lvl="0" indent="0" algn="l" defTabSz="457200" rtl="0" eaLnBrk="1" fontAlgn="auto" latinLnBrk="0" hangingPunct="1">
              <a:lnSpc>
                <a:spcPts val="26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Advisory boards and their members </a:t>
            </a:r>
            <a:r>
              <a:rPr kumimoji="0" lang="en-US" sz="2200" b="1" i="0" u="none" strike="noStrike" kern="1200" cap="none" spc="0" normalizeH="0" baseline="0" noProof="0" dirty="0">
                <a:ln>
                  <a:noFill/>
                </a:ln>
                <a:solidFill>
                  <a:srgbClr val="FCAF17"/>
                </a:solidFill>
                <a:effectLst/>
                <a:uLnTx/>
                <a:uFillTx/>
                <a:latin typeface="Tahoma" panose="020B0604030504040204" pitchFamily="34" charset="0"/>
                <a:ea typeface="Tahoma" panose="020B0604030504040204" pitchFamily="34" charset="0"/>
                <a:cs typeface="Tahoma" panose="020B0604030504040204" pitchFamily="34" charset="0"/>
              </a:rPr>
              <a:t>provide an essential bridge</a:t>
            </a:r>
            <a:r>
              <a:rPr kumimoji="0" lang="en-US" sz="2200" b="0" i="0" u="none" strike="noStrike" kern="1200" cap="none" spc="0" normalizeH="0" baseline="0" noProof="0" dirty="0">
                <a:ln>
                  <a:noFill/>
                </a:ln>
                <a:solidFill>
                  <a:srgbClr val="FCAF17"/>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200" b="0" i="0"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between the classroom and the workplace.</a:t>
            </a:r>
            <a:endParaRPr kumimoji="0" lang="en-US" sz="22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6" name="Slide Number Placeholder 4">
            <a:extLst>
              <a:ext uri="{FF2B5EF4-FFF2-40B4-BE49-F238E27FC236}">
                <a16:creationId xmlns:a16="http://schemas.microsoft.com/office/drawing/2014/main" id="{6BC28E02-9B85-265D-D558-4C7B4C4C9B8B}"/>
              </a:ext>
            </a:extLst>
          </p:cNvPr>
          <p:cNvSpPr txBox="1">
            <a:spLocks/>
          </p:cNvSpPr>
          <p:nvPr/>
        </p:nvSpPr>
        <p:spPr>
          <a:xfrm>
            <a:off x="9225005" y="649269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457200">
              <a:defRPr/>
            </a:pPr>
            <a:fld id="{9842275E-3340-4755-9ABD-115F011478DF}" type="slidenum">
              <a:rPr lang="en-US" smtClean="0">
                <a:solidFill>
                  <a:prstClr val="black">
                    <a:tint val="75000"/>
                  </a:prstClr>
                </a:solidFill>
                <a:latin typeface="DINOT"/>
              </a:rPr>
              <a:pPr defTabSz="457200">
                <a:defRPr/>
              </a:pPr>
              <a:t>8</a:t>
            </a:fld>
            <a:endParaRPr lang="en-US" dirty="0">
              <a:solidFill>
                <a:prstClr val="black">
                  <a:tint val="75000"/>
                </a:prstClr>
              </a:solidFill>
              <a:latin typeface="DINOT"/>
            </a:endParaRPr>
          </a:p>
        </p:txBody>
      </p:sp>
    </p:spTree>
    <p:extLst>
      <p:ext uri="{BB962C8B-B14F-4D97-AF65-F5344CB8AC3E}">
        <p14:creationId xmlns:p14="http://schemas.microsoft.com/office/powerpoint/2010/main" val="274871937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E15E62A-A643-6A4D-9333-5B8224DE65DE}"/>
              </a:ext>
            </a:extLst>
          </p:cNvPr>
          <p:cNvSpPr txBox="1">
            <a:spLocks/>
          </p:cNvSpPr>
          <p:nvPr/>
        </p:nvSpPr>
        <p:spPr>
          <a:xfrm>
            <a:off x="2123129" y="4601158"/>
            <a:ext cx="7540594" cy="1294713"/>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457200" marR="0" lvl="0" indent="-457200" algn="l" defTabSz="914400" rtl="0" eaLnBrk="1" fontAlgn="auto" latinLnBrk="0" hangingPunct="1">
              <a:lnSpc>
                <a:spcPct val="170000"/>
              </a:lnSpc>
              <a:spcBef>
                <a:spcPts val="1000"/>
              </a:spcBef>
              <a:spcAft>
                <a:spcPts val="0"/>
              </a:spcAft>
              <a:buClrTx/>
              <a:buSzTx/>
              <a:buFont typeface="Arial" panose="020B0604020202020204" pitchFamily="34" charset="0"/>
              <a:buChar char="•"/>
              <a:tabLst/>
              <a:defRPr/>
            </a:pPr>
            <a:endParaRPr kumimoji="0" lang="en-US" sz="2600" b="0" i="0" u="none" strike="noStrike" kern="1200" cap="none" spc="0" normalizeH="0" baseline="0" noProof="0" dirty="0">
              <a:ln>
                <a:noFill/>
              </a:ln>
              <a:solidFill>
                <a:srgbClr val="00AEA9"/>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 name="Title 1">
            <a:extLst>
              <a:ext uri="{FF2B5EF4-FFF2-40B4-BE49-F238E27FC236}">
                <a16:creationId xmlns:a16="http://schemas.microsoft.com/office/drawing/2014/main" id="{B008362C-4A8D-5D01-6D4D-A74DBA94D93F}"/>
              </a:ext>
            </a:extLst>
          </p:cNvPr>
          <p:cNvSpPr txBox="1">
            <a:spLocks/>
          </p:cNvSpPr>
          <p:nvPr/>
        </p:nvSpPr>
        <p:spPr>
          <a:xfrm>
            <a:off x="154613" y="37039"/>
            <a:ext cx="11477625" cy="1061251"/>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Program of Study</a:t>
            </a:r>
          </a:p>
        </p:txBody>
      </p:sp>
      <p:pic>
        <p:nvPicPr>
          <p:cNvPr id="5" name="Picture 4">
            <a:extLst>
              <a:ext uri="{FF2B5EF4-FFF2-40B4-BE49-F238E27FC236}">
                <a16:creationId xmlns:a16="http://schemas.microsoft.com/office/drawing/2014/main" id="{8E684298-D197-79CB-ACAD-ACCBF5419F04}"/>
              </a:ext>
            </a:extLst>
          </p:cNvPr>
          <p:cNvPicPr>
            <a:picLocks noChangeAspect="1"/>
          </p:cNvPicPr>
          <p:nvPr/>
        </p:nvPicPr>
        <p:blipFill>
          <a:blip r:embed="rId3">
            <a:extLst>
              <a:ext uri="{28A0092B-C50C-407E-A947-70E740481C1C}">
                <a14:useLocalDpi xmlns:a14="http://schemas.microsoft.com/office/drawing/2010/main" val="0"/>
              </a:ext>
            </a:extLst>
          </a:blip>
          <a:srcRect l="2878" r="2878"/>
          <a:stretch/>
        </p:blipFill>
        <p:spPr>
          <a:xfrm>
            <a:off x="629336" y="1475603"/>
            <a:ext cx="5954344" cy="421140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6" name="TextBox 5">
            <a:extLst>
              <a:ext uri="{FF2B5EF4-FFF2-40B4-BE49-F238E27FC236}">
                <a16:creationId xmlns:a16="http://schemas.microsoft.com/office/drawing/2014/main" id="{AFE81BAE-74C6-4C72-AD1E-E266F7FF90E3}"/>
              </a:ext>
            </a:extLst>
          </p:cNvPr>
          <p:cNvSpPr txBox="1"/>
          <p:nvPr/>
        </p:nvSpPr>
        <p:spPr>
          <a:xfrm>
            <a:off x="8075480" y="3668655"/>
            <a:ext cx="2681626" cy="1659596"/>
          </a:xfrm>
          <a:prstGeom prst="rect">
            <a:avLst/>
          </a:prstGeom>
        </p:spPr>
        <p:txBody>
          <a:bodyPr vert="horz" lIns="91440" tIns="45720" rIns="91440" bIns="45720" rtlCol="0">
            <a:noAutofit/>
          </a:bodyPr>
          <a:lstStyle/>
          <a:p>
            <a:pPr marL="342900" marR="0" lvl="0" indent="-228600" algn="l" defTabSz="914400" rtl="0" eaLnBrk="1" fontAlgn="auto" latinLnBrk="0" hangingPunct="1">
              <a:lnSpc>
                <a:spcPct val="90000"/>
              </a:lnSpc>
              <a:spcBef>
                <a:spcPts val="60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Career-themed</a:t>
            </a:r>
          </a:p>
          <a:p>
            <a:pPr marL="342900" marR="0" lvl="0" indent="-228600" algn="l" defTabSz="914400" rtl="0" eaLnBrk="1" fontAlgn="auto" latinLnBrk="0" hangingPunct="1">
              <a:lnSpc>
                <a:spcPct val="90000"/>
              </a:lnSpc>
              <a:spcBef>
                <a:spcPts val="60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Industry Validated</a:t>
            </a:r>
          </a:p>
          <a:p>
            <a:pPr marL="342900" marR="0" lvl="0" indent="-228600" algn="l" defTabSz="914400" rtl="0" eaLnBrk="1" fontAlgn="auto" latinLnBrk="0" hangingPunct="1">
              <a:lnSpc>
                <a:spcPct val="90000"/>
              </a:lnSpc>
              <a:spcBef>
                <a:spcPts val="60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STEM Infused</a:t>
            </a:r>
          </a:p>
          <a:p>
            <a:pPr marL="342900" marR="0" lvl="0" indent="-228600" algn="l" defTabSz="914400" rtl="0" eaLnBrk="1" fontAlgn="auto" latinLnBrk="0" hangingPunct="1">
              <a:lnSpc>
                <a:spcPct val="90000"/>
              </a:lnSpc>
              <a:spcBef>
                <a:spcPts val="60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Project-based</a:t>
            </a:r>
          </a:p>
        </p:txBody>
      </p:sp>
      <p:sp>
        <p:nvSpPr>
          <p:cNvPr id="7" name="TextBox 6">
            <a:extLst>
              <a:ext uri="{FF2B5EF4-FFF2-40B4-BE49-F238E27FC236}">
                <a16:creationId xmlns:a16="http://schemas.microsoft.com/office/drawing/2014/main" id="{FC48AE76-4277-5E97-8AC7-094B005E35F8}"/>
              </a:ext>
            </a:extLst>
          </p:cNvPr>
          <p:cNvSpPr txBox="1"/>
          <p:nvPr/>
        </p:nvSpPr>
        <p:spPr>
          <a:xfrm>
            <a:off x="6792825" y="919598"/>
            <a:ext cx="5255587" cy="255454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NAF provides and curates rigorous, career-themed curricula and </a:t>
            </a:r>
            <a:r>
              <a:rPr kumimoji="0" lang="en-US" sz="2000" b="1" i="0" u="none" strike="noStrike" kern="1200" cap="none" spc="0" normalizeH="0" baseline="0" noProof="0" dirty="0">
                <a:ln>
                  <a:noFill/>
                </a:ln>
                <a:solidFill>
                  <a:srgbClr val="FCAF17"/>
                </a:solidFill>
                <a:effectLst/>
                <a:uLnTx/>
                <a:uFillTx/>
                <a:latin typeface="Tahoma" panose="020B0604030504040204" pitchFamily="34" charset="0"/>
                <a:ea typeface="Tahoma" panose="020B0604030504040204" pitchFamily="34" charset="0"/>
                <a:cs typeface="Tahoma" panose="020B0604030504040204" pitchFamily="34" charset="0"/>
              </a:rPr>
              <a:t>authentic, career-connected projects</a:t>
            </a:r>
            <a:r>
              <a:rPr kumimoji="0" lang="en-US" sz="2000" b="0" i="0" u="none" strike="noStrike" kern="1200" cap="none" spc="0" normalizeH="0" baseline="0" noProof="0" dirty="0">
                <a:ln>
                  <a:noFill/>
                </a:ln>
                <a:solidFill>
                  <a:srgbClr val="022078"/>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that incorporate current industry standards and practices.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NAF also partners with organizations that provide </a:t>
            </a:r>
            <a:r>
              <a:rPr kumimoji="0" lang="en-US" sz="2000" b="1" i="0" u="none" strike="noStrike" kern="1200" cap="none" spc="0" normalizeH="0" baseline="0" noProof="0" dirty="0">
                <a:ln>
                  <a:noFill/>
                </a:ln>
                <a:solidFill>
                  <a:srgbClr val="FCAF17"/>
                </a:solidFill>
                <a:effectLst/>
                <a:uLnTx/>
                <a:uFillTx/>
                <a:latin typeface="Tahoma" panose="020B0604030504040204" pitchFamily="34" charset="0"/>
                <a:ea typeface="Tahoma" panose="020B0604030504040204" pitchFamily="34" charset="0"/>
                <a:cs typeface="Tahoma" panose="020B0604030504040204" pitchFamily="34" charset="0"/>
              </a:rPr>
              <a:t>free content </a:t>
            </a:r>
            <a:r>
              <a:rPr kumimoji="0" lang="en-US" sz="2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and/or industry certifications!  </a:t>
            </a:r>
            <a:endParaRPr kumimoji="0" lang="en-US" sz="2000" b="0" i="0"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endParaRPr>
          </a:p>
        </p:txBody>
      </p:sp>
      <p:grpSp>
        <p:nvGrpSpPr>
          <p:cNvPr id="4" name="Group 3">
            <a:extLst>
              <a:ext uri="{FF2B5EF4-FFF2-40B4-BE49-F238E27FC236}">
                <a16:creationId xmlns:a16="http://schemas.microsoft.com/office/drawing/2014/main" id="{70C959EF-3C9D-4538-12F2-20A07DCEF884}"/>
              </a:ext>
            </a:extLst>
          </p:cNvPr>
          <p:cNvGrpSpPr>
            <a:grpSpLocks noChangeAspect="1"/>
          </p:cNvGrpSpPr>
          <p:nvPr/>
        </p:nvGrpSpPr>
        <p:grpSpPr>
          <a:xfrm>
            <a:off x="7100440" y="5687003"/>
            <a:ext cx="4631705" cy="1049006"/>
            <a:chOff x="4977287" y="4695230"/>
            <a:chExt cx="6738070" cy="1526060"/>
          </a:xfrm>
        </p:grpSpPr>
        <p:pic>
          <p:nvPicPr>
            <p:cNvPr id="8" name="Picture 7">
              <a:extLst>
                <a:ext uri="{FF2B5EF4-FFF2-40B4-BE49-F238E27FC236}">
                  <a16:creationId xmlns:a16="http://schemas.microsoft.com/office/drawing/2014/main" id="{5BC1102F-704B-2C7C-12EA-EA383F6AA12D}"/>
                </a:ext>
              </a:extLst>
            </p:cNvPr>
            <p:cNvPicPr>
              <a:picLocks noChangeAspect="1"/>
            </p:cNvPicPr>
            <p:nvPr/>
          </p:nvPicPr>
          <p:blipFill>
            <a:blip r:embed="rId4"/>
            <a:stretch>
              <a:fillRect/>
            </a:stretch>
          </p:blipFill>
          <p:spPr>
            <a:xfrm>
              <a:off x="5138632" y="5256065"/>
              <a:ext cx="956240" cy="957675"/>
            </a:xfrm>
            <a:prstGeom prst="rect">
              <a:avLst/>
            </a:prstGeom>
          </p:spPr>
        </p:pic>
        <p:pic>
          <p:nvPicPr>
            <p:cNvPr id="9" name="Picture 8">
              <a:extLst>
                <a:ext uri="{FF2B5EF4-FFF2-40B4-BE49-F238E27FC236}">
                  <a16:creationId xmlns:a16="http://schemas.microsoft.com/office/drawing/2014/main" id="{4BF810A9-3CB3-2266-C513-39B7C8526F91}"/>
                </a:ext>
              </a:extLst>
            </p:cNvPr>
            <p:cNvPicPr>
              <a:picLocks noChangeAspect="1"/>
            </p:cNvPicPr>
            <p:nvPr/>
          </p:nvPicPr>
          <p:blipFill>
            <a:blip r:embed="rId5"/>
            <a:stretch>
              <a:fillRect/>
            </a:stretch>
          </p:blipFill>
          <p:spPr>
            <a:xfrm>
              <a:off x="7885921" y="5253620"/>
              <a:ext cx="965887" cy="960120"/>
            </a:xfrm>
            <a:prstGeom prst="rect">
              <a:avLst/>
            </a:prstGeom>
          </p:spPr>
        </p:pic>
        <p:pic>
          <p:nvPicPr>
            <p:cNvPr id="10" name="Picture 9">
              <a:extLst>
                <a:ext uri="{FF2B5EF4-FFF2-40B4-BE49-F238E27FC236}">
                  <a16:creationId xmlns:a16="http://schemas.microsoft.com/office/drawing/2014/main" id="{7100605E-1B20-3CD1-01EB-14143DEB99E7}"/>
                </a:ext>
              </a:extLst>
            </p:cNvPr>
            <p:cNvPicPr>
              <a:picLocks noChangeAspect="1"/>
            </p:cNvPicPr>
            <p:nvPr/>
          </p:nvPicPr>
          <p:blipFill>
            <a:blip r:embed="rId6"/>
            <a:stretch>
              <a:fillRect/>
            </a:stretch>
          </p:blipFill>
          <p:spPr>
            <a:xfrm>
              <a:off x="10638533" y="5253620"/>
              <a:ext cx="957250" cy="960120"/>
            </a:xfrm>
            <a:prstGeom prst="rect">
              <a:avLst/>
            </a:prstGeom>
          </p:spPr>
        </p:pic>
        <p:pic>
          <p:nvPicPr>
            <p:cNvPr id="11" name="Picture 10">
              <a:extLst>
                <a:ext uri="{FF2B5EF4-FFF2-40B4-BE49-F238E27FC236}">
                  <a16:creationId xmlns:a16="http://schemas.microsoft.com/office/drawing/2014/main" id="{D5DC6090-DCED-0089-3970-AFC4C7380429}"/>
                </a:ext>
              </a:extLst>
            </p:cNvPr>
            <p:cNvPicPr>
              <a:picLocks noChangeAspect="1"/>
            </p:cNvPicPr>
            <p:nvPr/>
          </p:nvPicPr>
          <p:blipFill>
            <a:blip r:embed="rId7"/>
            <a:stretch>
              <a:fillRect/>
            </a:stretch>
          </p:blipFill>
          <p:spPr>
            <a:xfrm>
              <a:off x="6508174" y="5253620"/>
              <a:ext cx="964444" cy="960120"/>
            </a:xfrm>
            <a:prstGeom prst="rect">
              <a:avLst/>
            </a:prstGeom>
          </p:spPr>
        </p:pic>
        <p:pic>
          <p:nvPicPr>
            <p:cNvPr id="12" name="Picture 11">
              <a:extLst>
                <a:ext uri="{FF2B5EF4-FFF2-40B4-BE49-F238E27FC236}">
                  <a16:creationId xmlns:a16="http://schemas.microsoft.com/office/drawing/2014/main" id="{C2AA69F7-0DB0-B3B7-6DB9-768EB424F135}"/>
                </a:ext>
              </a:extLst>
            </p:cNvPr>
            <p:cNvPicPr>
              <a:picLocks noChangeAspect="1"/>
            </p:cNvPicPr>
            <p:nvPr/>
          </p:nvPicPr>
          <p:blipFill>
            <a:blip r:embed="rId8"/>
            <a:stretch>
              <a:fillRect/>
            </a:stretch>
          </p:blipFill>
          <p:spPr>
            <a:xfrm>
              <a:off x="9265111" y="5261170"/>
              <a:ext cx="960120" cy="960120"/>
            </a:xfrm>
            <a:prstGeom prst="rect">
              <a:avLst/>
            </a:prstGeom>
          </p:spPr>
        </p:pic>
        <p:sp>
          <p:nvSpPr>
            <p:cNvPr id="13" name="Rectangle 12">
              <a:extLst>
                <a:ext uri="{FF2B5EF4-FFF2-40B4-BE49-F238E27FC236}">
                  <a16:creationId xmlns:a16="http://schemas.microsoft.com/office/drawing/2014/main" id="{A7EA0271-20B3-F16C-F7BA-E7BE5B1C2673}"/>
                </a:ext>
              </a:extLst>
            </p:cNvPr>
            <p:cNvSpPr/>
            <p:nvPr/>
          </p:nvSpPr>
          <p:spPr>
            <a:xfrm>
              <a:off x="4977287" y="4914602"/>
              <a:ext cx="1278926" cy="35819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1" u="none" strike="noStrike" kern="1200" cap="none" spc="0" normalizeH="0" baseline="0" noProof="0" dirty="0">
                  <a:ln>
                    <a:noFill/>
                  </a:ln>
                  <a:solidFill>
                    <a:srgbClr val="32B04A"/>
                  </a:solidFill>
                  <a:effectLst/>
                  <a:uLnTx/>
                  <a:uFillTx/>
                  <a:latin typeface="DINOT" panose="020B0504020101020102" pitchFamily="34" charset="0"/>
                  <a:ea typeface="Tahoma" panose="020B0604030504040204" pitchFamily="34" charset="0"/>
                  <a:cs typeface="DINOT" panose="020B0504020101020102" pitchFamily="34" charset="0"/>
                </a:rPr>
                <a:t>Engineering</a:t>
              </a:r>
              <a:endParaRPr kumimoji="0" lang="en-US" sz="1000" b="0" i="1" u="none" strike="noStrike" kern="1200" cap="none" spc="0" normalizeH="0" baseline="0" noProof="0" dirty="0">
                <a:ln>
                  <a:noFill/>
                </a:ln>
                <a:solidFill>
                  <a:srgbClr val="32B04A"/>
                </a:solidFill>
                <a:effectLst/>
                <a:uLnTx/>
                <a:uFillTx/>
                <a:latin typeface="DINOT"/>
                <a:ea typeface="+mn-ea"/>
                <a:cs typeface="+mn-cs"/>
              </a:endParaRPr>
            </a:p>
          </p:txBody>
        </p:sp>
        <p:sp>
          <p:nvSpPr>
            <p:cNvPr id="14" name="Rectangle 13">
              <a:extLst>
                <a:ext uri="{FF2B5EF4-FFF2-40B4-BE49-F238E27FC236}">
                  <a16:creationId xmlns:a16="http://schemas.microsoft.com/office/drawing/2014/main" id="{B08661E5-A059-6EAC-FD72-C8D5DC61E49B}"/>
                </a:ext>
              </a:extLst>
            </p:cNvPr>
            <p:cNvSpPr/>
            <p:nvPr/>
          </p:nvSpPr>
          <p:spPr>
            <a:xfrm>
              <a:off x="6508173" y="4914602"/>
              <a:ext cx="919276" cy="358194"/>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1" u="none" strike="noStrike" kern="1200" cap="none" spc="0" normalizeH="0" baseline="0" noProof="0" dirty="0">
                  <a:ln>
                    <a:noFill/>
                  </a:ln>
                  <a:solidFill>
                    <a:srgbClr val="32B04A"/>
                  </a:solidFill>
                  <a:effectLst/>
                  <a:uLnTx/>
                  <a:uFillTx/>
                  <a:latin typeface="DINOT" panose="020B0504020101020102" pitchFamily="34" charset="0"/>
                  <a:ea typeface="Tahoma" panose="020B0604030504040204" pitchFamily="34" charset="0"/>
                  <a:cs typeface="DINOT" panose="020B0504020101020102" pitchFamily="34" charset="0"/>
                </a:rPr>
                <a:t>Finance</a:t>
              </a:r>
              <a:endParaRPr kumimoji="0" lang="en-US" sz="1000" b="0" i="1" u="none" strike="noStrike" kern="1200" cap="none" spc="0" normalizeH="0" baseline="0" noProof="0" dirty="0">
                <a:ln>
                  <a:noFill/>
                </a:ln>
                <a:solidFill>
                  <a:srgbClr val="32B04A"/>
                </a:solidFill>
                <a:effectLst/>
                <a:uLnTx/>
                <a:uFillTx/>
                <a:latin typeface="DINOT"/>
                <a:ea typeface="+mn-ea"/>
                <a:cs typeface="+mn-cs"/>
              </a:endParaRPr>
            </a:p>
          </p:txBody>
        </p:sp>
        <p:sp>
          <p:nvSpPr>
            <p:cNvPr id="15" name="Rectangle 14">
              <a:extLst>
                <a:ext uri="{FF2B5EF4-FFF2-40B4-BE49-F238E27FC236}">
                  <a16:creationId xmlns:a16="http://schemas.microsoft.com/office/drawing/2014/main" id="{0884846A-32D1-9E91-F897-7AB207F5723D}"/>
                </a:ext>
              </a:extLst>
            </p:cNvPr>
            <p:cNvSpPr/>
            <p:nvPr/>
          </p:nvSpPr>
          <p:spPr>
            <a:xfrm>
              <a:off x="7761185" y="4701254"/>
              <a:ext cx="1144511" cy="58206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1" u="none" strike="noStrike" kern="1200" cap="none" spc="0" normalizeH="0" baseline="0" noProof="0" dirty="0">
                  <a:ln>
                    <a:noFill/>
                  </a:ln>
                  <a:solidFill>
                    <a:srgbClr val="32B04A"/>
                  </a:solidFill>
                  <a:effectLst/>
                  <a:uLnTx/>
                  <a:uFillTx/>
                  <a:latin typeface="DINOT" panose="020B0504020101020102" pitchFamily="34" charset="0"/>
                  <a:ea typeface="Tahoma" panose="020B0604030504040204" pitchFamily="34" charset="0"/>
                  <a:cs typeface="DINOT" panose="020B0504020101020102" pitchFamily="34" charset="0"/>
                </a:rPr>
                <a:t>Health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1" u="none" strike="noStrike" kern="1200" cap="none" spc="0" normalizeH="0" baseline="0" noProof="0" dirty="0">
                  <a:ln>
                    <a:noFill/>
                  </a:ln>
                  <a:solidFill>
                    <a:srgbClr val="32B04A"/>
                  </a:solidFill>
                  <a:effectLst/>
                  <a:uLnTx/>
                  <a:uFillTx/>
                  <a:latin typeface="DINOT" panose="020B0504020101020102" pitchFamily="34" charset="0"/>
                  <a:ea typeface="Tahoma" panose="020B0604030504040204" pitchFamily="34" charset="0"/>
                  <a:cs typeface="DINOT" panose="020B0504020101020102" pitchFamily="34" charset="0"/>
                </a:rPr>
                <a:t>Sciences</a:t>
              </a:r>
              <a:endParaRPr kumimoji="0" lang="en-US" sz="1000" b="0" i="1" u="none" strike="noStrike" kern="1200" cap="none" spc="0" normalizeH="0" baseline="0" noProof="0" dirty="0">
                <a:ln>
                  <a:noFill/>
                </a:ln>
                <a:solidFill>
                  <a:srgbClr val="32B04A"/>
                </a:solidFill>
                <a:effectLst/>
                <a:uLnTx/>
                <a:uFillTx/>
                <a:latin typeface="DINOT"/>
                <a:ea typeface="+mn-ea"/>
                <a:cs typeface="+mn-cs"/>
              </a:endParaRPr>
            </a:p>
          </p:txBody>
        </p:sp>
        <p:sp>
          <p:nvSpPr>
            <p:cNvPr id="16" name="Rectangle 15">
              <a:extLst>
                <a:ext uri="{FF2B5EF4-FFF2-40B4-BE49-F238E27FC236}">
                  <a16:creationId xmlns:a16="http://schemas.microsoft.com/office/drawing/2014/main" id="{B8914566-F0FD-591D-E236-33E1AF9CF0B0}"/>
                </a:ext>
              </a:extLst>
            </p:cNvPr>
            <p:cNvSpPr/>
            <p:nvPr/>
          </p:nvSpPr>
          <p:spPr>
            <a:xfrm>
              <a:off x="9055168" y="4695230"/>
              <a:ext cx="1462176" cy="58206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1" u="none" strike="noStrike" kern="1200" cap="none" spc="0" normalizeH="0" baseline="0" noProof="0" dirty="0">
                  <a:ln>
                    <a:noFill/>
                  </a:ln>
                  <a:solidFill>
                    <a:srgbClr val="32B04A"/>
                  </a:solidFill>
                  <a:effectLst/>
                  <a:uLnTx/>
                  <a:uFillTx/>
                  <a:latin typeface="DINOT" panose="020B0504020101020102" pitchFamily="34" charset="0"/>
                  <a:ea typeface="Tahoma" panose="020B0604030504040204" pitchFamily="34" charset="0"/>
                  <a:cs typeface="DINOT" panose="020B0504020101020102" pitchFamily="34" charset="0"/>
                </a:rPr>
                <a:t>Hospitality &amp;</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1" u="none" strike="noStrike" kern="1200" cap="none" spc="0" normalizeH="0" baseline="0" noProof="0" dirty="0">
                  <a:ln>
                    <a:noFill/>
                  </a:ln>
                  <a:solidFill>
                    <a:srgbClr val="32B04A"/>
                  </a:solidFill>
                  <a:effectLst/>
                  <a:uLnTx/>
                  <a:uFillTx/>
                  <a:latin typeface="DINOT" panose="020B0504020101020102" pitchFamily="34" charset="0"/>
                  <a:ea typeface="Tahoma" panose="020B0604030504040204" pitchFamily="34" charset="0"/>
                  <a:cs typeface="DINOT" panose="020B0504020101020102" pitchFamily="34" charset="0"/>
                </a:rPr>
                <a:t>Tourism</a:t>
              </a:r>
            </a:p>
          </p:txBody>
        </p:sp>
        <p:sp>
          <p:nvSpPr>
            <p:cNvPr id="17" name="Rectangle 16">
              <a:extLst>
                <a:ext uri="{FF2B5EF4-FFF2-40B4-BE49-F238E27FC236}">
                  <a16:creationId xmlns:a16="http://schemas.microsoft.com/office/drawing/2014/main" id="{C82A233D-28A6-E262-0807-337AF0AA1043}"/>
                </a:ext>
              </a:extLst>
            </p:cNvPr>
            <p:cNvSpPr/>
            <p:nvPr/>
          </p:nvSpPr>
          <p:spPr>
            <a:xfrm>
              <a:off x="10478928" y="4701254"/>
              <a:ext cx="1236429" cy="582067"/>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1" u="none" strike="noStrike" kern="1200" cap="none" spc="0" normalizeH="0" baseline="0" noProof="0" dirty="0">
                  <a:ln>
                    <a:noFill/>
                  </a:ln>
                  <a:solidFill>
                    <a:srgbClr val="32B04A"/>
                  </a:solidFill>
                  <a:effectLst/>
                  <a:uLnTx/>
                  <a:uFillTx/>
                  <a:latin typeface="DINOT" panose="020B0504020101020102" pitchFamily="34" charset="0"/>
                  <a:ea typeface="Tahoma" panose="020B0604030504040204" pitchFamily="34" charset="0"/>
                  <a:cs typeface="DINOT" panose="020B0504020101020102" pitchFamily="34" charset="0"/>
                </a:rPr>
                <a:t>Information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1" u="none" strike="noStrike" kern="1200" cap="none" spc="0" normalizeH="0" baseline="0" noProof="0" dirty="0">
                  <a:ln>
                    <a:noFill/>
                  </a:ln>
                  <a:solidFill>
                    <a:srgbClr val="32B04A"/>
                  </a:solidFill>
                  <a:effectLst/>
                  <a:uLnTx/>
                  <a:uFillTx/>
                  <a:latin typeface="DINOT" panose="020B0504020101020102" pitchFamily="34" charset="0"/>
                  <a:ea typeface="Tahoma" panose="020B0604030504040204" pitchFamily="34" charset="0"/>
                  <a:cs typeface="DINOT" panose="020B0504020101020102" pitchFamily="34" charset="0"/>
                </a:rPr>
                <a:t>Technology</a:t>
              </a:r>
              <a:endParaRPr kumimoji="0" lang="en-US" sz="1000" b="0" i="1" u="none" strike="noStrike" kern="1200" cap="none" spc="0" normalizeH="0" baseline="0" noProof="0" dirty="0">
                <a:ln>
                  <a:noFill/>
                </a:ln>
                <a:solidFill>
                  <a:srgbClr val="32B04A"/>
                </a:solidFill>
                <a:effectLst/>
                <a:uLnTx/>
                <a:uFillTx/>
                <a:latin typeface="DINOT"/>
                <a:ea typeface="+mn-ea"/>
                <a:cs typeface="+mn-cs"/>
              </a:endParaRPr>
            </a:p>
          </p:txBody>
        </p:sp>
      </p:grpSp>
      <p:sp>
        <p:nvSpPr>
          <p:cNvPr id="18" name="Slide Number Placeholder 4">
            <a:extLst>
              <a:ext uri="{FF2B5EF4-FFF2-40B4-BE49-F238E27FC236}">
                <a16:creationId xmlns:a16="http://schemas.microsoft.com/office/drawing/2014/main" id="{163A683C-F076-B1A0-AF45-80414EB6A8FD}"/>
              </a:ext>
            </a:extLst>
          </p:cNvPr>
          <p:cNvSpPr txBox="1">
            <a:spLocks/>
          </p:cNvSpPr>
          <p:nvPr/>
        </p:nvSpPr>
        <p:spPr>
          <a:xfrm>
            <a:off x="9225005" y="649269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9842275E-3340-4755-9ABD-115F011478DF}" type="slidenum">
              <a:rPr kumimoji="0" lang="en-US" sz="1200" b="0" i="0" u="none" strike="noStrike" kern="1200" cap="none" spc="0" normalizeH="0" baseline="0" noProof="0" smtClean="0">
                <a:ln>
                  <a:noFill/>
                </a:ln>
                <a:solidFill>
                  <a:prstClr val="black">
                    <a:tint val="75000"/>
                  </a:prstClr>
                </a:solidFill>
                <a:effectLst/>
                <a:uLnTx/>
                <a:uFillTx/>
                <a:latin typeface="DINOT"/>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dirty="0">
              <a:ln>
                <a:noFill/>
              </a:ln>
              <a:solidFill>
                <a:prstClr val="black">
                  <a:tint val="75000"/>
                </a:prstClr>
              </a:solidFill>
              <a:effectLst/>
              <a:uLnTx/>
              <a:uFillTx/>
              <a:latin typeface="DINOT"/>
              <a:ea typeface="+mn-ea"/>
              <a:cs typeface="+mn-cs"/>
            </a:endParaRPr>
          </a:p>
        </p:txBody>
      </p:sp>
    </p:spTree>
    <p:extLst>
      <p:ext uri="{BB962C8B-B14F-4D97-AF65-F5344CB8AC3E}">
        <p14:creationId xmlns:p14="http://schemas.microsoft.com/office/powerpoint/2010/main" val="182696242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1_NAF 2022 Template">
  <a:themeElements>
    <a:clrScheme name="NAF 2022">
      <a:dk1>
        <a:srgbClr val="FFFFFF"/>
      </a:dk1>
      <a:lt1>
        <a:srgbClr val="FFFFFF"/>
      </a:lt1>
      <a:dk2>
        <a:srgbClr val="32B04A"/>
      </a:dk2>
      <a:lt2>
        <a:srgbClr val="C6C8CA"/>
      </a:lt2>
      <a:accent1>
        <a:srgbClr val="006A4F"/>
      </a:accent1>
      <a:accent2>
        <a:srgbClr val="005480"/>
      </a:accent2>
      <a:accent3>
        <a:srgbClr val="FBAF17"/>
      </a:accent3>
      <a:accent4>
        <a:srgbClr val="B2D235"/>
      </a:accent4>
      <a:accent5>
        <a:srgbClr val="EBEA70"/>
      </a:accent5>
      <a:accent6>
        <a:srgbClr val="005581"/>
      </a:accent6>
      <a:hlink>
        <a:srgbClr val="009EC9"/>
      </a:hlink>
      <a:folHlink>
        <a:srgbClr val="92278F"/>
      </a:folHlink>
    </a:clrScheme>
    <a:fontScheme name="NAF 2022">
      <a:majorFont>
        <a:latin typeface="DIN 2014 Bold"/>
        <a:ea typeface=""/>
        <a:cs typeface=""/>
      </a:majorFont>
      <a:minorFont>
        <a:latin typeface="DIN 2014"/>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AF 2022 Powerpoint Template" id="{4A1A08D2-A81C-457A-AF2F-CA2D8FB1F3E3}" vid="{D3A6F673-0C87-48DE-A4F4-291E7E89D2AE}"/>
    </a:ext>
  </a:extLst>
</a:theme>
</file>

<file path=ppt/theme/theme11.xml><?xml version="1.0" encoding="utf-8"?>
<a:theme xmlns:a="http://schemas.openxmlformats.org/drawingml/2006/main" name="2_NAF 2022 Template">
  <a:themeElements>
    <a:clrScheme name="NAF 2022">
      <a:dk1>
        <a:srgbClr val="FFFFFF"/>
      </a:dk1>
      <a:lt1>
        <a:srgbClr val="FFFFFF"/>
      </a:lt1>
      <a:dk2>
        <a:srgbClr val="32B04A"/>
      </a:dk2>
      <a:lt2>
        <a:srgbClr val="C6C8CA"/>
      </a:lt2>
      <a:accent1>
        <a:srgbClr val="006A4F"/>
      </a:accent1>
      <a:accent2>
        <a:srgbClr val="005480"/>
      </a:accent2>
      <a:accent3>
        <a:srgbClr val="FBAF17"/>
      </a:accent3>
      <a:accent4>
        <a:srgbClr val="B2D235"/>
      </a:accent4>
      <a:accent5>
        <a:srgbClr val="EBEA70"/>
      </a:accent5>
      <a:accent6>
        <a:srgbClr val="005581"/>
      </a:accent6>
      <a:hlink>
        <a:srgbClr val="009EC9"/>
      </a:hlink>
      <a:folHlink>
        <a:srgbClr val="92278F"/>
      </a:folHlink>
    </a:clrScheme>
    <a:fontScheme name="NAF 2022">
      <a:majorFont>
        <a:latin typeface="DIN 2014 Bold"/>
        <a:ea typeface=""/>
        <a:cs typeface=""/>
      </a:majorFont>
      <a:minorFont>
        <a:latin typeface="DIN 2014"/>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3AB20603-ECC7-5E46-92E4-89E321BF554D}" vid="{28134202-1C0F-F44A-A853-417E929DF3E2}"/>
    </a:ext>
  </a:extLst>
</a:theme>
</file>

<file path=ppt/theme/theme1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New Section Slides">
  <a:themeElements>
    <a:clrScheme name="Custom 16">
      <a:dk1>
        <a:srgbClr val="000000"/>
      </a:dk1>
      <a:lt1>
        <a:srgbClr val="FFFFFF"/>
      </a:lt1>
      <a:dk2>
        <a:srgbClr val="A5A5A5"/>
      </a:dk2>
      <a:lt2>
        <a:srgbClr val="D8D8D8"/>
      </a:lt2>
      <a:accent1>
        <a:srgbClr val="006A4F"/>
      </a:accent1>
      <a:accent2>
        <a:srgbClr val="C7C8CA"/>
      </a:accent2>
      <a:accent3>
        <a:srgbClr val="009EC9"/>
      </a:accent3>
      <a:accent4>
        <a:srgbClr val="FCAF17"/>
      </a:accent4>
      <a:accent5>
        <a:srgbClr val="005581"/>
      </a:accent5>
      <a:accent6>
        <a:srgbClr val="32B04A"/>
      </a:accent6>
      <a:hlink>
        <a:srgbClr val="009EC9"/>
      </a:hlink>
      <a:folHlink>
        <a:srgbClr val="004D74"/>
      </a:folHlink>
    </a:clrScheme>
    <a:fontScheme name="Tahoma">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defRPr dirty="0" err="1" smtClean="0">
            <a:latin typeface="+mn-lt"/>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Custom Design">
  <a:themeElements>
    <a:clrScheme name="NAF">
      <a:dk1>
        <a:sysClr val="windowText" lastClr="000000"/>
      </a:dk1>
      <a:lt1>
        <a:sysClr val="window" lastClr="FFFFFF"/>
      </a:lt1>
      <a:dk2>
        <a:srgbClr val="373545"/>
      </a:dk2>
      <a:lt2>
        <a:srgbClr val="CEDBE6"/>
      </a:lt2>
      <a:accent1>
        <a:srgbClr val="32B04A"/>
      </a:accent1>
      <a:accent2>
        <a:srgbClr val="006A4F"/>
      </a:accent2>
      <a:accent3>
        <a:srgbClr val="009EC9"/>
      </a:accent3>
      <a:accent4>
        <a:srgbClr val="939597"/>
      </a:accent4>
      <a:accent5>
        <a:srgbClr val="C6C8CA"/>
      </a:accent5>
      <a:accent6>
        <a:srgbClr val="FBAF17"/>
      </a:accent6>
      <a:hlink>
        <a:srgbClr val="005480"/>
      </a:hlink>
      <a:folHlink>
        <a:srgbClr val="92278F"/>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NAF 2022 Template">
  <a:themeElements>
    <a:clrScheme name="NAF 2022">
      <a:dk1>
        <a:srgbClr val="FFFFFF"/>
      </a:dk1>
      <a:lt1>
        <a:srgbClr val="FFFFFF"/>
      </a:lt1>
      <a:dk2>
        <a:srgbClr val="32B04A"/>
      </a:dk2>
      <a:lt2>
        <a:srgbClr val="C6C8CA"/>
      </a:lt2>
      <a:accent1>
        <a:srgbClr val="006A4F"/>
      </a:accent1>
      <a:accent2>
        <a:srgbClr val="005480"/>
      </a:accent2>
      <a:accent3>
        <a:srgbClr val="FBAF17"/>
      </a:accent3>
      <a:accent4>
        <a:srgbClr val="B2D235"/>
      </a:accent4>
      <a:accent5>
        <a:srgbClr val="EBEA70"/>
      </a:accent5>
      <a:accent6>
        <a:srgbClr val="005581"/>
      </a:accent6>
      <a:hlink>
        <a:srgbClr val="009EC9"/>
      </a:hlink>
      <a:folHlink>
        <a:srgbClr val="92278F"/>
      </a:folHlink>
    </a:clrScheme>
    <a:fontScheme name="NAF 2022">
      <a:majorFont>
        <a:latin typeface="DIN 2014 Bold"/>
        <a:ea typeface=""/>
        <a:cs typeface=""/>
      </a:majorFont>
      <a:minorFont>
        <a:latin typeface="DIN 2014"/>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AF 2022 Powerpoint Template" id="{4A1A08D2-A81C-457A-AF2F-CA2D8FB1F3E3}" vid="{D3A6F673-0C87-48DE-A4F4-291E7E89D2AE}"/>
    </a:ext>
  </a:extLst>
</a:theme>
</file>

<file path=ppt/theme/theme5.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 Template" id="{47EB3B02-293F-47DF-9849-9EFFDB3AD388}" vid="{613420C6-83C6-401C-9503-DCE06B3A986D}"/>
    </a:ext>
  </a:extLst>
</a:theme>
</file>

<file path=ppt/theme/theme7.xml><?xml version="1.0" encoding="utf-8"?>
<a:theme xmlns:a="http://schemas.openxmlformats.org/drawingml/2006/main" name="5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3_Office Theme">
  <a:themeElements>
    <a:clrScheme name="NAF">
      <a:dk1>
        <a:sysClr val="windowText" lastClr="000000"/>
      </a:dk1>
      <a:lt1>
        <a:sysClr val="window" lastClr="FFFFFF"/>
      </a:lt1>
      <a:dk2>
        <a:srgbClr val="44546A"/>
      </a:dk2>
      <a:lt2>
        <a:srgbClr val="E7E6E6"/>
      </a:lt2>
      <a:accent1>
        <a:srgbClr val="32B04A"/>
      </a:accent1>
      <a:accent2>
        <a:srgbClr val="006A4F"/>
      </a:accent2>
      <a:accent3>
        <a:srgbClr val="009EC9"/>
      </a:accent3>
      <a:accent4>
        <a:srgbClr val="005581"/>
      </a:accent4>
      <a:accent5>
        <a:srgbClr val="FCAF17"/>
      </a:accent5>
      <a:accent6>
        <a:srgbClr val="C7C8CA"/>
      </a:accent6>
      <a:hlink>
        <a:srgbClr val="0563C1"/>
      </a:hlink>
      <a:folHlink>
        <a:srgbClr val="954F72"/>
      </a:folHlink>
    </a:clrScheme>
    <a:fontScheme name="NAF">
      <a:majorFont>
        <a:latin typeface="DINOT-Black"/>
        <a:ea typeface=""/>
        <a:cs typeface=""/>
      </a:majorFont>
      <a:minorFont>
        <a:latin typeface="DINOT"/>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6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367595CB6E64C546BB4659BDD23E42F6" ma:contentTypeVersion="11" ma:contentTypeDescription="Create a new document." ma:contentTypeScope="" ma:versionID="e3455c2a6aa28e6d4b4e48fef750a939">
  <xsd:schema xmlns:xsd="http://www.w3.org/2001/XMLSchema" xmlns:xs="http://www.w3.org/2001/XMLSchema" xmlns:p="http://schemas.microsoft.com/office/2006/metadata/properties" xmlns:ns2="2e082697-512e-457f-a86a-ab5f9b9ff24c" xmlns:ns3="ec8eb928-1898-46f1-90db-2c854ba1c165" targetNamespace="http://schemas.microsoft.com/office/2006/metadata/properties" ma:root="true" ma:fieldsID="2558115a795fdf619015aba4d2fcaaef" ns2:_="" ns3:_="">
    <xsd:import namespace="2e082697-512e-457f-a86a-ab5f9b9ff24c"/>
    <xsd:import namespace="ec8eb928-1898-46f1-90db-2c854ba1c165"/>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AutoTags" minOccurs="0"/>
                <xsd:element ref="ns2:MediaServiceGenerationTime" minOccurs="0"/>
                <xsd:element ref="ns2:MediaServiceEventHashCode" minOccurs="0"/>
                <xsd:element ref="ns2:MediaServiceDateTake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e082697-512e-457f-a86a-ab5f9b9ff24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DateTaken" ma:index="17" nillable="true" ma:displayName="MediaServiceDateTaken" ma:hidden="true" ma:indexed="true" ma:internalName="MediaServiceDateTaken" ma:readOnly="true">
      <xsd:simpleType>
        <xsd:restriction base="dms:Text"/>
      </xsd:simpleType>
    </xsd:element>
    <xsd:element name="MediaLengthInSeconds" ma:index="18"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ec8eb928-1898-46f1-90db-2c854ba1c165"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E8C89CCF-0FD4-4A2C-9D73-15BFD77BB106}">
  <ds:schemaRefs>
    <ds:schemaRef ds:uri="2e082697-512e-457f-a86a-ab5f9b9ff24c"/>
    <ds:schemaRef ds:uri="ec8eb928-1898-46f1-90db-2c854ba1c165"/>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DAB3F4D3-811C-4355-9F3D-60B83987B4A9}">
  <ds:schemaRefs>
    <ds:schemaRef ds:uri="http://schemas.microsoft.com/sharepoint/v3/contenttype/forms"/>
  </ds:schemaRefs>
</ds:datastoreItem>
</file>

<file path=customXml/itemProps3.xml><?xml version="1.0" encoding="utf-8"?>
<ds:datastoreItem xmlns:ds="http://schemas.openxmlformats.org/officeDocument/2006/customXml" ds:itemID="{A00863A9-66F1-41CB-AEE0-CBD9B812E4D7}">
  <ds:schemaRefs>
    <ds:schemaRef ds:uri="http://www.w3.org/XML/1998/namespace"/>
    <ds:schemaRef ds:uri="http://purl.org/dc/terms/"/>
    <ds:schemaRef ds:uri="http://schemas.microsoft.com/office/2006/documentManagement/types"/>
    <ds:schemaRef ds:uri="http://purl.org/dc/dcmitype/"/>
    <ds:schemaRef ds:uri="http://purl.org/dc/elements/1.1/"/>
    <ds:schemaRef ds:uri="http://schemas.microsoft.com/office/infopath/2007/PartnerControls"/>
    <ds:schemaRef ds:uri="http://schemas.openxmlformats.org/package/2006/metadata/core-properties"/>
    <ds:schemaRef ds:uri="ec8eb928-1898-46f1-90db-2c854ba1c165"/>
    <ds:schemaRef ds:uri="2e082697-512e-457f-a86a-ab5f9b9ff24c"/>
    <ds:schemaRef ds:uri="http://schemas.microsoft.com/office/2006/metadata/properties"/>
  </ds:schemaRefs>
</ds:datastoreItem>
</file>

<file path=docProps/app.xml><?xml version="1.0" encoding="utf-8"?>
<Properties xmlns="http://schemas.openxmlformats.org/officeDocument/2006/extended-properties" xmlns:vt="http://schemas.openxmlformats.org/officeDocument/2006/docPropsVTypes">
  <TotalTime>30433</TotalTime>
  <Words>3645</Words>
  <Application>Microsoft Office PowerPoint</Application>
  <PresentationFormat>Widescreen</PresentationFormat>
  <Paragraphs>560</Paragraphs>
  <Slides>32</Slides>
  <Notes>29</Notes>
  <HiddenSlides>0</HiddenSlides>
  <MMClips>4</MMClips>
  <ScaleCrop>false</ScaleCrop>
  <HeadingPairs>
    <vt:vector size="6" baseType="variant">
      <vt:variant>
        <vt:lpstr>Fonts Used</vt:lpstr>
      </vt:variant>
      <vt:variant>
        <vt:i4>15</vt:i4>
      </vt:variant>
      <vt:variant>
        <vt:lpstr>Theme</vt:lpstr>
      </vt:variant>
      <vt:variant>
        <vt:i4>12</vt:i4>
      </vt:variant>
      <vt:variant>
        <vt:lpstr>Slide Titles</vt:lpstr>
      </vt:variant>
      <vt:variant>
        <vt:i4>32</vt:i4>
      </vt:variant>
    </vt:vector>
  </HeadingPairs>
  <TitlesOfParts>
    <vt:vector size="59" baseType="lpstr">
      <vt:lpstr>Arial</vt:lpstr>
      <vt:lpstr>Barlow</vt:lpstr>
      <vt:lpstr>Barlow Medium</vt:lpstr>
      <vt:lpstr>Calibri</vt:lpstr>
      <vt:lpstr>Calibri Light</vt:lpstr>
      <vt:lpstr>DIN 2014</vt:lpstr>
      <vt:lpstr>DIN 2014 Bold</vt:lpstr>
      <vt:lpstr>DINOT</vt:lpstr>
      <vt:lpstr>DINOT-Black</vt:lpstr>
      <vt:lpstr>DINOT-Bold</vt:lpstr>
      <vt:lpstr>Gill Sans</vt:lpstr>
      <vt:lpstr>Segoe UI</vt:lpstr>
      <vt:lpstr>Symbol</vt:lpstr>
      <vt:lpstr>Tahoma</vt:lpstr>
      <vt:lpstr>Wingdings</vt:lpstr>
      <vt:lpstr>Custom Design</vt:lpstr>
      <vt:lpstr>New Section Slides</vt:lpstr>
      <vt:lpstr>1_Custom Design</vt:lpstr>
      <vt:lpstr>NAF 2022 Template</vt:lpstr>
      <vt:lpstr>2_Office Theme</vt:lpstr>
      <vt:lpstr>Office Theme</vt:lpstr>
      <vt:lpstr>5_Office Theme</vt:lpstr>
      <vt:lpstr>3_Office Theme</vt:lpstr>
      <vt:lpstr>6_Office Theme</vt:lpstr>
      <vt:lpstr>1_NAF 2022 Template</vt:lpstr>
      <vt:lpstr>2_NAF 2022 Template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Together, we can make essential opportunities possible by creating more effective educational experiences and transforming the high school journey.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leaders of tomorrow  are in high school today.</dc:title>
  <dc:creator>JGeisler@naf.org</dc:creator>
  <cp:lastModifiedBy>Jennifer Geisler</cp:lastModifiedBy>
  <cp:revision>113</cp:revision>
  <cp:lastPrinted>2023-01-04T21:04:02Z</cp:lastPrinted>
  <dcterms:created xsi:type="dcterms:W3CDTF">2020-11-30T17:47:22Z</dcterms:created>
  <dcterms:modified xsi:type="dcterms:W3CDTF">2025-03-24T14:52:50Z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0x010100367595CB6E64C546BB4659BDD23E42F6</vt:lpwstr>
  </property>
</Properties>
</file>