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3.xml" ContentType="application/vnd.openxmlformats-officedocument.theme+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theme/theme4.xml" ContentType="application/vnd.openxmlformats-officedocument.theme+xml"/>
  <Override PartName="/ppt/slideLayouts/slideLayout31.xml" ContentType="application/vnd.openxmlformats-officedocument.presentationml.slideLayout+xml"/>
  <Override PartName="/ppt/theme/theme5.xml" ContentType="application/vnd.openxmlformats-officedocument.theme+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6.xml" ContentType="application/vnd.openxmlformats-officedocument.theme+xml"/>
  <Override PartName="/ppt/slideLayouts/slideLayout43.xml" ContentType="application/vnd.openxmlformats-officedocument.presentationml.slideLayout+xml"/>
  <Override PartName="/ppt/theme/theme7.xml" ContentType="application/vnd.openxmlformats-officedocument.theme+xml"/>
  <Override PartName="/ppt/slideLayouts/slideLayout44.xml" ContentType="application/vnd.openxmlformats-officedocument.presentationml.slideLayout+xml"/>
  <Override PartName="/ppt/theme/theme8.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theme/theme9.xml" ContentType="application/vnd.openxmlformats-officedocument.theme+xml"/>
  <Override PartName="/ppt/slideLayouts/slideLayout47.xml" ContentType="application/vnd.openxmlformats-officedocument.presentationml.slideLayout+xml"/>
  <Override PartName="/ppt/theme/theme10.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theme/theme11.xml" ContentType="application/vnd.openxmlformats-officedocument.theme+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theme/theme12.xml" ContentType="application/vnd.openxmlformats-officedocument.theme+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27.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4"/>
    <p:sldMasterId id="2147483693" r:id="rId5"/>
    <p:sldMasterId id="2147483697" r:id="rId6"/>
    <p:sldMasterId id="2147483709" r:id="rId7"/>
    <p:sldMasterId id="2147483717" r:id="rId8"/>
    <p:sldMasterId id="2147483719" r:id="rId9"/>
    <p:sldMasterId id="2147483735" r:id="rId10"/>
    <p:sldMasterId id="2147483737" r:id="rId11"/>
    <p:sldMasterId id="2147483739" r:id="rId12"/>
    <p:sldMasterId id="2147483742" r:id="rId13"/>
    <p:sldMasterId id="2147483744" r:id="rId14"/>
    <p:sldMasterId id="2147483752" r:id="rId15"/>
    <p:sldMasterId id="2147483778" r:id="rId16"/>
  </p:sldMasterIdLst>
  <p:notesMasterIdLst>
    <p:notesMasterId r:id="rId56"/>
  </p:notesMasterIdLst>
  <p:sldIdLst>
    <p:sldId id="2734" r:id="rId17"/>
    <p:sldId id="2802" r:id="rId18"/>
    <p:sldId id="2792" r:id="rId19"/>
    <p:sldId id="2708" r:id="rId20"/>
    <p:sldId id="2753" r:id="rId21"/>
    <p:sldId id="2800" r:id="rId22"/>
    <p:sldId id="2801" r:id="rId23"/>
    <p:sldId id="270" r:id="rId24"/>
    <p:sldId id="2783" r:id="rId25"/>
    <p:sldId id="2787" r:id="rId26"/>
    <p:sldId id="2789" r:id="rId27"/>
    <p:sldId id="2788" r:id="rId28"/>
    <p:sldId id="2809" r:id="rId29"/>
    <p:sldId id="2781" r:id="rId30"/>
    <p:sldId id="2784" r:id="rId31"/>
    <p:sldId id="2785" r:id="rId32"/>
    <p:sldId id="2786" r:id="rId33"/>
    <p:sldId id="2790" r:id="rId34"/>
    <p:sldId id="2791" r:id="rId35"/>
    <p:sldId id="2762" r:id="rId36"/>
    <p:sldId id="2754" r:id="rId37"/>
    <p:sldId id="2756" r:id="rId38"/>
    <p:sldId id="356" r:id="rId39"/>
    <p:sldId id="256" r:id="rId40"/>
    <p:sldId id="2805" r:id="rId41"/>
    <p:sldId id="2794" r:id="rId42"/>
    <p:sldId id="2795" r:id="rId43"/>
    <p:sldId id="2796" r:id="rId44"/>
    <p:sldId id="2812" r:id="rId45"/>
    <p:sldId id="2799" r:id="rId46"/>
    <p:sldId id="2803" r:id="rId47"/>
    <p:sldId id="268" r:id="rId48"/>
    <p:sldId id="2767" r:id="rId49"/>
    <p:sldId id="2810" r:id="rId50"/>
    <p:sldId id="2764" r:id="rId51"/>
    <p:sldId id="2763" r:id="rId52"/>
    <p:sldId id="2765" r:id="rId53"/>
    <p:sldId id="2766" r:id="rId54"/>
    <p:sldId id="2811" r:id="rId55"/>
  </p:sldIdLst>
  <p:sldSz cx="12192000" cy="6858000"/>
  <p:notesSz cx="7099300" cy="93853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44" userDrawn="1">
          <p15:clr>
            <a:srgbClr val="A4A3A4"/>
          </p15:clr>
        </p15:guide>
        <p15:guide id="2" pos="3840" userDrawn="1">
          <p15:clr>
            <a:srgbClr val="A4A3A4"/>
          </p15:clr>
        </p15:guide>
        <p15:guide id="3" pos="96" userDrawn="1">
          <p15:clr>
            <a:srgbClr val="A4A3A4"/>
          </p15:clr>
        </p15:guide>
        <p15:guide id="4" orient="horz" pos="4176" userDrawn="1">
          <p15:clr>
            <a:srgbClr val="A4A3A4"/>
          </p15:clr>
        </p15:guide>
        <p15:guide id="5" pos="7584" userDrawn="1">
          <p15:clr>
            <a:srgbClr val="A4A3A4"/>
          </p15:clr>
        </p15:guide>
        <p15:guide id="6" pos="384" userDrawn="1">
          <p15:clr>
            <a:srgbClr val="A4A3A4"/>
          </p15:clr>
        </p15:guide>
        <p15:guide id="7" pos="7296" userDrawn="1">
          <p15:clr>
            <a:srgbClr val="A4A3A4"/>
          </p15:clr>
        </p15:guide>
        <p15:guide id="8" pos="3000" userDrawn="1">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7" name="Maryanne Greenfield" initials="MG" lastIdx="13" clrIdx="6">
    <p:extLst>
      <p:ext uri="{19B8F6BF-5375-455C-9EA6-DF929625EA0E}">
        <p15:presenceInfo xmlns:p15="http://schemas.microsoft.com/office/powerpoint/2012/main" userId="Maryanne Greenfield" providerId="None"/>
      </p:ext>
    </p:extLst>
  </p:cmAuthor>
  <p:cmAuthor id="1" name="Sarina Mathai" initials="SM" lastIdx="1" clrIdx="0">
    <p:extLst>
      <p:ext uri="{19B8F6BF-5375-455C-9EA6-DF929625EA0E}">
        <p15:presenceInfo xmlns:p15="http://schemas.microsoft.com/office/powerpoint/2012/main" userId="S-1-5-21-2052111302-1336601894-725345543-4751" providerId="AD"/>
      </p:ext>
    </p:extLst>
  </p:cmAuthor>
  <p:cmAuthor id="8" name="John Stegner" initials="JS" lastIdx="5" clrIdx="7">
    <p:extLst>
      <p:ext uri="{19B8F6BF-5375-455C-9EA6-DF929625EA0E}">
        <p15:presenceInfo xmlns:p15="http://schemas.microsoft.com/office/powerpoint/2012/main" userId="John Stegner" providerId="None"/>
      </p:ext>
    </p:extLst>
  </p:cmAuthor>
  <p:cmAuthor id="2" name="Sarina Mathai" initials="SM [2]" lastIdx="3" clrIdx="1">
    <p:extLst>
      <p:ext uri="{19B8F6BF-5375-455C-9EA6-DF929625EA0E}">
        <p15:presenceInfo xmlns:p15="http://schemas.microsoft.com/office/powerpoint/2012/main" userId="f9e1555b1ebdc5a3" providerId="Windows Live"/>
      </p:ext>
    </p:extLst>
  </p:cmAuthor>
  <p:cmAuthor id="9" name="Stephanie Lapera" initials="SL" lastIdx="2" clrIdx="8">
    <p:extLst>
      <p:ext uri="{19B8F6BF-5375-455C-9EA6-DF929625EA0E}">
        <p15:presenceInfo xmlns:p15="http://schemas.microsoft.com/office/powerpoint/2012/main" userId="Stephanie Lapera" providerId="None"/>
      </p:ext>
    </p:extLst>
  </p:cmAuthor>
  <p:cmAuthor id="3" name="Patricia Brown" initials="PB" lastIdx="1" clrIdx="2">
    <p:extLst>
      <p:ext uri="{19B8F6BF-5375-455C-9EA6-DF929625EA0E}">
        <p15:presenceInfo xmlns:p15="http://schemas.microsoft.com/office/powerpoint/2012/main" userId="S-1-5-21-2052111302-1336601894-725345543-3286" providerId="AD"/>
      </p:ext>
    </p:extLst>
  </p:cmAuthor>
  <p:cmAuthor id="4" name="James Cole" initials="JC" lastIdx="1" clrIdx="3">
    <p:extLst>
      <p:ext uri="{19B8F6BF-5375-455C-9EA6-DF929625EA0E}">
        <p15:presenceInfo xmlns:p15="http://schemas.microsoft.com/office/powerpoint/2012/main" userId="S-1-5-21-2052111302-1336601894-725345543-4080" providerId="AD"/>
      </p:ext>
    </p:extLst>
  </p:cmAuthor>
  <p:cmAuthor id="5" name="Alyssa Zehnpfennig" initials="AZ" lastIdx="3" clrIdx="4">
    <p:extLst>
      <p:ext uri="{19B8F6BF-5375-455C-9EA6-DF929625EA0E}">
        <p15:presenceInfo xmlns:p15="http://schemas.microsoft.com/office/powerpoint/2012/main" userId="S::azehnpfennig@naf.org::0e063e7b-2709-4d2f-a04c-257188befe93" providerId="AD"/>
      </p:ext>
    </p:extLst>
  </p:cmAuthor>
  <p:cmAuthor id="6" name="Microsoft Office User" initials="MOU" lastIdx="3" clrIdx="5">
    <p:extLst>
      <p:ext uri="{19B8F6BF-5375-455C-9EA6-DF929625EA0E}">
        <p15:presenceInfo xmlns:p15="http://schemas.microsoft.com/office/powerpoint/2012/main" userId="Microsoft Office User"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2B04A"/>
    <a:srgbClr val="FCAF17"/>
    <a:srgbClr val="006A4F"/>
    <a:srgbClr val="009EC9"/>
    <a:srgbClr val="939599"/>
    <a:srgbClr val="9B9B9B"/>
    <a:srgbClr val="BABABA"/>
    <a:srgbClr val="000000"/>
    <a:srgbClr val="CC8803"/>
    <a:srgbClr val="005581"/>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7AC349ED-8F10-464D-8A90-F9B5AE9B7A29}" v="1" dt="2023-10-11T17:46:36.346"/>
  </p1510:revLst>
</p1510:revInfo>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3750" autoAdjust="0"/>
  </p:normalViewPr>
  <p:slideViewPr>
    <p:cSldViewPr snapToGrid="0">
      <p:cViewPr>
        <p:scale>
          <a:sx n="60" d="100"/>
          <a:sy n="60" d="100"/>
        </p:scale>
        <p:origin x="2436" y="930"/>
      </p:cViewPr>
      <p:guideLst>
        <p:guide orient="horz" pos="144"/>
        <p:guide pos="3840"/>
        <p:guide pos="96"/>
        <p:guide orient="horz" pos="4176"/>
        <p:guide pos="7584"/>
        <p:guide pos="384"/>
        <p:guide pos="7296"/>
        <p:guide pos="3000"/>
      </p:guideLst>
    </p:cSldViewPr>
  </p:slideViewPr>
  <p:notesTextViewPr>
    <p:cViewPr>
      <p:scale>
        <a:sx n="1" d="1"/>
        <a:sy n="1" d="1"/>
      </p:scale>
      <p:origin x="0" y="0"/>
    </p:cViewPr>
  </p:notesTextViewPr>
  <p:notesViewPr>
    <p:cSldViewPr snapToGrid="0">
      <p:cViewPr>
        <p:scale>
          <a:sx n="1" d="2"/>
          <a:sy n="1" d="2"/>
        </p:scale>
        <p:origin x="0" y="0"/>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0.xml"/><Relationship Id="rId18" Type="http://schemas.openxmlformats.org/officeDocument/2006/relationships/slide" Target="slides/slide2.xml"/><Relationship Id="rId26" Type="http://schemas.openxmlformats.org/officeDocument/2006/relationships/slide" Target="slides/slide10.xml"/><Relationship Id="rId39" Type="http://schemas.openxmlformats.org/officeDocument/2006/relationships/slide" Target="slides/slide23.xml"/><Relationship Id="rId21" Type="http://schemas.openxmlformats.org/officeDocument/2006/relationships/slide" Target="slides/slide5.xml"/><Relationship Id="rId34" Type="http://schemas.openxmlformats.org/officeDocument/2006/relationships/slide" Target="slides/slide18.xml"/><Relationship Id="rId42" Type="http://schemas.openxmlformats.org/officeDocument/2006/relationships/slide" Target="slides/slide26.xml"/><Relationship Id="rId47" Type="http://schemas.openxmlformats.org/officeDocument/2006/relationships/slide" Target="slides/slide31.xml"/><Relationship Id="rId50" Type="http://schemas.openxmlformats.org/officeDocument/2006/relationships/slide" Target="slides/slide34.xml"/><Relationship Id="rId55" Type="http://schemas.openxmlformats.org/officeDocument/2006/relationships/slide" Target="slides/slide39.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Master" Target="slideMasters/slideMaster13.xml"/><Relationship Id="rId29" Type="http://schemas.openxmlformats.org/officeDocument/2006/relationships/slide" Target="slides/slide13.xml"/><Relationship Id="rId11" Type="http://schemas.openxmlformats.org/officeDocument/2006/relationships/slideMaster" Target="slideMasters/slideMaster8.xml"/><Relationship Id="rId24" Type="http://schemas.openxmlformats.org/officeDocument/2006/relationships/slide" Target="slides/slide8.xml"/><Relationship Id="rId32" Type="http://schemas.openxmlformats.org/officeDocument/2006/relationships/slide" Target="slides/slide16.xml"/><Relationship Id="rId37" Type="http://schemas.openxmlformats.org/officeDocument/2006/relationships/slide" Target="slides/slide21.xml"/><Relationship Id="rId40" Type="http://schemas.openxmlformats.org/officeDocument/2006/relationships/slide" Target="slides/slide24.xml"/><Relationship Id="rId45" Type="http://schemas.openxmlformats.org/officeDocument/2006/relationships/slide" Target="slides/slide29.xml"/><Relationship Id="rId53" Type="http://schemas.openxmlformats.org/officeDocument/2006/relationships/slide" Target="slides/slide37.xml"/><Relationship Id="rId58" Type="http://schemas.openxmlformats.org/officeDocument/2006/relationships/presProps" Target="presProps.xml"/><Relationship Id="rId5" Type="http://schemas.openxmlformats.org/officeDocument/2006/relationships/slideMaster" Target="slideMasters/slideMaster2.xml"/><Relationship Id="rId61" Type="http://schemas.openxmlformats.org/officeDocument/2006/relationships/tableStyles" Target="tableStyles.xml"/><Relationship Id="rId19" Type="http://schemas.openxmlformats.org/officeDocument/2006/relationships/slide" Target="slides/slide3.xml"/><Relationship Id="rId14" Type="http://schemas.openxmlformats.org/officeDocument/2006/relationships/slideMaster" Target="slideMasters/slideMaster11.xml"/><Relationship Id="rId22" Type="http://schemas.openxmlformats.org/officeDocument/2006/relationships/slide" Target="slides/slide6.xml"/><Relationship Id="rId27" Type="http://schemas.openxmlformats.org/officeDocument/2006/relationships/slide" Target="slides/slide11.xml"/><Relationship Id="rId30" Type="http://schemas.openxmlformats.org/officeDocument/2006/relationships/slide" Target="slides/slide14.xml"/><Relationship Id="rId35" Type="http://schemas.openxmlformats.org/officeDocument/2006/relationships/slide" Target="slides/slide19.xml"/><Relationship Id="rId43" Type="http://schemas.openxmlformats.org/officeDocument/2006/relationships/slide" Target="slides/slide27.xml"/><Relationship Id="rId48" Type="http://schemas.openxmlformats.org/officeDocument/2006/relationships/slide" Target="slides/slide32.xml"/><Relationship Id="rId56" Type="http://schemas.openxmlformats.org/officeDocument/2006/relationships/notesMaster" Target="notesMasters/notesMaster1.xml"/><Relationship Id="rId8" Type="http://schemas.openxmlformats.org/officeDocument/2006/relationships/slideMaster" Target="slideMasters/slideMaster5.xml"/><Relationship Id="rId51" Type="http://schemas.openxmlformats.org/officeDocument/2006/relationships/slide" Target="slides/slide35.xml"/><Relationship Id="rId3" Type="http://schemas.openxmlformats.org/officeDocument/2006/relationships/customXml" Target="../customXml/item3.xml"/><Relationship Id="rId12" Type="http://schemas.openxmlformats.org/officeDocument/2006/relationships/slideMaster" Target="slideMasters/slideMaster9.xml"/><Relationship Id="rId17" Type="http://schemas.openxmlformats.org/officeDocument/2006/relationships/slide" Target="slides/slide1.xml"/><Relationship Id="rId25" Type="http://schemas.openxmlformats.org/officeDocument/2006/relationships/slide" Target="slides/slide9.xml"/><Relationship Id="rId33" Type="http://schemas.openxmlformats.org/officeDocument/2006/relationships/slide" Target="slides/slide17.xml"/><Relationship Id="rId38" Type="http://schemas.openxmlformats.org/officeDocument/2006/relationships/slide" Target="slides/slide22.xml"/><Relationship Id="rId46" Type="http://schemas.openxmlformats.org/officeDocument/2006/relationships/slide" Target="slides/slide30.xml"/><Relationship Id="rId59" Type="http://schemas.openxmlformats.org/officeDocument/2006/relationships/viewProps" Target="viewProps.xml"/><Relationship Id="rId20" Type="http://schemas.openxmlformats.org/officeDocument/2006/relationships/slide" Target="slides/slide4.xml"/><Relationship Id="rId41" Type="http://schemas.openxmlformats.org/officeDocument/2006/relationships/slide" Target="slides/slide25.xml"/><Relationship Id="rId54" Type="http://schemas.openxmlformats.org/officeDocument/2006/relationships/slide" Target="slides/slide38.xml"/><Relationship Id="rId62" Type="http://schemas.microsoft.com/office/2015/10/relationships/revisionInfo" Target="revisionInfo.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Master" Target="slideMasters/slideMaster12.xml"/><Relationship Id="rId23" Type="http://schemas.openxmlformats.org/officeDocument/2006/relationships/slide" Target="slides/slide7.xml"/><Relationship Id="rId28" Type="http://schemas.openxmlformats.org/officeDocument/2006/relationships/slide" Target="slides/slide12.xml"/><Relationship Id="rId36" Type="http://schemas.openxmlformats.org/officeDocument/2006/relationships/slide" Target="slides/slide20.xml"/><Relationship Id="rId49" Type="http://schemas.openxmlformats.org/officeDocument/2006/relationships/slide" Target="slides/slide33.xml"/><Relationship Id="rId57" Type="http://schemas.openxmlformats.org/officeDocument/2006/relationships/commentAuthors" Target="commentAuthors.xml"/><Relationship Id="rId10" Type="http://schemas.openxmlformats.org/officeDocument/2006/relationships/slideMaster" Target="slideMasters/slideMaster7.xml"/><Relationship Id="rId31" Type="http://schemas.openxmlformats.org/officeDocument/2006/relationships/slide" Target="slides/slide15.xml"/><Relationship Id="rId44" Type="http://schemas.openxmlformats.org/officeDocument/2006/relationships/slide" Target="slides/slide28.xml"/><Relationship Id="rId52" Type="http://schemas.openxmlformats.org/officeDocument/2006/relationships/slide" Target="slides/slide36.xml"/><Relationship Id="rId60" Type="http://schemas.openxmlformats.org/officeDocument/2006/relationships/theme" Target="theme/theme1.xml"/><Relationship Id="rId4" Type="http://schemas.openxmlformats.org/officeDocument/2006/relationships/slideMaster" Target="slideMasters/slideMaster1.xml"/><Relationship Id="rId9" Type="http://schemas.openxmlformats.org/officeDocument/2006/relationships/slideMaster" Target="slideMasters/slideMaster6.xml"/></Relationships>
</file>

<file path=ppt/diagrams/_rels/data3.xml.rels><?xml version="1.0" encoding="UTF-8" standalone="yes"?>
<Relationships xmlns="http://schemas.openxmlformats.org/package/2006/relationships"><Relationship Id="rId8" Type="http://schemas.openxmlformats.org/officeDocument/2006/relationships/hyperlink" Target="https://ash.naf.org/public/academy-development.yop?slug=months-7-8-college-career-readiness" TargetMode="External"/><Relationship Id="rId3" Type="http://schemas.openxmlformats.org/officeDocument/2006/relationships/hyperlink" Target="https://ash.naf.org/public/academy-development.yop?slug=month-2-program-of-study" TargetMode="External"/><Relationship Id="rId7" Type="http://schemas.openxmlformats.org/officeDocument/2006/relationships/hyperlink" Target="https://ash.naf.org/public/academy-development.yop?slug=months-6-7-work-based-learning-program" TargetMode="External"/><Relationship Id="rId2" Type="http://schemas.openxmlformats.org/officeDocument/2006/relationships/hyperlink" Target="https://ash.naf.org/public/action-plan" TargetMode="External"/><Relationship Id="rId1" Type="http://schemas.openxmlformats.org/officeDocument/2006/relationships/hyperlink" Target="https://ash.naf.org/public/academy-development.yop?slug=month-1-team-building-leadership" TargetMode="External"/><Relationship Id="rId6" Type="http://schemas.openxmlformats.org/officeDocument/2006/relationships/hyperlink" Target="https://ash.naf.org/public/academy-development.yop?slug=months-4-5-academy-quality-process" TargetMode="External"/><Relationship Id="rId5" Type="http://schemas.openxmlformats.org/officeDocument/2006/relationships/hyperlink" Target="https://ash.naf.org/public/academy-development.yop?slug=launch-year" TargetMode="External"/><Relationship Id="rId10" Type="http://schemas.openxmlformats.org/officeDocument/2006/relationships/hyperlink" Target="https://ash.naf.org/public/academy-development.yop?slug=months-5-6-advisory-board-development" TargetMode="External"/><Relationship Id="rId4" Type="http://schemas.openxmlformats.org/officeDocument/2006/relationships/hyperlink" Target="https://ash.naf.org/public/academy-development.yop?slug=month-3-student-recruitment-enrollment" TargetMode="External"/><Relationship Id="rId9" Type="http://schemas.openxmlformats.org/officeDocument/2006/relationships/hyperlink" Target="https://ash.naf.org/public/academy-development.yop?slug=months-8-9-yop-graduation-preparation" TargetMode="External"/></Relationships>
</file>

<file path=ppt/diagrams/_rels/data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image" Target="../media/image95.png"/><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diagrams/_rels/drawing4.xml.rels><?xml version="1.0" encoding="UTF-8" standalone="yes"?>
<Relationships xmlns="http://schemas.openxmlformats.org/package/2006/relationships"><Relationship Id="rId8" Type="http://schemas.openxmlformats.org/officeDocument/2006/relationships/image" Target="../media/image102.png"/><Relationship Id="rId3" Type="http://schemas.openxmlformats.org/officeDocument/2006/relationships/image" Target="../media/image97.png"/><Relationship Id="rId7" Type="http://schemas.openxmlformats.org/officeDocument/2006/relationships/image" Target="../media/image101.png"/><Relationship Id="rId2" Type="http://schemas.openxmlformats.org/officeDocument/2006/relationships/image" Target="../media/image96.png"/><Relationship Id="rId1" Type="http://schemas.openxmlformats.org/officeDocument/2006/relationships/image" Target="../media/image95.png"/><Relationship Id="rId6" Type="http://schemas.openxmlformats.org/officeDocument/2006/relationships/image" Target="../media/image100.png"/><Relationship Id="rId5" Type="http://schemas.openxmlformats.org/officeDocument/2006/relationships/image" Target="../media/image99.png"/><Relationship Id="rId4" Type="http://schemas.openxmlformats.org/officeDocument/2006/relationships/image" Target="../media/image98.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AA596C4-9C8F-45F5-9834-4D061F8A5A3F}" type="doc">
      <dgm:prSet loTypeId="urn:microsoft.com/office/officeart/2005/8/layout/list1" loCatId="list" qsTypeId="urn:microsoft.com/office/officeart/2005/8/quickstyle/simple1" qsCatId="simple" csTypeId="urn:microsoft.com/office/officeart/2005/8/colors/accent1_2" csCatId="accent1" phldr="1"/>
      <dgm:spPr/>
      <dgm:t>
        <a:bodyPr/>
        <a:lstStyle/>
        <a:p>
          <a:endParaRPr lang="en-US"/>
        </a:p>
      </dgm:t>
    </dgm:pt>
    <dgm:pt modelId="{4A4001B6-C232-4D69-9C7E-BA2757487E48}">
      <dgm:prSet custT="1"/>
      <dgm:spPr>
        <a:xfrm>
          <a:off x="292694" y="166977"/>
          <a:ext cx="4097716" cy="619920"/>
        </a:xfrm>
        <a:prstGeom prst="roundRect">
          <a:avLst/>
        </a:prstGeom>
        <a:solidFill>
          <a:srgbClr val="FCAF17"/>
        </a:solidFill>
        <a:ln w="12700" cap="flat" cmpd="sng" algn="ctr">
          <a:solidFill>
            <a:srgbClr val="FCAF17"/>
          </a:solidFill>
          <a:prstDash val="solid"/>
          <a:miter lim="800000"/>
        </a:ln>
        <a:effectLst/>
      </dgm:spPr>
      <dgm:t>
        <a:bodyPr/>
        <a:lstStyle/>
        <a:p>
          <a:pPr>
            <a:buNone/>
          </a:pPr>
          <a:r>
            <a:rPr lang="en-US" sz="2000" b="1" i="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Share:</a:t>
          </a:r>
          <a:endParaRPr lang="en-US" sz="20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gm:t>
    </dgm:pt>
    <dgm:pt modelId="{07C1B8D8-6FB7-4E99-84A1-2AB3C8961B04}" type="parTrans" cxnId="{BAE45F65-02D8-4BBE-930D-4D0A6ED84DB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10A605A6-71C3-4B4C-932D-FDD9FE36F03C}" type="sibTrans" cxnId="{BAE45F65-02D8-4BBE-930D-4D0A6ED84DB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3A49794-E5E7-4663-8796-EFC6AB4642C0}">
      <dgm:prSet custT="1">
        <dgm:style>
          <a:lnRef idx="2">
            <a:schemeClr val="accent6"/>
          </a:lnRef>
          <a:fillRef idx="1">
            <a:schemeClr val="lt1"/>
          </a:fillRef>
          <a:effectRef idx="0">
            <a:schemeClr val="accent6"/>
          </a:effectRef>
          <a:fontRef idx="minor">
            <a:schemeClr val="dk1"/>
          </a:fontRef>
        </dgm:style>
      </dgm:prSet>
      <dgm:spPr>
        <a:xfrm>
          <a:off x="0" y="476937"/>
          <a:ext cx="5853880" cy="992250"/>
        </a:xfrm>
        <a:prstGeom prst="roundRect">
          <a:avLst/>
        </a:prstGeom>
        <a:solidFill>
          <a:srgbClr val="FFFFFF"/>
        </a:solidFill>
        <a:ln w="12700" cap="flat" cmpd="sng" algn="ctr">
          <a:solidFill>
            <a:srgbClr val="FCAF17"/>
          </a:solidFill>
          <a:prstDash val="solid"/>
          <a:miter lim="800000"/>
        </a:ln>
        <a:effectLst/>
      </dgm:spPr>
      <dgm:t>
        <a:bodyPr/>
        <a:lstStyle/>
        <a:p>
          <a:pPr>
            <a:buFont typeface="Arial" panose="020B0604020202020204" pitchFamily="34" charset="0"/>
            <a:buChar char="•"/>
          </a:pPr>
          <a:r>
            <a:rPr lang="en-US" sz="2000" b="0" i="0" baseline="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Name and Role</a:t>
          </a:r>
          <a:endPar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gm:t>
    </dgm:pt>
    <dgm:pt modelId="{045D5F21-5693-461F-AC99-CBC10C0EBA8F}" type="parTrans" cxnId="{6B2C38CF-DE34-4A76-B68D-65E1912B7190}">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408F5392-AA12-4645-A12E-E61EB9C6FF09}" type="sibTrans" cxnId="{6B2C38CF-DE34-4A76-B68D-65E1912B7190}">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FE4CE223-DE82-45CC-B8BB-DC5880FDFCA8}">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prstGeom prst="roundRect">
          <a:avLst/>
        </a:prstGeo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are the </a:t>
          </a:r>
          <a:r>
            <a:rPr lang="en-US" sz="20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expected outcomes </a:t>
          </a: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for the district, school, and community?</a:t>
          </a:r>
        </a:p>
      </dgm:t>
    </dgm:pt>
    <dgm:pt modelId="{28B9DD42-3B01-4166-B637-9066DEB9AEE2}" type="parTrans" cxnId="{C9BD83DB-BB46-4C67-B3B0-332F0234070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34586CBD-66C5-4FA6-A6AF-A1738CC8ED9F}" type="sibTrans" cxnId="{C9BD83DB-BB46-4C67-B3B0-332F0234070B}">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5FFFD34C-066E-4076-B5A9-0F2EEB4C6752}">
      <dgm:prSet custT="1"/>
      <dgm:spPr>
        <a:xfrm>
          <a:off x="292694" y="1795641"/>
          <a:ext cx="4097716" cy="619920"/>
        </a:xfrm>
        <a:prstGeom prst="roundRect">
          <a:avLst/>
        </a:prstGeom>
        <a:solidFill>
          <a:srgbClr val="32B04A">
            <a:hueOff val="0"/>
            <a:satOff val="0"/>
            <a:lumOff val="0"/>
            <a:alphaOff val="0"/>
          </a:srgbClr>
        </a:solidFill>
        <a:ln w="12700" cap="flat" cmpd="sng" algn="ctr">
          <a:solidFill>
            <a:sysClr val="window" lastClr="FFFFFF">
              <a:hueOff val="0"/>
              <a:satOff val="0"/>
              <a:lumOff val="0"/>
              <a:alphaOff val="0"/>
            </a:sysClr>
          </a:solidFill>
          <a:prstDash val="solid"/>
          <a:miter lim="800000"/>
        </a:ln>
        <a:effectLst/>
      </dgm:spPr>
      <dgm:t>
        <a:bodyPr/>
        <a:lstStyle/>
        <a:p>
          <a:pPr>
            <a:buNone/>
          </a:pPr>
          <a:r>
            <a:rPr lang="en-US" sz="2000" b="1" i="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Reflect on one of the following:</a:t>
          </a:r>
          <a:endParaRPr lang="en-US" sz="20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gm:t>
    </dgm:pt>
    <dgm:pt modelId="{1D682BB1-2699-419F-A431-619F86DB9516}" type="sibTrans" cxnId="{B0E15E70-0591-4E55-A060-531C09A68FE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09A44078-2A5F-4519-A8D4-4107AC136DEB}" type="parTrans" cxnId="{B0E15E70-0591-4E55-A060-531C09A68FE6}">
      <dgm:prSet/>
      <dgm:spPr/>
      <dgm:t>
        <a:bodyPr/>
        <a:lstStyle/>
        <a:p>
          <a:endParaRPr lang="en-US">
            <a:latin typeface="Tahoma" panose="020B0604030504040204" pitchFamily="34" charset="0"/>
            <a:ea typeface="Tahoma" panose="020B0604030504040204" pitchFamily="34" charset="0"/>
            <a:cs typeface="Tahoma" panose="020B0604030504040204" pitchFamily="34" charset="0"/>
          </a:endParaRPr>
        </a:p>
      </dgm:t>
    </dgm:pt>
    <dgm:pt modelId="{723F09D5-32EB-45DF-9CD2-0B0CB6C985CB}">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specific topics are you </a:t>
          </a:r>
          <a:r>
            <a:rPr lang="en-US" sz="20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interested in exploring</a:t>
          </a: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 and learning about today? </a:t>
          </a:r>
        </a:p>
      </dgm:t>
    </dgm:pt>
    <dgm:pt modelId="{CEED90C8-B24D-4EE3-8440-8162BB4339AA}" type="sibTrans" cxnId="{33EC67D2-EA67-485B-816F-2F6403B87477}">
      <dgm:prSet/>
      <dgm:spPr/>
      <dgm:t>
        <a:bodyPr/>
        <a:lstStyle/>
        <a:p>
          <a:endParaRPr lang="en-US"/>
        </a:p>
      </dgm:t>
    </dgm:pt>
    <dgm:pt modelId="{3E177B42-04CA-4142-8EB9-71F7171BF465}" type="parTrans" cxnId="{33EC67D2-EA67-485B-816F-2F6403B87477}">
      <dgm:prSet/>
      <dgm:spPr/>
      <dgm:t>
        <a:bodyPr/>
        <a:lstStyle/>
        <a:p>
          <a:endParaRPr lang="en-US"/>
        </a:p>
      </dgm:t>
    </dgm:pt>
    <dgm:pt modelId="{57667F40-25E2-4F61-A42D-B77133E843F8}">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is the </a:t>
          </a:r>
          <a:r>
            <a:rPr lang="en-US" sz="20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academy vision</a:t>
          </a:r>
          <a:r>
            <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 and mission?</a:t>
          </a:r>
        </a:p>
      </dgm:t>
    </dgm:pt>
    <dgm:pt modelId="{848750EA-1293-4203-91A0-BEDF59E420A8}" type="sibTrans" cxnId="{8E6FAAD6-3B3A-4159-8EE2-DADA01CA8DFD}">
      <dgm:prSet/>
      <dgm:spPr/>
      <dgm:t>
        <a:bodyPr/>
        <a:lstStyle/>
        <a:p>
          <a:endParaRPr lang="en-US"/>
        </a:p>
      </dgm:t>
    </dgm:pt>
    <dgm:pt modelId="{275ED422-97D7-41EE-800D-E991B5245803}" type="parTrans" cxnId="{8E6FAAD6-3B3A-4159-8EE2-DADA01CA8DFD}">
      <dgm:prSet/>
      <dgm:spPr/>
      <dgm:t>
        <a:bodyPr/>
        <a:lstStyle/>
        <a:p>
          <a:endParaRPr lang="en-US"/>
        </a:p>
      </dgm:t>
    </dgm:pt>
    <dgm:pt modelId="{9FD28C82-6597-480D-B5E6-73C25C5D8059}">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endPar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gm:t>
    </dgm:pt>
    <dgm:pt modelId="{B57EBEA2-08D4-433D-B733-2692828D3077}" type="sibTrans" cxnId="{6CF50837-BEC7-42AD-A6D2-5DFBA7915207}">
      <dgm:prSet/>
      <dgm:spPr/>
      <dgm:t>
        <a:bodyPr/>
        <a:lstStyle/>
        <a:p>
          <a:endParaRPr lang="en-US"/>
        </a:p>
      </dgm:t>
    </dgm:pt>
    <dgm:pt modelId="{A9BED55E-C510-403F-A4A2-E74369124413}" type="parTrans" cxnId="{6CF50837-BEC7-42AD-A6D2-5DFBA7915207}">
      <dgm:prSet/>
      <dgm:spPr/>
      <dgm:t>
        <a:bodyPr/>
        <a:lstStyle/>
        <a:p>
          <a:endParaRPr lang="en-US"/>
        </a:p>
      </dgm:t>
    </dgm:pt>
    <dgm:pt modelId="{98487201-81BF-4A8B-8CC1-4168AB30D833}">
      <dgm:prSet custT="1">
        <dgm:style>
          <a:lnRef idx="2">
            <a:schemeClr val="accent6"/>
          </a:lnRef>
          <a:fillRef idx="1">
            <a:schemeClr val="lt1"/>
          </a:fillRef>
          <a:effectRef idx="0">
            <a:schemeClr val="accent6"/>
          </a:effectRef>
          <a:fontRef idx="minor">
            <a:schemeClr val="dk1"/>
          </a:fontRef>
        </dgm:style>
      </dgm:prSet>
      <dgm:spPr>
        <a:xfrm>
          <a:off x="0" y="2059525"/>
          <a:ext cx="5853880" cy="2976749"/>
        </a:xfrm>
        <a:solidFill>
          <a:sysClr val="window" lastClr="FFFFFF"/>
        </a:solidFill>
        <a:ln w="12700" cap="flat" cmpd="sng" algn="ctr">
          <a:solidFill>
            <a:srgbClr val="32B04A"/>
          </a:solidFill>
          <a:prstDash val="solid"/>
          <a:miter lim="800000"/>
        </a:ln>
        <a:effectLst/>
      </dgm:spPr>
      <dgm:t>
        <a:bodyPr/>
        <a:lstStyle/>
        <a:p>
          <a:pPr>
            <a:buFont typeface="Arial" panose="020B0604020202020204" pitchFamily="34" charset="0"/>
            <a:buChar char="•"/>
          </a:pPr>
          <a:endParaRPr lang="en-US" sz="20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gm:t>
    </dgm:pt>
    <dgm:pt modelId="{9ECEE4CF-F901-4D29-806F-C6E4214609CB}" type="sibTrans" cxnId="{27708114-F462-466C-B504-475E06C079D3}">
      <dgm:prSet/>
      <dgm:spPr/>
      <dgm:t>
        <a:bodyPr/>
        <a:lstStyle/>
        <a:p>
          <a:endParaRPr lang="en-US"/>
        </a:p>
      </dgm:t>
    </dgm:pt>
    <dgm:pt modelId="{090C6D97-8646-48CD-9BB8-23A5A086FFF0}" type="parTrans" cxnId="{27708114-F462-466C-B504-475E06C079D3}">
      <dgm:prSet/>
      <dgm:spPr/>
      <dgm:t>
        <a:bodyPr/>
        <a:lstStyle/>
        <a:p>
          <a:endParaRPr lang="en-US"/>
        </a:p>
      </dgm:t>
    </dgm:pt>
    <dgm:pt modelId="{E10F9FA6-9069-4798-ABAD-4ACDEC9520D7}" type="pres">
      <dgm:prSet presAssocID="{BAA596C4-9C8F-45F5-9834-4D061F8A5A3F}" presName="linear" presStyleCnt="0">
        <dgm:presLayoutVars>
          <dgm:dir/>
          <dgm:animLvl val="lvl"/>
          <dgm:resizeHandles val="exact"/>
        </dgm:presLayoutVars>
      </dgm:prSet>
      <dgm:spPr/>
    </dgm:pt>
    <dgm:pt modelId="{00F6910E-B4EC-4190-B33B-B963C6D1C9B9}" type="pres">
      <dgm:prSet presAssocID="{4A4001B6-C232-4D69-9C7E-BA2757487E48}" presName="parentLin" presStyleCnt="0"/>
      <dgm:spPr/>
    </dgm:pt>
    <dgm:pt modelId="{640FF632-0485-4442-B74D-8B060637CAFD}" type="pres">
      <dgm:prSet presAssocID="{4A4001B6-C232-4D69-9C7E-BA2757487E48}" presName="parentLeftMargin" presStyleLbl="node1" presStyleIdx="0" presStyleCnt="2"/>
      <dgm:spPr/>
    </dgm:pt>
    <dgm:pt modelId="{7FCB246C-F458-4FF3-B8DF-7C3832A9D030}" type="pres">
      <dgm:prSet presAssocID="{4A4001B6-C232-4D69-9C7E-BA2757487E48}" presName="parentText" presStyleLbl="node1" presStyleIdx="0" presStyleCnt="2" custScaleX="132153">
        <dgm:presLayoutVars>
          <dgm:chMax val="0"/>
          <dgm:bulletEnabled val="1"/>
        </dgm:presLayoutVars>
      </dgm:prSet>
      <dgm:spPr/>
    </dgm:pt>
    <dgm:pt modelId="{5C3B95A9-9FE1-4D33-9724-37C4C32919AD}" type="pres">
      <dgm:prSet presAssocID="{4A4001B6-C232-4D69-9C7E-BA2757487E48}" presName="negativeSpace" presStyleCnt="0"/>
      <dgm:spPr/>
    </dgm:pt>
    <dgm:pt modelId="{9212AD10-187C-4ECE-95AD-92491BAA10C9}" type="pres">
      <dgm:prSet presAssocID="{4A4001B6-C232-4D69-9C7E-BA2757487E48}" presName="childText" presStyleLbl="conFgAcc1" presStyleIdx="0" presStyleCnt="2">
        <dgm:presLayoutVars>
          <dgm:bulletEnabled val="1"/>
        </dgm:presLayoutVars>
      </dgm:prSet>
      <dgm:spPr>
        <a:prstGeom prst="roundRect">
          <a:avLst/>
        </a:prstGeom>
      </dgm:spPr>
    </dgm:pt>
    <dgm:pt modelId="{FDAD247E-BF66-4F7D-91C5-DD573E4E8AAA}" type="pres">
      <dgm:prSet presAssocID="{10A605A6-71C3-4B4C-932D-FDD9FE36F03C}" presName="spaceBetweenRectangles" presStyleCnt="0"/>
      <dgm:spPr/>
    </dgm:pt>
    <dgm:pt modelId="{29B1C1C2-7B50-4D83-B131-A6EAE181A807}" type="pres">
      <dgm:prSet presAssocID="{5FFFD34C-066E-4076-B5A9-0F2EEB4C6752}" presName="parentLin" presStyleCnt="0"/>
      <dgm:spPr/>
    </dgm:pt>
    <dgm:pt modelId="{92DB9C4E-F602-4462-822F-27BFF906F616}" type="pres">
      <dgm:prSet presAssocID="{5FFFD34C-066E-4076-B5A9-0F2EEB4C6752}" presName="parentLeftMargin" presStyleLbl="node1" presStyleIdx="0" presStyleCnt="2"/>
      <dgm:spPr/>
    </dgm:pt>
    <dgm:pt modelId="{518F52D6-7328-4F35-A0C4-C7C62F0DCA05}" type="pres">
      <dgm:prSet presAssocID="{5FFFD34C-066E-4076-B5A9-0F2EEB4C6752}" presName="parentText" presStyleLbl="node1" presStyleIdx="1" presStyleCnt="2" custScaleX="132076" custLinFactNeighborY="34368">
        <dgm:presLayoutVars>
          <dgm:chMax val="0"/>
          <dgm:bulletEnabled val="1"/>
        </dgm:presLayoutVars>
      </dgm:prSet>
      <dgm:spPr/>
    </dgm:pt>
    <dgm:pt modelId="{DF1F5ACE-70F0-4832-AB8E-3A674C9E6FDB}" type="pres">
      <dgm:prSet presAssocID="{5FFFD34C-066E-4076-B5A9-0F2EEB4C6752}" presName="negativeSpace" presStyleCnt="0"/>
      <dgm:spPr/>
    </dgm:pt>
    <dgm:pt modelId="{C617C286-5D5C-4D5D-A307-28291CB4C2CA}" type="pres">
      <dgm:prSet presAssocID="{5FFFD34C-066E-4076-B5A9-0F2EEB4C6752}" presName="childText" presStyleLbl="conFgAcc1" presStyleIdx="1" presStyleCnt="2" custLinFactNeighborY="68737">
        <dgm:presLayoutVars>
          <dgm:bulletEnabled val="1"/>
        </dgm:presLayoutVars>
      </dgm:prSet>
      <dgm:spPr>
        <a:prstGeom prst="roundRect">
          <a:avLst/>
        </a:prstGeom>
      </dgm:spPr>
    </dgm:pt>
  </dgm:ptLst>
  <dgm:cxnLst>
    <dgm:cxn modelId="{8DE55603-7980-4F65-9048-0103B1B57698}" type="presOf" srcId="{5FFFD34C-066E-4076-B5A9-0F2EEB4C6752}" destId="{518F52D6-7328-4F35-A0C4-C7C62F0DCA05}" srcOrd="1" destOrd="0" presId="urn:microsoft.com/office/officeart/2005/8/layout/list1"/>
    <dgm:cxn modelId="{BE901F04-6372-4B05-9E02-6F911553F7CF}" type="presOf" srcId="{57667F40-25E2-4F61-A42D-B77133E843F8}" destId="{C617C286-5D5C-4D5D-A307-28291CB4C2CA}" srcOrd="0" destOrd="2" presId="urn:microsoft.com/office/officeart/2005/8/layout/list1"/>
    <dgm:cxn modelId="{27708114-F462-466C-B504-475E06C079D3}" srcId="{5FFFD34C-066E-4076-B5A9-0F2EEB4C6752}" destId="{98487201-81BF-4A8B-8CC1-4168AB30D833}" srcOrd="1" destOrd="0" parTransId="{090C6D97-8646-48CD-9BB8-23A5A086FFF0}" sibTransId="{9ECEE4CF-F901-4D29-806F-C6E4214609CB}"/>
    <dgm:cxn modelId="{C672AB1B-1B2B-4664-83D6-99144BAAFF65}" type="presOf" srcId="{723F09D5-32EB-45DF-9CD2-0B0CB6C985CB}" destId="{C617C286-5D5C-4D5D-A307-28291CB4C2CA}" srcOrd="0" destOrd="4" presId="urn:microsoft.com/office/officeart/2005/8/layout/list1"/>
    <dgm:cxn modelId="{6CF50837-BEC7-42AD-A6D2-5DFBA7915207}" srcId="{5FFFD34C-066E-4076-B5A9-0F2EEB4C6752}" destId="{9FD28C82-6597-480D-B5E6-73C25C5D8059}" srcOrd="3" destOrd="0" parTransId="{A9BED55E-C510-403F-A4A2-E74369124413}" sibTransId="{B57EBEA2-08D4-433D-B733-2692828D3077}"/>
    <dgm:cxn modelId="{E2563137-CE60-4878-A994-B4C903381873}" type="presOf" srcId="{BAA596C4-9C8F-45F5-9834-4D061F8A5A3F}" destId="{E10F9FA6-9069-4798-ABAD-4ACDEC9520D7}" srcOrd="0" destOrd="0" presId="urn:microsoft.com/office/officeart/2005/8/layout/list1"/>
    <dgm:cxn modelId="{BAE45F65-02D8-4BBE-930D-4D0A6ED84DBB}" srcId="{BAA596C4-9C8F-45F5-9834-4D061F8A5A3F}" destId="{4A4001B6-C232-4D69-9C7E-BA2757487E48}" srcOrd="0" destOrd="0" parTransId="{07C1B8D8-6FB7-4E99-84A1-2AB3C8961B04}" sibTransId="{10A605A6-71C3-4B4C-932D-FDD9FE36F03C}"/>
    <dgm:cxn modelId="{81B4D648-25E5-4A0B-9C41-53F04F93CCCF}" type="presOf" srcId="{4A4001B6-C232-4D69-9C7E-BA2757487E48}" destId="{640FF632-0485-4442-B74D-8B060637CAFD}" srcOrd="0" destOrd="0" presId="urn:microsoft.com/office/officeart/2005/8/layout/list1"/>
    <dgm:cxn modelId="{B0E15E70-0591-4E55-A060-531C09A68FE6}" srcId="{BAA596C4-9C8F-45F5-9834-4D061F8A5A3F}" destId="{5FFFD34C-066E-4076-B5A9-0F2EEB4C6752}" srcOrd="1" destOrd="0" parTransId="{09A44078-2A5F-4519-A8D4-4107AC136DEB}" sibTransId="{1D682BB1-2699-419F-A431-619F86DB9516}"/>
    <dgm:cxn modelId="{2EA40593-9387-496D-9FCF-8BBE6E1E2F83}" type="presOf" srcId="{4A4001B6-C232-4D69-9C7E-BA2757487E48}" destId="{7FCB246C-F458-4FF3-B8DF-7C3832A9D030}" srcOrd="1" destOrd="0" presId="urn:microsoft.com/office/officeart/2005/8/layout/list1"/>
    <dgm:cxn modelId="{F6F66C9C-14C4-44A2-9913-AF01CC44A0EB}" type="presOf" srcId="{98487201-81BF-4A8B-8CC1-4168AB30D833}" destId="{C617C286-5D5C-4D5D-A307-28291CB4C2CA}" srcOrd="0" destOrd="1" presId="urn:microsoft.com/office/officeart/2005/8/layout/list1"/>
    <dgm:cxn modelId="{A0FDE1A5-1EBD-4B69-9F99-FFDB43F6021C}" type="presOf" srcId="{FE4CE223-DE82-45CC-B8BB-DC5880FDFCA8}" destId="{C617C286-5D5C-4D5D-A307-28291CB4C2CA}" srcOrd="0" destOrd="0" presId="urn:microsoft.com/office/officeart/2005/8/layout/list1"/>
    <dgm:cxn modelId="{EFC470AC-BACA-4C90-AC52-961DA3AFCD74}" type="presOf" srcId="{9FD28C82-6597-480D-B5E6-73C25C5D8059}" destId="{C617C286-5D5C-4D5D-A307-28291CB4C2CA}" srcOrd="0" destOrd="3" presId="urn:microsoft.com/office/officeart/2005/8/layout/list1"/>
    <dgm:cxn modelId="{6B2C38CF-DE34-4A76-B68D-65E1912B7190}" srcId="{4A4001B6-C232-4D69-9C7E-BA2757487E48}" destId="{F3A49794-E5E7-4663-8796-EFC6AB4642C0}" srcOrd="0" destOrd="0" parTransId="{045D5F21-5693-461F-AC99-CBC10C0EBA8F}" sibTransId="{408F5392-AA12-4645-A12E-E61EB9C6FF09}"/>
    <dgm:cxn modelId="{33EC67D2-EA67-485B-816F-2F6403B87477}" srcId="{5FFFD34C-066E-4076-B5A9-0F2EEB4C6752}" destId="{723F09D5-32EB-45DF-9CD2-0B0CB6C985CB}" srcOrd="4" destOrd="0" parTransId="{3E177B42-04CA-4142-8EB9-71F7171BF465}" sibTransId="{CEED90C8-B24D-4EE3-8440-8162BB4339AA}"/>
    <dgm:cxn modelId="{8E6FAAD6-3B3A-4159-8EE2-DADA01CA8DFD}" srcId="{5FFFD34C-066E-4076-B5A9-0F2EEB4C6752}" destId="{57667F40-25E2-4F61-A42D-B77133E843F8}" srcOrd="2" destOrd="0" parTransId="{275ED422-97D7-41EE-800D-E991B5245803}" sibTransId="{848750EA-1293-4203-91A0-BEDF59E420A8}"/>
    <dgm:cxn modelId="{C9BD83DB-BB46-4C67-B3B0-332F0234070B}" srcId="{5FFFD34C-066E-4076-B5A9-0F2EEB4C6752}" destId="{FE4CE223-DE82-45CC-B8BB-DC5880FDFCA8}" srcOrd="0" destOrd="0" parTransId="{28B9DD42-3B01-4166-B637-9066DEB9AEE2}" sibTransId="{34586CBD-66C5-4FA6-A6AF-A1738CC8ED9F}"/>
    <dgm:cxn modelId="{AF4F6DE4-6BA6-45A1-A565-BFB23CF72CA1}" type="presOf" srcId="{F3A49794-E5E7-4663-8796-EFC6AB4642C0}" destId="{9212AD10-187C-4ECE-95AD-92491BAA10C9}" srcOrd="0" destOrd="0" presId="urn:microsoft.com/office/officeart/2005/8/layout/list1"/>
    <dgm:cxn modelId="{380DB9FC-133F-4D45-95A0-13F12561DADE}" type="presOf" srcId="{5FFFD34C-066E-4076-B5A9-0F2EEB4C6752}" destId="{92DB9C4E-F602-4462-822F-27BFF906F616}" srcOrd="0" destOrd="0" presId="urn:microsoft.com/office/officeart/2005/8/layout/list1"/>
    <dgm:cxn modelId="{A24E09A2-7B64-4A22-B7DC-AC44AAFC50EB}" type="presParOf" srcId="{E10F9FA6-9069-4798-ABAD-4ACDEC9520D7}" destId="{00F6910E-B4EC-4190-B33B-B963C6D1C9B9}" srcOrd="0" destOrd="0" presId="urn:microsoft.com/office/officeart/2005/8/layout/list1"/>
    <dgm:cxn modelId="{3F4237D7-E2C3-40B1-A8F3-32936B1C00E2}" type="presParOf" srcId="{00F6910E-B4EC-4190-B33B-B963C6D1C9B9}" destId="{640FF632-0485-4442-B74D-8B060637CAFD}" srcOrd="0" destOrd="0" presId="urn:microsoft.com/office/officeart/2005/8/layout/list1"/>
    <dgm:cxn modelId="{129B36E2-5457-4990-B607-E63A5B18A14E}" type="presParOf" srcId="{00F6910E-B4EC-4190-B33B-B963C6D1C9B9}" destId="{7FCB246C-F458-4FF3-B8DF-7C3832A9D030}" srcOrd="1" destOrd="0" presId="urn:microsoft.com/office/officeart/2005/8/layout/list1"/>
    <dgm:cxn modelId="{BEEEBCA6-0278-4B5C-9AAE-C58AECA8CB1B}" type="presParOf" srcId="{E10F9FA6-9069-4798-ABAD-4ACDEC9520D7}" destId="{5C3B95A9-9FE1-4D33-9724-37C4C32919AD}" srcOrd="1" destOrd="0" presId="urn:microsoft.com/office/officeart/2005/8/layout/list1"/>
    <dgm:cxn modelId="{144778AA-99F6-4AB5-928D-CFD138534E1C}" type="presParOf" srcId="{E10F9FA6-9069-4798-ABAD-4ACDEC9520D7}" destId="{9212AD10-187C-4ECE-95AD-92491BAA10C9}" srcOrd="2" destOrd="0" presId="urn:microsoft.com/office/officeart/2005/8/layout/list1"/>
    <dgm:cxn modelId="{E723AA24-BBE8-419F-8620-41D77A70D243}" type="presParOf" srcId="{E10F9FA6-9069-4798-ABAD-4ACDEC9520D7}" destId="{FDAD247E-BF66-4F7D-91C5-DD573E4E8AAA}" srcOrd="3" destOrd="0" presId="urn:microsoft.com/office/officeart/2005/8/layout/list1"/>
    <dgm:cxn modelId="{ACB5037E-D3C4-417A-9809-CF5ED199B8EF}" type="presParOf" srcId="{E10F9FA6-9069-4798-ABAD-4ACDEC9520D7}" destId="{29B1C1C2-7B50-4D83-B131-A6EAE181A807}" srcOrd="4" destOrd="0" presId="urn:microsoft.com/office/officeart/2005/8/layout/list1"/>
    <dgm:cxn modelId="{52839E50-618C-49CD-831B-F608367FAAB7}" type="presParOf" srcId="{29B1C1C2-7B50-4D83-B131-A6EAE181A807}" destId="{92DB9C4E-F602-4462-822F-27BFF906F616}" srcOrd="0" destOrd="0" presId="urn:microsoft.com/office/officeart/2005/8/layout/list1"/>
    <dgm:cxn modelId="{6D18B978-B7C2-47CB-AA04-EB21C05CF3A8}" type="presParOf" srcId="{29B1C1C2-7B50-4D83-B131-A6EAE181A807}" destId="{518F52D6-7328-4F35-A0C4-C7C62F0DCA05}" srcOrd="1" destOrd="0" presId="urn:microsoft.com/office/officeart/2005/8/layout/list1"/>
    <dgm:cxn modelId="{A52774B8-D025-450F-BD5C-E640240E416B}" type="presParOf" srcId="{E10F9FA6-9069-4798-ABAD-4ACDEC9520D7}" destId="{DF1F5ACE-70F0-4832-AB8E-3A674C9E6FDB}" srcOrd="5" destOrd="0" presId="urn:microsoft.com/office/officeart/2005/8/layout/list1"/>
    <dgm:cxn modelId="{811F4575-C1B8-4200-9699-6BEAFCD16D3B}" type="presParOf" srcId="{E10F9FA6-9069-4798-ABAD-4ACDEC9520D7}" destId="{C617C286-5D5C-4D5D-A307-28291CB4C2CA}" srcOrd="6" destOrd="0" presId="urn:microsoft.com/office/officeart/2005/8/layout/list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6A21C864-E9B8-47B8-9EA3-366463BF37E8}" type="doc">
      <dgm:prSet loTypeId="urn:microsoft.com/office/officeart/2005/8/layout/chevron1" loCatId="process" qsTypeId="urn:microsoft.com/office/officeart/2005/8/quickstyle/simple1" qsCatId="simple" csTypeId="urn:microsoft.com/office/officeart/2005/8/colors/accent1_2" csCatId="accent1" phldr="1"/>
      <dgm:spPr/>
    </dgm:pt>
    <dgm:pt modelId="{57F97BD6-00E8-461F-B368-6940BBA2090E}">
      <dgm:prSet phldrT="[Text]"/>
      <dgm:spPr>
        <a:solidFill>
          <a:srgbClr val="006A4F"/>
        </a:solidFill>
      </dgm:spPr>
      <dgm:t>
        <a:bodyPr/>
        <a:lstStyle/>
        <a:p>
          <a:r>
            <a:rPr lang="en-US" dirty="0"/>
            <a:t>Graduating from NAF</a:t>
          </a:r>
        </a:p>
      </dgm:t>
    </dgm:pt>
    <dgm:pt modelId="{52F5897C-1A7A-4488-9802-0B19DD0D8A98}" type="parTrans" cxnId="{E160F03F-81D8-4A28-BFB5-F1DE913D6CEC}">
      <dgm:prSet/>
      <dgm:spPr/>
      <dgm:t>
        <a:bodyPr/>
        <a:lstStyle/>
        <a:p>
          <a:endParaRPr lang="en-US"/>
        </a:p>
      </dgm:t>
    </dgm:pt>
    <dgm:pt modelId="{CBE4BD16-1375-4E72-B18E-79572C4E7EAE}" type="sibTrans" cxnId="{E160F03F-81D8-4A28-BFB5-F1DE913D6CEC}">
      <dgm:prSet/>
      <dgm:spPr/>
      <dgm:t>
        <a:bodyPr/>
        <a:lstStyle/>
        <a:p>
          <a:endParaRPr lang="en-US"/>
        </a:p>
      </dgm:t>
    </dgm:pt>
    <dgm:pt modelId="{52688EED-460D-4D86-A6E0-19E44308775C}">
      <dgm:prSet phldrT="[Text]"/>
      <dgm:spPr>
        <a:solidFill>
          <a:srgbClr val="32B04A"/>
        </a:solidFill>
      </dgm:spPr>
      <dgm:t>
        <a:bodyPr/>
        <a:lstStyle/>
        <a:p>
          <a:r>
            <a:rPr lang="en-US" dirty="0"/>
            <a:t>Leads to career</a:t>
          </a:r>
          <a:br>
            <a:rPr lang="en-US" dirty="0"/>
          </a:br>
          <a:r>
            <a:rPr lang="en-US" dirty="0"/>
            <a:t>success</a:t>
          </a:r>
        </a:p>
      </dgm:t>
    </dgm:pt>
    <dgm:pt modelId="{124FD121-3C34-43A0-84E3-C6D4B3F719E3}" type="parTrans" cxnId="{208FF2E8-1BE7-4921-98DF-55A16D37A9D8}">
      <dgm:prSet/>
      <dgm:spPr/>
      <dgm:t>
        <a:bodyPr/>
        <a:lstStyle/>
        <a:p>
          <a:endParaRPr lang="en-US"/>
        </a:p>
      </dgm:t>
    </dgm:pt>
    <dgm:pt modelId="{485C6F6A-8A39-468D-A728-9A2730EA2D22}" type="sibTrans" cxnId="{208FF2E8-1BE7-4921-98DF-55A16D37A9D8}">
      <dgm:prSet/>
      <dgm:spPr/>
      <dgm:t>
        <a:bodyPr/>
        <a:lstStyle/>
        <a:p>
          <a:endParaRPr lang="en-US"/>
        </a:p>
      </dgm:t>
    </dgm:pt>
    <dgm:pt modelId="{2934CC6C-D3FF-4CD3-9275-2238C9E87187}">
      <dgm:prSet phldrT="[Text]"/>
      <dgm:spPr>
        <a:solidFill>
          <a:srgbClr val="FCAF17"/>
        </a:solidFill>
      </dgm:spPr>
      <dgm:t>
        <a:bodyPr/>
        <a:lstStyle/>
        <a:p>
          <a:r>
            <a:rPr lang="en-US" dirty="0"/>
            <a:t>Diversifying industries and strengthening communities</a:t>
          </a:r>
        </a:p>
      </dgm:t>
    </dgm:pt>
    <dgm:pt modelId="{521D518B-72F4-4B62-AB81-AF8605499551}" type="parTrans" cxnId="{DC047D98-C346-46F3-B051-C5EE57FD39C0}">
      <dgm:prSet/>
      <dgm:spPr/>
      <dgm:t>
        <a:bodyPr/>
        <a:lstStyle/>
        <a:p>
          <a:endParaRPr lang="en-US"/>
        </a:p>
      </dgm:t>
    </dgm:pt>
    <dgm:pt modelId="{266AC742-85D0-4DE2-8479-4AF4255FEB47}" type="sibTrans" cxnId="{DC047D98-C346-46F3-B051-C5EE57FD39C0}">
      <dgm:prSet/>
      <dgm:spPr/>
      <dgm:t>
        <a:bodyPr/>
        <a:lstStyle/>
        <a:p>
          <a:endParaRPr lang="en-US"/>
        </a:p>
      </dgm:t>
    </dgm:pt>
    <dgm:pt modelId="{694AA38D-3ACA-4B9A-B46D-393710F7F3E0}" type="pres">
      <dgm:prSet presAssocID="{6A21C864-E9B8-47B8-9EA3-366463BF37E8}" presName="Name0" presStyleCnt="0">
        <dgm:presLayoutVars>
          <dgm:dir/>
          <dgm:animLvl val="lvl"/>
          <dgm:resizeHandles val="exact"/>
        </dgm:presLayoutVars>
      </dgm:prSet>
      <dgm:spPr/>
    </dgm:pt>
    <dgm:pt modelId="{258FCCCF-1547-4322-9609-A5CBF1BE3D01}" type="pres">
      <dgm:prSet presAssocID="{57F97BD6-00E8-461F-B368-6940BBA2090E}" presName="parTxOnly" presStyleLbl="node1" presStyleIdx="0" presStyleCnt="3" custScaleY="65664">
        <dgm:presLayoutVars>
          <dgm:chMax val="0"/>
          <dgm:chPref val="0"/>
          <dgm:bulletEnabled val="1"/>
        </dgm:presLayoutVars>
      </dgm:prSet>
      <dgm:spPr/>
    </dgm:pt>
    <dgm:pt modelId="{EC58E8CE-363D-45F4-9E40-C60A76F539FE}" type="pres">
      <dgm:prSet presAssocID="{CBE4BD16-1375-4E72-B18E-79572C4E7EAE}" presName="parTxOnlySpace" presStyleCnt="0"/>
      <dgm:spPr/>
    </dgm:pt>
    <dgm:pt modelId="{4E7DA406-8C15-45EE-A577-19E765DC6B19}" type="pres">
      <dgm:prSet presAssocID="{52688EED-460D-4D86-A6E0-19E44308775C}" presName="parTxOnly" presStyleLbl="node1" presStyleIdx="1" presStyleCnt="3" custScaleY="65664">
        <dgm:presLayoutVars>
          <dgm:chMax val="0"/>
          <dgm:chPref val="0"/>
          <dgm:bulletEnabled val="1"/>
        </dgm:presLayoutVars>
      </dgm:prSet>
      <dgm:spPr/>
    </dgm:pt>
    <dgm:pt modelId="{69ED2EA5-5CB9-4F76-BA83-5C66E059EEBA}" type="pres">
      <dgm:prSet presAssocID="{485C6F6A-8A39-468D-A728-9A2730EA2D22}" presName="parTxOnlySpace" presStyleCnt="0"/>
      <dgm:spPr/>
    </dgm:pt>
    <dgm:pt modelId="{B5BF07AD-A6DE-4288-97F4-930FD03C4327}" type="pres">
      <dgm:prSet presAssocID="{2934CC6C-D3FF-4CD3-9275-2238C9E87187}" presName="parTxOnly" presStyleLbl="node1" presStyleIdx="2" presStyleCnt="3" custScaleY="65664">
        <dgm:presLayoutVars>
          <dgm:chMax val="0"/>
          <dgm:chPref val="0"/>
          <dgm:bulletEnabled val="1"/>
        </dgm:presLayoutVars>
      </dgm:prSet>
      <dgm:spPr/>
    </dgm:pt>
  </dgm:ptLst>
  <dgm:cxnLst>
    <dgm:cxn modelId="{FC49D83A-E451-4B5C-BBD2-09BAD7DCCB3C}" type="presOf" srcId="{52688EED-460D-4D86-A6E0-19E44308775C}" destId="{4E7DA406-8C15-45EE-A577-19E765DC6B19}" srcOrd="0" destOrd="0" presId="urn:microsoft.com/office/officeart/2005/8/layout/chevron1"/>
    <dgm:cxn modelId="{E160F03F-81D8-4A28-BFB5-F1DE913D6CEC}" srcId="{6A21C864-E9B8-47B8-9EA3-366463BF37E8}" destId="{57F97BD6-00E8-461F-B368-6940BBA2090E}" srcOrd="0" destOrd="0" parTransId="{52F5897C-1A7A-4488-9802-0B19DD0D8A98}" sibTransId="{CBE4BD16-1375-4E72-B18E-79572C4E7EAE}"/>
    <dgm:cxn modelId="{8834E46D-DE4E-4CAE-911E-356B6368D6CD}" type="presOf" srcId="{57F97BD6-00E8-461F-B368-6940BBA2090E}" destId="{258FCCCF-1547-4322-9609-A5CBF1BE3D01}" srcOrd="0" destOrd="0" presId="urn:microsoft.com/office/officeart/2005/8/layout/chevron1"/>
    <dgm:cxn modelId="{DC047D98-C346-46F3-B051-C5EE57FD39C0}" srcId="{6A21C864-E9B8-47B8-9EA3-366463BF37E8}" destId="{2934CC6C-D3FF-4CD3-9275-2238C9E87187}" srcOrd="2" destOrd="0" parTransId="{521D518B-72F4-4B62-AB81-AF8605499551}" sibTransId="{266AC742-85D0-4DE2-8479-4AF4255FEB47}"/>
    <dgm:cxn modelId="{199E15C2-C87A-43E0-8BA4-CF29B1A6A0B5}" type="presOf" srcId="{6A21C864-E9B8-47B8-9EA3-366463BF37E8}" destId="{694AA38D-3ACA-4B9A-B46D-393710F7F3E0}" srcOrd="0" destOrd="0" presId="urn:microsoft.com/office/officeart/2005/8/layout/chevron1"/>
    <dgm:cxn modelId="{132DD5C3-06A4-4CC6-B72F-5A1C16C89CFA}" type="presOf" srcId="{2934CC6C-D3FF-4CD3-9275-2238C9E87187}" destId="{B5BF07AD-A6DE-4288-97F4-930FD03C4327}" srcOrd="0" destOrd="0" presId="urn:microsoft.com/office/officeart/2005/8/layout/chevron1"/>
    <dgm:cxn modelId="{208FF2E8-1BE7-4921-98DF-55A16D37A9D8}" srcId="{6A21C864-E9B8-47B8-9EA3-366463BF37E8}" destId="{52688EED-460D-4D86-A6E0-19E44308775C}" srcOrd="1" destOrd="0" parTransId="{124FD121-3C34-43A0-84E3-C6D4B3F719E3}" sibTransId="{485C6F6A-8A39-468D-A728-9A2730EA2D22}"/>
    <dgm:cxn modelId="{A76C6A4A-9993-4A61-980B-83461693ABBF}" type="presParOf" srcId="{694AA38D-3ACA-4B9A-B46D-393710F7F3E0}" destId="{258FCCCF-1547-4322-9609-A5CBF1BE3D01}" srcOrd="0" destOrd="0" presId="urn:microsoft.com/office/officeart/2005/8/layout/chevron1"/>
    <dgm:cxn modelId="{F4C25A9D-2524-4E56-86CA-7BFE7C9EAA5A}" type="presParOf" srcId="{694AA38D-3ACA-4B9A-B46D-393710F7F3E0}" destId="{EC58E8CE-363D-45F4-9E40-C60A76F539FE}" srcOrd="1" destOrd="0" presId="urn:microsoft.com/office/officeart/2005/8/layout/chevron1"/>
    <dgm:cxn modelId="{CDEA0B88-5DBF-4B24-8108-376611473C4B}" type="presParOf" srcId="{694AA38D-3ACA-4B9A-B46D-393710F7F3E0}" destId="{4E7DA406-8C15-45EE-A577-19E765DC6B19}" srcOrd="2" destOrd="0" presId="urn:microsoft.com/office/officeart/2005/8/layout/chevron1"/>
    <dgm:cxn modelId="{03B1F852-05AD-40FE-ABE8-A2912410B296}" type="presParOf" srcId="{694AA38D-3ACA-4B9A-B46D-393710F7F3E0}" destId="{69ED2EA5-5CB9-4F76-BA83-5C66E059EEBA}" srcOrd="3" destOrd="0" presId="urn:microsoft.com/office/officeart/2005/8/layout/chevron1"/>
    <dgm:cxn modelId="{766E1B8D-DE75-48BA-959C-4BF7801B3D49}" type="presParOf" srcId="{694AA38D-3ACA-4B9A-B46D-393710F7F3E0}" destId="{B5BF07AD-A6DE-4288-97F4-930FD03C4327}" srcOrd="4" destOrd="0" presId="urn:microsoft.com/office/officeart/2005/8/layout/chevron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DC898978-08FA-4FFF-9182-61F0983CD081}" type="doc">
      <dgm:prSet loTypeId="urn:microsoft.com/office/officeart/2005/8/layout/chevron2" loCatId="list" qsTypeId="urn:microsoft.com/office/officeart/2005/8/quickstyle/simple1" qsCatId="simple" csTypeId="urn:microsoft.com/office/officeart/2005/8/colors/colorful1" csCatId="colorful" phldr="1"/>
      <dgm:spPr/>
      <dgm:t>
        <a:bodyPr/>
        <a:lstStyle/>
        <a:p>
          <a:endParaRPr lang="en-US"/>
        </a:p>
      </dgm:t>
    </dgm:pt>
    <dgm:pt modelId="{AFF53BD8-4E33-4BDC-942A-DDF614D3B2E7}">
      <dgm:prSet phldrT="[Text]" custT="1"/>
      <dgm:spPr>
        <a:xfrm rot="5400000">
          <a:off x="-101972" y="106612"/>
          <a:ext cx="679817" cy="475872"/>
        </a:xfrm>
        <a:prstGeom prst="chevron">
          <a:avLst/>
        </a:prstGeom>
        <a:solidFill>
          <a:srgbClr val="32B04A"/>
        </a:solidFill>
        <a:ln w="12700" cap="flat" cmpd="sng" algn="ctr">
          <a:noFill/>
          <a:prstDash val="solid"/>
          <a:miter lim="800000"/>
        </a:ln>
        <a:effectLst/>
      </dgm:spPr>
      <dgm:t>
        <a:bodyPr/>
        <a:lstStyle/>
        <a:p>
          <a:pPr>
            <a:spcAft>
              <a:spcPts val="0"/>
            </a:spcAft>
            <a:buNone/>
          </a:pPr>
          <a:endParaRPr lang="en-US" sz="1100" b="1" dirty="0">
            <a:solidFill>
              <a:sysClr val="window" lastClr="FFFFFF"/>
            </a:solidFill>
            <a:latin typeface="DINOT"/>
            <a:ea typeface="+mn-ea"/>
            <a:cs typeface="+mn-cs"/>
          </a:endParaRPr>
        </a:p>
        <a:p>
          <a:pPr>
            <a:spcAft>
              <a:spcPts val="0"/>
            </a:spcAft>
            <a:buNone/>
          </a:pPr>
          <a:r>
            <a:rPr lang="en-US" sz="1100" b="1" dirty="0">
              <a:solidFill>
                <a:sysClr val="window" lastClr="FFFFFF"/>
              </a:solidFill>
              <a:latin typeface="DINOT"/>
              <a:ea typeface="+mn-ea"/>
              <a:cs typeface="+mn-cs"/>
            </a:rPr>
            <a:t>Month</a:t>
          </a:r>
          <a:br>
            <a:rPr lang="en-US" sz="1100" b="1" dirty="0">
              <a:solidFill>
                <a:sysClr val="window" lastClr="FFFFFF"/>
              </a:solidFill>
              <a:latin typeface="DINOT"/>
              <a:ea typeface="+mn-ea"/>
              <a:cs typeface="+mn-cs"/>
            </a:rPr>
          </a:br>
          <a:r>
            <a:rPr lang="en-US" sz="1100" b="1" dirty="0">
              <a:solidFill>
                <a:sysClr val="window" lastClr="FFFFFF"/>
              </a:solidFill>
              <a:latin typeface="DINOT"/>
              <a:ea typeface="+mn-ea"/>
              <a:cs typeface="+mn-cs"/>
            </a:rPr>
            <a:t>1</a:t>
          </a:r>
        </a:p>
      </dgm:t>
      <dgm:extLst>
        <a:ext uri="{E40237B7-FDA0-4F09-8148-C483321AD2D9}">
          <dgm14:cNvPr xmlns:dgm14="http://schemas.microsoft.com/office/drawing/2010/diagram" id="0" name="">
            <a:hlinkClick xmlns:r="http://schemas.openxmlformats.org/officeDocument/2006/relationships" r:id="rId1"/>
          </dgm14:cNvPr>
        </a:ext>
      </dgm:extLst>
    </dgm:pt>
    <dgm:pt modelId="{126D4502-598E-42EE-A728-05D8E32CA617}" type="parTrans" cxnId="{2A49B9E2-2A59-4FBA-8DA3-EC2D7FDEF630}">
      <dgm:prSet/>
      <dgm:spPr/>
      <dgm:t>
        <a:bodyPr/>
        <a:lstStyle/>
        <a:p>
          <a:endParaRPr lang="en-US"/>
        </a:p>
      </dgm:t>
    </dgm:pt>
    <dgm:pt modelId="{674323C3-F0E9-45D9-BFEF-CAFA3ED61483}" type="sibTrans" cxnId="{2A49B9E2-2A59-4FBA-8DA3-EC2D7FDEF630}">
      <dgm:prSet/>
      <dgm:spPr/>
      <dgm:t>
        <a:bodyPr/>
        <a:lstStyle/>
        <a:p>
          <a:endParaRPr lang="en-US"/>
        </a:p>
      </dgm:t>
    </dgm:pt>
    <dgm:pt modelId="{54E2986B-1726-45E3-B0AD-BC395D234D45}">
      <dgm:prSet phldrT="[Text]"/>
      <dgm:spPr>
        <a:xfrm rot="5400000">
          <a:off x="4258031" y="-3772603"/>
          <a:ext cx="442113" cy="8022958"/>
        </a:xfrm>
        <a:prstGeom prst="round2SameRect">
          <a:avLst/>
        </a:prstGeom>
        <a:solidFill>
          <a:sysClr val="window" lastClr="FFFFFF">
            <a:alpha val="90000"/>
            <a:hueOff val="0"/>
            <a:satOff val="0"/>
            <a:lumOff val="0"/>
            <a:alphaOff val="0"/>
          </a:sysClr>
        </a:solidFill>
        <a:ln w="12700" cap="flat" cmpd="sng" algn="ctr">
          <a:solidFill>
            <a:srgbClr val="32B04A"/>
          </a:solidFill>
          <a:prstDash val="solid"/>
          <a:miter lim="800000"/>
        </a:ln>
        <a:effectLst/>
      </dgm:spPr>
      <dgm:t>
        <a:bodyPr/>
        <a:lstStyle/>
        <a:p>
          <a:pPr>
            <a:buChar char="•"/>
          </a:pPr>
          <a:r>
            <a:rPr lang="en-US" b="1" dirty="0">
              <a:solidFill>
                <a:sysClr val="windowText" lastClr="000000">
                  <a:hueOff val="0"/>
                  <a:satOff val="0"/>
                  <a:lumOff val="0"/>
                  <a:alphaOff val="0"/>
                </a:sysClr>
              </a:solidFill>
              <a:latin typeface="DINOT"/>
              <a:ea typeface="+mn-ea"/>
              <a:cs typeface="+mn-cs"/>
            </a:rPr>
            <a:t>Recruit Academy Design Team (ADT). </a:t>
          </a:r>
        </a:p>
      </dgm:t>
      <dgm:extLst>
        <a:ext uri="{E40237B7-FDA0-4F09-8148-C483321AD2D9}">
          <dgm14:cNvPr xmlns:dgm14="http://schemas.microsoft.com/office/drawing/2010/diagram" id="0" name="">
            <a:hlinkClick xmlns:r="http://schemas.openxmlformats.org/officeDocument/2006/relationships" r:id="rId2"/>
          </dgm14:cNvPr>
        </a:ext>
      </dgm:extLst>
    </dgm:pt>
    <dgm:pt modelId="{65CF7299-4CAA-4ABA-90FC-292E05FF7B51}" type="parTrans" cxnId="{633A7EC1-036B-40A7-85EB-EA1E5B6D9FBF}">
      <dgm:prSet/>
      <dgm:spPr/>
      <dgm:t>
        <a:bodyPr/>
        <a:lstStyle/>
        <a:p>
          <a:endParaRPr lang="en-US"/>
        </a:p>
      </dgm:t>
    </dgm:pt>
    <dgm:pt modelId="{060EF6F0-1C25-48B6-84E3-C74F28CA2F0E}" type="sibTrans" cxnId="{633A7EC1-036B-40A7-85EB-EA1E5B6D9FBF}">
      <dgm:prSet/>
      <dgm:spPr/>
      <dgm:t>
        <a:bodyPr/>
        <a:lstStyle/>
        <a:p>
          <a:endParaRPr lang="en-US"/>
        </a:p>
      </dgm:t>
    </dgm:pt>
    <dgm:pt modelId="{0607218D-6AE1-4A3F-8909-0C489A98CCBC}">
      <dgm:prSet phldrT="[Text]" custT="1"/>
      <dgm:spPr>
        <a:xfrm rot="5400000">
          <a:off x="-101972" y="721494"/>
          <a:ext cx="679817" cy="475872"/>
        </a:xfrm>
        <a:prstGeom prst="chevron">
          <a:avLst/>
        </a:prstGeom>
        <a:solidFill>
          <a:srgbClr val="009EC9"/>
        </a:solidFill>
        <a:ln w="12700" cap="flat" cmpd="sng" algn="ctr">
          <a:noFill/>
          <a:prstDash val="solid"/>
          <a:miter lim="800000"/>
        </a:ln>
        <a:effectLst/>
      </dgm:spPr>
      <dgm:t>
        <a:bodyPr/>
        <a:lstStyle/>
        <a:p>
          <a:pPr>
            <a:spcAft>
              <a:spcPts val="0"/>
            </a:spcAft>
            <a:buNone/>
          </a:pPr>
          <a:endParaRPr lang="en-US" sz="1100" b="1">
            <a:solidFill>
              <a:sysClr val="window" lastClr="FFFFFF"/>
            </a:solidFill>
            <a:latin typeface="DINOT"/>
            <a:ea typeface="+mn-ea"/>
            <a:cs typeface="+mn-cs"/>
          </a:endParaRPr>
        </a:p>
        <a:p>
          <a:pPr>
            <a:spcAft>
              <a:spcPts val="0"/>
            </a:spcAft>
            <a:buNone/>
          </a:pPr>
          <a:r>
            <a:rPr lang="en-US" sz="1100" b="1">
              <a:solidFill>
                <a:sysClr val="window" lastClr="FFFFFF"/>
              </a:solidFill>
              <a:latin typeface="DINOT"/>
              <a:ea typeface="+mn-ea"/>
              <a:cs typeface="+mn-cs"/>
            </a:rPr>
            <a:t>Month</a:t>
          </a:r>
          <a:br>
            <a:rPr lang="en-US" sz="1100" b="1">
              <a:solidFill>
                <a:sysClr val="window" lastClr="FFFFFF"/>
              </a:solidFill>
              <a:latin typeface="DINOT"/>
              <a:ea typeface="+mn-ea"/>
              <a:cs typeface="+mn-cs"/>
            </a:rPr>
          </a:br>
          <a:r>
            <a:rPr lang="en-US" sz="1100" b="1">
              <a:solidFill>
                <a:sysClr val="window" lastClr="FFFFFF"/>
              </a:solidFill>
              <a:latin typeface="DINOT"/>
              <a:ea typeface="+mn-ea"/>
              <a:cs typeface="+mn-cs"/>
            </a:rPr>
            <a:t>2</a:t>
          </a:r>
        </a:p>
      </dgm:t>
      <dgm:extLst>
        <a:ext uri="{E40237B7-FDA0-4F09-8148-C483321AD2D9}">
          <dgm14:cNvPr xmlns:dgm14="http://schemas.microsoft.com/office/drawing/2010/diagram" id="0" name="">
            <a:hlinkClick xmlns:r="http://schemas.openxmlformats.org/officeDocument/2006/relationships" r:id="rId3"/>
          </dgm14:cNvPr>
        </a:ext>
      </dgm:extLst>
    </dgm:pt>
    <dgm:pt modelId="{7D62EEFC-D3BE-4FCE-A628-663F148EC658}" type="parTrans" cxnId="{1ECBC30A-7CA6-4262-B404-6B20D2F9B804}">
      <dgm:prSet/>
      <dgm:spPr/>
      <dgm:t>
        <a:bodyPr/>
        <a:lstStyle/>
        <a:p>
          <a:endParaRPr lang="en-US"/>
        </a:p>
      </dgm:t>
    </dgm:pt>
    <dgm:pt modelId="{38565AF8-CB76-4541-AC24-715EEB16DFC6}" type="sibTrans" cxnId="{1ECBC30A-7CA6-4262-B404-6B20D2F9B804}">
      <dgm:prSet/>
      <dgm:spPr/>
      <dgm:t>
        <a:bodyPr/>
        <a:lstStyle/>
        <a:p>
          <a:endParaRPr lang="en-US"/>
        </a:p>
      </dgm:t>
    </dgm:pt>
    <dgm:pt modelId="{DA24B4C1-3954-4FCB-BE87-F3DA80B8498E}">
      <dgm:prSet phldrT="[Text]"/>
      <dgm:spPr>
        <a:xfrm rot="5400000">
          <a:off x="4266410" y="-3171016"/>
          <a:ext cx="441881" cy="8022958"/>
        </a:xfrm>
        <a:prstGeom prst="round2SameRect">
          <a:avLst/>
        </a:prstGeom>
        <a:solidFill>
          <a:sysClr val="window" lastClr="FFFFFF">
            <a:alpha val="90000"/>
            <a:hueOff val="0"/>
            <a:satOff val="0"/>
            <a:lumOff val="0"/>
            <a:alphaOff val="0"/>
          </a:sysClr>
        </a:solidFill>
        <a:ln w="12700" cap="flat" cmpd="sng" algn="ctr">
          <a:solidFill>
            <a:srgbClr val="009EC9"/>
          </a:solidFill>
          <a:prstDash val="solid"/>
          <a:miter lim="800000"/>
        </a:ln>
        <a:effectLst/>
      </dgm:spPr>
      <dgm:t>
        <a:bodyPr/>
        <a:lstStyle/>
        <a:p>
          <a:pPr>
            <a:buChar char="•"/>
          </a:pPr>
          <a:r>
            <a:rPr lang="en-US" b="1" dirty="0">
              <a:solidFill>
                <a:sysClr val="windowText" lastClr="000000">
                  <a:hueOff val="0"/>
                  <a:satOff val="0"/>
                  <a:lumOff val="0"/>
                  <a:alphaOff val="0"/>
                </a:sysClr>
              </a:solidFill>
              <a:latin typeface="DINOT"/>
              <a:ea typeface="+mn-ea"/>
              <a:cs typeface="+mn-cs"/>
            </a:rPr>
            <a:t>Develop a career-themed program of study that includes advanced academic and early college options. </a:t>
          </a:r>
        </a:p>
      </dgm:t>
    </dgm:pt>
    <dgm:pt modelId="{55C71033-D134-4FDD-B63B-CCD0DC056A0D}" type="parTrans" cxnId="{AFAC83DE-458B-41D4-A3DF-1BB5EF40BF85}">
      <dgm:prSet/>
      <dgm:spPr/>
      <dgm:t>
        <a:bodyPr/>
        <a:lstStyle/>
        <a:p>
          <a:endParaRPr lang="en-US"/>
        </a:p>
      </dgm:t>
    </dgm:pt>
    <dgm:pt modelId="{F585B6AC-5FA1-486D-8B86-E2927E25E426}" type="sibTrans" cxnId="{AFAC83DE-458B-41D4-A3DF-1BB5EF40BF85}">
      <dgm:prSet/>
      <dgm:spPr/>
      <dgm:t>
        <a:bodyPr/>
        <a:lstStyle/>
        <a:p>
          <a:endParaRPr lang="en-US"/>
        </a:p>
      </dgm:t>
    </dgm:pt>
    <dgm:pt modelId="{70F5DC2E-C79F-490F-9A3E-77704D57D442}">
      <dgm:prSet phldrT="[Text]" custT="1"/>
      <dgm:spPr>
        <a:xfrm rot="5400000">
          <a:off x="-101972" y="1336376"/>
          <a:ext cx="679817" cy="475872"/>
        </a:xfrm>
        <a:prstGeom prst="chevron">
          <a:avLst/>
        </a:prstGeom>
        <a:solidFill>
          <a:srgbClr val="FBAF17"/>
        </a:solidFill>
        <a:ln w="12700" cap="flat" cmpd="sng" algn="ctr">
          <a:noFill/>
          <a:prstDash val="solid"/>
          <a:miter lim="800000"/>
        </a:ln>
        <a:effectLst/>
      </dgm:spPr>
      <dgm:t>
        <a:bodyPr/>
        <a:lstStyle/>
        <a:p>
          <a:pPr>
            <a:spcAft>
              <a:spcPts val="0"/>
            </a:spcAft>
            <a:buNone/>
          </a:pPr>
          <a:endParaRPr lang="en-US" sz="1100" b="1">
            <a:solidFill>
              <a:sysClr val="window" lastClr="FFFFFF"/>
            </a:solidFill>
            <a:latin typeface="DINOT"/>
            <a:ea typeface="+mn-ea"/>
            <a:cs typeface="+mn-cs"/>
          </a:endParaRPr>
        </a:p>
        <a:p>
          <a:pPr>
            <a:spcAft>
              <a:spcPts val="0"/>
            </a:spcAft>
            <a:buNone/>
          </a:pPr>
          <a:r>
            <a:rPr lang="en-US" sz="1100" b="1">
              <a:solidFill>
                <a:sysClr val="window" lastClr="FFFFFF"/>
              </a:solidFill>
              <a:latin typeface="DINOT"/>
              <a:ea typeface="+mn-ea"/>
              <a:cs typeface="+mn-cs"/>
            </a:rPr>
            <a:t>Month</a:t>
          </a:r>
          <a:br>
            <a:rPr lang="en-US" sz="1100" b="1">
              <a:solidFill>
                <a:sysClr val="window" lastClr="FFFFFF"/>
              </a:solidFill>
              <a:latin typeface="DINOT"/>
              <a:ea typeface="+mn-ea"/>
              <a:cs typeface="+mn-cs"/>
            </a:rPr>
          </a:br>
          <a:r>
            <a:rPr lang="en-US" sz="1100" b="1">
              <a:solidFill>
                <a:sysClr val="window" lastClr="FFFFFF"/>
              </a:solidFill>
              <a:latin typeface="DINOT"/>
              <a:ea typeface="+mn-ea"/>
              <a:cs typeface="+mn-cs"/>
            </a:rPr>
            <a:t>3</a:t>
          </a:r>
        </a:p>
      </dgm:t>
      <dgm:extLst>
        <a:ext uri="{E40237B7-FDA0-4F09-8148-C483321AD2D9}">
          <dgm14:cNvPr xmlns:dgm14="http://schemas.microsoft.com/office/drawing/2010/diagram" id="0" name="">
            <a:hlinkClick xmlns:r="http://schemas.openxmlformats.org/officeDocument/2006/relationships" r:id="rId4"/>
          </dgm14:cNvPr>
        </a:ext>
      </dgm:extLst>
    </dgm:pt>
    <dgm:pt modelId="{84C63E08-4903-404A-B957-9227119403C3}" type="parTrans" cxnId="{3DBA7827-F40F-4805-9D1C-F6AA7DEFE645}">
      <dgm:prSet/>
      <dgm:spPr/>
      <dgm:t>
        <a:bodyPr/>
        <a:lstStyle/>
        <a:p>
          <a:endParaRPr lang="en-US"/>
        </a:p>
      </dgm:t>
    </dgm:pt>
    <dgm:pt modelId="{ABAA0A23-DD19-4AAD-86EA-D0EFEE1F626E}" type="sibTrans" cxnId="{3DBA7827-F40F-4805-9D1C-F6AA7DEFE645}">
      <dgm:prSet/>
      <dgm:spPr/>
      <dgm:t>
        <a:bodyPr/>
        <a:lstStyle/>
        <a:p>
          <a:endParaRPr lang="en-US"/>
        </a:p>
      </dgm:t>
    </dgm:pt>
    <dgm:pt modelId="{ABE33CF3-EB12-43CA-B529-5583A817436C}">
      <dgm:prSet phldrT="[Text]"/>
      <dgm:spPr>
        <a:xfrm rot="5400000">
          <a:off x="4266410" y="-2556134"/>
          <a:ext cx="441881" cy="8022958"/>
        </a:xfrm>
        <a:prstGeom prst="round2SameRect">
          <a:avLst/>
        </a:prstGeom>
        <a:solidFill>
          <a:sysClr val="window" lastClr="FFFFFF">
            <a:alpha val="90000"/>
            <a:hueOff val="0"/>
            <a:satOff val="0"/>
            <a:lumOff val="0"/>
            <a:alphaOff val="0"/>
          </a:sysClr>
        </a:solidFill>
        <a:ln w="12700" cap="flat" cmpd="sng" algn="ctr">
          <a:solidFill>
            <a:srgbClr val="FBAF17"/>
          </a:solidFill>
          <a:prstDash val="solid"/>
          <a:miter lim="800000"/>
        </a:ln>
        <a:effectLst/>
      </dgm:spPr>
      <dgm:t>
        <a:bodyPr/>
        <a:lstStyle/>
        <a:p>
          <a:pPr>
            <a:buChar char="•"/>
          </a:pPr>
          <a:r>
            <a:rPr lang="en-US" b="1" dirty="0">
              <a:solidFill>
                <a:sysClr val="windowText" lastClr="000000">
                  <a:hueOff val="0"/>
                  <a:satOff val="0"/>
                  <a:lumOff val="0"/>
                  <a:alphaOff val="0"/>
                </a:sysClr>
              </a:solidFill>
              <a:latin typeface="DINOT"/>
              <a:ea typeface="+mn-ea"/>
              <a:cs typeface="+mn-cs"/>
            </a:rPr>
            <a:t>Develop open, choice-based student recruitment plan.</a:t>
          </a:r>
        </a:p>
      </dgm:t>
    </dgm:pt>
    <dgm:pt modelId="{D49ECC7E-5970-45BC-B488-D3910A26E7EB}" type="parTrans" cxnId="{04BA589A-8CE5-4836-8D3B-01B20785BE58}">
      <dgm:prSet/>
      <dgm:spPr/>
      <dgm:t>
        <a:bodyPr/>
        <a:lstStyle/>
        <a:p>
          <a:endParaRPr lang="en-US"/>
        </a:p>
      </dgm:t>
    </dgm:pt>
    <dgm:pt modelId="{46872E03-15EA-490C-BFED-A9D32AAD96A4}" type="sibTrans" cxnId="{04BA589A-8CE5-4836-8D3B-01B20785BE58}">
      <dgm:prSet/>
      <dgm:spPr/>
      <dgm:t>
        <a:bodyPr/>
        <a:lstStyle/>
        <a:p>
          <a:endParaRPr lang="en-US"/>
        </a:p>
      </dgm:t>
    </dgm:pt>
    <dgm:pt modelId="{7C3F980B-6E39-4D36-B9EC-8CA7A3BD3EEF}">
      <dgm:prSet phldrT="[Text]" custT="1"/>
      <dgm:spPr>
        <a:xfrm rot="5400000">
          <a:off x="-101972" y="5025671"/>
          <a:ext cx="679817" cy="475872"/>
        </a:xfrm>
        <a:prstGeom prst="chevron">
          <a:avLst/>
        </a:prstGeom>
        <a:solidFill>
          <a:srgbClr val="006A4F"/>
        </a:solidFill>
        <a:ln w="12700" cap="flat" cmpd="sng" algn="ctr">
          <a:noFill/>
          <a:prstDash val="solid"/>
          <a:miter lim="800000"/>
        </a:ln>
        <a:effectLst/>
      </dgm:spPr>
      <dgm:t>
        <a:bodyPr/>
        <a:lstStyle/>
        <a:p>
          <a:pPr>
            <a:spcAft>
              <a:spcPts val="0"/>
            </a:spcAft>
            <a:buNone/>
          </a:pPr>
          <a:endParaRPr lang="en-US" sz="700" b="1" dirty="0">
            <a:solidFill>
              <a:sysClr val="window" lastClr="FFFFFF"/>
            </a:solidFill>
            <a:latin typeface="DINOT"/>
            <a:ea typeface="+mn-ea"/>
            <a:cs typeface="+mn-cs"/>
          </a:endParaRPr>
        </a:p>
        <a:p>
          <a:pPr>
            <a:spcAft>
              <a:spcPts val="0"/>
            </a:spcAft>
            <a:buNone/>
          </a:pPr>
          <a:r>
            <a:rPr lang="en-US" sz="1100" b="1" dirty="0">
              <a:solidFill>
                <a:sysClr val="window" lastClr="FFFFFF"/>
              </a:solidFill>
              <a:latin typeface="DINOT"/>
              <a:ea typeface="+mn-ea"/>
              <a:cs typeface="+mn-cs"/>
            </a:rPr>
            <a:t>Month</a:t>
          </a:r>
          <a:br>
            <a:rPr lang="en-US" sz="1100" b="1" dirty="0">
              <a:solidFill>
                <a:sysClr val="window" lastClr="FFFFFF"/>
              </a:solidFill>
              <a:latin typeface="DINOT"/>
              <a:ea typeface="+mn-ea"/>
              <a:cs typeface="+mn-cs"/>
            </a:rPr>
          </a:br>
          <a:r>
            <a:rPr lang="en-US" sz="1100" b="1" dirty="0">
              <a:solidFill>
                <a:sysClr val="window" lastClr="FFFFFF"/>
              </a:solidFill>
              <a:latin typeface="DINOT"/>
              <a:ea typeface="+mn-ea"/>
              <a:cs typeface="+mn-cs"/>
            </a:rPr>
            <a:t>9-10</a:t>
          </a:r>
        </a:p>
      </dgm:t>
      <dgm:extLst>
        <a:ext uri="{E40237B7-FDA0-4F09-8148-C483321AD2D9}">
          <dgm14:cNvPr xmlns:dgm14="http://schemas.microsoft.com/office/drawing/2010/diagram" id="0" name="">
            <a:hlinkClick xmlns:r="http://schemas.openxmlformats.org/officeDocument/2006/relationships" r:id="rId5"/>
          </dgm14:cNvPr>
        </a:ext>
      </dgm:extLst>
    </dgm:pt>
    <dgm:pt modelId="{9198038A-FFC1-4AA0-8ADF-468198E98B3A}" type="parTrans" cxnId="{1C71262A-85A4-4F9D-9359-B49B184EEF71}">
      <dgm:prSet/>
      <dgm:spPr/>
      <dgm:t>
        <a:bodyPr/>
        <a:lstStyle/>
        <a:p>
          <a:endParaRPr lang="en-US"/>
        </a:p>
      </dgm:t>
    </dgm:pt>
    <dgm:pt modelId="{18317AE3-9FF1-4965-9302-91B5D822C414}" type="sibTrans" cxnId="{1C71262A-85A4-4F9D-9359-B49B184EEF71}">
      <dgm:prSet/>
      <dgm:spPr/>
      <dgm:t>
        <a:bodyPr/>
        <a:lstStyle/>
        <a:p>
          <a:endParaRPr lang="en-US"/>
        </a:p>
      </dgm:t>
    </dgm:pt>
    <dgm:pt modelId="{A4D84729-DE88-46D1-808A-28511A2B13B1}">
      <dgm:prSet phldrT="[Text]" custT="1"/>
      <dgm:spPr>
        <a:xfrm rot="5400000">
          <a:off x="-101972" y="1951259"/>
          <a:ext cx="679817" cy="475872"/>
        </a:xfrm>
        <a:prstGeom prst="chevron">
          <a:avLst/>
        </a:prstGeom>
        <a:solidFill>
          <a:srgbClr val="005480"/>
        </a:solidFill>
        <a:ln w="12700" cap="flat" cmpd="sng" algn="ctr">
          <a:noFill/>
          <a:prstDash val="solid"/>
          <a:miter lim="800000"/>
        </a:ln>
        <a:effectLst/>
      </dgm:spPr>
      <dgm:t>
        <a:bodyPr/>
        <a:lstStyle/>
        <a:p>
          <a:pPr>
            <a:spcAft>
              <a:spcPts val="0"/>
            </a:spcAft>
            <a:buNone/>
          </a:pPr>
          <a:endParaRPr lang="en-US" sz="900" b="1" dirty="0">
            <a:solidFill>
              <a:sysClr val="window" lastClr="FFFFFF"/>
            </a:solidFill>
            <a:latin typeface="DINOT"/>
            <a:ea typeface="+mn-ea"/>
            <a:cs typeface="+mn-cs"/>
          </a:endParaRPr>
        </a:p>
        <a:p>
          <a:pPr>
            <a:spcAft>
              <a:spcPts val="0"/>
            </a:spcAft>
            <a:buNone/>
          </a:pPr>
          <a:r>
            <a:rPr lang="en-US" sz="1100" b="1" dirty="0">
              <a:solidFill>
                <a:sysClr val="window" lastClr="FFFFFF"/>
              </a:solidFill>
              <a:latin typeface="DINOT"/>
              <a:ea typeface="+mn-ea"/>
              <a:cs typeface="+mn-cs"/>
            </a:rPr>
            <a:t>Month 4-5</a:t>
          </a:r>
        </a:p>
      </dgm:t>
      <dgm:extLst>
        <a:ext uri="{E40237B7-FDA0-4F09-8148-C483321AD2D9}">
          <dgm14:cNvPr xmlns:dgm14="http://schemas.microsoft.com/office/drawing/2010/diagram" id="0" name="">
            <a:hlinkClick xmlns:r="http://schemas.openxmlformats.org/officeDocument/2006/relationships" r:id="rId6"/>
          </dgm14:cNvPr>
        </a:ext>
      </dgm:extLst>
    </dgm:pt>
    <dgm:pt modelId="{B1F8B031-33B0-4960-BBF7-D61C0AF44C5E}" type="parTrans" cxnId="{53C2E5AA-4A05-4815-8C88-5D867C912E7E}">
      <dgm:prSet/>
      <dgm:spPr/>
      <dgm:t>
        <a:bodyPr/>
        <a:lstStyle/>
        <a:p>
          <a:endParaRPr lang="en-US"/>
        </a:p>
      </dgm:t>
    </dgm:pt>
    <dgm:pt modelId="{45112441-6E9F-40A2-8103-9726D4543513}" type="sibTrans" cxnId="{53C2E5AA-4A05-4815-8C88-5D867C912E7E}">
      <dgm:prSet/>
      <dgm:spPr/>
      <dgm:t>
        <a:bodyPr/>
        <a:lstStyle/>
        <a:p>
          <a:endParaRPr lang="en-US"/>
        </a:p>
      </dgm:t>
    </dgm:pt>
    <dgm:pt modelId="{A4AB2E3B-0C4D-4AD3-B7EC-61696C8C0B3A}">
      <dgm:prSet phldrT="[Text]" custT="1"/>
      <dgm:spPr>
        <a:xfrm rot="5400000">
          <a:off x="-101972" y="3181024"/>
          <a:ext cx="679817" cy="475872"/>
        </a:xfrm>
        <a:prstGeom prst="chevron">
          <a:avLst/>
        </a:prstGeom>
        <a:solidFill>
          <a:srgbClr val="009EC9"/>
        </a:solidFill>
        <a:ln w="12700" cap="flat" cmpd="sng" algn="ctr">
          <a:noFill/>
          <a:prstDash val="solid"/>
          <a:miter lim="800000"/>
        </a:ln>
        <a:effectLst/>
      </dgm:spPr>
      <dgm:t>
        <a:bodyPr/>
        <a:lstStyle/>
        <a:p>
          <a:pPr>
            <a:spcAft>
              <a:spcPts val="0"/>
            </a:spcAft>
            <a:buNone/>
          </a:pPr>
          <a:endParaRPr lang="en-US" sz="900" b="1" dirty="0">
            <a:solidFill>
              <a:sysClr val="window" lastClr="FFFFFF"/>
            </a:solidFill>
            <a:latin typeface="DINOT"/>
            <a:ea typeface="+mn-ea"/>
            <a:cs typeface="+mn-cs"/>
          </a:endParaRPr>
        </a:p>
        <a:p>
          <a:pPr>
            <a:spcAft>
              <a:spcPts val="0"/>
            </a:spcAft>
            <a:buNone/>
          </a:pPr>
          <a:r>
            <a:rPr lang="en-US" sz="1100" b="1" dirty="0">
              <a:solidFill>
                <a:sysClr val="window" lastClr="FFFFFF"/>
              </a:solidFill>
              <a:latin typeface="DINOT"/>
              <a:ea typeface="+mn-ea"/>
              <a:cs typeface="+mn-cs"/>
            </a:rPr>
            <a:t>Month 6-7</a:t>
          </a:r>
        </a:p>
      </dgm:t>
      <dgm:extLst>
        <a:ext uri="{E40237B7-FDA0-4F09-8148-C483321AD2D9}">
          <dgm14:cNvPr xmlns:dgm14="http://schemas.microsoft.com/office/drawing/2010/diagram" id="0" name="">
            <a:hlinkClick xmlns:r="http://schemas.openxmlformats.org/officeDocument/2006/relationships" r:id="rId7"/>
          </dgm14:cNvPr>
        </a:ext>
      </dgm:extLst>
    </dgm:pt>
    <dgm:pt modelId="{6771671D-52DF-4525-9CA1-B0BEEDF5E30F}" type="parTrans" cxnId="{5AAB5FB1-8F7A-4B42-A822-D15DAE7A9441}">
      <dgm:prSet/>
      <dgm:spPr/>
      <dgm:t>
        <a:bodyPr/>
        <a:lstStyle/>
        <a:p>
          <a:endParaRPr lang="en-US"/>
        </a:p>
      </dgm:t>
    </dgm:pt>
    <dgm:pt modelId="{9DBCD1FE-EE32-476F-B400-3D8E06B91452}" type="sibTrans" cxnId="{5AAB5FB1-8F7A-4B42-A822-D15DAE7A9441}">
      <dgm:prSet/>
      <dgm:spPr/>
      <dgm:t>
        <a:bodyPr/>
        <a:lstStyle/>
        <a:p>
          <a:endParaRPr lang="en-US"/>
        </a:p>
      </dgm:t>
    </dgm:pt>
    <dgm:pt modelId="{2980896C-BE90-484A-8509-4DEB58358A97}">
      <dgm:prSet phldrT="[Text]" custT="1"/>
      <dgm:spPr>
        <a:xfrm rot="5400000">
          <a:off x="-101972" y="3795906"/>
          <a:ext cx="679817" cy="475872"/>
        </a:xfrm>
        <a:prstGeom prst="chevron">
          <a:avLst/>
        </a:prstGeom>
        <a:solidFill>
          <a:srgbClr val="FBAF17"/>
        </a:solidFill>
        <a:ln w="12700" cap="flat" cmpd="sng" algn="ctr">
          <a:noFill/>
          <a:prstDash val="solid"/>
          <a:miter lim="800000"/>
        </a:ln>
        <a:effectLst/>
      </dgm:spPr>
      <dgm:t>
        <a:bodyPr/>
        <a:lstStyle/>
        <a:p>
          <a:pPr>
            <a:spcAft>
              <a:spcPts val="0"/>
            </a:spcAft>
            <a:buNone/>
          </a:pPr>
          <a:endParaRPr lang="en-US" sz="900" b="1" dirty="0">
            <a:solidFill>
              <a:sysClr val="window" lastClr="FFFFFF"/>
            </a:solidFill>
            <a:latin typeface="DINOT"/>
            <a:ea typeface="+mn-ea"/>
            <a:cs typeface="+mn-cs"/>
          </a:endParaRPr>
        </a:p>
        <a:p>
          <a:pPr>
            <a:spcAft>
              <a:spcPts val="0"/>
            </a:spcAft>
            <a:buNone/>
          </a:pPr>
          <a:r>
            <a:rPr lang="en-US" sz="1100" b="1" dirty="0">
              <a:solidFill>
                <a:sysClr val="window" lastClr="FFFFFF"/>
              </a:solidFill>
              <a:latin typeface="DINOT"/>
              <a:ea typeface="+mn-ea"/>
              <a:cs typeface="+mn-cs"/>
            </a:rPr>
            <a:t>Month 7-8</a:t>
          </a:r>
        </a:p>
      </dgm:t>
      <dgm:extLst>
        <a:ext uri="{E40237B7-FDA0-4F09-8148-C483321AD2D9}">
          <dgm14:cNvPr xmlns:dgm14="http://schemas.microsoft.com/office/drawing/2010/diagram" id="0" name="">
            <a:hlinkClick xmlns:r="http://schemas.openxmlformats.org/officeDocument/2006/relationships" r:id="rId8"/>
          </dgm14:cNvPr>
        </a:ext>
      </dgm:extLst>
    </dgm:pt>
    <dgm:pt modelId="{22C854A2-4D78-493C-A79D-C1F4DD233166}" type="parTrans" cxnId="{335CBC33-670E-4E86-B88B-DB9369C34811}">
      <dgm:prSet/>
      <dgm:spPr/>
      <dgm:t>
        <a:bodyPr/>
        <a:lstStyle/>
        <a:p>
          <a:endParaRPr lang="en-US"/>
        </a:p>
      </dgm:t>
    </dgm:pt>
    <dgm:pt modelId="{C337EFBD-3864-4A10-BF8E-E035EECD35D6}" type="sibTrans" cxnId="{335CBC33-670E-4E86-B88B-DB9369C34811}">
      <dgm:prSet/>
      <dgm:spPr/>
      <dgm:t>
        <a:bodyPr/>
        <a:lstStyle/>
        <a:p>
          <a:endParaRPr lang="en-US"/>
        </a:p>
      </dgm:t>
    </dgm:pt>
    <dgm:pt modelId="{8CFA51E6-9588-4C02-8860-6BFDBB454B19}">
      <dgm:prSet phldrT="[Text]" custT="1"/>
      <dgm:spPr>
        <a:xfrm rot="5400000">
          <a:off x="-101972" y="4410789"/>
          <a:ext cx="679817" cy="475872"/>
        </a:xfrm>
        <a:prstGeom prst="chevron">
          <a:avLst/>
        </a:prstGeom>
        <a:solidFill>
          <a:srgbClr val="005480"/>
        </a:solidFill>
        <a:ln w="12700" cap="flat" cmpd="sng" algn="ctr">
          <a:noFill/>
          <a:prstDash val="solid"/>
          <a:miter lim="800000"/>
        </a:ln>
        <a:effectLst/>
      </dgm:spPr>
      <dgm:t>
        <a:bodyPr/>
        <a:lstStyle/>
        <a:p>
          <a:pPr>
            <a:spcAft>
              <a:spcPts val="0"/>
            </a:spcAft>
            <a:buNone/>
          </a:pPr>
          <a:endParaRPr lang="en-US" sz="900" b="1" dirty="0">
            <a:solidFill>
              <a:sysClr val="window" lastClr="FFFFFF"/>
            </a:solidFill>
            <a:latin typeface="DINOT"/>
            <a:ea typeface="+mn-ea"/>
            <a:cs typeface="+mn-cs"/>
          </a:endParaRPr>
        </a:p>
        <a:p>
          <a:pPr>
            <a:spcAft>
              <a:spcPts val="0"/>
            </a:spcAft>
            <a:buNone/>
          </a:pPr>
          <a:r>
            <a:rPr lang="en-US" sz="1100" b="1" dirty="0">
              <a:solidFill>
                <a:sysClr val="window" lastClr="FFFFFF"/>
              </a:solidFill>
              <a:latin typeface="DINOT"/>
              <a:ea typeface="+mn-ea"/>
              <a:cs typeface="+mn-cs"/>
            </a:rPr>
            <a:t>Month 8-9</a:t>
          </a:r>
        </a:p>
      </dgm:t>
      <dgm:extLst>
        <a:ext uri="{E40237B7-FDA0-4F09-8148-C483321AD2D9}">
          <dgm14:cNvPr xmlns:dgm14="http://schemas.microsoft.com/office/drawing/2010/diagram" id="0" name="">
            <a:hlinkClick xmlns:r="http://schemas.openxmlformats.org/officeDocument/2006/relationships" r:id="rId9"/>
          </dgm14:cNvPr>
        </a:ext>
      </dgm:extLst>
    </dgm:pt>
    <dgm:pt modelId="{293FC875-46F9-4804-A02F-F4CBA5A1DC9C}" type="parTrans" cxnId="{D59D26A8-07A3-4867-8502-308E71F32C15}">
      <dgm:prSet/>
      <dgm:spPr/>
      <dgm:t>
        <a:bodyPr/>
        <a:lstStyle/>
        <a:p>
          <a:endParaRPr lang="en-US"/>
        </a:p>
      </dgm:t>
    </dgm:pt>
    <dgm:pt modelId="{572EC1E7-C8B7-4282-AAF9-E904AC0711FD}" type="sibTrans" cxnId="{D59D26A8-07A3-4867-8502-308E71F32C15}">
      <dgm:prSet/>
      <dgm:spPr/>
      <dgm:t>
        <a:bodyPr/>
        <a:lstStyle/>
        <a:p>
          <a:endParaRPr lang="en-US"/>
        </a:p>
      </dgm:t>
    </dgm:pt>
    <dgm:pt modelId="{F651B183-7CA4-4436-BED1-26DC059055D8}">
      <dgm:prSet phldrT="[Text]" custT="1"/>
      <dgm:spPr>
        <a:xfrm rot="5400000">
          <a:off x="-101972" y="2566141"/>
          <a:ext cx="679817" cy="475872"/>
        </a:xfrm>
        <a:prstGeom prst="chevron">
          <a:avLst/>
        </a:prstGeom>
        <a:solidFill>
          <a:srgbClr val="32B04A"/>
        </a:solidFill>
        <a:ln w="12700" cap="flat" cmpd="sng" algn="ctr">
          <a:noFill/>
          <a:prstDash val="solid"/>
          <a:miter lim="800000"/>
        </a:ln>
        <a:effectLst/>
      </dgm:spPr>
      <dgm:t>
        <a:bodyPr/>
        <a:lstStyle/>
        <a:p>
          <a:pPr>
            <a:spcAft>
              <a:spcPts val="0"/>
            </a:spcAft>
            <a:buNone/>
          </a:pPr>
          <a:endParaRPr lang="en-US" sz="900" b="1" dirty="0">
            <a:solidFill>
              <a:sysClr val="window" lastClr="FFFFFF"/>
            </a:solidFill>
            <a:latin typeface="DINOT"/>
            <a:ea typeface="+mn-ea"/>
            <a:cs typeface="+mn-cs"/>
          </a:endParaRPr>
        </a:p>
        <a:p>
          <a:pPr>
            <a:spcAft>
              <a:spcPts val="0"/>
            </a:spcAft>
            <a:buNone/>
          </a:pPr>
          <a:r>
            <a:rPr lang="en-US" sz="1100" b="1" dirty="0">
              <a:solidFill>
                <a:sysClr val="window" lastClr="FFFFFF"/>
              </a:solidFill>
              <a:latin typeface="DINOT"/>
              <a:ea typeface="+mn-ea"/>
              <a:cs typeface="+mn-cs"/>
            </a:rPr>
            <a:t>Month 5-6</a:t>
          </a:r>
        </a:p>
      </dgm:t>
      <dgm:extLst>
        <a:ext uri="{E40237B7-FDA0-4F09-8148-C483321AD2D9}">
          <dgm14:cNvPr xmlns:dgm14="http://schemas.microsoft.com/office/drawing/2010/diagram" id="0" name="">
            <a:hlinkClick xmlns:r="http://schemas.openxmlformats.org/officeDocument/2006/relationships" r:id="rId10"/>
          </dgm14:cNvPr>
        </a:ext>
      </dgm:extLst>
    </dgm:pt>
    <dgm:pt modelId="{B5AC3FDD-1A6F-4004-AC11-F58031427067}" type="parTrans" cxnId="{5E395958-ADF9-4A63-A646-6F2FC8F44E1B}">
      <dgm:prSet/>
      <dgm:spPr/>
      <dgm:t>
        <a:bodyPr/>
        <a:lstStyle/>
        <a:p>
          <a:endParaRPr lang="en-US"/>
        </a:p>
      </dgm:t>
    </dgm:pt>
    <dgm:pt modelId="{49114537-0C95-47D4-A438-B6DE8ED25246}" type="sibTrans" cxnId="{5E395958-ADF9-4A63-A646-6F2FC8F44E1B}">
      <dgm:prSet/>
      <dgm:spPr/>
      <dgm:t>
        <a:bodyPr/>
        <a:lstStyle/>
        <a:p>
          <a:endParaRPr lang="en-US"/>
        </a:p>
      </dgm:t>
    </dgm:pt>
    <dgm:pt modelId="{BDAADF1A-3E20-44A2-B8EA-7BD211420370}">
      <dgm:prSet/>
      <dgm:spPr>
        <a:xfrm rot="5400000">
          <a:off x="4266410" y="-1941251"/>
          <a:ext cx="441881" cy="8022958"/>
        </a:xfrm>
        <a:prstGeom prst="round2SameRect">
          <a:avLst/>
        </a:prstGeom>
        <a:solidFill>
          <a:sysClr val="window" lastClr="FFFFFF">
            <a:alpha val="90000"/>
            <a:hueOff val="0"/>
            <a:satOff val="0"/>
            <a:lumOff val="0"/>
            <a:alphaOff val="0"/>
          </a:sysClr>
        </a:solidFill>
        <a:ln w="12700" cap="flat" cmpd="sng" algn="ctr">
          <a:solidFill>
            <a:srgbClr val="005480"/>
          </a:solidFill>
          <a:prstDash val="solid"/>
          <a:miter lim="800000"/>
        </a:ln>
        <a:effectLst/>
      </dgm:spPr>
      <dgm:t>
        <a:bodyPr/>
        <a:lstStyle/>
        <a:p>
          <a:pPr>
            <a:buChar char="•"/>
          </a:pPr>
          <a:r>
            <a:rPr lang="en-US" b="1" dirty="0">
              <a:solidFill>
                <a:sysClr val="windowText" lastClr="000000">
                  <a:hueOff val="0"/>
                  <a:satOff val="0"/>
                  <a:lumOff val="0"/>
                  <a:alphaOff val="0"/>
                </a:sysClr>
              </a:solidFill>
              <a:latin typeface="DINOT"/>
              <a:ea typeface="+mn-ea"/>
              <a:cs typeface="+mn-cs"/>
            </a:rPr>
            <a:t>Develop a continuous improvement plan to evaluate learner data and monitor learner achievement. </a:t>
          </a:r>
        </a:p>
      </dgm:t>
    </dgm:pt>
    <dgm:pt modelId="{F9E475A4-1497-4CFE-BFAA-F8E320D1CA9F}" type="parTrans" cxnId="{39D44735-DE0F-408B-8D19-CA5B2389421E}">
      <dgm:prSet/>
      <dgm:spPr/>
      <dgm:t>
        <a:bodyPr/>
        <a:lstStyle/>
        <a:p>
          <a:endParaRPr lang="en-US"/>
        </a:p>
      </dgm:t>
    </dgm:pt>
    <dgm:pt modelId="{CD31E035-EFC2-46CE-84A5-545CB2D15969}" type="sibTrans" cxnId="{39D44735-DE0F-408B-8D19-CA5B2389421E}">
      <dgm:prSet/>
      <dgm:spPr/>
      <dgm:t>
        <a:bodyPr/>
        <a:lstStyle/>
        <a:p>
          <a:endParaRPr lang="en-US"/>
        </a:p>
      </dgm:t>
    </dgm:pt>
    <dgm:pt modelId="{9DDC2F94-3079-4E8A-A7D1-ECF828DCD11E}">
      <dgm:prSet/>
      <dgm:spPr>
        <a:xfrm rot="5400000">
          <a:off x="4266410" y="-1326369"/>
          <a:ext cx="441881" cy="8022958"/>
        </a:xfrm>
        <a:prstGeom prst="round2SameRect">
          <a:avLst/>
        </a:prstGeom>
        <a:solidFill>
          <a:sysClr val="window" lastClr="FFFFFF">
            <a:alpha val="90000"/>
            <a:hueOff val="0"/>
            <a:satOff val="0"/>
            <a:lumOff val="0"/>
            <a:alphaOff val="0"/>
          </a:sysClr>
        </a:solidFill>
        <a:ln w="12700" cap="flat" cmpd="sng" algn="ctr">
          <a:solidFill>
            <a:srgbClr val="32B04A"/>
          </a:solidFill>
          <a:prstDash val="solid"/>
          <a:miter lim="800000"/>
        </a:ln>
        <a:effectLst/>
      </dgm:spPr>
      <dgm:t>
        <a:bodyPr/>
        <a:lstStyle/>
        <a:p>
          <a:pPr>
            <a:buChar char="•"/>
          </a:pPr>
          <a:r>
            <a:rPr lang="en-US" b="1" dirty="0">
              <a:solidFill>
                <a:sysClr val="windowText" lastClr="000000">
                  <a:hueOff val="0"/>
                  <a:satOff val="0"/>
                  <a:lumOff val="0"/>
                  <a:alphaOff val="0"/>
                </a:sysClr>
              </a:solidFill>
              <a:latin typeface="DINOT"/>
              <a:ea typeface="+mn-ea"/>
              <a:cs typeface="+mn-cs"/>
            </a:rPr>
            <a:t>Develop an employer engagement plan that includes advisory board recruitment materials.</a:t>
          </a:r>
        </a:p>
      </dgm:t>
      <dgm:extLst>
        <a:ext uri="{E40237B7-FDA0-4F09-8148-C483321AD2D9}">
          <dgm14:cNvPr xmlns:dgm14="http://schemas.microsoft.com/office/drawing/2010/diagram" id="0" name="">
            <a:hlinkClick xmlns:r="http://schemas.openxmlformats.org/officeDocument/2006/relationships" r:id="rId2"/>
          </dgm14:cNvPr>
        </a:ext>
      </dgm:extLst>
    </dgm:pt>
    <dgm:pt modelId="{A10C8808-A215-4D56-8673-723CD409B25B}" type="parTrans" cxnId="{C11365A8-A446-4BBD-A3F7-09C2F799E5A0}">
      <dgm:prSet/>
      <dgm:spPr/>
      <dgm:t>
        <a:bodyPr/>
        <a:lstStyle/>
        <a:p>
          <a:endParaRPr lang="en-US"/>
        </a:p>
      </dgm:t>
    </dgm:pt>
    <dgm:pt modelId="{B5567CD4-D538-42F5-B5ED-F7C1D744A17D}" type="sibTrans" cxnId="{C11365A8-A446-4BBD-A3F7-09C2F799E5A0}">
      <dgm:prSet/>
      <dgm:spPr/>
      <dgm:t>
        <a:bodyPr/>
        <a:lstStyle/>
        <a:p>
          <a:endParaRPr lang="en-US"/>
        </a:p>
      </dgm:t>
    </dgm:pt>
    <dgm:pt modelId="{8434F5B8-E4BA-4553-A9A5-B568D4BCD656}">
      <dgm:prSet/>
      <dgm:spPr>
        <a:xfrm rot="5400000">
          <a:off x="4266410" y="-711486"/>
          <a:ext cx="441881" cy="8022958"/>
        </a:xfrm>
        <a:prstGeom prst="round2SameRect">
          <a:avLst/>
        </a:prstGeom>
        <a:solidFill>
          <a:sysClr val="window" lastClr="FFFFFF">
            <a:alpha val="90000"/>
            <a:hueOff val="0"/>
            <a:satOff val="0"/>
            <a:lumOff val="0"/>
            <a:alphaOff val="0"/>
          </a:sysClr>
        </a:solidFill>
        <a:ln w="12700" cap="flat" cmpd="sng" algn="ctr">
          <a:solidFill>
            <a:srgbClr val="009EC9"/>
          </a:solidFill>
          <a:prstDash val="solid"/>
          <a:miter lim="800000"/>
        </a:ln>
        <a:effectLst/>
      </dgm:spPr>
      <dgm:t>
        <a:bodyPr/>
        <a:lstStyle/>
        <a:p>
          <a:pPr>
            <a:buChar char="•"/>
          </a:pPr>
          <a:r>
            <a:rPr lang="en-US" b="1" dirty="0">
              <a:solidFill>
                <a:sysClr val="windowText" lastClr="000000">
                  <a:hueOff val="0"/>
                  <a:satOff val="0"/>
                  <a:lumOff val="0"/>
                  <a:alphaOff val="0"/>
                </a:sysClr>
              </a:solidFill>
              <a:latin typeface="DINOT"/>
              <a:ea typeface="+mn-ea"/>
              <a:cs typeface="+mn-cs"/>
            </a:rPr>
            <a:t>Develop a work-based learning plan for all academy grades with advisory board participation.</a:t>
          </a:r>
        </a:p>
      </dgm:t>
    </dgm:pt>
    <dgm:pt modelId="{E9AE7F24-8E23-4BB4-B562-09D005567EEA}" type="parTrans" cxnId="{8031AB3E-BDC3-42A7-8D3D-61305B74A422}">
      <dgm:prSet/>
      <dgm:spPr/>
      <dgm:t>
        <a:bodyPr/>
        <a:lstStyle/>
        <a:p>
          <a:endParaRPr lang="en-US"/>
        </a:p>
      </dgm:t>
    </dgm:pt>
    <dgm:pt modelId="{6088F1CF-0AC3-4D79-8E83-9AC76806AE6A}" type="sibTrans" cxnId="{8031AB3E-BDC3-42A7-8D3D-61305B74A422}">
      <dgm:prSet/>
      <dgm:spPr/>
      <dgm:t>
        <a:bodyPr/>
        <a:lstStyle/>
        <a:p>
          <a:endParaRPr lang="en-US"/>
        </a:p>
      </dgm:t>
    </dgm:pt>
    <dgm:pt modelId="{66C799D2-ED8F-453E-9FCF-D22CF4117D3E}">
      <dgm:prSet/>
      <dgm:spPr>
        <a:xfrm rot="5400000">
          <a:off x="4266410" y="-96604"/>
          <a:ext cx="441881" cy="8022958"/>
        </a:xfrm>
        <a:prstGeom prst="round2SameRect">
          <a:avLst/>
        </a:prstGeom>
        <a:solidFill>
          <a:sysClr val="window" lastClr="FFFFFF">
            <a:alpha val="90000"/>
            <a:hueOff val="0"/>
            <a:satOff val="0"/>
            <a:lumOff val="0"/>
            <a:alphaOff val="0"/>
          </a:sysClr>
        </a:solidFill>
        <a:ln w="12700" cap="flat" cmpd="sng" algn="ctr">
          <a:solidFill>
            <a:srgbClr val="FBAF17"/>
          </a:solidFill>
          <a:prstDash val="solid"/>
          <a:miter lim="800000"/>
        </a:ln>
        <a:effectLst/>
      </dgm:spPr>
      <dgm:t>
        <a:bodyPr/>
        <a:lstStyle/>
        <a:p>
          <a:pPr>
            <a:buChar char="•"/>
          </a:pPr>
          <a:r>
            <a:rPr lang="en-US" b="1" dirty="0">
              <a:solidFill>
                <a:sysClr val="windowText" lastClr="000000">
                  <a:hueOff val="0"/>
                  <a:satOff val="0"/>
                  <a:lumOff val="0"/>
                  <a:alphaOff val="0"/>
                </a:sysClr>
              </a:solidFill>
              <a:latin typeface="DINOT"/>
              <a:ea typeface="+mn-ea"/>
              <a:cs typeface="+mn-cs"/>
            </a:rPr>
            <a:t>Develop a college and career readiness plan.</a:t>
          </a:r>
        </a:p>
      </dgm:t>
    </dgm:pt>
    <dgm:pt modelId="{C6622912-A4B6-4805-86CD-2CDC32A1B777}" type="parTrans" cxnId="{8276FEC2-7C17-417D-834E-6CBAFA9A2D66}">
      <dgm:prSet/>
      <dgm:spPr/>
      <dgm:t>
        <a:bodyPr/>
        <a:lstStyle/>
        <a:p>
          <a:endParaRPr lang="en-US"/>
        </a:p>
      </dgm:t>
    </dgm:pt>
    <dgm:pt modelId="{377E6F24-D206-4885-89C2-CB89FF609A64}" type="sibTrans" cxnId="{8276FEC2-7C17-417D-834E-6CBAFA9A2D66}">
      <dgm:prSet/>
      <dgm:spPr/>
      <dgm:t>
        <a:bodyPr/>
        <a:lstStyle/>
        <a:p>
          <a:endParaRPr lang="en-US"/>
        </a:p>
      </dgm:t>
    </dgm:pt>
    <dgm:pt modelId="{BFF5C706-2C91-4905-A56A-D4012A1C0278}">
      <dgm:prSet/>
      <dgm:spPr>
        <a:xfrm rot="5400000">
          <a:off x="4266410" y="518277"/>
          <a:ext cx="441881" cy="8022958"/>
        </a:xfrm>
        <a:prstGeom prst="round2SameRect">
          <a:avLst/>
        </a:prstGeom>
        <a:solidFill>
          <a:sysClr val="window" lastClr="FFFFFF">
            <a:alpha val="90000"/>
            <a:hueOff val="0"/>
            <a:satOff val="0"/>
            <a:lumOff val="0"/>
            <a:alphaOff val="0"/>
          </a:sysClr>
        </a:solidFill>
        <a:ln w="12700" cap="flat" cmpd="sng" algn="ctr">
          <a:solidFill>
            <a:srgbClr val="005480"/>
          </a:solidFill>
          <a:prstDash val="solid"/>
          <a:miter lim="800000"/>
        </a:ln>
        <a:effectLst/>
      </dgm:spPr>
      <dgm:t>
        <a:bodyPr/>
        <a:lstStyle/>
        <a:p>
          <a:pPr>
            <a:buChar char="•"/>
          </a:pPr>
          <a:r>
            <a:rPr lang="en-US" b="1" dirty="0">
              <a:solidFill>
                <a:sysClr val="windowText" lastClr="000000">
                  <a:hueOff val="0"/>
                  <a:satOff val="0"/>
                  <a:lumOff val="0"/>
                  <a:alphaOff val="0"/>
                </a:sysClr>
              </a:solidFill>
              <a:latin typeface="DINOT"/>
              <a:ea typeface="+mn-ea"/>
              <a:cs typeface="+mn-cs"/>
            </a:rPr>
            <a:t>Schedule a YOP graduation readiness meeting with portfolio manager and calendar graduation meeting. </a:t>
          </a:r>
          <a:endParaRPr lang="en-US" b="1" dirty="0">
            <a:solidFill>
              <a:sysClr val="windowText" lastClr="000000"/>
            </a:solidFill>
            <a:latin typeface="DINOT"/>
            <a:ea typeface="+mn-ea"/>
            <a:cs typeface="+mn-cs"/>
          </a:endParaRPr>
        </a:p>
      </dgm:t>
    </dgm:pt>
    <dgm:pt modelId="{8C7416B2-9C0F-48AC-82B1-4E8D97689182}" type="parTrans" cxnId="{7A1F4355-912D-4FD3-8902-7D9F5DCC8AA2}">
      <dgm:prSet/>
      <dgm:spPr/>
      <dgm:t>
        <a:bodyPr/>
        <a:lstStyle/>
        <a:p>
          <a:endParaRPr lang="en-US"/>
        </a:p>
      </dgm:t>
    </dgm:pt>
    <dgm:pt modelId="{6B1B023F-6CEF-447A-A042-412755F3E525}" type="sibTrans" cxnId="{7A1F4355-912D-4FD3-8902-7D9F5DCC8AA2}">
      <dgm:prSet/>
      <dgm:spPr/>
      <dgm:t>
        <a:bodyPr/>
        <a:lstStyle/>
        <a:p>
          <a:endParaRPr lang="en-US"/>
        </a:p>
      </dgm:t>
    </dgm:pt>
    <dgm:pt modelId="{E782B917-6E3D-4B5F-A661-05761CC4C1D5}">
      <dgm:prSet/>
      <dgm:spPr>
        <a:xfrm rot="5400000">
          <a:off x="4266410" y="1133160"/>
          <a:ext cx="441881" cy="8022958"/>
        </a:xfrm>
        <a:prstGeom prst="round2SameRect">
          <a:avLst/>
        </a:prstGeom>
        <a:solidFill>
          <a:sysClr val="window" lastClr="FFFFFF">
            <a:alpha val="90000"/>
            <a:hueOff val="0"/>
            <a:satOff val="0"/>
            <a:lumOff val="0"/>
            <a:alphaOff val="0"/>
          </a:sysClr>
        </a:solidFill>
        <a:ln w="12700" cap="flat" cmpd="sng" algn="ctr">
          <a:solidFill>
            <a:srgbClr val="006A4F"/>
          </a:solidFill>
          <a:prstDash val="solid"/>
          <a:miter lim="800000"/>
        </a:ln>
        <a:effectLst/>
      </dgm:spPr>
      <dgm:t>
        <a:bodyPr/>
        <a:lstStyle/>
        <a:p>
          <a:pPr>
            <a:buChar char="•"/>
          </a:pPr>
          <a:r>
            <a:rPr lang="en-US" b="1" dirty="0">
              <a:solidFill>
                <a:sysClr val="windowText" lastClr="000000">
                  <a:hueOff val="0"/>
                  <a:satOff val="0"/>
                  <a:lumOff val="0"/>
                  <a:alphaOff val="0"/>
                </a:sysClr>
              </a:solidFill>
              <a:latin typeface="DINOT"/>
              <a:ea typeface="+mn-ea"/>
              <a:cs typeface="+mn-cs"/>
            </a:rPr>
            <a:t>Coordinate a new student orientation open-house before school starts. </a:t>
          </a:r>
        </a:p>
      </dgm:t>
    </dgm:pt>
    <dgm:pt modelId="{73FA7E92-7158-48E8-BFD3-C25F3853FD57}" type="parTrans" cxnId="{77184CB0-3AF7-4387-894C-D442056B9FE8}">
      <dgm:prSet/>
      <dgm:spPr/>
      <dgm:t>
        <a:bodyPr/>
        <a:lstStyle/>
        <a:p>
          <a:endParaRPr lang="en-US"/>
        </a:p>
      </dgm:t>
    </dgm:pt>
    <dgm:pt modelId="{BAF84388-0F85-4C0D-9138-8805B70B83D5}" type="sibTrans" cxnId="{77184CB0-3AF7-4387-894C-D442056B9FE8}">
      <dgm:prSet/>
      <dgm:spPr/>
      <dgm:t>
        <a:bodyPr/>
        <a:lstStyle/>
        <a:p>
          <a:endParaRPr lang="en-US"/>
        </a:p>
      </dgm:t>
    </dgm:pt>
    <dgm:pt modelId="{09B996A4-DE15-461B-846C-A6E71C528CAA}">
      <dgm:prSet/>
      <dgm:spPr>
        <a:xfrm rot="5400000">
          <a:off x="4266410" y="-96604"/>
          <a:ext cx="441881" cy="8022958"/>
        </a:xfrm>
        <a:prstGeom prst="round2SameRect">
          <a:avLst/>
        </a:prstGeom>
        <a:solidFill>
          <a:sysClr val="window" lastClr="FFFFFF">
            <a:alpha val="90000"/>
            <a:hueOff val="0"/>
            <a:satOff val="0"/>
            <a:lumOff val="0"/>
            <a:alphaOff val="0"/>
          </a:sysClr>
        </a:solidFill>
        <a:ln w="12700" cap="flat" cmpd="sng" algn="ctr">
          <a:solidFill>
            <a:srgbClr val="FBAF17"/>
          </a:solidFill>
          <a:prstDash val="solid"/>
          <a:miter lim="800000"/>
        </a:ln>
        <a:effectLst/>
      </dgm:spPr>
      <dgm:t>
        <a:bodyPr/>
        <a:lstStyle/>
        <a:p>
          <a:pPr>
            <a:buChar char="•"/>
          </a:pPr>
          <a:r>
            <a:rPr lang="en-US" b="1" dirty="0">
              <a:solidFill>
                <a:sysClr val="windowText" lastClr="000000">
                  <a:hueOff val="0"/>
                  <a:satOff val="0"/>
                  <a:lumOff val="0"/>
                  <a:alphaOff val="0"/>
                </a:sysClr>
              </a:solidFill>
              <a:latin typeface="DINOT"/>
              <a:ea typeface="+mn-ea"/>
              <a:cs typeface="+mn-cs"/>
            </a:rPr>
            <a:t>Develop a career-themed integration plan using authentic project learning experiences.</a:t>
          </a:r>
        </a:p>
      </dgm:t>
    </dgm:pt>
    <dgm:pt modelId="{4887B6F9-7841-4587-94DA-0B04C4B04617}" type="parTrans" cxnId="{B3FA5E34-C5D3-4A91-B8A0-4B4E907ECC43}">
      <dgm:prSet/>
      <dgm:spPr/>
      <dgm:t>
        <a:bodyPr/>
        <a:lstStyle/>
        <a:p>
          <a:endParaRPr lang="en-US"/>
        </a:p>
      </dgm:t>
    </dgm:pt>
    <dgm:pt modelId="{5B9F1BCF-679A-4584-88BB-1374418BF419}" type="sibTrans" cxnId="{B3FA5E34-C5D3-4A91-B8A0-4B4E907ECC43}">
      <dgm:prSet/>
      <dgm:spPr/>
      <dgm:t>
        <a:bodyPr/>
        <a:lstStyle/>
        <a:p>
          <a:endParaRPr lang="en-US"/>
        </a:p>
      </dgm:t>
    </dgm:pt>
    <dgm:pt modelId="{DB2D1733-2898-4271-A140-607EA04C17FC}">
      <dgm:prSet/>
      <dgm:spPr>
        <a:xfrm rot="5400000">
          <a:off x="4266410" y="-1941251"/>
          <a:ext cx="441881" cy="8022958"/>
        </a:xfrm>
        <a:prstGeom prst="round2SameRect">
          <a:avLst/>
        </a:prstGeom>
        <a:solidFill>
          <a:sysClr val="window" lastClr="FFFFFF">
            <a:alpha val="90000"/>
            <a:hueOff val="0"/>
            <a:satOff val="0"/>
            <a:lumOff val="0"/>
            <a:alphaOff val="0"/>
          </a:sysClr>
        </a:solidFill>
        <a:ln w="12700" cap="flat" cmpd="sng" algn="ctr">
          <a:solidFill>
            <a:srgbClr val="005480"/>
          </a:solidFill>
          <a:prstDash val="solid"/>
          <a:miter lim="800000"/>
        </a:ln>
        <a:effectLst/>
      </dgm:spPr>
      <dgm:t>
        <a:bodyPr/>
        <a:lstStyle/>
        <a:p>
          <a:pPr>
            <a:buChar char="•"/>
          </a:pPr>
          <a:r>
            <a:rPr lang="en-US" b="1" dirty="0">
              <a:solidFill>
                <a:sysClr val="windowText" lastClr="000000"/>
              </a:solidFill>
              <a:latin typeface="DINOT"/>
              <a:ea typeface="+mn-ea"/>
              <a:cs typeface="+mn-cs"/>
            </a:rPr>
            <a:t>Complete</a:t>
          </a:r>
          <a:r>
            <a:rPr lang="en-US" b="1" dirty="0">
              <a:solidFill>
                <a:srgbClr val="FBAF17"/>
              </a:solidFill>
              <a:latin typeface="DINOT"/>
              <a:ea typeface="+mn-ea"/>
              <a:cs typeface="+mn-cs"/>
            </a:rPr>
            <a:t> YOP Snapshot 2*</a:t>
          </a:r>
          <a:r>
            <a:rPr lang="en-US" b="1" dirty="0">
              <a:solidFill>
                <a:sysClr val="windowText" lastClr="000000">
                  <a:hueOff val="0"/>
                  <a:satOff val="0"/>
                  <a:lumOff val="0"/>
                  <a:alphaOff val="0"/>
                </a:sysClr>
              </a:solidFill>
              <a:latin typeface="DINOT"/>
              <a:ea typeface="+mn-ea"/>
              <a:cs typeface="+mn-cs"/>
            </a:rPr>
            <a:t> and update the Action Plan goals.</a:t>
          </a:r>
        </a:p>
      </dgm:t>
    </dgm:pt>
    <dgm:pt modelId="{83FA0259-4F19-4BBC-8DBB-7FD595481CCE}" type="parTrans" cxnId="{B98CC495-3115-4730-99EE-914F00DF9F01}">
      <dgm:prSet/>
      <dgm:spPr/>
      <dgm:t>
        <a:bodyPr/>
        <a:lstStyle/>
        <a:p>
          <a:endParaRPr lang="en-US"/>
        </a:p>
      </dgm:t>
    </dgm:pt>
    <dgm:pt modelId="{82725E41-2C44-463F-B9FE-229151629D48}" type="sibTrans" cxnId="{B98CC495-3115-4730-99EE-914F00DF9F01}">
      <dgm:prSet/>
      <dgm:spPr/>
      <dgm:t>
        <a:bodyPr/>
        <a:lstStyle/>
        <a:p>
          <a:endParaRPr lang="en-US"/>
        </a:p>
      </dgm:t>
    </dgm:pt>
    <dgm:pt modelId="{C39B2664-6829-4A29-A804-C16B9D90581E}">
      <dgm:prSet phldrT="[Text]"/>
      <dgm:spPr>
        <a:xfrm rot="5400000">
          <a:off x="4258031" y="-3772603"/>
          <a:ext cx="442113" cy="8022958"/>
        </a:xfrm>
        <a:prstGeom prst="round2SameRect">
          <a:avLst/>
        </a:prstGeom>
        <a:solidFill>
          <a:sysClr val="window" lastClr="FFFFFF">
            <a:alpha val="90000"/>
            <a:hueOff val="0"/>
            <a:satOff val="0"/>
            <a:lumOff val="0"/>
            <a:alphaOff val="0"/>
          </a:sysClr>
        </a:solidFill>
        <a:ln w="12700" cap="flat" cmpd="sng" algn="ctr">
          <a:solidFill>
            <a:srgbClr val="32B04A"/>
          </a:solidFill>
          <a:prstDash val="solid"/>
          <a:miter lim="800000"/>
        </a:ln>
        <a:effectLst/>
      </dgm:spPr>
      <dgm:t>
        <a:bodyPr/>
        <a:lstStyle/>
        <a:p>
          <a:pPr>
            <a:buChar char="•"/>
          </a:pPr>
          <a:r>
            <a:rPr lang="en-US" b="1" dirty="0">
              <a:solidFill>
                <a:sysClr val="windowText" lastClr="000000">
                  <a:hueOff val="0"/>
                  <a:satOff val="0"/>
                  <a:lumOff val="0"/>
                  <a:alphaOff val="0"/>
                </a:sysClr>
              </a:solidFill>
              <a:latin typeface="DINOT"/>
              <a:ea typeface="+mn-ea"/>
              <a:cs typeface="+mn-cs"/>
            </a:rPr>
            <a:t>Complete </a:t>
          </a:r>
          <a:r>
            <a:rPr lang="en-US" b="1" dirty="0">
              <a:solidFill>
                <a:srgbClr val="FBAF17"/>
              </a:solidFill>
              <a:latin typeface="DINOT"/>
              <a:ea typeface="+mn-ea"/>
              <a:cs typeface="+mn-cs"/>
            </a:rPr>
            <a:t>YOP Snapshot 1*</a:t>
          </a:r>
          <a:r>
            <a:rPr lang="en-US" b="1" dirty="0">
              <a:solidFill>
                <a:sysClr val="windowText" lastClr="000000">
                  <a:hueOff val="0"/>
                  <a:satOff val="0"/>
                  <a:lumOff val="0"/>
                  <a:alphaOff val="0"/>
                </a:sysClr>
              </a:solidFill>
              <a:latin typeface="DINOT"/>
              <a:ea typeface="+mn-ea"/>
              <a:cs typeface="+mn-cs"/>
            </a:rPr>
            <a:t> to develop Action Plan. </a:t>
          </a:r>
        </a:p>
      </dgm:t>
    </dgm:pt>
    <dgm:pt modelId="{AF142C13-35FA-4A5B-AAA1-1B4608FD26A2}" type="parTrans" cxnId="{43187899-FBD8-4843-870A-1969D3BCC632}">
      <dgm:prSet/>
      <dgm:spPr/>
      <dgm:t>
        <a:bodyPr/>
        <a:lstStyle/>
        <a:p>
          <a:endParaRPr lang="en-US"/>
        </a:p>
      </dgm:t>
    </dgm:pt>
    <dgm:pt modelId="{26131458-CC6E-4E83-A7C1-72DBB57A1EBA}" type="sibTrans" cxnId="{43187899-FBD8-4843-870A-1969D3BCC632}">
      <dgm:prSet/>
      <dgm:spPr/>
      <dgm:t>
        <a:bodyPr/>
        <a:lstStyle/>
        <a:p>
          <a:endParaRPr lang="en-US"/>
        </a:p>
      </dgm:t>
    </dgm:pt>
    <dgm:pt modelId="{28E6E849-BEB7-4AD2-AF30-62674EFB4119}">
      <dgm:prSet/>
      <dgm:spPr>
        <a:xfrm rot="5400000">
          <a:off x="4266410" y="518277"/>
          <a:ext cx="441881" cy="8022958"/>
        </a:xfrm>
        <a:prstGeom prst="round2SameRect">
          <a:avLst/>
        </a:prstGeom>
        <a:solidFill>
          <a:sysClr val="window" lastClr="FFFFFF">
            <a:alpha val="90000"/>
            <a:hueOff val="0"/>
            <a:satOff val="0"/>
            <a:lumOff val="0"/>
            <a:alphaOff val="0"/>
          </a:sysClr>
        </a:solidFill>
        <a:ln w="12700" cap="flat" cmpd="sng" algn="ctr">
          <a:solidFill>
            <a:srgbClr val="005480"/>
          </a:solidFill>
          <a:prstDash val="solid"/>
          <a:miter lim="800000"/>
        </a:ln>
        <a:effectLst/>
      </dgm:spPr>
      <dgm:t>
        <a:bodyPr/>
        <a:lstStyle/>
        <a:p>
          <a:pPr>
            <a:buChar char="•"/>
          </a:pPr>
          <a:r>
            <a:rPr lang="en-US" b="1" dirty="0">
              <a:solidFill>
                <a:sysClr val="windowText" lastClr="000000"/>
              </a:solidFill>
              <a:latin typeface="DINOT"/>
              <a:ea typeface="+mn-ea"/>
              <a:cs typeface="+mn-cs"/>
            </a:rPr>
            <a:t>Complete</a:t>
          </a:r>
          <a:r>
            <a:rPr lang="en-US" b="1" dirty="0">
              <a:solidFill>
                <a:srgbClr val="FBAF17"/>
              </a:solidFill>
              <a:latin typeface="DINOT"/>
              <a:ea typeface="+mn-ea"/>
              <a:cs typeface="+mn-cs"/>
            </a:rPr>
            <a:t> YOP Assessment* </a:t>
          </a:r>
          <a:r>
            <a:rPr lang="en-US" b="1" dirty="0">
              <a:solidFill>
                <a:sysClr val="windowText" lastClr="000000"/>
              </a:solidFill>
              <a:latin typeface="DINOT"/>
              <a:ea typeface="+mn-ea"/>
              <a:cs typeface="+mn-cs"/>
            </a:rPr>
            <a:t>for a provisional score including evidence upload.</a:t>
          </a:r>
        </a:p>
      </dgm:t>
    </dgm:pt>
    <dgm:pt modelId="{B772A999-A747-4475-91F4-CC065B3B5D57}" type="parTrans" cxnId="{8D4DBD71-BE01-4749-9EDF-DA435823EF2A}">
      <dgm:prSet/>
      <dgm:spPr/>
      <dgm:t>
        <a:bodyPr/>
        <a:lstStyle/>
        <a:p>
          <a:endParaRPr lang="en-US"/>
        </a:p>
      </dgm:t>
    </dgm:pt>
    <dgm:pt modelId="{CF11E5B8-F4DE-4C88-B01D-B1544ED44C95}" type="sibTrans" cxnId="{8D4DBD71-BE01-4749-9EDF-DA435823EF2A}">
      <dgm:prSet/>
      <dgm:spPr/>
      <dgm:t>
        <a:bodyPr/>
        <a:lstStyle/>
        <a:p>
          <a:endParaRPr lang="en-US"/>
        </a:p>
      </dgm:t>
    </dgm:pt>
    <dgm:pt modelId="{67CC9D27-7425-416C-8863-B606B0387F70}">
      <dgm:prSet/>
      <dgm:spPr>
        <a:xfrm rot="5400000">
          <a:off x="4266410" y="1133160"/>
          <a:ext cx="441881" cy="8022958"/>
        </a:xfrm>
        <a:prstGeom prst="round2SameRect">
          <a:avLst/>
        </a:prstGeom>
        <a:solidFill>
          <a:sysClr val="window" lastClr="FFFFFF">
            <a:alpha val="90000"/>
            <a:hueOff val="0"/>
            <a:satOff val="0"/>
            <a:lumOff val="0"/>
            <a:alphaOff val="0"/>
          </a:sysClr>
        </a:solidFill>
        <a:ln w="12700" cap="flat" cmpd="sng" algn="ctr">
          <a:solidFill>
            <a:srgbClr val="006A4F"/>
          </a:solidFill>
          <a:prstDash val="solid"/>
          <a:miter lim="800000"/>
        </a:ln>
        <a:effectLst/>
      </dgm:spPr>
      <dgm:t>
        <a:bodyPr/>
        <a:lstStyle/>
        <a:p>
          <a:pPr>
            <a:buChar char="•"/>
          </a:pPr>
          <a:r>
            <a:rPr lang="en-US" b="1" dirty="0">
              <a:solidFill>
                <a:sysClr val="windowText" lastClr="000000">
                  <a:hueOff val="0"/>
                  <a:satOff val="0"/>
                  <a:lumOff val="0"/>
                  <a:alphaOff val="0"/>
                </a:sysClr>
              </a:solidFill>
              <a:latin typeface="DINOT"/>
              <a:ea typeface="+mn-ea"/>
              <a:cs typeface="+mn-cs"/>
            </a:rPr>
            <a:t>Prepare a press release to announce the opening and organize Launch Year celebrations at the start of school.</a:t>
          </a:r>
        </a:p>
      </dgm:t>
    </dgm:pt>
    <dgm:pt modelId="{03EC352B-C7A4-43FA-82CC-E4F1F2BF177C}" type="parTrans" cxnId="{36B54875-9268-4537-A387-198A87E4B680}">
      <dgm:prSet/>
      <dgm:spPr/>
      <dgm:t>
        <a:bodyPr/>
        <a:lstStyle/>
        <a:p>
          <a:endParaRPr lang="en-US"/>
        </a:p>
      </dgm:t>
    </dgm:pt>
    <dgm:pt modelId="{D00EBA70-9682-4B06-9127-541B6C75E612}" type="sibTrans" cxnId="{36B54875-9268-4537-A387-198A87E4B680}">
      <dgm:prSet/>
      <dgm:spPr/>
      <dgm:t>
        <a:bodyPr/>
        <a:lstStyle/>
        <a:p>
          <a:endParaRPr lang="en-US"/>
        </a:p>
      </dgm:t>
    </dgm:pt>
    <dgm:pt modelId="{4A71A69A-C338-4231-9580-7BCCA30508E9}" type="pres">
      <dgm:prSet presAssocID="{DC898978-08FA-4FFF-9182-61F0983CD081}" presName="linearFlow" presStyleCnt="0">
        <dgm:presLayoutVars>
          <dgm:dir/>
          <dgm:animLvl val="lvl"/>
          <dgm:resizeHandles val="exact"/>
        </dgm:presLayoutVars>
      </dgm:prSet>
      <dgm:spPr/>
    </dgm:pt>
    <dgm:pt modelId="{F21F68FD-EC51-4C6F-AB94-3993F09D7C71}" type="pres">
      <dgm:prSet presAssocID="{AFF53BD8-4E33-4BDC-942A-DDF614D3B2E7}" presName="composite" presStyleCnt="0"/>
      <dgm:spPr/>
    </dgm:pt>
    <dgm:pt modelId="{4CDF91EE-D46D-4BD1-9201-915D44BA3E45}" type="pres">
      <dgm:prSet presAssocID="{AFF53BD8-4E33-4BDC-942A-DDF614D3B2E7}" presName="parentText" presStyleLbl="alignNode1" presStyleIdx="0" presStyleCnt="9">
        <dgm:presLayoutVars>
          <dgm:chMax val="1"/>
          <dgm:bulletEnabled val="1"/>
        </dgm:presLayoutVars>
      </dgm:prSet>
      <dgm:spPr/>
    </dgm:pt>
    <dgm:pt modelId="{B05F4B97-348B-4FAA-A950-E8D38B9F3A80}" type="pres">
      <dgm:prSet presAssocID="{AFF53BD8-4E33-4BDC-942A-DDF614D3B2E7}" presName="descendantText" presStyleLbl="alignAcc1" presStyleIdx="0" presStyleCnt="9" custLinFactNeighborX="-103" custLinFactNeighborY="2981">
        <dgm:presLayoutVars>
          <dgm:bulletEnabled val="1"/>
        </dgm:presLayoutVars>
      </dgm:prSet>
      <dgm:spPr/>
    </dgm:pt>
    <dgm:pt modelId="{D0949DEB-0DD3-4FA9-A202-76483ECBC119}" type="pres">
      <dgm:prSet presAssocID="{674323C3-F0E9-45D9-BFEF-CAFA3ED61483}" presName="sp" presStyleCnt="0"/>
      <dgm:spPr/>
    </dgm:pt>
    <dgm:pt modelId="{AD6F8DAA-399B-46B6-93A5-EFE0B73E6E8C}" type="pres">
      <dgm:prSet presAssocID="{0607218D-6AE1-4A3F-8909-0C489A98CCBC}" presName="composite" presStyleCnt="0"/>
      <dgm:spPr/>
    </dgm:pt>
    <dgm:pt modelId="{D7D58CC4-1AEF-448A-8EA1-43B639EEE356}" type="pres">
      <dgm:prSet presAssocID="{0607218D-6AE1-4A3F-8909-0C489A98CCBC}" presName="parentText" presStyleLbl="alignNode1" presStyleIdx="1" presStyleCnt="9">
        <dgm:presLayoutVars>
          <dgm:chMax val="1"/>
          <dgm:bulletEnabled val="1"/>
        </dgm:presLayoutVars>
      </dgm:prSet>
      <dgm:spPr/>
    </dgm:pt>
    <dgm:pt modelId="{C0F8294B-3A97-4494-8B30-56573CE9EA10}" type="pres">
      <dgm:prSet presAssocID="{0607218D-6AE1-4A3F-8909-0C489A98CCBC}" presName="descendantText" presStyleLbl="alignAcc1" presStyleIdx="1" presStyleCnt="9">
        <dgm:presLayoutVars>
          <dgm:bulletEnabled val="1"/>
        </dgm:presLayoutVars>
      </dgm:prSet>
      <dgm:spPr/>
    </dgm:pt>
    <dgm:pt modelId="{62243859-5DAA-4DB4-903C-1F9A5D1C2B11}" type="pres">
      <dgm:prSet presAssocID="{38565AF8-CB76-4541-AC24-715EEB16DFC6}" presName="sp" presStyleCnt="0"/>
      <dgm:spPr/>
    </dgm:pt>
    <dgm:pt modelId="{B35E499C-4CA8-4335-8840-16A741479A3D}" type="pres">
      <dgm:prSet presAssocID="{70F5DC2E-C79F-490F-9A3E-77704D57D442}" presName="composite" presStyleCnt="0"/>
      <dgm:spPr/>
    </dgm:pt>
    <dgm:pt modelId="{E2136C89-95B8-4072-B18F-E63A913B0B09}" type="pres">
      <dgm:prSet presAssocID="{70F5DC2E-C79F-490F-9A3E-77704D57D442}" presName="parentText" presStyleLbl="alignNode1" presStyleIdx="2" presStyleCnt="9">
        <dgm:presLayoutVars>
          <dgm:chMax val="1"/>
          <dgm:bulletEnabled val="1"/>
        </dgm:presLayoutVars>
      </dgm:prSet>
      <dgm:spPr/>
    </dgm:pt>
    <dgm:pt modelId="{8E1F6F92-B5E8-4553-A0CA-DFA934043B4B}" type="pres">
      <dgm:prSet presAssocID="{70F5DC2E-C79F-490F-9A3E-77704D57D442}" presName="descendantText" presStyleLbl="alignAcc1" presStyleIdx="2" presStyleCnt="9">
        <dgm:presLayoutVars>
          <dgm:bulletEnabled val="1"/>
        </dgm:presLayoutVars>
      </dgm:prSet>
      <dgm:spPr/>
    </dgm:pt>
    <dgm:pt modelId="{3AE7A1F7-D6CA-47C3-89A5-4E304AE98527}" type="pres">
      <dgm:prSet presAssocID="{ABAA0A23-DD19-4AAD-86EA-D0EFEE1F626E}" presName="sp" presStyleCnt="0"/>
      <dgm:spPr/>
    </dgm:pt>
    <dgm:pt modelId="{68501A8B-547F-4084-B26D-08CE021270C3}" type="pres">
      <dgm:prSet presAssocID="{A4D84729-DE88-46D1-808A-28511A2B13B1}" presName="composite" presStyleCnt="0"/>
      <dgm:spPr/>
    </dgm:pt>
    <dgm:pt modelId="{C7D22AEB-6275-441A-8D95-D5963CCED70F}" type="pres">
      <dgm:prSet presAssocID="{A4D84729-DE88-46D1-808A-28511A2B13B1}" presName="parentText" presStyleLbl="alignNode1" presStyleIdx="3" presStyleCnt="9">
        <dgm:presLayoutVars>
          <dgm:chMax val="1"/>
          <dgm:bulletEnabled val="1"/>
        </dgm:presLayoutVars>
      </dgm:prSet>
      <dgm:spPr/>
    </dgm:pt>
    <dgm:pt modelId="{4EE71A56-5195-4202-A8B0-7E2C716EB716}" type="pres">
      <dgm:prSet presAssocID="{A4D84729-DE88-46D1-808A-28511A2B13B1}" presName="descendantText" presStyleLbl="alignAcc1" presStyleIdx="3" presStyleCnt="9">
        <dgm:presLayoutVars>
          <dgm:bulletEnabled val="1"/>
        </dgm:presLayoutVars>
      </dgm:prSet>
      <dgm:spPr/>
    </dgm:pt>
    <dgm:pt modelId="{8F3715A6-5104-4F24-8042-0E2D269F77E1}" type="pres">
      <dgm:prSet presAssocID="{45112441-6E9F-40A2-8103-9726D4543513}" presName="sp" presStyleCnt="0"/>
      <dgm:spPr/>
    </dgm:pt>
    <dgm:pt modelId="{0A43CBEB-E2C5-4E01-9068-FCDF65164304}" type="pres">
      <dgm:prSet presAssocID="{F651B183-7CA4-4436-BED1-26DC059055D8}" presName="composite" presStyleCnt="0"/>
      <dgm:spPr/>
    </dgm:pt>
    <dgm:pt modelId="{307567F2-59B8-4B5C-9A1C-3451B6F3081B}" type="pres">
      <dgm:prSet presAssocID="{F651B183-7CA4-4436-BED1-26DC059055D8}" presName="parentText" presStyleLbl="alignNode1" presStyleIdx="4" presStyleCnt="9">
        <dgm:presLayoutVars>
          <dgm:chMax val="1"/>
          <dgm:bulletEnabled val="1"/>
        </dgm:presLayoutVars>
      </dgm:prSet>
      <dgm:spPr/>
    </dgm:pt>
    <dgm:pt modelId="{6DB1EC68-D5B7-4C00-89CE-9F308C8632D8}" type="pres">
      <dgm:prSet presAssocID="{F651B183-7CA4-4436-BED1-26DC059055D8}" presName="descendantText" presStyleLbl="alignAcc1" presStyleIdx="4" presStyleCnt="9">
        <dgm:presLayoutVars>
          <dgm:bulletEnabled val="1"/>
        </dgm:presLayoutVars>
      </dgm:prSet>
      <dgm:spPr/>
    </dgm:pt>
    <dgm:pt modelId="{44B49C2D-6FA1-44B1-AC7A-5AEF681EA3FD}" type="pres">
      <dgm:prSet presAssocID="{49114537-0C95-47D4-A438-B6DE8ED25246}" presName="sp" presStyleCnt="0"/>
      <dgm:spPr/>
    </dgm:pt>
    <dgm:pt modelId="{BBA9E5A6-C418-446A-8E9A-8FBBB864CB4D}" type="pres">
      <dgm:prSet presAssocID="{A4AB2E3B-0C4D-4AD3-B7EC-61696C8C0B3A}" presName="composite" presStyleCnt="0"/>
      <dgm:spPr/>
    </dgm:pt>
    <dgm:pt modelId="{94CAFB98-47B2-44BE-8D76-DFCCCFF8E3C3}" type="pres">
      <dgm:prSet presAssocID="{A4AB2E3B-0C4D-4AD3-B7EC-61696C8C0B3A}" presName="parentText" presStyleLbl="alignNode1" presStyleIdx="5" presStyleCnt="9">
        <dgm:presLayoutVars>
          <dgm:chMax val="1"/>
          <dgm:bulletEnabled val="1"/>
        </dgm:presLayoutVars>
      </dgm:prSet>
      <dgm:spPr/>
    </dgm:pt>
    <dgm:pt modelId="{10711143-6482-4637-B203-80D3090E142F}" type="pres">
      <dgm:prSet presAssocID="{A4AB2E3B-0C4D-4AD3-B7EC-61696C8C0B3A}" presName="descendantText" presStyleLbl="alignAcc1" presStyleIdx="5" presStyleCnt="9">
        <dgm:presLayoutVars>
          <dgm:bulletEnabled val="1"/>
        </dgm:presLayoutVars>
      </dgm:prSet>
      <dgm:spPr/>
    </dgm:pt>
    <dgm:pt modelId="{05A7F718-2638-472B-B99A-D97C583DFDF8}" type="pres">
      <dgm:prSet presAssocID="{9DBCD1FE-EE32-476F-B400-3D8E06B91452}" presName="sp" presStyleCnt="0"/>
      <dgm:spPr/>
    </dgm:pt>
    <dgm:pt modelId="{B7B75C69-78B5-461A-A83E-6E062C5FA23D}" type="pres">
      <dgm:prSet presAssocID="{2980896C-BE90-484A-8509-4DEB58358A97}" presName="composite" presStyleCnt="0"/>
      <dgm:spPr/>
    </dgm:pt>
    <dgm:pt modelId="{CEBD217E-B8D1-4BFA-8EFD-B576A3553543}" type="pres">
      <dgm:prSet presAssocID="{2980896C-BE90-484A-8509-4DEB58358A97}" presName="parentText" presStyleLbl="alignNode1" presStyleIdx="6" presStyleCnt="9">
        <dgm:presLayoutVars>
          <dgm:chMax val="1"/>
          <dgm:bulletEnabled val="1"/>
        </dgm:presLayoutVars>
      </dgm:prSet>
      <dgm:spPr/>
    </dgm:pt>
    <dgm:pt modelId="{B349DCB9-7C05-46C5-BA04-9E44561C2AD7}" type="pres">
      <dgm:prSet presAssocID="{2980896C-BE90-484A-8509-4DEB58358A97}" presName="descendantText" presStyleLbl="alignAcc1" presStyleIdx="6" presStyleCnt="9">
        <dgm:presLayoutVars>
          <dgm:bulletEnabled val="1"/>
        </dgm:presLayoutVars>
      </dgm:prSet>
      <dgm:spPr/>
    </dgm:pt>
    <dgm:pt modelId="{FB6CB3ED-02DC-4D6C-8C0C-BA7914F3E600}" type="pres">
      <dgm:prSet presAssocID="{C337EFBD-3864-4A10-BF8E-E035EECD35D6}" presName="sp" presStyleCnt="0"/>
      <dgm:spPr/>
    </dgm:pt>
    <dgm:pt modelId="{F0296113-5B54-4B55-BC3F-99BBA2791DBD}" type="pres">
      <dgm:prSet presAssocID="{8CFA51E6-9588-4C02-8860-6BFDBB454B19}" presName="composite" presStyleCnt="0"/>
      <dgm:spPr/>
    </dgm:pt>
    <dgm:pt modelId="{8EF5B52E-E2AF-41B1-B5A3-CF2D39ADE49E}" type="pres">
      <dgm:prSet presAssocID="{8CFA51E6-9588-4C02-8860-6BFDBB454B19}" presName="parentText" presStyleLbl="alignNode1" presStyleIdx="7" presStyleCnt="9">
        <dgm:presLayoutVars>
          <dgm:chMax val="1"/>
          <dgm:bulletEnabled val="1"/>
        </dgm:presLayoutVars>
      </dgm:prSet>
      <dgm:spPr/>
    </dgm:pt>
    <dgm:pt modelId="{525BD8F2-ABA7-43FA-A67F-7A8282766FEA}" type="pres">
      <dgm:prSet presAssocID="{8CFA51E6-9588-4C02-8860-6BFDBB454B19}" presName="descendantText" presStyleLbl="alignAcc1" presStyleIdx="7" presStyleCnt="9">
        <dgm:presLayoutVars>
          <dgm:bulletEnabled val="1"/>
        </dgm:presLayoutVars>
      </dgm:prSet>
      <dgm:spPr/>
    </dgm:pt>
    <dgm:pt modelId="{71B9436B-90E8-4A69-899D-7C6A6CF16E1A}" type="pres">
      <dgm:prSet presAssocID="{572EC1E7-C8B7-4282-AAF9-E904AC0711FD}" presName="sp" presStyleCnt="0"/>
      <dgm:spPr/>
    </dgm:pt>
    <dgm:pt modelId="{FDC3A41A-AE3D-41BD-AEC0-DDB18071E787}" type="pres">
      <dgm:prSet presAssocID="{7C3F980B-6E39-4D36-B9EC-8CA7A3BD3EEF}" presName="composite" presStyleCnt="0"/>
      <dgm:spPr/>
    </dgm:pt>
    <dgm:pt modelId="{E8A3F75F-E871-43A0-AD23-1EDAD1735CF7}" type="pres">
      <dgm:prSet presAssocID="{7C3F980B-6E39-4D36-B9EC-8CA7A3BD3EEF}" presName="parentText" presStyleLbl="alignNode1" presStyleIdx="8" presStyleCnt="9">
        <dgm:presLayoutVars>
          <dgm:chMax val="1"/>
          <dgm:bulletEnabled val="1"/>
        </dgm:presLayoutVars>
      </dgm:prSet>
      <dgm:spPr/>
    </dgm:pt>
    <dgm:pt modelId="{6B331074-2137-433B-8DAD-D6B0B54DB83E}" type="pres">
      <dgm:prSet presAssocID="{7C3F980B-6E39-4D36-B9EC-8CA7A3BD3EEF}" presName="descendantText" presStyleLbl="alignAcc1" presStyleIdx="8" presStyleCnt="9">
        <dgm:presLayoutVars>
          <dgm:bulletEnabled val="1"/>
        </dgm:presLayoutVars>
      </dgm:prSet>
      <dgm:spPr/>
    </dgm:pt>
  </dgm:ptLst>
  <dgm:cxnLst>
    <dgm:cxn modelId="{0AFC2607-4CC6-49E6-B6B9-FA5E9FD8C745}" type="presOf" srcId="{E782B917-6E3D-4B5F-A661-05761CC4C1D5}" destId="{6B331074-2137-433B-8DAD-D6B0B54DB83E}" srcOrd="0" destOrd="0" presId="urn:microsoft.com/office/officeart/2005/8/layout/chevron2"/>
    <dgm:cxn modelId="{B4E81E09-DC38-4438-8919-577A1BA7CF7D}" type="presOf" srcId="{0607218D-6AE1-4A3F-8909-0C489A98CCBC}" destId="{D7D58CC4-1AEF-448A-8EA1-43B639EEE356}" srcOrd="0" destOrd="0" presId="urn:microsoft.com/office/officeart/2005/8/layout/chevron2"/>
    <dgm:cxn modelId="{1ECBC30A-7CA6-4262-B404-6B20D2F9B804}" srcId="{DC898978-08FA-4FFF-9182-61F0983CD081}" destId="{0607218D-6AE1-4A3F-8909-0C489A98CCBC}" srcOrd="1" destOrd="0" parTransId="{7D62EEFC-D3BE-4FCE-A628-663F148EC658}" sibTransId="{38565AF8-CB76-4541-AC24-715EEB16DFC6}"/>
    <dgm:cxn modelId="{1912DB19-31CD-48C0-A6C0-F91438CCA04F}" type="presOf" srcId="{BDAADF1A-3E20-44A2-B8EA-7BD211420370}" destId="{4EE71A56-5195-4202-A8B0-7E2C716EB716}" srcOrd="0" destOrd="0" presId="urn:microsoft.com/office/officeart/2005/8/layout/chevron2"/>
    <dgm:cxn modelId="{EA25DE1A-6FDB-4D4F-B6F4-72E4CADE45A6}" type="presOf" srcId="{54E2986B-1726-45E3-B0AD-BC395D234D45}" destId="{B05F4B97-348B-4FAA-A950-E8D38B9F3A80}" srcOrd="0" destOrd="0" presId="urn:microsoft.com/office/officeart/2005/8/layout/chevron2"/>
    <dgm:cxn modelId="{17438324-7D9F-47A3-90F9-9408116EED78}" type="presOf" srcId="{A4D84729-DE88-46D1-808A-28511A2B13B1}" destId="{C7D22AEB-6275-441A-8D95-D5963CCED70F}" srcOrd="0" destOrd="0" presId="urn:microsoft.com/office/officeart/2005/8/layout/chevron2"/>
    <dgm:cxn modelId="{3DBA7827-F40F-4805-9D1C-F6AA7DEFE645}" srcId="{DC898978-08FA-4FFF-9182-61F0983CD081}" destId="{70F5DC2E-C79F-490F-9A3E-77704D57D442}" srcOrd="2" destOrd="0" parTransId="{84C63E08-4903-404A-B957-9227119403C3}" sibTransId="{ABAA0A23-DD19-4AAD-86EA-D0EFEE1F626E}"/>
    <dgm:cxn modelId="{1C71262A-85A4-4F9D-9359-B49B184EEF71}" srcId="{DC898978-08FA-4FFF-9182-61F0983CD081}" destId="{7C3F980B-6E39-4D36-B9EC-8CA7A3BD3EEF}" srcOrd="8" destOrd="0" parTransId="{9198038A-FFC1-4AA0-8ADF-468198E98B3A}" sibTransId="{18317AE3-9FF1-4965-9302-91B5D822C414}"/>
    <dgm:cxn modelId="{335CBC33-670E-4E86-B88B-DB9369C34811}" srcId="{DC898978-08FA-4FFF-9182-61F0983CD081}" destId="{2980896C-BE90-484A-8509-4DEB58358A97}" srcOrd="6" destOrd="0" parTransId="{22C854A2-4D78-493C-A79D-C1F4DD233166}" sibTransId="{C337EFBD-3864-4A10-BF8E-E035EECD35D6}"/>
    <dgm:cxn modelId="{B3FA5E34-C5D3-4A91-B8A0-4B4E907ECC43}" srcId="{2980896C-BE90-484A-8509-4DEB58358A97}" destId="{09B996A4-DE15-461B-846C-A6E71C528CAA}" srcOrd="1" destOrd="0" parTransId="{4887B6F9-7841-4587-94DA-0B04C4B04617}" sibTransId="{5B9F1BCF-679A-4584-88BB-1374418BF419}"/>
    <dgm:cxn modelId="{39D44735-DE0F-408B-8D19-CA5B2389421E}" srcId="{A4D84729-DE88-46D1-808A-28511A2B13B1}" destId="{BDAADF1A-3E20-44A2-B8EA-7BD211420370}" srcOrd="0" destOrd="0" parTransId="{F9E475A4-1497-4CFE-BFAA-F8E320D1CA9F}" sibTransId="{CD31E035-EFC2-46CE-84A5-545CB2D15969}"/>
    <dgm:cxn modelId="{8031AB3E-BDC3-42A7-8D3D-61305B74A422}" srcId="{A4AB2E3B-0C4D-4AD3-B7EC-61696C8C0B3A}" destId="{8434F5B8-E4BA-4553-A9A5-B568D4BCD656}" srcOrd="0" destOrd="0" parTransId="{E9AE7F24-8E23-4BB4-B562-09D005567EEA}" sibTransId="{6088F1CF-0AC3-4D79-8E83-9AC76806AE6A}"/>
    <dgm:cxn modelId="{F951FC49-3668-4183-AB75-A05DD7D21344}" type="presOf" srcId="{28E6E849-BEB7-4AD2-AF30-62674EFB4119}" destId="{525BD8F2-ABA7-43FA-A67F-7A8282766FEA}" srcOrd="0" destOrd="1" presId="urn:microsoft.com/office/officeart/2005/8/layout/chevron2"/>
    <dgm:cxn modelId="{8D4DBD71-BE01-4749-9EDF-DA435823EF2A}" srcId="{8CFA51E6-9588-4C02-8860-6BFDBB454B19}" destId="{28E6E849-BEB7-4AD2-AF30-62674EFB4119}" srcOrd="1" destOrd="0" parTransId="{B772A999-A747-4475-91F4-CC065B3B5D57}" sibTransId="{CF11E5B8-F4DE-4C88-B01D-B1544ED44C95}"/>
    <dgm:cxn modelId="{BD8A7D52-1723-4D97-97C5-1CF2BCB6E1FD}" type="presOf" srcId="{DB2D1733-2898-4271-A140-607EA04C17FC}" destId="{4EE71A56-5195-4202-A8B0-7E2C716EB716}" srcOrd="0" destOrd="1" presId="urn:microsoft.com/office/officeart/2005/8/layout/chevron2"/>
    <dgm:cxn modelId="{5E8BAC53-1060-42DD-A8DB-07BA60A902C7}" type="presOf" srcId="{2980896C-BE90-484A-8509-4DEB58358A97}" destId="{CEBD217E-B8D1-4BFA-8EFD-B576A3553543}" srcOrd="0" destOrd="0" presId="urn:microsoft.com/office/officeart/2005/8/layout/chevron2"/>
    <dgm:cxn modelId="{2DB5F553-719E-4EC8-8E7D-1E6937DEF8B4}" type="presOf" srcId="{C39B2664-6829-4A29-A804-C16B9D90581E}" destId="{B05F4B97-348B-4FAA-A950-E8D38B9F3A80}" srcOrd="0" destOrd="1" presId="urn:microsoft.com/office/officeart/2005/8/layout/chevron2"/>
    <dgm:cxn modelId="{909EE454-679A-442C-B1A3-667BC5904E4B}" type="presOf" srcId="{8CFA51E6-9588-4C02-8860-6BFDBB454B19}" destId="{8EF5B52E-E2AF-41B1-B5A3-CF2D39ADE49E}" srcOrd="0" destOrd="0" presId="urn:microsoft.com/office/officeart/2005/8/layout/chevron2"/>
    <dgm:cxn modelId="{7A1F4355-912D-4FD3-8902-7D9F5DCC8AA2}" srcId="{8CFA51E6-9588-4C02-8860-6BFDBB454B19}" destId="{BFF5C706-2C91-4905-A56A-D4012A1C0278}" srcOrd="0" destOrd="0" parTransId="{8C7416B2-9C0F-48AC-82B1-4E8D97689182}" sibTransId="{6B1B023F-6CEF-447A-A042-412755F3E525}"/>
    <dgm:cxn modelId="{36B54875-9268-4537-A387-198A87E4B680}" srcId="{7C3F980B-6E39-4D36-B9EC-8CA7A3BD3EEF}" destId="{67CC9D27-7425-416C-8863-B606B0387F70}" srcOrd="1" destOrd="0" parTransId="{03EC352B-C7A4-43FA-82CC-E4F1F2BF177C}" sibTransId="{D00EBA70-9682-4B06-9127-541B6C75E612}"/>
    <dgm:cxn modelId="{5E395958-ADF9-4A63-A646-6F2FC8F44E1B}" srcId="{DC898978-08FA-4FFF-9182-61F0983CD081}" destId="{F651B183-7CA4-4436-BED1-26DC059055D8}" srcOrd="4" destOrd="0" parTransId="{B5AC3FDD-1A6F-4004-AC11-F58031427067}" sibTransId="{49114537-0C95-47D4-A438-B6DE8ED25246}"/>
    <dgm:cxn modelId="{FD5C4680-025D-4D00-9C56-71AE48FD7CDA}" type="presOf" srcId="{7C3F980B-6E39-4D36-B9EC-8CA7A3BD3EEF}" destId="{E8A3F75F-E871-43A0-AD23-1EDAD1735CF7}" srcOrd="0" destOrd="0" presId="urn:microsoft.com/office/officeart/2005/8/layout/chevron2"/>
    <dgm:cxn modelId="{B98CC495-3115-4730-99EE-914F00DF9F01}" srcId="{A4D84729-DE88-46D1-808A-28511A2B13B1}" destId="{DB2D1733-2898-4271-A140-607EA04C17FC}" srcOrd="1" destOrd="0" parTransId="{83FA0259-4F19-4BBC-8DBB-7FD595481CCE}" sibTransId="{82725E41-2C44-463F-B9FE-229151629D48}"/>
    <dgm:cxn modelId="{43187899-FBD8-4843-870A-1969D3BCC632}" srcId="{AFF53BD8-4E33-4BDC-942A-DDF614D3B2E7}" destId="{C39B2664-6829-4A29-A804-C16B9D90581E}" srcOrd="1" destOrd="0" parTransId="{AF142C13-35FA-4A5B-AAA1-1B4608FD26A2}" sibTransId="{26131458-CC6E-4E83-A7C1-72DBB57A1EBA}"/>
    <dgm:cxn modelId="{8075DD99-47FD-4A4B-86EF-D746290221AA}" type="presOf" srcId="{BFF5C706-2C91-4905-A56A-D4012A1C0278}" destId="{525BD8F2-ABA7-43FA-A67F-7A8282766FEA}" srcOrd="0" destOrd="0" presId="urn:microsoft.com/office/officeart/2005/8/layout/chevron2"/>
    <dgm:cxn modelId="{04BA589A-8CE5-4836-8D3B-01B20785BE58}" srcId="{70F5DC2E-C79F-490F-9A3E-77704D57D442}" destId="{ABE33CF3-EB12-43CA-B529-5583A817436C}" srcOrd="0" destOrd="0" parTransId="{D49ECC7E-5970-45BC-B488-D3910A26E7EB}" sibTransId="{46872E03-15EA-490C-BFED-A9D32AAD96A4}"/>
    <dgm:cxn modelId="{FA9115A2-5429-4EA8-85E1-25D57556AB9B}" type="presOf" srcId="{66C799D2-ED8F-453E-9FCF-D22CF4117D3E}" destId="{B349DCB9-7C05-46C5-BA04-9E44561C2AD7}" srcOrd="0" destOrd="0" presId="urn:microsoft.com/office/officeart/2005/8/layout/chevron2"/>
    <dgm:cxn modelId="{D59D26A8-07A3-4867-8502-308E71F32C15}" srcId="{DC898978-08FA-4FFF-9182-61F0983CD081}" destId="{8CFA51E6-9588-4C02-8860-6BFDBB454B19}" srcOrd="7" destOrd="0" parTransId="{293FC875-46F9-4804-A02F-F4CBA5A1DC9C}" sibTransId="{572EC1E7-C8B7-4282-AAF9-E904AC0711FD}"/>
    <dgm:cxn modelId="{C11365A8-A446-4BBD-A3F7-09C2F799E5A0}" srcId="{F651B183-7CA4-4436-BED1-26DC059055D8}" destId="{9DDC2F94-3079-4E8A-A7D1-ECF828DCD11E}" srcOrd="0" destOrd="0" parTransId="{A10C8808-A215-4D56-8673-723CD409B25B}" sibTransId="{B5567CD4-D538-42F5-B5ED-F7C1D744A17D}"/>
    <dgm:cxn modelId="{53C2E5AA-4A05-4815-8C88-5D867C912E7E}" srcId="{DC898978-08FA-4FFF-9182-61F0983CD081}" destId="{A4D84729-DE88-46D1-808A-28511A2B13B1}" srcOrd="3" destOrd="0" parTransId="{B1F8B031-33B0-4960-BBF7-D61C0AF44C5E}" sibTransId="{45112441-6E9F-40A2-8103-9726D4543513}"/>
    <dgm:cxn modelId="{77184CB0-3AF7-4387-894C-D442056B9FE8}" srcId="{7C3F980B-6E39-4D36-B9EC-8CA7A3BD3EEF}" destId="{E782B917-6E3D-4B5F-A661-05761CC4C1D5}" srcOrd="0" destOrd="0" parTransId="{73FA7E92-7158-48E8-BFD3-C25F3853FD57}" sibTransId="{BAF84388-0F85-4C0D-9138-8805B70B83D5}"/>
    <dgm:cxn modelId="{5AAB5FB1-8F7A-4B42-A822-D15DAE7A9441}" srcId="{DC898978-08FA-4FFF-9182-61F0983CD081}" destId="{A4AB2E3B-0C4D-4AD3-B7EC-61696C8C0B3A}" srcOrd="5" destOrd="0" parTransId="{6771671D-52DF-4525-9CA1-B0BEEDF5E30F}" sibTransId="{9DBCD1FE-EE32-476F-B400-3D8E06B91452}"/>
    <dgm:cxn modelId="{59F578B2-2C9F-42D4-BFA1-0A8B78B58ED0}" type="presOf" srcId="{ABE33CF3-EB12-43CA-B529-5583A817436C}" destId="{8E1F6F92-B5E8-4553-A0CA-DFA934043B4B}" srcOrd="0" destOrd="0" presId="urn:microsoft.com/office/officeart/2005/8/layout/chevron2"/>
    <dgm:cxn modelId="{368FE3B9-9742-4728-BAC9-C76869E445AF}" type="presOf" srcId="{9DDC2F94-3079-4E8A-A7D1-ECF828DCD11E}" destId="{6DB1EC68-D5B7-4C00-89CE-9F308C8632D8}" srcOrd="0" destOrd="0" presId="urn:microsoft.com/office/officeart/2005/8/layout/chevron2"/>
    <dgm:cxn modelId="{633A7EC1-036B-40A7-85EB-EA1E5B6D9FBF}" srcId="{AFF53BD8-4E33-4BDC-942A-DDF614D3B2E7}" destId="{54E2986B-1726-45E3-B0AD-BC395D234D45}" srcOrd="0" destOrd="0" parTransId="{65CF7299-4CAA-4ABA-90FC-292E05FF7B51}" sibTransId="{060EF6F0-1C25-48B6-84E3-C74F28CA2F0E}"/>
    <dgm:cxn modelId="{8276FEC2-7C17-417D-834E-6CBAFA9A2D66}" srcId="{2980896C-BE90-484A-8509-4DEB58358A97}" destId="{66C799D2-ED8F-453E-9FCF-D22CF4117D3E}" srcOrd="0" destOrd="0" parTransId="{C6622912-A4B6-4805-86CD-2CDC32A1B777}" sibTransId="{377E6F24-D206-4885-89C2-CB89FF609A64}"/>
    <dgm:cxn modelId="{ECBFD2C7-58CD-46D5-8103-C4106A0A3EFA}" type="presOf" srcId="{DC898978-08FA-4FFF-9182-61F0983CD081}" destId="{4A71A69A-C338-4231-9580-7BCCA30508E9}" srcOrd="0" destOrd="0" presId="urn:microsoft.com/office/officeart/2005/8/layout/chevron2"/>
    <dgm:cxn modelId="{C6BEB4CF-E2A9-4F36-86EC-42AEB23DE344}" type="presOf" srcId="{AFF53BD8-4E33-4BDC-942A-DDF614D3B2E7}" destId="{4CDF91EE-D46D-4BD1-9201-915D44BA3E45}" srcOrd="0" destOrd="0" presId="urn:microsoft.com/office/officeart/2005/8/layout/chevron2"/>
    <dgm:cxn modelId="{A145EED1-CBC1-43E5-BF70-FF5E7FD74D52}" type="presOf" srcId="{F651B183-7CA4-4436-BED1-26DC059055D8}" destId="{307567F2-59B8-4B5C-9A1C-3451B6F3081B}" srcOrd="0" destOrd="0" presId="urn:microsoft.com/office/officeart/2005/8/layout/chevron2"/>
    <dgm:cxn modelId="{1CDECFD6-E0A1-4A33-B4B7-6A2577FEE40B}" type="presOf" srcId="{DA24B4C1-3954-4FCB-BE87-F3DA80B8498E}" destId="{C0F8294B-3A97-4494-8B30-56573CE9EA10}" srcOrd="0" destOrd="0" presId="urn:microsoft.com/office/officeart/2005/8/layout/chevron2"/>
    <dgm:cxn modelId="{44E8FDD6-B922-4D76-84E0-53EF373A3F54}" type="presOf" srcId="{67CC9D27-7425-416C-8863-B606B0387F70}" destId="{6B331074-2137-433B-8DAD-D6B0B54DB83E}" srcOrd="0" destOrd="1" presId="urn:microsoft.com/office/officeart/2005/8/layout/chevron2"/>
    <dgm:cxn modelId="{AFAC83DE-458B-41D4-A3DF-1BB5EF40BF85}" srcId="{0607218D-6AE1-4A3F-8909-0C489A98CCBC}" destId="{DA24B4C1-3954-4FCB-BE87-F3DA80B8498E}" srcOrd="0" destOrd="0" parTransId="{55C71033-D134-4FDD-B63B-CCD0DC056A0D}" sibTransId="{F585B6AC-5FA1-486D-8B86-E2927E25E426}"/>
    <dgm:cxn modelId="{3EDFC8E0-7C30-4F7B-853C-01D230F1D9C9}" type="presOf" srcId="{09B996A4-DE15-461B-846C-A6E71C528CAA}" destId="{B349DCB9-7C05-46C5-BA04-9E44561C2AD7}" srcOrd="0" destOrd="1" presId="urn:microsoft.com/office/officeart/2005/8/layout/chevron2"/>
    <dgm:cxn modelId="{2A49B9E2-2A59-4FBA-8DA3-EC2D7FDEF630}" srcId="{DC898978-08FA-4FFF-9182-61F0983CD081}" destId="{AFF53BD8-4E33-4BDC-942A-DDF614D3B2E7}" srcOrd="0" destOrd="0" parTransId="{126D4502-598E-42EE-A728-05D8E32CA617}" sibTransId="{674323C3-F0E9-45D9-BFEF-CAFA3ED61483}"/>
    <dgm:cxn modelId="{FB9035E8-E999-4D71-AD3D-D5989A02CEEE}" type="presOf" srcId="{8434F5B8-E4BA-4553-A9A5-B568D4BCD656}" destId="{10711143-6482-4637-B203-80D3090E142F}" srcOrd="0" destOrd="0" presId="urn:microsoft.com/office/officeart/2005/8/layout/chevron2"/>
    <dgm:cxn modelId="{5543E3F8-1A5C-4FAF-A862-80A3DA7D30D1}" type="presOf" srcId="{70F5DC2E-C79F-490F-9A3E-77704D57D442}" destId="{E2136C89-95B8-4072-B18F-E63A913B0B09}" srcOrd="0" destOrd="0" presId="urn:microsoft.com/office/officeart/2005/8/layout/chevron2"/>
    <dgm:cxn modelId="{52C6AEFD-5FF7-48E3-A4AF-ABE47C9D725D}" type="presOf" srcId="{A4AB2E3B-0C4D-4AD3-B7EC-61696C8C0B3A}" destId="{94CAFB98-47B2-44BE-8D76-DFCCCFF8E3C3}" srcOrd="0" destOrd="0" presId="urn:microsoft.com/office/officeart/2005/8/layout/chevron2"/>
    <dgm:cxn modelId="{745FF0C5-E4CE-4615-A2C9-861C35E167DE}" type="presParOf" srcId="{4A71A69A-C338-4231-9580-7BCCA30508E9}" destId="{F21F68FD-EC51-4C6F-AB94-3993F09D7C71}" srcOrd="0" destOrd="0" presId="urn:microsoft.com/office/officeart/2005/8/layout/chevron2"/>
    <dgm:cxn modelId="{D3D48436-A22A-4BE9-9989-23A70CC8888A}" type="presParOf" srcId="{F21F68FD-EC51-4C6F-AB94-3993F09D7C71}" destId="{4CDF91EE-D46D-4BD1-9201-915D44BA3E45}" srcOrd="0" destOrd="0" presId="urn:microsoft.com/office/officeart/2005/8/layout/chevron2"/>
    <dgm:cxn modelId="{77708744-3DB6-4068-AB44-6A825E725059}" type="presParOf" srcId="{F21F68FD-EC51-4C6F-AB94-3993F09D7C71}" destId="{B05F4B97-348B-4FAA-A950-E8D38B9F3A80}" srcOrd="1" destOrd="0" presId="urn:microsoft.com/office/officeart/2005/8/layout/chevron2"/>
    <dgm:cxn modelId="{4651863E-6FD6-4582-8F2D-333344B1DE81}" type="presParOf" srcId="{4A71A69A-C338-4231-9580-7BCCA30508E9}" destId="{D0949DEB-0DD3-4FA9-A202-76483ECBC119}" srcOrd="1" destOrd="0" presId="urn:microsoft.com/office/officeart/2005/8/layout/chevron2"/>
    <dgm:cxn modelId="{048E8B06-2A08-406A-AFE1-CD0C5C1B30CA}" type="presParOf" srcId="{4A71A69A-C338-4231-9580-7BCCA30508E9}" destId="{AD6F8DAA-399B-46B6-93A5-EFE0B73E6E8C}" srcOrd="2" destOrd="0" presId="urn:microsoft.com/office/officeart/2005/8/layout/chevron2"/>
    <dgm:cxn modelId="{20A00A6D-01F7-4756-994D-9D9CFB1F00C3}" type="presParOf" srcId="{AD6F8DAA-399B-46B6-93A5-EFE0B73E6E8C}" destId="{D7D58CC4-1AEF-448A-8EA1-43B639EEE356}" srcOrd="0" destOrd="0" presId="urn:microsoft.com/office/officeart/2005/8/layout/chevron2"/>
    <dgm:cxn modelId="{BB4977AC-1D64-463C-B5F8-60C63E327D6E}" type="presParOf" srcId="{AD6F8DAA-399B-46B6-93A5-EFE0B73E6E8C}" destId="{C0F8294B-3A97-4494-8B30-56573CE9EA10}" srcOrd="1" destOrd="0" presId="urn:microsoft.com/office/officeart/2005/8/layout/chevron2"/>
    <dgm:cxn modelId="{0937D5E0-8774-473A-9D60-A3917E39D0A4}" type="presParOf" srcId="{4A71A69A-C338-4231-9580-7BCCA30508E9}" destId="{62243859-5DAA-4DB4-903C-1F9A5D1C2B11}" srcOrd="3" destOrd="0" presId="urn:microsoft.com/office/officeart/2005/8/layout/chevron2"/>
    <dgm:cxn modelId="{1D6B85A4-285E-448C-BA12-B5BA53A1F12D}" type="presParOf" srcId="{4A71A69A-C338-4231-9580-7BCCA30508E9}" destId="{B35E499C-4CA8-4335-8840-16A741479A3D}" srcOrd="4" destOrd="0" presId="urn:microsoft.com/office/officeart/2005/8/layout/chevron2"/>
    <dgm:cxn modelId="{894BD2FD-71E1-49DB-B4E8-D0DCABADF2A9}" type="presParOf" srcId="{B35E499C-4CA8-4335-8840-16A741479A3D}" destId="{E2136C89-95B8-4072-B18F-E63A913B0B09}" srcOrd="0" destOrd="0" presId="urn:microsoft.com/office/officeart/2005/8/layout/chevron2"/>
    <dgm:cxn modelId="{00E5FCB2-4706-4CE2-B484-2FDB4D7158C6}" type="presParOf" srcId="{B35E499C-4CA8-4335-8840-16A741479A3D}" destId="{8E1F6F92-B5E8-4553-A0CA-DFA934043B4B}" srcOrd="1" destOrd="0" presId="urn:microsoft.com/office/officeart/2005/8/layout/chevron2"/>
    <dgm:cxn modelId="{B4B8AB88-A971-430C-8E54-5F7EF8037DCC}" type="presParOf" srcId="{4A71A69A-C338-4231-9580-7BCCA30508E9}" destId="{3AE7A1F7-D6CA-47C3-89A5-4E304AE98527}" srcOrd="5" destOrd="0" presId="urn:microsoft.com/office/officeart/2005/8/layout/chevron2"/>
    <dgm:cxn modelId="{FEBEE216-C115-41E2-ABA1-11E444C965CD}" type="presParOf" srcId="{4A71A69A-C338-4231-9580-7BCCA30508E9}" destId="{68501A8B-547F-4084-B26D-08CE021270C3}" srcOrd="6" destOrd="0" presId="urn:microsoft.com/office/officeart/2005/8/layout/chevron2"/>
    <dgm:cxn modelId="{24819BCA-EE29-495D-9DD9-8351365B6EE8}" type="presParOf" srcId="{68501A8B-547F-4084-B26D-08CE021270C3}" destId="{C7D22AEB-6275-441A-8D95-D5963CCED70F}" srcOrd="0" destOrd="0" presId="urn:microsoft.com/office/officeart/2005/8/layout/chevron2"/>
    <dgm:cxn modelId="{6289E4F3-1162-4888-912F-D2F9E7EBC61B}" type="presParOf" srcId="{68501A8B-547F-4084-B26D-08CE021270C3}" destId="{4EE71A56-5195-4202-A8B0-7E2C716EB716}" srcOrd="1" destOrd="0" presId="urn:microsoft.com/office/officeart/2005/8/layout/chevron2"/>
    <dgm:cxn modelId="{1ADD5A6F-E2CE-4DAB-B433-AC52368A186C}" type="presParOf" srcId="{4A71A69A-C338-4231-9580-7BCCA30508E9}" destId="{8F3715A6-5104-4F24-8042-0E2D269F77E1}" srcOrd="7" destOrd="0" presId="urn:microsoft.com/office/officeart/2005/8/layout/chevron2"/>
    <dgm:cxn modelId="{AEE6688B-54AC-4302-B117-0E0066F783EE}" type="presParOf" srcId="{4A71A69A-C338-4231-9580-7BCCA30508E9}" destId="{0A43CBEB-E2C5-4E01-9068-FCDF65164304}" srcOrd="8" destOrd="0" presId="urn:microsoft.com/office/officeart/2005/8/layout/chevron2"/>
    <dgm:cxn modelId="{826B5D26-F822-4CFE-BA86-F620B4539D9A}" type="presParOf" srcId="{0A43CBEB-E2C5-4E01-9068-FCDF65164304}" destId="{307567F2-59B8-4B5C-9A1C-3451B6F3081B}" srcOrd="0" destOrd="0" presId="urn:microsoft.com/office/officeart/2005/8/layout/chevron2"/>
    <dgm:cxn modelId="{2C84E8B2-B850-4233-B9F2-8BA6AE9EE718}" type="presParOf" srcId="{0A43CBEB-E2C5-4E01-9068-FCDF65164304}" destId="{6DB1EC68-D5B7-4C00-89CE-9F308C8632D8}" srcOrd="1" destOrd="0" presId="urn:microsoft.com/office/officeart/2005/8/layout/chevron2"/>
    <dgm:cxn modelId="{15BCA5B2-39C8-4725-AA89-23674C0498A4}" type="presParOf" srcId="{4A71A69A-C338-4231-9580-7BCCA30508E9}" destId="{44B49C2D-6FA1-44B1-AC7A-5AEF681EA3FD}" srcOrd="9" destOrd="0" presId="urn:microsoft.com/office/officeart/2005/8/layout/chevron2"/>
    <dgm:cxn modelId="{C8B0FE42-94A8-434A-9DB2-4990CD5A6902}" type="presParOf" srcId="{4A71A69A-C338-4231-9580-7BCCA30508E9}" destId="{BBA9E5A6-C418-446A-8E9A-8FBBB864CB4D}" srcOrd="10" destOrd="0" presId="urn:microsoft.com/office/officeart/2005/8/layout/chevron2"/>
    <dgm:cxn modelId="{26C10DB1-B351-481F-AE3C-2EBCDE39C718}" type="presParOf" srcId="{BBA9E5A6-C418-446A-8E9A-8FBBB864CB4D}" destId="{94CAFB98-47B2-44BE-8D76-DFCCCFF8E3C3}" srcOrd="0" destOrd="0" presId="urn:microsoft.com/office/officeart/2005/8/layout/chevron2"/>
    <dgm:cxn modelId="{38AC1211-457E-40B9-9873-5091F046B2F9}" type="presParOf" srcId="{BBA9E5A6-C418-446A-8E9A-8FBBB864CB4D}" destId="{10711143-6482-4637-B203-80D3090E142F}" srcOrd="1" destOrd="0" presId="urn:microsoft.com/office/officeart/2005/8/layout/chevron2"/>
    <dgm:cxn modelId="{FEA0D40F-066D-4AA0-A82C-265A0A05E229}" type="presParOf" srcId="{4A71A69A-C338-4231-9580-7BCCA30508E9}" destId="{05A7F718-2638-472B-B99A-D97C583DFDF8}" srcOrd="11" destOrd="0" presId="urn:microsoft.com/office/officeart/2005/8/layout/chevron2"/>
    <dgm:cxn modelId="{7CDBD290-DFF3-45FF-BC07-E55224050418}" type="presParOf" srcId="{4A71A69A-C338-4231-9580-7BCCA30508E9}" destId="{B7B75C69-78B5-461A-A83E-6E062C5FA23D}" srcOrd="12" destOrd="0" presId="urn:microsoft.com/office/officeart/2005/8/layout/chevron2"/>
    <dgm:cxn modelId="{EBE1A622-9597-4BDE-9FEE-C156FB857E30}" type="presParOf" srcId="{B7B75C69-78B5-461A-A83E-6E062C5FA23D}" destId="{CEBD217E-B8D1-4BFA-8EFD-B576A3553543}" srcOrd="0" destOrd="0" presId="urn:microsoft.com/office/officeart/2005/8/layout/chevron2"/>
    <dgm:cxn modelId="{F13E8046-A6B6-47E4-8BA3-2778453EF53C}" type="presParOf" srcId="{B7B75C69-78B5-461A-A83E-6E062C5FA23D}" destId="{B349DCB9-7C05-46C5-BA04-9E44561C2AD7}" srcOrd="1" destOrd="0" presId="urn:microsoft.com/office/officeart/2005/8/layout/chevron2"/>
    <dgm:cxn modelId="{0BA2E2DD-CE08-4E4C-A1E8-A87BE7443777}" type="presParOf" srcId="{4A71A69A-C338-4231-9580-7BCCA30508E9}" destId="{FB6CB3ED-02DC-4D6C-8C0C-BA7914F3E600}" srcOrd="13" destOrd="0" presId="urn:microsoft.com/office/officeart/2005/8/layout/chevron2"/>
    <dgm:cxn modelId="{CD329C76-0F10-4569-A899-9D5A847F1B5B}" type="presParOf" srcId="{4A71A69A-C338-4231-9580-7BCCA30508E9}" destId="{F0296113-5B54-4B55-BC3F-99BBA2791DBD}" srcOrd="14" destOrd="0" presId="urn:microsoft.com/office/officeart/2005/8/layout/chevron2"/>
    <dgm:cxn modelId="{E549F7DD-97C7-4B6A-A81E-40E831D2E3A1}" type="presParOf" srcId="{F0296113-5B54-4B55-BC3F-99BBA2791DBD}" destId="{8EF5B52E-E2AF-41B1-B5A3-CF2D39ADE49E}" srcOrd="0" destOrd="0" presId="urn:microsoft.com/office/officeart/2005/8/layout/chevron2"/>
    <dgm:cxn modelId="{56A43E3C-97A6-4AA0-83C0-8F22F8B3BE23}" type="presParOf" srcId="{F0296113-5B54-4B55-BC3F-99BBA2791DBD}" destId="{525BD8F2-ABA7-43FA-A67F-7A8282766FEA}" srcOrd="1" destOrd="0" presId="urn:microsoft.com/office/officeart/2005/8/layout/chevron2"/>
    <dgm:cxn modelId="{1E890DCA-53FE-4749-AD78-D00774DBAA53}" type="presParOf" srcId="{4A71A69A-C338-4231-9580-7BCCA30508E9}" destId="{71B9436B-90E8-4A69-899D-7C6A6CF16E1A}" srcOrd="15" destOrd="0" presId="urn:microsoft.com/office/officeart/2005/8/layout/chevron2"/>
    <dgm:cxn modelId="{A7BC18FA-22D1-46B4-9B53-25F7AA02DA71}" type="presParOf" srcId="{4A71A69A-C338-4231-9580-7BCCA30508E9}" destId="{FDC3A41A-AE3D-41BD-AEC0-DDB18071E787}" srcOrd="16" destOrd="0" presId="urn:microsoft.com/office/officeart/2005/8/layout/chevron2"/>
    <dgm:cxn modelId="{F4740276-9153-46B1-8BBD-2D14B2976FDB}" type="presParOf" srcId="{FDC3A41A-AE3D-41BD-AEC0-DDB18071E787}" destId="{E8A3F75F-E871-43A0-AD23-1EDAD1735CF7}" srcOrd="0" destOrd="0" presId="urn:microsoft.com/office/officeart/2005/8/layout/chevron2"/>
    <dgm:cxn modelId="{837F1135-4D51-473B-B0DA-EFDF534827D8}" type="presParOf" srcId="{FDC3A41A-AE3D-41BD-AEC0-DDB18071E787}" destId="{6B331074-2137-433B-8DAD-D6B0B54DB83E}" srcOrd="1" destOrd="0" presId="urn:microsoft.com/office/officeart/2005/8/layout/chevron2"/>
  </dgm:cxnLst>
  <dgm:bg/>
  <dgm:whole/>
  <dgm:extLst>
    <a:ext uri="http://schemas.microsoft.com/office/drawing/2008/diagram">
      <dsp:dataModelExt xmlns:dsp="http://schemas.microsoft.com/office/drawing/2008/diagram" relId="rId8" minVer="http://schemas.openxmlformats.org/drawingml/2006/diagram"/>
    </a:ext>
    <a:ext uri="{C62137D5-CB1D-491B-B009-E17868A290BF}">
      <dgm14:recolorImg xmlns:dgm14="http://schemas.microsoft.com/office/drawing/2010/diagram" val="1"/>
    </a:ext>
  </dgm:extLst>
</dgm:dataModel>
</file>

<file path=ppt/diagrams/data4.xml><?xml version="1.0" encoding="utf-8"?>
<dgm:dataModel xmlns:dgm="http://schemas.openxmlformats.org/drawingml/2006/diagram" xmlns:a="http://schemas.openxmlformats.org/drawingml/2006/main">
  <dgm:ptLst>
    <dgm:pt modelId="{D6B07CE1-7220-4530-B7F0-CEB43323865D}" type="doc">
      <dgm:prSet loTypeId="urn:microsoft.com/office/officeart/2005/8/layout/bList2" loCatId="list" qsTypeId="urn:microsoft.com/office/officeart/2005/8/quickstyle/simple1" qsCatId="simple" csTypeId="urn:microsoft.com/office/officeart/2005/8/colors/colorful2" csCatId="colorful" phldr="1"/>
      <dgm:spPr/>
      <dgm:t>
        <a:bodyPr/>
        <a:lstStyle/>
        <a:p>
          <a:endParaRPr lang="en-US"/>
        </a:p>
      </dgm:t>
    </dgm:pt>
    <dgm:pt modelId="{FDD66A90-9907-4622-9F76-9F3A29FEE123}">
      <dgm:prSet phldrT="[Text]"/>
      <dgm:spPr>
        <a:xfrm>
          <a:off x="655555" y="1715959"/>
          <a:ext cx="2291743" cy="735617"/>
        </a:xfrm>
        <a:prstGeom prst="rect">
          <a:avLst/>
        </a:prstGeom>
        <a:solidFill>
          <a:srgbClr val="005480"/>
        </a:solidFill>
        <a:ln w="57150" cap="flat" cmpd="sng" algn="ctr">
          <a:noFill/>
          <a:prstDash val="solid"/>
          <a:miter lim="800000"/>
        </a:ln>
        <a:effectLst/>
      </dgm:spPr>
      <dgm:t>
        <a:bodyPr/>
        <a:lstStyle/>
        <a:p>
          <a:pPr>
            <a:buNone/>
          </a:pPr>
          <a:r>
            <a:rPr lang="en-US" dirty="0">
              <a:solidFill>
                <a:sysClr val="window" lastClr="FFFFFF"/>
              </a:solidFill>
              <a:latin typeface="Tahoma"/>
              <a:ea typeface="+mn-ea"/>
              <a:cs typeface="Tahoma"/>
            </a:rPr>
            <a:t>School</a:t>
          </a:r>
          <a:br>
            <a:rPr lang="en-US" dirty="0">
              <a:solidFill>
                <a:sysClr val="window" lastClr="FFFFFF"/>
              </a:solidFill>
              <a:latin typeface="Tahoma"/>
              <a:ea typeface="+mn-ea"/>
              <a:cs typeface="Tahoma"/>
            </a:rPr>
          </a:br>
          <a:r>
            <a:rPr lang="en-US" dirty="0">
              <a:solidFill>
                <a:sysClr val="window" lastClr="FFFFFF"/>
              </a:solidFill>
              <a:latin typeface="Tahoma"/>
              <a:ea typeface="+mn-ea"/>
              <a:cs typeface="Tahoma"/>
            </a:rPr>
            <a:t>Administrator</a:t>
          </a:r>
        </a:p>
      </dgm:t>
    </dgm:pt>
    <dgm:pt modelId="{6567D06F-3FEB-42F4-A585-6D653D35DAD0}" type="parTrans" cxnId="{B7747CC8-20A3-4B7A-95D6-B9DD43421F29}">
      <dgm:prSet/>
      <dgm:spPr/>
      <dgm:t>
        <a:bodyPr/>
        <a:lstStyle/>
        <a:p>
          <a:endParaRPr lang="en-US">
            <a:latin typeface="Tahoma"/>
            <a:cs typeface="Tahoma"/>
          </a:endParaRPr>
        </a:p>
      </dgm:t>
    </dgm:pt>
    <dgm:pt modelId="{C5D8C350-73F0-41F3-AA65-99A508AFB2ED}" type="sibTrans" cxnId="{B7747CC8-20A3-4B7A-95D6-B9DD43421F29}">
      <dgm:prSet/>
      <dgm:spPr/>
      <dgm:t>
        <a:bodyPr/>
        <a:lstStyle/>
        <a:p>
          <a:endParaRPr lang="en-US">
            <a:latin typeface="Tahoma"/>
            <a:cs typeface="Tahoma"/>
          </a:endParaRPr>
        </a:p>
      </dgm:t>
    </dgm:pt>
    <dgm:pt modelId="{B14B396C-2048-43F6-BD95-55AE2A4B6004}">
      <dgm:prSet phldrT="[Text]"/>
      <dgm:spPr>
        <a:xfrm>
          <a:off x="8694240" y="1715959"/>
          <a:ext cx="2291743" cy="735617"/>
        </a:xfrm>
        <a:prstGeom prst="rect">
          <a:avLst/>
        </a:prstGeom>
        <a:solidFill>
          <a:srgbClr val="FBAF17"/>
        </a:solidFill>
        <a:ln w="57150" cap="flat" cmpd="sng" algn="ctr">
          <a:noFill/>
          <a:prstDash val="solid"/>
          <a:miter lim="800000"/>
        </a:ln>
        <a:effectLst/>
      </dgm:spPr>
      <dgm:t>
        <a:bodyPr/>
        <a:lstStyle/>
        <a:p>
          <a:pPr>
            <a:buNone/>
          </a:pPr>
          <a:r>
            <a:rPr lang="en-US" dirty="0">
              <a:solidFill>
                <a:sysClr val="window" lastClr="FFFFFF"/>
              </a:solidFill>
              <a:latin typeface="Tahoma"/>
              <a:ea typeface="+mn-ea"/>
              <a:cs typeface="Tahoma"/>
            </a:rPr>
            <a:t>Counselor</a:t>
          </a:r>
        </a:p>
      </dgm:t>
    </dgm:pt>
    <dgm:pt modelId="{EF2B9BA2-172A-4FDF-943E-0506EA381DB3}" type="parTrans" cxnId="{1744C1A5-7CD6-4355-86DC-6ED3C8895939}">
      <dgm:prSet/>
      <dgm:spPr/>
      <dgm:t>
        <a:bodyPr/>
        <a:lstStyle/>
        <a:p>
          <a:endParaRPr lang="en-US">
            <a:latin typeface="Tahoma"/>
            <a:cs typeface="Tahoma"/>
          </a:endParaRPr>
        </a:p>
      </dgm:t>
    </dgm:pt>
    <dgm:pt modelId="{BAAB5752-FC77-4326-B162-27F330A396B3}" type="sibTrans" cxnId="{1744C1A5-7CD6-4355-86DC-6ED3C8895939}">
      <dgm:prSet/>
      <dgm:spPr/>
      <dgm:t>
        <a:bodyPr/>
        <a:lstStyle/>
        <a:p>
          <a:endParaRPr lang="en-US">
            <a:latin typeface="Tahoma"/>
            <a:cs typeface="Tahoma"/>
          </a:endParaRPr>
        </a:p>
      </dgm:t>
    </dgm:pt>
    <dgm:pt modelId="{4976EFF3-412A-4A24-AA16-FA3D042B1DA5}">
      <dgm:prSet phldrT="[Text]"/>
      <dgm:spPr>
        <a:xfrm>
          <a:off x="655555" y="4742922"/>
          <a:ext cx="2291743" cy="735617"/>
        </a:xfrm>
        <a:prstGeom prst="rect">
          <a:avLst/>
        </a:prstGeom>
        <a:solidFill>
          <a:srgbClr val="006A4F"/>
        </a:solidFill>
        <a:ln w="57150" cap="flat" cmpd="sng" algn="ctr">
          <a:noFill/>
          <a:prstDash val="solid"/>
          <a:miter lim="800000"/>
        </a:ln>
        <a:effectLst/>
      </dgm:spPr>
      <dgm:t>
        <a:bodyPr/>
        <a:lstStyle/>
        <a:p>
          <a:pPr>
            <a:spcBef>
              <a:spcPts val="0"/>
            </a:spcBef>
            <a:spcAft>
              <a:spcPts val="42"/>
            </a:spcAft>
            <a:buNone/>
          </a:pPr>
          <a:r>
            <a:rPr lang="en-US" dirty="0">
              <a:solidFill>
                <a:sysClr val="window" lastClr="FFFFFF"/>
              </a:solidFill>
              <a:latin typeface="Tahoma"/>
              <a:ea typeface="+mn-ea"/>
              <a:cs typeface="Tahoma"/>
            </a:rPr>
            <a:t>Career Pathway </a:t>
          </a:r>
        </a:p>
        <a:p>
          <a:pPr>
            <a:spcBef>
              <a:spcPts val="0"/>
            </a:spcBef>
            <a:spcAft>
              <a:spcPts val="42"/>
            </a:spcAft>
            <a:buNone/>
          </a:pPr>
          <a:r>
            <a:rPr lang="en-US" dirty="0">
              <a:solidFill>
                <a:sysClr val="window" lastClr="FFFFFF"/>
              </a:solidFill>
              <a:latin typeface="Tahoma"/>
              <a:ea typeface="+mn-ea"/>
              <a:cs typeface="Tahoma"/>
            </a:rPr>
            <a:t>Educator</a:t>
          </a:r>
        </a:p>
      </dgm:t>
    </dgm:pt>
    <dgm:pt modelId="{D4A45BE4-88FD-49F4-8C1F-59AF0EA04FF5}" type="parTrans" cxnId="{BAEE6159-C908-4748-A491-CAA854BFF825}">
      <dgm:prSet/>
      <dgm:spPr/>
      <dgm:t>
        <a:bodyPr/>
        <a:lstStyle/>
        <a:p>
          <a:endParaRPr lang="en-US">
            <a:latin typeface="Tahoma"/>
            <a:cs typeface="Tahoma"/>
          </a:endParaRPr>
        </a:p>
      </dgm:t>
    </dgm:pt>
    <dgm:pt modelId="{7506BB7C-473A-474D-9129-A58C500C16C0}" type="sibTrans" cxnId="{BAEE6159-C908-4748-A491-CAA854BFF825}">
      <dgm:prSet/>
      <dgm:spPr/>
      <dgm:t>
        <a:bodyPr/>
        <a:lstStyle/>
        <a:p>
          <a:endParaRPr lang="en-US">
            <a:latin typeface="Tahoma"/>
            <a:cs typeface="Tahoma"/>
          </a:endParaRPr>
        </a:p>
      </dgm:t>
    </dgm:pt>
    <dgm:pt modelId="{EA10AFA6-F190-40BE-88DD-EB13E513B8B8}">
      <dgm:prSet phldrT="[Text]"/>
      <dgm:spPr>
        <a:xfrm>
          <a:off x="6014678" y="4742922"/>
          <a:ext cx="2291743" cy="735617"/>
        </a:xfrm>
        <a:prstGeom prst="rect">
          <a:avLst/>
        </a:prstGeom>
        <a:solidFill>
          <a:srgbClr val="44546A"/>
        </a:solidFill>
        <a:ln w="57150" cap="flat" cmpd="sng" algn="ctr">
          <a:noFill/>
          <a:prstDash val="solid"/>
          <a:miter lim="800000"/>
        </a:ln>
        <a:effectLst/>
      </dgm:spPr>
      <dgm:t>
        <a:bodyPr/>
        <a:lstStyle/>
        <a:p>
          <a:pPr>
            <a:buNone/>
          </a:pPr>
          <a:r>
            <a:rPr lang="en-US" dirty="0">
              <a:solidFill>
                <a:sysClr val="window" lastClr="FFFFFF"/>
              </a:solidFill>
              <a:latin typeface="Tahoma"/>
              <a:ea typeface="+mn-ea"/>
              <a:cs typeface="Tahoma"/>
            </a:rPr>
            <a:t>Core-Content</a:t>
          </a:r>
          <a:br>
            <a:rPr lang="en-US" dirty="0">
              <a:solidFill>
                <a:sysClr val="window" lastClr="FFFFFF"/>
              </a:solidFill>
              <a:latin typeface="Tahoma"/>
              <a:ea typeface="+mn-ea"/>
              <a:cs typeface="Tahoma"/>
            </a:rPr>
          </a:br>
          <a:r>
            <a:rPr lang="en-US" dirty="0">
              <a:solidFill>
                <a:sysClr val="window" lastClr="FFFFFF"/>
              </a:solidFill>
              <a:latin typeface="Tahoma"/>
              <a:ea typeface="+mn-ea"/>
              <a:cs typeface="Tahoma"/>
            </a:rPr>
            <a:t>Educator</a:t>
          </a:r>
        </a:p>
      </dgm:t>
    </dgm:pt>
    <dgm:pt modelId="{70C8B98F-94E7-4120-8089-7FC5A2C2EE7F}" type="parTrans" cxnId="{4CB1D342-A879-43CC-BB6A-53DD7937185A}">
      <dgm:prSet/>
      <dgm:spPr/>
      <dgm:t>
        <a:bodyPr/>
        <a:lstStyle/>
        <a:p>
          <a:endParaRPr lang="en-US">
            <a:latin typeface="Tahoma"/>
            <a:cs typeface="Tahoma"/>
          </a:endParaRPr>
        </a:p>
      </dgm:t>
    </dgm:pt>
    <dgm:pt modelId="{FA5112A1-D690-45BA-9D30-356C377A9F24}" type="sibTrans" cxnId="{4CB1D342-A879-43CC-BB6A-53DD7937185A}">
      <dgm:prSet/>
      <dgm:spPr/>
      <dgm:t>
        <a:bodyPr/>
        <a:lstStyle/>
        <a:p>
          <a:endParaRPr lang="en-US">
            <a:latin typeface="Tahoma"/>
            <a:cs typeface="Tahoma"/>
          </a:endParaRPr>
        </a:p>
      </dgm:t>
    </dgm:pt>
    <dgm:pt modelId="{FF9036F5-371B-4EFB-AF63-79CAD887EEFB}">
      <dgm:prSet phldrT="[Text]"/>
      <dgm:spPr>
        <a:xfrm>
          <a:off x="6014678" y="1715959"/>
          <a:ext cx="2291743" cy="735617"/>
        </a:xfrm>
        <a:prstGeom prst="rect">
          <a:avLst/>
        </a:prstGeom>
        <a:solidFill>
          <a:srgbClr val="ED7D31"/>
        </a:solidFill>
        <a:ln w="57150" cap="flat" cmpd="sng" algn="ctr">
          <a:noFill/>
          <a:prstDash val="solid"/>
          <a:miter lim="800000"/>
        </a:ln>
        <a:effectLst/>
      </dgm:spPr>
      <dgm:t>
        <a:bodyPr/>
        <a:lstStyle/>
        <a:p>
          <a:pPr>
            <a:buNone/>
          </a:pPr>
          <a:r>
            <a:rPr lang="en-US" dirty="0">
              <a:solidFill>
                <a:sysClr val="window" lastClr="FFFFFF"/>
              </a:solidFill>
              <a:latin typeface="Tahoma"/>
              <a:ea typeface="+mn-ea"/>
              <a:cs typeface="Tahoma"/>
            </a:rPr>
            <a:t>Work-Based</a:t>
          </a:r>
          <a:br>
            <a:rPr lang="en-US" dirty="0">
              <a:solidFill>
                <a:sysClr val="window" lastClr="FFFFFF"/>
              </a:solidFill>
              <a:latin typeface="Tahoma"/>
              <a:ea typeface="+mn-ea"/>
              <a:cs typeface="Tahoma"/>
            </a:rPr>
          </a:br>
          <a:r>
            <a:rPr lang="en-US" dirty="0">
              <a:solidFill>
                <a:sysClr val="window" lastClr="FFFFFF"/>
              </a:solidFill>
              <a:latin typeface="Tahoma"/>
              <a:ea typeface="+mn-ea"/>
              <a:cs typeface="Tahoma"/>
            </a:rPr>
            <a:t>Learning Coordinator</a:t>
          </a:r>
        </a:p>
      </dgm:t>
    </dgm:pt>
    <dgm:pt modelId="{F10CAB0B-E26D-48FB-8A4A-6FC8F220200E}" type="parTrans" cxnId="{4EEC08B2-A78B-45C6-B09B-C2BC32906CC9}">
      <dgm:prSet/>
      <dgm:spPr/>
      <dgm:t>
        <a:bodyPr/>
        <a:lstStyle/>
        <a:p>
          <a:endParaRPr lang="en-US">
            <a:latin typeface="Tahoma"/>
            <a:cs typeface="Tahoma"/>
          </a:endParaRPr>
        </a:p>
      </dgm:t>
    </dgm:pt>
    <dgm:pt modelId="{5EB94A61-7BD7-4D36-9A83-4B0FB33AE6FC}" type="sibTrans" cxnId="{4EEC08B2-A78B-45C6-B09B-C2BC32906CC9}">
      <dgm:prSet/>
      <dgm:spPr/>
      <dgm:t>
        <a:bodyPr/>
        <a:lstStyle/>
        <a:p>
          <a:endParaRPr lang="en-US">
            <a:latin typeface="Tahoma"/>
            <a:cs typeface="Tahoma"/>
          </a:endParaRPr>
        </a:p>
      </dgm:t>
    </dgm:pt>
    <dgm:pt modelId="{4DD78A8A-C1B0-AA44-94F2-49BF9E962239}">
      <dgm:prSet phldrT="[Text]"/>
      <dgm:spPr>
        <a:xfrm>
          <a:off x="3335117" y="4742922"/>
          <a:ext cx="2291743" cy="735617"/>
        </a:xfrm>
        <a:prstGeom prst="rect">
          <a:avLst/>
        </a:prstGeom>
        <a:solidFill>
          <a:srgbClr val="009EC9"/>
        </a:solidFill>
        <a:ln w="57150" cap="flat" cmpd="sng" algn="ctr">
          <a:noFill/>
          <a:prstDash val="solid"/>
          <a:miter lim="800000"/>
        </a:ln>
        <a:effectLst/>
      </dgm:spPr>
      <dgm:t>
        <a:bodyPr/>
        <a:lstStyle/>
        <a:p>
          <a:pPr>
            <a:buNone/>
          </a:pPr>
          <a:r>
            <a:rPr lang="en-US" dirty="0">
              <a:solidFill>
                <a:sysClr val="window" lastClr="FFFFFF"/>
              </a:solidFill>
              <a:latin typeface="Tahoma"/>
              <a:ea typeface="+mn-ea"/>
              <a:cs typeface="Tahoma"/>
            </a:rPr>
            <a:t>College &amp; Career</a:t>
          </a:r>
          <a:br>
            <a:rPr lang="en-US" dirty="0">
              <a:solidFill>
                <a:sysClr val="window" lastClr="FFFFFF"/>
              </a:solidFill>
              <a:latin typeface="Tahoma"/>
              <a:ea typeface="+mn-ea"/>
              <a:cs typeface="Tahoma"/>
            </a:rPr>
          </a:br>
          <a:r>
            <a:rPr lang="en-US" dirty="0">
              <a:solidFill>
                <a:sysClr val="window" lastClr="FFFFFF"/>
              </a:solidFill>
              <a:latin typeface="Tahoma"/>
              <a:ea typeface="+mn-ea"/>
              <a:cs typeface="Tahoma"/>
            </a:rPr>
            <a:t>Coordinator</a:t>
          </a:r>
        </a:p>
      </dgm:t>
    </dgm:pt>
    <dgm:pt modelId="{4FD10DCB-46C2-4A45-8CAF-BBA0046851D9}" type="parTrans" cxnId="{8F6E3012-3A6B-C742-8A41-EE2369675060}">
      <dgm:prSet/>
      <dgm:spPr/>
      <dgm:t>
        <a:bodyPr/>
        <a:lstStyle/>
        <a:p>
          <a:endParaRPr lang="en-US">
            <a:latin typeface="Tahoma"/>
            <a:cs typeface="Tahoma"/>
          </a:endParaRPr>
        </a:p>
      </dgm:t>
    </dgm:pt>
    <dgm:pt modelId="{DE52247C-0B74-2346-ABF3-A4A92D623303}" type="sibTrans" cxnId="{8F6E3012-3A6B-C742-8A41-EE2369675060}">
      <dgm:prSet/>
      <dgm:spPr/>
      <dgm:t>
        <a:bodyPr/>
        <a:lstStyle/>
        <a:p>
          <a:endParaRPr lang="en-US">
            <a:latin typeface="Tahoma"/>
            <a:cs typeface="Tahoma"/>
          </a:endParaRPr>
        </a:p>
      </dgm:t>
    </dgm:pt>
    <dgm:pt modelId="{44989356-A27D-49C2-B43C-7A47F6CDA6A6}">
      <dgm:prSet phldrT="[Text]"/>
      <dgm:spPr>
        <a:xfrm>
          <a:off x="3335117" y="1715959"/>
          <a:ext cx="2291743" cy="735617"/>
        </a:xfrm>
        <a:prstGeom prst="rect">
          <a:avLst/>
        </a:prstGeom>
        <a:solidFill>
          <a:srgbClr val="70AD47"/>
        </a:solidFill>
        <a:ln w="57150" cap="flat" cmpd="sng" algn="ctr">
          <a:noFill/>
          <a:prstDash val="solid"/>
          <a:miter lim="800000"/>
        </a:ln>
        <a:effectLst/>
      </dgm:spPr>
      <dgm:t>
        <a:bodyPr/>
        <a:lstStyle/>
        <a:p>
          <a:pPr>
            <a:buNone/>
          </a:pPr>
          <a:r>
            <a:rPr lang="en-US" dirty="0">
              <a:solidFill>
                <a:sysClr val="window" lastClr="FFFFFF"/>
              </a:solidFill>
              <a:latin typeface="Tahoma"/>
              <a:ea typeface="+mn-ea"/>
              <a:cs typeface="Tahoma"/>
            </a:rPr>
            <a:t>Academy</a:t>
          </a:r>
          <a:br>
            <a:rPr lang="en-US" dirty="0">
              <a:solidFill>
                <a:sysClr val="window" lastClr="FFFFFF"/>
              </a:solidFill>
              <a:latin typeface="Tahoma"/>
              <a:ea typeface="+mn-ea"/>
              <a:cs typeface="Tahoma"/>
            </a:rPr>
          </a:br>
          <a:r>
            <a:rPr lang="en-US" dirty="0">
              <a:solidFill>
                <a:sysClr val="window" lastClr="FFFFFF"/>
              </a:solidFill>
              <a:latin typeface="Tahoma"/>
              <a:ea typeface="+mn-ea"/>
              <a:cs typeface="Tahoma"/>
            </a:rPr>
            <a:t>Lead </a:t>
          </a:r>
        </a:p>
      </dgm:t>
    </dgm:pt>
    <dgm:pt modelId="{AA66EDAB-EB97-4EC6-B361-F685069D9192}" type="parTrans" cxnId="{CEE18162-D964-49C8-9F6C-99866ECD7D9A}">
      <dgm:prSet/>
      <dgm:spPr/>
      <dgm:t>
        <a:bodyPr/>
        <a:lstStyle/>
        <a:p>
          <a:endParaRPr lang="en-US"/>
        </a:p>
      </dgm:t>
    </dgm:pt>
    <dgm:pt modelId="{120B0EE4-5C8E-4E6D-9FCF-969CADBE1823}" type="sibTrans" cxnId="{CEE18162-D964-49C8-9F6C-99866ECD7D9A}">
      <dgm:prSet/>
      <dgm:spPr/>
      <dgm:t>
        <a:bodyPr/>
        <a:lstStyle/>
        <a:p>
          <a:endParaRPr lang="en-US"/>
        </a:p>
      </dgm:t>
    </dgm:pt>
    <dgm:pt modelId="{291FF1BA-E473-714B-881C-072E24C41749}">
      <dgm:prSet phldrT="[Text]"/>
      <dgm:spPr>
        <a:xfrm>
          <a:off x="8694240" y="4742922"/>
          <a:ext cx="2291743" cy="735617"/>
        </a:xfrm>
        <a:prstGeom prst="rect">
          <a:avLst/>
        </a:prstGeom>
        <a:solidFill>
          <a:srgbClr val="92278F"/>
        </a:solidFill>
        <a:ln w="57150" cap="flat" cmpd="sng" algn="ctr">
          <a:noFill/>
          <a:prstDash val="solid"/>
          <a:miter lim="800000"/>
        </a:ln>
        <a:effectLst/>
      </dgm:spPr>
      <dgm:t>
        <a:bodyPr/>
        <a:lstStyle/>
        <a:p>
          <a:pPr>
            <a:buNone/>
          </a:pPr>
          <a:r>
            <a:rPr lang="en-US" dirty="0">
              <a:solidFill>
                <a:sysClr val="window" lastClr="FFFFFF"/>
              </a:solidFill>
              <a:latin typeface="Tahoma"/>
              <a:ea typeface="+mn-ea"/>
              <a:cs typeface="Tahoma"/>
            </a:rPr>
            <a:t>Academy</a:t>
          </a:r>
          <a:br>
            <a:rPr lang="en-US" dirty="0">
              <a:solidFill>
                <a:sysClr val="window" lastClr="FFFFFF"/>
              </a:solidFill>
              <a:latin typeface="Tahoma"/>
              <a:ea typeface="+mn-ea"/>
              <a:cs typeface="Tahoma"/>
            </a:rPr>
          </a:br>
          <a:r>
            <a:rPr lang="en-US" dirty="0">
              <a:solidFill>
                <a:sysClr val="window" lastClr="FFFFFF"/>
              </a:solidFill>
              <a:latin typeface="Tahoma"/>
              <a:ea typeface="+mn-ea"/>
              <a:cs typeface="Tahoma"/>
            </a:rPr>
            <a:t>Student</a:t>
          </a:r>
        </a:p>
      </dgm:t>
    </dgm:pt>
    <dgm:pt modelId="{DA69BCB3-8C92-9C42-A775-B0CF8478241C}" type="sibTrans" cxnId="{5E3D0E2F-374C-1442-9F1F-78F18472F7CE}">
      <dgm:prSet/>
      <dgm:spPr/>
      <dgm:t>
        <a:bodyPr/>
        <a:lstStyle/>
        <a:p>
          <a:endParaRPr lang="en-US">
            <a:latin typeface="Tahoma"/>
            <a:cs typeface="Tahoma"/>
          </a:endParaRPr>
        </a:p>
      </dgm:t>
    </dgm:pt>
    <dgm:pt modelId="{B273D4B7-A2FC-9B42-883F-059B7DC10EBA}" type="parTrans" cxnId="{5E3D0E2F-374C-1442-9F1F-78F18472F7CE}">
      <dgm:prSet/>
      <dgm:spPr/>
      <dgm:t>
        <a:bodyPr/>
        <a:lstStyle/>
        <a:p>
          <a:endParaRPr lang="en-US">
            <a:latin typeface="Tahoma"/>
            <a:cs typeface="Tahoma"/>
          </a:endParaRPr>
        </a:p>
      </dgm:t>
    </dgm:pt>
    <dgm:pt modelId="{BF8131B1-A61E-47B5-9C55-F8D8F3ABCCC1}">
      <dgm:prSet/>
      <dgm:spPr>
        <a:xfrm>
          <a:off x="655555" y="5221"/>
          <a:ext cx="2291743" cy="1710738"/>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gm:spPr>
      <dgm:t>
        <a:bodyPr/>
        <a:lstStyle/>
        <a:p>
          <a:pPr>
            <a:buChar char="•"/>
          </a:pPr>
          <a:r>
            <a:rPr lang="en-US" dirty="0">
              <a:solidFill>
                <a:sysClr val="windowText" lastClr="000000">
                  <a:hueOff val="0"/>
                  <a:satOff val="0"/>
                  <a:lumOff val="0"/>
                  <a:alphaOff val="0"/>
                </a:sysClr>
              </a:solidFill>
              <a:latin typeface="Calibri" panose="020F0502020204030204"/>
              <a:ea typeface="+mn-ea"/>
              <a:cs typeface="+mn-cs"/>
            </a:rPr>
            <a:t>School leadership, advocacy, resources, master scheduling, and community support</a:t>
          </a:r>
        </a:p>
      </dgm:t>
    </dgm:pt>
    <dgm:pt modelId="{471118D1-6EF2-4E64-9328-43DB4A3F645C}" type="parTrans" cxnId="{411E7DAD-6D83-4AEF-ABD9-21141D47C22E}">
      <dgm:prSet/>
      <dgm:spPr/>
      <dgm:t>
        <a:bodyPr/>
        <a:lstStyle/>
        <a:p>
          <a:endParaRPr lang="en-US"/>
        </a:p>
      </dgm:t>
    </dgm:pt>
    <dgm:pt modelId="{397FD1AC-F0EB-451D-9110-E1A7E7B308BA}" type="sibTrans" cxnId="{411E7DAD-6D83-4AEF-ABD9-21141D47C22E}">
      <dgm:prSet/>
      <dgm:spPr/>
      <dgm:t>
        <a:bodyPr/>
        <a:lstStyle/>
        <a:p>
          <a:endParaRPr lang="en-US"/>
        </a:p>
      </dgm:t>
    </dgm:pt>
    <dgm:pt modelId="{AC40039A-7D93-4913-B570-6674D72153AF}">
      <dgm:prSet/>
      <dgm:spPr>
        <a:xfrm>
          <a:off x="8694240" y="5221"/>
          <a:ext cx="2291743" cy="1710738"/>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ED7D31">
              <a:hueOff val="-623727"/>
              <a:satOff val="-35969"/>
              <a:lumOff val="3698"/>
              <a:alphaOff val="0"/>
            </a:srgbClr>
          </a:solidFill>
          <a:prstDash val="solid"/>
          <a:miter lim="800000"/>
        </a:ln>
        <a:effectLst/>
      </dgm:spPr>
      <dgm:t>
        <a:bodyPr/>
        <a:lstStyle/>
        <a:p>
          <a:pPr>
            <a:buChar char="•"/>
          </a:pPr>
          <a:r>
            <a:rPr lang="en-US" dirty="0">
              <a:solidFill>
                <a:sysClr val="windowText" lastClr="000000">
                  <a:hueOff val="0"/>
                  <a:satOff val="0"/>
                  <a:lumOff val="0"/>
                  <a:alphaOff val="0"/>
                </a:sysClr>
              </a:solidFill>
              <a:latin typeface="Calibri" panose="020F0502020204030204"/>
              <a:ea typeface="+mn-ea"/>
              <a:cs typeface="+mn-cs"/>
            </a:rPr>
            <a:t>Learner recruitment, supports and interventions, learner scheduling, and social-emotional and academic advisement</a:t>
          </a:r>
        </a:p>
      </dgm:t>
    </dgm:pt>
    <dgm:pt modelId="{93926076-3783-43FF-9ECF-08120B663245}" type="parTrans" cxnId="{90469789-919E-4DFA-8315-68B214336081}">
      <dgm:prSet/>
      <dgm:spPr/>
      <dgm:t>
        <a:bodyPr/>
        <a:lstStyle/>
        <a:p>
          <a:endParaRPr lang="en-US"/>
        </a:p>
      </dgm:t>
    </dgm:pt>
    <dgm:pt modelId="{C6B01151-2A30-4749-B044-B04C25E53DEC}" type="sibTrans" cxnId="{90469789-919E-4DFA-8315-68B214336081}">
      <dgm:prSet/>
      <dgm:spPr/>
      <dgm:t>
        <a:bodyPr/>
        <a:lstStyle/>
        <a:p>
          <a:endParaRPr lang="en-US"/>
        </a:p>
      </dgm:t>
    </dgm:pt>
    <dgm:pt modelId="{F51E812A-5859-4AC0-BDE3-AEF616675FFF}">
      <dgm:prSet/>
      <dgm:spPr>
        <a:xfrm>
          <a:off x="3335117" y="5221"/>
          <a:ext cx="2291743" cy="1710738"/>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ED7D31">
              <a:hueOff val="-207909"/>
              <a:satOff val="-11990"/>
              <a:lumOff val="1233"/>
              <a:alphaOff val="0"/>
            </a:srgbClr>
          </a:solidFill>
          <a:prstDash val="solid"/>
          <a:miter lim="800000"/>
        </a:ln>
        <a:effectLst/>
      </dgm:spPr>
      <dgm:t>
        <a:bodyPr/>
        <a:lstStyle/>
        <a:p>
          <a:pPr>
            <a:buChar char="•"/>
          </a:pPr>
          <a:r>
            <a:rPr lang="en-US" dirty="0">
              <a:solidFill>
                <a:sysClr val="windowText" lastClr="000000">
                  <a:hueOff val="0"/>
                  <a:satOff val="0"/>
                  <a:lumOff val="0"/>
                  <a:alphaOff val="0"/>
                </a:sysClr>
              </a:solidFill>
              <a:latin typeface="Calibri" panose="020F0502020204030204"/>
              <a:ea typeface="+mn-ea"/>
              <a:cs typeface="+mn-cs"/>
            </a:rPr>
            <a:t>Academy program coordination and leadership, advocacy, and overall management of implementing NAF’s design</a:t>
          </a:r>
        </a:p>
      </dgm:t>
    </dgm:pt>
    <dgm:pt modelId="{69B55709-CE9C-4892-80F3-22147B623230}" type="parTrans" cxnId="{4ED816A8-46FF-4C15-8096-A1818B1CA66C}">
      <dgm:prSet/>
      <dgm:spPr/>
      <dgm:t>
        <a:bodyPr/>
        <a:lstStyle/>
        <a:p>
          <a:endParaRPr lang="en-US"/>
        </a:p>
      </dgm:t>
    </dgm:pt>
    <dgm:pt modelId="{E2FB3AAF-845F-40D7-BE5D-D939645CECCA}" type="sibTrans" cxnId="{4ED816A8-46FF-4C15-8096-A1818B1CA66C}">
      <dgm:prSet/>
      <dgm:spPr/>
      <dgm:t>
        <a:bodyPr/>
        <a:lstStyle/>
        <a:p>
          <a:endParaRPr lang="en-US"/>
        </a:p>
      </dgm:t>
    </dgm:pt>
    <dgm:pt modelId="{C3647053-313F-45B2-B7CC-51D3C52A8D17}">
      <dgm:prSet/>
      <dgm:spPr>
        <a:xfrm>
          <a:off x="6014678" y="5221"/>
          <a:ext cx="2291743" cy="1710738"/>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ED7D31">
              <a:hueOff val="-415818"/>
              <a:satOff val="-23979"/>
              <a:lumOff val="2465"/>
              <a:alphaOff val="0"/>
            </a:srgbClr>
          </a:solidFill>
          <a:prstDash val="solid"/>
          <a:miter lim="800000"/>
        </a:ln>
        <a:effectLst/>
      </dgm:spPr>
      <dgm:t>
        <a:bodyPr/>
        <a:lstStyle/>
        <a:p>
          <a:pPr>
            <a:buChar char="•"/>
          </a:pPr>
          <a:r>
            <a:rPr lang="en-US" dirty="0">
              <a:solidFill>
                <a:sysClr val="windowText" lastClr="000000">
                  <a:hueOff val="0"/>
                  <a:satOff val="0"/>
                  <a:lumOff val="0"/>
                  <a:alphaOff val="0"/>
                </a:sysClr>
              </a:solidFill>
              <a:latin typeface="Calibri" panose="020F0502020204030204"/>
              <a:ea typeface="+mn-ea"/>
              <a:cs typeface="+mn-cs"/>
            </a:rPr>
            <a:t>Business/community liaison, work-based learning program, and internships</a:t>
          </a:r>
        </a:p>
      </dgm:t>
    </dgm:pt>
    <dgm:pt modelId="{50898316-4439-4B03-BB42-0DDE3174DADC}" type="parTrans" cxnId="{B0C37035-C20D-480A-8E15-5C20C4EBB5FE}">
      <dgm:prSet/>
      <dgm:spPr/>
      <dgm:t>
        <a:bodyPr/>
        <a:lstStyle/>
        <a:p>
          <a:endParaRPr lang="en-US"/>
        </a:p>
      </dgm:t>
    </dgm:pt>
    <dgm:pt modelId="{A902F5A3-6898-4593-AE02-B181221F21B9}" type="sibTrans" cxnId="{B0C37035-C20D-480A-8E15-5C20C4EBB5FE}">
      <dgm:prSet/>
      <dgm:spPr/>
      <dgm:t>
        <a:bodyPr/>
        <a:lstStyle/>
        <a:p>
          <a:endParaRPr lang="en-US"/>
        </a:p>
      </dgm:t>
    </dgm:pt>
    <dgm:pt modelId="{B9E853FC-5AB0-475A-86A1-9FE6513D8E72}">
      <dgm:prSet/>
      <dgm:spPr>
        <a:xfrm>
          <a:off x="3335117" y="3032184"/>
          <a:ext cx="2291743" cy="1710738"/>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ED7D31">
              <a:hueOff val="-1039545"/>
              <a:satOff val="-59949"/>
              <a:lumOff val="6163"/>
              <a:alphaOff val="0"/>
            </a:srgbClr>
          </a:solidFill>
          <a:prstDash val="solid"/>
          <a:miter lim="800000"/>
        </a:ln>
        <a:effectLst/>
      </dgm:spPr>
      <dgm:t>
        <a:bodyPr/>
        <a:lstStyle/>
        <a:p>
          <a:pPr>
            <a:buChar char="•"/>
          </a:pPr>
          <a:r>
            <a:rPr lang="en-US">
              <a:solidFill>
                <a:sysClr val="windowText" lastClr="000000">
                  <a:hueOff val="0"/>
                  <a:satOff val="0"/>
                  <a:lumOff val="0"/>
                  <a:alphaOff val="0"/>
                </a:sysClr>
              </a:solidFill>
              <a:latin typeface="Calibri" panose="020F0502020204030204"/>
              <a:ea typeface="+mn-ea"/>
              <a:cs typeface="+mn-cs"/>
            </a:rPr>
            <a:t>Postsecondary education liaison and coordinating college/career activities</a:t>
          </a:r>
        </a:p>
      </dgm:t>
    </dgm:pt>
    <dgm:pt modelId="{5630150F-059F-4022-8BFA-220DB245B506}" type="parTrans" cxnId="{01370181-C70C-4898-8529-048FA873E487}">
      <dgm:prSet/>
      <dgm:spPr/>
      <dgm:t>
        <a:bodyPr/>
        <a:lstStyle/>
        <a:p>
          <a:endParaRPr lang="en-US"/>
        </a:p>
      </dgm:t>
    </dgm:pt>
    <dgm:pt modelId="{2F149305-568E-4685-BD83-0C049631DD5F}" type="sibTrans" cxnId="{01370181-C70C-4898-8529-048FA873E487}">
      <dgm:prSet/>
      <dgm:spPr/>
      <dgm:t>
        <a:bodyPr/>
        <a:lstStyle/>
        <a:p>
          <a:endParaRPr lang="en-US"/>
        </a:p>
      </dgm:t>
    </dgm:pt>
    <dgm:pt modelId="{29CE7A7D-ECD9-4C72-9718-66977C7AD979}">
      <dgm:prSet/>
      <dgm:spPr>
        <a:xfrm>
          <a:off x="8694240" y="3032184"/>
          <a:ext cx="2291743" cy="1710738"/>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ED7D31">
              <a:hueOff val="-1455363"/>
              <a:satOff val="-83928"/>
              <a:lumOff val="8628"/>
              <a:alphaOff val="0"/>
            </a:srgbClr>
          </a:solidFill>
          <a:prstDash val="solid"/>
          <a:miter lim="800000"/>
        </a:ln>
        <a:effectLst/>
      </dgm:spPr>
      <dgm:t>
        <a:bodyPr/>
        <a:lstStyle/>
        <a:p>
          <a:pPr>
            <a:buChar char="•"/>
          </a:pPr>
          <a:r>
            <a:rPr lang="en-US" dirty="0">
              <a:solidFill>
                <a:sysClr val="windowText" lastClr="000000">
                  <a:hueOff val="0"/>
                  <a:satOff val="0"/>
                  <a:lumOff val="0"/>
                  <a:alphaOff val="0"/>
                </a:sysClr>
              </a:solidFill>
              <a:latin typeface="Calibri" panose="020F0502020204030204"/>
              <a:ea typeface="+mn-ea"/>
              <a:cs typeface="+mn-cs"/>
            </a:rPr>
            <a:t>Students’ interests/needs, academy program impact/effectiveness, and recruitment</a:t>
          </a:r>
        </a:p>
      </dgm:t>
    </dgm:pt>
    <dgm:pt modelId="{177F9E18-9882-44DF-8BBE-DCDDF1E29E75}" type="parTrans" cxnId="{933B73A3-318E-4D7A-B126-7922EC703554}">
      <dgm:prSet/>
      <dgm:spPr/>
      <dgm:t>
        <a:bodyPr/>
        <a:lstStyle/>
        <a:p>
          <a:endParaRPr lang="en-US"/>
        </a:p>
      </dgm:t>
    </dgm:pt>
    <dgm:pt modelId="{40C8BA4E-AE44-46AB-94F9-4294B2393F95}" type="sibTrans" cxnId="{933B73A3-318E-4D7A-B126-7922EC703554}">
      <dgm:prSet/>
      <dgm:spPr/>
      <dgm:t>
        <a:bodyPr/>
        <a:lstStyle/>
        <a:p>
          <a:endParaRPr lang="en-US"/>
        </a:p>
      </dgm:t>
    </dgm:pt>
    <dgm:pt modelId="{AF50C39B-0F7C-4F42-909C-51B3ED5229DE}">
      <dgm:prSet/>
      <dgm:spPr>
        <a:xfrm>
          <a:off x="6014678" y="3032184"/>
          <a:ext cx="2291743" cy="1710738"/>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ED7D31">
              <a:hueOff val="-1247454"/>
              <a:satOff val="-71938"/>
              <a:lumOff val="7395"/>
              <a:alphaOff val="0"/>
            </a:srgbClr>
          </a:solidFill>
          <a:prstDash val="solid"/>
          <a:miter lim="800000"/>
        </a:ln>
        <a:effectLst/>
      </dgm:spPr>
      <dgm:t>
        <a:bodyPr/>
        <a:lstStyle/>
        <a:p>
          <a:pPr>
            <a:buChar char="•"/>
          </a:pPr>
          <a:r>
            <a:rPr lang="en-US">
              <a:solidFill>
                <a:sysClr val="windowText" lastClr="000000">
                  <a:hueOff val="0"/>
                  <a:satOff val="0"/>
                  <a:lumOff val="0"/>
                  <a:alphaOff val="0"/>
                </a:sysClr>
              </a:solidFill>
              <a:latin typeface="Calibri" panose="020F0502020204030204"/>
              <a:ea typeface="+mn-ea"/>
              <a:cs typeface="+mn-cs"/>
            </a:rPr>
            <a:t>Core-content expertise and integration through authentic project experiences and work-based learning strategies</a:t>
          </a:r>
        </a:p>
      </dgm:t>
    </dgm:pt>
    <dgm:pt modelId="{0371688F-D7C7-4A34-8A6E-D26E7571DA9D}" type="parTrans" cxnId="{EDE4FA4F-E319-4C5E-9741-924B9E2985C9}">
      <dgm:prSet/>
      <dgm:spPr/>
      <dgm:t>
        <a:bodyPr/>
        <a:lstStyle/>
        <a:p>
          <a:endParaRPr lang="en-US"/>
        </a:p>
      </dgm:t>
    </dgm:pt>
    <dgm:pt modelId="{1BEA80C6-908F-49CD-8565-7AFC3004E624}" type="sibTrans" cxnId="{EDE4FA4F-E319-4C5E-9741-924B9E2985C9}">
      <dgm:prSet/>
      <dgm:spPr/>
      <dgm:t>
        <a:bodyPr/>
        <a:lstStyle/>
        <a:p>
          <a:endParaRPr lang="en-US"/>
        </a:p>
      </dgm:t>
    </dgm:pt>
    <dgm:pt modelId="{639CA77B-A4EF-438A-BBD7-1AE6344897C2}">
      <dgm:prSet/>
      <dgm:spPr>
        <a:xfrm>
          <a:off x="655555" y="3032184"/>
          <a:ext cx="2291743" cy="1710738"/>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ED7D31">
              <a:hueOff val="-831636"/>
              <a:satOff val="-47959"/>
              <a:lumOff val="4930"/>
              <a:alphaOff val="0"/>
            </a:srgbClr>
          </a:solidFill>
          <a:prstDash val="solid"/>
          <a:miter lim="800000"/>
        </a:ln>
        <a:effectLst/>
      </dgm:spPr>
      <dgm:t>
        <a:bodyPr/>
        <a:lstStyle/>
        <a:p>
          <a:pPr>
            <a:buChar char="•"/>
          </a:pPr>
          <a:r>
            <a:rPr lang="en-US" dirty="0">
              <a:solidFill>
                <a:sysClr val="windowText" lastClr="000000">
                  <a:hueOff val="0"/>
                  <a:satOff val="0"/>
                  <a:lumOff val="0"/>
                  <a:alphaOff val="0"/>
                </a:sysClr>
              </a:solidFill>
              <a:latin typeface="Calibri" panose="020F0502020204030204"/>
              <a:ea typeface="+mn-ea"/>
              <a:cs typeface="+mn-cs"/>
            </a:rPr>
            <a:t>Career-pathway expertise and integration through authentic project experiences and work-based learning strategies</a:t>
          </a:r>
        </a:p>
      </dgm:t>
    </dgm:pt>
    <dgm:pt modelId="{FBFD3F55-7F73-4DE7-850D-0A2FCBE101C4}" type="parTrans" cxnId="{EF4BB888-C675-46D7-A427-D93B7F1B6F04}">
      <dgm:prSet/>
      <dgm:spPr/>
      <dgm:t>
        <a:bodyPr/>
        <a:lstStyle/>
        <a:p>
          <a:endParaRPr lang="en-US"/>
        </a:p>
      </dgm:t>
    </dgm:pt>
    <dgm:pt modelId="{CC71E70F-0602-448E-AD3A-72609D051CF4}" type="sibTrans" cxnId="{EF4BB888-C675-46D7-A427-D93B7F1B6F04}">
      <dgm:prSet/>
      <dgm:spPr/>
      <dgm:t>
        <a:bodyPr/>
        <a:lstStyle/>
        <a:p>
          <a:endParaRPr lang="en-US"/>
        </a:p>
      </dgm:t>
    </dgm:pt>
    <dgm:pt modelId="{4A780BFE-6F76-46D4-A35E-BD4C28ACF703}" type="pres">
      <dgm:prSet presAssocID="{D6B07CE1-7220-4530-B7F0-CEB43323865D}" presName="diagram" presStyleCnt="0">
        <dgm:presLayoutVars>
          <dgm:dir/>
          <dgm:animLvl val="lvl"/>
          <dgm:resizeHandles val="exact"/>
        </dgm:presLayoutVars>
      </dgm:prSet>
      <dgm:spPr/>
    </dgm:pt>
    <dgm:pt modelId="{3A0E4507-9E05-4C6F-921B-982886CE43D8}" type="pres">
      <dgm:prSet presAssocID="{FDD66A90-9907-4622-9F76-9F3A29FEE123}" presName="compNode" presStyleCnt="0"/>
      <dgm:spPr/>
    </dgm:pt>
    <dgm:pt modelId="{5BDE3000-DFBE-428A-B419-FC2FAC06B5CB}" type="pres">
      <dgm:prSet presAssocID="{FDD66A90-9907-4622-9F76-9F3A29FEE123}" presName="childRect" presStyleLbl="bgAcc1" presStyleIdx="0" presStyleCnt="8">
        <dgm:presLayoutVars>
          <dgm:bulletEnabled val="1"/>
        </dgm:presLayoutVars>
      </dgm:prSet>
      <dgm:spPr/>
    </dgm:pt>
    <dgm:pt modelId="{71C63963-CF47-4E0D-BD84-72CE4169AFA8}" type="pres">
      <dgm:prSet presAssocID="{FDD66A90-9907-4622-9F76-9F3A29FEE123}" presName="parentText" presStyleLbl="node1" presStyleIdx="0" presStyleCnt="0">
        <dgm:presLayoutVars>
          <dgm:chMax val="0"/>
          <dgm:bulletEnabled val="1"/>
        </dgm:presLayoutVars>
      </dgm:prSet>
      <dgm:spPr/>
    </dgm:pt>
    <dgm:pt modelId="{B8CCEF1B-E8F6-4352-A760-D409B21EE642}" type="pres">
      <dgm:prSet presAssocID="{FDD66A90-9907-4622-9F76-9F3A29FEE123}" presName="parentRect" presStyleLbl="alignNode1" presStyleIdx="0" presStyleCnt="8"/>
      <dgm:spPr/>
    </dgm:pt>
    <dgm:pt modelId="{4E9EC3A8-785E-484C-9E05-8BB12D5E7759}" type="pres">
      <dgm:prSet presAssocID="{FDD66A90-9907-4622-9F76-9F3A29FEE123}" presName="adorn" presStyleLbl="fgAccFollowNode1" presStyleIdx="0" presStyleCnt="8"/>
      <dgm:spPr>
        <a:xfrm>
          <a:off x="2334289" y="1832805"/>
          <a:ext cx="802110" cy="802110"/>
        </a:xfrm>
        <a:prstGeom prst="ellipse">
          <a:avLst/>
        </a:prstGeom>
        <a:blipFill>
          <a:blip xmlns:r="http://schemas.openxmlformats.org/officeDocument/2006/relationships" r:embed="rId1"/>
          <a:srcRect/>
          <a:stretch>
            <a:fillRect/>
          </a:stretch>
        </a:blipFill>
        <a:ln w="12700" cap="flat" cmpd="sng" algn="ctr">
          <a:solidFill>
            <a:srgbClr val="ED7D31">
              <a:tint val="40000"/>
              <a:alpha val="90000"/>
              <a:hueOff val="0"/>
              <a:satOff val="0"/>
              <a:lumOff val="0"/>
              <a:alphaOff val="0"/>
            </a:srgbClr>
          </a:solidFill>
          <a:prstDash val="solid"/>
          <a:miter lim="800000"/>
        </a:ln>
        <a:effectLst/>
      </dgm:spPr>
    </dgm:pt>
    <dgm:pt modelId="{E3A43922-48E3-4CF2-A7F6-7781AAE43E81}" type="pres">
      <dgm:prSet presAssocID="{C5D8C350-73F0-41F3-AA65-99A508AFB2ED}" presName="sibTrans" presStyleLbl="sibTrans2D1" presStyleIdx="0" presStyleCnt="0"/>
      <dgm:spPr/>
    </dgm:pt>
    <dgm:pt modelId="{C0263722-2BF5-4C97-A596-68E3802E7BF3}" type="pres">
      <dgm:prSet presAssocID="{44989356-A27D-49C2-B43C-7A47F6CDA6A6}" presName="compNode" presStyleCnt="0"/>
      <dgm:spPr/>
    </dgm:pt>
    <dgm:pt modelId="{17DAEE41-5D60-416E-8A4D-A564FDF2772D}" type="pres">
      <dgm:prSet presAssocID="{44989356-A27D-49C2-B43C-7A47F6CDA6A6}" presName="childRect" presStyleLbl="bgAcc1" presStyleIdx="1" presStyleCnt="8">
        <dgm:presLayoutVars>
          <dgm:bulletEnabled val="1"/>
        </dgm:presLayoutVars>
      </dgm:prSet>
      <dgm:spPr/>
    </dgm:pt>
    <dgm:pt modelId="{D8376F10-2AD5-4715-A7DC-B1F05E178CE4}" type="pres">
      <dgm:prSet presAssocID="{44989356-A27D-49C2-B43C-7A47F6CDA6A6}" presName="parentText" presStyleLbl="node1" presStyleIdx="0" presStyleCnt="0">
        <dgm:presLayoutVars>
          <dgm:chMax val="0"/>
          <dgm:bulletEnabled val="1"/>
        </dgm:presLayoutVars>
      </dgm:prSet>
      <dgm:spPr/>
    </dgm:pt>
    <dgm:pt modelId="{8A12C7DA-5858-4F12-8F83-65AE1CB04AAC}" type="pres">
      <dgm:prSet presAssocID="{44989356-A27D-49C2-B43C-7A47F6CDA6A6}" presName="parentRect" presStyleLbl="alignNode1" presStyleIdx="1" presStyleCnt="8"/>
      <dgm:spPr/>
    </dgm:pt>
    <dgm:pt modelId="{0B8559B7-D3BD-4115-A3D2-9FA1532F2881}" type="pres">
      <dgm:prSet presAssocID="{44989356-A27D-49C2-B43C-7A47F6CDA6A6}" presName="adorn" presStyleLbl="fgAccFollowNode1" presStyleIdx="1" presStyleCnt="8"/>
      <dgm:spPr>
        <a:xfrm>
          <a:off x="5013850" y="1832805"/>
          <a:ext cx="802110" cy="802110"/>
        </a:xfrm>
        <a:prstGeom prst="ellipse">
          <a:avLst/>
        </a:prstGeom>
        <a:blipFill rotWithShape="1">
          <a:blip xmlns:r="http://schemas.openxmlformats.org/officeDocument/2006/relationships" r:embed="rId2"/>
          <a:srcRect/>
          <a:stretch>
            <a:fillRect/>
          </a:stretch>
        </a:blipFill>
        <a:ln w="12700" cap="flat" cmpd="sng" algn="ctr">
          <a:solidFill>
            <a:srgbClr val="ED7D31">
              <a:tint val="40000"/>
              <a:alpha val="90000"/>
              <a:hueOff val="-121318"/>
              <a:satOff val="-10764"/>
              <a:lumOff val="-110"/>
              <a:alphaOff val="0"/>
            </a:srgbClr>
          </a:solidFill>
          <a:prstDash val="solid"/>
          <a:miter lim="800000"/>
        </a:ln>
        <a:effectLst/>
      </dgm:spPr>
    </dgm:pt>
    <dgm:pt modelId="{FB8ADE09-31E8-45FA-9FE1-5FF8A4E87809}" type="pres">
      <dgm:prSet presAssocID="{120B0EE4-5C8E-4E6D-9FCF-969CADBE1823}" presName="sibTrans" presStyleLbl="sibTrans2D1" presStyleIdx="0" presStyleCnt="0"/>
      <dgm:spPr/>
    </dgm:pt>
    <dgm:pt modelId="{277F9118-CED2-49CA-8D09-8480A69E6371}" type="pres">
      <dgm:prSet presAssocID="{FF9036F5-371B-4EFB-AF63-79CAD887EEFB}" presName="compNode" presStyleCnt="0"/>
      <dgm:spPr/>
    </dgm:pt>
    <dgm:pt modelId="{1868E7E5-291F-4E69-848D-BAECFB8C76C6}" type="pres">
      <dgm:prSet presAssocID="{FF9036F5-371B-4EFB-AF63-79CAD887EEFB}" presName="childRect" presStyleLbl="bgAcc1" presStyleIdx="2" presStyleCnt="8">
        <dgm:presLayoutVars>
          <dgm:bulletEnabled val="1"/>
        </dgm:presLayoutVars>
      </dgm:prSet>
      <dgm:spPr/>
    </dgm:pt>
    <dgm:pt modelId="{4EE97BA7-B2AA-4784-A015-0E565FE91384}" type="pres">
      <dgm:prSet presAssocID="{FF9036F5-371B-4EFB-AF63-79CAD887EEFB}" presName="parentText" presStyleLbl="node1" presStyleIdx="0" presStyleCnt="0">
        <dgm:presLayoutVars>
          <dgm:chMax val="0"/>
          <dgm:bulletEnabled val="1"/>
        </dgm:presLayoutVars>
      </dgm:prSet>
      <dgm:spPr/>
    </dgm:pt>
    <dgm:pt modelId="{29D2E7E5-1AD2-47A5-A6B9-339B25981115}" type="pres">
      <dgm:prSet presAssocID="{FF9036F5-371B-4EFB-AF63-79CAD887EEFB}" presName="parentRect" presStyleLbl="alignNode1" presStyleIdx="2" presStyleCnt="8"/>
      <dgm:spPr/>
    </dgm:pt>
    <dgm:pt modelId="{A1527EA5-E93D-4671-8D23-58C1B5FD5AE8}" type="pres">
      <dgm:prSet presAssocID="{FF9036F5-371B-4EFB-AF63-79CAD887EEFB}" presName="adorn" presStyleLbl="fgAccFollowNode1" presStyleIdx="2" presStyleCnt="8"/>
      <dgm:spPr>
        <a:xfrm>
          <a:off x="7693412" y="1832805"/>
          <a:ext cx="802110" cy="802110"/>
        </a:xfrm>
        <a:prstGeom prst="ellipse">
          <a:avLst/>
        </a:prstGeom>
        <a:blipFill>
          <a:blip xmlns:r="http://schemas.openxmlformats.org/officeDocument/2006/relationships" r:embed="rId3"/>
          <a:srcRect/>
          <a:stretch>
            <a:fillRect/>
          </a:stretch>
        </a:blipFill>
        <a:ln w="12700" cap="flat" cmpd="sng" algn="ctr">
          <a:solidFill>
            <a:srgbClr val="ED7D31">
              <a:tint val="40000"/>
              <a:alpha val="90000"/>
              <a:hueOff val="-242636"/>
              <a:satOff val="-21527"/>
              <a:lumOff val="-220"/>
              <a:alphaOff val="0"/>
            </a:srgbClr>
          </a:solidFill>
          <a:prstDash val="solid"/>
          <a:miter lim="800000"/>
        </a:ln>
        <a:effectLst/>
      </dgm:spPr>
    </dgm:pt>
    <dgm:pt modelId="{D28A5AF1-A7A9-4761-8CB6-C21ED066FB0F}" type="pres">
      <dgm:prSet presAssocID="{5EB94A61-7BD7-4D36-9A83-4B0FB33AE6FC}" presName="sibTrans" presStyleLbl="sibTrans2D1" presStyleIdx="0" presStyleCnt="0"/>
      <dgm:spPr/>
    </dgm:pt>
    <dgm:pt modelId="{D725A898-AC0B-4B37-8D97-975EE927ECC3}" type="pres">
      <dgm:prSet presAssocID="{B14B396C-2048-43F6-BD95-55AE2A4B6004}" presName="compNode" presStyleCnt="0"/>
      <dgm:spPr/>
    </dgm:pt>
    <dgm:pt modelId="{EC773EFA-6BEA-41B9-BF09-A4EC326AD5FA}" type="pres">
      <dgm:prSet presAssocID="{B14B396C-2048-43F6-BD95-55AE2A4B6004}" presName="childRect" presStyleLbl="bgAcc1" presStyleIdx="3" presStyleCnt="8">
        <dgm:presLayoutVars>
          <dgm:bulletEnabled val="1"/>
        </dgm:presLayoutVars>
      </dgm:prSet>
      <dgm:spPr/>
    </dgm:pt>
    <dgm:pt modelId="{2797A772-61C4-4A61-BFEC-FA040FF18121}" type="pres">
      <dgm:prSet presAssocID="{B14B396C-2048-43F6-BD95-55AE2A4B6004}" presName="parentText" presStyleLbl="node1" presStyleIdx="0" presStyleCnt="0">
        <dgm:presLayoutVars>
          <dgm:chMax val="0"/>
          <dgm:bulletEnabled val="1"/>
        </dgm:presLayoutVars>
      </dgm:prSet>
      <dgm:spPr/>
    </dgm:pt>
    <dgm:pt modelId="{33187D99-5E3F-40EA-B06F-96FF43D57FA7}" type="pres">
      <dgm:prSet presAssocID="{B14B396C-2048-43F6-BD95-55AE2A4B6004}" presName="parentRect" presStyleLbl="alignNode1" presStyleIdx="3" presStyleCnt="8"/>
      <dgm:spPr/>
    </dgm:pt>
    <dgm:pt modelId="{A0F684E8-1B5B-4877-A482-B03AF911D6C2}" type="pres">
      <dgm:prSet presAssocID="{B14B396C-2048-43F6-BD95-55AE2A4B6004}" presName="adorn" presStyleLbl="fgAccFollowNode1" presStyleIdx="3" presStyleCnt="8"/>
      <dgm:spPr>
        <a:xfrm>
          <a:off x="10372974" y="1832805"/>
          <a:ext cx="802110" cy="802110"/>
        </a:xfrm>
        <a:prstGeom prst="ellipse">
          <a:avLst/>
        </a:prstGeom>
        <a:blipFill>
          <a:blip xmlns:r="http://schemas.openxmlformats.org/officeDocument/2006/relationships" r:embed="rId4"/>
          <a:srcRect/>
          <a:stretch>
            <a:fillRect l="-1000" r="-1000"/>
          </a:stretch>
        </a:blipFill>
        <a:ln w="12700" cap="flat" cmpd="sng" algn="ctr">
          <a:solidFill>
            <a:srgbClr val="ED7D31">
              <a:tint val="40000"/>
              <a:alpha val="90000"/>
              <a:hueOff val="-363954"/>
              <a:satOff val="-32291"/>
              <a:lumOff val="-330"/>
              <a:alphaOff val="0"/>
            </a:srgbClr>
          </a:solidFill>
          <a:prstDash val="solid"/>
          <a:miter lim="800000"/>
        </a:ln>
        <a:effectLst/>
      </dgm:spPr>
    </dgm:pt>
    <dgm:pt modelId="{0A21EDF3-74C6-44CF-9F90-89278A2AD729}" type="pres">
      <dgm:prSet presAssocID="{BAAB5752-FC77-4326-B162-27F330A396B3}" presName="sibTrans" presStyleLbl="sibTrans2D1" presStyleIdx="0" presStyleCnt="0"/>
      <dgm:spPr/>
    </dgm:pt>
    <dgm:pt modelId="{96054CEA-0FC6-461B-9F41-A03492044EB0}" type="pres">
      <dgm:prSet presAssocID="{4976EFF3-412A-4A24-AA16-FA3D042B1DA5}" presName="compNode" presStyleCnt="0"/>
      <dgm:spPr/>
    </dgm:pt>
    <dgm:pt modelId="{4A55FF7E-EBDD-4BB5-B9C8-392FA4BE9EBC}" type="pres">
      <dgm:prSet presAssocID="{4976EFF3-412A-4A24-AA16-FA3D042B1DA5}" presName="childRect" presStyleLbl="bgAcc1" presStyleIdx="4" presStyleCnt="8">
        <dgm:presLayoutVars>
          <dgm:bulletEnabled val="1"/>
        </dgm:presLayoutVars>
      </dgm:prSet>
      <dgm:spPr/>
    </dgm:pt>
    <dgm:pt modelId="{B627649D-60E8-4AA7-9B71-DBB4636D4DDE}" type="pres">
      <dgm:prSet presAssocID="{4976EFF3-412A-4A24-AA16-FA3D042B1DA5}" presName="parentText" presStyleLbl="node1" presStyleIdx="0" presStyleCnt="0">
        <dgm:presLayoutVars>
          <dgm:chMax val="0"/>
          <dgm:bulletEnabled val="1"/>
        </dgm:presLayoutVars>
      </dgm:prSet>
      <dgm:spPr/>
    </dgm:pt>
    <dgm:pt modelId="{45DB1DD8-3F50-490B-B1CD-6C421C54A36A}" type="pres">
      <dgm:prSet presAssocID="{4976EFF3-412A-4A24-AA16-FA3D042B1DA5}" presName="parentRect" presStyleLbl="alignNode1" presStyleIdx="4" presStyleCnt="8"/>
      <dgm:spPr/>
    </dgm:pt>
    <dgm:pt modelId="{0DCAD1F3-46D1-4600-A9D9-6B5DC2D24165}" type="pres">
      <dgm:prSet presAssocID="{4976EFF3-412A-4A24-AA16-FA3D042B1DA5}" presName="adorn" presStyleLbl="fgAccFollowNode1" presStyleIdx="4" presStyleCnt="8"/>
      <dgm:spPr>
        <a:xfrm>
          <a:off x="2334289" y="4859768"/>
          <a:ext cx="802110" cy="802110"/>
        </a:xfrm>
        <a:prstGeom prst="ellipse">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rgbClr val="ED7D31">
              <a:tint val="40000"/>
              <a:alpha val="90000"/>
              <a:hueOff val="-485272"/>
              <a:satOff val="-43055"/>
              <a:lumOff val="-439"/>
              <a:alphaOff val="0"/>
            </a:srgbClr>
          </a:solidFill>
          <a:prstDash val="solid"/>
          <a:miter lim="800000"/>
        </a:ln>
        <a:effectLst/>
      </dgm:spPr>
    </dgm:pt>
    <dgm:pt modelId="{CA8C5548-425B-4A03-BEA8-BB2CCE5FEEBC}" type="pres">
      <dgm:prSet presAssocID="{7506BB7C-473A-474D-9129-A58C500C16C0}" presName="sibTrans" presStyleLbl="sibTrans2D1" presStyleIdx="0" presStyleCnt="0"/>
      <dgm:spPr/>
    </dgm:pt>
    <dgm:pt modelId="{7F3F2410-8C78-4DB3-ADC5-B83BDC07ED1F}" type="pres">
      <dgm:prSet presAssocID="{4DD78A8A-C1B0-AA44-94F2-49BF9E962239}" presName="compNode" presStyleCnt="0"/>
      <dgm:spPr/>
    </dgm:pt>
    <dgm:pt modelId="{E2835815-A405-49DC-8292-10C9684DD883}" type="pres">
      <dgm:prSet presAssocID="{4DD78A8A-C1B0-AA44-94F2-49BF9E962239}" presName="childRect" presStyleLbl="bgAcc1" presStyleIdx="5" presStyleCnt="8">
        <dgm:presLayoutVars>
          <dgm:bulletEnabled val="1"/>
        </dgm:presLayoutVars>
      </dgm:prSet>
      <dgm:spPr/>
    </dgm:pt>
    <dgm:pt modelId="{96DB7663-43D3-4533-8C13-9CBAF623615A}" type="pres">
      <dgm:prSet presAssocID="{4DD78A8A-C1B0-AA44-94F2-49BF9E962239}" presName="parentText" presStyleLbl="node1" presStyleIdx="0" presStyleCnt="0">
        <dgm:presLayoutVars>
          <dgm:chMax val="0"/>
          <dgm:bulletEnabled val="1"/>
        </dgm:presLayoutVars>
      </dgm:prSet>
      <dgm:spPr/>
    </dgm:pt>
    <dgm:pt modelId="{F1B0171D-2092-4A38-9B4E-737F4BA579B6}" type="pres">
      <dgm:prSet presAssocID="{4DD78A8A-C1B0-AA44-94F2-49BF9E962239}" presName="parentRect" presStyleLbl="alignNode1" presStyleIdx="5" presStyleCnt="8"/>
      <dgm:spPr/>
    </dgm:pt>
    <dgm:pt modelId="{0C8A90D6-58FF-4C96-8ED6-C919A746451B}" type="pres">
      <dgm:prSet presAssocID="{4DD78A8A-C1B0-AA44-94F2-49BF9E962239}" presName="adorn" presStyleLbl="fgAccFollowNode1" presStyleIdx="5" presStyleCnt="8"/>
      <dgm:spPr>
        <a:xfrm>
          <a:off x="5013850" y="4859768"/>
          <a:ext cx="802110" cy="802110"/>
        </a:xfrm>
        <a:prstGeom prst="ellipse">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l="-1000" r="-1000"/>
          </a:stretch>
        </a:blipFill>
        <a:ln w="12700" cap="flat" cmpd="sng" algn="ctr">
          <a:solidFill>
            <a:srgbClr val="ED7D31">
              <a:tint val="40000"/>
              <a:alpha val="90000"/>
              <a:hueOff val="-606590"/>
              <a:satOff val="-53819"/>
              <a:lumOff val="-549"/>
              <a:alphaOff val="0"/>
            </a:srgbClr>
          </a:solidFill>
          <a:prstDash val="solid"/>
          <a:miter lim="800000"/>
        </a:ln>
        <a:effectLst/>
      </dgm:spPr>
    </dgm:pt>
    <dgm:pt modelId="{FA40D812-796C-4F1D-9E3B-ACBF12BED0C1}" type="pres">
      <dgm:prSet presAssocID="{DE52247C-0B74-2346-ABF3-A4A92D623303}" presName="sibTrans" presStyleLbl="sibTrans2D1" presStyleIdx="0" presStyleCnt="0"/>
      <dgm:spPr/>
    </dgm:pt>
    <dgm:pt modelId="{5F312B60-7663-4B0D-8935-A1FB1B7AFB6A}" type="pres">
      <dgm:prSet presAssocID="{EA10AFA6-F190-40BE-88DD-EB13E513B8B8}" presName="compNode" presStyleCnt="0"/>
      <dgm:spPr/>
    </dgm:pt>
    <dgm:pt modelId="{FD5332E5-F477-450E-B38D-B2AC8F433D8C}" type="pres">
      <dgm:prSet presAssocID="{EA10AFA6-F190-40BE-88DD-EB13E513B8B8}" presName="childRect" presStyleLbl="bgAcc1" presStyleIdx="6" presStyleCnt="8">
        <dgm:presLayoutVars>
          <dgm:bulletEnabled val="1"/>
        </dgm:presLayoutVars>
      </dgm:prSet>
      <dgm:spPr/>
    </dgm:pt>
    <dgm:pt modelId="{3281A529-0AE2-4473-B96C-3FD371A3BE27}" type="pres">
      <dgm:prSet presAssocID="{EA10AFA6-F190-40BE-88DD-EB13E513B8B8}" presName="parentText" presStyleLbl="node1" presStyleIdx="0" presStyleCnt="0">
        <dgm:presLayoutVars>
          <dgm:chMax val="0"/>
          <dgm:bulletEnabled val="1"/>
        </dgm:presLayoutVars>
      </dgm:prSet>
      <dgm:spPr/>
    </dgm:pt>
    <dgm:pt modelId="{C2ACB898-B8D6-48FF-9C61-E6607CF5548C}" type="pres">
      <dgm:prSet presAssocID="{EA10AFA6-F190-40BE-88DD-EB13E513B8B8}" presName="parentRect" presStyleLbl="alignNode1" presStyleIdx="6" presStyleCnt="8"/>
      <dgm:spPr/>
    </dgm:pt>
    <dgm:pt modelId="{683552F7-B149-4C94-B3F7-8A935867FAFC}" type="pres">
      <dgm:prSet presAssocID="{EA10AFA6-F190-40BE-88DD-EB13E513B8B8}" presName="adorn" presStyleLbl="fgAccFollowNode1" presStyleIdx="6" presStyleCnt="8"/>
      <dgm:spPr>
        <a:xfrm>
          <a:off x="7693412" y="4859768"/>
          <a:ext cx="802110" cy="802110"/>
        </a:xfrm>
        <a:prstGeom prst="ellipse">
          <a:avLst/>
        </a:prstGeom>
        <a:blipFill>
          <a:blip xmlns:r="http://schemas.openxmlformats.org/officeDocument/2006/relationships" r:embed="rId7"/>
          <a:srcRect/>
          <a:stretch>
            <a:fillRect l="-1000" r="-1000"/>
          </a:stretch>
        </a:blipFill>
        <a:ln w="12700" cap="flat" cmpd="sng" algn="ctr">
          <a:solidFill>
            <a:srgbClr val="ED7D31">
              <a:tint val="40000"/>
              <a:alpha val="90000"/>
              <a:hueOff val="-727908"/>
              <a:satOff val="-64582"/>
              <a:lumOff val="-659"/>
              <a:alphaOff val="0"/>
            </a:srgbClr>
          </a:solidFill>
          <a:prstDash val="solid"/>
          <a:miter lim="800000"/>
        </a:ln>
        <a:effectLst/>
      </dgm:spPr>
    </dgm:pt>
    <dgm:pt modelId="{BE2C7EAD-E84D-4EE0-8C17-BD6CE0AC554D}" type="pres">
      <dgm:prSet presAssocID="{FA5112A1-D690-45BA-9D30-356C377A9F24}" presName="sibTrans" presStyleLbl="sibTrans2D1" presStyleIdx="0" presStyleCnt="0"/>
      <dgm:spPr/>
    </dgm:pt>
    <dgm:pt modelId="{7E931898-82C1-4DE0-A3F9-35F61AD80EAD}" type="pres">
      <dgm:prSet presAssocID="{291FF1BA-E473-714B-881C-072E24C41749}" presName="compNode" presStyleCnt="0"/>
      <dgm:spPr/>
    </dgm:pt>
    <dgm:pt modelId="{723AC5CD-F71B-4B8A-AC6E-10CE074E1D0C}" type="pres">
      <dgm:prSet presAssocID="{291FF1BA-E473-714B-881C-072E24C41749}" presName="childRect" presStyleLbl="bgAcc1" presStyleIdx="7" presStyleCnt="8">
        <dgm:presLayoutVars>
          <dgm:bulletEnabled val="1"/>
        </dgm:presLayoutVars>
      </dgm:prSet>
      <dgm:spPr/>
    </dgm:pt>
    <dgm:pt modelId="{78E984ED-FFBF-42EE-94E7-BBD2B12D3B45}" type="pres">
      <dgm:prSet presAssocID="{291FF1BA-E473-714B-881C-072E24C41749}" presName="parentText" presStyleLbl="node1" presStyleIdx="0" presStyleCnt="0">
        <dgm:presLayoutVars>
          <dgm:chMax val="0"/>
          <dgm:bulletEnabled val="1"/>
        </dgm:presLayoutVars>
      </dgm:prSet>
      <dgm:spPr/>
    </dgm:pt>
    <dgm:pt modelId="{389691B7-8431-4107-BA72-4A45BB64B04A}" type="pres">
      <dgm:prSet presAssocID="{291FF1BA-E473-714B-881C-072E24C41749}" presName="parentRect" presStyleLbl="alignNode1" presStyleIdx="7" presStyleCnt="8"/>
      <dgm:spPr/>
    </dgm:pt>
    <dgm:pt modelId="{3ACB7926-2E92-4D67-AA42-5355ACD01888}" type="pres">
      <dgm:prSet presAssocID="{291FF1BA-E473-714B-881C-072E24C41749}" presName="adorn" presStyleLbl="fgAccFollowNode1" presStyleIdx="7" presStyleCnt="8"/>
      <dgm:spPr>
        <a:xfrm>
          <a:off x="10372974" y="4859768"/>
          <a:ext cx="802110" cy="802110"/>
        </a:xfrm>
        <a:prstGeom prst="ellipse">
          <a:avLst/>
        </a:prstGeom>
        <a:blipFill rotWithShape="1">
          <a:blip xmlns:r="http://schemas.openxmlformats.org/officeDocument/2006/relationships" r:embed="rId8"/>
          <a:srcRect/>
          <a:stretch>
            <a:fillRect/>
          </a:stretch>
        </a:blipFill>
        <a:ln w="12700" cap="flat" cmpd="sng" algn="ctr">
          <a:solidFill>
            <a:srgbClr val="ED7D31">
              <a:tint val="40000"/>
              <a:alpha val="90000"/>
              <a:hueOff val="-849226"/>
              <a:satOff val="-75346"/>
              <a:lumOff val="-769"/>
              <a:alphaOff val="0"/>
            </a:srgbClr>
          </a:solidFill>
          <a:prstDash val="solid"/>
          <a:miter lim="800000"/>
        </a:ln>
        <a:effectLst/>
      </dgm:spPr>
    </dgm:pt>
  </dgm:ptLst>
  <dgm:cxnLst>
    <dgm:cxn modelId="{95E5C305-549E-4929-A320-F5F172E9475A}" type="presOf" srcId="{FDD66A90-9907-4622-9F76-9F3A29FEE123}" destId="{B8CCEF1B-E8F6-4352-A760-D409B21EE642}" srcOrd="1" destOrd="0" presId="urn:microsoft.com/office/officeart/2005/8/layout/bList2"/>
    <dgm:cxn modelId="{A4D26407-E83A-46FD-B3AE-224AFAC0E1A6}" type="presOf" srcId="{EA10AFA6-F190-40BE-88DD-EB13E513B8B8}" destId="{C2ACB898-B8D6-48FF-9C61-E6607CF5548C}" srcOrd="1" destOrd="0" presId="urn:microsoft.com/office/officeart/2005/8/layout/bList2"/>
    <dgm:cxn modelId="{F4F32D0F-3943-4C07-BE5B-BD2A89A2FBDA}" type="presOf" srcId="{291FF1BA-E473-714B-881C-072E24C41749}" destId="{389691B7-8431-4107-BA72-4A45BB64B04A}" srcOrd="1" destOrd="0" presId="urn:microsoft.com/office/officeart/2005/8/layout/bList2"/>
    <dgm:cxn modelId="{8F6E3012-3A6B-C742-8A41-EE2369675060}" srcId="{D6B07CE1-7220-4530-B7F0-CEB43323865D}" destId="{4DD78A8A-C1B0-AA44-94F2-49BF9E962239}" srcOrd="5" destOrd="0" parTransId="{4FD10DCB-46C2-4A45-8CAF-BBA0046851D9}" sibTransId="{DE52247C-0B74-2346-ABF3-A4A92D623303}"/>
    <dgm:cxn modelId="{D19AEA12-7CA1-4F2E-99C8-DF14E1B490CC}" type="presOf" srcId="{AF50C39B-0F7C-4F42-909C-51B3ED5229DE}" destId="{FD5332E5-F477-450E-B38D-B2AC8F433D8C}" srcOrd="0" destOrd="0" presId="urn:microsoft.com/office/officeart/2005/8/layout/bList2"/>
    <dgm:cxn modelId="{0738BD17-A8B9-489C-AE17-B7B7F78E8618}" type="presOf" srcId="{44989356-A27D-49C2-B43C-7A47F6CDA6A6}" destId="{8A12C7DA-5858-4F12-8F83-65AE1CB04AAC}" srcOrd="1" destOrd="0" presId="urn:microsoft.com/office/officeart/2005/8/layout/bList2"/>
    <dgm:cxn modelId="{31EA8A1B-1B00-4497-9FC3-8C61DD794A69}" type="presOf" srcId="{5EB94A61-7BD7-4D36-9A83-4B0FB33AE6FC}" destId="{D28A5AF1-A7A9-4761-8CB6-C21ED066FB0F}" srcOrd="0" destOrd="0" presId="urn:microsoft.com/office/officeart/2005/8/layout/bList2"/>
    <dgm:cxn modelId="{51C66821-7FAD-4691-9C40-89E22857230E}" type="presOf" srcId="{120B0EE4-5C8E-4E6D-9FCF-969CADBE1823}" destId="{FB8ADE09-31E8-45FA-9FE1-5FF8A4E87809}" srcOrd="0" destOrd="0" presId="urn:microsoft.com/office/officeart/2005/8/layout/bList2"/>
    <dgm:cxn modelId="{49FD4822-3FE0-4D72-89BF-011560812965}" type="presOf" srcId="{4976EFF3-412A-4A24-AA16-FA3D042B1DA5}" destId="{45DB1DD8-3F50-490B-B1CD-6C421C54A36A}" srcOrd="1" destOrd="0" presId="urn:microsoft.com/office/officeart/2005/8/layout/bList2"/>
    <dgm:cxn modelId="{6D48B829-31A2-457F-807F-F2A7B12D1B4B}" type="presOf" srcId="{BAAB5752-FC77-4326-B162-27F330A396B3}" destId="{0A21EDF3-74C6-44CF-9F90-89278A2AD729}" srcOrd="0" destOrd="0" presId="urn:microsoft.com/office/officeart/2005/8/layout/bList2"/>
    <dgm:cxn modelId="{5E3D0E2F-374C-1442-9F1F-78F18472F7CE}" srcId="{D6B07CE1-7220-4530-B7F0-CEB43323865D}" destId="{291FF1BA-E473-714B-881C-072E24C41749}" srcOrd="7" destOrd="0" parTransId="{B273D4B7-A2FC-9B42-883F-059B7DC10EBA}" sibTransId="{DA69BCB3-8C92-9C42-A775-B0CF8478241C}"/>
    <dgm:cxn modelId="{765DA12F-BFF0-4004-B821-ED38231FC94B}" type="presOf" srcId="{291FF1BA-E473-714B-881C-072E24C41749}" destId="{78E984ED-FFBF-42EE-94E7-BBD2B12D3B45}" srcOrd="0" destOrd="0" presId="urn:microsoft.com/office/officeart/2005/8/layout/bList2"/>
    <dgm:cxn modelId="{B0C37035-C20D-480A-8E15-5C20C4EBB5FE}" srcId="{FF9036F5-371B-4EFB-AF63-79CAD887EEFB}" destId="{C3647053-313F-45B2-B7CC-51D3C52A8D17}" srcOrd="0" destOrd="0" parTransId="{50898316-4439-4B03-BB42-0DDE3174DADC}" sibTransId="{A902F5A3-6898-4593-AE02-B181221F21B9}"/>
    <dgm:cxn modelId="{4911A735-A743-4975-B8AF-E6678E1B8F2D}" type="presOf" srcId="{29CE7A7D-ECD9-4C72-9718-66977C7AD979}" destId="{723AC5CD-F71B-4B8A-AC6E-10CE074E1D0C}" srcOrd="0" destOrd="0" presId="urn:microsoft.com/office/officeart/2005/8/layout/bList2"/>
    <dgm:cxn modelId="{F5AE9939-D483-47B1-BD0C-76CC36A60594}" type="presOf" srcId="{DE52247C-0B74-2346-ABF3-A4A92D623303}" destId="{FA40D812-796C-4F1D-9E3B-ACBF12BED0C1}" srcOrd="0" destOrd="0" presId="urn:microsoft.com/office/officeart/2005/8/layout/bList2"/>
    <dgm:cxn modelId="{3395CD60-0A2E-4C72-8F5E-0C78A530D6C2}" type="presOf" srcId="{EA10AFA6-F190-40BE-88DD-EB13E513B8B8}" destId="{3281A529-0AE2-4473-B96C-3FD371A3BE27}" srcOrd="0" destOrd="0" presId="urn:microsoft.com/office/officeart/2005/8/layout/bList2"/>
    <dgm:cxn modelId="{CEE18162-D964-49C8-9F6C-99866ECD7D9A}" srcId="{D6B07CE1-7220-4530-B7F0-CEB43323865D}" destId="{44989356-A27D-49C2-B43C-7A47F6CDA6A6}" srcOrd="1" destOrd="0" parTransId="{AA66EDAB-EB97-4EC6-B361-F685069D9192}" sibTransId="{120B0EE4-5C8E-4E6D-9FCF-969CADBE1823}"/>
    <dgm:cxn modelId="{4CB1D342-A879-43CC-BB6A-53DD7937185A}" srcId="{D6B07CE1-7220-4530-B7F0-CEB43323865D}" destId="{EA10AFA6-F190-40BE-88DD-EB13E513B8B8}" srcOrd="6" destOrd="0" parTransId="{70C8B98F-94E7-4120-8089-7FC5A2C2EE7F}" sibTransId="{FA5112A1-D690-45BA-9D30-356C377A9F24}"/>
    <dgm:cxn modelId="{78FB6263-9823-43CD-9268-0CCC84285B34}" type="presOf" srcId="{B14B396C-2048-43F6-BD95-55AE2A4B6004}" destId="{2797A772-61C4-4A61-BFEC-FA040FF18121}" srcOrd="0" destOrd="0" presId="urn:microsoft.com/office/officeart/2005/8/layout/bList2"/>
    <dgm:cxn modelId="{553A8C4B-612C-4D10-A93A-9867CA3133B4}" type="presOf" srcId="{C3647053-313F-45B2-B7CC-51D3C52A8D17}" destId="{1868E7E5-291F-4E69-848D-BAECFB8C76C6}" srcOrd="0" destOrd="0" presId="urn:microsoft.com/office/officeart/2005/8/layout/bList2"/>
    <dgm:cxn modelId="{7AE9124C-7C63-49AB-89CB-9F2E78194030}" type="presOf" srcId="{D6B07CE1-7220-4530-B7F0-CEB43323865D}" destId="{4A780BFE-6F76-46D4-A35E-BD4C28ACF703}" srcOrd="0" destOrd="0" presId="urn:microsoft.com/office/officeart/2005/8/layout/bList2"/>
    <dgm:cxn modelId="{664EF04C-747C-4A2C-A22D-7676E0594A29}" type="presOf" srcId="{B9E853FC-5AB0-475A-86A1-9FE6513D8E72}" destId="{E2835815-A405-49DC-8292-10C9684DD883}" srcOrd="0" destOrd="0" presId="urn:microsoft.com/office/officeart/2005/8/layout/bList2"/>
    <dgm:cxn modelId="{EDE4FA4F-E319-4C5E-9741-924B9E2985C9}" srcId="{EA10AFA6-F190-40BE-88DD-EB13E513B8B8}" destId="{AF50C39B-0F7C-4F42-909C-51B3ED5229DE}" srcOrd="0" destOrd="0" parTransId="{0371688F-D7C7-4A34-8A6E-D26E7571DA9D}" sibTransId="{1BEA80C6-908F-49CD-8565-7AFC3004E624}"/>
    <dgm:cxn modelId="{0C2EAA75-5550-4911-96CB-7F917CD3C67D}" type="presOf" srcId="{FA5112A1-D690-45BA-9D30-356C377A9F24}" destId="{BE2C7EAD-E84D-4EE0-8C17-BD6CE0AC554D}" srcOrd="0" destOrd="0" presId="urn:microsoft.com/office/officeart/2005/8/layout/bList2"/>
    <dgm:cxn modelId="{BAEE6159-C908-4748-A491-CAA854BFF825}" srcId="{D6B07CE1-7220-4530-B7F0-CEB43323865D}" destId="{4976EFF3-412A-4A24-AA16-FA3D042B1DA5}" srcOrd="4" destOrd="0" parTransId="{D4A45BE4-88FD-49F4-8C1F-59AF0EA04FF5}" sibTransId="{7506BB7C-473A-474D-9129-A58C500C16C0}"/>
    <dgm:cxn modelId="{01370181-C70C-4898-8529-048FA873E487}" srcId="{4DD78A8A-C1B0-AA44-94F2-49BF9E962239}" destId="{B9E853FC-5AB0-475A-86A1-9FE6513D8E72}" srcOrd="0" destOrd="0" parTransId="{5630150F-059F-4022-8BFA-220DB245B506}" sibTransId="{2F149305-568E-4685-BD83-0C049631DD5F}"/>
    <dgm:cxn modelId="{EF4BB888-C675-46D7-A427-D93B7F1B6F04}" srcId="{4976EFF3-412A-4A24-AA16-FA3D042B1DA5}" destId="{639CA77B-A4EF-438A-BBD7-1AE6344897C2}" srcOrd="0" destOrd="0" parTransId="{FBFD3F55-7F73-4DE7-850D-0A2FCBE101C4}" sibTransId="{CC71E70F-0602-448E-AD3A-72609D051CF4}"/>
    <dgm:cxn modelId="{90469789-919E-4DFA-8315-68B214336081}" srcId="{B14B396C-2048-43F6-BD95-55AE2A4B6004}" destId="{AC40039A-7D93-4913-B570-6674D72153AF}" srcOrd="0" destOrd="0" parTransId="{93926076-3783-43FF-9ECF-08120B663245}" sibTransId="{C6B01151-2A30-4749-B044-B04C25E53DEC}"/>
    <dgm:cxn modelId="{DD194590-53F9-407A-AE2D-9F326CA65196}" type="presOf" srcId="{C5D8C350-73F0-41F3-AA65-99A508AFB2ED}" destId="{E3A43922-48E3-4CF2-A7F6-7781AAE43E81}" srcOrd="0" destOrd="0" presId="urn:microsoft.com/office/officeart/2005/8/layout/bList2"/>
    <dgm:cxn modelId="{CA7F0991-3328-451B-984C-BB46177B47F4}" type="presOf" srcId="{7506BB7C-473A-474D-9129-A58C500C16C0}" destId="{CA8C5548-425B-4A03-BEA8-BB2CCE5FEEBC}" srcOrd="0" destOrd="0" presId="urn:microsoft.com/office/officeart/2005/8/layout/bList2"/>
    <dgm:cxn modelId="{1AF9CC96-CD3B-4687-9A9E-DE146A12CE90}" type="presOf" srcId="{4976EFF3-412A-4A24-AA16-FA3D042B1DA5}" destId="{B627649D-60E8-4AA7-9B71-DBB4636D4DDE}" srcOrd="0" destOrd="0" presId="urn:microsoft.com/office/officeart/2005/8/layout/bList2"/>
    <dgm:cxn modelId="{933B73A3-318E-4D7A-B126-7922EC703554}" srcId="{291FF1BA-E473-714B-881C-072E24C41749}" destId="{29CE7A7D-ECD9-4C72-9718-66977C7AD979}" srcOrd="0" destOrd="0" parTransId="{177F9E18-9882-44DF-8BBE-DCDDF1E29E75}" sibTransId="{40C8BA4E-AE44-46AB-94F9-4294B2393F95}"/>
    <dgm:cxn modelId="{1744C1A5-7CD6-4355-86DC-6ED3C8895939}" srcId="{D6B07CE1-7220-4530-B7F0-CEB43323865D}" destId="{B14B396C-2048-43F6-BD95-55AE2A4B6004}" srcOrd="3" destOrd="0" parTransId="{EF2B9BA2-172A-4FDF-943E-0506EA381DB3}" sibTransId="{BAAB5752-FC77-4326-B162-27F330A396B3}"/>
    <dgm:cxn modelId="{4ED816A8-46FF-4C15-8096-A1818B1CA66C}" srcId="{44989356-A27D-49C2-B43C-7A47F6CDA6A6}" destId="{F51E812A-5859-4AC0-BDE3-AEF616675FFF}" srcOrd="0" destOrd="0" parTransId="{69B55709-CE9C-4892-80F3-22147B623230}" sibTransId="{E2FB3AAF-845F-40D7-BE5D-D939645CECCA}"/>
    <dgm:cxn modelId="{411E7DAD-6D83-4AEF-ABD9-21141D47C22E}" srcId="{FDD66A90-9907-4622-9F76-9F3A29FEE123}" destId="{BF8131B1-A61E-47B5-9C55-F8D8F3ABCCC1}" srcOrd="0" destOrd="0" parTransId="{471118D1-6EF2-4E64-9328-43DB4A3F645C}" sibTransId="{397FD1AC-F0EB-451D-9110-E1A7E7B308BA}"/>
    <dgm:cxn modelId="{4EEC08B2-A78B-45C6-B09B-C2BC32906CC9}" srcId="{D6B07CE1-7220-4530-B7F0-CEB43323865D}" destId="{FF9036F5-371B-4EFB-AF63-79CAD887EEFB}" srcOrd="2" destOrd="0" parTransId="{F10CAB0B-E26D-48FB-8A4A-6FC8F220200E}" sibTransId="{5EB94A61-7BD7-4D36-9A83-4B0FB33AE6FC}"/>
    <dgm:cxn modelId="{B7747CC8-20A3-4B7A-95D6-B9DD43421F29}" srcId="{D6B07CE1-7220-4530-B7F0-CEB43323865D}" destId="{FDD66A90-9907-4622-9F76-9F3A29FEE123}" srcOrd="0" destOrd="0" parTransId="{6567D06F-3FEB-42F4-A585-6D653D35DAD0}" sibTransId="{C5D8C350-73F0-41F3-AA65-99A508AFB2ED}"/>
    <dgm:cxn modelId="{4936E6CA-AB8D-4B99-B042-B20B1CF86FA2}" type="presOf" srcId="{FDD66A90-9907-4622-9F76-9F3A29FEE123}" destId="{71C63963-CF47-4E0D-BD84-72CE4169AFA8}" srcOrd="0" destOrd="0" presId="urn:microsoft.com/office/officeart/2005/8/layout/bList2"/>
    <dgm:cxn modelId="{0420A3CB-9A68-44A3-9F92-F49BD6E4FFBA}" type="presOf" srcId="{B14B396C-2048-43F6-BD95-55AE2A4B6004}" destId="{33187D99-5E3F-40EA-B06F-96FF43D57FA7}" srcOrd="1" destOrd="0" presId="urn:microsoft.com/office/officeart/2005/8/layout/bList2"/>
    <dgm:cxn modelId="{E88108D1-9AA8-49F1-93A5-39DBEF3A0414}" type="presOf" srcId="{4DD78A8A-C1B0-AA44-94F2-49BF9E962239}" destId="{96DB7663-43D3-4533-8C13-9CBAF623615A}" srcOrd="0" destOrd="0" presId="urn:microsoft.com/office/officeart/2005/8/layout/bList2"/>
    <dgm:cxn modelId="{142A4DE1-41F5-4CCB-A58A-5609A3CF1D7C}" type="presOf" srcId="{FF9036F5-371B-4EFB-AF63-79CAD887EEFB}" destId="{29D2E7E5-1AD2-47A5-A6B9-339B25981115}" srcOrd="1" destOrd="0" presId="urn:microsoft.com/office/officeart/2005/8/layout/bList2"/>
    <dgm:cxn modelId="{DD5E95E5-69F2-4D65-890F-F5C0BBF8A244}" type="presOf" srcId="{44989356-A27D-49C2-B43C-7A47F6CDA6A6}" destId="{D8376F10-2AD5-4715-A7DC-B1F05E178CE4}" srcOrd="0" destOrd="0" presId="urn:microsoft.com/office/officeart/2005/8/layout/bList2"/>
    <dgm:cxn modelId="{6001E8E5-F234-4331-81DC-F19571B7EE98}" type="presOf" srcId="{FF9036F5-371B-4EFB-AF63-79CAD887EEFB}" destId="{4EE97BA7-B2AA-4784-A015-0E565FE91384}" srcOrd="0" destOrd="0" presId="urn:microsoft.com/office/officeart/2005/8/layout/bList2"/>
    <dgm:cxn modelId="{9C9D65EB-CD8B-4442-A761-41B82994054B}" type="presOf" srcId="{AC40039A-7D93-4913-B570-6674D72153AF}" destId="{EC773EFA-6BEA-41B9-BF09-A4EC326AD5FA}" srcOrd="0" destOrd="0" presId="urn:microsoft.com/office/officeart/2005/8/layout/bList2"/>
    <dgm:cxn modelId="{BB493EF3-B34D-4224-A4FC-5F9ED7E57905}" type="presOf" srcId="{639CA77B-A4EF-438A-BBD7-1AE6344897C2}" destId="{4A55FF7E-EBDD-4BB5-B9C8-392FA4BE9EBC}" srcOrd="0" destOrd="0" presId="urn:microsoft.com/office/officeart/2005/8/layout/bList2"/>
    <dgm:cxn modelId="{CD3A8EF5-FD57-4570-A875-EAC0F5C7FBBB}" type="presOf" srcId="{F51E812A-5859-4AC0-BDE3-AEF616675FFF}" destId="{17DAEE41-5D60-416E-8A4D-A564FDF2772D}" srcOrd="0" destOrd="0" presId="urn:microsoft.com/office/officeart/2005/8/layout/bList2"/>
    <dgm:cxn modelId="{CBA426FD-90EA-4324-8290-5FCD7163324A}" type="presOf" srcId="{BF8131B1-A61E-47B5-9C55-F8D8F3ABCCC1}" destId="{5BDE3000-DFBE-428A-B419-FC2FAC06B5CB}" srcOrd="0" destOrd="0" presId="urn:microsoft.com/office/officeart/2005/8/layout/bList2"/>
    <dgm:cxn modelId="{116FAEFF-FD8C-480D-9F34-715F96C1DE69}" type="presOf" srcId="{4DD78A8A-C1B0-AA44-94F2-49BF9E962239}" destId="{F1B0171D-2092-4A38-9B4E-737F4BA579B6}" srcOrd="1" destOrd="0" presId="urn:microsoft.com/office/officeart/2005/8/layout/bList2"/>
    <dgm:cxn modelId="{88C04A04-C975-4240-B1BD-9A745488E939}" type="presParOf" srcId="{4A780BFE-6F76-46D4-A35E-BD4C28ACF703}" destId="{3A0E4507-9E05-4C6F-921B-982886CE43D8}" srcOrd="0" destOrd="0" presId="urn:microsoft.com/office/officeart/2005/8/layout/bList2"/>
    <dgm:cxn modelId="{DBF57634-8ACC-4C91-B09C-F94B63E65B4F}" type="presParOf" srcId="{3A0E4507-9E05-4C6F-921B-982886CE43D8}" destId="{5BDE3000-DFBE-428A-B419-FC2FAC06B5CB}" srcOrd="0" destOrd="0" presId="urn:microsoft.com/office/officeart/2005/8/layout/bList2"/>
    <dgm:cxn modelId="{EC015971-FAE3-4FDF-9064-609B17D00342}" type="presParOf" srcId="{3A0E4507-9E05-4C6F-921B-982886CE43D8}" destId="{71C63963-CF47-4E0D-BD84-72CE4169AFA8}" srcOrd="1" destOrd="0" presId="urn:microsoft.com/office/officeart/2005/8/layout/bList2"/>
    <dgm:cxn modelId="{AE80F21D-CBDC-4B3E-8916-7CB915655F45}" type="presParOf" srcId="{3A0E4507-9E05-4C6F-921B-982886CE43D8}" destId="{B8CCEF1B-E8F6-4352-A760-D409B21EE642}" srcOrd="2" destOrd="0" presId="urn:microsoft.com/office/officeart/2005/8/layout/bList2"/>
    <dgm:cxn modelId="{E3002F95-B58F-4618-92C8-7E87EF477DBD}" type="presParOf" srcId="{3A0E4507-9E05-4C6F-921B-982886CE43D8}" destId="{4E9EC3A8-785E-484C-9E05-8BB12D5E7759}" srcOrd="3" destOrd="0" presId="urn:microsoft.com/office/officeart/2005/8/layout/bList2"/>
    <dgm:cxn modelId="{F18A62FC-A0EC-450E-A34A-082808CAE264}" type="presParOf" srcId="{4A780BFE-6F76-46D4-A35E-BD4C28ACF703}" destId="{E3A43922-48E3-4CF2-A7F6-7781AAE43E81}" srcOrd="1" destOrd="0" presId="urn:microsoft.com/office/officeart/2005/8/layout/bList2"/>
    <dgm:cxn modelId="{F918A880-7488-414B-B28F-AD88422F2323}" type="presParOf" srcId="{4A780BFE-6F76-46D4-A35E-BD4C28ACF703}" destId="{C0263722-2BF5-4C97-A596-68E3802E7BF3}" srcOrd="2" destOrd="0" presId="urn:microsoft.com/office/officeart/2005/8/layout/bList2"/>
    <dgm:cxn modelId="{1FDECC2D-D404-4E9D-9C14-C516BD42BC69}" type="presParOf" srcId="{C0263722-2BF5-4C97-A596-68E3802E7BF3}" destId="{17DAEE41-5D60-416E-8A4D-A564FDF2772D}" srcOrd="0" destOrd="0" presId="urn:microsoft.com/office/officeart/2005/8/layout/bList2"/>
    <dgm:cxn modelId="{198B4259-671D-4247-AE0A-327350899592}" type="presParOf" srcId="{C0263722-2BF5-4C97-A596-68E3802E7BF3}" destId="{D8376F10-2AD5-4715-A7DC-B1F05E178CE4}" srcOrd="1" destOrd="0" presId="urn:microsoft.com/office/officeart/2005/8/layout/bList2"/>
    <dgm:cxn modelId="{26F6C25A-C079-4DBA-A835-7B6EA0FECC73}" type="presParOf" srcId="{C0263722-2BF5-4C97-A596-68E3802E7BF3}" destId="{8A12C7DA-5858-4F12-8F83-65AE1CB04AAC}" srcOrd="2" destOrd="0" presId="urn:microsoft.com/office/officeart/2005/8/layout/bList2"/>
    <dgm:cxn modelId="{480A1199-95E4-430C-82B5-69CFB07EBA3A}" type="presParOf" srcId="{C0263722-2BF5-4C97-A596-68E3802E7BF3}" destId="{0B8559B7-D3BD-4115-A3D2-9FA1532F2881}" srcOrd="3" destOrd="0" presId="urn:microsoft.com/office/officeart/2005/8/layout/bList2"/>
    <dgm:cxn modelId="{A50684F4-7031-4175-82E7-4C8127C218C7}" type="presParOf" srcId="{4A780BFE-6F76-46D4-A35E-BD4C28ACF703}" destId="{FB8ADE09-31E8-45FA-9FE1-5FF8A4E87809}" srcOrd="3" destOrd="0" presId="urn:microsoft.com/office/officeart/2005/8/layout/bList2"/>
    <dgm:cxn modelId="{6B11E327-D15F-41A1-8C8B-37E30E6CF4E8}" type="presParOf" srcId="{4A780BFE-6F76-46D4-A35E-BD4C28ACF703}" destId="{277F9118-CED2-49CA-8D09-8480A69E6371}" srcOrd="4" destOrd="0" presId="urn:microsoft.com/office/officeart/2005/8/layout/bList2"/>
    <dgm:cxn modelId="{FD2D9EEA-56B0-46F3-94CF-1A4307A2D859}" type="presParOf" srcId="{277F9118-CED2-49CA-8D09-8480A69E6371}" destId="{1868E7E5-291F-4E69-848D-BAECFB8C76C6}" srcOrd="0" destOrd="0" presId="urn:microsoft.com/office/officeart/2005/8/layout/bList2"/>
    <dgm:cxn modelId="{D2F4C914-F87B-4CCD-BB80-367291E082F2}" type="presParOf" srcId="{277F9118-CED2-49CA-8D09-8480A69E6371}" destId="{4EE97BA7-B2AA-4784-A015-0E565FE91384}" srcOrd="1" destOrd="0" presId="urn:microsoft.com/office/officeart/2005/8/layout/bList2"/>
    <dgm:cxn modelId="{97E7269C-7EFE-4D67-9391-E0828D367F4A}" type="presParOf" srcId="{277F9118-CED2-49CA-8D09-8480A69E6371}" destId="{29D2E7E5-1AD2-47A5-A6B9-339B25981115}" srcOrd="2" destOrd="0" presId="urn:microsoft.com/office/officeart/2005/8/layout/bList2"/>
    <dgm:cxn modelId="{63617123-D8F6-45F0-894E-8592D979C9A8}" type="presParOf" srcId="{277F9118-CED2-49CA-8D09-8480A69E6371}" destId="{A1527EA5-E93D-4671-8D23-58C1B5FD5AE8}" srcOrd="3" destOrd="0" presId="urn:microsoft.com/office/officeart/2005/8/layout/bList2"/>
    <dgm:cxn modelId="{2128547C-98B8-49B1-937B-FBA21A69C3C5}" type="presParOf" srcId="{4A780BFE-6F76-46D4-A35E-BD4C28ACF703}" destId="{D28A5AF1-A7A9-4761-8CB6-C21ED066FB0F}" srcOrd="5" destOrd="0" presId="urn:microsoft.com/office/officeart/2005/8/layout/bList2"/>
    <dgm:cxn modelId="{937E2126-4A05-4DAF-8177-BD1C06D91316}" type="presParOf" srcId="{4A780BFE-6F76-46D4-A35E-BD4C28ACF703}" destId="{D725A898-AC0B-4B37-8D97-975EE927ECC3}" srcOrd="6" destOrd="0" presId="urn:microsoft.com/office/officeart/2005/8/layout/bList2"/>
    <dgm:cxn modelId="{7DFE19E0-E85F-4A16-84CF-4E3413E22774}" type="presParOf" srcId="{D725A898-AC0B-4B37-8D97-975EE927ECC3}" destId="{EC773EFA-6BEA-41B9-BF09-A4EC326AD5FA}" srcOrd="0" destOrd="0" presId="urn:microsoft.com/office/officeart/2005/8/layout/bList2"/>
    <dgm:cxn modelId="{F8A44234-2B44-4873-A825-4271664B4DD2}" type="presParOf" srcId="{D725A898-AC0B-4B37-8D97-975EE927ECC3}" destId="{2797A772-61C4-4A61-BFEC-FA040FF18121}" srcOrd="1" destOrd="0" presId="urn:microsoft.com/office/officeart/2005/8/layout/bList2"/>
    <dgm:cxn modelId="{021361F1-BDCB-428D-9492-02BD97FD7999}" type="presParOf" srcId="{D725A898-AC0B-4B37-8D97-975EE927ECC3}" destId="{33187D99-5E3F-40EA-B06F-96FF43D57FA7}" srcOrd="2" destOrd="0" presId="urn:microsoft.com/office/officeart/2005/8/layout/bList2"/>
    <dgm:cxn modelId="{A372E248-4204-4414-9484-CB7987A37122}" type="presParOf" srcId="{D725A898-AC0B-4B37-8D97-975EE927ECC3}" destId="{A0F684E8-1B5B-4877-A482-B03AF911D6C2}" srcOrd="3" destOrd="0" presId="urn:microsoft.com/office/officeart/2005/8/layout/bList2"/>
    <dgm:cxn modelId="{AF8C786B-4B62-401C-A053-452C88D3380D}" type="presParOf" srcId="{4A780BFE-6F76-46D4-A35E-BD4C28ACF703}" destId="{0A21EDF3-74C6-44CF-9F90-89278A2AD729}" srcOrd="7" destOrd="0" presId="urn:microsoft.com/office/officeart/2005/8/layout/bList2"/>
    <dgm:cxn modelId="{C9F85B50-0087-4101-9417-0010A8FD66AA}" type="presParOf" srcId="{4A780BFE-6F76-46D4-A35E-BD4C28ACF703}" destId="{96054CEA-0FC6-461B-9F41-A03492044EB0}" srcOrd="8" destOrd="0" presId="urn:microsoft.com/office/officeart/2005/8/layout/bList2"/>
    <dgm:cxn modelId="{81745C36-3681-43E0-A5D5-C0D667A9B230}" type="presParOf" srcId="{96054CEA-0FC6-461B-9F41-A03492044EB0}" destId="{4A55FF7E-EBDD-4BB5-B9C8-392FA4BE9EBC}" srcOrd="0" destOrd="0" presId="urn:microsoft.com/office/officeart/2005/8/layout/bList2"/>
    <dgm:cxn modelId="{A4AD92B9-8457-48E8-8DFE-9F58E205ED06}" type="presParOf" srcId="{96054CEA-0FC6-461B-9F41-A03492044EB0}" destId="{B627649D-60E8-4AA7-9B71-DBB4636D4DDE}" srcOrd="1" destOrd="0" presId="urn:microsoft.com/office/officeart/2005/8/layout/bList2"/>
    <dgm:cxn modelId="{5A19BE6C-A8F1-485F-BA48-A8659B76EB2E}" type="presParOf" srcId="{96054CEA-0FC6-461B-9F41-A03492044EB0}" destId="{45DB1DD8-3F50-490B-B1CD-6C421C54A36A}" srcOrd="2" destOrd="0" presId="urn:microsoft.com/office/officeart/2005/8/layout/bList2"/>
    <dgm:cxn modelId="{E889125D-6DC4-457F-B67E-F07492D2C1CB}" type="presParOf" srcId="{96054CEA-0FC6-461B-9F41-A03492044EB0}" destId="{0DCAD1F3-46D1-4600-A9D9-6B5DC2D24165}" srcOrd="3" destOrd="0" presId="urn:microsoft.com/office/officeart/2005/8/layout/bList2"/>
    <dgm:cxn modelId="{02F227C5-C627-43E0-BEB7-6042E649DF39}" type="presParOf" srcId="{4A780BFE-6F76-46D4-A35E-BD4C28ACF703}" destId="{CA8C5548-425B-4A03-BEA8-BB2CCE5FEEBC}" srcOrd="9" destOrd="0" presId="urn:microsoft.com/office/officeart/2005/8/layout/bList2"/>
    <dgm:cxn modelId="{E0EA9259-9A9D-4088-8371-2B7494E5FF6C}" type="presParOf" srcId="{4A780BFE-6F76-46D4-A35E-BD4C28ACF703}" destId="{7F3F2410-8C78-4DB3-ADC5-B83BDC07ED1F}" srcOrd="10" destOrd="0" presId="urn:microsoft.com/office/officeart/2005/8/layout/bList2"/>
    <dgm:cxn modelId="{DFE5C8B2-D110-44D9-8A9F-B49C877EFAF1}" type="presParOf" srcId="{7F3F2410-8C78-4DB3-ADC5-B83BDC07ED1F}" destId="{E2835815-A405-49DC-8292-10C9684DD883}" srcOrd="0" destOrd="0" presId="urn:microsoft.com/office/officeart/2005/8/layout/bList2"/>
    <dgm:cxn modelId="{61075181-D0EF-4F9F-999F-D315BC7F51EB}" type="presParOf" srcId="{7F3F2410-8C78-4DB3-ADC5-B83BDC07ED1F}" destId="{96DB7663-43D3-4533-8C13-9CBAF623615A}" srcOrd="1" destOrd="0" presId="urn:microsoft.com/office/officeart/2005/8/layout/bList2"/>
    <dgm:cxn modelId="{CE7DDFE6-F66D-42F6-82E5-A187DC128277}" type="presParOf" srcId="{7F3F2410-8C78-4DB3-ADC5-B83BDC07ED1F}" destId="{F1B0171D-2092-4A38-9B4E-737F4BA579B6}" srcOrd="2" destOrd="0" presId="urn:microsoft.com/office/officeart/2005/8/layout/bList2"/>
    <dgm:cxn modelId="{BD1D1DA3-466C-4418-B679-AC3247FF5EDE}" type="presParOf" srcId="{7F3F2410-8C78-4DB3-ADC5-B83BDC07ED1F}" destId="{0C8A90D6-58FF-4C96-8ED6-C919A746451B}" srcOrd="3" destOrd="0" presId="urn:microsoft.com/office/officeart/2005/8/layout/bList2"/>
    <dgm:cxn modelId="{F3737472-E9EF-4445-A7F1-6487F6B59A8B}" type="presParOf" srcId="{4A780BFE-6F76-46D4-A35E-BD4C28ACF703}" destId="{FA40D812-796C-4F1D-9E3B-ACBF12BED0C1}" srcOrd="11" destOrd="0" presId="urn:microsoft.com/office/officeart/2005/8/layout/bList2"/>
    <dgm:cxn modelId="{84E4EBEF-AB4B-4015-9D08-4C43568F89BF}" type="presParOf" srcId="{4A780BFE-6F76-46D4-A35E-BD4C28ACF703}" destId="{5F312B60-7663-4B0D-8935-A1FB1B7AFB6A}" srcOrd="12" destOrd="0" presId="urn:microsoft.com/office/officeart/2005/8/layout/bList2"/>
    <dgm:cxn modelId="{104C4397-F15B-4921-8A6D-77B8A6AA4D7B}" type="presParOf" srcId="{5F312B60-7663-4B0D-8935-A1FB1B7AFB6A}" destId="{FD5332E5-F477-450E-B38D-B2AC8F433D8C}" srcOrd="0" destOrd="0" presId="urn:microsoft.com/office/officeart/2005/8/layout/bList2"/>
    <dgm:cxn modelId="{45553D45-006B-43AA-82E6-DC33F60E2760}" type="presParOf" srcId="{5F312B60-7663-4B0D-8935-A1FB1B7AFB6A}" destId="{3281A529-0AE2-4473-B96C-3FD371A3BE27}" srcOrd="1" destOrd="0" presId="urn:microsoft.com/office/officeart/2005/8/layout/bList2"/>
    <dgm:cxn modelId="{CE04A17B-DD80-417A-8538-1F4CCFB2A4B1}" type="presParOf" srcId="{5F312B60-7663-4B0D-8935-A1FB1B7AFB6A}" destId="{C2ACB898-B8D6-48FF-9C61-E6607CF5548C}" srcOrd="2" destOrd="0" presId="urn:microsoft.com/office/officeart/2005/8/layout/bList2"/>
    <dgm:cxn modelId="{8ECA92D3-7D02-47A0-91F8-68CE63304C04}" type="presParOf" srcId="{5F312B60-7663-4B0D-8935-A1FB1B7AFB6A}" destId="{683552F7-B149-4C94-B3F7-8A935867FAFC}" srcOrd="3" destOrd="0" presId="urn:microsoft.com/office/officeart/2005/8/layout/bList2"/>
    <dgm:cxn modelId="{D67012E1-7BD8-4504-B109-880A45606A02}" type="presParOf" srcId="{4A780BFE-6F76-46D4-A35E-BD4C28ACF703}" destId="{BE2C7EAD-E84D-4EE0-8C17-BD6CE0AC554D}" srcOrd="13" destOrd="0" presId="urn:microsoft.com/office/officeart/2005/8/layout/bList2"/>
    <dgm:cxn modelId="{8361D924-E590-4281-8B83-0E4B211CF3A3}" type="presParOf" srcId="{4A780BFE-6F76-46D4-A35E-BD4C28ACF703}" destId="{7E931898-82C1-4DE0-A3F9-35F61AD80EAD}" srcOrd="14" destOrd="0" presId="urn:microsoft.com/office/officeart/2005/8/layout/bList2"/>
    <dgm:cxn modelId="{9BEBE04B-B76A-48E1-9AE4-00FF5F1705CE}" type="presParOf" srcId="{7E931898-82C1-4DE0-A3F9-35F61AD80EAD}" destId="{723AC5CD-F71B-4B8A-AC6E-10CE074E1D0C}" srcOrd="0" destOrd="0" presId="urn:microsoft.com/office/officeart/2005/8/layout/bList2"/>
    <dgm:cxn modelId="{6A264BB0-C737-40B3-B8E5-3351FE6CA62C}" type="presParOf" srcId="{7E931898-82C1-4DE0-A3F9-35F61AD80EAD}" destId="{78E984ED-FFBF-42EE-94E7-BBD2B12D3B45}" srcOrd="1" destOrd="0" presId="urn:microsoft.com/office/officeart/2005/8/layout/bList2"/>
    <dgm:cxn modelId="{DEBF8C83-3852-4083-8951-B996BA376009}" type="presParOf" srcId="{7E931898-82C1-4DE0-A3F9-35F61AD80EAD}" destId="{389691B7-8431-4107-BA72-4A45BB64B04A}" srcOrd="2" destOrd="0" presId="urn:microsoft.com/office/officeart/2005/8/layout/bList2"/>
    <dgm:cxn modelId="{2F42EE55-635F-4E96-8619-E272D84D1B49}" type="presParOf" srcId="{7E931898-82C1-4DE0-A3F9-35F61AD80EAD}" destId="{3ACB7926-2E92-4D67-AA42-5355ACD01888}" srcOrd="3" destOrd="0" presId="urn:microsoft.com/office/officeart/2005/8/layout/bList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12AD10-187C-4ECE-95AD-92491BAA10C9}">
      <dsp:nvSpPr>
        <dsp:cNvPr id="0" name=""/>
        <dsp:cNvSpPr/>
      </dsp:nvSpPr>
      <dsp:spPr>
        <a:xfrm>
          <a:off x="0" y="299006"/>
          <a:ext cx="4896977" cy="929250"/>
        </a:xfrm>
        <a:prstGeom prst="roundRect">
          <a:avLst/>
        </a:prstGeom>
        <a:solidFill>
          <a:srgbClr val="FFFFFF"/>
        </a:solidFill>
        <a:ln w="12700" cap="flat" cmpd="sng" algn="ctr">
          <a:solidFill>
            <a:srgbClr val="FCAF17"/>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0060" tIns="416560" rIns="380060"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b="0" i="0" kern="1200" baseline="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Name and Role</a:t>
          </a:r>
          <a:endPar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dsp:txBody>
      <dsp:txXfrm>
        <a:off x="45362" y="344368"/>
        <a:ext cx="4806253" cy="838526"/>
      </dsp:txXfrm>
    </dsp:sp>
    <dsp:sp modelId="{7FCB246C-F458-4FF3-B8DF-7C3832A9D030}">
      <dsp:nvSpPr>
        <dsp:cNvPr id="0" name=""/>
        <dsp:cNvSpPr/>
      </dsp:nvSpPr>
      <dsp:spPr>
        <a:xfrm>
          <a:off x="244848" y="3806"/>
          <a:ext cx="4530051" cy="590400"/>
        </a:xfrm>
        <a:prstGeom prst="roundRect">
          <a:avLst/>
        </a:prstGeom>
        <a:solidFill>
          <a:srgbClr val="FCAF17"/>
        </a:solidFill>
        <a:ln w="12700" cap="flat" cmpd="sng" algn="ctr">
          <a:solidFill>
            <a:srgbClr val="FCAF17"/>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66" tIns="0" rIns="129566" bIns="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Share:</a:t>
          </a:r>
          <a:endParaRPr lang="en-US" sz="2000" kern="12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sp:txBody>
      <dsp:txXfrm>
        <a:off x="273669" y="32627"/>
        <a:ext cx="4472409" cy="532758"/>
      </dsp:txXfrm>
    </dsp:sp>
    <dsp:sp modelId="{C617C286-5D5C-4D5D-A307-28291CB4C2CA}">
      <dsp:nvSpPr>
        <dsp:cNvPr id="0" name=""/>
        <dsp:cNvSpPr/>
      </dsp:nvSpPr>
      <dsp:spPr>
        <a:xfrm>
          <a:off x="0" y="1635263"/>
          <a:ext cx="4896977" cy="3906000"/>
        </a:xfrm>
        <a:prstGeom prst="roundRect">
          <a:avLst/>
        </a:prstGeom>
        <a:solidFill>
          <a:sysClr val="window" lastClr="FFFFFF"/>
        </a:solidFill>
        <a:ln w="12700" cap="flat" cmpd="sng" algn="ctr">
          <a:solidFill>
            <a:srgbClr val="32B04A"/>
          </a:solidFill>
          <a:prstDash val="solid"/>
          <a:miter lim="800000"/>
        </a:ln>
        <a:effectLst/>
      </dsp:spPr>
      <dsp:style>
        <a:lnRef idx="2">
          <a:schemeClr val="accent6"/>
        </a:lnRef>
        <a:fillRef idx="1">
          <a:schemeClr val="lt1"/>
        </a:fillRef>
        <a:effectRef idx="0">
          <a:schemeClr val="accent6"/>
        </a:effectRef>
        <a:fontRef idx="minor">
          <a:schemeClr val="dk1"/>
        </a:fontRef>
      </dsp:style>
      <dsp:txBody>
        <a:bodyPr spcFirstLastPara="0" vert="horz" wrap="square" lIns="380060" tIns="416560" rIns="380060" bIns="142240" numCol="1" spcCol="1270" anchor="t" anchorCtr="0">
          <a:noAutofit/>
        </a:bodyPr>
        <a:lstStyle/>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are the </a:t>
          </a:r>
          <a:r>
            <a:rPr lang="en-US" sz="2000" kern="12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expected outcomes </a:t>
          </a: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for the district, school, and community?</a:t>
          </a:r>
        </a:p>
        <a:p>
          <a:pPr marL="228600" lvl="1" indent="-228600" algn="l" defTabSz="889000">
            <a:lnSpc>
              <a:spcPct val="90000"/>
            </a:lnSpc>
            <a:spcBef>
              <a:spcPct val="0"/>
            </a:spcBef>
            <a:spcAft>
              <a:spcPct val="15000"/>
            </a:spcAft>
            <a:buFont typeface="Arial" panose="020B0604020202020204" pitchFamily="34" charset="0"/>
            <a:buChar char="•"/>
          </a:pPr>
          <a:endPar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is the </a:t>
          </a:r>
          <a:r>
            <a:rPr lang="en-US" sz="2000" kern="12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academy vision</a:t>
          </a: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 and mission?</a:t>
          </a:r>
        </a:p>
        <a:p>
          <a:pPr marL="228600" lvl="1" indent="-228600" algn="l" defTabSz="889000">
            <a:lnSpc>
              <a:spcPct val="90000"/>
            </a:lnSpc>
            <a:spcBef>
              <a:spcPct val="0"/>
            </a:spcBef>
            <a:spcAft>
              <a:spcPct val="15000"/>
            </a:spcAft>
            <a:buFont typeface="Arial" panose="020B0604020202020204" pitchFamily="34" charset="0"/>
            <a:buChar char="•"/>
          </a:pPr>
          <a:endPar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endParaRPr>
        </a:p>
        <a:p>
          <a:pPr marL="228600" lvl="1" indent="-228600" algn="l" defTabSz="889000">
            <a:lnSpc>
              <a:spcPct val="90000"/>
            </a:lnSpc>
            <a:spcBef>
              <a:spcPct val="0"/>
            </a:spcBef>
            <a:spcAft>
              <a:spcPct val="15000"/>
            </a:spcAft>
            <a:buFont typeface="Arial" panose="020B0604020202020204" pitchFamily="34" charset="0"/>
            <a:buChar char="•"/>
          </a:pP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specific topics are you </a:t>
          </a:r>
          <a:r>
            <a:rPr lang="en-US" sz="2000" kern="12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interested in exploring</a:t>
          </a:r>
          <a:r>
            <a:rPr lang="en-US" sz="2000" kern="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 and learning about today? </a:t>
          </a:r>
        </a:p>
      </dsp:txBody>
      <dsp:txXfrm>
        <a:off x="190675" y="1825938"/>
        <a:ext cx="4515627" cy="3524650"/>
      </dsp:txXfrm>
    </dsp:sp>
    <dsp:sp modelId="{518F52D6-7328-4F35-A0C4-C7C62F0DCA05}">
      <dsp:nvSpPr>
        <dsp:cNvPr id="0" name=""/>
        <dsp:cNvSpPr/>
      </dsp:nvSpPr>
      <dsp:spPr>
        <a:xfrm>
          <a:off x="244848" y="1539165"/>
          <a:ext cx="4527411" cy="590400"/>
        </a:xfrm>
        <a:prstGeom prst="roundRect">
          <a:avLst/>
        </a:prstGeom>
        <a:solidFill>
          <a:srgbClr val="32B04A">
            <a:hueOff val="0"/>
            <a:satOff val="0"/>
            <a:lumOff val="0"/>
            <a:alphaOff val="0"/>
          </a:srgbClr>
        </a:solidFill>
        <a:ln w="12700" cap="flat" cmpd="sng" algn="ctr">
          <a:solidFill>
            <a:sysClr val="window" lastClr="FFFFFF">
              <a:hueOff val="0"/>
              <a:satOff val="0"/>
              <a:lumOff val="0"/>
              <a:alphaOff val="0"/>
            </a:sys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29566" tIns="0" rIns="129566" bIns="0" numCol="1" spcCol="1270" anchor="ctr" anchorCtr="0">
          <a:noAutofit/>
        </a:bodyPr>
        <a:lstStyle/>
        <a:p>
          <a:pPr marL="0" lvl="0" indent="0" algn="l" defTabSz="889000">
            <a:lnSpc>
              <a:spcPct val="90000"/>
            </a:lnSpc>
            <a:spcBef>
              <a:spcPct val="0"/>
            </a:spcBef>
            <a:spcAft>
              <a:spcPct val="35000"/>
            </a:spcAft>
            <a:buNone/>
          </a:pPr>
          <a:r>
            <a:rPr lang="en-US" sz="2000" b="1" i="0" kern="1200" baseline="0" dirty="0">
              <a:solidFill>
                <a:sysClr val="window" lastClr="FFFFFF"/>
              </a:solidFill>
              <a:latin typeface="Tahoma" panose="020B0604030504040204" pitchFamily="34" charset="0"/>
              <a:ea typeface="Tahoma" panose="020B0604030504040204" pitchFamily="34" charset="0"/>
              <a:cs typeface="Tahoma" panose="020B0604030504040204" pitchFamily="34" charset="0"/>
            </a:rPr>
            <a:t>Reflect on one of the following:</a:t>
          </a:r>
          <a:endParaRPr lang="en-US" sz="2000" kern="1200" dirty="0">
            <a:solidFill>
              <a:sysClr val="window" lastClr="FFFFFF"/>
            </a:solidFill>
            <a:latin typeface="Tahoma" panose="020B0604030504040204" pitchFamily="34" charset="0"/>
            <a:ea typeface="Tahoma" panose="020B0604030504040204" pitchFamily="34" charset="0"/>
            <a:cs typeface="Tahoma" panose="020B0604030504040204" pitchFamily="34" charset="0"/>
          </a:endParaRPr>
        </a:p>
      </dsp:txBody>
      <dsp:txXfrm>
        <a:off x="273669" y="1567986"/>
        <a:ext cx="4469769" cy="532758"/>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58FCCCF-1547-4322-9609-A5CBF1BE3D01}">
      <dsp:nvSpPr>
        <dsp:cNvPr id="0" name=""/>
        <dsp:cNvSpPr/>
      </dsp:nvSpPr>
      <dsp:spPr>
        <a:xfrm>
          <a:off x="2381" y="2328330"/>
          <a:ext cx="2901156" cy="762006"/>
        </a:xfrm>
        <a:prstGeom prst="chevron">
          <a:avLst/>
        </a:prstGeom>
        <a:solidFill>
          <a:srgbClr val="006A4F"/>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Graduating from NAF</a:t>
          </a:r>
        </a:p>
      </dsp:txBody>
      <dsp:txXfrm>
        <a:off x="383384" y="2328330"/>
        <a:ext cx="2139150" cy="762006"/>
      </dsp:txXfrm>
    </dsp:sp>
    <dsp:sp modelId="{4E7DA406-8C15-45EE-A577-19E765DC6B19}">
      <dsp:nvSpPr>
        <dsp:cNvPr id="0" name=""/>
        <dsp:cNvSpPr/>
      </dsp:nvSpPr>
      <dsp:spPr>
        <a:xfrm>
          <a:off x="2613421" y="2328330"/>
          <a:ext cx="2901156" cy="762006"/>
        </a:xfrm>
        <a:prstGeom prst="chevron">
          <a:avLst/>
        </a:prstGeom>
        <a:solidFill>
          <a:srgbClr val="32B04A"/>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Leads to career</a:t>
          </a:r>
          <a:br>
            <a:rPr lang="en-US" sz="1700" kern="1200" dirty="0"/>
          </a:br>
          <a:r>
            <a:rPr lang="en-US" sz="1700" kern="1200" dirty="0"/>
            <a:t>success</a:t>
          </a:r>
        </a:p>
      </dsp:txBody>
      <dsp:txXfrm>
        <a:off x="2994424" y="2328330"/>
        <a:ext cx="2139150" cy="762006"/>
      </dsp:txXfrm>
    </dsp:sp>
    <dsp:sp modelId="{B5BF07AD-A6DE-4288-97F4-930FD03C4327}">
      <dsp:nvSpPr>
        <dsp:cNvPr id="0" name=""/>
        <dsp:cNvSpPr/>
      </dsp:nvSpPr>
      <dsp:spPr>
        <a:xfrm>
          <a:off x="5224462" y="2328330"/>
          <a:ext cx="2901156" cy="762006"/>
        </a:xfrm>
        <a:prstGeom prst="chevron">
          <a:avLst/>
        </a:prstGeom>
        <a:solidFill>
          <a:srgbClr val="FCAF17"/>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009" tIns="22670" rIns="22670" bIns="22670" numCol="1" spcCol="1270" anchor="ctr" anchorCtr="0">
          <a:noAutofit/>
        </a:bodyPr>
        <a:lstStyle/>
        <a:p>
          <a:pPr marL="0" lvl="0" indent="0" algn="ctr" defTabSz="755650">
            <a:lnSpc>
              <a:spcPct val="90000"/>
            </a:lnSpc>
            <a:spcBef>
              <a:spcPct val="0"/>
            </a:spcBef>
            <a:spcAft>
              <a:spcPct val="35000"/>
            </a:spcAft>
            <a:buNone/>
          </a:pPr>
          <a:r>
            <a:rPr lang="en-US" sz="1700" kern="1200" dirty="0"/>
            <a:t>Diversifying industries and strengthening communities</a:t>
          </a:r>
        </a:p>
      </dsp:txBody>
      <dsp:txXfrm>
        <a:off x="5605465" y="2328330"/>
        <a:ext cx="2139150" cy="762006"/>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CDF91EE-D46D-4BD1-9201-915D44BA3E45}">
      <dsp:nvSpPr>
        <dsp:cNvPr id="0" name=""/>
        <dsp:cNvSpPr/>
      </dsp:nvSpPr>
      <dsp:spPr>
        <a:xfrm rot="5400000">
          <a:off x="-98752" y="104059"/>
          <a:ext cx="658352" cy="460846"/>
        </a:xfrm>
        <a:prstGeom prst="chevron">
          <a:avLst/>
        </a:prstGeom>
        <a:solidFill>
          <a:srgbClr val="32B04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ts val="0"/>
            </a:spcAft>
            <a:buNone/>
          </a:pPr>
          <a:endParaRPr lang="en-US" sz="1100" b="1" kern="1200" dirty="0">
            <a:solidFill>
              <a:sysClr val="window" lastClr="FFFFFF"/>
            </a:solidFill>
            <a:latin typeface="DINOT"/>
            <a:ea typeface="+mn-ea"/>
            <a:cs typeface="+mn-cs"/>
          </a:endParaRPr>
        </a:p>
        <a:p>
          <a:pPr marL="0" lvl="0" indent="0" algn="ctr" defTabSz="488950">
            <a:lnSpc>
              <a:spcPct val="90000"/>
            </a:lnSpc>
            <a:spcBef>
              <a:spcPct val="0"/>
            </a:spcBef>
            <a:spcAft>
              <a:spcPts val="0"/>
            </a:spcAft>
            <a:buNone/>
          </a:pPr>
          <a:r>
            <a:rPr lang="en-US" sz="1100" b="1" kern="1200" dirty="0">
              <a:solidFill>
                <a:sysClr val="window" lastClr="FFFFFF"/>
              </a:solidFill>
              <a:latin typeface="DINOT"/>
              <a:ea typeface="+mn-ea"/>
              <a:cs typeface="+mn-cs"/>
            </a:rPr>
            <a:t>Month</a:t>
          </a:r>
          <a:br>
            <a:rPr lang="en-US" sz="1100" b="1" kern="1200" dirty="0">
              <a:solidFill>
                <a:sysClr val="window" lastClr="FFFFFF"/>
              </a:solidFill>
              <a:latin typeface="DINOT"/>
              <a:ea typeface="+mn-ea"/>
              <a:cs typeface="+mn-cs"/>
            </a:rPr>
          </a:br>
          <a:r>
            <a:rPr lang="en-US" sz="1100" b="1" kern="1200" dirty="0">
              <a:solidFill>
                <a:sysClr val="window" lastClr="FFFFFF"/>
              </a:solidFill>
              <a:latin typeface="DINOT"/>
              <a:ea typeface="+mn-ea"/>
              <a:cs typeface="+mn-cs"/>
            </a:rPr>
            <a:t>1</a:t>
          </a:r>
        </a:p>
      </dsp:txBody>
      <dsp:txXfrm rot="-5400000">
        <a:off x="1" y="235729"/>
        <a:ext cx="460846" cy="197506"/>
      </dsp:txXfrm>
    </dsp:sp>
    <dsp:sp modelId="{B05F4B97-348B-4FAA-A950-E8D38B9F3A80}">
      <dsp:nvSpPr>
        <dsp:cNvPr id="0" name=""/>
        <dsp:cNvSpPr/>
      </dsp:nvSpPr>
      <dsp:spPr>
        <a:xfrm rot="5400000">
          <a:off x="3840483" y="-3368985"/>
          <a:ext cx="428153" cy="7202265"/>
        </a:xfrm>
        <a:prstGeom prst="round2SameRect">
          <a:avLst/>
        </a:prstGeom>
        <a:solidFill>
          <a:sysClr val="window" lastClr="FFFFFF">
            <a:alpha val="90000"/>
            <a:hueOff val="0"/>
            <a:satOff val="0"/>
            <a:lumOff val="0"/>
            <a:alphaOff val="0"/>
          </a:sysClr>
        </a:solidFill>
        <a:ln w="12700" cap="flat" cmpd="sng" algn="ctr">
          <a:solidFill>
            <a:srgbClr val="32B04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solidFill>
                <a:sysClr val="windowText" lastClr="000000">
                  <a:hueOff val="0"/>
                  <a:satOff val="0"/>
                  <a:lumOff val="0"/>
                  <a:alphaOff val="0"/>
                </a:sysClr>
              </a:solidFill>
              <a:latin typeface="DINOT"/>
              <a:ea typeface="+mn-ea"/>
              <a:cs typeface="+mn-cs"/>
            </a:rPr>
            <a:t>Recruit Academy Design Team (ADT). </a:t>
          </a:r>
        </a:p>
        <a:p>
          <a:pPr marL="57150" lvl="1" indent="-57150" algn="l" defTabSz="444500">
            <a:lnSpc>
              <a:spcPct val="90000"/>
            </a:lnSpc>
            <a:spcBef>
              <a:spcPct val="0"/>
            </a:spcBef>
            <a:spcAft>
              <a:spcPct val="15000"/>
            </a:spcAft>
            <a:buChar char="•"/>
          </a:pPr>
          <a:r>
            <a:rPr lang="en-US" sz="1000" b="1" kern="1200" dirty="0">
              <a:solidFill>
                <a:sysClr val="windowText" lastClr="000000">
                  <a:hueOff val="0"/>
                  <a:satOff val="0"/>
                  <a:lumOff val="0"/>
                  <a:alphaOff val="0"/>
                </a:sysClr>
              </a:solidFill>
              <a:latin typeface="DINOT"/>
              <a:ea typeface="+mn-ea"/>
              <a:cs typeface="+mn-cs"/>
            </a:rPr>
            <a:t>Complete </a:t>
          </a:r>
          <a:r>
            <a:rPr lang="en-US" sz="1000" b="1" kern="1200" dirty="0">
              <a:solidFill>
                <a:srgbClr val="FBAF17"/>
              </a:solidFill>
              <a:latin typeface="DINOT"/>
              <a:ea typeface="+mn-ea"/>
              <a:cs typeface="+mn-cs"/>
            </a:rPr>
            <a:t>YOP Snapshot 1*</a:t>
          </a:r>
          <a:r>
            <a:rPr lang="en-US" sz="1000" b="1" kern="1200" dirty="0">
              <a:solidFill>
                <a:sysClr val="windowText" lastClr="000000">
                  <a:hueOff val="0"/>
                  <a:satOff val="0"/>
                  <a:lumOff val="0"/>
                  <a:alphaOff val="0"/>
                </a:sysClr>
              </a:solidFill>
              <a:latin typeface="DINOT"/>
              <a:ea typeface="+mn-ea"/>
              <a:cs typeface="+mn-cs"/>
            </a:rPr>
            <a:t> to develop Action Plan. </a:t>
          </a:r>
        </a:p>
      </dsp:txBody>
      <dsp:txXfrm rot="-5400000">
        <a:off x="453428" y="38971"/>
        <a:ext cx="7181364" cy="386351"/>
      </dsp:txXfrm>
    </dsp:sp>
    <dsp:sp modelId="{D7D58CC4-1AEF-448A-8EA1-43B639EEE356}">
      <dsp:nvSpPr>
        <dsp:cNvPr id="0" name=""/>
        <dsp:cNvSpPr/>
      </dsp:nvSpPr>
      <dsp:spPr>
        <a:xfrm rot="5400000">
          <a:off x="-98752" y="697281"/>
          <a:ext cx="658352" cy="460846"/>
        </a:xfrm>
        <a:prstGeom prst="chevron">
          <a:avLst/>
        </a:prstGeom>
        <a:solidFill>
          <a:srgbClr val="009EC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ts val="0"/>
            </a:spcAft>
            <a:buNone/>
          </a:pPr>
          <a:endParaRPr lang="en-US" sz="1100" b="1" kern="1200">
            <a:solidFill>
              <a:sysClr val="window" lastClr="FFFFFF"/>
            </a:solidFill>
            <a:latin typeface="DINOT"/>
            <a:ea typeface="+mn-ea"/>
            <a:cs typeface="+mn-cs"/>
          </a:endParaRPr>
        </a:p>
        <a:p>
          <a:pPr marL="0" lvl="0" indent="0" algn="ctr" defTabSz="488950">
            <a:lnSpc>
              <a:spcPct val="90000"/>
            </a:lnSpc>
            <a:spcBef>
              <a:spcPct val="0"/>
            </a:spcBef>
            <a:spcAft>
              <a:spcPts val="0"/>
            </a:spcAft>
            <a:buNone/>
          </a:pPr>
          <a:r>
            <a:rPr lang="en-US" sz="1100" b="1" kern="1200">
              <a:solidFill>
                <a:sysClr val="window" lastClr="FFFFFF"/>
              </a:solidFill>
              <a:latin typeface="DINOT"/>
              <a:ea typeface="+mn-ea"/>
              <a:cs typeface="+mn-cs"/>
            </a:rPr>
            <a:t>Month</a:t>
          </a:r>
          <a:br>
            <a:rPr lang="en-US" sz="1100" b="1" kern="1200">
              <a:solidFill>
                <a:sysClr val="window" lastClr="FFFFFF"/>
              </a:solidFill>
              <a:latin typeface="DINOT"/>
              <a:ea typeface="+mn-ea"/>
              <a:cs typeface="+mn-cs"/>
            </a:rPr>
          </a:br>
          <a:r>
            <a:rPr lang="en-US" sz="1100" b="1" kern="1200">
              <a:solidFill>
                <a:sysClr val="window" lastClr="FFFFFF"/>
              </a:solidFill>
              <a:latin typeface="DINOT"/>
              <a:ea typeface="+mn-ea"/>
              <a:cs typeface="+mn-cs"/>
            </a:rPr>
            <a:t>2</a:t>
          </a:r>
        </a:p>
      </dsp:txBody>
      <dsp:txXfrm rot="-5400000">
        <a:off x="1" y="828951"/>
        <a:ext cx="460846" cy="197506"/>
      </dsp:txXfrm>
    </dsp:sp>
    <dsp:sp modelId="{C0F8294B-3A97-4494-8B30-56573CE9EA10}">
      <dsp:nvSpPr>
        <dsp:cNvPr id="0" name=""/>
        <dsp:cNvSpPr/>
      </dsp:nvSpPr>
      <dsp:spPr>
        <a:xfrm rot="5400000">
          <a:off x="3848014" y="-2788640"/>
          <a:ext cx="427928" cy="7202265"/>
        </a:xfrm>
        <a:prstGeom prst="round2SameRect">
          <a:avLst/>
        </a:prstGeom>
        <a:solidFill>
          <a:sysClr val="window" lastClr="FFFFFF">
            <a:alpha val="90000"/>
            <a:hueOff val="0"/>
            <a:satOff val="0"/>
            <a:lumOff val="0"/>
            <a:alphaOff val="0"/>
          </a:sysClr>
        </a:solidFill>
        <a:ln w="12700" cap="flat" cmpd="sng" algn="ctr">
          <a:solidFill>
            <a:srgbClr val="009EC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solidFill>
                <a:sysClr val="windowText" lastClr="000000">
                  <a:hueOff val="0"/>
                  <a:satOff val="0"/>
                  <a:lumOff val="0"/>
                  <a:alphaOff val="0"/>
                </a:sysClr>
              </a:solidFill>
              <a:latin typeface="DINOT"/>
              <a:ea typeface="+mn-ea"/>
              <a:cs typeface="+mn-cs"/>
            </a:rPr>
            <a:t>Develop a career-themed program of study that includes advanced academic and early college options. </a:t>
          </a:r>
        </a:p>
      </dsp:txBody>
      <dsp:txXfrm rot="-5400000">
        <a:off x="460846" y="619418"/>
        <a:ext cx="7181375" cy="386148"/>
      </dsp:txXfrm>
    </dsp:sp>
    <dsp:sp modelId="{E2136C89-95B8-4072-B18F-E63A913B0B09}">
      <dsp:nvSpPr>
        <dsp:cNvPr id="0" name=""/>
        <dsp:cNvSpPr/>
      </dsp:nvSpPr>
      <dsp:spPr>
        <a:xfrm rot="5400000">
          <a:off x="-98752" y="1290502"/>
          <a:ext cx="658352" cy="460846"/>
        </a:xfrm>
        <a:prstGeom prst="chevron">
          <a:avLst/>
        </a:prstGeom>
        <a:solidFill>
          <a:srgbClr val="FBAF1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985" tIns="6985" rIns="6985" bIns="6985" numCol="1" spcCol="1270" anchor="ctr" anchorCtr="0">
          <a:noAutofit/>
        </a:bodyPr>
        <a:lstStyle/>
        <a:p>
          <a:pPr marL="0" lvl="0" indent="0" algn="ctr" defTabSz="488950">
            <a:lnSpc>
              <a:spcPct val="90000"/>
            </a:lnSpc>
            <a:spcBef>
              <a:spcPct val="0"/>
            </a:spcBef>
            <a:spcAft>
              <a:spcPts val="0"/>
            </a:spcAft>
            <a:buNone/>
          </a:pPr>
          <a:endParaRPr lang="en-US" sz="1100" b="1" kern="1200">
            <a:solidFill>
              <a:sysClr val="window" lastClr="FFFFFF"/>
            </a:solidFill>
            <a:latin typeface="DINOT"/>
            <a:ea typeface="+mn-ea"/>
            <a:cs typeface="+mn-cs"/>
          </a:endParaRPr>
        </a:p>
        <a:p>
          <a:pPr marL="0" lvl="0" indent="0" algn="ctr" defTabSz="488950">
            <a:lnSpc>
              <a:spcPct val="90000"/>
            </a:lnSpc>
            <a:spcBef>
              <a:spcPct val="0"/>
            </a:spcBef>
            <a:spcAft>
              <a:spcPts val="0"/>
            </a:spcAft>
            <a:buNone/>
          </a:pPr>
          <a:r>
            <a:rPr lang="en-US" sz="1100" b="1" kern="1200">
              <a:solidFill>
                <a:sysClr val="window" lastClr="FFFFFF"/>
              </a:solidFill>
              <a:latin typeface="DINOT"/>
              <a:ea typeface="+mn-ea"/>
              <a:cs typeface="+mn-cs"/>
            </a:rPr>
            <a:t>Month</a:t>
          </a:r>
          <a:br>
            <a:rPr lang="en-US" sz="1100" b="1" kern="1200">
              <a:solidFill>
                <a:sysClr val="window" lastClr="FFFFFF"/>
              </a:solidFill>
              <a:latin typeface="DINOT"/>
              <a:ea typeface="+mn-ea"/>
              <a:cs typeface="+mn-cs"/>
            </a:rPr>
          </a:br>
          <a:r>
            <a:rPr lang="en-US" sz="1100" b="1" kern="1200">
              <a:solidFill>
                <a:sysClr val="window" lastClr="FFFFFF"/>
              </a:solidFill>
              <a:latin typeface="DINOT"/>
              <a:ea typeface="+mn-ea"/>
              <a:cs typeface="+mn-cs"/>
            </a:rPr>
            <a:t>3</a:t>
          </a:r>
        </a:p>
      </dsp:txBody>
      <dsp:txXfrm rot="-5400000">
        <a:off x="1" y="1422172"/>
        <a:ext cx="460846" cy="197506"/>
      </dsp:txXfrm>
    </dsp:sp>
    <dsp:sp modelId="{8E1F6F92-B5E8-4553-A0CA-DFA934043B4B}">
      <dsp:nvSpPr>
        <dsp:cNvPr id="0" name=""/>
        <dsp:cNvSpPr/>
      </dsp:nvSpPr>
      <dsp:spPr>
        <a:xfrm rot="5400000">
          <a:off x="3848014" y="-2195418"/>
          <a:ext cx="427928" cy="7202265"/>
        </a:xfrm>
        <a:prstGeom prst="round2SameRect">
          <a:avLst/>
        </a:prstGeom>
        <a:solidFill>
          <a:sysClr val="window" lastClr="FFFFFF">
            <a:alpha val="90000"/>
            <a:hueOff val="0"/>
            <a:satOff val="0"/>
            <a:lumOff val="0"/>
            <a:alphaOff val="0"/>
          </a:sysClr>
        </a:solidFill>
        <a:ln w="12700" cap="flat" cmpd="sng" algn="ctr">
          <a:solidFill>
            <a:srgbClr val="FBAF1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solidFill>
                <a:sysClr val="windowText" lastClr="000000">
                  <a:hueOff val="0"/>
                  <a:satOff val="0"/>
                  <a:lumOff val="0"/>
                  <a:alphaOff val="0"/>
                </a:sysClr>
              </a:solidFill>
              <a:latin typeface="DINOT"/>
              <a:ea typeface="+mn-ea"/>
              <a:cs typeface="+mn-cs"/>
            </a:rPr>
            <a:t>Develop open, choice-based student recruitment plan.</a:t>
          </a:r>
        </a:p>
      </dsp:txBody>
      <dsp:txXfrm rot="-5400000">
        <a:off x="460846" y="1212640"/>
        <a:ext cx="7181375" cy="386148"/>
      </dsp:txXfrm>
    </dsp:sp>
    <dsp:sp modelId="{C7D22AEB-6275-441A-8D95-D5963CCED70F}">
      <dsp:nvSpPr>
        <dsp:cNvPr id="0" name=""/>
        <dsp:cNvSpPr/>
      </dsp:nvSpPr>
      <dsp:spPr>
        <a:xfrm rot="5400000">
          <a:off x="-98752" y="1883723"/>
          <a:ext cx="658352" cy="460846"/>
        </a:xfrm>
        <a:prstGeom prst="chevron">
          <a:avLst/>
        </a:prstGeom>
        <a:solidFill>
          <a:srgbClr val="00548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ts val="0"/>
            </a:spcAft>
            <a:buNone/>
          </a:pPr>
          <a:endParaRPr lang="en-US" sz="900" b="1" kern="1200" dirty="0">
            <a:solidFill>
              <a:sysClr val="window" lastClr="FFFFFF"/>
            </a:solidFill>
            <a:latin typeface="DINOT"/>
            <a:ea typeface="+mn-ea"/>
            <a:cs typeface="+mn-cs"/>
          </a:endParaRPr>
        </a:p>
        <a:p>
          <a:pPr marL="0" lvl="0" indent="0" algn="ctr" defTabSz="400050">
            <a:lnSpc>
              <a:spcPct val="90000"/>
            </a:lnSpc>
            <a:spcBef>
              <a:spcPct val="0"/>
            </a:spcBef>
            <a:spcAft>
              <a:spcPts val="0"/>
            </a:spcAft>
            <a:buNone/>
          </a:pPr>
          <a:r>
            <a:rPr lang="en-US" sz="1100" b="1" kern="1200" dirty="0">
              <a:solidFill>
                <a:sysClr val="window" lastClr="FFFFFF"/>
              </a:solidFill>
              <a:latin typeface="DINOT"/>
              <a:ea typeface="+mn-ea"/>
              <a:cs typeface="+mn-cs"/>
            </a:rPr>
            <a:t>Month 4-5</a:t>
          </a:r>
        </a:p>
      </dsp:txBody>
      <dsp:txXfrm rot="-5400000">
        <a:off x="1" y="2015393"/>
        <a:ext cx="460846" cy="197506"/>
      </dsp:txXfrm>
    </dsp:sp>
    <dsp:sp modelId="{4EE71A56-5195-4202-A8B0-7E2C716EB716}">
      <dsp:nvSpPr>
        <dsp:cNvPr id="0" name=""/>
        <dsp:cNvSpPr/>
      </dsp:nvSpPr>
      <dsp:spPr>
        <a:xfrm rot="5400000">
          <a:off x="3848014" y="-1602197"/>
          <a:ext cx="427928" cy="7202265"/>
        </a:xfrm>
        <a:prstGeom prst="round2SameRect">
          <a:avLst/>
        </a:prstGeom>
        <a:solidFill>
          <a:sysClr val="window" lastClr="FFFFFF">
            <a:alpha val="90000"/>
            <a:hueOff val="0"/>
            <a:satOff val="0"/>
            <a:lumOff val="0"/>
            <a:alphaOff val="0"/>
          </a:sysClr>
        </a:solidFill>
        <a:ln w="12700" cap="flat" cmpd="sng" algn="ctr">
          <a:solidFill>
            <a:srgbClr val="00548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solidFill>
                <a:sysClr val="windowText" lastClr="000000">
                  <a:hueOff val="0"/>
                  <a:satOff val="0"/>
                  <a:lumOff val="0"/>
                  <a:alphaOff val="0"/>
                </a:sysClr>
              </a:solidFill>
              <a:latin typeface="DINOT"/>
              <a:ea typeface="+mn-ea"/>
              <a:cs typeface="+mn-cs"/>
            </a:rPr>
            <a:t>Develop a continuous improvement plan to evaluate learner data and monitor learner achievement. </a:t>
          </a:r>
        </a:p>
        <a:p>
          <a:pPr marL="57150" lvl="1" indent="-57150" algn="l" defTabSz="444500">
            <a:lnSpc>
              <a:spcPct val="90000"/>
            </a:lnSpc>
            <a:spcBef>
              <a:spcPct val="0"/>
            </a:spcBef>
            <a:spcAft>
              <a:spcPct val="15000"/>
            </a:spcAft>
            <a:buChar char="•"/>
          </a:pPr>
          <a:r>
            <a:rPr lang="en-US" sz="1000" b="1" kern="1200" dirty="0">
              <a:solidFill>
                <a:sysClr val="windowText" lastClr="000000"/>
              </a:solidFill>
              <a:latin typeface="DINOT"/>
              <a:ea typeface="+mn-ea"/>
              <a:cs typeface="+mn-cs"/>
            </a:rPr>
            <a:t>Complete</a:t>
          </a:r>
          <a:r>
            <a:rPr lang="en-US" sz="1000" b="1" kern="1200" dirty="0">
              <a:solidFill>
                <a:srgbClr val="FBAF17"/>
              </a:solidFill>
              <a:latin typeface="DINOT"/>
              <a:ea typeface="+mn-ea"/>
              <a:cs typeface="+mn-cs"/>
            </a:rPr>
            <a:t> YOP Snapshot 2*</a:t>
          </a:r>
          <a:r>
            <a:rPr lang="en-US" sz="1000" b="1" kern="1200" dirty="0">
              <a:solidFill>
                <a:sysClr val="windowText" lastClr="000000">
                  <a:hueOff val="0"/>
                  <a:satOff val="0"/>
                  <a:lumOff val="0"/>
                  <a:alphaOff val="0"/>
                </a:sysClr>
              </a:solidFill>
              <a:latin typeface="DINOT"/>
              <a:ea typeface="+mn-ea"/>
              <a:cs typeface="+mn-cs"/>
            </a:rPr>
            <a:t> and update the Action Plan goals.</a:t>
          </a:r>
        </a:p>
      </dsp:txBody>
      <dsp:txXfrm rot="-5400000">
        <a:off x="460846" y="1805861"/>
        <a:ext cx="7181375" cy="386148"/>
      </dsp:txXfrm>
    </dsp:sp>
    <dsp:sp modelId="{307567F2-59B8-4B5C-9A1C-3451B6F3081B}">
      <dsp:nvSpPr>
        <dsp:cNvPr id="0" name=""/>
        <dsp:cNvSpPr/>
      </dsp:nvSpPr>
      <dsp:spPr>
        <a:xfrm rot="5400000">
          <a:off x="-98752" y="2476944"/>
          <a:ext cx="658352" cy="460846"/>
        </a:xfrm>
        <a:prstGeom prst="chevron">
          <a:avLst/>
        </a:prstGeom>
        <a:solidFill>
          <a:srgbClr val="32B04A"/>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ts val="0"/>
            </a:spcAft>
            <a:buNone/>
          </a:pPr>
          <a:endParaRPr lang="en-US" sz="900" b="1" kern="1200" dirty="0">
            <a:solidFill>
              <a:sysClr val="window" lastClr="FFFFFF"/>
            </a:solidFill>
            <a:latin typeface="DINOT"/>
            <a:ea typeface="+mn-ea"/>
            <a:cs typeface="+mn-cs"/>
          </a:endParaRPr>
        </a:p>
        <a:p>
          <a:pPr marL="0" lvl="0" indent="0" algn="ctr" defTabSz="400050">
            <a:lnSpc>
              <a:spcPct val="90000"/>
            </a:lnSpc>
            <a:spcBef>
              <a:spcPct val="0"/>
            </a:spcBef>
            <a:spcAft>
              <a:spcPts val="0"/>
            </a:spcAft>
            <a:buNone/>
          </a:pPr>
          <a:r>
            <a:rPr lang="en-US" sz="1100" b="1" kern="1200" dirty="0">
              <a:solidFill>
                <a:sysClr val="window" lastClr="FFFFFF"/>
              </a:solidFill>
              <a:latin typeface="DINOT"/>
              <a:ea typeface="+mn-ea"/>
              <a:cs typeface="+mn-cs"/>
            </a:rPr>
            <a:t>Month 5-6</a:t>
          </a:r>
        </a:p>
      </dsp:txBody>
      <dsp:txXfrm rot="-5400000">
        <a:off x="1" y="2608614"/>
        <a:ext cx="460846" cy="197506"/>
      </dsp:txXfrm>
    </dsp:sp>
    <dsp:sp modelId="{6DB1EC68-D5B7-4C00-89CE-9F308C8632D8}">
      <dsp:nvSpPr>
        <dsp:cNvPr id="0" name=""/>
        <dsp:cNvSpPr/>
      </dsp:nvSpPr>
      <dsp:spPr>
        <a:xfrm rot="5400000">
          <a:off x="3848014" y="-1008976"/>
          <a:ext cx="427928" cy="7202265"/>
        </a:xfrm>
        <a:prstGeom prst="round2SameRect">
          <a:avLst/>
        </a:prstGeom>
        <a:solidFill>
          <a:sysClr val="window" lastClr="FFFFFF">
            <a:alpha val="90000"/>
            <a:hueOff val="0"/>
            <a:satOff val="0"/>
            <a:lumOff val="0"/>
            <a:alphaOff val="0"/>
          </a:sysClr>
        </a:solidFill>
        <a:ln w="12700" cap="flat" cmpd="sng" algn="ctr">
          <a:solidFill>
            <a:srgbClr val="32B04A"/>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solidFill>
                <a:sysClr val="windowText" lastClr="000000">
                  <a:hueOff val="0"/>
                  <a:satOff val="0"/>
                  <a:lumOff val="0"/>
                  <a:alphaOff val="0"/>
                </a:sysClr>
              </a:solidFill>
              <a:latin typeface="DINOT"/>
              <a:ea typeface="+mn-ea"/>
              <a:cs typeface="+mn-cs"/>
            </a:rPr>
            <a:t>Develop an employer engagement plan that includes advisory board recruitment materials.</a:t>
          </a:r>
        </a:p>
      </dsp:txBody>
      <dsp:txXfrm rot="-5400000">
        <a:off x="460846" y="2399082"/>
        <a:ext cx="7181375" cy="386148"/>
      </dsp:txXfrm>
    </dsp:sp>
    <dsp:sp modelId="{94CAFB98-47B2-44BE-8D76-DFCCCFF8E3C3}">
      <dsp:nvSpPr>
        <dsp:cNvPr id="0" name=""/>
        <dsp:cNvSpPr/>
      </dsp:nvSpPr>
      <dsp:spPr>
        <a:xfrm rot="5400000">
          <a:off x="-98752" y="3070166"/>
          <a:ext cx="658352" cy="460846"/>
        </a:xfrm>
        <a:prstGeom prst="chevron">
          <a:avLst/>
        </a:prstGeom>
        <a:solidFill>
          <a:srgbClr val="009EC9"/>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ts val="0"/>
            </a:spcAft>
            <a:buNone/>
          </a:pPr>
          <a:endParaRPr lang="en-US" sz="900" b="1" kern="1200" dirty="0">
            <a:solidFill>
              <a:sysClr val="window" lastClr="FFFFFF"/>
            </a:solidFill>
            <a:latin typeface="DINOT"/>
            <a:ea typeface="+mn-ea"/>
            <a:cs typeface="+mn-cs"/>
          </a:endParaRPr>
        </a:p>
        <a:p>
          <a:pPr marL="0" lvl="0" indent="0" algn="ctr" defTabSz="400050">
            <a:lnSpc>
              <a:spcPct val="90000"/>
            </a:lnSpc>
            <a:spcBef>
              <a:spcPct val="0"/>
            </a:spcBef>
            <a:spcAft>
              <a:spcPts val="0"/>
            </a:spcAft>
            <a:buNone/>
          </a:pPr>
          <a:r>
            <a:rPr lang="en-US" sz="1100" b="1" kern="1200" dirty="0">
              <a:solidFill>
                <a:sysClr val="window" lastClr="FFFFFF"/>
              </a:solidFill>
              <a:latin typeface="DINOT"/>
              <a:ea typeface="+mn-ea"/>
              <a:cs typeface="+mn-cs"/>
            </a:rPr>
            <a:t>Month 6-7</a:t>
          </a:r>
        </a:p>
      </dsp:txBody>
      <dsp:txXfrm rot="-5400000">
        <a:off x="1" y="3201836"/>
        <a:ext cx="460846" cy="197506"/>
      </dsp:txXfrm>
    </dsp:sp>
    <dsp:sp modelId="{10711143-6482-4637-B203-80D3090E142F}">
      <dsp:nvSpPr>
        <dsp:cNvPr id="0" name=""/>
        <dsp:cNvSpPr/>
      </dsp:nvSpPr>
      <dsp:spPr>
        <a:xfrm rot="5400000">
          <a:off x="3848014" y="-415755"/>
          <a:ext cx="427928" cy="7202265"/>
        </a:xfrm>
        <a:prstGeom prst="round2SameRect">
          <a:avLst/>
        </a:prstGeom>
        <a:solidFill>
          <a:sysClr val="window" lastClr="FFFFFF">
            <a:alpha val="90000"/>
            <a:hueOff val="0"/>
            <a:satOff val="0"/>
            <a:lumOff val="0"/>
            <a:alphaOff val="0"/>
          </a:sysClr>
        </a:solidFill>
        <a:ln w="12700" cap="flat" cmpd="sng" algn="ctr">
          <a:solidFill>
            <a:srgbClr val="009EC9"/>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solidFill>
                <a:sysClr val="windowText" lastClr="000000">
                  <a:hueOff val="0"/>
                  <a:satOff val="0"/>
                  <a:lumOff val="0"/>
                  <a:alphaOff val="0"/>
                </a:sysClr>
              </a:solidFill>
              <a:latin typeface="DINOT"/>
              <a:ea typeface="+mn-ea"/>
              <a:cs typeface="+mn-cs"/>
            </a:rPr>
            <a:t>Develop a work-based learning plan for all academy grades with advisory board participation.</a:t>
          </a:r>
        </a:p>
      </dsp:txBody>
      <dsp:txXfrm rot="-5400000">
        <a:off x="460846" y="2992303"/>
        <a:ext cx="7181375" cy="386148"/>
      </dsp:txXfrm>
    </dsp:sp>
    <dsp:sp modelId="{CEBD217E-B8D1-4BFA-8EFD-B576A3553543}">
      <dsp:nvSpPr>
        <dsp:cNvPr id="0" name=""/>
        <dsp:cNvSpPr/>
      </dsp:nvSpPr>
      <dsp:spPr>
        <a:xfrm rot="5400000">
          <a:off x="-98752" y="3663387"/>
          <a:ext cx="658352" cy="460846"/>
        </a:xfrm>
        <a:prstGeom prst="chevron">
          <a:avLst/>
        </a:prstGeom>
        <a:solidFill>
          <a:srgbClr val="FBAF17"/>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ts val="0"/>
            </a:spcAft>
            <a:buNone/>
          </a:pPr>
          <a:endParaRPr lang="en-US" sz="900" b="1" kern="1200" dirty="0">
            <a:solidFill>
              <a:sysClr val="window" lastClr="FFFFFF"/>
            </a:solidFill>
            <a:latin typeface="DINOT"/>
            <a:ea typeface="+mn-ea"/>
            <a:cs typeface="+mn-cs"/>
          </a:endParaRPr>
        </a:p>
        <a:p>
          <a:pPr marL="0" lvl="0" indent="0" algn="ctr" defTabSz="400050">
            <a:lnSpc>
              <a:spcPct val="90000"/>
            </a:lnSpc>
            <a:spcBef>
              <a:spcPct val="0"/>
            </a:spcBef>
            <a:spcAft>
              <a:spcPts val="0"/>
            </a:spcAft>
            <a:buNone/>
          </a:pPr>
          <a:r>
            <a:rPr lang="en-US" sz="1100" b="1" kern="1200" dirty="0">
              <a:solidFill>
                <a:sysClr val="window" lastClr="FFFFFF"/>
              </a:solidFill>
              <a:latin typeface="DINOT"/>
              <a:ea typeface="+mn-ea"/>
              <a:cs typeface="+mn-cs"/>
            </a:rPr>
            <a:t>Month 7-8</a:t>
          </a:r>
        </a:p>
      </dsp:txBody>
      <dsp:txXfrm rot="-5400000">
        <a:off x="1" y="3795057"/>
        <a:ext cx="460846" cy="197506"/>
      </dsp:txXfrm>
    </dsp:sp>
    <dsp:sp modelId="{B349DCB9-7C05-46C5-BA04-9E44561C2AD7}">
      <dsp:nvSpPr>
        <dsp:cNvPr id="0" name=""/>
        <dsp:cNvSpPr/>
      </dsp:nvSpPr>
      <dsp:spPr>
        <a:xfrm rot="5400000">
          <a:off x="3848014" y="177466"/>
          <a:ext cx="427928" cy="7202265"/>
        </a:xfrm>
        <a:prstGeom prst="round2SameRect">
          <a:avLst/>
        </a:prstGeom>
        <a:solidFill>
          <a:sysClr val="window" lastClr="FFFFFF">
            <a:alpha val="90000"/>
            <a:hueOff val="0"/>
            <a:satOff val="0"/>
            <a:lumOff val="0"/>
            <a:alphaOff val="0"/>
          </a:sysClr>
        </a:solidFill>
        <a:ln w="12700" cap="flat" cmpd="sng" algn="ctr">
          <a:solidFill>
            <a:srgbClr val="FBAF17"/>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solidFill>
                <a:sysClr val="windowText" lastClr="000000">
                  <a:hueOff val="0"/>
                  <a:satOff val="0"/>
                  <a:lumOff val="0"/>
                  <a:alphaOff val="0"/>
                </a:sysClr>
              </a:solidFill>
              <a:latin typeface="DINOT"/>
              <a:ea typeface="+mn-ea"/>
              <a:cs typeface="+mn-cs"/>
            </a:rPr>
            <a:t>Develop a college and career readiness plan.</a:t>
          </a:r>
        </a:p>
        <a:p>
          <a:pPr marL="57150" lvl="1" indent="-57150" algn="l" defTabSz="444500">
            <a:lnSpc>
              <a:spcPct val="90000"/>
            </a:lnSpc>
            <a:spcBef>
              <a:spcPct val="0"/>
            </a:spcBef>
            <a:spcAft>
              <a:spcPct val="15000"/>
            </a:spcAft>
            <a:buChar char="•"/>
          </a:pPr>
          <a:r>
            <a:rPr lang="en-US" sz="1000" b="1" kern="1200" dirty="0">
              <a:solidFill>
                <a:sysClr val="windowText" lastClr="000000">
                  <a:hueOff val="0"/>
                  <a:satOff val="0"/>
                  <a:lumOff val="0"/>
                  <a:alphaOff val="0"/>
                </a:sysClr>
              </a:solidFill>
              <a:latin typeface="DINOT"/>
              <a:ea typeface="+mn-ea"/>
              <a:cs typeface="+mn-cs"/>
            </a:rPr>
            <a:t>Develop a career-themed integration plan using authentic project learning experiences.</a:t>
          </a:r>
        </a:p>
      </dsp:txBody>
      <dsp:txXfrm rot="-5400000">
        <a:off x="460846" y="3585524"/>
        <a:ext cx="7181375" cy="386148"/>
      </dsp:txXfrm>
    </dsp:sp>
    <dsp:sp modelId="{8EF5B52E-E2AF-41B1-B5A3-CF2D39ADE49E}">
      <dsp:nvSpPr>
        <dsp:cNvPr id="0" name=""/>
        <dsp:cNvSpPr/>
      </dsp:nvSpPr>
      <dsp:spPr>
        <a:xfrm rot="5400000">
          <a:off x="-98752" y="4256608"/>
          <a:ext cx="658352" cy="460846"/>
        </a:xfrm>
        <a:prstGeom prst="chevron">
          <a:avLst/>
        </a:prstGeom>
        <a:solidFill>
          <a:srgbClr val="005480"/>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5715" tIns="5715" rIns="5715" bIns="5715" numCol="1" spcCol="1270" anchor="ctr" anchorCtr="0">
          <a:noAutofit/>
        </a:bodyPr>
        <a:lstStyle/>
        <a:p>
          <a:pPr marL="0" lvl="0" indent="0" algn="ctr" defTabSz="400050">
            <a:lnSpc>
              <a:spcPct val="90000"/>
            </a:lnSpc>
            <a:spcBef>
              <a:spcPct val="0"/>
            </a:spcBef>
            <a:spcAft>
              <a:spcPts val="0"/>
            </a:spcAft>
            <a:buNone/>
          </a:pPr>
          <a:endParaRPr lang="en-US" sz="900" b="1" kern="1200" dirty="0">
            <a:solidFill>
              <a:sysClr val="window" lastClr="FFFFFF"/>
            </a:solidFill>
            <a:latin typeface="DINOT"/>
            <a:ea typeface="+mn-ea"/>
            <a:cs typeface="+mn-cs"/>
          </a:endParaRPr>
        </a:p>
        <a:p>
          <a:pPr marL="0" lvl="0" indent="0" algn="ctr" defTabSz="400050">
            <a:lnSpc>
              <a:spcPct val="90000"/>
            </a:lnSpc>
            <a:spcBef>
              <a:spcPct val="0"/>
            </a:spcBef>
            <a:spcAft>
              <a:spcPts val="0"/>
            </a:spcAft>
            <a:buNone/>
          </a:pPr>
          <a:r>
            <a:rPr lang="en-US" sz="1100" b="1" kern="1200" dirty="0">
              <a:solidFill>
                <a:sysClr val="window" lastClr="FFFFFF"/>
              </a:solidFill>
              <a:latin typeface="DINOT"/>
              <a:ea typeface="+mn-ea"/>
              <a:cs typeface="+mn-cs"/>
            </a:rPr>
            <a:t>Month 8-9</a:t>
          </a:r>
        </a:p>
      </dsp:txBody>
      <dsp:txXfrm rot="-5400000">
        <a:off x="1" y="4388278"/>
        <a:ext cx="460846" cy="197506"/>
      </dsp:txXfrm>
    </dsp:sp>
    <dsp:sp modelId="{525BD8F2-ABA7-43FA-A67F-7A8282766FEA}">
      <dsp:nvSpPr>
        <dsp:cNvPr id="0" name=""/>
        <dsp:cNvSpPr/>
      </dsp:nvSpPr>
      <dsp:spPr>
        <a:xfrm rot="5400000">
          <a:off x="3848014" y="770687"/>
          <a:ext cx="427928" cy="7202265"/>
        </a:xfrm>
        <a:prstGeom prst="round2SameRect">
          <a:avLst/>
        </a:prstGeom>
        <a:solidFill>
          <a:sysClr val="window" lastClr="FFFFFF">
            <a:alpha val="90000"/>
            <a:hueOff val="0"/>
            <a:satOff val="0"/>
            <a:lumOff val="0"/>
            <a:alphaOff val="0"/>
          </a:sysClr>
        </a:solidFill>
        <a:ln w="12700" cap="flat" cmpd="sng" algn="ctr">
          <a:solidFill>
            <a:srgbClr val="005480"/>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solidFill>
                <a:sysClr val="windowText" lastClr="000000">
                  <a:hueOff val="0"/>
                  <a:satOff val="0"/>
                  <a:lumOff val="0"/>
                  <a:alphaOff val="0"/>
                </a:sysClr>
              </a:solidFill>
              <a:latin typeface="DINOT"/>
              <a:ea typeface="+mn-ea"/>
              <a:cs typeface="+mn-cs"/>
            </a:rPr>
            <a:t>Schedule a YOP graduation readiness meeting with portfolio manager and calendar graduation meeting. </a:t>
          </a:r>
          <a:endParaRPr lang="en-US" sz="1000" b="1" kern="1200" dirty="0">
            <a:solidFill>
              <a:sysClr val="windowText" lastClr="000000"/>
            </a:solidFill>
            <a:latin typeface="DINOT"/>
            <a:ea typeface="+mn-ea"/>
            <a:cs typeface="+mn-cs"/>
          </a:endParaRPr>
        </a:p>
        <a:p>
          <a:pPr marL="57150" lvl="1" indent="-57150" algn="l" defTabSz="444500">
            <a:lnSpc>
              <a:spcPct val="90000"/>
            </a:lnSpc>
            <a:spcBef>
              <a:spcPct val="0"/>
            </a:spcBef>
            <a:spcAft>
              <a:spcPct val="15000"/>
            </a:spcAft>
            <a:buChar char="•"/>
          </a:pPr>
          <a:r>
            <a:rPr lang="en-US" sz="1000" b="1" kern="1200" dirty="0">
              <a:solidFill>
                <a:sysClr val="windowText" lastClr="000000"/>
              </a:solidFill>
              <a:latin typeface="DINOT"/>
              <a:ea typeface="+mn-ea"/>
              <a:cs typeface="+mn-cs"/>
            </a:rPr>
            <a:t>Complete</a:t>
          </a:r>
          <a:r>
            <a:rPr lang="en-US" sz="1000" b="1" kern="1200" dirty="0">
              <a:solidFill>
                <a:srgbClr val="FBAF17"/>
              </a:solidFill>
              <a:latin typeface="DINOT"/>
              <a:ea typeface="+mn-ea"/>
              <a:cs typeface="+mn-cs"/>
            </a:rPr>
            <a:t> YOP Assessment* </a:t>
          </a:r>
          <a:r>
            <a:rPr lang="en-US" sz="1000" b="1" kern="1200" dirty="0">
              <a:solidFill>
                <a:sysClr val="windowText" lastClr="000000"/>
              </a:solidFill>
              <a:latin typeface="DINOT"/>
              <a:ea typeface="+mn-ea"/>
              <a:cs typeface="+mn-cs"/>
            </a:rPr>
            <a:t>for a provisional score including evidence upload.</a:t>
          </a:r>
        </a:p>
      </dsp:txBody>
      <dsp:txXfrm rot="-5400000">
        <a:off x="460846" y="4178745"/>
        <a:ext cx="7181375" cy="386148"/>
      </dsp:txXfrm>
    </dsp:sp>
    <dsp:sp modelId="{E8A3F75F-E871-43A0-AD23-1EDAD1735CF7}">
      <dsp:nvSpPr>
        <dsp:cNvPr id="0" name=""/>
        <dsp:cNvSpPr/>
      </dsp:nvSpPr>
      <dsp:spPr>
        <a:xfrm rot="5400000">
          <a:off x="-98752" y="4849829"/>
          <a:ext cx="658352" cy="460846"/>
        </a:xfrm>
        <a:prstGeom prst="chevron">
          <a:avLst/>
        </a:prstGeom>
        <a:solidFill>
          <a:srgbClr val="006A4F"/>
        </a:solidFill>
        <a:ln w="1270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445" tIns="4445" rIns="4445" bIns="4445" numCol="1" spcCol="1270" anchor="ctr" anchorCtr="0">
          <a:noAutofit/>
        </a:bodyPr>
        <a:lstStyle/>
        <a:p>
          <a:pPr marL="0" lvl="0" indent="0" algn="ctr" defTabSz="311150">
            <a:lnSpc>
              <a:spcPct val="90000"/>
            </a:lnSpc>
            <a:spcBef>
              <a:spcPct val="0"/>
            </a:spcBef>
            <a:spcAft>
              <a:spcPts val="0"/>
            </a:spcAft>
            <a:buNone/>
          </a:pPr>
          <a:endParaRPr lang="en-US" sz="700" b="1" kern="1200" dirty="0">
            <a:solidFill>
              <a:sysClr val="window" lastClr="FFFFFF"/>
            </a:solidFill>
            <a:latin typeface="DINOT"/>
            <a:ea typeface="+mn-ea"/>
            <a:cs typeface="+mn-cs"/>
          </a:endParaRPr>
        </a:p>
        <a:p>
          <a:pPr marL="0" lvl="0" indent="0" algn="ctr" defTabSz="311150">
            <a:lnSpc>
              <a:spcPct val="90000"/>
            </a:lnSpc>
            <a:spcBef>
              <a:spcPct val="0"/>
            </a:spcBef>
            <a:spcAft>
              <a:spcPts val="0"/>
            </a:spcAft>
            <a:buNone/>
          </a:pPr>
          <a:r>
            <a:rPr lang="en-US" sz="1100" b="1" kern="1200" dirty="0">
              <a:solidFill>
                <a:sysClr val="window" lastClr="FFFFFF"/>
              </a:solidFill>
              <a:latin typeface="DINOT"/>
              <a:ea typeface="+mn-ea"/>
              <a:cs typeface="+mn-cs"/>
            </a:rPr>
            <a:t>Month</a:t>
          </a:r>
          <a:br>
            <a:rPr lang="en-US" sz="1100" b="1" kern="1200" dirty="0">
              <a:solidFill>
                <a:sysClr val="window" lastClr="FFFFFF"/>
              </a:solidFill>
              <a:latin typeface="DINOT"/>
              <a:ea typeface="+mn-ea"/>
              <a:cs typeface="+mn-cs"/>
            </a:rPr>
          </a:br>
          <a:r>
            <a:rPr lang="en-US" sz="1100" b="1" kern="1200" dirty="0">
              <a:solidFill>
                <a:sysClr val="window" lastClr="FFFFFF"/>
              </a:solidFill>
              <a:latin typeface="DINOT"/>
              <a:ea typeface="+mn-ea"/>
              <a:cs typeface="+mn-cs"/>
            </a:rPr>
            <a:t>9-10</a:t>
          </a:r>
        </a:p>
      </dsp:txBody>
      <dsp:txXfrm rot="-5400000">
        <a:off x="1" y="4981499"/>
        <a:ext cx="460846" cy="197506"/>
      </dsp:txXfrm>
    </dsp:sp>
    <dsp:sp modelId="{6B331074-2137-433B-8DAD-D6B0B54DB83E}">
      <dsp:nvSpPr>
        <dsp:cNvPr id="0" name=""/>
        <dsp:cNvSpPr/>
      </dsp:nvSpPr>
      <dsp:spPr>
        <a:xfrm rot="5400000">
          <a:off x="3848014" y="1363908"/>
          <a:ext cx="427928" cy="7202265"/>
        </a:xfrm>
        <a:prstGeom prst="round2SameRect">
          <a:avLst/>
        </a:prstGeom>
        <a:solidFill>
          <a:sysClr val="window" lastClr="FFFFFF">
            <a:alpha val="90000"/>
            <a:hueOff val="0"/>
            <a:satOff val="0"/>
            <a:lumOff val="0"/>
            <a:alphaOff val="0"/>
          </a:sysClr>
        </a:solidFill>
        <a:ln w="12700" cap="flat" cmpd="sng" algn="ctr">
          <a:solidFill>
            <a:srgbClr val="006A4F"/>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71120" tIns="6350" rIns="6350" bIns="6350" numCol="1" spcCol="1270" anchor="ctr" anchorCtr="0">
          <a:noAutofit/>
        </a:bodyPr>
        <a:lstStyle/>
        <a:p>
          <a:pPr marL="57150" lvl="1" indent="-57150" algn="l" defTabSz="444500">
            <a:lnSpc>
              <a:spcPct val="90000"/>
            </a:lnSpc>
            <a:spcBef>
              <a:spcPct val="0"/>
            </a:spcBef>
            <a:spcAft>
              <a:spcPct val="15000"/>
            </a:spcAft>
            <a:buChar char="•"/>
          </a:pPr>
          <a:r>
            <a:rPr lang="en-US" sz="1000" b="1" kern="1200" dirty="0">
              <a:solidFill>
                <a:sysClr val="windowText" lastClr="000000">
                  <a:hueOff val="0"/>
                  <a:satOff val="0"/>
                  <a:lumOff val="0"/>
                  <a:alphaOff val="0"/>
                </a:sysClr>
              </a:solidFill>
              <a:latin typeface="DINOT"/>
              <a:ea typeface="+mn-ea"/>
              <a:cs typeface="+mn-cs"/>
            </a:rPr>
            <a:t>Coordinate a new student orientation open-house before school starts. </a:t>
          </a:r>
        </a:p>
        <a:p>
          <a:pPr marL="57150" lvl="1" indent="-57150" algn="l" defTabSz="444500">
            <a:lnSpc>
              <a:spcPct val="90000"/>
            </a:lnSpc>
            <a:spcBef>
              <a:spcPct val="0"/>
            </a:spcBef>
            <a:spcAft>
              <a:spcPct val="15000"/>
            </a:spcAft>
            <a:buChar char="•"/>
          </a:pPr>
          <a:r>
            <a:rPr lang="en-US" sz="1000" b="1" kern="1200" dirty="0">
              <a:solidFill>
                <a:sysClr val="windowText" lastClr="000000">
                  <a:hueOff val="0"/>
                  <a:satOff val="0"/>
                  <a:lumOff val="0"/>
                  <a:alphaOff val="0"/>
                </a:sysClr>
              </a:solidFill>
              <a:latin typeface="DINOT"/>
              <a:ea typeface="+mn-ea"/>
              <a:cs typeface="+mn-cs"/>
            </a:rPr>
            <a:t>Prepare a press release to announce the opening and organize Launch Year celebrations at the start of school.</a:t>
          </a:r>
        </a:p>
      </dsp:txBody>
      <dsp:txXfrm rot="-5400000">
        <a:off x="460846" y="4771966"/>
        <a:ext cx="7181375" cy="38614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BDE3000-DFBE-428A-B419-FC2FAC06B5CB}">
      <dsp:nvSpPr>
        <dsp:cNvPr id="0" name=""/>
        <dsp:cNvSpPr/>
      </dsp:nvSpPr>
      <dsp:spPr>
        <a:xfrm>
          <a:off x="415092" y="3683"/>
          <a:ext cx="2145688" cy="1601711"/>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ED7D31">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panose="020F0502020204030204"/>
              <a:ea typeface="+mn-ea"/>
              <a:cs typeface="+mn-cs"/>
            </a:rPr>
            <a:t>School leadership, advocacy, resources, master scheduling, and community support</a:t>
          </a:r>
        </a:p>
      </dsp:txBody>
      <dsp:txXfrm>
        <a:off x="452622" y="41213"/>
        <a:ext cx="2070628" cy="1564181"/>
      </dsp:txXfrm>
    </dsp:sp>
    <dsp:sp modelId="{B8CCEF1B-E8F6-4352-A760-D409B21EE642}">
      <dsp:nvSpPr>
        <dsp:cNvPr id="0" name=""/>
        <dsp:cNvSpPr/>
      </dsp:nvSpPr>
      <dsp:spPr>
        <a:xfrm>
          <a:off x="415092" y="1605394"/>
          <a:ext cx="2145688" cy="688735"/>
        </a:xfrm>
        <a:prstGeom prst="rect">
          <a:avLst/>
        </a:prstGeom>
        <a:solidFill>
          <a:srgbClr val="005480"/>
        </a:solid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 lastClr="FFFFFF"/>
              </a:solidFill>
              <a:latin typeface="Tahoma"/>
              <a:ea typeface="+mn-ea"/>
              <a:cs typeface="Tahoma"/>
            </a:rPr>
            <a:t>School</a:t>
          </a:r>
          <a:br>
            <a:rPr lang="en-US" sz="1600" kern="1200" dirty="0">
              <a:solidFill>
                <a:sysClr val="window" lastClr="FFFFFF"/>
              </a:solidFill>
              <a:latin typeface="Tahoma"/>
              <a:ea typeface="+mn-ea"/>
              <a:cs typeface="Tahoma"/>
            </a:rPr>
          </a:br>
          <a:r>
            <a:rPr lang="en-US" sz="1600" kern="1200" dirty="0">
              <a:solidFill>
                <a:sysClr val="window" lastClr="FFFFFF"/>
              </a:solidFill>
              <a:latin typeface="Tahoma"/>
              <a:ea typeface="+mn-ea"/>
              <a:cs typeface="Tahoma"/>
            </a:rPr>
            <a:t>Administrator</a:t>
          </a:r>
        </a:p>
      </dsp:txBody>
      <dsp:txXfrm>
        <a:off x="415092" y="1605394"/>
        <a:ext cx="1511048" cy="688735"/>
      </dsp:txXfrm>
    </dsp:sp>
    <dsp:sp modelId="{4E9EC3A8-785E-484C-9E05-8BB12D5E7759}">
      <dsp:nvSpPr>
        <dsp:cNvPr id="0" name=""/>
        <dsp:cNvSpPr/>
      </dsp:nvSpPr>
      <dsp:spPr>
        <a:xfrm>
          <a:off x="1986838" y="1714793"/>
          <a:ext cx="750990" cy="750990"/>
        </a:xfrm>
        <a:prstGeom prst="ellipse">
          <a:avLst/>
        </a:prstGeom>
        <a:blipFill>
          <a:blip xmlns:r="http://schemas.openxmlformats.org/officeDocument/2006/relationships" r:embed="rId1"/>
          <a:srcRect/>
          <a:stretch>
            <a:fillRect/>
          </a:stretch>
        </a:blipFill>
        <a:ln w="12700" cap="flat" cmpd="sng" algn="ctr">
          <a:solidFill>
            <a:srgbClr val="ED7D31">
              <a:tint val="40000"/>
              <a:alpha val="90000"/>
              <a:hueOff val="0"/>
              <a:satOff val="0"/>
              <a:lumOff val="0"/>
              <a:alphaOff val="0"/>
            </a:srgbClr>
          </a:solidFill>
          <a:prstDash val="solid"/>
          <a:miter lim="800000"/>
        </a:ln>
        <a:effectLst/>
      </dsp:spPr>
      <dsp:style>
        <a:lnRef idx="2">
          <a:scrgbClr r="0" g="0" b="0"/>
        </a:lnRef>
        <a:fillRef idx="1">
          <a:scrgbClr r="0" g="0" b="0"/>
        </a:fillRef>
        <a:effectRef idx="0">
          <a:scrgbClr r="0" g="0" b="0"/>
        </a:effectRef>
        <a:fontRef idx="minor"/>
      </dsp:style>
    </dsp:sp>
    <dsp:sp modelId="{17DAEE41-5D60-416E-8A4D-A564FDF2772D}">
      <dsp:nvSpPr>
        <dsp:cNvPr id="0" name=""/>
        <dsp:cNvSpPr/>
      </dsp:nvSpPr>
      <dsp:spPr>
        <a:xfrm>
          <a:off x="2923882" y="3683"/>
          <a:ext cx="2145688" cy="1601711"/>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ED7D31">
              <a:hueOff val="-207909"/>
              <a:satOff val="-11990"/>
              <a:lumOff val="1233"/>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panose="020F0502020204030204"/>
              <a:ea typeface="+mn-ea"/>
              <a:cs typeface="+mn-cs"/>
            </a:rPr>
            <a:t>Academy program coordination and leadership, advocacy, and overall management of implementing NAF’s design</a:t>
          </a:r>
        </a:p>
      </dsp:txBody>
      <dsp:txXfrm>
        <a:off x="2961412" y="41213"/>
        <a:ext cx="2070628" cy="1564181"/>
      </dsp:txXfrm>
    </dsp:sp>
    <dsp:sp modelId="{8A12C7DA-5858-4F12-8F83-65AE1CB04AAC}">
      <dsp:nvSpPr>
        <dsp:cNvPr id="0" name=""/>
        <dsp:cNvSpPr/>
      </dsp:nvSpPr>
      <dsp:spPr>
        <a:xfrm>
          <a:off x="2923882" y="1605394"/>
          <a:ext cx="2145688" cy="688735"/>
        </a:xfrm>
        <a:prstGeom prst="rect">
          <a:avLst/>
        </a:prstGeom>
        <a:solidFill>
          <a:srgbClr val="70AD47"/>
        </a:solid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 lastClr="FFFFFF"/>
              </a:solidFill>
              <a:latin typeface="Tahoma"/>
              <a:ea typeface="+mn-ea"/>
              <a:cs typeface="Tahoma"/>
            </a:rPr>
            <a:t>Academy</a:t>
          </a:r>
          <a:br>
            <a:rPr lang="en-US" sz="1600" kern="1200" dirty="0">
              <a:solidFill>
                <a:sysClr val="window" lastClr="FFFFFF"/>
              </a:solidFill>
              <a:latin typeface="Tahoma"/>
              <a:ea typeface="+mn-ea"/>
              <a:cs typeface="Tahoma"/>
            </a:rPr>
          </a:br>
          <a:r>
            <a:rPr lang="en-US" sz="1600" kern="1200" dirty="0">
              <a:solidFill>
                <a:sysClr val="window" lastClr="FFFFFF"/>
              </a:solidFill>
              <a:latin typeface="Tahoma"/>
              <a:ea typeface="+mn-ea"/>
              <a:cs typeface="Tahoma"/>
            </a:rPr>
            <a:t>Lead </a:t>
          </a:r>
        </a:p>
      </dsp:txBody>
      <dsp:txXfrm>
        <a:off x="2923882" y="1605394"/>
        <a:ext cx="1511048" cy="688735"/>
      </dsp:txXfrm>
    </dsp:sp>
    <dsp:sp modelId="{0B8559B7-D3BD-4115-A3D2-9FA1532F2881}">
      <dsp:nvSpPr>
        <dsp:cNvPr id="0" name=""/>
        <dsp:cNvSpPr/>
      </dsp:nvSpPr>
      <dsp:spPr>
        <a:xfrm>
          <a:off x="4495628" y="1714793"/>
          <a:ext cx="750990" cy="750990"/>
        </a:xfrm>
        <a:prstGeom prst="ellipse">
          <a:avLst/>
        </a:prstGeom>
        <a:blipFill rotWithShape="1">
          <a:blip xmlns:r="http://schemas.openxmlformats.org/officeDocument/2006/relationships" r:embed="rId2"/>
          <a:srcRect/>
          <a:stretch>
            <a:fillRect/>
          </a:stretch>
        </a:blipFill>
        <a:ln w="12700" cap="flat" cmpd="sng" algn="ctr">
          <a:solidFill>
            <a:srgbClr val="ED7D31">
              <a:tint val="40000"/>
              <a:alpha val="90000"/>
              <a:hueOff val="-121318"/>
              <a:satOff val="-10764"/>
              <a:lumOff val="-110"/>
              <a:alphaOff val="0"/>
            </a:srgbClr>
          </a:solidFill>
          <a:prstDash val="solid"/>
          <a:miter lim="800000"/>
        </a:ln>
        <a:effectLst/>
      </dsp:spPr>
      <dsp:style>
        <a:lnRef idx="2">
          <a:scrgbClr r="0" g="0" b="0"/>
        </a:lnRef>
        <a:fillRef idx="1">
          <a:scrgbClr r="0" g="0" b="0"/>
        </a:fillRef>
        <a:effectRef idx="0">
          <a:scrgbClr r="0" g="0" b="0"/>
        </a:effectRef>
        <a:fontRef idx="minor"/>
      </dsp:style>
    </dsp:sp>
    <dsp:sp modelId="{1868E7E5-291F-4E69-848D-BAECFB8C76C6}">
      <dsp:nvSpPr>
        <dsp:cNvPr id="0" name=""/>
        <dsp:cNvSpPr/>
      </dsp:nvSpPr>
      <dsp:spPr>
        <a:xfrm>
          <a:off x="5432673" y="3683"/>
          <a:ext cx="2145688" cy="1601711"/>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ED7D31">
              <a:hueOff val="-415818"/>
              <a:satOff val="-23979"/>
              <a:lumOff val="2465"/>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panose="020F0502020204030204"/>
              <a:ea typeface="+mn-ea"/>
              <a:cs typeface="+mn-cs"/>
            </a:rPr>
            <a:t>Business/community liaison, work-based learning program, and internships</a:t>
          </a:r>
        </a:p>
      </dsp:txBody>
      <dsp:txXfrm>
        <a:off x="5470203" y="41213"/>
        <a:ext cx="2070628" cy="1564181"/>
      </dsp:txXfrm>
    </dsp:sp>
    <dsp:sp modelId="{29D2E7E5-1AD2-47A5-A6B9-339B25981115}">
      <dsp:nvSpPr>
        <dsp:cNvPr id="0" name=""/>
        <dsp:cNvSpPr/>
      </dsp:nvSpPr>
      <dsp:spPr>
        <a:xfrm>
          <a:off x="5432673" y="1605394"/>
          <a:ext cx="2145688" cy="688735"/>
        </a:xfrm>
        <a:prstGeom prst="rect">
          <a:avLst/>
        </a:prstGeom>
        <a:solidFill>
          <a:srgbClr val="ED7D31"/>
        </a:solid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 lastClr="FFFFFF"/>
              </a:solidFill>
              <a:latin typeface="Tahoma"/>
              <a:ea typeface="+mn-ea"/>
              <a:cs typeface="Tahoma"/>
            </a:rPr>
            <a:t>Work-Based</a:t>
          </a:r>
          <a:br>
            <a:rPr lang="en-US" sz="1600" kern="1200" dirty="0">
              <a:solidFill>
                <a:sysClr val="window" lastClr="FFFFFF"/>
              </a:solidFill>
              <a:latin typeface="Tahoma"/>
              <a:ea typeface="+mn-ea"/>
              <a:cs typeface="Tahoma"/>
            </a:rPr>
          </a:br>
          <a:r>
            <a:rPr lang="en-US" sz="1600" kern="1200" dirty="0">
              <a:solidFill>
                <a:sysClr val="window" lastClr="FFFFFF"/>
              </a:solidFill>
              <a:latin typeface="Tahoma"/>
              <a:ea typeface="+mn-ea"/>
              <a:cs typeface="Tahoma"/>
            </a:rPr>
            <a:t>Learning Coordinator</a:t>
          </a:r>
        </a:p>
      </dsp:txBody>
      <dsp:txXfrm>
        <a:off x="5432673" y="1605394"/>
        <a:ext cx="1511048" cy="688735"/>
      </dsp:txXfrm>
    </dsp:sp>
    <dsp:sp modelId="{A1527EA5-E93D-4671-8D23-58C1B5FD5AE8}">
      <dsp:nvSpPr>
        <dsp:cNvPr id="0" name=""/>
        <dsp:cNvSpPr/>
      </dsp:nvSpPr>
      <dsp:spPr>
        <a:xfrm>
          <a:off x="7004419" y="1714793"/>
          <a:ext cx="750990" cy="750990"/>
        </a:xfrm>
        <a:prstGeom prst="ellipse">
          <a:avLst/>
        </a:prstGeom>
        <a:blipFill>
          <a:blip xmlns:r="http://schemas.openxmlformats.org/officeDocument/2006/relationships" r:embed="rId3"/>
          <a:srcRect/>
          <a:stretch>
            <a:fillRect/>
          </a:stretch>
        </a:blipFill>
        <a:ln w="12700" cap="flat" cmpd="sng" algn="ctr">
          <a:solidFill>
            <a:srgbClr val="ED7D31">
              <a:tint val="40000"/>
              <a:alpha val="90000"/>
              <a:hueOff val="-242636"/>
              <a:satOff val="-21527"/>
              <a:lumOff val="-220"/>
              <a:alphaOff val="0"/>
            </a:srgbClr>
          </a:solidFill>
          <a:prstDash val="solid"/>
          <a:miter lim="800000"/>
        </a:ln>
        <a:effectLst/>
      </dsp:spPr>
      <dsp:style>
        <a:lnRef idx="2">
          <a:scrgbClr r="0" g="0" b="0"/>
        </a:lnRef>
        <a:fillRef idx="1">
          <a:scrgbClr r="0" g="0" b="0"/>
        </a:fillRef>
        <a:effectRef idx="0">
          <a:scrgbClr r="0" g="0" b="0"/>
        </a:effectRef>
        <a:fontRef idx="minor"/>
      </dsp:style>
    </dsp:sp>
    <dsp:sp modelId="{EC773EFA-6BEA-41B9-BF09-A4EC326AD5FA}">
      <dsp:nvSpPr>
        <dsp:cNvPr id="0" name=""/>
        <dsp:cNvSpPr/>
      </dsp:nvSpPr>
      <dsp:spPr>
        <a:xfrm>
          <a:off x="7941463" y="3683"/>
          <a:ext cx="2145688" cy="1601711"/>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ED7D31">
              <a:hueOff val="-623727"/>
              <a:satOff val="-35969"/>
              <a:lumOff val="3698"/>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panose="020F0502020204030204"/>
              <a:ea typeface="+mn-ea"/>
              <a:cs typeface="+mn-cs"/>
            </a:rPr>
            <a:t>Learner recruitment, supports and interventions, learner scheduling, and social-emotional and academic advisement</a:t>
          </a:r>
        </a:p>
      </dsp:txBody>
      <dsp:txXfrm>
        <a:off x="7978993" y="41213"/>
        <a:ext cx="2070628" cy="1564181"/>
      </dsp:txXfrm>
    </dsp:sp>
    <dsp:sp modelId="{33187D99-5E3F-40EA-B06F-96FF43D57FA7}">
      <dsp:nvSpPr>
        <dsp:cNvPr id="0" name=""/>
        <dsp:cNvSpPr/>
      </dsp:nvSpPr>
      <dsp:spPr>
        <a:xfrm>
          <a:off x="7941463" y="1605394"/>
          <a:ext cx="2145688" cy="688735"/>
        </a:xfrm>
        <a:prstGeom prst="rect">
          <a:avLst/>
        </a:prstGeom>
        <a:solidFill>
          <a:srgbClr val="FBAF17"/>
        </a:solid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 lastClr="FFFFFF"/>
              </a:solidFill>
              <a:latin typeface="Tahoma"/>
              <a:ea typeface="+mn-ea"/>
              <a:cs typeface="Tahoma"/>
            </a:rPr>
            <a:t>Counselor</a:t>
          </a:r>
        </a:p>
      </dsp:txBody>
      <dsp:txXfrm>
        <a:off x="7941463" y="1605394"/>
        <a:ext cx="1511048" cy="688735"/>
      </dsp:txXfrm>
    </dsp:sp>
    <dsp:sp modelId="{A0F684E8-1B5B-4877-A482-B03AF911D6C2}">
      <dsp:nvSpPr>
        <dsp:cNvPr id="0" name=""/>
        <dsp:cNvSpPr/>
      </dsp:nvSpPr>
      <dsp:spPr>
        <a:xfrm>
          <a:off x="9513209" y="1714793"/>
          <a:ext cx="750990" cy="750990"/>
        </a:xfrm>
        <a:prstGeom prst="ellipse">
          <a:avLst/>
        </a:prstGeom>
        <a:blipFill>
          <a:blip xmlns:r="http://schemas.openxmlformats.org/officeDocument/2006/relationships" r:embed="rId4"/>
          <a:srcRect/>
          <a:stretch>
            <a:fillRect l="-1000" r="-1000"/>
          </a:stretch>
        </a:blipFill>
        <a:ln w="12700" cap="flat" cmpd="sng" algn="ctr">
          <a:solidFill>
            <a:srgbClr val="ED7D31">
              <a:tint val="40000"/>
              <a:alpha val="90000"/>
              <a:hueOff val="-363954"/>
              <a:satOff val="-32291"/>
              <a:lumOff val="-330"/>
              <a:alphaOff val="0"/>
            </a:srgbClr>
          </a:solidFill>
          <a:prstDash val="solid"/>
          <a:miter lim="800000"/>
        </a:ln>
        <a:effectLst/>
      </dsp:spPr>
      <dsp:style>
        <a:lnRef idx="2">
          <a:scrgbClr r="0" g="0" b="0"/>
        </a:lnRef>
        <a:fillRef idx="1">
          <a:scrgbClr r="0" g="0" b="0"/>
        </a:fillRef>
        <a:effectRef idx="0">
          <a:scrgbClr r="0" g="0" b="0"/>
        </a:effectRef>
        <a:fontRef idx="minor"/>
      </dsp:style>
    </dsp:sp>
    <dsp:sp modelId="{4A55FF7E-EBDD-4BB5-B9C8-392FA4BE9EBC}">
      <dsp:nvSpPr>
        <dsp:cNvPr id="0" name=""/>
        <dsp:cNvSpPr/>
      </dsp:nvSpPr>
      <dsp:spPr>
        <a:xfrm>
          <a:off x="415092" y="2837735"/>
          <a:ext cx="2145688" cy="1601711"/>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ED7D31">
              <a:hueOff val="-831636"/>
              <a:satOff val="-47959"/>
              <a:lumOff val="4930"/>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panose="020F0502020204030204"/>
              <a:ea typeface="+mn-ea"/>
              <a:cs typeface="+mn-cs"/>
            </a:rPr>
            <a:t>Career-pathway expertise and integration through authentic project experiences and work-based learning strategies</a:t>
          </a:r>
        </a:p>
      </dsp:txBody>
      <dsp:txXfrm>
        <a:off x="452622" y="2875265"/>
        <a:ext cx="2070628" cy="1564181"/>
      </dsp:txXfrm>
    </dsp:sp>
    <dsp:sp modelId="{45DB1DD8-3F50-490B-B1CD-6C421C54A36A}">
      <dsp:nvSpPr>
        <dsp:cNvPr id="0" name=""/>
        <dsp:cNvSpPr/>
      </dsp:nvSpPr>
      <dsp:spPr>
        <a:xfrm>
          <a:off x="415092" y="4439446"/>
          <a:ext cx="2145688" cy="688735"/>
        </a:xfrm>
        <a:prstGeom prst="rect">
          <a:avLst/>
        </a:prstGeom>
        <a:solidFill>
          <a:srgbClr val="006A4F"/>
        </a:solid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ts val="42"/>
            </a:spcAft>
            <a:buNone/>
          </a:pPr>
          <a:r>
            <a:rPr lang="en-US" sz="1600" kern="1200" dirty="0">
              <a:solidFill>
                <a:sysClr val="window" lastClr="FFFFFF"/>
              </a:solidFill>
              <a:latin typeface="Tahoma"/>
              <a:ea typeface="+mn-ea"/>
              <a:cs typeface="Tahoma"/>
            </a:rPr>
            <a:t>Career Pathway </a:t>
          </a:r>
        </a:p>
        <a:p>
          <a:pPr marL="0" lvl="0" indent="0" algn="l" defTabSz="711200">
            <a:lnSpc>
              <a:spcPct val="90000"/>
            </a:lnSpc>
            <a:spcBef>
              <a:spcPct val="0"/>
            </a:spcBef>
            <a:spcAft>
              <a:spcPts val="42"/>
            </a:spcAft>
            <a:buNone/>
          </a:pPr>
          <a:r>
            <a:rPr lang="en-US" sz="1600" kern="1200" dirty="0">
              <a:solidFill>
                <a:sysClr val="window" lastClr="FFFFFF"/>
              </a:solidFill>
              <a:latin typeface="Tahoma"/>
              <a:ea typeface="+mn-ea"/>
              <a:cs typeface="Tahoma"/>
            </a:rPr>
            <a:t>Educator</a:t>
          </a:r>
        </a:p>
      </dsp:txBody>
      <dsp:txXfrm>
        <a:off x="415092" y="4439446"/>
        <a:ext cx="1511048" cy="688735"/>
      </dsp:txXfrm>
    </dsp:sp>
    <dsp:sp modelId="{0DCAD1F3-46D1-4600-A9D9-6B5DC2D24165}">
      <dsp:nvSpPr>
        <dsp:cNvPr id="0" name=""/>
        <dsp:cNvSpPr/>
      </dsp:nvSpPr>
      <dsp:spPr>
        <a:xfrm>
          <a:off x="1986838" y="4548845"/>
          <a:ext cx="750990" cy="750990"/>
        </a:xfrm>
        <a:prstGeom prst="ellipse">
          <a:avLst/>
        </a:prstGeom>
        <a:blipFill rotWithShape="1">
          <a:blip xmlns:r="http://schemas.openxmlformats.org/officeDocument/2006/relationships" r:embed="rId5">
            <a:extLst>
              <a:ext uri="{28A0092B-C50C-407E-A947-70E740481C1C}">
                <a14:useLocalDpi xmlns:a14="http://schemas.microsoft.com/office/drawing/2010/main" val="0"/>
              </a:ext>
            </a:extLst>
          </a:blip>
          <a:srcRect/>
          <a:stretch>
            <a:fillRect/>
          </a:stretch>
        </a:blipFill>
        <a:ln w="12700" cap="flat" cmpd="sng" algn="ctr">
          <a:solidFill>
            <a:srgbClr val="ED7D31">
              <a:tint val="40000"/>
              <a:alpha val="90000"/>
              <a:hueOff val="-485272"/>
              <a:satOff val="-43055"/>
              <a:lumOff val="-439"/>
              <a:alphaOff val="0"/>
            </a:srgbClr>
          </a:solidFill>
          <a:prstDash val="solid"/>
          <a:miter lim="800000"/>
        </a:ln>
        <a:effectLst/>
      </dsp:spPr>
      <dsp:style>
        <a:lnRef idx="2">
          <a:scrgbClr r="0" g="0" b="0"/>
        </a:lnRef>
        <a:fillRef idx="1">
          <a:scrgbClr r="0" g="0" b="0"/>
        </a:fillRef>
        <a:effectRef idx="0">
          <a:scrgbClr r="0" g="0" b="0"/>
        </a:effectRef>
        <a:fontRef idx="minor"/>
      </dsp:style>
    </dsp:sp>
    <dsp:sp modelId="{E2835815-A405-49DC-8292-10C9684DD883}">
      <dsp:nvSpPr>
        <dsp:cNvPr id="0" name=""/>
        <dsp:cNvSpPr/>
      </dsp:nvSpPr>
      <dsp:spPr>
        <a:xfrm>
          <a:off x="2923882" y="2837735"/>
          <a:ext cx="2145688" cy="1601711"/>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ED7D31">
              <a:hueOff val="-1039545"/>
              <a:satOff val="-59949"/>
              <a:lumOff val="6163"/>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a:solidFill>
                <a:sysClr val="windowText" lastClr="000000">
                  <a:hueOff val="0"/>
                  <a:satOff val="0"/>
                  <a:lumOff val="0"/>
                  <a:alphaOff val="0"/>
                </a:sysClr>
              </a:solidFill>
              <a:latin typeface="Calibri" panose="020F0502020204030204"/>
              <a:ea typeface="+mn-ea"/>
              <a:cs typeface="+mn-cs"/>
            </a:rPr>
            <a:t>Postsecondary education liaison and coordinating college/career activities</a:t>
          </a:r>
        </a:p>
      </dsp:txBody>
      <dsp:txXfrm>
        <a:off x="2961412" y="2875265"/>
        <a:ext cx="2070628" cy="1564181"/>
      </dsp:txXfrm>
    </dsp:sp>
    <dsp:sp modelId="{F1B0171D-2092-4A38-9B4E-737F4BA579B6}">
      <dsp:nvSpPr>
        <dsp:cNvPr id="0" name=""/>
        <dsp:cNvSpPr/>
      </dsp:nvSpPr>
      <dsp:spPr>
        <a:xfrm>
          <a:off x="2923882" y="4439446"/>
          <a:ext cx="2145688" cy="688735"/>
        </a:xfrm>
        <a:prstGeom prst="rect">
          <a:avLst/>
        </a:prstGeom>
        <a:solidFill>
          <a:srgbClr val="009EC9"/>
        </a:solid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 lastClr="FFFFFF"/>
              </a:solidFill>
              <a:latin typeface="Tahoma"/>
              <a:ea typeface="+mn-ea"/>
              <a:cs typeface="Tahoma"/>
            </a:rPr>
            <a:t>College &amp; Career</a:t>
          </a:r>
          <a:br>
            <a:rPr lang="en-US" sz="1600" kern="1200" dirty="0">
              <a:solidFill>
                <a:sysClr val="window" lastClr="FFFFFF"/>
              </a:solidFill>
              <a:latin typeface="Tahoma"/>
              <a:ea typeface="+mn-ea"/>
              <a:cs typeface="Tahoma"/>
            </a:rPr>
          </a:br>
          <a:r>
            <a:rPr lang="en-US" sz="1600" kern="1200" dirty="0">
              <a:solidFill>
                <a:sysClr val="window" lastClr="FFFFFF"/>
              </a:solidFill>
              <a:latin typeface="Tahoma"/>
              <a:ea typeface="+mn-ea"/>
              <a:cs typeface="Tahoma"/>
            </a:rPr>
            <a:t>Coordinator</a:t>
          </a:r>
        </a:p>
      </dsp:txBody>
      <dsp:txXfrm>
        <a:off x="2923882" y="4439446"/>
        <a:ext cx="1511048" cy="688735"/>
      </dsp:txXfrm>
    </dsp:sp>
    <dsp:sp modelId="{0C8A90D6-58FF-4C96-8ED6-C919A746451B}">
      <dsp:nvSpPr>
        <dsp:cNvPr id="0" name=""/>
        <dsp:cNvSpPr/>
      </dsp:nvSpPr>
      <dsp:spPr>
        <a:xfrm>
          <a:off x="4495628" y="4548845"/>
          <a:ext cx="750990" cy="750990"/>
        </a:xfrm>
        <a:prstGeom prst="ellipse">
          <a:avLst/>
        </a:prstGeom>
        <a:blipFill rotWithShape="1">
          <a:blip xmlns:r="http://schemas.openxmlformats.org/officeDocument/2006/relationships" r:embed="rId6">
            <a:extLst>
              <a:ext uri="{28A0092B-C50C-407E-A947-70E740481C1C}">
                <a14:useLocalDpi xmlns:a14="http://schemas.microsoft.com/office/drawing/2010/main" val="0"/>
              </a:ext>
            </a:extLst>
          </a:blip>
          <a:srcRect/>
          <a:stretch>
            <a:fillRect l="-1000" r="-1000"/>
          </a:stretch>
        </a:blipFill>
        <a:ln w="12700" cap="flat" cmpd="sng" algn="ctr">
          <a:solidFill>
            <a:srgbClr val="ED7D31">
              <a:tint val="40000"/>
              <a:alpha val="90000"/>
              <a:hueOff val="-606590"/>
              <a:satOff val="-53819"/>
              <a:lumOff val="-549"/>
              <a:alphaOff val="0"/>
            </a:srgbClr>
          </a:solidFill>
          <a:prstDash val="solid"/>
          <a:miter lim="800000"/>
        </a:ln>
        <a:effectLst/>
      </dsp:spPr>
      <dsp:style>
        <a:lnRef idx="2">
          <a:scrgbClr r="0" g="0" b="0"/>
        </a:lnRef>
        <a:fillRef idx="1">
          <a:scrgbClr r="0" g="0" b="0"/>
        </a:fillRef>
        <a:effectRef idx="0">
          <a:scrgbClr r="0" g="0" b="0"/>
        </a:effectRef>
        <a:fontRef idx="minor"/>
      </dsp:style>
    </dsp:sp>
    <dsp:sp modelId="{FD5332E5-F477-450E-B38D-B2AC8F433D8C}">
      <dsp:nvSpPr>
        <dsp:cNvPr id="0" name=""/>
        <dsp:cNvSpPr/>
      </dsp:nvSpPr>
      <dsp:spPr>
        <a:xfrm>
          <a:off x="5432673" y="2837735"/>
          <a:ext cx="2145688" cy="1601711"/>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ED7D31">
              <a:hueOff val="-1247454"/>
              <a:satOff val="-71938"/>
              <a:lumOff val="7395"/>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a:solidFill>
                <a:sysClr val="windowText" lastClr="000000">
                  <a:hueOff val="0"/>
                  <a:satOff val="0"/>
                  <a:lumOff val="0"/>
                  <a:alphaOff val="0"/>
                </a:sysClr>
              </a:solidFill>
              <a:latin typeface="Calibri" panose="020F0502020204030204"/>
              <a:ea typeface="+mn-ea"/>
              <a:cs typeface="+mn-cs"/>
            </a:rPr>
            <a:t>Core-content expertise and integration through authentic project experiences and work-based learning strategies</a:t>
          </a:r>
        </a:p>
      </dsp:txBody>
      <dsp:txXfrm>
        <a:off x="5470203" y="2875265"/>
        <a:ext cx="2070628" cy="1564181"/>
      </dsp:txXfrm>
    </dsp:sp>
    <dsp:sp modelId="{C2ACB898-B8D6-48FF-9C61-E6607CF5548C}">
      <dsp:nvSpPr>
        <dsp:cNvPr id="0" name=""/>
        <dsp:cNvSpPr/>
      </dsp:nvSpPr>
      <dsp:spPr>
        <a:xfrm>
          <a:off x="5432673" y="4439446"/>
          <a:ext cx="2145688" cy="688735"/>
        </a:xfrm>
        <a:prstGeom prst="rect">
          <a:avLst/>
        </a:prstGeom>
        <a:solidFill>
          <a:srgbClr val="44546A"/>
        </a:solid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 lastClr="FFFFFF"/>
              </a:solidFill>
              <a:latin typeface="Tahoma"/>
              <a:ea typeface="+mn-ea"/>
              <a:cs typeface="Tahoma"/>
            </a:rPr>
            <a:t>Core-Content</a:t>
          </a:r>
          <a:br>
            <a:rPr lang="en-US" sz="1600" kern="1200" dirty="0">
              <a:solidFill>
                <a:sysClr val="window" lastClr="FFFFFF"/>
              </a:solidFill>
              <a:latin typeface="Tahoma"/>
              <a:ea typeface="+mn-ea"/>
              <a:cs typeface="Tahoma"/>
            </a:rPr>
          </a:br>
          <a:r>
            <a:rPr lang="en-US" sz="1600" kern="1200" dirty="0">
              <a:solidFill>
                <a:sysClr val="window" lastClr="FFFFFF"/>
              </a:solidFill>
              <a:latin typeface="Tahoma"/>
              <a:ea typeface="+mn-ea"/>
              <a:cs typeface="Tahoma"/>
            </a:rPr>
            <a:t>Educator</a:t>
          </a:r>
        </a:p>
      </dsp:txBody>
      <dsp:txXfrm>
        <a:off x="5432673" y="4439446"/>
        <a:ext cx="1511048" cy="688735"/>
      </dsp:txXfrm>
    </dsp:sp>
    <dsp:sp modelId="{683552F7-B149-4C94-B3F7-8A935867FAFC}">
      <dsp:nvSpPr>
        <dsp:cNvPr id="0" name=""/>
        <dsp:cNvSpPr/>
      </dsp:nvSpPr>
      <dsp:spPr>
        <a:xfrm>
          <a:off x="7004419" y="4548845"/>
          <a:ext cx="750990" cy="750990"/>
        </a:xfrm>
        <a:prstGeom prst="ellipse">
          <a:avLst/>
        </a:prstGeom>
        <a:blipFill>
          <a:blip xmlns:r="http://schemas.openxmlformats.org/officeDocument/2006/relationships" r:embed="rId7"/>
          <a:srcRect/>
          <a:stretch>
            <a:fillRect l="-1000" r="-1000"/>
          </a:stretch>
        </a:blipFill>
        <a:ln w="12700" cap="flat" cmpd="sng" algn="ctr">
          <a:solidFill>
            <a:srgbClr val="ED7D31">
              <a:tint val="40000"/>
              <a:alpha val="90000"/>
              <a:hueOff val="-727908"/>
              <a:satOff val="-64582"/>
              <a:lumOff val="-659"/>
              <a:alphaOff val="0"/>
            </a:srgbClr>
          </a:solidFill>
          <a:prstDash val="solid"/>
          <a:miter lim="800000"/>
        </a:ln>
        <a:effectLst/>
      </dsp:spPr>
      <dsp:style>
        <a:lnRef idx="2">
          <a:scrgbClr r="0" g="0" b="0"/>
        </a:lnRef>
        <a:fillRef idx="1">
          <a:scrgbClr r="0" g="0" b="0"/>
        </a:fillRef>
        <a:effectRef idx="0">
          <a:scrgbClr r="0" g="0" b="0"/>
        </a:effectRef>
        <a:fontRef idx="minor"/>
      </dsp:style>
    </dsp:sp>
    <dsp:sp modelId="{723AC5CD-F71B-4B8A-AC6E-10CE074E1D0C}">
      <dsp:nvSpPr>
        <dsp:cNvPr id="0" name=""/>
        <dsp:cNvSpPr/>
      </dsp:nvSpPr>
      <dsp:spPr>
        <a:xfrm>
          <a:off x="7941463" y="2837735"/>
          <a:ext cx="2145688" cy="1601711"/>
        </a:xfrm>
        <a:prstGeom prst="round2SameRect">
          <a:avLst>
            <a:gd name="adj1" fmla="val 8000"/>
            <a:gd name="adj2" fmla="val 0"/>
          </a:avLst>
        </a:prstGeom>
        <a:solidFill>
          <a:sysClr val="window" lastClr="FFFFFF">
            <a:alpha val="90000"/>
            <a:hueOff val="0"/>
            <a:satOff val="0"/>
            <a:lumOff val="0"/>
            <a:alphaOff val="0"/>
          </a:sysClr>
        </a:solidFill>
        <a:ln w="12700" cap="flat" cmpd="sng" algn="ctr">
          <a:solidFill>
            <a:srgbClr val="ED7D31">
              <a:hueOff val="-1455363"/>
              <a:satOff val="-83928"/>
              <a:lumOff val="8628"/>
              <a:alphaOff val="0"/>
            </a:srgb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19050" tIns="57150" rIns="19050" bIns="19050" numCol="1" spcCol="1270" anchor="t" anchorCtr="0">
          <a:noAutofit/>
        </a:bodyPr>
        <a:lstStyle/>
        <a:p>
          <a:pPr marL="114300" lvl="1" indent="-114300" algn="l" defTabSz="666750">
            <a:lnSpc>
              <a:spcPct val="90000"/>
            </a:lnSpc>
            <a:spcBef>
              <a:spcPct val="0"/>
            </a:spcBef>
            <a:spcAft>
              <a:spcPct val="15000"/>
            </a:spcAft>
            <a:buChar char="•"/>
          </a:pPr>
          <a:r>
            <a:rPr lang="en-US" sz="1500" kern="1200" dirty="0">
              <a:solidFill>
                <a:sysClr val="windowText" lastClr="000000">
                  <a:hueOff val="0"/>
                  <a:satOff val="0"/>
                  <a:lumOff val="0"/>
                  <a:alphaOff val="0"/>
                </a:sysClr>
              </a:solidFill>
              <a:latin typeface="Calibri" panose="020F0502020204030204"/>
              <a:ea typeface="+mn-ea"/>
              <a:cs typeface="+mn-cs"/>
            </a:rPr>
            <a:t>Students’ interests/needs, academy program impact/effectiveness, and recruitment</a:t>
          </a:r>
        </a:p>
      </dsp:txBody>
      <dsp:txXfrm>
        <a:off x="7978993" y="2875265"/>
        <a:ext cx="2070628" cy="1564181"/>
      </dsp:txXfrm>
    </dsp:sp>
    <dsp:sp modelId="{389691B7-8431-4107-BA72-4A45BB64B04A}">
      <dsp:nvSpPr>
        <dsp:cNvPr id="0" name=""/>
        <dsp:cNvSpPr/>
      </dsp:nvSpPr>
      <dsp:spPr>
        <a:xfrm>
          <a:off x="7941463" y="4439446"/>
          <a:ext cx="2145688" cy="688735"/>
        </a:xfrm>
        <a:prstGeom prst="rect">
          <a:avLst/>
        </a:prstGeom>
        <a:solidFill>
          <a:srgbClr val="92278F"/>
        </a:solidFill>
        <a:ln w="57150" cap="flat" cmpd="sng" algn="ctr">
          <a:no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0960" tIns="0" rIns="20320" bIns="0" numCol="1" spcCol="1270" anchor="ctr" anchorCtr="0">
          <a:noAutofit/>
        </a:bodyPr>
        <a:lstStyle/>
        <a:p>
          <a:pPr marL="0" lvl="0" indent="0" algn="l" defTabSz="711200">
            <a:lnSpc>
              <a:spcPct val="90000"/>
            </a:lnSpc>
            <a:spcBef>
              <a:spcPct val="0"/>
            </a:spcBef>
            <a:spcAft>
              <a:spcPct val="35000"/>
            </a:spcAft>
            <a:buNone/>
          </a:pPr>
          <a:r>
            <a:rPr lang="en-US" sz="1600" kern="1200" dirty="0">
              <a:solidFill>
                <a:sysClr val="window" lastClr="FFFFFF"/>
              </a:solidFill>
              <a:latin typeface="Tahoma"/>
              <a:ea typeface="+mn-ea"/>
              <a:cs typeface="Tahoma"/>
            </a:rPr>
            <a:t>Academy</a:t>
          </a:r>
          <a:br>
            <a:rPr lang="en-US" sz="1600" kern="1200" dirty="0">
              <a:solidFill>
                <a:sysClr val="window" lastClr="FFFFFF"/>
              </a:solidFill>
              <a:latin typeface="Tahoma"/>
              <a:ea typeface="+mn-ea"/>
              <a:cs typeface="Tahoma"/>
            </a:rPr>
          </a:br>
          <a:r>
            <a:rPr lang="en-US" sz="1600" kern="1200" dirty="0">
              <a:solidFill>
                <a:sysClr val="window" lastClr="FFFFFF"/>
              </a:solidFill>
              <a:latin typeface="Tahoma"/>
              <a:ea typeface="+mn-ea"/>
              <a:cs typeface="Tahoma"/>
            </a:rPr>
            <a:t>Student</a:t>
          </a:r>
        </a:p>
      </dsp:txBody>
      <dsp:txXfrm>
        <a:off x="7941463" y="4439446"/>
        <a:ext cx="1511048" cy="688735"/>
      </dsp:txXfrm>
    </dsp:sp>
    <dsp:sp modelId="{3ACB7926-2E92-4D67-AA42-5355ACD01888}">
      <dsp:nvSpPr>
        <dsp:cNvPr id="0" name=""/>
        <dsp:cNvSpPr/>
      </dsp:nvSpPr>
      <dsp:spPr>
        <a:xfrm>
          <a:off x="9513209" y="4548845"/>
          <a:ext cx="750990" cy="750990"/>
        </a:xfrm>
        <a:prstGeom prst="ellipse">
          <a:avLst/>
        </a:prstGeom>
        <a:blipFill rotWithShape="1">
          <a:blip xmlns:r="http://schemas.openxmlformats.org/officeDocument/2006/relationships" r:embed="rId8"/>
          <a:srcRect/>
          <a:stretch>
            <a:fillRect/>
          </a:stretch>
        </a:blipFill>
        <a:ln w="12700" cap="flat" cmpd="sng" algn="ctr">
          <a:solidFill>
            <a:srgbClr val="ED7D31">
              <a:tint val="40000"/>
              <a:alpha val="90000"/>
              <a:hueOff val="-849226"/>
              <a:satOff val="-75346"/>
              <a:lumOff val="-769"/>
              <a:alphaOff val="0"/>
            </a:srgb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1">
  <dgm:title val=""/>
  <dgm:desc val=""/>
  <dgm:catLst>
    <dgm:cat type="process" pri="9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hoose name="Name4">
      <dgm:if name="Name5" axis="des" func="maxDepth" op="gte" val="2">
        <dgm:constrLst>
          <dgm:constr type="h" for="ch" forName="composite" refType="h"/>
          <dgm:constr type="w" for="ch" forName="composite" refType="w"/>
          <dgm:constr type="w" for="des" forName="parTx"/>
          <dgm:constr type="h" for="des" forName="parTx" op="equ"/>
          <dgm:constr type="w" for="des" forName="desTx"/>
          <dgm:constr type="h" for="des" forName="desTx" op="equ"/>
          <dgm:constr type="primFontSz" for="des" forName="parTx" val="65"/>
          <dgm:constr type="secFontSz" for="des" forName="desTx" refType="primFontSz" refFor="des" refForName="parTx" op="equ"/>
          <dgm:constr type="h" for="des" forName="parTx" refType="primFontSz" refFor="des" refForName="parTx" fact="1.5"/>
          <dgm:constr type="h" for="des" forName="desTx" refType="primFontSz" refFor="des" refForName="parTx" fact="0.5"/>
          <dgm:constr type="w" for="ch" forName="space" op="equ" val="-6"/>
        </dgm:constrLst>
        <dgm:ruleLst>
          <dgm:rule type="w" for="ch" forName="composite" val="0" fact="NaN" max="NaN"/>
          <dgm:rule type="primFontSz" for="des" forName="parTx" val="5" fact="NaN" max="NaN"/>
        </dgm:ruleLst>
        <dgm:forEach name="Name6" axis="ch" ptType="node">
          <dgm:layoutNode name="composite">
            <dgm:alg type="composite"/>
            <dgm:shape xmlns:r="http://schemas.openxmlformats.org/officeDocument/2006/relationships" r:blip="">
              <dgm:adjLst/>
            </dgm:shape>
            <dgm:presOf/>
            <dgm:choose name="Name7">
              <dgm:if name="Name8" func="var" arg="dir" op="equ" val="norm">
                <dgm:constrLst>
                  <dgm:constr type="l" for="ch" forName="parTx"/>
                  <dgm:constr type="w" for="ch" forName="parTx" refType="w"/>
                  <dgm:constr type="t" for="ch" forName="parTx"/>
                  <dgm:constr type="l" for="ch" forName="desTx"/>
                  <dgm:constr type="w" for="ch" forName="desTx" refType="w" refFor="ch" refForName="parTx" fact="0.8"/>
                  <dgm:constr type="t" for="ch" forName="desTx" refType="h" refFor="ch" refForName="parTx" fact="1.125"/>
                </dgm:constrLst>
              </dgm:if>
              <dgm:else name="Name9">
                <dgm:constrLst>
                  <dgm:constr type="l" for="ch" forName="parTx"/>
                  <dgm:constr type="w" for="ch" forName="parTx" refType="w"/>
                  <dgm:constr type="t" for="ch" forName="parTx"/>
                  <dgm:constr type="l" for="ch" forName="desTx" refType="w" fact="0.2"/>
                  <dgm:constr type="w" for="ch" forName="desTx" refType="w" refFor="ch" refForName="parTx" fact="0.8"/>
                  <dgm:constr type="t" for="ch" forName="desTx" refType="h" refFor="ch" refForName="parTx" fact="1.125"/>
                </dgm:constrLst>
              </dgm:else>
            </dgm:choose>
            <dgm:ruleLst>
              <dgm:rule type="h" val="INF" fact="NaN" max="NaN"/>
            </dgm:ruleLst>
            <dgm:layoutNode name="parTx">
              <dgm:varLst>
                <dgm:chMax val="0"/>
                <dgm:chPref val="0"/>
                <dgm:bulletEnabled val="1"/>
              </dgm:varLst>
              <dgm:alg type="tx"/>
              <dgm:choose name="Name10">
                <dgm:if name="Name11" func="var" arg="dir" op="equ" val="norm">
                  <dgm:shape xmlns:r="http://schemas.openxmlformats.org/officeDocument/2006/relationships" type="chevron" r:blip="">
                    <dgm:adjLst/>
                  </dgm:shape>
                </dgm:if>
                <dgm:else name="Name12">
                  <dgm:shape xmlns:r="http://schemas.openxmlformats.org/officeDocument/2006/relationships" rot="180" type="chevron" r:blip="">
                    <dgm:adjLst/>
                  </dgm:shape>
                </dgm:else>
              </dgm:choose>
              <dgm:presOf axis="self" ptType="node"/>
              <dgm:choose name="Name13">
                <dgm:if name="Name14" func="var" arg="dir" op="equ" val="norm">
                  <dgm:constrLst>
                    <dgm:constr type="h" refType="w" op="lte" fact="0.4"/>
                    <dgm:constr type="h"/>
                    <dgm:constr type="tMarg" refType="primFontSz" fact="0.105"/>
                    <dgm:constr type="bMarg" refType="primFontSz" fact="0.105"/>
                    <dgm:constr type="lMarg" refType="primFontSz" fact="0.315"/>
                    <dgm:constr type="rMarg" refType="primFontSz" fact="0.105"/>
                  </dgm:constrLst>
                </dgm:if>
                <dgm:else name="Name15">
                  <dgm:constrLst>
                    <dgm:constr type="h" refType="w" op="lte" fact="0.4"/>
                    <dgm:constr type="h"/>
                    <dgm:constr type="tMarg" refType="primFontSz" fact="0.105"/>
                    <dgm:constr type="bMarg" refType="primFontSz" fact="0.105"/>
                    <dgm:constr type="lMarg" refType="primFontSz" fact="0.105"/>
                    <dgm:constr type="rMarg" refType="primFontSz" fact="0.315"/>
                  </dgm:constrLst>
                </dgm:else>
              </dgm:choose>
              <dgm:ruleLst>
                <dgm:rule type="h" val="INF" fact="NaN" max="NaN"/>
              </dgm:ruleLst>
            </dgm:layoutNode>
            <dgm:layoutNode name="desTx" styleLbl="revTx">
              <dgm:varLst>
                <dgm:bulletEnabled val="1"/>
              </dgm:varLst>
              <dgm:alg type="tx">
                <dgm:param type="stBulletLvl" val="1"/>
              </dgm:alg>
              <dgm:choose name="Name16">
                <dgm:if name="Name17" axis="ch" ptType="node" func="cnt" op="gte" val="1">
                  <dgm:shape xmlns:r="http://schemas.openxmlformats.org/officeDocument/2006/relationships" type="rect" r:blip="">
                    <dgm:adjLst/>
                  </dgm:shape>
                </dgm:if>
                <dgm:else name="Name18">
                  <dgm:shape xmlns:r="http://schemas.openxmlformats.org/officeDocument/2006/relationships" type="rect" r:blip="" hideGeom="1">
                    <dgm:adjLst/>
                  </dgm:shape>
                </dgm:else>
              </dgm:choose>
              <dgm:presOf axis="des" ptType="node"/>
              <dgm:constrLst>
                <dgm:constr type="secFontSz" val="65"/>
                <dgm:constr type="primFontSz" refType="secFontSz"/>
                <dgm:constr type="h"/>
                <dgm:constr type="tMarg"/>
                <dgm:constr type="bMarg"/>
                <dgm:constr type="rMarg"/>
                <dgm:constr type="lMarg"/>
              </dgm:constrLst>
              <dgm:ruleLst>
                <dgm:rule type="h" val="INF" fact="NaN" max="NaN"/>
              </dgm:ruleLst>
            </dgm:layoutNode>
          </dgm:layoutNode>
          <dgm:forEach name="Name19" axis="followSib" ptType="sibTrans" cnt="1">
            <dgm:layoutNode name="space">
              <dgm:alg type="sp"/>
              <dgm:shape xmlns:r="http://schemas.openxmlformats.org/officeDocument/2006/relationships" r:blip="">
                <dgm:adjLst/>
              </dgm:shape>
              <dgm:presOf/>
              <dgm:constrLst/>
              <dgm:ruleLst/>
            </dgm:layoutNode>
          </dgm:forEach>
        </dgm:forEach>
      </dgm:if>
      <dgm:else name="Name20">
        <dgm:constrLst>
          <dgm:constr type="w" for="ch" forName="parTxOnly" refType="w"/>
          <dgm:constr type="h" for="des" forName="parTxOnly" op="equ"/>
          <dgm:constr type="primFontSz" for="des" forName="parTxOnly" op="equ" val="65"/>
          <dgm:constr type="w" for="ch" forName="parTxOnlySpace" refType="w" refFor="ch" refForName="parTxOnly" fact="-0.1"/>
        </dgm:constrLst>
        <dgm:ruleLst/>
        <dgm:forEach name="Name21" axis="ch" ptType="node">
          <dgm:layoutNode name="parTxOnly">
            <dgm:varLst>
              <dgm:chMax val="0"/>
              <dgm:chPref val="0"/>
              <dgm:bulletEnabled val="1"/>
            </dgm:varLst>
            <dgm:alg type="tx"/>
            <dgm:choose name="Name22">
              <dgm:if name="Name23" func="var" arg="dir" op="equ" val="norm">
                <dgm:shape xmlns:r="http://schemas.openxmlformats.org/officeDocument/2006/relationships" type="chevron" r:blip="">
                  <dgm:adjLst/>
                </dgm:shape>
              </dgm:if>
              <dgm:else name="Name24">
                <dgm:shape xmlns:r="http://schemas.openxmlformats.org/officeDocument/2006/relationships" rot="180" type="chevron" r:blip="">
                  <dgm:adjLst/>
                </dgm:shape>
              </dgm:else>
            </dgm:choose>
            <dgm:presOf axis="self" ptType="node"/>
            <dgm:choose name="Name25">
              <dgm:if name="Name26" func="var" arg="dir" op="equ" val="norm">
                <dgm:constrLst>
                  <dgm:constr type="h" refType="w" op="equ" fact="0.4"/>
                  <dgm:constr type="tMarg" refType="primFontSz" fact="0.105"/>
                  <dgm:constr type="bMarg" refType="primFontSz" fact="0.105"/>
                  <dgm:constr type="lMarg" refType="primFontSz" fact="0.315"/>
                  <dgm:constr type="rMarg" refType="primFontSz" fact="0.105"/>
                </dgm:constrLst>
              </dgm:if>
              <dgm:else name="Name27">
                <dgm:constrLst>
                  <dgm:constr type="h" refType="w" op="equ" fact="0.4"/>
                  <dgm:constr type="tMarg" refType="primFontSz" fact="0.105"/>
                  <dgm:constr type="bMarg" refType="primFontSz" fact="0.105"/>
                  <dgm:constr type="lMarg" refType="primFontSz" fact="0.105"/>
                  <dgm:constr type="rMarg" refType="primFontSz" fact="0.315"/>
                </dgm:constrLst>
              </dgm:else>
            </dgm:choose>
            <dgm:ruleLst>
              <dgm:rule type="primFontSz" val="5" fact="NaN" max="NaN"/>
            </dgm:ruleLst>
          </dgm:layoutNode>
          <dgm:forEach name="Name28" axis="followSib" ptType="sibTrans" cnt="1">
            <dgm:layoutNode name="parTxOnlySpace">
              <dgm:alg type="sp"/>
              <dgm:shape xmlns:r="http://schemas.openxmlformats.org/officeDocument/2006/relationships" r:blip="">
                <dgm:adjLst/>
              </dgm:shape>
              <dgm:presOf/>
              <dgm:constrLst/>
              <dgm:ruleLst/>
            </dgm:layoutNode>
          </dgm:forEach>
        </dgm:forEach>
      </dgm:else>
    </dgm:choose>
  </dgm:layoutNode>
</dgm:layoutDef>
</file>

<file path=ppt/diagrams/layout3.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76363" cy="470895"/>
          </a:xfrm>
          <a:prstGeom prst="rect">
            <a:avLst/>
          </a:prstGeom>
        </p:spPr>
        <p:txBody>
          <a:bodyPr vert="horz" lIns="94189" tIns="47095" rIns="94189" bIns="47095" rtlCol="0"/>
          <a:lstStyle>
            <a:lvl1pPr algn="l">
              <a:defRPr sz="1200"/>
            </a:lvl1pPr>
          </a:lstStyle>
          <a:p>
            <a:endParaRPr lang="en-US"/>
          </a:p>
        </p:txBody>
      </p:sp>
      <p:sp>
        <p:nvSpPr>
          <p:cNvPr id="3" name="Date Placeholder 2"/>
          <p:cNvSpPr>
            <a:spLocks noGrp="1"/>
          </p:cNvSpPr>
          <p:nvPr>
            <p:ph type="dt" idx="1"/>
          </p:nvPr>
        </p:nvSpPr>
        <p:spPr>
          <a:xfrm>
            <a:off x="4021294" y="0"/>
            <a:ext cx="3076363" cy="470895"/>
          </a:xfrm>
          <a:prstGeom prst="rect">
            <a:avLst/>
          </a:prstGeom>
        </p:spPr>
        <p:txBody>
          <a:bodyPr vert="horz" lIns="94189" tIns="47095" rIns="94189" bIns="47095" rtlCol="0"/>
          <a:lstStyle>
            <a:lvl1pPr algn="r">
              <a:defRPr sz="1200"/>
            </a:lvl1pPr>
          </a:lstStyle>
          <a:p>
            <a:fld id="{1BE401E8-E944-4CE9-A1D6-8E5834680E58}" type="datetimeFigureOut">
              <a:rPr lang="en-US" smtClean="0"/>
              <a:t>2/13/2024</a:t>
            </a:fld>
            <a:endParaRPr lang="en-US"/>
          </a:p>
        </p:txBody>
      </p:sp>
      <p:sp>
        <p:nvSpPr>
          <p:cNvPr id="4" name="Slide Image Placeholder 3"/>
          <p:cNvSpPr>
            <a:spLocks noGrp="1" noRot="1" noChangeAspect="1"/>
          </p:cNvSpPr>
          <p:nvPr>
            <p:ph type="sldImg" idx="2"/>
          </p:nvPr>
        </p:nvSpPr>
        <p:spPr>
          <a:xfrm>
            <a:off x="735013" y="1173163"/>
            <a:ext cx="5629275" cy="3167062"/>
          </a:xfrm>
          <a:prstGeom prst="rect">
            <a:avLst/>
          </a:prstGeom>
          <a:noFill/>
          <a:ln w="12700">
            <a:solidFill>
              <a:prstClr val="black"/>
            </a:solidFill>
          </a:ln>
        </p:spPr>
        <p:txBody>
          <a:bodyPr vert="horz" lIns="94189" tIns="47095" rIns="94189" bIns="47095" rtlCol="0" anchor="ctr"/>
          <a:lstStyle/>
          <a:p>
            <a:endParaRPr lang="en-US"/>
          </a:p>
        </p:txBody>
      </p:sp>
      <p:sp>
        <p:nvSpPr>
          <p:cNvPr id="5" name="Notes Placeholder 4"/>
          <p:cNvSpPr>
            <a:spLocks noGrp="1"/>
          </p:cNvSpPr>
          <p:nvPr>
            <p:ph type="body" sz="quarter" idx="3"/>
          </p:nvPr>
        </p:nvSpPr>
        <p:spPr>
          <a:xfrm>
            <a:off x="709931" y="4516675"/>
            <a:ext cx="5679440" cy="3695462"/>
          </a:xfrm>
          <a:prstGeom prst="rect">
            <a:avLst/>
          </a:prstGeom>
        </p:spPr>
        <p:txBody>
          <a:bodyPr vert="horz" lIns="94189" tIns="47095" rIns="94189" bIns="47095"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914407"/>
            <a:ext cx="3076363" cy="470894"/>
          </a:xfrm>
          <a:prstGeom prst="rect">
            <a:avLst/>
          </a:prstGeom>
        </p:spPr>
        <p:txBody>
          <a:bodyPr vert="horz" lIns="94189" tIns="47095" rIns="94189" bIns="47095" rtlCol="0" anchor="b"/>
          <a:lstStyle>
            <a:lvl1pPr algn="l">
              <a:defRPr sz="1200"/>
            </a:lvl1pPr>
          </a:lstStyle>
          <a:p>
            <a:endParaRPr lang="en-US"/>
          </a:p>
        </p:txBody>
      </p:sp>
      <p:sp>
        <p:nvSpPr>
          <p:cNvPr id="7" name="Slide Number Placeholder 6"/>
          <p:cNvSpPr>
            <a:spLocks noGrp="1"/>
          </p:cNvSpPr>
          <p:nvPr>
            <p:ph type="sldNum" sz="quarter" idx="5"/>
          </p:nvPr>
        </p:nvSpPr>
        <p:spPr>
          <a:xfrm>
            <a:off x="4021294" y="8914407"/>
            <a:ext cx="3076363" cy="470894"/>
          </a:xfrm>
          <a:prstGeom prst="rect">
            <a:avLst/>
          </a:prstGeom>
        </p:spPr>
        <p:txBody>
          <a:bodyPr vert="horz" lIns="94189" tIns="47095" rIns="94189" bIns="47095" rtlCol="0" anchor="b"/>
          <a:lstStyle>
            <a:lvl1pPr algn="r">
              <a:defRPr sz="1200"/>
            </a:lvl1pPr>
          </a:lstStyle>
          <a:p>
            <a:fld id="{35D7F22E-BA7D-46A7-A4A1-4E4656668F64}" type="slidenum">
              <a:rPr lang="en-US" smtClean="0"/>
              <a:t>‹#›</a:t>
            </a:fld>
            <a:endParaRPr lang="en-US"/>
          </a:p>
        </p:txBody>
      </p:sp>
    </p:spTree>
    <p:extLst>
      <p:ext uri="{BB962C8B-B14F-4D97-AF65-F5344CB8AC3E}">
        <p14:creationId xmlns:p14="http://schemas.microsoft.com/office/powerpoint/2010/main" val="320796573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8" Type="http://schemas.openxmlformats.org/officeDocument/2006/relationships/hyperlink" Target="https://ash.naf.org/public/learning/project/entrepreneurship-expedition:-food-innovation-with-a-social-mission" TargetMode="External"/><Relationship Id="rId13" Type="http://schemas.openxmlformats.org/officeDocument/2006/relationships/hyperlink" Target="https://ash.naf.org/public/learning/project/nameafuture-expedition?contentful_link=1" TargetMode="External"/><Relationship Id="rId18" Type="http://schemas.openxmlformats.org/officeDocument/2006/relationships/hyperlink" Target="https://ash.naf.org/public/learning/project/future-cities-city-planning" TargetMode="External"/><Relationship Id="rId3" Type="http://schemas.openxmlformats.org/officeDocument/2006/relationships/hyperlink" Target="https://ash.naf.org/public/learning/project/cryptocurrency-and-blockchain" TargetMode="External"/><Relationship Id="rId21" Type="http://schemas.openxmlformats.org/officeDocument/2006/relationships/hyperlink" Target="https://ash.naf.org/public/learning/project/health-equity-by-merck" TargetMode="External"/><Relationship Id="rId7" Type="http://schemas.openxmlformats.org/officeDocument/2006/relationships/hyperlink" Target="https://ash.naf.org/public/learning/project/exploring-virtual-reality-and-augmented-reality" TargetMode="External"/><Relationship Id="rId12" Type="http://schemas.openxmlformats.org/officeDocument/2006/relationships/hyperlink" Target="https://ash.naf.org/public/learning/project/ux-design-from-idea-to-launch" TargetMode="External"/><Relationship Id="rId17" Type="http://schemas.openxmlformats.org/officeDocument/2006/relationships/hyperlink" Target="https://ash.naf.org/public/learning/project/smart-hotels" TargetMode="External"/><Relationship Id="rId2" Type="http://schemas.openxmlformats.org/officeDocument/2006/relationships/slide" Target="../slides/slide14.xml"/><Relationship Id="rId16" Type="http://schemas.openxmlformats.org/officeDocument/2006/relationships/hyperlink" Target="https://ash.naf.org/public/learning/project/navigating-to-a-rewarding-career-in-accounting" TargetMode="External"/><Relationship Id="rId20" Type="http://schemas.openxmlformats.org/officeDocument/2006/relationships/hyperlink" Target="https://ash.naf.org/public/learning/project/artificial-intelligence-ai" TargetMode="External"/><Relationship Id="rId1" Type="http://schemas.openxmlformats.org/officeDocument/2006/relationships/notesMaster" Target="../notesMasters/notesMaster1.xml"/><Relationship Id="rId6" Type="http://schemas.openxmlformats.org/officeDocument/2006/relationships/hyperlink" Target="https://ash.naf.org/public/learning/project/exploring-creative-coding" TargetMode="External"/><Relationship Id="rId11" Type="http://schemas.openxmlformats.org/officeDocument/2006/relationships/hyperlink" Target="https://ash.naf.org/public/learning/project/sports-data-and-analytics" TargetMode="External"/><Relationship Id="rId5" Type="http://schemas.openxmlformats.org/officeDocument/2006/relationships/hyperlink" Target="https://ash.naf.org/public/learning/project/entrepreneurship-real-estate" TargetMode="External"/><Relationship Id="rId15" Type="http://schemas.openxmlformats.org/officeDocument/2006/relationships/hyperlink" Target="https://ash.naf.org/public/learning/project/computer-vision" TargetMode="External"/><Relationship Id="rId10" Type="http://schemas.openxmlformats.org/officeDocument/2006/relationships/hyperlink" Target="https://ash.naf.org/public/learning/project/nftes-world-series-of-innovation-naf-challenge-resource-for-learners" TargetMode="External"/><Relationship Id="rId19" Type="http://schemas.openxmlformats.org/officeDocument/2006/relationships/hyperlink" Target="https://ash.naf.org/public/learning/project/aerospace-engineering" TargetMode="External"/><Relationship Id="rId4" Type="http://schemas.openxmlformats.org/officeDocument/2006/relationships/hyperlink" Target="https://ash.naf.org/public/learning/project/cybersecurity-expedition" TargetMode="External"/><Relationship Id="rId9" Type="http://schemas.openxmlformats.org/officeDocument/2006/relationships/hyperlink" Target="https://ash.naf.org/public/learning/project/lead4change-leadership-and-service-learning" TargetMode="External"/><Relationship Id="rId14" Type="http://schemas.openxmlformats.org/officeDocument/2006/relationships/hyperlink" Target="https://ash.naf.org/public/learning/project/eco-tech" TargetMode="External"/><Relationship Id="rId22" Type="http://schemas.openxmlformats.org/officeDocument/2006/relationships/hyperlink" Target="https://ash.naf.org/public/learning/project/bevlaunch" TargetMode="Externa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3" Type="http://schemas.openxmlformats.org/officeDocument/2006/relationships/hyperlink" Target="https://naf.org/news_articles/revolutionizing-work-based-learning-knopro-a-new-digital-tool-expands-access-and-opportunity-for-high-school-students" TargetMode="External"/><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4974" rtl="0" eaLnBrk="1" fontAlgn="auto" latinLnBrk="0" hangingPunct="1">
              <a:lnSpc>
                <a:spcPct val="100000"/>
              </a:lnSpc>
              <a:spcBef>
                <a:spcPts val="0"/>
              </a:spcBef>
              <a:spcAft>
                <a:spcPts val="0"/>
              </a:spcAft>
              <a:buClrTx/>
              <a:buSzTx/>
              <a:buFontTx/>
              <a:buNone/>
              <a:tabLst/>
              <a:defRPr/>
            </a:pPr>
            <a:fld id="{89E1CC8C-80D9-4894-A88A-C6406C4D97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4974"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251099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NAF academies start with a sustainable foundation are structured as small, focused learning communities that </a:t>
            </a:r>
            <a:r>
              <a:rPr lang="en-US" b="1" dirty="0"/>
              <a:t>fit within and enhance high school systems</a:t>
            </a:r>
            <a:r>
              <a:rPr lang="en-US" dirty="0"/>
              <a:t>. NAF promotes open enrollment for its academies to maximize every student’s chance at a successful future. The flexible structure encourages teacher collaboration across subject areas and fosters personalization to meet student, school, district, and state needs and goals.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502207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Advisory boards and their members provide an essential bridge between the classroom and the workplace. </a:t>
            </a:r>
          </a:p>
          <a:p>
            <a:pPr marL="171450" indent="-171450">
              <a:buFont typeface="Arial" panose="020B0604020202020204" pitchFamily="34" charset="0"/>
              <a:buChar char="•"/>
            </a:pPr>
            <a:r>
              <a:rPr lang="en-US" dirty="0"/>
              <a:t>Collaborating with academy leaders to enhance curriculum and professional development</a:t>
            </a:r>
          </a:p>
          <a:p>
            <a:pPr marL="171450" indent="-171450">
              <a:buFont typeface="Arial" panose="020B0604020202020204" pitchFamily="34" charset="0"/>
              <a:buChar char="•"/>
            </a:pPr>
            <a:r>
              <a:rPr lang="en-US" dirty="0"/>
              <a:t>Participating in a variety of classroom activities and student projects</a:t>
            </a:r>
          </a:p>
          <a:p>
            <a:pPr marL="171450" indent="-171450">
              <a:buFont typeface="Arial" panose="020B0604020202020204" pitchFamily="34" charset="0"/>
              <a:buChar char="•"/>
            </a:pPr>
            <a:r>
              <a:rPr lang="en-US" dirty="0"/>
              <a:t>Leveraging connections to raise awareness for the academy and build community support</a:t>
            </a:r>
          </a:p>
          <a:p>
            <a:pPr marL="171450" indent="-171450">
              <a:buFont typeface="Arial" panose="020B0604020202020204" pitchFamily="34" charset="0"/>
              <a:buChar char="•"/>
            </a:pPr>
            <a:r>
              <a:rPr lang="en-US" dirty="0"/>
              <a:t>Finding, funding, or furnishing paid internship opportunities</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7250534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NAF academies initially focused on five career themes: Finance, Hospitality &amp; Tourism, Information Technology, Engineering, and Health Sciences. Students benefit from industry-vetted curricula infused with principles of science, technology, engineering, and math (STEM). Each NAF course is one semester. However, academies can pair courses to create a year-long class.</a:t>
            </a:r>
          </a:p>
          <a:p>
            <a:endParaRPr lang="en-US" b="0" dirty="0"/>
          </a:p>
          <a:p>
            <a:pPr marL="0" marR="4800" indent="0">
              <a:buFont typeface="Arial" panose="020B0604020202020204" pitchFamily="34" charset="0"/>
              <a:buNone/>
            </a:pPr>
            <a:r>
              <a:rPr lang="en-US" sz="1800" b="0" i="0" u="none" strike="noStrike" baseline="0" dirty="0">
                <a:solidFill>
                  <a:srgbClr val="FFFFFF"/>
                </a:solidFill>
                <a:latin typeface="DIN OT"/>
              </a:rPr>
              <a:t>In addition to NAF curricula, NAF academies integrate other career-thematic curricular options into the course sequencing, partnering with Project Lead the Way, The STEM Academy, Paxton/Patterson, Cisco, Advanced Placement, International Baccalaureate, Cambridge, and Dual Enrollment courses</a:t>
            </a:r>
            <a:endParaRPr lang="en-US" b="0" dirty="0"/>
          </a:p>
          <a:p>
            <a:endParaRPr lang="en-US" b="1" dirty="0"/>
          </a:p>
          <a:p>
            <a:r>
              <a:rPr lang="en-US" b="1" dirty="0"/>
              <a:t>A few partner organizations include:</a:t>
            </a:r>
          </a:p>
          <a:p>
            <a:pPr marL="171450" indent="-171450">
              <a:buFont typeface="Arial" panose="020B0604020202020204" pitchFamily="34" charset="0"/>
              <a:buChar char="•"/>
            </a:pPr>
            <a:r>
              <a:rPr lang="en-US" dirty="0"/>
              <a:t>Google for Education</a:t>
            </a:r>
          </a:p>
          <a:p>
            <a:pPr marL="171450" indent="-171450">
              <a:buFont typeface="Arial" panose="020B0604020202020204" pitchFamily="34" charset="0"/>
              <a:buChar char="•"/>
            </a:pPr>
            <a:r>
              <a:rPr lang="en-US" dirty="0"/>
              <a:t>Cyber.org</a:t>
            </a:r>
          </a:p>
          <a:p>
            <a:pPr marL="171450" indent="-171450">
              <a:buFont typeface="Arial" panose="020B0604020202020204" pitchFamily="34" charset="0"/>
              <a:buChar char="•"/>
            </a:pPr>
            <a:r>
              <a:rPr lang="en-US" dirty="0"/>
              <a:t>Code.org</a:t>
            </a:r>
          </a:p>
          <a:p>
            <a:pPr marL="171450" indent="-171450">
              <a:buFont typeface="Arial" panose="020B0604020202020204" pitchFamily="34" charset="0"/>
              <a:buChar char="•"/>
            </a:pPr>
            <a:r>
              <a:rPr lang="en-US" dirty="0"/>
              <a:t>NGPG.org – Next Gen Personal Finance</a:t>
            </a:r>
          </a:p>
          <a:p>
            <a:pPr marL="171450" indent="-171450">
              <a:buFont typeface="Arial" panose="020B0604020202020204" pitchFamily="34" charset="0"/>
              <a:buChar char="•"/>
            </a:pPr>
            <a:r>
              <a:rPr lang="en-US" dirty="0"/>
              <a:t>LabXchange.org</a:t>
            </a:r>
          </a:p>
          <a:p>
            <a:pPr marL="171450" indent="-171450">
              <a:buFont typeface="Arial" panose="020B0604020202020204" pitchFamily="34" charset="0"/>
              <a:buChar char="•"/>
            </a:pPr>
            <a:r>
              <a:rPr lang="en-US" dirty="0"/>
              <a:t>teachengineering.org</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8699100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latin typeface="+mn-lt"/>
              </a:rPr>
              <a:t>In addition to NAF’s five core career themes, our </a:t>
            </a:r>
            <a:r>
              <a:rPr lang="en-US" b="1" dirty="0">
                <a:latin typeface="+mn-lt"/>
              </a:rPr>
              <a:t>Additional Pathways </a:t>
            </a:r>
            <a:r>
              <a:rPr lang="en-US" dirty="0">
                <a:latin typeface="+mn-lt"/>
              </a:rPr>
              <a:t>include high school-level courses provided by 3rd-party curriculum collaborators in various CTE pathways.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a:latin typeface="+mn-lt"/>
              </a:rPr>
              <a:t>Additionally, NAF offers supports in aligning existing programs with state-level CTE requirements and federal funding opportunities – the NAF approach aligns with Perkins V accountability requirements.</a:t>
            </a:r>
            <a:br>
              <a:rPr lang="en-US" dirty="0">
                <a:latin typeface="+mn-lt"/>
              </a:rPr>
            </a:br>
            <a:br>
              <a:rPr lang="en-US" dirty="0">
                <a:latin typeface="+mn-lt"/>
              </a:rPr>
            </a:br>
            <a:r>
              <a:rPr lang="en-US" b="0" i="0" dirty="0">
                <a:solidFill>
                  <a:srgbClr val="050505"/>
                </a:solidFill>
                <a:effectLst/>
                <a:latin typeface="+mn-lt"/>
              </a:rPr>
              <a:t>Watch Dr. Amy Loyd, Assistant Secretary of Education, Office of Career, Technical, and Adult Education at the U.S. Department of Education speak on the Power of NAF. </a:t>
            </a:r>
            <a:r>
              <a:rPr lang="en-US" b="1" i="0" dirty="0">
                <a:solidFill>
                  <a:srgbClr val="050505"/>
                </a:solidFill>
                <a:effectLst/>
                <a:latin typeface="+mn-lt"/>
              </a:rPr>
              <a:t>LINK: https://youtu.be/QdqSgGrRyKk</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50505"/>
              </a:solidFill>
              <a:effectLst/>
              <a:latin typeface="+mn-lt"/>
            </a:endParaRPr>
          </a:p>
          <a:p>
            <a:pPr marL="171450" indent="-171450">
              <a:buFont typeface="Arial" panose="020B0604020202020204" pitchFamily="34" charset="0"/>
              <a:buChar char="•"/>
            </a:pPr>
            <a:r>
              <a:rPr lang="en-US" dirty="0"/>
              <a:t>https://careertech.org/what-we-do/career-clusters/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https://cte.ed.gov/initiatives/octaes-programs-of-study-design-framework</a:t>
            </a:r>
            <a:endParaRPr lang="en-US" dirty="0">
              <a:latin typeface="+mn-lt"/>
            </a:endParaRP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38232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Student curriculum resources include career-connected authentic project learning experiences. To learn more about NAF Expeditions, visit https://ash.naf.org/public/learning &gt; Projects</a:t>
            </a:r>
          </a:p>
          <a:p>
            <a:endParaRPr lang="en-US" dirty="0"/>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3" tooltip="https://ash.naf.org/public/learning/project/cryptocurrency-and-blockchain">
                  <a:extLst>
                    <a:ext uri="{A12FA001-AC4F-418D-AE19-62706E023703}">
                      <ahyp:hlinkClr xmlns:ahyp="http://schemas.microsoft.com/office/drawing/2018/hyperlinkcolor" val="tx"/>
                    </a:ext>
                  </a:extLst>
                </a:hlinkClick>
              </a:rPr>
              <a:t>Cryptocurrency &amp; Blockchain</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4" tooltip="https://ash.naf.org/public/learning/project/cybersecurity-expedition">
                  <a:extLst>
                    <a:ext uri="{A12FA001-AC4F-418D-AE19-62706E023703}">
                      <ahyp:hlinkClr xmlns:ahyp="http://schemas.microsoft.com/office/drawing/2018/hyperlinkcolor" val="tx"/>
                    </a:ext>
                  </a:extLst>
                </a:hlinkClick>
              </a:rPr>
              <a:t>Cybersecurity</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5" tooltip="https://ash.naf.org/public/learning/project/entrepreneurship-real-estate">
                  <a:extLst>
                    <a:ext uri="{A12FA001-AC4F-418D-AE19-62706E023703}">
                      <ahyp:hlinkClr xmlns:ahyp="http://schemas.microsoft.com/office/drawing/2018/hyperlinkcolor" val="tx"/>
                    </a:ext>
                  </a:extLst>
                </a:hlinkClick>
              </a:rPr>
              <a:t>Entrepreneurship: Real Estate</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6" tooltip="https://ash.naf.org/public/learning/project/exploring-creative-coding">
                  <a:extLst>
                    <a:ext uri="{A12FA001-AC4F-418D-AE19-62706E023703}">
                      <ahyp:hlinkClr xmlns:ahyp="http://schemas.microsoft.com/office/drawing/2018/hyperlinkcolor" val="tx"/>
                    </a:ext>
                  </a:extLst>
                </a:hlinkClick>
              </a:rPr>
              <a:t>Exploring Creative Coding</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7" tooltip="https://ash.naf.org/public/learning/project/exploring-virtual-reality-and-augmented-reality">
                  <a:extLst>
                    <a:ext uri="{A12FA001-AC4F-418D-AE19-62706E023703}">
                      <ahyp:hlinkClr xmlns:ahyp="http://schemas.microsoft.com/office/drawing/2018/hyperlinkcolor" val="tx"/>
                    </a:ext>
                  </a:extLst>
                </a:hlinkClick>
              </a:rPr>
              <a:t>Exploring Virtual Reality and Augmented Reality</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8" tooltip="https://ash.naf.org/public/learning/project/entrepreneurship-expedition:-food-innovation-with-a-social-mission">
                  <a:extLst>
                    <a:ext uri="{A12FA001-AC4F-418D-AE19-62706E023703}">
                      <ahyp:hlinkClr xmlns:ahyp="http://schemas.microsoft.com/office/drawing/2018/hyperlinkcolor" val="tx"/>
                    </a:ext>
                  </a:extLst>
                </a:hlinkClick>
              </a:rPr>
              <a:t>Entrepreneurship: Food Innovation With A Social Mission</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9" tooltip="https://ash.naf.org/public/learning/project/lead4change-leadership-and-service-learning">
                  <a:extLst>
                    <a:ext uri="{A12FA001-AC4F-418D-AE19-62706E023703}">
                      <ahyp:hlinkClr xmlns:ahyp="http://schemas.microsoft.com/office/drawing/2018/hyperlinkcolor" val="tx"/>
                    </a:ext>
                  </a:extLst>
                </a:hlinkClick>
              </a:rPr>
              <a:t>Lead4Change - Leadership &amp; Service Learning</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10" tooltip="https://ash.naf.org/public/learning/project/nftes-world-series-of-innovation-naf-challenge-resource-for-learners">
                  <a:extLst>
                    <a:ext uri="{A12FA001-AC4F-418D-AE19-62706E023703}">
                      <ahyp:hlinkClr xmlns:ahyp="http://schemas.microsoft.com/office/drawing/2018/hyperlinkcolor" val="tx"/>
                    </a:ext>
                  </a:extLst>
                </a:hlinkClick>
              </a:rPr>
              <a:t>NFTE's World Series of Innovation NAF Challenge Resource for Learners</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11" tooltip="https://ash.naf.org/public/learning/project/sports-data-and-analytics">
                  <a:extLst>
                    <a:ext uri="{A12FA001-AC4F-418D-AE19-62706E023703}">
                      <ahyp:hlinkClr xmlns:ahyp="http://schemas.microsoft.com/office/drawing/2018/hyperlinkcolor" val="tx"/>
                    </a:ext>
                  </a:extLst>
                </a:hlinkClick>
              </a:rPr>
              <a:t>Sports Data and Analytics</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7" tooltip="https://ash.naf.org/public/learning/project/exploring-virtual-reality-and-augmented-reality">
                  <a:extLst>
                    <a:ext uri="{A12FA001-AC4F-418D-AE19-62706E023703}">
                      <ahyp:hlinkClr xmlns:ahyp="http://schemas.microsoft.com/office/drawing/2018/hyperlinkcolor" val="tx"/>
                    </a:ext>
                  </a:extLst>
                </a:hlinkClick>
              </a:rPr>
              <a:t>Exploring Virtual Reality and Augmented Reality</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12" tooltip="https://ash.naf.org/public/learning/project/ux-design-from-idea-to-launch">
                  <a:extLst>
                    <a:ext uri="{A12FA001-AC4F-418D-AE19-62706E023703}">
                      <ahyp:hlinkClr xmlns:ahyp="http://schemas.microsoft.com/office/drawing/2018/hyperlinkcolor" val="tx"/>
                    </a:ext>
                  </a:extLst>
                </a:hlinkClick>
              </a:rPr>
              <a:t>UX Design: From Idea to Launch</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13" tooltip="https://ash.naf.org/public/learning/project/nameafuture-expedition?contentful_link=1">
                  <a:extLst>
                    <a:ext uri="{A12FA001-AC4F-418D-AE19-62706E023703}">
                      <ahyp:hlinkClr xmlns:ahyp="http://schemas.microsoft.com/office/drawing/2018/hyperlinkcolor" val="tx"/>
                    </a:ext>
                  </a:extLst>
                </a:hlinkClick>
              </a:rPr>
              <a:t>#NameAFuture</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14" tooltip="https://ash.naf.org/public/learning/project/eco-tech">
                  <a:extLst>
                    <a:ext uri="{A12FA001-AC4F-418D-AE19-62706E023703}">
                      <ahyp:hlinkClr xmlns:ahyp="http://schemas.microsoft.com/office/drawing/2018/hyperlinkcolor" val="tx"/>
                    </a:ext>
                  </a:extLst>
                </a:hlinkClick>
              </a:rPr>
              <a:t>Eco-Tech</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15" tooltip="https://ash.naf.org/public/learning/project/computer-vision">
                  <a:extLst>
                    <a:ext uri="{A12FA001-AC4F-418D-AE19-62706E023703}">
                      <ahyp:hlinkClr xmlns:ahyp="http://schemas.microsoft.com/office/drawing/2018/hyperlinkcolor" val="tx"/>
                    </a:ext>
                  </a:extLst>
                </a:hlinkClick>
              </a:rPr>
              <a:t>Computer Vision</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16" tooltip="https://ash.naf.org/public/learning/project/navigating-to-a-rewarding-career-in-accounting">
                  <a:extLst>
                    <a:ext uri="{A12FA001-AC4F-418D-AE19-62706E023703}">
                      <ahyp:hlinkClr xmlns:ahyp="http://schemas.microsoft.com/office/drawing/2018/hyperlinkcolor" val="tx"/>
                    </a:ext>
                  </a:extLst>
                </a:hlinkClick>
              </a:rPr>
              <a:t>Navigating to a Rewarding Career in Accounting</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17" tooltip="https://ash.naf.org/public/learning/project/smart-hotels">
                  <a:extLst>
                    <a:ext uri="{A12FA001-AC4F-418D-AE19-62706E023703}">
                      <ahyp:hlinkClr xmlns:ahyp="http://schemas.microsoft.com/office/drawing/2018/hyperlinkcolor" val="tx"/>
                    </a:ext>
                  </a:extLst>
                </a:hlinkClick>
              </a:rPr>
              <a:t>Smart Hotels</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18" tooltip="https://ash.naf.org/public/learning/project/future-cities-city-planning">
                  <a:extLst>
                    <a:ext uri="{A12FA001-AC4F-418D-AE19-62706E023703}">
                      <ahyp:hlinkClr xmlns:ahyp="http://schemas.microsoft.com/office/drawing/2018/hyperlinkcolor" val="tx"/>
                    </a:ext>
                  </a:extLst>
                </a:hlinkClick>
              </a:rPr>
              <a:t>Future City - City Planning</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19" tooltip="https://ash.naf.org/public/learning/project/aerospace-engineering">
                  <a:extLst>
                    <a:ext uri="{A12FA001-AC4F-418D-AE19-62706E023703}">
                      <ahyp:hlinkClr xmlns:ahyp="http://schemas.microsoft.com/office/drawing/2018/hyperlinkcolor" val="tx"/>
                    </a:ext>
                  </a:extLst>
                </a:hlinkClick>
              </a:rPr>
              <a:t>Aerospace Engineering</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20" tooltip="https://ash.naf.org/public/learning/project/artificial-intelligence-ai">
                  <a:extLst>
                    <a:ext uri="{A12FA001-AC4F-418D-AE19-62706E023703}">
                      <ahyp:hlinkClr xmlns:ahyp="http://schemas.microsoft.com/office/drawing/2018/hyperlinkcolor" val="tx"/>
                    </a:ext>
                  </a:extLst>
                </a:hlinkClick>
              </a:rPr>
              <a:t>Artificial Intelligence (AI)</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21" tooltip="https://ash.naf.org/public/learning/project/health-equity-by-merck">
                  <a:extLst>
                    <a:ext uri="{A12FA001-AC4F-418D-AE19-62706E023703}">
                      <ahyp:hlinkClr xmlns:ahyp="http://schemas.microsoft.com/office/drawing/2018/hyperlinkcolor" val="tx"/>
                    </a:ext>
                  </a:extLst>
                </a:hlinkClick>
              </a:rPr>
              <a:t>Health Equity by MERCK</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pPr marL="171450" marR="0" indent="-171450">
              <a:lnSpc>
                <a:spcPct val="107000"/>
              </a:lnSpc>
              <a:spcBef>
                <a:spcPts val="0"/>
              </a:spcBef>
              <a:spcAft>
                <a:spcPts val="800"/>
              </a:spcAft>
              <a:buFont typeface="Arial" panose="020B0604020202020204" pitchFamily="34" charset="0"/>
              <a:buChar char="•"/>
            </a:pPr>
            <a:r>
              <a:rPr lang="en-US" sz="1200" u="sng" kern="100" dirty="0" err="1">
                <a:solidFill>
                  <a:schemeClr val="tx1"/>
                </a:solidFill>
                <a:effectLst/>
                <a:latin typeface="DINOT" panose="020B0504020101020102" pitchFamily="34" charset="0"/>
                <a:ea typeface="DINOT" panose="020B0504020101020102" pitchFamily="34" charset="0"/>
                <a:cs typeface="Times New Roman" panose="02020603050405020304" pitchFamily="18" charset="0"/>
                <a:hlinkClick r:id="rId22" tooltip="https://ash.naf.org/public/learning/project/bevlaunch">
                  <a:extLst>
                    <a:ext uri="{A12FA001-AC4F-418D-AE19-62706E023703}">
                      <ahyp:hlinkClr xmlns:ahyp="http://schemas.microsoft.com/office/drawing/2018/hyperlinkcolor" val="tx"/>
                    </a:ext>
                  </a:extLst>
                </a:hlinkClick>
              </a:rPr>
              <a:t>BevLaunch</a:t>
            </a:r>
            <a:endParaRPr lang="en-US" sz="1200" u="sng" kern="100" dirty="0">
              <a:solidFill>
                <a:schemeClr val="tx1"/>
              </a:solidFill>
              <a:effectLst/>
              <a:latin typeface="DINOT" panose="020B0504020101020102" pitchFamily="34" charset="0"/>
              <a:ea typeface="DINOT" panose="020B0504020101020102"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453827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NAF’s WBL continuum focuses on:</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Awareness: Students build career awareness and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aspirations,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observing and receiving information through research and questioning.</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Exploration: Students explore the workplace and build career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skill sets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playing an active role in interacting with adults.</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Preparation: Students apply learning and skills through practical experiences with industry professionals, making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connections</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with for conditioned growth.</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767619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Implementing an </a:t>
            </a: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Outcomes Driven Work-Based Learning </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program focused on student outcomes and impact to ensure students are Future Ready</a:t>
            </a:r>
          </a:p>
          <a:p>
            <a:pPr marL="171450" marR="0" lvl="0" indent="-1714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Discover careers of interest; Make a plan to achieve their goals; Develop professional skills and monitor their growth; Build meaningful connections with employer partners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Aspirations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Each student will have defined and mapped a plan for at least one career path.</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Skills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Each student will have worked to develop the 6 Future Ready skills, received continuous feedback from industry partners, Advisory Board members, and/or local community professionals, and be able to articulate their strengths.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Calibri" panose="020F0502020204030204"/>
                <a:ea typeface="+mn-ea"/>
                <a:cs typeface="+mn-cs"/>
              </a:rPr>
              <a:t>Connections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Each student will develop at least three professional connections.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4476286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The WBL Participation Tracker is a tool for the network to log work-based learning activities and record student participation to measure impact &amp; assess equity.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Additionally, the tracker provides and records data related to NAF’s annual academy quality process. Districts can consider </a:t>
            </a:r>
            <a:r>
              <a:rPr kumimoji="0" lang="en-US" sz="1200" b="0" i="0" u="none" strike="noStrike" kern="1200" cap="none" spc="0" normalizeH="0" baseline="0" noProof="0" dirty="0" err="1">
                <a:ln>
                  <a:noFill/>
                </a:ln>
                <a:solidFill>
                  <a:prstClr val="black"/>
                </a:solidFill>
                <a:effectLst/>
                <a:uLnTx/>
                <a:uFillTx/>
                <a:latin typeface="Calibri" panose="020F0502020204030204"/>
                <a:ea typeface="+mn-ea"/>
                <a:cs typeface="+mn-cs"/>
              </a:rPr>
              <a:t>Classlink</a:t>
            </a:r>
            <a:r>
              <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rPr>
              <a:t> or Clever - to upload student data.</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25147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NAF is harnessing technology to bring Work-Based Learning (WBL) to youth in under-resourced communities across the country. And in 2022, NAF launched our first Tech-enabled WBL initiative, </a:t>
            </a:r>
            <a:r>
              <a:rPr lang="en-US" dirty="0" err="1"/>
              <a:t>KnoPro</a:t>
            </a:r>
            <a:r>
              <a:rPr lang="en-US" dirty="0"/>
              <a:t>, with industry challenges and daily skill builders. https://www.knopro.org/ </a:t>
            </a:r>
          </a:p>
          <a:p>
            <a:endParaRPr lang="en-US" dirty="0"/>
          </a:p>
          <a:p>
            <a:r>
              <a:rPr lang="en-US" dirty="0"/>
              <a:t>Learn More about </a:t>
            </a:r>
            <a:r>
              <a:rPr lang="en-US" dirty="0" err="1"/>
              <a:t>KnoPro</a:t>
            </a:r>
            <a:r>
              <a:rPr lang="en-US" dirty="0"/>
              <a:t> – </a:t>
            </a:r>
            <a:br>
              <a:rPr lang="en-US" dirty="0"/>
            </a:br>
            <a:r>
              <a:rPr lang="en-US" dirty="0"/>
              <a:t>Flyer: https://ash.naf.org/public/downloadable-resource/index/KnoPro%20One-Pager </a:t>
            </a:r>
            <a:br>
              <a:rPr lang="en-US" dirty="0"/>
            </a:br>
            <a:r>
              <a:rPr lang="en-US" dirty="0"/>
              <a:t>Link: https://youtu.be/G95XeVBZnbo </a:t>
            </a:r>
          </a:p>
          <a:p>
            <a:endParaRPr lang="en-US" dirty="0"/>
          </a:p>
          <a:p>
            <a:r>
              <a:rPr lang="en-US" dirty="0" err="1"/>
              <a:t>KnoPro’s</a:t>
            </a:r>
            <a:r>
              <a:rPr lang="en-US" dirty="0"/>
              <a:t> goal is to enable students, with support from their teachers and industry mentors, to develop the in-demand career skills and connections they need to #BeFutureReady. </a:t>
            </a:r>
          </a:p>
          <a:p>
            <a:endParaRPr lang="en-US" dirty="0"/>
          </a:p>
          <a:p>
            <a:r>
              <a:rPr lang="en-US" dirty="0"/>
              <a:t>The interactive platform was co-designed with high school teachers and students, for high school students across the United States. Any student 13+ years, or teacher who works with high school students, can use </a:t>
            </a:r>
            <a:r>
              <a:rPr lang="en-US" dirty="0" err="1"/>
              <a:t>KnoPro</a:t>
            </a:r>
            <a:r>
              <a:rPr lang="en-US" dirty="0"/>
              <a:t>.</a:t>
            </a:r>
            <a:br>
              <a:rPr lang="en-US" dirty="0"/>
            </a:br>
            <a:r>
              <a:rPr lang="en-US" dirty="0"/>
              <a:t>- 9/27/2023: NAF.org Press Release - </a:t>
            </a:r>
            <a:r>
              <a:rPr lang="en-US" sz="1800" u="sng" dirty="0">
                <a:solidFill>
                  <a:srgbClr val="0000FF"/>
                </a:solidFill>
                <a:effectLst/>
                <a:latin typeface="Calibri" panose="020F0502020204030204" pitchFamily="34" charset="0"/>
                <a:ea typeface="Calibri" panose="020F0502020204030204" pitchFamily="34" charset="0"/>
                <a:hlinkClick r:id="rId3"/>
              </a:rPr>
              <a:t>https://naf.org/news_articles/revolutionizing-work-based-learning-knopro-a-new-digital-tool-expands-access-and-opportunity-for-high-school-students</a:t>
            </a:r>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1782662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1" dirty="0"/>
              <a:t>Activity</a:t>
            </a:r>
            <a:r>
              <a:rPr lang="en-US" dirty="0"/>
              <a:t> – Begin to formulate strategies that will support student recruitment efforts. </a:t>
            </a:r>
          </a:p>
          <a:p>
            <a:pPr marL="171450" indent="-171450">
              <a:buFont typeface="Arial" panose="020B0604020202020204" pitchFamily="34" charset="0"/>
              <a:buChar char="•"/>
            </a:pPr>
            <a:r>
              <a:rPr lang="en-US" dirty="0"/>
              <a:t>Collaborating with academy leaders to enhance curriculum and professional development</a:t>
            </a:r>
          </a:p>
          <a:p>
            <a:pPr marL="171450" indent="-171450">
              <a:buFont typeface="Arial" panose="020B0604020202020204" pitchFamily="34" charset="0"/>
              <a:buChar char="•"/>
            </a:pPr>
            <a:r>
              <a:rPr lang="en-US" dirty="0"/>
              <a:t>Participating in a variety of classroom activities and student projects</a:t>
            </a:r>
          </a:p>
          <a:p>
            <a:pPr marL="171450" indent="-171450">
              <a:buFont typeface="Arial" panose="020B0604020202020204" pitchFamily="34" charset="0"/>
              <a:buChar char="•"/>
            </a:pPr>
            <a:r>
              <a:rPr lang="en-US" dirty="0"/>
              <a:t>Leveraging connections to raise awareness for the academy and build community support</a:t>
            </a:r>
          </a:p>
          <a:p>
            <a:pPr marL="171450" indent="-171450">
              <a:buFont typeface="Arial" panose="020B0604020202020204" pitchFamily="34" charset="0"/>
              <a:buChar char="•"/>
            </a:pPr>
            <a:r>
              <a:rPr lang="en-US" dirty="0"/>
              <a:t>Finding, funding, or furnishing paid internship opportunities</a:t>
            </a:r>
          </a:p>
          <a:p>
            <a:pPr marL="171450" indent="-171450">
              <a:buFont typeface="Arial" panose="020B0604020202020204" pitchFamily="34" charset="0"/>
              <a:buChar char="•"/>
            </a:pPr>
            <a:endParaRPr lang="en-US" dirty="0"/>
          </a:p>
          <a:p>
            <a:pPr marL="0" indent="0">
              <a:buFont typeface="Arial" panose="020B0604020202020204" pitchFamily="34" charset="0"/>
              <a:buNone/>
            </a:pPr>
            <a:r>
              <a:rPr lang="en-US" dirty="0"/>
              <a:t>Sample events</a:t>
            </a:r>
          </a:p>
          <a:p>
            <a:pPr marL="171450" indent="-171450">
              <a:buFont typeface="Arial" panose="020B0604020202020204" pitchFamily="34" charset="0"/>
              <a:buChar char="•"/>
            </a:pPr>
            <a:r>
              <a:rPr lang="en-US" dirty="0"/>
              <a:t>K-6</a:t>
            </a:r>
            <a:r>
              <a:rPr lang="en-US" baseline="30000" dirty="0"/>
              <a:t>th</a:t>
            </a:r>
            <a:r>
              <a:rPr lang="en-US" dirty="0"/>
              <a:t> Expanded Learning After School Mentoring</a:t>
            </a:r>
          </a:p>
          <a:p>
            <a:pPr marL="171450" indent="-171450">
              <a:buFont typeface="Arial" panose="020B0604020202020204" pitchFamily="34" charset="0"/>
              <a:buChar char="•"/>
            </a:pPr>
            <a:r>
              <a:rPr lang="en-US" dirty="0"/>
              <a:t>6</a:t>
            </a:r>
            <a:r>
              <a:rPr lang="en-US" baseline="30000" dirty="0"/>
              <a:t>th</a:t>
            </a:r>
            <a:r>
              <a:rPr lang="en-US" dirty="0"/>
              <a:t> - Pathway Exhibition Event for all students (interactive)</a:t>
            </a:r>
          </a:p>
          <a:p>
            <a:pPr marL="171450" indent="-171450">
              <a:buFont typeface="Arial" panose="020B0604020202020204" pitchFamily="34" charset="0"/>
              <a:buChar char="•"/>
            </a:pPr>
            <a:r>
              <a:rPr lang="en-US" dirty="0"/>
              <a:t>7</a:t>
            </a:r>
            <a:r>
              <a:rPr lang="en-US" baseline="30000" dirty="0"/>
              <a:t>th</a:t>
            </a:r>
            <a:r>
              <a:rPr lang="en-US" dirty="0"/>
              <a:t> - One day field trip experience “Future Ready Lab” (one class per trip)</a:t>
            </a:r>
          </a:p>
          <a:p>
            <a:pPr marL="171450" indent="-171450">
              <a:buFont typeface="Arial" panose="020B0604020202020204" pitchFamily="34" charset="0"/>
              <a:buChar char="•"/>
            </a:pPr>
            <a:r>
              <a:rPr lang="en-US" dirty="0"/>
              <a:t>8</a:t>
            </a:r>
            <a:r>
              <a:rPr lang="en-US" baseline="30000" dirty="0"/>
              <a:t>th</a:t>
            </a:r>
            <a:r>
              <a:rPr lang="en-US" dirty="0"/>
              <a:t> - Pathway Showcase Event (pathway ambassadors serve as hosts)</a:t>
            </a:r>
          </a:p>
          <a:p>
            <a:pPr marL="0" indent="0">
              <a:buFont typeface="Arial" panose="020B0604020202020204" pitchFamily="34" charset="0"/>
              <a:buNone/>
            </a:pPr>
            <a:endParaRPr lang="en-US" dirty="0"/>
          </a:p>
          <a:p>
            <a:pPr marL="0" indent="0">
              <a:buFont typeface="Arial" panose="020B0604020202020204" pitchFamily="34" charset="0"/>
              <a:buNone/>
            </a:pPr>
            <a:r>
              <a:rPr lang="en-US" dirty="0"/>
              <a:t>Sample Recruitment Timeline: </a:t>
            </a:r>
          </a:p>
          <a:p>
            <a:pPr marL="171450" indent="-171450">
              <a:buFont typeface="Arial" panose="020B0604020202020204" pitchFamily="34" charset="0"/>
              <a:buChar char="•"/>
            </a:pPr>
            <a:r>
              <a:rPr lang="en-US" dirty="0"/>
              <a:t>August -- Parent communication begins online (continues through Enrollment Center in Feb.)</a:t>
            </a:r>
          </a:p>
          <a:p>
            <a:pPr marL="171450" indent="-171450">
              <a:buFont typeface="Arial" panose="020B0604020202020204" pitchFamily="34" charset="0"/>
              <a:buChar char="•"/>
            </a:pPr>
            <a:r>
              <a:rPr lang="en-US" dirty="0"/>
              <a:t>September -- Mailers sent home</a:t>
            </a:r>
          </a:p>
          <a:p>
            <a:pPr marL="171450" indent="-171450">
              <a:buFont typeface="Arial" panose="020B0604020202020204" pitchFamily="34" charset="0"/>
              <a:buChar char="•"/>
            </a:pPr>
            <a:r>
              <a:rPr lang="en-US" dirty="0"/>
              <a:t>October -- Pathway Showcases, Application opens</a:t>
            </a:r>
          </a:p>
          <a:p>
            <a:pPr marL="171450" indent="-171450">
              <a:buFont typeface="Arial" panose="020B0604020202020204" pitchFamily="34" charset="0"/>
              <a:buChar char="•"/>
            </a:pPr>
            <a:r>
              <a:rPr lang="en-US" dirty="0"/>
              <a:t>November / December -- Campus Tours</a:t>
            </a:r>
          </a:p>
          <a:p>
            <a:pPr marL="171450" indent="-171450">
              <a:buFont typeface="Arial" panose="020B0604020202020204" pitchFamily="34" charset="0"/>
              <a:buChar char="•"/>
            </a:pPr>
            <a:r>
              <a:rPr lang="en-US" dirty="0"/>
              <a:t>January 15th -- Application closes</a:t>
            </a:r>
          </a:p>
          <a:p>
            <a:pPr marL="171450" indent="-171450">
              <a:buFont typeface="Arial" panose="020B0604020202020204" pitchFamily="34" charset="0"/>
              <a:buChar char="•"/>
            </a:pPr>
            <a:r>
              <a:rPr lang="en-US" dirty="0"/>
              <a:t>By January 20th -- acceptance letters mailed home</a:t>
            </a:r>
          </a:p>
          <a:p>
            <a:pPr marL="171450" indent="-171450">
              <a:buFont typeface="Arial" panose="020B0604020202020204" pitchFamily="34" charset="0"/>
              <a:buChar char="•"/>
            </a:pPr>
            <a:r>
              <a:rPr lang="en-US" dirty="0"/>
              <a:t>February -- Enrollment Center</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4951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b="1" dirty="0"/>
              <a:t>Agenda Review</a:t>
            </a:r>
          </a:p>
          <a:p>
            <a:pPr marL="171450" indent="-171450">
              <a:buFont typeface="Arial" panose="020B0604020202020204" pitchFamily="34" charset="0"/>
              <a:buChar char="•"/>
            </a:pPr>
            <a:r>
              <a:rPr lang="en-US" b="0" dirty="0"/>
              <a:t>1. Network Highlights; 2. NAF Design Overview; 3. Admissions process and Pricing; 4. Questions &amp; Next Steps</a:t>
            </a:r>
          </a:p>
          <a:p>
            <a:pPr marL="0" indent="0">
              <a:buFont typeface="Arial" panose="020B0604020202020204" pitchFamily="34" charset="0"/>
              <a:buNone/>
            </a:pPr>
            <a:endParaRPr lang="en-US" b="1" dirty="0"/>
          </a:p>
          <a:p>
            <a:pPr marL="0" marR="0" lvl="0" indent="0" algn="l" defTabSz="914400" rtl="0" eaLnBrk="1" fontAlgn="auto" latinLnBrk="0" hangingPunct="1">
              <a:lnSpc>
                <a:spcPct val="100000"/>
              </a:lnSpc>
              <a:spcBef>
                <a:spcPts val="0"/>
              </a:spcBef>
              <a:spcAft>
                <a:spcPts val="0"/>
              </a:spcAft>
              <a:buClrTx/>
              <a:buSzTx/>
              <a:buFont typeface="Arial" panose="020B0604020202020204" pitchFamily="34" charset="0"/>
              <a:buNone/>
              <a:tabLst/>
              <a:defRPr/>
            </a:pPr>
            <a:r>
              <a:rPr lang="en-US" sz="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What are the </a:t>
            </a:r>
            <a:r>
              <a:rPr lang="en-US" sz="1200" dirty="0">
                <a:solidFill>
                  <a:sysClr val="windowText" lastClr="000000">
                    <a:hueOff val="0"/>
                    <a:satOff val="0"/>
                    <a:lumOff val="0"/>
                    <a:alphaOff val="0"/>
                  </a:sysClr>
                </a:solidFill>
                <a:effectLst>
                  <a:outerShdw blurRad="50800" dist="50800" dir="5400000" algn="ctr" rotWithShape="0">
                    <a:srgbClr val="FCAF17"/>
                  </a:outerShdw>
                </a:effectLst>
                <a:latin typeface="Tahoma" panose="020B0604030504040204" pitchFamily="34" charset="0"/>
                <a:ea typeface="Tahoma" panose="020B0604030504040204" pitchFamily="34" charset="0"/>
                <a:cs typeface="Tahoma" panose="020B0604030504040204" pitchFamily="34" charset="0"/>
              </a:rPr>
              <a:t>expected outcomes </a:t>
            </a:r>
            <a:r>
              <a:rPr lang="en-US" sz="1200" dirty="0">
                <a:solidFill>
                  <a:sysClr val="windowText" lastClr="000000">
                    <a:hueOff val="0"/>
                    <a:satOff val="0"/>
                    <a:lumOff val="0"/>
                    <a:alphaOff val="0"/>
                  </a:sysClr>
                </a:solidFill>
                <a:latin typeface="Tahoma" panose="020B0604030504040204" pitchFamily="34" charset="0"/>
                <a:ea typeface="Tahoma" panose="020B0604030504040204" pitchFamily="34" charset="0"/>
                <a:cs typeface="Tahoma" panose="020B0604030504040204" pitchFamily="34" charset="0"/>
              </a:rPr>
              <a:t>for the district, school, and community? Through a collaborative partnership with NAF?</a:t>
            </a:r>
          </a:p>
          <a:p>
            <a:pPr marL="0" indent="0">
              <a:buFont typeface="Arial" panose="020B0604020202020204" pitchFamily="34" charset="0"/>
              <a:buNone/>
            </a:pPr>
            <a:r>
              <a:rPr lang="en-US" b="1" dirty="0"/>
              <a:t>Outcomes?</a:t>
            </a:r>
          </a:p>
          <a:p>
            <a:pPr marL="171450" indent="-171450">
              <a:buFont typeface="Arial" panose="020B0604020202020204" pitchFamily="34" charset="0"/>
              <a:buChar char="•"/>
            </a:pPr>
            <a:r>
              <a:rPr lang="en-US" b="0" dirty="0"/>
              <a:t>Enhanced Educational Experience</a:t>
            </a:r>
          </a:p>
          <a:p>
            <a:pPr marL="171450" indent="-171450">
              <a:buFont typeface="Arial" panose="020B0604020202020204" pitchFamily="34" charset="0"/>
              <a:buChar char="•"/>
            </a:pPr>
            <a:r>
              <a:rPr lang="en-US" b="0" dirty="0"/>
              <a:t>Increased Community Engagement</a:t>
            </a:r>
          </a:p>
          <a:p>
            <a:pPr marL="171450" indent="-171450">
              <a:buFont typeface="Arial" panose="020B0604020202020204" pitchFamily="34" charset="0"/>
              <a:buChar char="•"/>
            </a:pPr>
            <a:r>
              <a:rPr lang="en-US" b="0" dirty="0"/>
              <a:t>Resource Allocation and Support</a:t>
            </a:r>
          </a:p>
          <a:p>
            <a:pPr marL="171450" indent="-171450">
              <a:buFont typeface="Arial" panose="020B0604020202020204" pitchFamily="34" charset="0"/>
              <a:buChar char="•"/>
            </a:pPr>
            <a:r>
              <a:rPr lang="en-US" b="0" dirty="0"/>
              <a:t>Innovative Collaborations</a:t>
            </a:r>
          </a:p>
          <a:p>
            <a:pPr marL="171450" indent="-171450">
              <a:buFont typeface="Arial" panose="020B0604020202020204" pitchFamily="34" charset="0"/>
              <a:buChar char="•"/>
            </a:pPr>
            <a:r>
              <a:rPr lang="en-US" b="0" i="0" dirty="0">
                <a:effectLst/>
                <a:latin typeface="Söhne"/>
              </a:rPr>
              <a:t>Opportunities for Community</a:t>
            </a:r>
          </a:p>
          <a:p>
            <a:pPr marL="171450" indent="-171450">
              <a:buFont typeface="Arial" panose="020B0604020202020204" pitchFamily="34" charset="0"/>
              <a:buChar char="•"/>
            </a:pPr>
            <a:r>
              <a:rPr lang="en-US" b="0" i="0" dirty="0">
                <a:effectLst/>
                <a:latin typeface="Söhne"/>
              </a:rPr>
              <a:t>Long-term Sustainability</a:t>
            </a:r>
            <a:endParaRPr lang="en-US" b="0"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5175592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34974" rtl="0" eaLnBrk="1" fontAlgn="auto" latinLnBrk="0" hangingPunct="1">
              <a:lnSpc>
                <a:spcPct val="100000"/>
              </a:lnSpc>
              <a:spcBef>
                <a:spcPts val="0"/>
              </a:spcBef>
              <a:spcAft>
                <a:spcPts val="0"/>
              </a:spcAft>
              <a:buClrTx/>
              <a:buSzTx/>
              <a:buFontTx/>
              <a:buNone/>
              <a:tabLst/>
              <a:defRPr/>
            </a:pPr>
            <a:fld id="{89E1CC8C-80D9-4894-A88A-C6406C4D97C8}"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4974"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557359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7984"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7984"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90388521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7984"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7984"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36485735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marL="0" marR="0" lvl="0" indent="0" algn="r" defTabSz="927984"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27984"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1686807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a:t>
            </a:r>
            <a:r>
              <a:rPr lang="en-US" b="1" dirty="0"/>
              <a:t>Fast Track</a:t>
            </a:r>
            <a:r>
              <a:rPr lang="en-US" dirty="0"/>
              <a:t> process allows existing career academies implementing most NAF standards, NCAC, or Linked Learning Certified, to join the academy network with full membership benefits. The application includes gathering all necessary documentation to demonstrate that the existing career academy aligns with NAF’s design, allowing them to expedite the academy's launch and receive the associated support and resources. The Fast Track fees total $6,000; The fee includes 4,000 the Fast Track admission fee and 2,000 annual membership.</a:t>
            </a:r>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0830732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a:t>
            </a:r>
            <a:r>
              <a:rPr lang="en-US" b="1" dirty="0"/>
              <a:t>Year of Planning </a:t>
            </a:r>
            <a:r>
              <a:rPr lang="en-US" dirty="0"/>
              <a:t>is a customized developmental process for implementing a NAF academy. Districts or schools with little or no experience designing a career-focused program receive personalized support and guided technical</a:t>
            </a:r>
          </a:p>
          <a:p>
            <a:r>
              <a:rPr lang="en-US" dirty="0"/>
              <a:t>assistance to ensure that local programming goals align with NAF's design prior to the academy's launch. This planning phase helps to establish a sustainable foundation that fosters academic success and builds the capacity to</a:t>
            </a:r>
          </a:p>
          <a:p>
            <a:r>
              <a:rPr lang="en-US" dirty="0"/>
              <a:t>fulfill the commitments made to academy students and the community. The YOP admission fee is 12,000.</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7964411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Focus Calendar based on your timeline and implementation goals.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43502305"/>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Sample Team</a:t>
            </a:r>
            <a:br>
              <a:rPr lang="en-US" dirty="0"/>
            </a:br>
            <a:r>
              <a:rPr lang="en-US" dirty="0"/>
              <a:t>Recruit individuals with a shared vision to establish a career academy that aligns with the NAF design. The multi-disciplinary team represents the school community and brings their expertise and perspective to develop an academy design plan: school district leaders, high school administrators, career-pathway educators, business/community liaisons, post-secondary liaisons, etc.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0803664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39966669"/>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Link: https://youtu.be/UAisBfEkZuI</a:t>
            </a:r>
          </a:p>
          <a:p>
            <a:r>
              <a:rPr lang="en-US" dirty="0"/>
              <a:t>NAF marketing flyers for stakeholder conversations.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05045636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https://www.youtube.com/watch?v=WHqagBn1uMo</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5AC6BA9B-4EC3-4405-A862-658EA9AED24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587760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https://youtu.be/gwh0lR5F1l0 </a:t>
            </a:r>
            <a:br>
              <a:rPr lang="en-US" dirty="0"/>
            </a:br>
            <a:r>
              <a:rPr lang="en-US" dirty="0"/>
              <a:t>NAF PSA (31 seconds)</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42737374"/>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5557195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C6C03C-756A-2BE0-9DC7-CAF4AB1332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073E790-90B3-06A9-0031-D9AEF577AC1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089E371-FD80-F8F7-6980-9F2DF70EE0E8}"/>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1CFC34AE-8596-8250-3EB9-96326DE8F625}"/>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90189702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4027091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28615629"/>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17215503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38</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16309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More than 113,000 students are enrolled in 619 NAF academies across 34 states and territories with 99% of NAF seniors graduated.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612739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Find an academy near you.</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0121126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over 40 years, NAF has been partnering with high-need communities to improve student outcomes by implementing NAF academies – small learning communities within existing high schools. NAF academies focus on growing industries and those that support local business communities' workforce needs and interests. Students take career-focused courses with their general requirements and participate in hands-on work-based learning activities that provide practical learning experiences. We aim to address economic and social disparities while igniting students’ career aspirations!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3490990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At NAF, we believe every student deserves access to the support and resources needed to prepare for the future.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905175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D1D5DB"/>
                </a:solidFill>
                <a:effectLst/>
                <a:latin typeface="Söhne"/>
              </a:rPr>
              <a:t>NAF DEIA Principles set the standards for behaviors and increase awareness of the importance of diversity, equity, inclusion, and access and its alignment with NAF’s vision and programmatic offerings. Each principle is thoughtfully designed to consider the varied audiences within our network.</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6719B8A-D762-4765-A0A1-202452CCE36A}" type="slidenum">
              <a:rPr kumimoji="0" lang="en-US" sz="1200" b="0" i="0" u="none" strike="noStrike" kern="1200" cap="none" spc="0" normalizeH="0" baseline="0" noProof="0" smtClean="0">
                <a:ln>
                  <a:noFill/>
                </a:ln>
                <a:solidFill>
                  <a:prstClr val="black"/>
                </a:solidFill>
                <a:effectLst/>
                <a:uLnTx/>
                <a:uFillTx/>
                <a:latin typeface="Tahoma" panose="020B0604030504040204" pitchFamily="34" charset="0"/>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Tahoma" panose="020B0604030504040204" pitchFamily="34" charset="0"/>
              <a:ea typeface="+mn-ea"/>
              <a:cs typeface="+mn-cs"/>
            </a:endParaRPr>
          </a:p>
        </p:txBody>
      </p:sp>
    </p:spTree>
    <p:extLst>
      <p:ext uri="{BB962C8B-B14F-4D97-AF65-F5344CB8AC3E}">
        <p14:creationId xmlns:p14="http://schemas.microsoft.com/office/powerpoint/2010/main" val="205840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NAF’s design embraces four essential elements of practice that help ensure high school students are college, career, and future ready: academy development &amp; structure, curriculum &amp; instruction, advisory board, and work-based learning.</a:t>
            </a:r>
          </a:p>
          <a:p>
            <a:endParaRPr lang="en-US" b="0" dirty="0"/>
          </a:p>
          <a:p>
            <a:r>
              <a:rPr lang="en-US" b="0" dirty="0"/>
              <a:t>Each element is comprised of standards and strategic actions that reflect everyday academy practices for continuous growth and development.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5D7F22E-BA7D-46A7-A4A1-4E4656668F64}"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dirty="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7029568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3.svg"/><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7.svg"/><Relationship Id="rId2" Type="http://schemas.openxmlformats.org/officeDocument/2006/relationships/image" Target="../media/image6.png"/><Relationship Id="rId1" Type="http://schemas.openxmlformats.org/officeDocument/2006/relationships/slideMaster" Target="../slideMasters/slideMaster4.xml"/><Relationship Id="rId5" Type="http://schemas.openxmlformats.org/officeDocument/2006/relationships/image" Target="../media/image9.svg"/><Relationship Id="rId4" Type="http://schemas.openxmlformats.org/officeDocument/2006/relationships/image" Target="../media/image8.png"/></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49.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3" Type="http://schemas.openxmlformats.org/officeDocument/2006/relationships/image" Target="../media/image10.svg"/><Relationship Id="rId2" Type="http://schemas.openxmlformats.org/officeDocument/2006/relationships/image" Target="../media/image2.png"/><Relationship Id="rId1" Type="http://schemas.openxmlformats.org/officeDocument/2006/relationships/slideMaster" Target="../slideMasters/slideMaster11.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1.svg"/><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6.png"/><Relationship Id="rId1" Type="http://schemas.openxmlformats.org/officeDocument/2006/relationships/slideMaster" Target="../slideMasters/slideMaster11.xml"/><Relationship Id="rId5" Type="http://schemas.openxmlformats.org/officeDocument/2006/relationships/image" Target="../media/image13.svg"/><Relationship Id="rId4" Type="http://schemas.openxmlformats.org/officeDocument/2006/relationships/image" Target="../media/image8.png"/></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6.emf"/><Relationship Id="rId2" Type="http://schemas.openxmlformats.org/officeDocument/2006/relationships/image" Target="../media/image15.jpg"/><Relationship Id="rId1" Type="http://schemas.openxmlformats.org/officeDocument/2006/relationships/slideMaster" Target="../slideMasters/slideMaster12.xml"/></Relationships>
</file>

<file path=ppt/slideLayouts/_rels/slideLayout5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5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61.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63.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64.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65.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66.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6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68.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Master" Target="../slideMasters/slideMaster1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16.emf"/><Relationship Id="rId1" Type="http://schemas.openxmlformats.org/officeDocument/2006/relationships/slideMaster" Target="../slideMasters/slideMaster12.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77.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7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7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1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81.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82.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13.xml"/></Relationships>
</file>

<file path=ppt/slideLayouts/_rels/slideLayout8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8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85.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13.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0.png"/><Relationship Id="rId1" Type="http://schemas.openxmlformats.org/officeDocument/2006/relationships/slideMaster" Target="../slideMasters/slideMaster13.xml"/><Relationship Id="rId5" Type="http://schemas.openxmlformats.org/officeDocument/2006/relationships/image" Target="../media/image21.png"/><Relationship Id="rId4" Type="http://schemas.openxmlformats.org/officeDocument/2006/relationships/image" Target="../media/image12.sv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A859C-8417-435C-A670-9C24BBB2A9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64B74-DF7F-4CA5-B640-A17DE53871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2BF17A-90AD-4E21-BAC2-15F7DED6F9FA}"/>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5" name="Footer Placeholder 4">
            <a:extLst>
              <a:ext uri="{FF2B5EF4-FFF2-40B4-BE49-F238E27FC236}">
                <a16:creationId xmlns:a16="http://schemas.microsoft.com/office/drawing/2014/main" id="{93216376-A5AA-4D7D-8E21-FF4BFA10E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F24F4-78C5-4422-875F-E2C6F4442FE5}"/>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10183323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F45D-234D-4F68-A05D-975DF66FDB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B77B62-1C3A-41B4-8AC6-CC6DC13B56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9C22A-0247-4108-8714-25F5E8943775}"/>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5" name="Footer Placeholder 4">
            <a:extLst>
              <a:ext uri="{FF2B5EF4-FFF2-40B4-BE49-F238E27FC236}">
                <a16:creationId xmlns:a16="http://schemas.microsoft.com/office/drawing/2014/main" id="{24D43C48-C5AB-4820-A593-016E6FB15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49638-BC08-4FBA-800A-B5B4C2CDF108}"/>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14294777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8B931C-6DE2-48EE-A2B4-4A77628DFD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F7E6F0-9BE9-4836-8073-55E0C22ECB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203B6-B8FC-43FB-BD2C-9571159ED067}"/>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5" name="Footer Placeholder 4">
            <a:extLst>
              <a:ext uri="{FF2B5EF4-FFF2-40B4-BE49-F238E27FC236}">
                <a16:creationId xmlns:a16="http://schemas.microsoft.com/office/drawing/2014/main" id="{B7F5FF85-5B5B-4D9C-B562-D1163CD5C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2A6E8C-7CCB-4814-8DD3-52201C13ECE9}"/>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954882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Section Slide">
    <p:spTree>
      <p:nvGrpSpPr>
        <p:cNvPr id="1" name=""/>
        <p:cNvGrpSpPr/>
        <p:nvPr/>
      </p:nvGrpSpPr>
      <p:grpSpPr>
        <a:xfrm>
          <a:off x="0" y="0"/>
          <a:ext cx="0" cy="0"/>
          <a:chOff x="0" y="0"/>
          <a:chExt cx="0" cy="0"/>
        </a:xfrm>
      </p:grpSpPr>
      <p:sp>
        <p:nvSpPr>
          <p:cNvPr id="2" name="Title 1"/>
          <p:cNvSpPr>
            <a:spLocks noGrp="1"/>
          </p:cNvSpPr>
          <p:nvPr>
            <p:ph type="ctrTitle"/>
          </p:nvPr>
        </p:nvSpPr>
        <p:spPr>
          <a:xfrm>
            <a:off x="289668" y="76200"/>
            <a:ext cx="11480800" cy="381000"/>
          </a:xfrm>
        </p:spPr>
        <p:txBody>
          <a:bodyPr anchor="b">
            <a:normAutofit/>
          </a:bodyPr>
          <a:lstStyle>
            <a:lvl1pPr algn="l">
              <a:defRPr sz="2400"/>
            </a:lvl1pPr>
          </a:lstStyle>
          <a:p>
            <a:r>
              <a:rPr lang="en-US"/>
              <a:t>Click to edit Master title style</a:t>
            </a:r>
          </a:p>
        </p:txBody>
      </p:sp>
      <p:sp>
        <p:nvSpPr>
          <p:cNvPr id="3" name="Subtitle 2"/>
          <p:cNvSpPr>
            <a:spLocks noGrp="1"/>
          </p:cNvSpPr>
          <p:nvPr>
            <p:ph type="subTitle" idx="1"/>
          </p:nvPr>
        </p:nvSpPr>
        <p:spPr>
          <a:xfrm>
            <a:off x="309124" y="457200"/>
            <a:ext cx="11480800" cy="533400"/>
          </a:xfrm>
        </p:spPr>
        <p:txBody>
          <a:bodyPr/>
          <a:lstStyle>
            <a:lvl1pPr marL="0" indent="0" algn="l">
              <a:buNone/>
              <a:defRPr sz="4000" i="0"/>
            </a:lvl1pPr>
            <a:lvl2pPr marL="457189" indent="0" algn="ctr">
              <a:buNone/>
              <a:defRPr sz="2000"/>
            </a:lvl2pPr>
            <a:lvl3pPr marL="914378" indent="0" algn="ctr">
              <a:buNone/>
              <a:defRPr sz="1800"/>
            </a:lvl3pPr>
            <a:lvl4pPr marL="1371566" indent="0" algn="ctr">
              <a:buNone/>
              <a:defRPr sz="1600"/>
            </a:lvl4pPr>
            <a:lvl5pPr marL="1828754" indent="0" algn="ctr">
              <a:buNone/>
              <a:defRPr sz="1600"/>
            </a:lvl5pPr>
            <a:lvl6pPr marL="2285943" indent="0" algn="ctr">
              <a:buNone/>
              <a:defRPr sz="1600"/>
            </a:lvl6pPr>
            <a:lvl7pPr marL="2743132" indent="0" algn="ctr">
              <a:buNone/>
              <a:defRPr sz="1600"/>
            </a:lvl7pPr>
            <a:lvl8pPr marL="3200320" indent="0" algn="ctr">
              <a:buNone/>
              <a:defRPr sz="1600"/>
            </a:lvl8pPr>
            <a:lvl9pPr marL="3657509" indent="0" algn="ctr">
              <a:buNone/>
              <a:defRPr sz="1600"/>
            </a:lvl9pPr>
          </a:lstStyle>
          <a:p>
            <a:r>
              <a:rPr lang="en-US"/>
              <a:t>Click to edit Master subtitle style</a:t>
            </a:r>
          </a:p>
        </p:txBody>
      </p:sp>
    </p:spTree>
    <p:extLst>
      <p:ext uri="{BB962C8B-B14F-4D97-AF65-F5344CB8AC3E}">
        <p14:creationId xmlns:p14="http://schemas.microsoft.com/office/powerpoint/2010/main" val="30390246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B8A859C-8417-435C-A670-9C24BBB2A976}"/>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B1364B74-DF7F-4CA5-B640-A17DE5387182}"/>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12BF17A-90AD-4E21-BAC2-15F7DED6F9FA}"/>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5" name="Footer Placeholder 4">
            <a:extLst>
              <a:ext uri="{FF2B5EF4-FFF2-40B4-BE49-F238E27FC236}">
                <a16:creationId xmlns:a16="http://schemas.microsoft.com/office/drawing/2014/main" id="{93216376-A5AA-4D7D-8E21-FF4BFA10E4E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58F24F4-78C5-4422-875F-E2C6F4442FE5}"/>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39536705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C1DB-0D51-4022-8785-380358ADA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334890-25E7-43BC-8251-70EC9B790C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FD235-85F6-4E4D-8F5A-2D8B895D69EC}"/>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5" name="Footer Placeholder 4">
            <a:extLst>
              <a:ext uri="{FF2B5EF4-FFF2-40B4-BE49-F238E27FC236}">
                <a16:creationId xmlns:a16="http://schemas.microsoft.com/office/drawing/2014/main" id="{A405C48B-65F7-4EE6-9639-FF367BBB3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8622D8-9313-4922-9C95-D9B54C13F58B}"/>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39871537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0FFE-DD2C-4D9F-8751-C452EDEA19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23CEA7-53DE-4269-86CB-C8C60FDC5D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59824D-9CCC-492E-8DEB-2A109B86C04A}"/>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5" name="Footer Placeholder 4">
            <a:extLst>
              <a:ext uri="{FF2B5EF4-FFF2-40B4-BE49-F238E27FC236}">
                <a16:creationId xmlns:a16="http://schemas.microsoft.com/office/drawing/2014/main" id="{683BC33E-BA34-4C9E-9FCF-F666C5A67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F5B51-CA7B-4E60-97B0-F3AD94A568E7}"/>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32067076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6028-C1D5-4576-BF64-050C9DBA5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25E35-034A-4C8F-B71B-696B0386F8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31EC6C-4065-41A4-91A9-083506986E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EADDF8-ADE5-4AB5-B603-AD11DCEAAB0E}"/>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6" name="Footer Placeholder 5">
            <a:extLst>
              <a:ext uri="{FF2B5EF4-FFF2-40B4-BE49-F238E27FC236}">
                <a16:creationId xmlns:a16="http://schemas.microsoft.com/office/drawing/2014/main" id="{B3C3FF70-94BD-4F46-A089-ADC2C85736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36E838-3481-4A17-9582-80685CA77D38}"/>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10155593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4ABF-851C-4E49-A317-896951CC2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51BE8-E824-4A11-BC5C-51A6AB3CC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A0AC33-DD32-4F6F-8B66-2AD650B4AE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E3B932-277E-412E-89C3-C9239C69D3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6DD7CF-6481-46A3-994E-B6A4085653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DBFC7E-83EE-4550-80AE-868730BC8DAC}"/>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8" name="Footer Placeholder 7">
            <a:extLst>
              <a:ext uri="{FF2B5EF4-FFF2-40B4-BE49-F238E27FC236}">
                <a16:creationId xmlns:a16="http://schemas.microsoft.com/office/drawing/2014/main" id="{E06AEF30-1D2D-4A8E-9B6A-6B3BE87165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19C228-37B3-466D-8AB3-423EB7B6BFAE}"/>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17116414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4D0DD-F25D-41FE-A32C-054EC10DDF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1FB1B-18A4-44DA-BC5A-C1F93BD86FAF}"/>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4" name="Footer Placeholder 3">
            <a:extLst>
              <a:ext uri="{FF2B5EF4-FFF2-40B4-BE49-F238E27FC236}">
                <a16:creationId xmlns:a16="http://schemas.microsoft.com/office/drawing/2014/main" id="{876848BD-8EEB-4116-8EFB-623DA867BF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D9F3C9-3814-4577-9F28-B2688BDBFC57}"/>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209854061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EA340-ABCE-41D5-9A6A-A890D284473A}"/>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3" name="Footer Placeholder 2">
            <a:extLst>
              <a:ext uri="{FF2B5EF4-FFF2-40B4-BE49-F238E27FC236}">
                <a16:creationId xmlns:a16="http://schemas.microsoft.com/office/drawing/2014/main" id="{DDF36F6E-8EF5-4AD5-90CE-08F79AB027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EDB03C-C52A-4EE9-975C-5600565F81F9}"/>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248016445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FBC1DB-0D51-4022-8785-380358ADA06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99334890-25E7-43BC-8251-70EC9B790C3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9FD235-85F6-4E4D-8F5A-2D8B895D69EC}"/>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5" name="Footer Placeholder 4">
            <a:extLst>
              <a:ext uri="{FF2B5EF4-FFF2-40B4-BE49-F238E27FC236}">
                <a16:creationId xmlns:a16="http://schemas.microsoft.com/office/drawing/2014/main" id="{A405C48B-65F7-4EE6-9639-FF367BBB334C}"/>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08622D8-9313-4922-9C95-D9B54C13F58B}"/>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163049454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42D8-6AA5-458E-876E-119FD6D68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497AA-1D95-4F82-8BDD-64A280DD9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07985D-C1EA-4ACA-A737-192A42E65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904BBD-423E-4AC3-97E4-00CE878EA844}"/>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6" name="Footer Placeholder 5">
            <a:extLst>
              <a:ext uri="{FF2B5EF4-FFF2-40B4-BE49-F238E27FC236}">
                <a16:creationId xmlns:a16="http://schemas.microsoft.com/office/drawing/2014/main" id="{9C4B25A6-1ECE-45DB-92D3-BEE3180129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772986-52DC-416A-AFBA-B25F366E5DB8}"/>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213477600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5ABD-6084-4CE4-9D0C-25F78AABE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45F197-F080-4B80-9211-B70B3C6CD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9CFA61-DB8E-4D2A-A185-25F93D4FB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D859C5-8D30-4CB3-B661-A49586C457E6}"/>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6" name="Footer Placeholder 5">
            <a:extLst>
              <a:ext uri="{FF2B5EF4-FFF2-40B4-BE49-F238E27FC236}">
                <a16:creationId xmlns:a16="http://schemas.microsoft.com/office/drawing/2014/main" id="{ACCBAA00-B829-4B7F-BED5-CFA4EA3CE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E61D71-FA32-4E15-B758-F8566EA77E5C}"/>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34542080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D6F45D-234D-4F68-A05D-975DF66FDB4D}"/>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11B77B62-1C3A-41B4-8AC6-CC6DC13B5628}"/>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19C22A-0247-4108-8714-25F5E8943775}"/>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5" name="Footer Placeholder 4">
            <a:extLst>
              <a:ext uri="{FF2B5EF4-FFF2-40B4-BE49-F238E27FC236}">
                <a16:creationId xmlns:a16="http://schemas.microsoft.com/office/drawing/2014/main" id="{24D43C48-C5AB-4820-A593-016E6FB159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7E49638-BC08-4FBA-800A-B5B4C2CDF108}"/>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252921659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C8B931C-6DE2-48EE-A2B4-4A77628DFD0D}"/>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EF7E6F0-9BE9-4836-8073-55E0C22ECB28}"/>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4F203B6-B8FC-43FB-BD2C-9571159ED067}"/>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5" name="Footer Placeholder 4">
            <a:extLst>
              <a:ext uri="{FF2B5EF4-FFF2-40B4-BE49-F238E27FC236}">
                <a16:creationId xmlns:a16="http://schemas.microsoft.com/office/drawing/2014/main" id="{B7F5FF85-5B5B-4D9C-B562-D1163CD5CB7D}"/>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D2A6E8C-7CCB-4814-8DD3-52201C13ECE9}"/>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41478740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DEE3-9C81-4D6B-835A-EEF99CD2D3D7}"/>
              </a:ext>
            </a:extLst>
          </p:cNvPr>
          <p:cNvSpPr>
            <a:spLocks noGrp="1"/>
          </p:cNvSpPr>
          <p:nvPr>
            <p:ph type="ctrTitle" hasCustomPrompt="1"/>
          </p:nvPr>
        </p:nvSpPr>
        <p:spPr>
          <a:xfrm>
            <a:off x="4592547" y="1122363"/>
            <a:ext cx="7075577" cy="2387600"/>
          </a:xfrm>
        </p:spPr>
        <p:txBody>
          <a:bodyPr anchor="b"/>
          <a:lstStyle>
            <a:lvl1pPr algn="ctr">
              <a:defRPr sz="6000"/>
            </a:lvl1pPr>
          </a:lstStyle>
          <a:p>
            <a:r>
              <a:rPr lang="en-US"/>
              <a:t>TITLE</a:t>
            </a:r>
          </a:p>
        </p:txBody>
      </p:sp>
      <p:sp>
        <p:nvSpPr>
          <p:cNvPr id="3" name="Subtitle 2">
            <a:extLst>
              <a:ext uri="{FF2B5EF4-FFF2-40B4-BE49-F238E27FC236}">
                <a16:creationId xmlns:a16="http://schemas.microsoft.com/office/drawing/2014/main" id="{DE87158A-470A-4DDA-8C1B-4AA5C87FDD4F}"/>
              </a:ext>
            </a:extLst>
          </p:cNvPr>
          <p:cNvSpPr>
            <a:spLocks noGrp="1"/>
          </p:cNvSpPr>
          <p:nvPr>
            <p:ph type="subTitle" idx="1" hasCustomPrompt="1"/>
          </p:nvPr>
        </p:nvSpPr>
        <p:spPr>
          <a:xfrm>
            <a:off x="4592546" y="3881438"/>
            <a:ext cx="7179561" cy="13763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7" name="Graphic 6">
            <a:extLst>
              <a:ext uri="{FF2B5EF4-FFF2-40B4-BE49-F238E27FC236}">
                <a16:creationId xmlns:a16="http://schemas.microsoft.com/office/drawing/2014/main" id="{2CC07506-25B4-403C-ADC6-467E0C8210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893" y="1205701"/>
            <a:ext cx="4081464" cy="4081464"/>
          </a:xfrm>
          <a:prstGeom prst="rect">
            <a:avLst/>
          </a:prstGeom>
        </p:spPr>
      </p:pic>
      <p:cxnSp>
        <p:nvCxnSpPr>
          <p:cNvPr id="8" name="Straight Connector 7">
            <a:extLst>
              <a:ext uri="{FF2B5EF4-FFF2-40B4-BE49-F238E27FC236}">
                <a16:creationId xmlns:a16="http://schemas.microsoft.com/office/drawing/2014/main" id="{2B6A1685-D916-4B34-9747-2AE8BA5CC1FC}"/>
              </a:ext>
            </a:extLst>
          </p:cNvPr>
          <p:cNvCxnSpPr>
            <a:cxnSpLocks/>
          </p:cNvCxnSpPr>
          <p:nvPr userDrawn="1"/>
        </p:nvCxnSpPr>
        <p:spPr>
          <a:xfrm>
            <a:off x="4178300" y="3695700"/>
            <a:ext cx="748982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07DAEB2C-73E8-4DD9-81C6-3FFFD6103FFF}"/>
              </a:ext>
            </a:extLst>
          </p:cNvPr>
          <p:cNvSpPr>
            <a:spLocks noGrp="1"/>
          </p:cNvSpPr>
          <p:nvPr>
            <p:ph type="body" sz="quarter" idx="13" hasCustomPrompt="1"/>
          </p:nvPr>
        </p:nvSpPr>
        <p:spPr>
          <a:xfrm>
            <a:off x="168273" y="6344032"/>
            <a:ext cx="3768725" cy="323850"/>
          </a:xfrm>
        </p:spPr>
        <p:txBody>
          <a:bodyPr>
            <a:normAutofit/>
          </a:bodyPr>
          <a:lstStyle>
            <a:lvl1pPr marL="0" indent="0">
              <a:buNone/>
              <a:defRPr sz="1800" b="1">
                <a:solidFill>
                  <a:schemeClr val="bg1"/>
                </a:solidFill>
                <a:latin typeface="+mn-lt"/>
              </a:defRPr>
            </a:lvl1pPr>
            <a:lvl3pPr marL="914400" indent="0">
              <a:buNone/>
              <a:defRPr/>
            </a:lvl3pPr>
          </a:lstStyle>
          <a:p>
            <a:pPr lvl="0"/>
            <a:r>
              <a:rPr lang="en-US"/>
              <a:t>PRESENTOR</a:t>
            </a:r>
          </a:p>
        </p:txBody>
      </p:sp>
      <p:sp>
        <p:nvSpPr>
          <p:cNvPr id="12" name="Text Placeholder 19">
            <a:extLst>
              <a:ext uri="{FF2B5EF4-FFF2-40B4-BE49-F238E27FC236}">
                <a16:creationId xmlns:a16="http://schemas.microsoft.com/office/drawing/2014/main" id="{893D1C21-DCB5-4741-91BD-021A177867DD}"/>
              </a:ext>
            </a:extLst>
          </p:cNvPr>
          <p:cNvSpPr>
            <a:spLocks noGrp="1"/>
          </p:cNvSpPr>
          <p:nvPr>
            <p:ph type="body" sz="quarter" idx="14" hasCustomPrompt="1"/>
          </p:nvPr>
        </p:nvSpPr>
        <p:spPr>
          <a:xfrm>
            <a:off x="8003382" y="6344032"/>
            <a:ext cx="3768725" cy="323850"/>
          </a:xfrm>
        </p:spPr>
        <p:txBody>
          <a:bodyPr>
            <a:noAutofit/>
          </a:bodyPr>
          <a:lstStyle>
            <a:lvl1pPr marL="0" indent="0" algn="r">
              <a:buNone/>
              <a:defRPr sz="1800" b="1">
                <a:solidFill>
                  <a:schemeClr val="bg1"/>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375398507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FD2704-C983-4E42-B59F-DC9089DA6030}"/>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a:solidFill>
                <a:srgbClr val="C6C8CA"/>
              </a:solidFill>
              <a:latin typeface="DINOT" panose="020B0504020101020102" pitchFamily="34" charset="0"/>
              <a:cs typeface="DINOT" panose="020B0504020101020102" pitchFamily="34" charset="0"/>
            </a:endParaRPr>
          </a:p>
        </p:txBody>
      </p:sp>
      <p:cxnSp>
        <p:nvCxnSpPr>
          <p:cNvPr id="10" name="Straight Connector 9">
            <a:extLst>
              <a:ext uri="{FF2B5EF4-FFF2-40B4-BE49-F238E27FC236}">
                <a16:creationId xmlns:a16="http://schemas.microsoft.com/office/drawing/2014/main" id="{64B9A9AE-7BD5-4670-A0B5-217D47B2396D}"/>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45AB6D5-F9D7-4286-BE45-0222B72293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cxnSp>
        <p:nvCxnSpPr>
          <p:cNvPr id="12" name="Straight Connector 11">
            <a:extLst>
              <a:ext uri="{FF2B5EF4-FFF2-40B4-BE49-F238E27FC236}">
                <a16:creationId xmlns:a16="http://schemas.microsoft.com/office/drawing/2014/main" id="{E9121D0E-33C7-4635-8706-279D1D65A40F}"/>
              </a:ext>
            </a:extLst>
          </p:cNvPr>
          <p:cNvCxnSpPr>
            <a:cxnSpLocks/>
          </p:cNvCxnSpPr>
          <p:nvPr userDrawn="1"/>
        </p:nvCxnSpPr>
        <p:spPr>
          <a:xfrm>
            <a:off x="304800" y="6203950"/>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06DA8D73-0973-485B-A19A-93574026AE09}"/>
              </a:ext>
            </a:extLst>
          </p:cNvPr>
          <p:cNvSpPr>
            <a:spLocks noGrp="1"/>
          </p:cNvSpPr>
          <p:nvPr>
            <p:ph type="body" idx="1" hasCustomPrompt="1"/>
          </p:nvPr>
        </p:nvSpPr>
        <p:spPr>
          <a:xfrm>
            <a:off x="1193799" y="1208086"/>
            <a:ext cx="10579101"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6" name="Content Placeholder 3">
            <a:extLst>
              <a:ext uri="{FF2B5EF4-FFF2-40B4-BE49-F238E27FC236}">
                <a16:creationId xmlns:a16="http://schemas.microsoft.com/office/drawing/2014/main" id="{CD869A92-7210-46D7-8FD9-68C42F94489C}"/>
              </a:ext>
            </a:extLst>
          </p:cNvPr>
          <p:cNvSpPr>
            <a:spLocks noGrp="1"/>
          </p:cNvSpPr>
          <p:nvPr>
            <p:ph sz="half" idx="2"/>
          </p:nvPr>
        </p:nvSpPr>
        <p:spPr>
          <a:xfrm>
            <a:off x="1193799" y="2187670"/>
            <a:ext cx="10579101"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9">
            <a:extLst>
              <a:ext uri="{FF2B5EF4-FFF2-40B4-BE49-F238E27FC236}">
                <a16:creationId xmlns:a16="http://schemas.microsoft.com/office/drawing/2014/main" id="{DA3C4D3D-2004-472D-B5CB-A75F6EF45DF8}"/>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8" name="Text Placeholder 19">
            <a:extLst>
              <a:ext uri="{FF2B5EF4-FFF2-40B4-BE49-F238E27FC236}">
                <a16:creationId xmlns:a16="http://schemas.microsoft.com/office/drawing/2014/main" id="{E3731C39-A7D5-4DF4-A27C-67EAB830E904}"/>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39160879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B63-8EAE-41AF-A3AA-437A54CC71F7}"/>
              </a:ext>
            </a:extLst>
          </p:cNvPr>
          <p:cNvSpPr>
            <a:spLocks noGrp="1"/>
          </p:cNvSpPr>
          <p:nvPr>
            <p:ph type="title" hasCustomPrompt="1"/>
          </p:nvPr>
        </p:nvSpPr>
        <p:spPr>
          <a:xfrm>
            <a:off x="838200" y="2907166"/>
            <a:ext cx="10515600" cy="1043668"/>
          </a:xfrm>
        </p:spPr>
        <p:txBody>
          <a:bodyPr anchor="b"/>
          <a:lstStyle>
            <a:lvl1pPr algn="ctr">
              <a:defRPr sz="6000" i="0"/>
            </a:lvl1pPr>
          </a:lstStyle>
          <a:p>
            <a:r>
              <a:rPr lang="en-US"/>
              <a:t>TRANSITION SLIDE</a:t>
            </a:r>
          </a:p>
        </p:txBody>
      </p:sp>
      <p:pic>
        <p:nvPicPr>
          <p:cNvPr id="7" name="Graphic 6">
            <a:extLst>
              <a:ext uri="{FF2B5EF4-FFF2-40B4-BE49-F238E27FC236}">
                <a16:creationId xmlns:a16="http://schemas.microsoft.com/office/drawing/2014/main" id="{742CCE40-52D8-4338-89A0-D941C98FF4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40002" y="5726297"/>
            <a:ext cx="911995" cy="911995"/>
          </a:xfrm>
          <a:prstGeom prst="rect">
            <a:avLst/>
          </a:prstGeom>
        </p:spPr>
      </p:pic>
    </p:spTree>
    <p:extLst>
      <p:ext uri="{BB962C8B-B14F-4D97-AF65-F5344CB8AC3E}">
        <p14:creationId xmlns:p14="http://schemas.microsoft.com/office/powerpoint/2010/main" val="376215783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5C6B38F-C309-44D8-A2C1-9C3416D51E3E}"/>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a:solidFill>
                <a:srgbClr val="C6C8CA"/>
              </a:solidFill>
              <a:latin typeface="DINOT" panose="020B0504020101020102" pitchFamily="34" charset="0"/>
              <a:cs typeface="DINOT" panose="020B0504020101020102" pitchFamily="34" charset="0"/>
            </a:endParaRPr>
          </a:p>
        </p:txBody>
      </p:sp>
      <p:cxnSp>
        <p:nvCxnSpPr>
          <p:cNvPr id="11" name="Straight Connector 10">
            <a:extLst>
              <a:ext uri="{FF2B5EF4-FFF2-40B4-BE49-F238E27FC236}">
                <a16:creationId xmlns:a16="http://schemas.microsoft.com/office/drawing/2014/main" id="{9094880B-1562-48EE-8594-88A0C5532670}"/>
              </a:ext>
            </a:extLst>
          </p:cNvPr>
          <p:cNvCxnSpPr>
            <a:cxnSpLocks/>
          </p:cNvCxnSpPr>
          <p:nvPr userDrawn="1"/>
        </p:nvCxnSpPr>
        <p:spPr>
          <a:xfrm>
            <a:off x="4648200" y="8255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46CC09BA-0DF4-4CA8-BCC8-5F91D6E808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71200" y="242887"/>
            <a:ext cx="965199" cy="965199"/>
          </a:xfrm>
          <a:prstGeom prst="rect">
            <a:avLst/>
          </a:prstGeom>
        </p:spPr>
      </p:pic>
      <p:cxnSp>
        <p:nvCxnSpPr>
          <p:cNvPr id="13" name="Straight Connector 12">
            <a:extLst>
              <a:ext uri="{FF2B5EF4-FFF2-40B4-BE49-F238E27FC236}">
                <a16:creationId xmlns:a16="http://schemas.microsoft.com/office/drawing/2014/main" id="{600A2153-2A70-4F4A-8443-FA01112487E1}"/>
              </a:ext>
            </a:extLst>
          </p:cNvPr>
          <p:cNvCxnSpPr>
            <a:cxnSpLocks/>
          </p:cNvCxnSpPr>
          <p:nvPr userDrawn="1"/>
        </p:nvCxnSpPr>
        <p:spPr>
          <a:xfrm>
            <a:off x="4495800" y="62039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C9DBA1-544D-4599-8879-3A377BC6B5F8}"/>
              </a:ext>
            </a:extLst>
          </p:cNvPr>
          <p:cNvSpPr/>
          <p:nvPr userDrawn="1"/>
        </p:nvSpPr>
        <p:spPr>
          <a:xfrm>
            <a:off x="-3314700" y="-1003300"/>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0B42DC01-00FF-440E-9363-589CDEC66F28}"/>
              </a:ext>
            </a:extLst>
          </p:cNvPr>
          <p:cNvSpPr>
            <a:spLocks noGrp="1"/>
          </p:cNvSpPr>
          <p:nvPr>
            <p:ph type="body" idx="1" hasCustomPrompt="1"/>
          </p:nvPr>
        </p:nvSpPr>
        <p:spPr>
          <a:xfrm>
            <a:off x="6331426" y="1501360"/>
            <a:ext cx="5157787" cy="823912"/>
          </a:xfrm>
          <a:prstGeom prst="rect">
            <a:avLst/>
          </a:prstGeom>
        </p:spPr>
        <p:txBody>
          <a:bodyPr anchor="b"/>
          <a:lstStyle>
            <a:lvl1pPr marL="0" indent="0" algn="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8" name="Content Placeholder 3">
            <a:extLst>
              <a:ext uri="{FF2B5EF4-FFF2-40B4-BE49-F238E27FC236}">
                <a16:creationId xmlns:a16="http://schemas.microsoft.com/office/drawing/2014/main" id="{843187F0-69FC-4E93-92B1-C61F7B3A0EC7}"/>
              </a:ext>
            </a:extLst>
          </p:cNvPr>
          <p:cNvSpPr>
            <a:spLocks noGrp="1"/>
          </p:cNvSpPr>
          <p:nvPr>
            <p:ph sz="half" idx="2"/>
          </p:nvPr>
        </p:nvSpPr>
        <p:spPr>
          <a:xfrm>
            <a:off x="6331426" y="2480944"/>
            <a:ext cx="5157787" cy="3047146"/>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93D7DA51-9C87-4C3E-B9D5-9E1D610EE228}"/>
              </a:ext>
            </a:extLst>
          </p:cNvPr>
          <p:cNvSpPr>
            <a:spLocks noGrp="1"/>
          </p:cNvSpPr>
          <p:nvPr>
            <p:ph type="body" sz="quarter" idx="13" hasCustomPrompt="1"/>
          </p:nvPr>
        </p:nvSpPr>
        <p:spPr>
          <a:xfrm>
            <a:off x="5199207" y="405441"/>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22" name="Text Placeholder 19">
            <a:extLst>
              <a:ext uri="{FF2B5EF4-FFF2-40B4-BE49-F238E27FC236}">
                <a16:creationId xmlns:a16="http://schemas.microsoft.com/office/drawing/2014/main" id="{4EDC0188-7D9A-4E4D-89CA-7DCD597F871B}"/>
              </a:ext>
            </a:extLst>
          </p:cNvPr>
          <p:cNvSpPr>
            <a:spLocks noGrp="1"/>
          </p:cNvSpPr>
          <p:nvPr>
            <p:ph type="body" sz="quarter" idx="14" hasCustomPrompt="1"/>
          </p:nvPr>
        </p:nvSpPr>
        <p:spPr>
          <a:xfrm>
            <a:off x="5199207" y="6372225"/>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
        <p:nvSpPr>
          <p:cNvPr id="15" name="Picture Placeholder 4">
            <a:extLst>
              <a:ext uri="{FF2B5EF4-FFF2-40B4-BE49-F238E27FC236}">
                <a16:creationId xmlns:a16="http://schemas.microsoft.com/office/drawing/2014/main" id="{47B25134-7104-4BF3-8B9D-EB9AAB53AEF1}"/>
              </a:ext>
            </a:extLst>
          </p:cNvPr>
          <p:cNvSpPr>
            <a:spLocks noGrp="1"/>
          </p:cNvSpPr>
          <p:nvPr>
            <p:ph type="pic" sz="quarter" idx="15"/>
          </p:nvPr>
        </p:nvSpPr>
        <p:spPr>
          <a:xfrm>
            <a:off x="-2125155" y="-589654"/>
            <a:ext cx="8119555" cy="8300682"/>
          </a:xfrm>
          <a:prstGeom prst="flowChartConnector">
            <a:avLst/>
          </a:prstGeom>
        </p:spPr>
        <p:txBody>
          <a:bodyPr/>
          <a:lstStyle>
            <a:lvl1pPr algn="r">
              <a:defRPr/>
            </a:lvl1pPr>
          </a:lstStyle>
          <a:p>
            <a:r>
              <a:rPr lang="en-US"/>
              <a:t>Click icon to add picture</a:t>
            </a:r>
          </a:p>
        </p:txBody>
      </p:sp>
    </p:spTree>
    <p:extLst>
      <p:ext uri="{BB962C8B-B14F-4D97-AF65-F5344CB8AC3E}">
        <p14:creationId xmlns:p14="http://schemas.microsoft.com/office/powerpoint/2010/main" val="105094584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8F56E5-5066-4D4C-9479-A016814E7A93}"/>
              </a:ext>
            </a:extLst>
          </p:cNvPr>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C2F6E86F-A4F8-401B-8A77-C9D66282E334}"/>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A1BA1-EA2C-40EF-8319-7BA038262DA6}"/>
              </a:ext>
            </a:extLst>
          </p:cNvPr>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4040B4E6-74C8-43C5-B3F4-E32D610C0867}"/>
              </a:ext>
            </a:extLst>
          </p:cNvPr>
          <p:cNvSpPr>
            <a:spLocks noGrp="1"/>
          </p:cNvSpPr>
          <p:nvPr>
            <p:ph sz="quarter" idx="4"/>
          </p:nvPr>
        </p:nvSpPr>
        <p:spPr>
          <a:xfrm>
            <a:off x="6172200" y="2660747"/>
            <a:ext cx="5183188"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B5AFC54-43E4-48A5-8102-64DE0898A7D3}"/>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90BA454-7ABE-4536-8B38-65F8A9057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sp>
        <p:nvSpPr>
          <p:cNvPr id="13" name="Slide Number Placeholder 1">
            <a:extLst>
              <a:ext uri="{FF2B5EF4-FFF2-40B4-BE49-F238E27FC236}">
                <a16:creationId xmlns:a16="http://schemas.microsoft.com/office/drawing/2014/main" id="{48CA7A28-A8C2-4D1B-96F7-376D3878C052}"/>
              </a:ext>
            </a:extLst>
          </p:cNvPr>
          <p:cNvSpPr>
            <a:spLocks noGrp="1"/>
          </p:cNvSpPr>
          <p:nvPr>
            <p:ph type="sldNum" sz="quarter" idx="12"/>
          </p:nvPr>
        </p:nvSpPr>
        <p:spPr>
          <a:xfrm>
            <a:off x="9220200" y="6371894"/>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a:solidFill>
                <a:srgbClr val="C6C8CA"/>
              </a:solidFill>
              <a:latin typeface="DINOT" panose="020B0504020101020102" pitchFamily="34" charset="0"/>
              <a:cs typeface="DINOT" panose="020B0504020101020102" pitchFamily="34" charset="0"/>
            </a:endParaRPr>
          </a:p>
        </p:txBody>
      </p:sp>
      <p:cxnSp>
        <p:nvCxnSpPr>
          <p:cNvPr id="15" name="Straight Connector 14">
            <a:extLst>
              <a:ext uri="{FF2B5EF4-FFF2-40B4-BE49-F238E27FC236}">
                <a16:creationId xmlns:a16="http://schemas.microsoft.com/office/drawing/2014/main" id="{C1C886E6-B70E-4193-AFCA-62D61DFBE943}"/>
              </a:ext>
            </a:extLst>
          </p:cNvPr>
          <p:cNvCxnSpPr>
            <a:cxnSpLocks/>
          </p:cNvCxnSpPr>
          <p:nvPr userDrawn="1"/>
        </p:nvCxnSpPr>
        <p:spPr>
          <a:xfrm>
            <a:off x="304800" y="6244894"/>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2C89FFBC-DBCC-4140-9964-BC19AB1BD670}"/>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7" name="Text Placeholder 19">
            <a:extLst>
              <a:ext uri="{FF2B5EF4-FFF2-40B4-BE49-F238E27FC236}">
                <a16:creationId xmlns:a16="http://schemas.microsoft.com/office/drawing/2014/main" id="{24E6428D-0E9F-4501-AB50-CBB907F79F3E}"/>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183880386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38632E4-AC15-4C97-8E91-0B80EB5BA846}"/>
              </a:ext>
            </a:extLst>
          </p:cNvPr>
          <p:cNvCxnSpPr>
            <a:cxnSpLocks/>
          </p:cNvCxnSpPr>
          <p:nvPr userDrawn="1"/>
        </p:nvCxnSpPr>
        <p:spPr>
          <a:xfrm>
            <a:off x="524301" y="62293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52AB8E3-BD12-4247-8DF8-C51A26CBD002}"/>
              </a:ext>
            </a:extLst>
          </p:cNvPr>
          <p:cNvSpPr>
            <a:spLocks noGrp="1"/>
          </p:cNvSpPr>
          <p:nvPr>
            <p:ph type="sldNum" sz="quarter" idx="12"/>
          </p:nvPr>
        </p:nvSpPr>
        <p:spPr/>
        <p:txBody>
          <a:bodyPr/>
          <a:lstStyle/>
          <a:p>
            <a:fld id="{1F50D7D2-FAD1-4593-92DD-F775DA94F265}" type="slidenum">
              <a:rPr lang="en-US" smtClean="0"/>
              <a:t>‹#›</a:t>
            </a:fld>
            <a:endParaRPr lang="en-US"/>
          </a:p>
        </p:txBody>
      </p:sp>
      <p:sp>
        <p:nvSpPr>
          <p:cNvPr id="8" name="Oval 7">
            <a:extLst>
              <a:ext uri="{FF2B5EF4-FFF2-40B4-BE49-F238E27FC236}">
                <a16:creationId xmlns:a16="http://schemas.microsoft.com/office/drawing/2014/main" id="{B6992E67-6E04-40FF-B828-16FB4151C6FE}"/>
              </a:ext>
            </a:extLst>
          </p:cNvPr>
          <p:cNvSpPr/>
          <p:nvPr userDrawn="1"/>
        </p:nvSpPr>
        <p:spPr>
          <a:xfrm>
            <a:off x="7092431" y="-1116368"/>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a:extLst>
              <a:ext uri="{FF2B5EF4-FFF2-40B4-BE49-F238E27FC236}">
                <a16:creationId xmlns:a16="http://schemas.microsoft.com/office/drawing/2014/main" id="{29444795-0E99-4479-A42F-59F298E669F3}"/>
              </a:ext>
            </a:extLst>
          </p:cNvPr>
          <p:cNvSpPr txBox="1">
            <a:spLocks/>
          </p:cNvSpPr>
          <p:nvPr userDrawn="1"/>
        </p:nvSpPr>
        <p:spPr>
          <a:xfrm>
            <a:off x="5108316" y="63674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BD448A-2EFF-4448-92A0-A2A7B0B2C308}" type="slidenum">
              <a:rPr lang="en-US" smtClean="0">
                <a:solidFill>
                  <a:srgbClr val="C6C8CA"/>
                </a:solidFill>
                <a:latin typeface="DINOT" panose="020B0504020101020102" pitchFamily="34" charset="0"/>
                <a:cs typeface="DINOT" panose="020B0504020101020102" pitchFamily="34" charset="0"/>
              </a:rPr>
              <a:pPr/>
              <a:t>‹#›</a:t>
            </a:fld>
            <a:endParaRPr lang="en-US">
              <a:solidFill>
                <a:srgbClr val="C6C8CA"/>
              </a:solidFill>
              <a:latin typeface="DINOT" panose="020B0504020101020102" pitchFamily="34" charset="0"/>
              <a:cs typeface="DINOT" panose="020B0504020101020102" pitchFamily="34" charset="0"/>
            </a:endParaRPr>
          </a:p>
        </p:txBody>
      </p:sp>
      <p:sp>
        <p:nvSpPr>
          <p:cNvPr id="10" name="TextBox 9">
            <a:extLst>
              <a:ext uri="{FF2B5EF4-FFF2-40B4-BE49-F238E27FC236}">
                <a16:creationId xmlns:a16="http://schemas.microsoft.com/office/drawing/2014/main" id="{B997F879-359F-44B9-9D7D-1342B2D61168}"/>
              </a:ext>
            </a:extLst>
          </p:cNvPr>
          <p:cNvSpPr txBox="1"/>
          <p:nvPr userDrawn="1"/>
        </p:nvSpPr>
        <p:spPr>
          <a:xfrm>
            <a:off x="498901" y="6356350"/>
            <a:ext cx="3746500" cy="307777"/>
          </a:xfrm>
          <a:prstGeom prst="rect">
            <a:avLst/>
          </a:prstGeom>
          <a:noFill/>
        </p:spPr>
        <p:txBody>
          <a:bodyPr wrap="square" rtlCol="0">
            <a:spAutoFit/>
          </a:bodyPr>
          <a:lstStyle/>
          <a:p>
            <a:r>
              <a:rPr lang="en-US" sz="1400">
                <a:solidFill>
                  <a:srgbClr val="C6C8CA"/>
                </a:solidFill>
                <a:latin typeface="DINOT" panose="020B0504020101020102" pitchFamily="34" charset="0"/>
                <a:cs typeface="DINOT" panose="020B0504020101020102" pitchFamily="34" charset="0"/>
              </a:rPr>
              <a:t>DEPARTMENT</a:t>
            </a:r>
          </a:p>
        </p:txBody>
      </p:sp>
      <p:sp>
        <p:nvSpPr>
          <p:cNvPr id="11" name="TextBox 10">
            <a:extLst>
              <a:ext uri="{FF2B5EF4-FFF2-40B4-BE49-F238E27FC236}">
                <a16:creationId xmlns:a16="http://schemas.microsoft.com/office/drawing/2014/main" id="{AE71B4C6-DB62-4D5E-946E-ECA6D5C8FC7E}"/>
              </a:ext>
            </a:extLst>
          </p:cNvPr>
          <p:cNvSpPr txBox="1"/>
          <p:nvPr userDrawn="1"/>
        </p:nvSpPr>
        <p:spPr>
          <a:xfrm>
            <a:off x="1248201" y="443109"/>
            <a:ext cx="3746500" cy="307777"/>
          </a:xfrm>
          <a:prstGeom prst="rect">
            <a:avLst/>
          </a:prstGeom>
          <a:noFill/>
        </p:spPr>
        <p:txBody>
          <a:bodyPr wrap="square" rtlCol="0">
            <a:spAutoFit/>
          </a:bodyPr>
          <a:lstStyle/>
          <a:p>
            <a:r>
              <a:rPr lang="en-US" sz="1400" b="1">
                <a:solidFill>
                  <a:srgbClr val="939597"/>
                </a:solidFill>
                <a:latin typeface="DINOT" panose="020B0504020101020102" pitchFamily="34" charset="0"/>
                <a:cs typeface="DINOT" panose="020B0504020101020102" pitchFamily="34" charset="0"/>
              </a:rPr>
              <a:t>PRESENTATION TITLE</a:t>
            </a:r>
          </a:p>
        </p:txBody>
      </p:sp>
      <p:cxnSp>
        <p:nvCxnSpPr>
          <p:cNvPr id="12" name="Straight Connector 11">
            <a:extLst>
              <a:ext uri="{FF2B5EF4-FFF2-40B4-BE49-F238E27FC236}">
                <a16:creationId xmlns:a16="http://schemas.microsoft.com/office/drawing/2014/main" id="{833692B5-0898-4392-A502-3E0A4AFB8C72}"/>
              </a:ext>
            </a:extLst>
          </p:cNvPr>
          <p:cNvCxnSpPr>
            <a:cxnSpLocks/>
          </p:cNvCxnSpPr>
          <p:nvPr userDrawn="1"/>
        </p:nvCxnSpPr>
        <p:spPr>
          <a:xfrm>
            <a:off x="676701" y="8509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57CB027-4633-4F1C-BDEA-EBFA9A5D5F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8372" y="146049"/>
            <a:ext cx="965199" cy="965199"/>
          </a:xfrm>
          <a:prstGeom prst="rect">
            <a:avLst/>
          </a:prstGeom>
        </p:spPr>
      </p:pic>
      <p:sp>
        <p:nvSpPr>
          <p:cNvPr id="17" name="Text Placeholder 2">
            <a:extLst>
              <a:ext uri="{FF2B5EF4-FFF2-40B4-BE49-F238E27FC236}">
                <a16:creationId xmlns:a16="http://schemas.microsoft.com/office/drawing/2014/main" id="{73F79DE3-A4BA-4948-A461-7ED9A92AF7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F5AD662-8FAC-48EA-B28C-F6E978C21D3D}"/>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2EC12F0-524A-4889-88CD-5E0F371382F5}"/>
              </a:ext>
            </a:extLst>
          </p:cNvPr>
          <p:cNvSpPr>
            <a:spLocks noGrp="1"/>
          </p:cNvSpPr>
          <p:nvPr>
            <p:ph type="pic" sz="quarter" idx="13"/>
          </p:nvPr>
        </p:nvSpPr>
        <p:spPr>
          <a:xfrm>
            <a:off x="7092431" y="-521596"/>
            <a:ext cx="8119555" cy="8119555"/>
          </a:xfrm>
          <a:prstGeom prst="flowChartConnector">
            <a:avLst/>
          </a:prstGeom>
        </p:spPr>
        <p:txBody>
          <a:bodyPr/>
          <a:lstStyle>
            <a:lvl1pPr>
              <a:defRPr>
                <a:solidFill>
                  <a:srgbClr val="000000"/>
                </a:solidFill>
              </a:defRPr>
            </a:lvl1pPr>
          </a:lstStyle>
          <a:p>
            <a:r>
              <a:rPr lang="en-US"/>
              <a:t>Click icon to add picture</a:t>
            </a:r>
          </a:p>
        </p:txBody>
      </p:sp>
    </p:spTree>
    <p:extLst>
      <p:ext uri="{BB962C8B-B14F-4D97-AF65-F5344CB8AC3E}">
        <p14:creationId xmlns:p14="http://schemas.microsoft.com/office/powerpoint/2010/main" val="1146721095"/>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3740FFE-DD2C-4D9F-8751-C452EDEA198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23CEA7-53DE-4269-86CB-C8C60FDC5D5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1259824D-9CCC-492E-8DEB-2A109B86C04A}"/>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5" name="Footer Placeholder 4">
            <a:extLst>
              <a:ext uri="{FF2B5EF4-FFF2-40B4-BE49-F238E27FC236}">
                <a16:creationId xmlns:a16="http://schemas.microsoft.com/office/drawing/2014/main" id="{683BC33E-BA34-4C9E-9FCF-F666C5A672C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9C3F5B51-CA7B-4E60-97B0-F3AD94A568E7}"/>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89785590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1431745-310D-4BD7-BC32-D1681D2FE9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86767" y="4175755"/>
            <a:ext cx="8018463" cy="2144082"/>
          </a:xfrm>
          <a:prstGeom prst="rect">
            <a:avLst/>
          </a:prstGeom>
        </p:spPr>
      </p:pic>
      <p:pic>
        <p:nvPicPr>
          <p:cNvPr id="7" name="Graphic 6">
            <a:extLst>
              <a:ext uri="{FF2B5EF4-FFF2-40B4-BE49-F238E27FC236}">
                <a16:creationId xmlns:a16="http://schemas.microsoft.com/office/drawing/2014/main" id="{B715169D-F4DC-485D-A0FF-B6DEBB6749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60054" y="1003655"/>
            <a:ext cx="5071890" cy="2316163"/>
          </a:xfrm>
          <a:prstGeom prst="rect">
            <a:avLst/>
          </a:prstGeom>
        </p:spPr>
      </p:pic>
    </p:spTree>
    <p:extLst>
      <p:ext uri="{BB962C8B-B14F-4D97-AF65-F5344CB8AC3E}">
        <p14:creationId xmlns:p14="http://schemas.microsoft.com/office/powerpoint/2010/main" val="33697438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7D3F59-0933-4584-9E2D-8CA1B482F1FC}"/>
              </a:ext>
            </a:extLst>
          </p:cNvPr>
          <p:cNvSpPr>
            <a:spLocks noGrp="1"/>
          </p:cNvSpPr>
          <p:nvPr>
            <p:ph type="sldNum" sz="quarter" idx="10"/>
          </p:nvPr>
        </p:nvSpPr>
        <p:spPr>
          <a:xfrm>
            <a:off x="9211056" y="6364860"/>
            <a:ext cx="2743200" cy="365125"/>
          </a:xfrm>
        </p:spPr>
        <p:txBody>
          <a:bodyPr/>
          <a:lstStyle/>
          <a:p>
            <a:fld id="{6AF73F2D-DC13-4ACD-8100-8D03B3ADFEB4}" type="slidenum">
              <a:rPr lang="en-US" smtClean="0"/>
              <a:t>‹#›</a:t>
            </a:fld>
            <a:endParaRPr lang="en-US"/>
          </a:p>
        </p:txBody>
      </p:sp>
    </p:spTree>
    <p:extLst>
      <p:ext uri="{BB962C8B-B14F-4D97-AF65-F5344CB8AC3E}">
        <p14:creationId xmlns:p14="http://schemas.microsoft.com/office/powerpoint/2010/main" val="15544253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C4E877-A8A5-48E0-AAA2-5C3A518C5CF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080EB735-5839-4CF5-B2AF-2206CEEB80F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7A9FD84-D8CC-4B1E-8FAC-466D60BEADD9}"/>
              </a:ext>
            </a:extLst>
          </p:cNvPr>
          <p:cNvSpPr>
            <a:spLocks noGrp="1"/>
          </p:cNvSpPr>
          <p:nvPr>
            <p:ph type="dt" sz="half" idx="10"/>
          </p:nvPr>
        </p:nvSpPr>
        <p:spPr/>
        <p:txBody>
          <a:bodyPr/>
          <a:lstStyle/>
          <a:p>
            <a:fld id="{8757C7FF-22A1-4C11-A8DD-4E4CE3A26415}" type="datetimeFigureOut">
              <a:rPr lang="en-US" smtClean="0"/>
              <a:t>2/13/2024</a:t>
            </a:fld>
            <a:endParaRPr lang="en-US"/>
          </a:p>
        </p:txBody>
      </p:sp>
      <p:sp>
        <p:nvSpPr>
          <p:cNvPr id="5" name="Footer Placeholder 4">
            <a:extLst>
              <a:ext uri="{FF2B5EF4-FFF2-40B4-BE49-F238E27FC236}">
                <a16:creationId xmlns:a16="http://schemas.microsoft.com/office/drawing/2014/main" id="{4BAD9AAA-08CF-44EE-8F1D-36141BEB647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37F6275-BE54-48FF-8137-162CF28DE88E}"/>
              </a:ext>
            </a:extLst>
          </p:cNvPr>
          <p:cNvSpPr>
            <a:spLocks noGrp="1"/>
          </p:cNvSpPr>
          <p:nvPr>
            <p:ph type="sldNum" sz="quarter" idx="12"/>
          </p:nvPr>
        </p:nvSpPr>
        <p:spPr/>
        <p:txBody>
          <a:bodyPr/>
          <a:lstStyle/>
          <a:p>
            <a:fld id="{46BD448A-2EFF-4448-92A0-A2A7B0B2C308}" type="slidenum">
              <a:rPr lang="en-US" smtClean="0"/>
              <a:t>‹#›</a:t>
            </a:fld>
            <a:endParaRPr lang="en-US"/>
          </a:p>
        </p:txBody>
      </p:sp>
    </p:spTree>
    <p:extLst>
      <p:ext uri="{BB962C8B-B14F-4D97-AF65-F5344CB8AC3E}">
        <p14:creationId xmlns:p14="http://schemas.microsoft.com/office/powerpoint/2010/main" val="99855874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B0C925-1279-4B52-8D07-CAEF2577E0B6}"/>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B04EA8F5-A83A-4AAE-8099-AF9178E87B6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428FF58-A18E-4D8B-BC68-A4274A161299}"/>
              </a:ext>
            </a:extLst>
          </p:cNvPr>
          <p:cNvSpPr>
            <a:spLocks noGrp="1"/>
          </p:cNvSpPr>
          <p:nvPr>
            <p:ph type="dt" sz="half" idx="10"/>
          </p:nvPr>
        </p:nvSpPr>
        <p:spPr/>
        <p:txBody>
          <a:bodyPr/>
          <a:lstStyle/>
          <a:p>
            <a:fld id="{8757C7FF-22A1-4C11-A8DD-4E4CE3A26415}" type="datetimeFigureOut">
              <a:rPr lang="en-US" smtClean="0"/>
              <a:t>2/13/2024</a:t>
            </a:fld>
            <a:endParaRPr lang="en-US"/>
          </a:p>
        </p:txBody>
      </p:sp>
      <p:sp>
        <p:nvSpPr>
          <p:cNvPr id="5" name="Footer Placeholder 4">
            <a:extLst>
              <a:ext uri="{FF2B5EF4-FFF2-40B4-BE49-F238E27FC236}">
                <a16:creationId xmlns:a16="http://schemas.microsoft.com/office/drawing/2014/main" id="{A10B3E93-9D5B-49DF-958A-B1544318695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A63B732C-05E4-41CA-9C60-5344AC3DFCF7}"/>
              </a:ext>
            </a:extLst>
          </p:cNvPr>
          <p:cNvSpPr>
            <a:spLocks noGrp="1"/>
          </p:cNvSpPr>
          <p:nvPr>
            <p:ph type="sldNum" sz="quarter" idx="12"/>
          </p:nvPr>
        </p:nvSpPr>
        <p:spPr/>
        <p:txBody>
          <a:bodyPr/>
          <a:lstStyle/>
          <a:p>
            <a:fld id="{46BD448A-2EFF-4448-92A0-A2A7B0B2C308}" type="slidenum">
              <a:rPr lang="en-US" smtClean="0"/>
              <a:t>‹#›</a:t>
            </a:fld>
            <a:endParaRPr lang="en-US"/>
          </a:p>
        </p:txBody>
      </p:sp>
    </p:spTree>
    <p:extLst>
      <p:ext uri="{BB962C8B-B14F-4D97-AF65-F5344CB8AC3E}">
        <p14:creationId xmlns:p14="http://schemas.microsoft.com/office/powerpoint/2010/main" val="70266411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A8939F-8CD9-4136-A1D0-3B0950BC5A76}"/>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08A309EE-4E4E-47B9-A3CB-C728ED335FD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A70A654-259B-48C5-A55B-9CA21921FED0}"/>
              </a:ext>
            </a:extLst>
          </p:cNvPr>
          <p:cNvSpPr>
            <a:spLocks noGrp="1"/>
          </p:cNvSpPr>
          <p:nvPr>
            <p:ph type="dt" sz="half" idx="10"/>
          </p:nvPr>
        </p:nvSpPr>
        <p:spPr/>
        <p:txBody>
          <a:bodyPr/>
          <a:lstStyle/>
          <a:p>
            <a:fld id="{8757C7FF-22A1-4C11-A8DD-4E4CE3A26415}" type="datetimeFigureOut">
              <a:rPr lang="en-US" smtClean="0"/>
              <a:t>2/13/2024</a:t>
            </a:fld>
            <a:endParaRPr lang="en-US"/>
          </a:p>
        </p:txBody>
      </p:sp>
      <p:sp>
        <p:nvSpPr>
          <p:cNvPr id="5" name="Footer Placeholder 4">
            <a:extLst>
              <a:ext uri="{FF2B5EF4-FFF2-40B4-BE49-F238E27FC236}">
                <a16:creationId xmlns:a16="http://schemas.microsoft.com/office/drawing/2014/main" id="{0FA5216F-6428-4658-BD01-B0DFAFE8773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67D5451-B1A5-4F20-8061-DEB0C29F63C8}"/>
              </a:ext>
            </a:extLst>
          </p:cNvPr>
          <p:cNvSpPr>
            <a:spLocks noGrp="1"/>
          </p:cNvSpPr>
          <p:nvPr>
            <p:ph type="sldNum" sz="quarter" idx="12"/>
          </p:nvPr>
        </p:nvSpPr>
        <p:spPr/>
        <p:txBody>
          <a:bodyPr/>
          <a:lstStyle/>
          <a:p>
            <a:fld id="{46BD448A-2EFF-4448-92A0-A2A7B0B2C308}" type="slidenum">
              <a:rPr lang="en-US" smtClean="0"/>
              <a:t>‹#›</a:t>
            </a:fld>
            <a:endParaRPr lang="en-US"/>
          </a:p>
        </p:txBody>
      </p:sp>
    </p:spTree>
    <p:extLst>
      <p:ext uri="{BB962C8B-B14F-4D97-AF65-F5344CB8AC3E}">
        <p14:creationId xmlns:p14="http://schemas.microsoft.com/office/powerpoint/2010/main" val="3813718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FCCA7F-85A5-4F3E-A8D5-97E1B8834B8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60BC46A-1910-4573-ABA5-3F1F5C8B728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4A413FE2-689B-46FD-A8A3-78A360F485D6}"/>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A58C48E5-85FA-48C6-A008-2948E944A422}"/>
              </a:ext>
            </a:extLst>
          </p:cNvPr>
          <p:cNvSpPr>
            <a:spLocks noGrp="1"/>
          </p:cNvSpPr>
          <p:nvPr>
            <p:ph type="dt" sz="half" idx="10"/>
          </p:nvPr>
        </p:nvSpPr>
        <p:spPr/>
        <p:txBody>
          <a:bodyPr/>
          <a:lstStyle/>
          <a:p>
            <a:fld id="{8757C7FF-22A1-4C11-A8DD-4E4CE3A26415}" type="datetimeFigureOut">
              <a:rPr lang="en-US" smtClean="0"/>
              <a:t>2/13/2024</a:t>
            </a:fld>
            <a:endParaRPr lang="en-US"/>
          </a:p>
        </p:txBody>
      </p:sp>
      <p:sp>
        <p:nvSpPr>
          <p:cNvPr id="6" name="Footer Placeholder 5">
            <a:extLst>
              <a:ext uri="{FF2B5EF4-FFF2-40B4-BE49-F238E27FC236}">
                <a16:creationId xmlns:a16="http://schemas.microsoft.com/office/drawing/2014/main" id="{1E67F34F-7281-41CF-85BA-8AC5359DE4E8}"/>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570DEB16-59B4-4C34-88E8-73739FFE8E4B}"/>
              </a:ext>
            </a:extLst>
          </p:cNvPr>
          <p:cNvSpPr>
            <a:spLocks noGrp="1"/>
          </p:cNvSpPr>
          <p:nvPr>
            <p:ph type="sldNum" sz="quarter" idx="12"/>
          </p:nvPr>
        </p:nvSpPr>
        <p:spPr/>
        <p:txBody>
          <a:bodyPr/>
          <a:lstStyle/>
          <a:p>
            <a:fld id="{46BD448A-2EFF-4448-92A0-A2A7B0B2C308}" type="slidenum">
              <a:rPr lang="en-US" smtClean="0"/>
              <a:t>‹#›</a:t>
            </a:fld>
            <a:endParaRPr lang="en-US"/>
          </a:p>
        </p:txBody>
      </p:sp>
    </p:spTree>
    <p:extLst>
      <p:ext uri="{BB962C8B-B14F-4D97-AF65-F5344CB8AC3E}">
        <p14:creationId xmlns:p14="http://schemas.microsoft.com/office/powerpoint/2010/main" val="3314733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9A9331-AC8D-4C94-8599-A09246931380}"/>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5EF3636-8C78-4569-AF1B-050A59EE7D4D}"/>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5D3794F-435C-4384-99D1-05A882830DE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67F4051-9E6E-4D1C-99C9-D26792B06141}"/>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610E0C4-637F-4FA2-B87C-3A548BDE8CEF}"/>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A8D10370-45DA-4DB0-93BE-2E44D7869576}"/>
              </a:ext>
            </a:extLst>
          </p:cNvPr>
          <p:cNvSpPr>
            <a:spLocks noGrp="1"/>
          </p:cNvSpPr>
          <p:nvPr>
            <p:ph type="dt" sz="half" idx="10"/>
          </p:nvPr>
        </p:nvSpPr>
        <p:spPr/>
        <p:txBody>
          <a:bodyPr/>
          <a:lstStyle/>
          <a:p>
            <a:fld id="{8757C7FF-22A1-4C11-A8DD-4E4CE3A26415}" type="datetimeFigureOut">
              <a:rPr lang="en-US" smtClean="0"/>
              <a:t>2/13/2024</a:t>
            </a:fld>
            <a:endParaRPr lang="en-US"/>
          </a:p>
        </p:txBody>
      </p:sp>
      <p:sp>
        <p:nvSpPr>
          <p:cNvPr id="8" name="Footer Placeholder 7">
            <a:extLst>
              <a:ext uri="{FF2B5EF4-FFF2-40B4-BE49-F238E27FC236}">
                <a16:creationId xmlns:a16="http://schemas.microsoft.com/office/drawing/2014/main" id="{D71A6004-8956-4301-8C3C-3EDEA56F3184}"/>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D516937F-3E88-4A17-B452-89E25EEAF36F}"/>
              </a:ext>
            </a:extLst>
          </p:cNvPr>
          <p:cNvSpPr>
            <a:spLocks noGrp="1"/>
          </p:cNvSpPr>
          <p:nvPr>
            <p:ph type="sldNum" sz="quarter" idx="12"/>
          </p:nvPr>
        </p:nvSpPr>
        <p:spPr/>
        <p:txBody>
          <a:bodyPr/>
          <a:lstStyle/>
          <a:p>
            <a:fld id="{46BD448A-2EFF-4448-92A0-A2A7B0B2C308}" type="slidenum">
              <a:rPr lang="en-US" smtClean="0"/>
              <a:t>‹#›</a:t>
            </a:fld>
            <a:endParaRPr lang="en-US"/>
          </a:p>
        </p:txBody>
      </p:sp>
    </p:spTree>
    <p:extLst>
      <p:ext uri="{BB962C8B-B14F-4D97-AF65-F5344CB8AC3E}">
        <p14:creationId xmlns:p14="http://schemas.microsoft.com/office/powerpoint/2010/main" val="27681497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1CA181-169E-480C-97EF-BB17B2BC67A1}"/>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23BE304B-923D-470E-B515-00D2D1469CB0}"/>
              </a:ext>
            </a:extLst>
          </p:cNvPr>
          <p:cNvSpPr>
            <a:spLocks noGrp="1"/>
          </p:cNvSpPr>
          <p:nvPr>
            <p:ph type="dt" sz="half" idx="10"/>
          </p:nvPr>
        </p:nvSpPr>
        <p:spPr/>
        <p:txBody>
          <a:bodyPr/>
          <a:lstStyle/>
          <a:p>
            <a:fld id="{8757C7FF-22A1-4C11-A8DD-4E4CE3A26415}" type="datetimeFigureOut">
              <a:rPr lang="en-US" smtClean="0"/>
              <a:t>2/13/2024</a:t>
            </a:fld>
            <a:endParaRPr lang="en-US"/>
          </a:p>
        </p:txBody>
      </p:sp>
      <p:sp>
        <p:nvSpPr>
          <p:cNvPr id="4" name="Footer Placeholder 3">
            <a:extLst>
              <a:ext uri="{FF2B5EF4-FFF2-40B4-BE49-F238E27FC236}">
                <a16:creationId xmlns:a16="http://schemas.microsoft.com/office/drawing/2014/main" id="{C981FB9F-8A08-4EF4-B092-2BBDC1923E18}"/>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2D8F61D9-1873-46FB-AB84-86A997E39B90}"/>
              </a:ext>
            </a:extLst>
          </p:cNvPr>
          <p:cNvSpPr>
            <a:spLocks noGrp="1"/>
          </p:cNvSpPr>
          <p:nvPr>
            <p:ph type="sldNum" sz="quarter" idx="12"/>
          </p:nvPr>
        </p:nvSpPr>
        <p:spPr/>
        <p:txBody>
          <a:bodyPr/>
          <a:lstStyle/>
          <a:p>
            <a:fld id="{46BD448A-2EFF-4448-92A0-A2A7B0B2C308}" type="slidenum">
              <a:rPr lang="en-US" smtClean="0"/>
              <a:t>‹#›</a:t>
            </a:fld>
            <a:endParaRPr lang="en-US"/>
          </a:p>
        </p:txBody>
      </p:sp>
    </p:spTree>
    <p:extLst>
      <p:ext uri="{BB962C8B-B14F-4D97-AF65-F5344CB8AC3E}">
        <p14:creationId xmlns:p14="http://schemas.microsoft.com/office/powerpoint/2010/main" val="412315451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C30B446-33D7-460C-B15D-63BE3A134435}"/>
              </a:ext>
            </a:extLst>
          </p:cNvPr>
          <p:cNvSpPr>
            <a:spLocks noGrp="1"/>
          </p:cNvSpPr>
          <p:nvPr>
            <p:ph type="dt" sz="half" idx="10"/>
          </p:nvPr>
        </p:nvSpPr>
        <p:spPr/>
        <p:txBody>
          <a:bodyPr/>
          <a:lstStyle/>
          <a:p>
            <a:fld id="{8757C7FF-22A1-4C11-A8DD-4E4CE3A26415}" type="datetimeFigureOut">
              <a:rPr lang="en-US" smtClean="0"/>
              <a:t>2/13/2024</a:t>
            </a:fld>
            <a:endParaRPr lang="en-US"/>
          </a:p>
        </p:txBody>
      </p:sp>
      <p:sp>
        <p:nvSpPr>
          <p:cNvPr id="3" name="Footer Placeholder 2">
            <a:extLst>
              <a:ext uri="{FF2B5EF4-FFF2-40B4-BE49-F238E27FC236}">
                <a16:creationId xmlns:a16="http://schemas.microsoft.com/office/drawing/2014/main" id="{C0C9599D-4074-4E63-89AB-B6C7BB540C17}"/>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9DA4339-5B9A-439C-A9D5-9E90BE4FB5BD}"/>
              </a:ext>
            </a:extLst>
          </p:cNvPr>
          <p:cNvSpPr>
            <a:spLocks noGrp="1"/>
          </p:cNvSpPr>
          <p:nvPr>
            <p:ph type="sldNum" sz="quarter" idx="12"/>
          </p:nvPr>
        </p:nvSpPr>
        <p:spPr/>
        <p:txBody>
          <a:bodyPr/>
          <a:lstStyle/>
          <a:p>
            <a:fld id="{46BD448A-2EFF-4448-92A0-A2A7B0B2C308}" type="slidenum">
              <a:rPr lang="en-US" smtClean="0"/>
              <a:t>‹#›</a:t>
            </a:fld>
            <a:endParaRPr lang="en-US"/>
          </a:p>
        </p:txBody>
      </p:sp>
    </p:spTree>
    <p:extLst>
      <p:ext uri="{BB962C8B-B14F-4D97-AF65-F5344CB8AC3E}">
        <p14:creationId xmlns:p14="http://schemas.microsoft.com/office/powerpoint/2010/main" val="31005688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BB0951-1207-455E-9483-8B64DBCCA06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2C39F28B-320F-4A96-87E9-965F9D36A2D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04D40AC4-0855-48CF-AB19-DEF2718548A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BA7B3A4-C685-4C1F-870F-7650DC15A778}"/>
              </a:ext>
            </a:extLst>
          </p:cNvPr>
          <p:cNvSpPr>
            <a:spLocks noGrp="1"/>
          </p:cNvSpPr>
          <p:nvPr>
            <p:ph type="dt" sz="half" idx="10"/>
          </p:nvPr>
        </p:nvSpPr>
        <p:spPr/>
        <p:txBody>
          <a:bodyPr/>
          <a:lstStyle/>
          <a:p>
            <a:fld id="{8757C7FF-22A1-4C11-A8DD-4E4CE3A26415}" type="datetimeFigureOut">
              <a:rPr lang="en-US" smtClean="0"/>
              <a:t>2/13/2024</a:t>
            </a:fld>
            <a:endParaRPr lang="en-US"/>
          </a:p>
        </p:txBody>
      </p:sp>
      <p:sp>
        <p:nvSpPr>
          <p:cNvPr id="6" name="Footer Placeholder 5">
            <a:extLst>
              <a:ext uri="{FF2B5EF4-FFF2-40B4-BE49-F238E27FC236}">
                <a16:creationId xmlns:a16="http://schemas.microsoft.com/office/drawing/2014/main" id="{2A6004DC-B145-4DAA-AE1B-764C073C246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4ED97BE-5B58-41BB-A90B-8E63AF47344D}"/>
              </a:ext>
            </a:extLst>
          </p:cNvPr>
          <p:cNvSpPr>
            <a:spLocks noGrp="1"/>
          </p:cNvSpPr>
          <p:nvPr>
            <p:ph type="sldNum" sz="quarter" idx="12"/>
          </p:nvPr>
        </p:nvSpPr>
        <p:spPr/>
        <p:txBody>
          <a:bodyPr/>
          <a:lstStyle/>
          <a:p>
            <a:fld id="{46BD448A-2EFF-4448-92A0-A2A7B0B2C308}" type="slidenum">
              <a:rPr lang="en-US" smtClean="0"/>
              <a:t>‹#›</a:t>
            </a:fld>
            <a:endParaRPr lang="en-US"/>
          </a:p>
        </p:txBody>
      </p:sp>
    </p:spTree>
    <p:extLst>
      <p:ext uri="{BB962C8B-B14F-4D97-AF65-F5344CB8AC3E}">
        <p14:creationId xmlns:p14="http://schemas.microsoft.com/office/powerpoint/2010/main" val="1520626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A606028-C1D5-4576-BF64-050C9DBA5580}"/>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20925E35-034A-4C8F-B71B-696B0386F8BD}"/>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0331EC6C-4065-41A4-91A9-083506986E55}"/>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15EADDF8-ADE5-4AB5-B603-AD11DCEAAB0E}"/>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6" name="Footer Placeholder 5">
            <a:extLst>
              <a:ext uri="{FF2B5EF4-FFF2-40B4-BE49-F238E27FC236}">
                <a16:creationId xmlns:a16="http://schemas.microsoft.com/office/drawing/2014/main" id="{B3C3FF70-94BD-4F46-A089-ADC2C85736EB}"/>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9E36E838-3481-4A17-9582-80685CA77D38}"/>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12393441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3EACA57-8BFD-4929-9B6D-D36D001A5450}"/>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DE6A1A18-F3D5-4FF4-A419-F9919FAE20D0}"/>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678D2CB-F2D4-4C7B-9BD7-8ED8CF627417}"/>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FECD3A6-452E-4BB3-AD14-7DB7D8A3B07D}"/>
              </a:ext>
            </a:extLst>
          </p:cNvPr>
          <p:cNvSpPr>
            <a:spLocks noGrp="1"/>
          </p:cNvSpPr>
          <p:nvPr>
            <p:ph type="dt" sz="half" idx="10"/>
          </p:nvPr>
        </p:nvSpPr>
        <p:spPr/>
        <p:txBody>
          <a:bodyPr/>
          <a:lstStyle/>
          <a:p>
            <a:fld id="{8757C7FF-22A1-4C11-A8DD-4E4CE3A26415}" type="datetimeFigureOut">
              <a:rPr lang="en-US" smtClean="0"/>
              <a:t>2/13/2024</a:t>
            </a:fld>
            <a:endParaRPr lang="en-US"/>
          </a:p>
        </p:txBody>
      </p:sp>
      <p:sp>
        <p:nvSpPr>
          <p:cNvPr id="6" name="Footer Placeholder 5">
            <a:extLst>
              <a:ext uri="{FF2B5EF4-FFF2-40B4-BE49-F238E27FC236}">
                <a16:creationId xmlns:a16="http://schemas.microsoft.com/office/drawing/2014/main" id="{15389070-2581-47D4-82E8-A87AAE291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721C8CC1-B33C-4997-BE87-78A2B0478861}"/>
              </a:ext>
            </a:extLst>
          </p:cNvPr>
          <p:cNvSpPr>
            <a:spLocks noGrp="1"/>
          </p:cNvSpPr>
          <p:nvPr>
            <p:ph type="sldNum" sz="quarter" idx="12"/>
          </p:nvPr>
        </p:nvSpPr>
        <p:spPr/>
        <p:txBody>
          <a:bodyPr/>
          <a:lstStyle/>
          <a:p>
            <a:fld id="{46BD448A-2EFF-4448-92A0-A2A7B0B2C308}" type="slidenum">
              <a:rPr lang="en-US" smtClean="0"/>
              <a:t>‹#›</a:t>
            </a:fld>
            <a:endParaRPr lang="en-US"/>
          </a:p>
        </p:txBody>
      </p:sp>
    </p:spTree>
    <p:extLst>
      <p:ext uri="{BB962C8B-B14F-4D97-AF65-F5344CB8AC3E}">
        <p14:creationId xmlns:p14="http://schemas.microsoft.com/office/powerpoint/2010/main" val="353937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75DC49F-E108-46F4-BA42-CB2863358F23}"/>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89084D4C-CC68-45C9-B91D-F5266F4B9990}"/>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AA7CF49-847D-4B48-AC17-1ABA9C1381EC}"/>
              </a:ext>
            </a:extLst>
          </p:cNvPr>
          <p:cNvSpPr>
            <a:spLocks noGrp="1"/>
          </p:cNvSpPr>
          <p:nvPr>
            <p:ph type="dt" sz="half" idx="10"/>
          </p:nvPr>
        </p:nvSpPr>
        <p:spPr/>
        <p:txBody>
          <a:bodyPr/>
          <a:lstStyle/>
          <a:p>
            <a:fld id="{8757C7FF-22A1-4C11-A8DD-4E4CE3A26415}" type="datetimeFigureOut">
              <a:rPr lang="en-US" smtClean="0"/>
              <a:t>2/13/2024</a:t>
            </a:fld>
            <a:endParaRPr lang="en-US"/>
          </a:p>
        </p:txBody>
      </p:sp>
      <p:sp>
        <p:nvSpPr>
          <p:cNvPr id="5" name="Footer Placeholder 4">
            <a:extLst>
              <a:ext uri="{FF2B5EF4-FFF2-40B4-BE49-F238E27FC236}">
                <a16:creationId xmlns:a16="http://schemas.microsoft.com/office/drawing/2014/main" id="{D4611926-3F6C-4E35-A8B8-579A7D3C4E7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73E76E0-85DC-4D00-8426-CAEB05F77CE3}"/>
              </a:ext>
            </a:extLst>
          </p:cNvPr>
          <p:cNvSpPr>
            <a:spLocks noGrp="1"/>
          </p:cNvSpPr>
          <p:nvPr>
            <p:ph type="sldNum" sz="quarter" idx="12"/>
          </p:nvPr>
        </p:nvSpPr>
        <p:spPr/>
        <p:txBody>
          <a:bodyPr/>
          <a:lstStyle/>
          <a:p>
            <a:fld id="{46BD448A-2EFF-4448-92A0-A2A7B0B2C308}" type="slidenum">
              <a:rPr lang="en-US" smtClean="0"/>
              <a:t>‹#›</a:t>
            </a:fld>
            <a:endParaRPr lang="en-US"/>
          </a:p>
        </p:txBody>
      </p:sp>
    </p:spTree>
    <p:extLst>
      <p:ext uri="{BB962C8B-B14F-4D97-AF65-F5344CB8AC3E}">
        <p14:creationId xmlns:p14="http://schemas.microsoft.com/office/powerpoint/2010/main" val="109292770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2242AE5B-9C0A-47B5-BA8F-9F2609962927}"/>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7BFE2D8C-C16C-4DF7-ABA5-AB9591BAD515}"/>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BDF1764-4CCF-4ED4-A295-4A7547404505}"/>
              </a:ext>
            </a:extLst>
          </p:cNvPr>
          <p:cNvSpPr>
            <a:spLocks noGrp="1"/>
          </p:cNvSpPr>
          <p:nvPr>
            <p:ph type="dt" sz="half" idx="10"/>
          </p:nvPr>
        </p:nvSpPr>
        <p:spPr/>
        <p:txBody>
          <a:bodyPr/>
          <a:lstStyle/>
          <a:p>
            <a:fld id="{8757C7FF-22A1-4C11-A8DD-4E4CE3A26415}" type="datetimeFigureOut">
              <a:rPr lang="en-US" smtClean="0"/>
              <a:t>2/13/2024</a:t>
            </a:fld>
            <a:endParaRPr lang="en-US"/>
          </a:p>
        </p:txBody>
      </p:sp>
      <p:sp>
        <p:nvSpPr>
          <p:cNvPr id="5" name="Footer Placeholder 4">
            <a:extLst>
              <a:ext uri="{FF2B5EF4-FFF2-40B4-BE49-F238E27FC236}">
                <a16:creationId xmlns:a16="http://schemas.microsoft.com/office/drawing/2014/main" id="{3A557EA0-2774-47DE-A5A9-59F30438BC4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05DCFEB-BDFA-47CF-8EDA-BABFD7B93C07}"/>
              </a:ext>
            </a:extLst>
          </p:cNvPr>
          <p:cNvSpPr>
            <a:spLocks noGrp="1"/>
          </p:cNvSpPr>
          <p:nvPr>
            <p:ph type="sldNum" sz="quarter" idx="12"/>
          </p:nvPr>
        </p:nvSpPr>
        <p:spPr/>
        <p:txBody>
          <a:bodyPr/>
          <a:lstStyle/>
          <a:p>
            <a:fld id="{46BD448A-2EFF-4448-92A0-A2A7B0B2C308}" type="slidenum">
              <a:rPr lang="en-US" smtClean="0"/>
              <a:t>‹#›</a:t>
            </a:fld>
            <a:endParaRPr lang="en-US"/>
          </a:p>
        </p:txBody>
      </p:sp>
    </p:spTree>
    <p:extLst>
      <p:ext uri="{BB962C8B-B14F-4D97-AF65-F5344CB8AC3E}">
        <p14:creationId xmlns:p14="http://schemas.microsoft.com/office/powerpoint/2010/main" val="367922797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7D3F59-0933-4584-9E2D-8CA1B482F1FC}"/>
              </a:ext>
            </a:extLst>
          </p:cNvPr>
          <p:cNvSpPr>
            <a:spLocks noGrp="1"/>
          </p:cNvSpPr>
          <p:nvPr>
            <p:ph type="sldNum" sz="quarter" idx="10"/>
          </p:nvPr>
        </p:nvSpPr>
        <p:spPr>
          <a:xfrm>
            <a:off x="9211056" y="6364860"/>
            <a:ext cx="2743200" cy="365125"/>
          </a:xfrm>
        </p:spPr>
        <p:txBody>
          <a:bodyPr/>
          <a:lstStyle/>
          <a:p>
            <a:fld id="{6AF73F2D-DC13-4ACD-8100-8D03B3ADFEB4}" type="slidenum">
              <a:rPr lang="en-US" smtClean="0"/>
              <a:t>‹#›</a:t>
            </a:fld>
            <a:endParaRPr lang="en-US"/>
          </a:p>
        </p:txBody>
      </p:sp>
    </p:spTree>
    <p:extLst>
      <p:ext uri="{BB962C8B-B14F-4D97-AF65-F5344CB8AC3E}">
        <p14:creationId xmlns:p14="http://schemas.microsoft.com/office/powerpoint/2010/main" val="4938945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fld id="{A272EC82-6BB3-493F-B2E4-7CDD6994C0A7}" type="datetimeFigureOut">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l" defTabSz="4572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DINOT"/>
              <a:ea typeface="+mn-ea"/>
              <a:cs typeface="+mn-cs"/>
            </a:endParaRPr>
          </a:p>
        </p:txBody>
      </p:sp>
      <p:sp>
        <p:nvSpPr>
          <p:cNvPr id="5" name="Footer Placeholder 4"/>
          <p:cNvSpPr>
            <a:spLocks noGrp="1"/>
          </p:cNvSpPr>
          <p:nvPr>
            <p:ph type="ftr" sz="quarter" idx="11"/>
          </p:nvPr>
        </p:nvSpPr>
        <p:spPr/>
        <p: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DINOT"/>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9842275E-3340-4755-9ABD-115F011478DF}" type="slidenum">
              <a:rPr kumimoji="0" lang="en-US" sz="1200" b="0" i="0" u="none" strike="noStrike" kern="1200" cap="none" spc="0" normalizeH="0" baseline="0" noProof="0" smtClean="0">
                <a:ln>
                  <a:noFill/>
                </a:ln>
                <a:solidFill>
                  <a:prstClr val="black">
                    <a:tint val="75000"/>
                  </a:prstClr>
                </a:solidFill>
                <a:effectLst/>
                <a:uLnTx/>
                <a:uFillTx/>
                <a:latin typeface="DINOT"/>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DINOT"/>
              <a:ea typeface="+mn-ea"/>
              <a:cs typeface="+mn-cs"/>
            </a:endParaRPr>
          </a:p>
        </p:txBody>
      </p:sp>
    </p:spTree>
    <p:extLst>
      <p:ext uri="{BB962C8B-B14F-4D97-AF65-F5344CB8AC3E}">
        <p14:creationId xmlns:p14="http://schemas.microsoft.com/office/powerpoint/2010/main" val="288808042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1122363"/>
            <a:ext cx="103632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Slide Number Placeholder 3">
            <a:extLst>
              <a:ext uri="{FF2B5EF4-FFF2-40B4-BE49-F238E27FC236}">
                <a16:creationId xmlns:a16="http://schemas.microsoft.com/office/drawing/2014/main" id="{977D3F59-0933-4584-9E2D-8CA1B482F1FC}"/>
              </a:ext>
            </a:extLst>
          </p:cNvPr>
          <p:cNvSpPr>
            <a:spLocks noGrp="1"/>
          </p:cNvSpPr>
          <p:nvPr>
            <p:ph type="sldNum" sz="quarter" idx="10"/>
          </p:nvPr>
        </p:nvSpPr>
        <p:spPr>
          <a:xfrm>
            <a:off x="9211056" y="6364860"/>
            <a:ext cx="2743200" cy="365125"/>
          </a:xfrm>
        </p:spPr>
        <p:txBody>
          <a:bodyPr/>
          <a:lstStyle/>
          <a:p>
            <a:fld id="{6AF73F2D-DC13-4ACD-8100-8D03B3ADFEB4}" type="slidenum">
              <a:rPr lang="en-US" smtClean="0"/>
              <a:t>‹#›</a:t>
            </a:fld>
            <a:endParaRPr lang="en-US"/>
          </a:p>
        </p:txBody>
      </p:sp>
    </p:spTree>
    <p:extLst>
      <p:ext uri="{BB962C8B-B14F-4D97-AF65-F5344CB8AC3E}">
        <p14:creationId xmlns:p14="http://schemas.microsoft.com/office/powerpoint/2010/main" val="300680136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4861715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EF82A7-D27E-4AA9-B269-EE0DF6C85D85}"/>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BDCF07-FC6B-4285-A3AD-C648E50A8C18}"/>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B57F8FD-6369-4A74-87C2-F943AF7CFD6C}"/>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C52F1DCE-D2DA-43C7-8251-3BD95953C535}" type="datetimeFigureOut">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2/13/2024</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EF9458F0-E4D2-4D20-A94A-3851F4A998DF}"/>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26746919-D230-4E35-8DD8-A68E62335A77}"/>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CD1C8357-7D71-4696-A2DE-138BF4B2C8EA}" type="slidenum">
              <a:rPr kumimoji="0" lang="en-US"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64652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DEE3-9C81-4D6B-835A-EEF99CD2D3D7}"/>
              </a:ext>
            </a:extLst>
          </p:cNvPr>
          <p:cNvSpPr>
            <a:spLocks noGrp="1"/>
          </p:cNvSpPr>
          <p:nvPr>
            <p:ph type="ctrTitle" hasCustomPrompt="1"/>
          </p:nvPr>
        </p:nvSpPr>
        <p:spPr>
          <a:xfrm>
            <a:off x="4592547" y="1122363"/>
            <a:ext cx="7075577" cy="2387600"/>
          </a:xfrm>
        </p:spPr>
        <p:txBody>
          <a:bodyPr anchor="b"/>
          <a:lstStyle>
            <a:lvl1pPr algn="ctr">
              <a:defRPr sz="6000"/>
            </a:lvl1pPr>
          </a:lstStyle>
          <a:p>
            <a:r>
              <a:rPr lang="en-US"/>
              <a:t>TITLE</a:t>
            </a:r>
          </a:p>
        </p:txBody>
      </p:sp>
      <p:sp>
        <p:nvSpPr>
          <p:cNvPr id="3" name="Subtitle 2">
            <a:extLst>
              <a:ext uri="{FF2B5EF4-FFF2-40B4-BE49-F238E27FC236}">
                <a16:creationId xmlns:a16="http://schemas.microsoft.com/office/drawing/2014/main" id="{DE87158A-470A-4DDA-8C1B-4AA5C87FDD4F}"/>
              </a:ext>
            </a:extLst>
          </p:cNvPr>
          <p:cNvSpPr>
            <a:spLocks noGrp="1"/>
          </p:cNvSpPr>
          <p:nvPr>
            <p:ph type="subTitle" idx="1" hasCustomPrompt="1"/>
          </p:nvPr>
        </p:nvSpPr>
        <p:spPr>
          <a:xfrm>
            <a:off x="4592546" y="3881438"/>
            <a:ext cx="7179561" cy="13763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Subtitle</a:t>
            </a:r>
          </a:p>
        </p:txBody>
      </p:sp>
      <p:pic>
        <p:nvPicPr>
          <p:cNvPr id="7" name="Graphic 6">
            <a:extLst>
              <a:ext uri="{FF2B5EF4-FFF2-40B4-BE49-F238E27FC236}">
                <a16:creationId xmlns:a16="http://schemas.microsoft.com/office/drawing/2014/main" id="{2CC07506-25B4-403C-ADC6-467E0C8210F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419893" y="1205701"/>
            <a:ext cx="4081464" cy="4081464"/>
          </a:xfrm>
          <a:prstGeom prst="rect">
            <a:avLst/>
          </a:prstGeom>
        </p:spPr>
      </p:pic>
      <p:cxnSp>
        <p:nvCxnSpPr>
          <p:cNvPr id="8" name="Straight Connector 7">
            <a:extLst>
              <a:ext uri="{FF2B5EF4-FFF2-40B4-BE49-F238E27FC236}">
                <a16:creationId xmlns:a16="http://schemas.microsoft.com/office/drawing/2014/main" id="{2B6A1685-D916-4B34-9747-2AE8BA5CC1FC}"/>
              </a:ext>
            </a:extLst>
          </p:cNvPr>
          <p:cNvCxnSpPr>
            <a:cxnSpLocks/>
          </p:cNvCxnSpPr>
          <p:nvPr userDrawn="1"/>
        </p:nvCxnSpPr>
        <p:spPr>
          <a:xfrm>
            <a:off x="4178300" y="3695700"/>
            <a:ext cx="748982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07DAEB2C-73E8-4DD9-81C6-3FFFD6103FFF}"/>
              </a:ext>
            </a:extLst>
          </p:cNvPr>
          <p:cNvSpPr>
            <a:spLocks noGrp="1"/>
          </p:cNvSpPr>
          <p:nvPr>
            <p:ph type="body" sz="quarter" idx="13" hasCustomPrompt="1"/>
          </p:nvPr>
        </p:nvSpPr>
        <p:spPr>
          <a:xfrm>
            <a:off x="168273" y="6344032"/>
            <a:ext cx="3768725" cy="323850"/>
          </a:xfrm>
        </p:spPr>
        <p:txBody>
          <a:bodyPr>
            <a:normAutofit/>
          </a:bodyPr>
          <a:lstStyle>
            <a:lvl1pPr marL="0" indent="0">
              <a:buNone/>
              <a:defRPr sz="1800" b="1">
                <a:solidFill>
                  <a:schemeClr val="bg1"/>
                </a:solidFill>
                <a:latin typeface="+mn-lt"/>
              </a:defRPr>
            </a:lvl1pPr>
            <a:lvl3pPr marL="914400" indent="0">
              <a:buNone/>
              <a:defRPr/>
            </a:lvl3pPr>
          </a:lstStyle>
          <a:p>
            <a:pPr lvl="0"/>
            <a:r>
              <a:rPr lang="en-US"/>
              <a:t>PRESENTOR</a:t>
            </a:r>
          </a:p>
        </p:txBody>
      </p:sp>
      <p:sp>
        <p:nvSpPr>
          <p:cNvPr id="12" name="Text Placeholder 19">
            <a:extLst>
              <a:ext uri="{FF2B5EF4-FFF2-40B4-BE49-F238E27FC236}">
                <a16:creationId xmlns:a16="http://schemas.microsoft.com/office/drawing/2014/main" id="{893D1C21-DCB5-4741-91BD-021A177867DD}"/>
              </a:ext>
            </a:extLst>
          </p:cNvPr>
          <p:cNvSpPr>
            <a:spLocks noGrp="1"/>
          </p:cNvSpPr>
          <p:nvPr>
            <p:ph type="body" sz="quarter" idx="14" hasCustomPrompt="1"/>
          </p:nvPr>
        </p:nvSpPr>
        <p:spPr>
          <a:xfrm>
            <a:off x="8003382" y="6344032"/>
            <a:ext cx="3768725" cy="323850"/>
          </a:xfrm>
        </p:spPr>
        <p:txBody>
          <a:bodyPr>
            <a:noAutofit/>
          </a:bodyPr>
          <a:lstStyle>
            <a:lvl1pPr marL="0" indent="0" algn="r">
              <a:buNone/>
              <a:defRPr sz="1800" b="1">
                <a:solidFill>
                  <a:schemeClr val="bg1"/>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391148968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FD2704-C983-4E42-B59F-DC9089DA6030}"/>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a:solidFill>
                <a:srgbClr val="C6C8CA"/>
              </a:solidFill>
              <a:latin typeface="DINOT" panose="020B0504020101020102" pitchFamily="34" charset="0"/>
              <a:cs typeface="DINOT" panose="020B0504020101020102" pitchFamily="34" charset="0"/>
            </a:endParaRPr>
          </a:p>
        </p:txBody>
      </p:sp>
      <p:cxnSp>
        <p:nvCxnSpPr>
          <p:cNvPr id="10" name="Straight Connector 9">
            <a:extLst>
              <a:ext uri="{FF2B5EF4-FFF2-40B4-BE49-F238E27FC236}">
                <a16:creationId xmlns:a16="http://schemas.microsoft.com/office/drawing/2014/main" id="{64B9A9AE-7BD5-4670-A0B5-217D47B2396D}"/>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1" name="Graphic 10">
            <a:extLst>
              <a:ext uri="{FF2B5EF4-FFF2-40B4-BE49-F238E27FC236}">
                <a16:creationId xmlns:a16="http://schemas.microsoft.com/office/drawing/2014/main" id="{A45AB6D5-F9D7-4286-BE45-0222B72293D5}"/>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cxnSp>
        <p:nvCxnSpPr>
          <p:cNvPr id="12" name="Straight Connector 11">
            <a:extLst>
              <a:ext uri="{FF2B5EF4-FFF2-40B4-BE49-F238E27FC236}">
                <a16:creationId xmlns:a16="http://schemas.microsoft.com/office/drawing/2014/main" id="{E9121D0E-33C7-4635-8706-279D1D65A40F}"/>
              </a:ext>
            </a:extLst>
          </p:cNvPr>
          <p:cNvCxnSpPr>
            <a:cxnSpLocks/>
          </p:cNvCxnSpPr>
          <p:nvPr userDrawn="1"/>
        </p:nvCxnSpPr>
        <p:spPr>
          <a:xfrm>
            <a:off x="304800" y="6203950"/>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06DA8D73-0973-485B-A19A-93574026AE09}"/>
              </a:ext>
            </a:extLst>
          </p:cNvPr>
          <p:cNvSpPr>
            <a:spLocks noGrp="1"/>
          </p:cNvSpPr>
          <p:nvPr>
            <p:ph type="body" idx="1" hasCustomPrompt="1"/>
          </p:nvPr>
        </p:nvSpPr>
        <p:spPr>
          <a:xfrm>
            <a:off x="1193799" y="1208086"/>
            <a:ext cx="10579101"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6" name="Content Placeholder 3">
            <a:extLst>
              <a:ext uri="{FF2B5EF4-FFF2-40B4-BE49-F238E27FC236}">
                <a16:creationId xmlns:a16="http://schemas.microsoft.com/office/drawing/2014/main" id="{CD869A92-7210-46D7-8FD9-68C42F94489C}"/>
              </a:ext>
            </a:extLst>
          </p:cNvPr>
          <p:cNvSpPr>
            <a:spLocks noGrp="1"/>
          </p:cNvSpPr>
          <p:nvPr>
            <p:ph sz="half" idx="2"/>
          </p:nvPr>
        </p:nvSpPr>
        <p:spPr>
          <a:xfrm>
            <a:off x="1193799" y="2187670"/>
            <a:ext cx="10579101"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9">
            <a:extLst>
              <a:ext uri="{FF2B5EF4-FFF2-40B4-BE49-F238E27FC236}">
                <a16:creationId xmlns:a16="http://schemas.microsoft.com/office/drawing/2014/main" id="{DA3C4D3D-2004-472D-B5CB-A75F6EF45DF8}"/>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8" name="Text Placeholder 19">
            <a:extLst>
              <a:ext uri="{FF2B5EF4-FFF2-40B4-BE49-F238E27FC236}">
                <a16:creationId xmlns:a16="http://schemas.microsoft.com/office/drawing/2014/main" id="{E3731C39-A7D5-4DF4-A27C-67EAB830E904}"/>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199286157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FB34ABF-851C-4E49-A317-896951CC2963}"/>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C9B51BE8-E824-4A11-BC5C-51A6AB3CCCB6}"/>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D5A0AC33-DD32-4F6F-8B66-2AD650B4AEBD}"/>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4DE3B932-277E-412E-89C3-C9239C69D3B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956DD7CF-6481-46A3-994E-B6A408565350}"/>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82DBFC7E-83EE-4550-80AE-868730BC8DAC}"/>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8" name="Footer Placeholder 7">
            <a:extLst>
              <a:ext uri="{FF2B5EF4-FFF2-40B4-BE49-F238E27FC236}">
                <a16:creationId xmlns:a16="http://schemas.microsoft.com/office/drawing/2014/main" id="{E06AEF30-1D2D-4A8E-9B6A-6B3BE8716575}"/>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8E19C228-37B3-466D-8AB3-423EB7B6BFAE}"/>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364500392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B63-8EAE-41AF-A3AA-437A54CC71F7}"/>
              </a:ext>
            </a:extLst>
          </p:cNvPr>
          <p:cNvSpPr>
            <a:spLocks noGrp="1"/>
          </p:cNvSpPr>
          <p:nvPr>
            <p:ph type="title" hasCustomPrompt="1"/>
          </p:nvPr>
        </p:nvSpPr>
        <p:spPr>
          <a:xfrm>
            <a:off x="838200" y="2907166"/>
            <a:ext cx="10515600" cy="1043668"/>
          </a:xfrm>
        </p:spPr>
        <p:txBody>
          <a:bodyPr anchor="b"/>
          <a:lstStyle>
            <a:lvl1pPr algn="ctr">
              <a:defRPr sz="6000" i="0"/>
            </a:lvl1pPr>
          </a:lstStyle>
          <a:p>
            <a:r>
              <a:rPr lang="en-US"/>
              <a:t>TRANSITION SLIDE</a:t>
            </a:r>
          </a:p>
        </p:txBody>
      </p:sp>
      <p:pic>
        <p:nvPicPr>
          <p:cNvPr id="7" name="Graphic 6">
            <a:extLst>
              <a:ext uri="{FF2B5EF4-FFF2-40B4-BE49-F238E27FC236}">
                <a16:creationId xmlns:a16="http://schemas.microsoft.com/office/drawing/2014/main" id="{742CCE40-52D8-4338-89A0-D941C98FF444}"/>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640002" y="5726297"/>
            <a:ext cx="911995" cy="911995"/>
          </a:xfrm>
          <a:prstGeom prst="rect">
            <a:avLst/>
          </a:prstGeom>
        </p:spPr>
      </p:pic>
    </p:spTree>
    <p:extLst>
      <p:ext uri="{BB962C8B-B14F-4D97-AF65-F5344CB8AC3E}">
        <p14:creationId xmlns:p14="http://schemas.microsoft.com/office/powerpoint/2010/main" val="398466041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5C6B38F-C309-44D8-A2C1-9C3416D51E3E}"/>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a:solidFill>
                <a:srgbClr val="C6C8CA"/>
              </a:solidFill>
              <a:latin typeface="DINOT" panose="020B0504020101020102" pitchFamily="34" charset="0"/>
              <a:cs typeface="DINOT" panose="020B0504020101020102" pitchFamily="34" charset="0"/>
            </a:endParaRPr>
          </a:p>
        </p:txBody>
      </p:sp>
      <p:cxnSp>
        <p:nvCxnSpPr>
          <p:cNvPr id="11" name="Straight Connector 10">
            <a:extLst>
              <a:ext uri="{FF2B5EF4-FFF2-40B4-BE49-F238E27FC236}">
                <a16:creationId xmlns:a16="http://schemas.microsoft.com/office/drawing/2014/main" id="{9094880B-1562-48EE-8594-88A0C5532670}"/>
              </a:ext>
            </a:extLst>
          </p:cNvPr>
          <p:cNvCxnSpPr>
            <a:cxnSpLocks/>
          </p:cNvCxnSpPr>
          <p:nvPr userDrawn="1"/>
        </p:nvCxnSpPr>
        <p:spPr>
          <a:xfrm>
            <a:off x="4648200" y="8255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46CC09BA-0DF4-4CA8-BCC8-5F91D6E80841}"/>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0871200" y="242887"/>
            <a:ext cx="965199" cy="965199"/>
          </a:xfrm>
          <a:prstGeom prst="rect">
            <a:avLst/>
          </a:prstGeom>
        </p:spPr>
      </p:pic>
      <p:cxnSp>
        <p:nvCxnSpPr>
          <p:cNvPr id="13" name="Straight Connector 12">
            <a:extLst>
              <a:ext uri="{FF2B5EF4-FFF2-40B4-BE49-F238E27FC236}">
                <a16:creationId xmlns:a16="http://schemas.microsoft.com/office/drawing/2014/main" id="{600A2153-2A70-4F4A-8443-FA01112487E1}"/>
              </a:ext>
            </a:extLst>
          </p:cNvPr>
          <p:cNvCxnSpPr>
            <a:cxnSpLocks/>
          </p:cNvCxnSpPr>
          <p:nvPr userDrawn="1"/>
        </p:nvCxnSpPr>
        <p:spPr>
          <a:xfrm>
            <a:off x="4495800" y="62039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C9DBA1-544D-4599-8879-3A377BC6B5F8}"/>
              </a:ext>
            </a:extLst>
          </p:cNvPr>
          <p:cNvSpPr/>
          <p:nvPr userDrawn="1"/>
        </p:nvSpPr>
        <p:spPr>
          <a:xfrm>
            <a:off x="-3314700" y="-1003300"/>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 Placeholder 2">
            <a:extLst>
              <a:ext uri="{FF2B5EF4-FFF2-40B4-BE49-F238E27FC236}">
                <a16:creationId xmlns:a16="http://schemas.microsoft.com/office/drawing/2014/main" id="{0B42DC01-00FF-440E-9363-589CDEC66F28}"/>
              </a:ext>
            </a:extLst>
          </p:cNvPr>
          <p:cNvSpPr>
            <a:spLocks noGrp="1"/>
          </p:cNvSpPr>
          <p:nvPr>
            <p:ph type="body" idx="1" hasCustomPrompt="1"/>
          </p:nvPr>
        </p:nvSpPr>
        <p:spPr>
          <a:xfrm>
            <a:off x="6331426" y="1501360"/>
            <a:ext cx="5157787" cy="823912"/>
          </a:xfrm>
          <a:prstGeom prst="rect">
            <a:avLst/>
          </a:prstGeom>
        </p:spPr>
        <p:txBody>
          <a:bodyPr anchor="b"/>
          <a:lstStyle>
            <a:lvl1pPr marL="0" indent="0" algn="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18" name="Content Placeholder 3">
            <a:extLst>
              <a:ext uri="{FF2B5EF4-FFF2-40B4-BE49-F238E27FC236}">
                <a16:creationId xmlns:a16="http://schemas.microsoft.com/office/drawing/2014/main" id="{843187F0-69FC-4E93-92B1-C61F7B3A0EC7}"/>
              </a:ext>
            </a:extLst>
          </p:cNvPr>
          <p:cNvSpPr>
            <a:spLocks noGrp="1"/>
          </p:cNvSpPr>
          <p:nvPr>
            <p:ph sz="half" idx="2"/>
          </p:nvPr>
        </p:nvSpPr>
        <p:spPr>
          <a:xfrm>
            <a:off x="6331426" y="2480944"/>
            <a:ext cx="5157787" cy="3047146"/>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19">
            <a:extLst>
              <a:ext uri="{FF2B5EF4-FFF2-40B4-BE49-F238E27FC236}">
                <a16:creationId xmlns:a16="http://schemas.microsoft.com/office/drawing/2014/main" id="{93D7DA51-9C87-4C3E-B9D5-9E1D610EE228}"/>
              </a:ext>
            </a:extLst>
          </p:cNvPr>
          <p:cNvSpPr>
            <a:spLocks noGrp="1"/>
          </p:cNvSpPr>
          <p:nvPr>
            <p:ph type="body" sz="quarter" idx="13" hasCustomPrompt="1"/>
          </p:nvPr>
        </p:nvSpPr>
        <p:spPr>
          <a:xfrm>
            <a:off x="5199207" y="405441"/>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22" name="Text Placeholder 19">
            <a:extLst>
              <a:ext uri="{FF2B5EF4-FFF2-40B4-BE49-F238E27FC236}">
                <a16:creationId xmlns:a16="http://schemas.microsoft.com/office/drawing/2014/main" id="{4EDC0188-7D9A-4E4D-89CA-7DCD597F871B}"/>
              </a:ext>
            </a:extLst>
          </p:cNvPr>
          <p:cNvSpPr>
            <a:spLocks noGrp="1"/>
          </p:cNvSpPr>
          <p:nvPr>
            <p:ph type="body" sz="quarter" idx="14" hasCustomPrompt="1"/>
          </p:nvPr>
        </p:nvSpPr>
        <p:spPr>
          <a:xfrm>
            <a:off x="5199207" y="6372225"/>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
        <p:nvSpPr>
          <p:cNvPr id="15" name="Picture Placeholder 4">
            <a:extLst>
              <a:ext uri="{FF2B5EF4-FFF2-40B4-BE49-F238E27FC236}">
                <a16:creationId xmlns:a16="http://schemas.microsoft.com/office/drawing/2014/main" id="{47B25134-7104-4BF3-8B9D-EB9AAB53AEF1}"/>
              </a:ext>
            </a:extLst>
          </p:cNvPr>
          <p:cNvSpPr>
            <a:spLocks noGrp="1"/>
          </p:cNvSpPr>
          <p:nvPr>
            <p:ph type="pic" sz="quarter" idx="15"/>
          </p:nvPr>
        </p:nvSpPr>
        <p:spPr>
          <a:xfrm>
            <a:off x="-2125155" y="-589654"/>
            <a:ext cx="8119555" cy="8300682"/>
          </a:xfrm>
          <a:prstGeom prst="flowChartConnector">
            <a:avLst/>
          </a:prstGeom>
        </p:spPr>
        <p:txBody>
          <a:bodyPr/>
          <a:lstStyle>
            <a:lvl1pPr algn="r">
              <a:defRPr/>
            </a:lvl1pPr>
          </a:lstStyle>
          <a:p>
            <a:r>
              <a:rPr lang="en-US"/>
              <a:t>Click icon to add picture</a:t>
            </a:r>
          </a:p>
        </p:txBody>
      </p:sp>
    </p:spTree>
    <p:extLst>
      <p:ext uri="{BB962C8B-B14F-4D97-AF65-F5344CB8AC3E}">
        <p14:creationId xmlns:p14="http://schemas.microsoft.com/office/powerpoint/2010/main" val="10828327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8F56E5-5066-4D4C-9479-A016814E7A93}"/>
              </a:ext>
            </a:extLst>
          </p:cNvPr>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4" name="Content Placeholder 3">
            <a:extLst>
              <a:ext uri="{FF2B5EF4-FFF2-40B4-BE49-F238E27FC236}">
                <a16:creationId xmlns:a16="http://schemas.microsoft.com/office/drawing/2014/main" id="{C2F6E86F-A4F8-401B-8A77-C9D66282E334}"/>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A1BA1-EA2C-40EF-8319-7BA038262DA6}"/>
              </a:ext>
            </a:extLst>
          </p:cNvPr>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HEADER</a:t>
            </a:r>
          </a:p>
        </p:txBody>
      </p:sp>
      <p:sp>
        <p:nvSpPr>
          <p:cNvPr id="6" name="Content Placeholder 5">
            <a:extLst>
              <a:ext uri="{FF2B5EF4-FFF2-40B4-BE49-F238E27FC236}">
                <a16:creationId xmlns:a16="http://schemas.microsoft.com/office/drawing/2014/main" id="{4040B4E6-74C8-43C5-B3F4-E32D610C0867}"/>
              </a:ext>
            </a:extLst>
          </p:cNvPr>
          <p:cNvSpPr>
            <a:spLocks noGrp="1"/>
          </p:cNvSpPr>
          <p:nvPr>
            <p:ph sz="quarter" idx="4"/>
          </p:nvPr>
        </p:nvSpPr>
        <p:spPr>
          <a:xfrm>
            <a:off x="6172200" y="2660747"/>
            <a:ext cx="5183188"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B5AFC54-43E4-48A5-8102-64DE0898A7D3}"/>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2" name="Graphic 11">
            <a:extLst>
              <a:ext uri="{FF2B5EF4-FFF2-40B4-BE49-F238E27FC236}">
                <a16:creationId xmlns:a16="http://schemas.microsoft.com/office/drawing/2014/main" id="{190BA454-7ABE-4536-8B38-65F8A9057B6B}"/>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28600" y="242887"/>
            <a:ext cx="965199" cy="965199"/>
          </a:xfrm>
          <a:prstGeom prst="rect">
            <a:avLst/>
          </a:prstGeom>
        </p:spPr>
      </p:pic>
      <p:sp>
        <p:nvSpPr>
          <p:cNvPr id="13" name="Slide Number Placeholder 1">
            <a:extLst>
              <a:ext uri="{FF2B5EF4-FFF2-40B4-BE49-F238E27FC236}">
                <a16:creationId xmlns:a16="http://schemas.microsoft.com/office/drawing/2014/main" id="{48CA7A28-A8C2-4D1B-96F7-376D3878C052}"/>
              </a:ext>
            </a:extLst>
          </p:cNvPr>
          <p:cNvSpPr>
            <a:spLocks noGrp="1"/>
          </p:cNvSpPr>
          <p:nvPr>
            <p:ph type="sldNum" sz="quarter" idx="12"/>
          </p:nvPr>
        </p:nvSpPr>
        <p:spPr>
          <a:xfrm>
            <a:off x="9220200" y="6371894"/>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a:solidFill>
                <a:srgbClr val="C6C8CA"/>
              </a:solidFill>
              <a:latin typeface="DINOT" panose="020B0504020101020102" pitchFamily="34" charset="0"/>
              <a:cs typeface="DINOT" panose="020B0504020101020102" pitchFamily="34" charset="0"/>
            </a:endParaRPr>
          </a:p>
        </p:txBody>
      </p:sp>
      <p:cxnSp>
        <p:nvCxnSpPr>
          <p:cNvPr id="15" name="Straight Connector 14">
            <a:extLst>
              <a:ext uri="{FF2B5EF4-FFF2-40B4-BE49-F238E27FC236}">
                <a16:creationId xmlns:a16="http://schemas.microsoft.com/office/drawing/2014/main" id="{C1C886E6-B70E-4193-AFCA-62D61DFBE943}"/>
              </a:ext>
            </a:extLst>
          </p:cNvPr>
          <p:cNvCxnSpPr>
            <a:cxnSpLocks/>
          </p:cNvCxnSpPr>
          <p:nvPr userDrawn="1"/>
        </p:nvCxnSpPr>
        <p:spPr>
          <a:xfrm>
            <a:off x="304800" y="6244894"/>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2C89FFBC-DBCC-4140-9964-BC19AB1BD670}"/>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PRESENATION TITLE</a:t>
            </a:r>
          </a:p>
        </p:txBody>
      </p:sp>
      <p:sp>
        <p:nvSpPr>
          <p:cNvPr id="17" name="Text Placeholder 19">
            <a:extLst>
              <a:ext uri="{FF2B5EF4-FFF2-40B4-BE49-F238E27FC236}">
                <a16:creationId xmlns:a16="http://schemas.microsoft.com/office/drawing/2014/main" id="{24E6428D-0E9F-4501-AB50-CBB907F79F3E}"/>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a:t>DEPARTMENT</a:t>
            </a:r>
          </a:p>
        </p:txBody>
      </p:sp>
    </p:spTree>
    <p:extLst>
      <p:ext uri="{BB962C8B-B14F-4D97-AF65-F5344CB8AC3E}">
        <p14:creationId xmlns:p14="http://schemas.microsoft.com/office/powerpoint/2010/main" val="266556037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38632E4-AC15-4C97-8E91-0B80EB5BA846}"/>
              </a:ext>
            </a:extLst>
          </p:cNvPr>
          <p:cNvCxnSpPr>
            <a:cxnSpLocks/>
          </p:cNvCxnSpPr>
          <p:nvPr userDrawn="1"/>
        </p:nvCxnSpPr>
        <p:spPr>
          <a:xfrm>
            <a:off x="524301" y="62293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52AB8E3-BD12-4247-8DF8-C51A26CBD002}"/>
              </a:ext>
            </a:extLst>
          </p:cNvPr>
          <p:cNvSpPr>
            <a:spLocks noGrp="1"/>
          </p:cNvSpPr>
          <p:nvPr>
            <p:ph type="sldNum" sz="quarter" idx="12"/>
          </p:nvPr>
        </p:nvSpPr>
        <p:spPr/>
        <p:txBody>
          <a:bodyPr/>
          <a:lstStyle/>
          <a:p>
            <a:fld id="{1F50D7D2-FAD1-4593-92DD-F775DA94F265}" type="slidenum">
              <a:rPr lang="en-US" smtClean="0"/>
              <a:t>‹#›</a:t>
            </a:fld>
            <a:endParaRPr lang="en-US"/>
          </a:p>
        </p:txBody>
      </p:sp>
      <p:sp>
        <p:nvSpPr>
          <p:cNvPr id="8" name="Oval 7">
            <a:extLst>
              <a:ext uri="{FF2B5EF4-FFF2-40B4-BE49-F238E27FC236}">
                <a16:creationId xmlns:a16="http://schemas.microsoft.com/office/drawing/2014/main" id="{B6992E67-6E04-40FF-B828-16FB4151C6FE}"/>
              </a:ext>
            </a:extLst>
          </p:cNvPr>
          <p:cNvSpPr/>
          <p:nvPr userDrawn="1"/>
        </p:nvSpPr>
        <p:spPr>
          <a:xfrm>
            <a:off x="7092431" y="-1116368"/>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a:extLst>
              <a:ext uri="{FF2B5EF4-FFF2-40B4-BE49-F238E27FC236}">
                <a16:creationId xmlns:a16="http://schemas.microsoft.com/office/drawing/2014/main" id="{29444795-0E99-4479-A42F-59F298E669F3}"/>
              </a:ext>
            </a:extLst>
          </p:cNvPr>
          <p:cNvSpPr txBox="1">
            <a:spLocks/>
          </p:cNvSpPr>
          <p:nvPr userDrawn="1"/>
        </p:nvSpPr>
        <p:spPr>
          <a:xfrm>
            <a:off x="5108316" y="63674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BD448A-2EFF-4448-92A0-A2A7B0B2C308}" type="slidenum">
              <a:rPr lang="en-US" smtClean="0">
                <a:solidFill>
                  <a:srgbClr val="C6C8CA"/>
                </a:solidFill>
                <a:latin typeface="DINOT" panose="020B0504020101020102" pitchFamily="34" charset="0"/>
                <a:cs typeface="DINOT" panose="020B0504020101020102" pitchFamily="34" charset="0"/>
              </a:rPr>
              <a:pPr/>
              <a:t>‹#›</a:t>
            </a:fld>
            <a:endParaRPr lang="en-US">
              <a:solidFill>
                <a:srgbClr val="C6C8CA"/>
              </a:solidFill>
              <a:latin typeface="DINOT" panose="020B0504020101020102" pitchFamily="34" charset="0"/>
              <a:cs typeface="DINOT" panose="020B0504020101020102" pitchFamily="34" charset="0"/>
            </a:endParaRPr>
          </a:p>
        </p:txBody>
      </p:sp>
      <p:sp>
        <p:nvSpPr>
          <p:cNvPr id="10" name="TextBox 9">
            <a:extLst>
              <a:ext uri="{FF2B5EF4-FFF2-40B4-BE49-F238E27FC236}">
                <a16:creationId xmlns:a16="http://schemas.microsoft.com/office/drawing/2014/main" id="{B997F879-359F-44B9-9D7D-1342B2D61168}"/>
              </a:ext>
            </a:extLst>
          </p:cNvPr>
          <p:cNvSpPr txBox="1"/>
          <p:nvPr userDrawn="1"/>
        </p:nvSpPr>
        <p:spPr>
          <a:xfrm>
            <a:off x="498901" y="6356350"/>
            <a:ext cx="3746500" cy="307777"/>
          </a:xfrm>
          <a:prstGeom prst="rect">
            <a:avLst/>
          </a:prstGeom>
          <a:noFill/>
        </p:spPr>
        <p:txBody>
          <a:bodyPr wrap="square" rtlCol="0">
            <a:spAutoFit/>
          </a:bodyPr>
          <a:lstStyle/>
          <a:p>
            <a:r>
              <a:rPr lang="en-US" sz="1400">
                <a:solidFill>
                  <a:srgbClr val="C6C8CA"/>
                </a:solidFill>
                <a:latin typeface="DINOT" panose="020B0504020101020102" pitchFamily="34" charset="0"/>
                <a:cs typeface="DINOT" panose="020B0504020101020102" pitchFamily="34" charset="0"/>
              </a:rPr>
              <a:t>DEPARTMENT</a:t>
            </a:r>
          </a:p>
        </p:txBody>
      </p:sp>
      <p:sp>
        <p:nvSpPr>
          <p:cNvPr id="11" name="TextBox 10">
            <a:extLst>
              <a:ext uri="{FF2B5EF4-FFF2-40B4-BE49-F238E27FC236}">
                <a16:creationId xmlns:a16="http://schemas.microsoft.com/office/drawing/2014/main" id="{AE71B4C6-DB62-4D5E-946E-ECA6D5C8FC7E}"/>
              </a:ext>
            </a:extLst>
          </p:cNvPr>
          <p:cNvSpPr txBox="1"/>
          <p:nvPr userDrawn="1"/>
        </p:nvSpPr>
        <p:spPr>
          <a:xfrm>
            <a:off x="1248201" y="443109"/>
            <a:ext cx="3746500" cy="307777"/>
          </a:xfrm>
          <a:prstGeom prst="rect">
            <a:avLst/>
          </a:prstGeom>
          <a:noFill/>
        </p:spPr>
        <p:txBody>
          <a:bodyPr wrap="square" rtlCol="0">
            <a:spAutoFit/>
          </a:bodyPr>
          <a:lstStyle/>
          <a:p>
            <a:r>
              <a:rPr lang="en-US" sz="1400" b="1">
                <a:solidFill>
                  <a:srgbClr val="939597"/>
                </a:solidFill>
                <a:latin typeface="DINOT" panose="020B0504020101020102" pitchFamily="34" charset="0"/>
                <a:cs typeface="DINOT" panose="020B0504020101020102" pitchFamily="34" charset="0"/>
              </a:rPr>
              <a:t>PRESENTATION TITLE</a:t>
            </a:r>
          </a:p>
        </p:txBody>
      </p:sp>
      <p:cxnSp>
        <p:nvCxnSpPr>
          <p:cNvPr id="12" name="Straight Connector 11">
            <a:extLst>
              <a:ext uri="{FF2B5EF4-FFF2-40B4-BE49-F238E27FC236}">
                <a16:creationId xmlns:a16="http://schemas.microsoft.com/office/drawing/2014/main" id="{833692B5-0898-4392-A502-3E0A4AFB8C72}"/>
              </a:ext>
            </a:extLst>
          </p:cNvPr>
          <p:cNvCxnSpPr>
            <a:cxnSpLocks/>
          </p:cNvCxnSpPr>
          <p:nvPr userDrawn="1"/>
        </p:nvCxnSpPr>
        <p:spPr>
          <a:xfrm>
            <a:off x="676701" y="8509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pic>
        <p:nvPicPr>
          <p:cNvPr id="13" name="Graphic 12">
            <a:extLst>
              <a:ext uri="{FF2B5EF4-FFF2-40B4-BE49-F238E27FC236}">
                <a16:creationId xmlns:a16="http://schemas.microsoft.com/office/drawing/2014/main" id="{857CB027-4633-4F1C-BDEA-EBFA9A5D5F9C}"/>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128372" y="146049"/>
            <a:ext cx="965199" cy="965199"/>
          </a:xfrm>
          <a:prstGeom prst="rect">
            <a:avLst/>
          </a:prstGeom>
        </p:spPr>
      </p:pic>
      <p:sp>
        <p:nvSpPr>
          <p:cNvPr id="17" name="Text Placeholder 2">
            <a:extLst>
              <a:ext uri="{FF2B5EF4-FFF2-40B4-BE49-F238E27FC236}">
                <a16:creationId xmlns:a16="http://schemas.microsoft.com/office/drawing/2014/main" id="{73F79DE3-A4BA-4948-A461-7ED9A92AF7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F5AD662-8FAC-48EA-B28C-F6E978C21D3D}"/>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2EC12F0-524A-4889-88CD-5E0F371382F5}"/>
              </a:ext>
            </a:extLst>
          </p:cNvPr>
          <p:cNvSpPr>
            <a:spLocks noGrp="1"/>
          </p:cNvSpPr>
          <p:nvPr>
            <p:ph type="pic" sz="quarter" idx="13"/>
          </p:nvPr>
        </p:nvSpPr>
        <p:spPr>
          <a:xfrm>
            <a:off x="7092431" y="-521596"/>
            <a:ext cx="8119555" cy="8119555"/>
          </a:xfrm>
          <a:prstGeom prst="flowChartConnector">
            <a:avLst/>
          </a:prstGeom>
        </p:spPr>
        <p:txBody>
          <a:bodyPr/>
          <a:lstStyle>
            <a:lvl1pPr>
              <a:defRPr>
                <a:solidFill>
                  <a:srgbClr val="000000"/>
                </a:solidFill>
              </a:defRPr>
            </a:lvl1pPr>
          </a:lstStyle>
          <a:p>
            <a:r>
              <a:rPr lang="en-US"/>
              <a:t>Click icon to add picture</a:t>
            </a:r>
          </a:p>
        </p:txBody>
      </p:sp>
    </p:spTree>
    <p:extLst>
      <p:ext uri="{BB962C8B-B14F-4D97-AF65-F5344CB8AC3E}">
        <p14:creationId xmlns:p14="http://schemas.microsoft.com/office/powerpoint/2010/main" val="1826409667"/>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Graphic 5">
            <a:extLst>
              <a:ext uri="{FF2B5EF4-FFF2-40B4-BE49-F238E27FC236}">
                <a16:creationId xmlns:a16="http://schemas.microsoft.com/office/drawing/2014/main" id="{71431745-310D-4BD7-BC32-D1681D2FE993}"/>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086767" y="4175755"/>
            <a:ext cx="8018463" cy="2144082"/>
          </a:xfrm>
          <a:prstGeom prst="rect">
            <a:avLst/>
          </a:prstGeom>
        </p:spPr>
      </p:pic>
      <p:pic>
        <p:nvPicPr>
          <p:cNvPr id="7" name="Graphic 6">
            <a:extLst>
              <a:ext uri="{FF2B5EF4-FFF2-40B4-BE49-F238E27FC236}">
                <a16:creationId xmlns:a16="http://schemas.microsoft.com/office/drawing/2014/main" id="{B715169D-F4DC-485D-A0FF-B6DEBB674927}"/>
              </a:ext>
            </a:extLst>
          </p:cNvPr>
          <p:cNvPicPr>
            <a:picLocks noChangeAspect="1"/>
          </p:cNvPicPr>
          <p:nvPr userDrawn="1"/>
        </p:nvPicPr>
        <p:blipFill>
          <a:blip r:embed="rId4">
            <a:extLst>
              <a:ext uri="{96DAC541-7B7A-43D3-8B79-37D633B846F1}">
                <asvg:svgBlip xmlns:asvg="http://schemas.microsoft.com/office/drawing/2016/SVG/main" r:embed="rId5"/>
              </a:ext>
            </a:extLst>
          </a:blip>
          <a:stretch>
            <a:fillRect/>
          </a:stretch>
        </p:blipFill>
        <p:spPr>
          <a:xfrm>
            <a:off x="3560054" y="1003655"/>
            <a:ext cx="5071890" cy="2316163"/>
          </a:xfrm>
          <a:prstGeom prst="rect">
            <a:avLst/>
          </a:prstGeom>
        </p:spPr>
      </p:pic>
    </p:spTree>
    <p:extLst>
      <p:ext uri="{BB962C8B-B14F-4D97-AF65-F5344CB8AC3E}">
        <p14:creationId xmlns:p14="http://schemas.microsoft.com/office/powerpoint/2010/main" val="211107143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type="title" preserve="1">
  <p:cSld name="Title Slide">
    <p:bg>
      <p:bgPr>
        <a:gradFill>
          <a:gsLst>
            <a:gs pos="0">
              <a:schemeClr val="accent4"/>
            </a:gs>
            <a:gs pos="100000">
              <a:schemeClr val="accent5"/>
            </a:gs>
          </a:gsLst>
          <a:lin ang="6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5ED5-4CC4-B243-9237-129815F08616}"/>
              </a:ext>
            </a:extLst>
          </p:cNvPr>
          <p:cNvSpPr>
            <a:spLocks noGrp="1"/>
          </p:cNvSpPr>
          <p:nvPr>
            <p:ph type="ctrTitle"/>
          </p:nvPr>
        </p:nvSpPr>
        <p:spPr>
          <a:xfrm>
            <a:off x="838201" y="1266031"/>
            <a:ext cx="5479474" cy="3038908"/>
          </a:xfrm>
        </p:spPr>
        <p:txBody>
          <a:bodyPr lIns="0" tIns="0" rIns="0" bIns="0" anchor="b"/>
          <a:lstStyle>
            <a:lvl1pPr algn="l">
              <a:defRPr sz="6000">
                <a:solidFill>
                  <a:schemeClr val="bg1"/>
                </a:solidFill>
              </a:defRPr>
            </a:lvl1pPr>
          </a:lstStyle>
          <a:p>
            <a:r>
              <a:rPr lang="en-US" dirty="0"/>
              <a:t>Click to edit Master title style</a:t>
            </a:r>
          </a:p>
        </p:txBody>
      </p:sp>
      <p:sp>
        <p:nvSpPr>
          <p:cNvPr id="3" name="Subtitle 2">
            <a:extLst>
              <a:ext uri="{FF2B5EF4-FFF2-40B4-BE49-F238E27FC236}">
                <a16:creationId xmlns:a16="http://schemas.microsoft.com/office/drawing/2014/main" id="{A6392877-247A-AD4D-8356-D64E2FE87D4D}"/>
              </a:ext>
            </a:extLst>
          </p:cNvPr>
          <p:cNvSpPr>
            <a:spLocks noGrp="1"/>
          </p:cNvSpPr>
          <p:nvPr>
            <p:ph type="subTitle" idx="1"/>
          </p:nvPr>
        </p:nvSpPr>
        <p:spPr>
          <a:xfrm>
            <a:off x="838201" y="4544290"/>
            <a:ext cx="5479474" cy="748145"/>
          </a:xfrm>
        </p:spPr>
        <p:txBody>
          <a:bodyPr lIns="0" tIns="0" rIns="0" bIns="0"/>
          <a:lstStyle>
            <a:lvl1pPr marL="0" indent="0" algn="l">
              <a:buNone/>
              <a:defRPr sz="2400">
                <a:solidFill>
                  <a:schemeClr val="bg1"/>
                </a:solidFill>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p>
        </p:txBody>
      </p:sp>
      <p:sp>
        <p:nvSpPr>
          <p:cNvPr id="7" name="Oval 6">
            <a:extLst>
              <a:ext uri="{FF2B5EF4-FFF2-40B4-BE49-F238E27FC236}">
                <a16:creationId xmlns:a16="http://schemas.microsoft.com/office/drawing/2014/main" id="{7531DEB4-33DD-604A-98D4-656E9E251BFD}"/>
              </a:ext>
            </a:extLst>
          </p:cNvPr>
          <p:cNvSpPr/>
          <p:nvPr userDrawn="1"/>
        </p:nvSpPr>
        <p:spPr>
          <a:xfrm>
            <a:off x="7430142" y="-3235072"/>
            <a:ext cx="13305913" cy="1330591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8" name="Picture 7">
            <a:extLst>
              <a:ext uri="{FF2B5EF4-FFF2-40B4-BE49-F238E27FC236}">
                <a16:creationId xmlns:a16="http://schemas.microsoft.com/office/drawing/2014/main" id="{E6CC53FC-C6EC-C14F-AA41-16F564BA6F45}"/>
              </a:ext>
            </a:extLst>
          </p:cNvPr>
          <p:cNvPicPr>
            <a:picLocks noChangeAspect="1"/>
          </p:cNvPicPr>
          <p:nvPr userDrawn="1"/>
        </p:nvPicPr>
        <p:blipFill>
          <a:blip r:embed="rId2"/>
          <a:stretch>
            <a:fillRect/>
          </a:stretch>
        </p:blipFill>
        <p:spPr>
          <a:xfrm>
            <a:off x="8153401" y="2629220"/>
            <a:ext cx="3454002" cy="1577328"/>
          </a:xfrm>
          <a:prstGeom prst="rect">
            <a:avLst/>
          </a:prstGeom>
        </p:spPr>
      </p:pic>
    </p:spTree>
    <p:extLst>
      <p:ext uri="{BB962C8B-B14F-4D97-AF65-F5344CB8AC3E}">
        <p14:creationId xmlns:p14="http://schemas.microsoft.com/office/powerpoint/2010/main" val="1237846993"/>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itle" preserve="1">
  <p:cSld name="2_Title Slide">
    <p:bg>
      <p:bgPr>
        <a:gradFill>
          <a:gsLst>
            <a:gs pos="0">
              <a:schemeClr val="accent4"/>
            </a:gs>
            <a:gs pos="100000">
              <a:schemeClr val="accent5"/>
            </a:gs>
          </a:gsLst>
          <a:lin ang="6600000" scaled="0"/>
        </a:gra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9D4127C5-7162-E74D-84C4-8BC8606D8EF2}"/>
              </a:ext>
            </a:extLst>
          </p:cNvPr>
          <p:cNvPicPr>
            <a:picLocks noChangeAspect="1"/>
          </p:cNvPicPr>
          <p:nvPr userDrawn="1"/>
        </p:nvPicPr>
        <p:blipFill rotWithShape="1">
          <a:blip r:embed="rId2"/>
          <a:srcRect l="9290" t="6826" r="28973" b="699"/>
          <a:stretch/>
        </p:blipFill>
        <p:spPr>
          <a:xfrm>
            <a:off x="5145413" y="-1031225"/>
            <a:ext cx="8926606" cy="8920449"/>
          </a:xfrm>
          <a:prstGeom prst="ellipse">
            <a:avLst/>
          </a:prstGeom>
        </p:spPr>
      </p:pic>
      <p:sp>
        <p:nvSpPr>
          <p:cNvPr id="3" name="Subtitle 2">
            <a:extLst>
              <a:ext uri="{FF2B5EF4-FFF2-40B4-BE49-F238E27FC236}">
                <a16:creationId xmlns:a16="http://schemas.microsoft.com/office/drawing/2014/main" id="{A6392877-247A-AD4D-8356-D64E2FE87D4D}"/>
              </a:ext>
            </a:extLst>
          </p:cNvPr>
          <p:cNvSpPr>
            <a:spLocks noGrp="1"/>
          </p:cNvSpPr>
          <p:nvPr>
            <p:ph type="subTitle" idx="1"/>
          </p:nvPr>
        </p:nvSpPr>
        <p:spPr>
          <a:xfrm>
            <a:off x="621633" y="4151889"/>
            <a:ext cx="4744453" cy="748145"/>
          </a:xfrm>
        </p:spPr>
        <p:txBody>
          <a:bodyPr lIns="0" tIns="0" rIns="0" bIns="0"/>
          <a:lstStyle>
            <a:lvl1pPr marL="0" indent="0" algn="l">
              <a:buNone/>
              <a:defRPr sz="2400">
                <a:solidFill>
                  <a:schemeClr val="bg1"/>
                </a:solidFill>
              </a:defRPr>
            </a:lvl1pPr>
            <a:lvl2pPr marL="457206" indent="0" algn="ctr">
              <a:buNone/>
              <a:defRPr sz="2000"/>
            </a:lvl2pPr>
            <a:lvl3pPr marL="914411" indent="0" algn="ctr">
              <a:buNone/>
              <a:defRPr sz="1800"/>
            </a:lvl3pPr>
            <a:lvl4pPr marL="1371617" indent="0" algn="ctr">
              <a:buNone/>
              <a:defRPr sz="1600"/>
            </a:lvl4pPr>
            <a:lvl5pPr marL="1828823" indent="0" algn="ctr">
              <a:buNone/>
              <a:defRPr sz="1600"/>
            </a:lvl5pPr>
            <a:lvl6pPr marL="2286029" indent="0" algn="ctr">
              <a:buNone/>
              <a:defRPr sz="1600"/>
            </a:lvl6pPr>
            <a:lvl7pPr marL="2743234" indent="0" algn="ctr">
              <a:buNone/>
              <a:defRPr sz="1600"/>
            </a:lvl7pPr>
            <a:lvl8pPr marL="3200440" indent="0" algn="ctr">
              <a:buNone/>
              <a:defRPr sz="1600"/>
            </a:lvl8pPr>
            <a:lvl9pPr marL="3657646" indent="0" algn="ctr">
              <a:buNone/>
              <a:defRPr sz="1600"/>
            </a:lvl9pPr>
          </a:lstStyle>
          <a:p>
            <a:r>
              <a:rPr lang="en-US" dirty="0"/>
              <a:t>Click to edit Master subtitle style</a:t>
            </a:r>
          </a:p>
        </p:txBody>
      </p:sp>
      <p:sp>
        <p:nvSpPr>
          <p:cNvPr id="2" name="Title 1">
            <a:extLst>
              <a:ext uri="{FF2B5EF4-FFF2-40B4-BE49-F238E27FC236}">
                <a16:creationId xmlns:a16="http://schemas.microsoft.com/office/drawing/2014/main" id="{3ACB5ED5-4CC4-B243-9237-129815F08616}"/>
              </a:ext>
            </a:extLst>
          </p:cNvPr>
          <p:cNvSpPr>
            <a:spLocks noGrp="1"/>
          </p:cNvSpPr>
          <p:nvPr>
            <p:ph type="ctrTitle"/>
          </p:nvPr>
        </p:nvSpPr>
        <p:spPr>
          <a:xfrm>
            <a:off x="621793" y="1951444"/>
            <a:ext cx="3685673" cy="1874359"/>
          </a:xfrm>
        </p:spPr>
        <p:txBody>
          <a:bodyPr lIns="0" tIns="0" rIns="0" bIns="0" anchor="b">
            <a:normAutofit/>
          </a:bodyPr>
          <a:lstStyle>
            <a:lvl1pPr algn="l">
              <a:defRPr sz="4000">
                <a:solidFill>
                  <a:schemeClr val="bg1"/>
                </a:solidFill>
              </a:defRPr>
            </a:lvl1pPr>
          </a:lstStyle>
          <a:p>
            <a:r>
              <a:rPr lang="en-US" dirty="0"/>
              <a:t>Click to edit Master title style</a:t>
            </a:r>
          </a:p>
        </p:txBody>
      </p:sp>
      <p:pic>
        <p:nvPicPr>
          <p:cNvPr id="10" name="Picture 9">
            <a:extLst>
              <a:ext uri="{FF2B5EF4-FFF2-40B4-BE49-F238E27FC236}">
                <a16:creationId xmlns:a16="http://schemas.microsoft.com/office/drawing/2014/main" id="{61D87415-6F0A-4B4B-B8DE-A91FEEED0CB5}"/>
              </a:ext>
            </a:extLst>
          </p:cNvPr>
          <p:cNvPicPr>
            <a:picLocks noChangeAspect="1"/>
          </p:cNvPicPr>
          <p:nvPr userDrawn="1"/>
        </p:nvPicPr>
        <p:blipFill>
          <a:blip r:embed="rId3"/>
          <a:stretch>
            <a:fillRect/>
          </a:stretch>
        </p:blipFill>
        <p:spPr>
          <a:xfrm>
            <a:off x="621632" y="5440758"/>
            <a:ext cx="2158603" cy="989658"/>
          </a:xfrm>
          <a:prstGeom prst="rect">
            <a:avLst/>
          </a:prstGeom>
        </p:spPr>
      </p:pic>
    </p:spTree>
    <p:extLst>
      <p:ext uri="{BB962C8B-B14F-4D97-AF65-F5344CB8AC3E}">
        <p14:creationId xmlns:p14="http://schemas.microsoft.com/office/powerpoint/2010/main" val="1875312740"/>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41D9F13-28D6-7B44-8B9D-92F12C15D3F9}"/>
              </a:ext>
            </a:extLst>
          </p:cNvPr>
          <p:cNvSpPr/>
          <p:nvPr userDrawn="1"/>
        </p:nvSpPr>
        <p:spPr>
          <a:xfrm>
            <a:off x="10755867" y="5690573"/>
            <a:ext cx="2559445" cy="2559445"/>
          </a:xfrm>
          <a:prstGeom prst="ellipse">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3" indent="-279403"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7" name="Picture 6">
            <a:extLst>
              <a:ext uri="{FF2B5EF4-FFF2-40B4-BE49-F238E27FC236}">
                <a16:creationId xmlns:a16="http://schemas.microsoft.com/office/drawing/2014/main" id="{9088E303-A4E8-EF46-99DD-049DE3451CB0}"/>
              </a:ext>
            </a:extLst>
          </p:cNvPr>
          <p:cNvPicPr>
            <a:picLocks noChangeAspect="1"/>
          </p:cNvPicPr>
          <p:nvPr userDrawn="1"/>
        </p:nvPicPr>
        <p:blipFill>
          <a:blip r:embed="rId2"/>
          <a:stretch>
            <a:fillRect/>
          </a:stretch>
        </p:blipFill>
        <p:spPr>
          <a:xfrm>
            <a:off x="11293219" y="6079865"/>
            <a:ext cx="552965" cy="552966"/>
          </a:xfrm>
          <a:prstGeom prst="rect">
            <a:avLst/>
          </a:prstGeom>
        </p:spPr>
      </p:pic>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Tree>
    <p:extLst>
      <p:ext uri="{BB962C8B-B14F-4D97-AF65-F5344CB8AC3E}">
        <p14:creationId xmlns:p14="http://schemas.microsoft.com/office/powerpoint/2010/main" val="178195379"/>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obj" preserve="1">
  <p:cSld name="12_Title and Content">
    <p:spTree>
      <p:nvGrpSpPr>
        <p:cNvPr id="1" name=""/>
        <p:cNvGrpSpPr/>
        <p:nvPr/>
      </p:nvGrpSpPr>
      <p:grpSpPr>
        <a:xfrm>
          <a:off x="0" y="0"/>
          <a:ext cx="0" cy="0"/>
          <a:chOff x="0" y="0"/>
          <a:chExt cx="0" cy="0"/>
        </a:xfrm>
      </p:grpSpPr>
      <p:sp>
        <p:nvSpPr>
          <p:cNvPr id="11" name="Oval 10">
            <a:extLst>
              <a:ext uri="{FF2B5EF4-FFF2-40B4-BE49-F238E27FC236}">
                <a16:creationId xmlns:a16="http://schemas.microsoft.com/office/drawing/2014/main" id="{041D9F13-28D6-7B44-8B9D-92F12C15D3F9}"/>
              </a:ext>
            </a:extLst>
          </p:cNvPr>
          <p:cNvSpPr/>
          <p:nvPr userDrawn="1"/>
        </p:nvSpPr>
        <p:spPr>
          <a:xfrm>
            <a:off x="10755867" y="5690573"/>
            <a:ext cx="2559445" cy="2559445"/>
          </a:xfrm>
          <a:prstGeom prst="ellipse">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4000">
                <a:solidFill>
                  <a:schemeClr val="tx2">
                    <a:lumMod val="75000"/>
                  </a:schemeClr>
                </a:solidFill>
              </a:defRPr>
            </a:lvl1pPr>
            <a:lvl2pPr marL="279403" indent="-279403" algn="l">
              <a:spcBef>
                <a:spcPts val="1100"/>
              </a:spcBef>
              <a:spcAft>
                <a:spcPts val="600"/>
              </a:spcAft>
              <a:buFont typeface="System Font Regular"/>
              <a:buChar char="–"/>
              <a:tabLst/>
              <a:defRPr sz="2800">
                <a:solidFill>
                  <a:schemeClr val="tx2">
                    <a:lumMod val="75000"/>
                  </a:schemeClr>
                </a:solidFill>
              </a:defRPr>
            </a:lvl2pPr>
            <a:lvl3pPr algn="l">
              <a:spcAft>
                <a:spcPts val="600"/>
              </a:spcAft>
              <a:defRPr sz="2400">
                <a:solidFill>
                  <a:schemeClr val="tx2">
                    <a:lumMod val="75000"/>
                  </a:schemeClr>
                </a:solidFill>
              </a:defRPr>
            </a:lvl3pPr>
            <a:lvl4pPr algn="l">
              <a:spcAft>
                <a:spcPts val="600"/>
              </a:spcAft>
              <a:defRPr sz="2000">
                <a:solidFill>
                  <a:schemeClr val="tx2">
                    <a:lumMod val="75000"/>
                  </a:schemeClr>
                </a:solidFill>
              </a:defRPr>
            </a:lvl4pPr>
            <a:lvl5pPr algn="l">
              <a:spcAft>
                <a:spcPts val="600"/>
              </a:spcAft>
              <a:defRPr sz="2000">
                <a:solidFill>
                  <a:schemeClr val="tx2">
                    <a:lumMod val="7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7" name="Picture 6">
            <a:extLst>
              <a:ext uri="{FF2B5EF4-FFF2-40B4-BE49-F238E27FC236}">
                <a16:creationId xmlns:a16="http://schemas.microsoft.com/office/drawing/2014/main" id="{9088E303-A4E8-EF46-99DD-049DE3451CB0}"/>
              </a:ext>
            </a:extLst>
          </p:cNvPr>
          <p:cNvPicPr>
            <a:picLocks noChangeAspect="1"/>
          </p:cNvPicPr>
          <p:nvPr userDrawn="1"/>
        </p:nvPicPr>
        <p:blipFill>
          <a:blip r:embed="rId2"/>
          <a:stretch>
            <a:fillRect/>
          </a:stretch>
        </p:blipFill>
        <p:spPr>
          <a:xfrm>
            <a:off x="11293219" y="6079865"/>
            <a:ext cx="552965" cy="552966"/>
          </a:xfrm>
          <a:prstGeom prst="rect">
            <a:avLst/>
          </a:prstGeom>
        </p:spPr>
      </p:pic>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Tree>
    <p:extLst>
      <p:ext uri="{BB962C8B-B14F-4D97-AF65-F5344CB8AC3E}">
        <p14:creationId xmlns:p14="http://schemas.microsoft.com/office/powerpoint/2010/main" val="340880084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5"/>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9" name="Oval 8">
            <a:extLst>
              <a:ext uri="{FF2B5EF4-FFF2-40B4-BE49-F238E27FC236}">
                <a16:creationId xmlns:a16="http://schemas.microsoft.com/office/drawing/2014/main" id="{88DF4063-DF15-8C4F-B2A7-19C888E27B11}"/>
              </a:ext>
            </a:extLst>
          </p:cNvPr>
          <p:cNvSpPr/>
          <p:nvPr userDrawn="1"/>
        </p:nvSpPr>
        <p:spPr>
          <a:xfrm>
            <a:off x="10755867" y="5690573"/>
            <a:ext cx="2559445" cy="2559445"/>
          </a:xfrm>
          <a:prstGeom prst="ellipse">
            <a:avLst/>
          </a:prstGeom>
          <a:gradFill>
            <a:gsLst>
              <a:gs pos="0">
                <a:schemeClr val="accent4"/>
              </a:gs>
              <a:gs pos="100000">
                <a:schemeClr val="accent5"/>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2" name="Picture 11">
            <a:extLst>
              <a:ext uri="{FF2B5EF4-FFF2-40B4-BE49-F238E27FC236}">
                <a16:creationId xmlns:a16="http://schemas.microsoft.com/office/drawing/2014/main" id="{69126986-CC66-1148-8CC3-E06F862CE662}"/>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164594756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4D0DD-F25D-41FE-A32C-054EC10DDF1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5C81FB1B-18A4-44DA-BC5A-C1F93BD86FAF}"/>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4" name="Footer Placeholder 3">
            <a:extLst>
              <a:ext uri="{FF2B5EF4-FFF2-40B4-BE49-F238E27FC236}">
                <a16:creationId xmlns:a16="http://schemas.microsoft.com/office/drawing/2014/main" id="{876848BD-8EEB-4116-8EFB-623DA867BF07}"/>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09D9F3C9-3814-4577-9F28-B2688BDBFC57}"/>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25433844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6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3" indent="-279403"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451443FB-430F-D14E-8BF0-9473F0586233}"/>
              </a:ext>
            </a:extLst>
          </p:cNvPr>
          <p:cNvSpPr>
            <a:spLocks noGrp="1"/>
          </p:cNvSpPr>
          <p:nvPr>
            <p:ph type="ftr" sz="quarter" idx="3"/>
          </p:nvPr>
        </p:nvSpPr>
        <p:spPr>
          <a:xfrm>
            <a:off x="967410" y="6173787"/>
            <a:ext cx="1285461"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9" name="Oval 8">
            <a:extLst>
              <a:ext uri="{FF2B5EF4-FFF2-40B4-BE49-F238E27FC236}">
                <a16:creationId xmlns:a16="http://schemas.microsoft.com/office/drawing/2014/main" id="{B259D8D8-4BD6-AA41-B0C9-22C030A2FC33}"/>
              </a:ext>
            </a:extLst>
          </p:cNvPr>
          <p:cNvSpPr/>
          <p:nvPr userDrawn="1"/>
        </p:nvSpPr>
        <p:spPr>
          <a:xfrm>
            <a:off x="10755867" y="5690573"/>
            <a:ext cx="2559445" cy="2559445"/>
          </a:xfrm>
          <a:prstGeom prst="ellipse">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2" name="Picture 11">
            <a:extLst>
              <a:ext uri="{FF2B5EF4-FFF2-40B4-BE49-F238E27FC236}">
                <a16:creationId xmlns:a16="http://schemas.microsoft.com/office/drawing/2014/main" id="{4E58D4FF-1BE8-C04F-B4F5-1DCA3704F7FA}"/>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348185190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obj" preserve="1">
  <p:cSld name="14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4000">
                <a:solidFill>
                  <a:schemeClr val="tx1">
                    <a:lumMod val="75000"/>
                    <a:lumOff val="25000"/>
                  </a:schemeClr>
                </a:solidFill>
              </a:defRPr>
            </a:lvl1pPr>
            <a:lvl2pPr marL="279403" indent="-279403" algn="l">
              <a:spcBef>
                <a:spcPts val="1100"/>
              </a:spcBef>
              <a:spcAft>
                <a:spcPts val="600"/>
              </a:spcAft>
              <a:buFont typeface="System Font Regular"/>
              <a:buChar char="–"/>
              <a:tabLst/>
              <a:defRPr sz="2800">
                <a:solidFill>
                  <a:schemeClr val="tx1">
                    <a:lumMod val="75000"/>
                    <a:lumOff val="25000"/>
                  </a:schemeClr>
                </a:solidFill>
              </a:defRPr>
            </a:lvl2pPr>
            <a:lvl3pPr algn="l">
              <a:spcAft>
                <a:spcPts val="600"/>
              </a:spcAft>
              <a:defRPr sz="2400">
                <a:solidFill>
                  <a:schemeClr val="tx1">
                    <a:lumMod val="75000"/>
                    <a:lumOff val="25000"/>
                  </a:schemeClr>
                </a:solidFill>
              </a:defRPr>
            </a:lvl3pPr>
            <a:lvl4pPr algn="l">
              <a:spcAft>
                <a:spcPts val="600"/>
              </a:spcAft>
              <a:defRPr sz="2000">
                <a:solidFill>
                  <a:schemeClr val="tx1">
                    <a:lumMod val="75000"/>
                    <a:lumOff val="25000"/>
                  </a:schemeClr>
                </a:solidFill>
              </a:defRPr>
            </a:lvl4pPr>
            <a:lvl5pPr algn="l">
              <a:spcAft>
                <a:spcPts val="600"/>
              </a:spcAft>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9" name="Rectangle 8">
            <a:extLst>
              <a:ext uri="{FF2B5EF4-FFF2-40B4-BE49-F238E27FC236}">
                <a16:creationId xmlns:a16="http://schemas.microsoft.com/office/drawing/2014/main" id="{AE0BCA83-CBCD-B94A-9FA7-3515DA0D7ECA}"/>
              </a:ext>
            </a:extLst>
          </p:cNvPr>
          <p:cNvSpPr/>
          <p:nvPr userDrawn="1"/>
        </p:nvSpPr>
        <p:spPr>
          <a:xfrm>
            <a:off x="0" y="0"/>
            <a:ext cx="12192000" cy="145512"/>
          </a:xfrm>
          <a:prstGeom prst="rect">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12" name="Oval 11">
            <a:extLst>
              <a:ext uri="{FF2B5EF4-FFF2-40B4-BE49-F238E27FC236}">
                <a16:creationId xmlns:a16="http://schemas.microsoft.com/office/drawing/2014/main" id="{5092A5ED-2739-D944-9DFE-AFBAFA64C628}"/>
              </a:ext>
            </a:extLst>
          </p:cNvPr>
          <p:cNvSpPr/>
          <p:nvPr userDrawn="1"/>
        </p:nvSpPr>
        <p:spPr>
          <a:xfrm>
            <a:off x="10755867" y="5690573"/>
            <a:ext cx="2559445" cy="2559445"/>
          </a:xfrm>
          <a:prstGeom prst="ellipse">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3" name="Picture 12">
            <a:extLst>
              <a:ext uri="{FF2B5EF4-FFF2-40B4-BE49-F238E27FC236}">
                <a16:creationId xmlns:a16="http://schemas.microsoft.com/office/drawing/2014/main" id="{4288E5D9-47BF-1A47-B154-D019AEE8C5D7}"/>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242576874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451443FB-430F-D14E-8BF0-9473F0586233}"/>
              </a:ext>
            </a:extLst>
          </p:cNvPr>
          <p:cNvSpPr>
            <a:spLocks noGrp="1"/>
          </p:cNvSpPr>
          <p:nvPr>
            <p:ph type="ftr" sz="quarter" idx="3"/>
          </p:nvPr>
        </p:nvSpPr>
        <p:spPr>
          <a:xfrm>
            <a:off x="967410" y="6173787"/>
            <a:ext cx="1285461"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11" name="Oval 10">
            <a:extLst>
              <a:ext uri="{FF2B5EF4-FFF2-40B4-BE49-F238E27FC236}">
                <a16:creationId xmlns:a16="http://schemas.microsoft.com/office/drawing/2014/main" id="{2370318C-3E12-0344-AB12-3EE4F7010148}"/>
              </a:ext>
            </a:extLst>
          </p:cNvPr>
          <p:cNvSpPr/>
          <p:nvPr userDrawn="1"/>
        </p:nvSpPr>
        <p:spPr>
          <a:xfrm>
            <a:off x="10755867" y="5690573"/>
            <a:ext cx="2559445" cy="2559445"/>
          </a:xfrm>
          <a:prstGeom prst="ellipse">
            <a:avLst/>
          </a:prstGeom>
          <a:gradFill>
            <a:gsLst>
              <a:gs pos="0">
                <a:schemeClr val="accent2"/>
              </a:gs>
              <a:gs pos="100000">
                <a:schemeClr val="accent1"/>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3" name="Picture 12">
            <a:extLst>
              <a:ext uri="{FF2B5EF4-FFF2-40B4-BE49-F238E27FC236}">
                <a16:creationId xmlns:a16="http://schemas.microsoft.com/office/drawing/2014/main" id="{156B41A5-7C37-DC47-A878-7866194886D7}"/>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1161721475"/>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obj" preserve="1">
  <p:cSld name="8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3" indent="-279403"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3">
                  <a:lumMod val="75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9" name="Oval 8">
            <a:extLst>
              <a:ext uri="{FF2B5EF4-FFF2-40B4-BE49-F238E27FC236}">
                <a16:creationId xmlns:a16="http://schemas.microsoft.com/office/drawing/2014/main" id="{5ED878C7-9C47-9446-A3D1-88CF325A277A}"/>
              </a:ext>
            </a:extLst>
          </p:cNvPr>
          <p:cNvSpPr/>
          <p:nvPr userDrawn="1"/>
        </p:nvSpPr>
        <p:spPr>
          <a:xfrm>
            <a:off x="10755867" y="5690573"/>
            <a:ext cx="2559445" cy="2559445"/>
          </a:xfrm>
          <a:prstGeom prst="ellipse">
            <a:avLst/>
          </a:prstGeom>
          <a:gradFill>
            <a:gsLst>
              <a:gs pos="0">
                <a:schemeClr val="accent3">
                  <a:lumMod val="50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2" name="Picture 11">
            <a:extLst>
              <a:ext uri="{FF2B5EF4-FFF2-40B4-BE49-F238E27FC236}">
                <a16:creationId xmlns:a16="http://schemas.microsoft.com/office/drawing/2014/main" id="{8522EF33-882E-354E-A816-7E94807B27BF}"/>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263794167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obj" preserve="1">
  <p:cSld name="15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3"/>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4000">
                <a:solidFill>
                  <a:schemeClr val="tx1">
                    <a:lumMod val="75000"/>
                    <a:lumOff val="25000"/>
                  </a:schemeClr>
                </a:solidFill>
              </a:defRPr>
            </a:lvl1pPr>
            <a:lvl2pPr marL="279403" indent="-279403" algn="l">
              <a:spcBef>
                <a:spcPts val="1100"/>
              </a:spcBef>
              <a:spcAft>
                <a:spcPts val="600"/>
              </a:spcAft>
              <a:buFont typeface="System Font Regular"/>
              <a:buChar char="–"/>
              <a:tabLst/>
              <a:defRPr sz="2800">
                <a:solidFill>
                  <a:schemeClr val="tx1">
                    <a:lumMod val="75000"/>
                    <a:lumOff val="25000"/>
                  </a:schemeClr>
                </a:solidFill>
              </a:defRPr>
            </a:lvl2pPr>
            <a:lvl3pPr algn="l">
              <a:spcAft>
                <a:spcPts val="600"/>
              </a:spcAft>
              <a:defRPr sz="2400">
                <a:solidFill>
                  <a:schemeClr val="tx1">
                    <a:lumMod val="75000"/>
                    <a:lumOff val="25000"/>
                  </a:schemeClr>
                </a:solidFill>
              </a:defRPr>
            </a:lvl3pPr>
            <a:lvl4pPr algn="l">
              <a:spcAft>
                <a:spcPts val="600"/>
              </a:spcAft>
              <a:defRPr sz="2000">
                <a:solidFill>
                  <a:schemeClr val="tx1">
                    <a:lumMod val="75000"/>
                    <a:lumOff val="25000"/>
                  </a:schemeClr>
                </a:solidFill>
              </a:defRPr>
            </a:lvl4pPr>
            <a:lvl5pPr algn="l">
              <a:spcAft>
                <a:spcPts val="600"/>
              </a:spcAft>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10" name="Rectangle 9">
            <a:extLst>
              <a:ext uri="{FF2B5EF4-FFF2-40B4-BE49-F238E27FC236}">
                <a16:creationId xmlns:a16="http://schemas.microsoft.com/office/drawing/2014/main" id="{EE853311-50E8-7743-92E9-230DD7BDF466}"/>
              </a:ext>
            </a:extLst>
          </p:cNvPr>
          <p:cNvSpPr/>
          <p:nvPr userDrawn="1"/>
        </p:nvSpPr>
        <p:spPr>
          <a:xfrm>
            <a:off x="0" y="0"/>
            <a:ext cx="12192000" cy="145512"/>
          </a:xfrm>
          <a:prstGeom prst="rect">
            <a:avLst/>
          </a:prstGeom>
          <a:gradFill>
            <a:gsLst>
              <a:gs pos="0">
                <a:schemeClr val="accent3">
                  <a:lumMod val="75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11" name="Oval 10">
            <a:extLst>
              <a:ext uri="{FF2B5EF4-FFF2-40B4-BE49-F238E27FC236}">
                <a16:creationId xmlns:a16="http://schemas.microsoft.com/office/drawing/2014/main" id="{FA9F18C3-E174-5046-912D-7AA8BDE9F721}"/>
              </a:ext>
            </a:extLst>
          </p:cNvPr>
          <p:cNvSpPr/>
          <p:nvPr userDrawn="1"/>
        </p:nvSpPr>
        <p:spPr>
          <a:xfrm>
            <a:off x="10755867" y="5690573"/>
            <a:ext cx="2559445" cy="2559445"/>
          </a:xfrm>
          <a:prstGeom prst="ellipse">
            <a:avLst/>
          </a:prstGeom>
          <a:gradFill>
            <a:gsLst>
              <a:gs pos="0">
                <a:schemeClr val="accent3">
                  <a:lumMod val="50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4" name="Picture 13">
            <a:extLst>
              <a:ext uri="{FF2B5EF4-FFF2-40B4-BE49-F238E27FC236}">
                <a16:creationId xmlns:a16="http://schemas.microsoft.com/office/drawing/2014/main" id="{9EC69B0B-DB63-5B4B-A07D-AAC0EC52DEDE}"/>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229380378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9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accent3"/>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accent3">
                  <a:lumMod val="75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9" name="Oval 8">
            <a:extLst>
              <a:ext uri="{FF2B5EF4-FFF2-40B4-BE49-F238E27FC236}">
                <a16:creationId xmlns:a16="http://schemas.microsoft.com/office/drawing/2014/main" id="{07160C27-B8EB-DF48-84FC-A3C6FB17C33C}"/>
              </a:ext>
            </a:extLst>
          </p:cNvPr>
          <p:cNvSpPr/>
          <p:nvPr userDrawn="1"/>
        </p:nvSpPr>
        <p:spPr>
          <a:xfrm>
            <a:off x="10755867" y="5690573"/>
            <a:ext cx="2559445" cy="2559445"/>
          </a:xfrm>
          <a:prstGeom prst="ellipse">
            <a:avLst/>
          </a:prstGeom>
          <a:gradFill>
            <a:gsLst>
              <a:gs pos="0">
                <a:schemeClr val="accent3">
                  <a:lumMod val="50000"/>
                </a:schemeClr>
              </a:gs>
              <a:gs pos="100000">
                <a:schemeClr val="accent3"/>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2" name="Picture 11">
            <a:extLst>
              <a:ext uri="{FF2B5EF4-FFF2-40B4-BE49-F238E27FC236}">
                <a16:creationId xmlns:a16="http://schemas.microsoft.com/office/drawing/2014/main" id="{94E9AB1F-36A8-FB40-80B4-BECEE173CAA9}"/>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90493508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 preserve="1">
  <p:cSld name="10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2400">
                <a:solidFill>
                  <a:schemeClr val="tx1">
                    <a:lumMod val="75000"/>
                    <a:lumOff val="25000"/>
                  </a:schemeClr>
                </a:solidFill>
              </a:defRPr>
            </a:lvl1pPr>
            <a:lvl2pPr marL="279403" indent="-279403" algn="l">
              <a:spcAft>
                <a:spcPts val="600"/>
              </a:spcAft>
              <a:tabLst/>
              <a:defRPr sz="2000">
                <a:solidFill>
                  <a:schemeClr val="tx1">
                    <a:lumMod val="75000"/>
                    <a:lumOff val="25000"/>
                  </a:schemeClr>
                </a:solidFill>
              </a:defRPr>
            </a:lvl2pPr>
            <a:lvl3pPr algn="l">
              <a:spcAft>
                <a:spcPts val="600"/>
              </a:spcAft>
              <a:defRPr sz="1800">
                <a:solidFill>
                  <a:schemeClr val="tx1">
                    <a:lumMod val="75000"/>
                    <a:lumOff val="25000"/>
                  </a:schemeClr>
                </a:solidFill>
              </a:defRPr>
            </a:lvl3pPr>
            <a:lvl4pPr algn="l">
              <a:spcAft>
                <a:spcPts val="600"/>
              </a:spcAft>
              <a:defRPr sz="1600">
                <a:solidFill>
                  <a:schemeClr val="tx1">
                    <a:lumMod val="75000"/>
                    <a:lumOff val="25000"/>
                  </a:schemeClr>
                </a:solidFill>
              </a:defRPr>
            </a:lvl4pPr>
            <a:lvl5pPr algn="l">
              <a:spcAft>
                <a:spcPts val="600"/>
              </a:spcAft>
              <a:defRPr sz="16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11" name="Rectangle 10">
            <a:extLst>
              <a:ext uri="{FF2B5EF4-FFF2-40B4-BE49-F238E27FC236}">
                <a16:creationId xmlns:a16="http://schemas.microsoft.com/office/drawing/2014/main" id="{58FE96F9-9812-074B-8A2A-AA6F549DA969}"/>
              </a:ext>
            </a:extLst>
          </p:cNvPr>
          <p:cNvSpPr/>
          <p:nvPr userDrawn="1"/>
        </p:nvSpPr>
        <p:spPr>
          <a:xfrm>
            <a:off x="0" y="0"/>
            <a:ext cx="12192000" cy="145512"/>
          </a:xfrm>
          <a:prstGeom prst="rect">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13" name="Oval 12">
            <a:extLst>
              <a:ext uri="{FF2B5EF4-FFF2-40B4-BE49-F238E27FC236}">
                <a16:creationId xmlns:a16="http://schemas.microsoft.com/office/drawing/2014/main" id="{8D381CF3-97E8-0E46-BE49-D333DA252829}"/>
              </a:ext>
            </a:extLst>
          </p:cNvPr>
          <p:cNvSpPr/>
          <p:nvPr userDrawn="1"/>
        </p:nvSpPr>
        <p:spPr>
          <a:xfrm>
            <a:off x="10755867" y="5690573"/>
            <a:ext cx="2559445" cy="2559445"/>
          </a:xfrm>
          <a:prstGeom prst="ellipse">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4" name="Picture 13">
            <a:extLst>
              <a:ext uri="{FF2B5EF4-FFF2-40B4-BE49-F238E27FC236}">
                <a16:creationId xmlns:a16="http://schemas.microsoft.com/office/drawing/2014/main" id="{1A12E302-4F45-C049-9CDD-2E235C10F8F5}"/>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2235856826"/>
      </p:ext>
    </p:extLst>
  </p:cSld>
  <p:clrMapOvr>
    <a:masterClrMapping/>
  </p:clrMapOvr>
  <p:extLst>
    <p:ext uri="{DCECCB84-F9BA-43D5-87BE-67443E8EF086}">
      <p15:sldGuideLst xmlns:p15="http://schemas.microsoft.com/office/powerpoint/2012/main">
        <p15:guide id="1" pos="528">
          <p15:clr>
            <a:srgbClr val="CCCCCC"/>
          </p15:clr>
        </p15:guide>
        <p15:guide id="2" pos="7152">
          <p15:clr>
            <a:srgbClr val="CCCCCC"/>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type="obj" preserve="1">
  <p:cSld name="1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tx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1" y="1660359"/>
            <a:ext cx="10947401" cy="4270541"/>
          </a:xfrm>
        </p:spPr>
        <p:txBody>
          <a:bodyPr lIns="0" tIns="0" rIns="0" bIns="0">
            <a:normAutofit/>
          </a:bodyPr>
          <a:lstStyle>
            <a:lvl1pPr marL="0" indent="0" algn="l">
              <a:lnSpc>
                <a:spcPct val="100000"/>
              </a:lnSpc>
              <a:spcAft>
                <a:spcPts val="600"/>
              </a:spcAft>
              <a:buNone/>
              <a:defRPr sz="4000">
                <a:solidFill>
                  <a:schemeClr val="tx1">
                    <a:lumMod val="75000"/>
                    <a:lumOff val="25000"/>
                  </a:schemeClr>
                </a:solidFill>
              </a:defRPr>
            </a:lvl1pPr>
            <a:lvl2pPr marL="279403" indent="-279403" algn="l">
              <a:spcBef>
                <a:spcPts val="1100"/>
              </a:spcBef>
              <a:spcAft>
                <a:spcPts val="600"/>
              </a:spcAft>
              <a:buFont typeface="System Font Regular"/>
              <a:buChar char="–"/>
              <a:tabLst/>
              <a:defRPr sz="2800">
                <a:solidFill>
                  <a:schemeClr val="tx1">
                    <a:lumMod val="75000"/>
                    <a:lumOff val="25000"/>
                  </a:schemeClr>
                </a:solidFill>
              </a:defRPr>
            </a:lvl2pPr>
            <a:lvl3pPr algn="l">
              <a:spcAft>
                <a:spcPts val="600"/>
              </a:spcAft>
              <a:defRPr sz="2400">
                <a:solidFill>
                  <a:schemeClr val="tx1">
                    <a:lumMod val="75000"/>
                    <a:lumOff val="25000"/>
                  </a:schemeClr>
                </a:solidFill>
              </a:defRPr>
            </a:lvl3pPr>
            <a:lvl4pPr algn="l">
              <a:spcAft>
                <a:spcPts val="600"/>
              </a:spcAft>
              <a:defRPr sz="2000">
                <a:solidFill>
                  <a:schemeClr val="tx1">
                    <a:lumMod val="75000"/>
                    <a:lumOff val="25000"/>
                  </a:schemeClr>
                </a:solidFill>
              </a:defRPr>
            </a:lvl4pPr>
            <a:lvl5pPr algn="l">
              <a:spcAft>
                <a:spcPts val="600"/>
              </a:spcAft>
              <a:defRPr sz="20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6"/>
            <a:ext cx="345109" cy="365760"/>
          </a:xfrm>
        </p:spPr>
        <p:txBody>
          <a:bodyPr lIns="0" tIns="0" rIns="0" bIns="0"/>
          <a:lstStyle>
            <a:lvl1pPr algn="l">
              <a:defRPr/>
            </a:lvl1pPr>
          </a:lstStyle>
          <a:p>
            <a:fld id="{C218F481-CC77-034B-80E0-E0BDBA986FF9}" type="slidenum">
              <a:rPr lang="en-US" smtClean="0"/>
              <a:pPr/>
              <a:t>‹#›</a:t>
            </a:fld>
            <a:endParaRPr lang="en-US" dirty="0"/>
          </a:p>
        </p:txBody>
      </p:sp>
      <p:sp>
        <p:nvSpPr>
          <p:cNvPr id="8" name="Footer Placeholder 4">
            <a:extLst>
              <a:ext uri="{FF2B5EF4-FFF2-40B4-BE49-F238E27FC236}">
                <a16:creationId xmlns:a16="http://schemas.microsoft.com/office/drawing/2014/main" id="{5111B02B-795A-0F4B-82A1-10EFC385002E}"/>
              </a:ext>
            </a:extLst>
          </p:cNvPr>
          <p:cNvSpPr>
            <a:spLocks noGrp="1"/>
          </p:cNvSpPr>
          <p:nvPr>
            <p:ph type="ftr" sz="quarter" idx="3"/>
          </p:nvPr>
        </p:nvSpPr>
        <p:spPr>
          <a:xfrm>
            <a:off x="967410" y="6173787"/>
            <a:ext cx="1280160"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10" name="Rectangle 9">
            <a:extLst>
              <a:ext uri="{FF2B5EF4-FFF2-40B4-BE49-F238E27FC236}">
                <a16:creationId xmlns:a16="http://schemas.microsoft.com/office/drawing/2014/main" id="{77507478-DEF7-0948-B0E6-4AB6A83AAC6F}"/>
              </a:ext>
            </a:extLst>
          </p:cNvPr>
          <p:cNvSpPr/>
          <p:nvPr userDrawn="1"/>
        </p:nvSpPr>
        <p:spPr>
          <a:xfrm>
            <a:off x="0" y="0"/>
            <a:ext cx="12192000" cy="145512"/>
          </a:xfrm>
          <a:prstGeom prst="rect">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11" name="Oval 10">
            <a:extLst>
              <a:ext uri="{FF2B5EF4-FFF2-40B4-BE49-F238E27FC236}">
                <a16:creationId xmlns:a16="http://schemas.microsoft.com/office/drawing/2014/main" id="{1F579305-8830-C340-9FD4-7336A3CCB443}"/>
              </a:ext>
            </a:extLst>
          </p:cNvPr>
          <p:cNvSpPr/>
          <p:nvPr userDrawn="1"/>
        </p:nvSpPr>
        <p:spPr>
          <a:xfrm>
            <a:off x="10755867" y="5690573"/>
            <a:ext cx="2559445" cy="2559445"/>
          </a:xfrm>
          <a:prstGeom prst="ellipse">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4" name="Picture 13">
            <a:extLst>
              <a:ext uri="{FF2B5EF4-FFF2-40B4-BE49-F238E27FC236}">
                <a16:creationId xmlns:a16="http://schemas.microsoft.com/office/drawing/2014/main" id="{AA107F29-4D1E-D04A-B14A-B0FF37E69952}"/>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11134435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1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1" y="145512"/>
            <a:ext cx="10947401" cy="1251488"/>
          </a:xfrm>
        </p:spPr>
        <p:txBody>
          <a:bodyPr lIns="0" tIns="0" rIns="0" bIns="0" anchor="b" anchorCtr="0">
            <a:normAutofit/>
          </a:bodyPr>
          <a:lstStyle>
            <a:lvl1pPr algn="l">
              <a:defRPr sz="3200" b="1">
                <a:solidFill>
                  <a:schemeClr val="tx1"/>
                </a:solidFill>
              </a:defRPr>
            </a:lvl1pPr>
          </a:lstStyle>
          <a:p>
            <a:r>
              <a:rPr lang="en-US" dirty="0"/>
              <a:t>Click to edit Master title style</a:t>
            </a:r>
          </a:p>
        </p:txBody>
      </p:sp>
      <p:sp>
        <p:nvSpPr>
          <p:cNvPr id="6" name="Slide Number Placeholder 5">
            <a:extLst>
              <a:ext uri="{FF2B5EF4-FFF2-40B4-BE49-F238E27FC236}">
                <a16:creationId xmlns:a16="http://schemas.microsoft.com/office/drawing/2014/main" id="{B5840269-AA34-0543-8D73-2EEED21F472A}"/>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Rectangle 9">
            <a:extLst>
              <a:ext uri="{FF2B5EF4-FFF2-40B4-BE49-F238E27FC236}">
                <a16:creationId xmlns:a16="http://schemas.microsoft.com/office/drawing/2014/main" id="{A87E8F9E-2761-5F4C-8E84-99C43B040D2F}"/>
              </a:ext>
            </a:extLst>
          </p:cNvPr>
          <p:cNvSpPr/>
          <p:nvPr userDrawn="1"/>
        </p:nvSpPr>
        <p:spPr>
          <a:xfrm>
            <a:off x="0" y="0"/>
            <a:ext cx="12192000" cy="145512"/>
          </a:xfrm>
          <a:prstGeom prst="rect">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8" name="Footer Placeholder 4">
            <a:extLst>
              <a:ext uri="{FF2B5EF4-FFF2-40B4-BE49-F238E27FC236}">
                <a16:creationId xmlns:a16="http://schemas.microsoft.com/office/drawing/2014/main" id="{6A630716-6450-E548-83C3-F52D6FC4833E}"/>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13" name="Oval 12">
            <a:extLst>
              <a:ext uri="{FF2B5EF4-FFF2-40B4-BE49-F238E27FC236}">
                <a16:creationId xmlns:a16="http://schemas.microsoft.com/office/drawing/2014/main" id="{7BFCBEE1-862A-2D40-B030-1726358EF49F}"/>
              </a:ext>
            </a:extLst>
          </p:cNvPr>
          <p:cNvSpPr/>
          <p:nvPr userDrawn="1"/>
        </p:nvSpPr>
        <p:spPr>
          <a:xfrm>
            <a:off x="10755867" y="5690573"/>
            <a:ext cx="2559445" cy="2559445"/>
          </a:xfrm>
          <a:prstGeom prst="ellipse">
            <a:avLst/>
          </a:prstGeom>
          <a:gradFill>
            <a:gsLst>
              <a:gs pos="0">
                <a:schemeClr val="tx1"/>
              </a:gs>
              <a:gs pos="100000">
                <a:schemeClr val="tx1">
                  <a:lumMod val="65000"/>
                  <a:lumOff val="35000"/>
                </a:schemeClr>
              </a:gs>
            </a:gsLst>
            <a:lin ang="6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14" name="Picture 13">
            <a:extLst>
              <a:ext uri="{FF2B5EF4-FFF2-40B4-BE49-F238E27FC236}">
                <a16:creationId xmlns:a16="http://schemas.microsoft.com/office/drawing/2014/main" id="{D1ECF2DA-04E1-4F49-A038-0EEDDB76C960}"/>
              </a:ext>
            </a:extLst>
          </p:cNvPr>
          <p:cNvPicPr>
            <a:picLocks noChangeAspect="1"/>
          </p:cNvPicPr>
          <p:nvPr userDrawn="1"/>
        </p:nvPicPr>
        <p:blipFill>
          <a:blip r:embed="rId2"/>
          <a:stretch>
            <a:fillRect/>
          </a:stretch>
        </p:blipFill>
        <p:spPr>
          <a:xfrm>
            <a:off x="11293219" y="6079865"/>
            <a:ext cx="552965" cy="552966"/>
          </a:xfrm>
          <a:prstGeom prst="rect">
            <a:avLst/>
          </a:prstGeom>
        </p:spPr>
      </p:pic>
    </p:spTree>
    <p:extLst>
      <p:ext uri="{BB962C8B-B14F-4D97-AF65-F5344CB8AC3E}">
        <p14:creationId xmlns:p14="http://schemas.microsoft.com/office/powerpoint/2010/main" val="1369119975"/>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372001"/>
            <a:ext cx="7063961" cy="1612318"/>
          </a:xfrm>
        </p:spPr>
        <p:txBody>
          <a:bodyPr lIns="0" tIns="0" rIns="0" bIns="0" anchor="ctr"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2107096"/>
            <a:ext cx="7063961" cy="3684105"/>
          </a:xfrm>
        </p:spPr>
        <p:txBody>
          <a:bodyPr lIns="0" tIns="0" rIns="0" bIns="0">
            <a:normAutofit/>
          </a:bodyPr>
          <a:lstStyle>
            <a:lvl1pPr marL="0" indent="0" algn="l">
              <a:spcAft>
                <a:spcPts val="600"/>
              </a:spcAft>
              <a:buNone/>
              <a:defRPr sz="2000">
                <a:solidFill>
                  <a:schemeClr val="tx1">
                    <a:lumMod val="75000"/>
                    <a:lumOff val="25000"/>
                  </a:schemeClr>
                </a:solidFill>
              </a:defRPr>
            </a:lvl1pPr>
            <a:lvl2pPr marL="279403" indent="-279403" algn="l">
              <a:spcAft>
                <a:spcPts val="600"/>
              </a:spcAft>
              <a:tabLst/>
              <a:defRPr sz="1800">
                <a:solidFill>
                  <a:schemeClr val="tx1">
                    <a:lumMod val="75000"/>
                    <a:lumOff val="25000"/>
                  </a:schemeClr>
                </a:solidFill>
              </a:defRPr>
            </a:lvl2pPr>
            <a:lvl3pPr algn="l">
              <a:spcAft>
                <a:spcPts val="600"/>
              </a:spcAft>
              <a:defRPr sz="1600">
                <a:solidFill>
                  <a:schemeClr val="tx1">
                    <a:lumMod val="75000"/>
                    <a:lumOff val="25000"/>
                  </a:schemeClr>
                </a:solidFill>
              </a:defRPr>
            </a:lvl3pPr>
            <a:lvl4pPr algn="l">
              <a:spcAft>
                <a:spcPts val="600"/>
              </a:spcAft>
              <a:defRPr sz="1400">
                <a:solidFill>
                  <a:schemeClr val="tx1">
                    <a:lumMod val="75000"/>
                    <a:lumOff val="25000"/>
                  </a:schemeClr>
                </a:solidFill>
              </a:defRPr>
            </a:lvl4pPr>
            <a:lvl5pPr algn="l">
              <a:spcAft>
                <a:spcPts val="600"/>
              </a:spcAft>
              <a:defRPr sz="14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Picture Placeholder 6">
            <a:extLst>
              <a:ext uri="{FF2B5EF4-FFF2-40B4-BE49-F238E27FC236}">
                <a16:creationId xmlns:a16="http://schemas.microsoft.com/office/drawing/2014/main" id="{E7BE7813-782B-0A43-9468-D2E83A072B84}"/>
              </a:ext>
            </a:extLst>
          </p:cNvPr>
          <p:cNvSpPr>
            <a:spLocks noGrp="1"/>
          </p:cNvSpPr>
          <p:nvPr>
            <p:ph type="pic" sz="quarter" idx="13"/>
          </p:nvPr>
        </p:nvSpPr>
        <p:spPr>
          <a:xfrm>
            <a:off x="8017564" y="0"/>
            <a:ext cx="4174436" cy="6902450"/>
          </a:xfrm>
          <a:gradFill>
            <a:gsLst>
              <a:gs pos="0">
                <a:schemeClr val="accent4"/>
              </a:gs>
              <a:gs pos="100000">
                <a:schemeClr val="accent5"/>
              </a:gs>
            </a:gsLst>
            <a:lin ang="6600000" scaled="0"/>
          </a:gradFill>
        </p:spPr>
        <p:txBody>
          <a:bodyPr anchor="ctr" anchorCtr="0"/>
          <a:lstStyle>
            <a:lvl1pPr marL="0" indent="0" algn="ctr">
              <a:buFontTx/>
              <a:buNone/>
              <a:defRPr>
                <a:solidFill>
                  <a:schemeClr val="bg1"/>
                </a:solidFill>
              </a:defRPr>
            </a:lvl1pPr>
          </a:lstStyle>
          <a:p>
            <a:endParaRPr lang="en-US"/>
          </a:p>
        </p:txBody>
      </p:sp>
      <p:sp>
        <p:nvSpPr>
          <p:cNvPr id="9" name="Slide Number Placeholder 5">
            <a:extLst>
              <a:ext uri="{FF2B5EF4-FFF2-40B4-BE49-F238E27FC236}">
                <a16:creationId xmlns:a16="http://schemas.microsoft.com/office/drawing/2014/main" id="{1222AED7-74A4-409D-937A-C9301CCA8393}"/>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Footer Placeholder 4">
            <a:extLst>
              <a:ext uri="{FF2B5EF4-FFF2-40B4-BE49-F238E27FC236}">
                <a16:creationId xmlns:a16="http://schemas.microsoft.com/office/drawing/2014/main" id="{742E0EF9-D843-4D45-A795-8C0ADE835B51}"/>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Tree>
    <p:extLst>
      <p:ext uri="{BB962C8B-B14F-4D97-AF65-F5344CB8AC3E}">
        <p14:creationId xmlns:p14="http://schemas.microsoft.com/office/powerpoint/2010/main" val="12998584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B6EA340-ABCE-41D5-9A6A-A890D284473A}"/>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3" name="Footer Placeholder 2">
            <a:extLst>
              <a:ext uri="{FF2B5EF4-FFF2-40B4-BE49-F238E27FC236}">
                <a16:creationId xmlns:a16="http://schemas.microsoft.com/office/drawing/2014/main" id="{DDF36F6E-8EF5-4AD5-90CE-08F79AB0277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6EEDB03C-C52A-4EE9-975C-5600565F81F9}"/>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19991048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372001"/>
            <a:ext cx="10960101" cy="1612318"/>
          </a:xfrm>
        </p:spPr>
        <p:txBody>
          <a:bodyPr lIns="0" tIns="0" rIns="0" bIns="0" anchor="ctr" anchorCtr="0">
            <a:normAutofit/>
          </a:bodyPr>
          <a:lstStyle>
            <a:lvl1pPr algn="l">
              <a:defRPr sz="3200" b="1">
                <a:solidFill>
                  <a:schemeClr val="accent5"/>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2107096"/>
            <a:ext cx="10960101" cy="3684105"/>
          </a:xfrm>
        </p:spPr>
        <p:txBody>
          <a:bodyPr lIns="0" tIns="0" rIns="0" bIns="0">
            <a:normAutofit/>
          </a:bodyPr>
          <a:lstStyle>
            <a:lvl1pPr marL="0" indent="0" algn="l">
              <a:spcAft>
                <a:spcPts val="600"/>
              </a:spcAft>
              <a:buNone/>
              <a:defRPr sz="2000">
                <a:solidFill>
                  <a:schemeClr val="tx1">
                    <a:lumMod val="75000"/>
                    <a:lumOff val="25000"/>
                  </a:schemeClr>
                </a:solidFill>
              </a:defRPr>
            </a:lvl1pPr>
            <a:lvl2pPr marL="279403" indent="-279403" algn="l">
              <a:spcAft>
                <a:spcPts val="600"/>
              </a:spcAft>
              <a:tabLst/>
              <a:defRPr sz="1800">
                <a:solidFill>
                  <a:schemeClr val="tx1">
                    <a:lumMod val="75000"/>
                    <a:lumOff val="25000"/>
                  </a:schemeClr>
                </a:solidFill>
              </a:defRPr>
            </a:lvl2pPr>
            <a:lvl3pPr algn="l">
              <a:spcAft>
                <a:spcPts val="600"/>
              </a:spcAft>
              <a:defRPr sz="1600">
                <a:solidFill>
                  <a:schemeClr val="tx1">
                    <a:lumMod val="75000"/>
                    <a:lumOff val="25000"/>
                  </a:schemeClr>
                </a:solidFill>
              </a:defRPr>
            </a:lvl3pPr>
            <a:lvl4pPr algn="l">
              <a:spcAft>
                <a:spcPts val="600"/>
              </a:spcAft>
              <a:defRPr sz="1400">
                <a:solidFill>
                  <a:schemeClr val="tx1">
                    <a:lumMod val="75000"/>
                    <a:lumOff val="25000"/>
                  </a:schemeClr>
                </a:solidFill>
              </a:defRPr>
            </a:lvl4pPr>
            <a:lvl5pPr algn="l">
              <a:spcAft>
                <a:spcPts val="600"/>
              </a:spcAft>
              <a:defRPr sz="1400">
                <a:solidFill>
                  <a:schemeClr val="tx1">
                    <a:lumMod val="75000"/>
                    <a:lumOff val="25000"/>
                  </a:schemeClr>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83B7D89D-282E-4E91-B1A7-B1E8B3E01B0F}"/>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1" name="Footer Placeholder 4">
            <a:extLst>
              <a:ext uri="{FF2B5EF4-FFF2-40B4-BE49-F238E27FC236}">
                <a16:creationId xmlns:a16="http://schemas.microsoft.com/office/drawing/2014/main" id="{7234BCD5-BB47-4E91-B6A7-73BC0E784AC5}"/>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Tree>
    <p:extLst>
      <p:ext uri="{BB962C8B-B14F-4D97-AF65-F5344CB8AC3E}">
        <p14:creationId xmlns:p14="http://schemas.microsoft.com/office/powerpoint/2010/main" val="125470196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4_Title and Content">
    <p:bg>
      <p:bgPr>
        <a:gradFill flip="none" rotWithShape="1">
          <a:gsLst>
            <a:gs pos="0">
              <a:schemeClr val="accent5"/>
            </a:gs>
            <a:gs pos="100000">
              <a:schemeClr val="accent4"/>
            </a:gs>
          </a:gsLst>
          <a:lin ang="18900000" scaled="1"/>
          <a:tileRect/>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372001"/>
            <a:ext cx="10960101" cy="1612318"/>
          </a:xfrm>
        </p:spPr>
        <p:txBody>
          <a:bodyPr lIns="0" tIns="0" rIns="0" bIns="0" anchor="ctr" anchorCtr="0">
            <a:normAutofit/>
          </a:bodyPr>
          <a:lstStyle>
            <a:lvl1pPr algn="l">
              <a:defRPr sz="3200" b="1">
                <a:solidFill>
                  <a:schemeClr val="bg1"/>
                </a:solidFill>
              </a:defRPr>
            </a:lvl1pPr>
          </a:lstStyle>
          <a:p>
            <a:r>
              <a:rPr lang="en-US" dirty="0"/>
              <a:t>Click to edit Master title style</a:t>
            </a:r>
          </a:p>
        </p:txBody>
      </p:sp>
      <p:sp>
        <p:nvSpPr>
          <p:cNvPr id="3" name="Content Placeholder 2">
            <a:extLst>
              <a:ext uri="{FF2B5EF4-FFF2-40B4-BE49-F238E27FC236}">
                <a16:creationId xmlns:a16="http://schemas.microsoft.com/office/drawing/2014/main" id="{7557760F-E8EF-B742-A76C-5C57564733B7}"/>
              </a:ext>
            </a:extLst>
          </p:cNvPr>
          <p:cNvSpPr>
            <a:spLocks noGrp="1"/>
          </p:cNvSpPr>
          <p:nvPr>
            <p:ph idx="1"/>
          </p:nvPr>
        </p:nvSpPr>
        <p:spPr>
          <a:xfrm>
            <a:off x="622300" y="2107096"/>
            <a:ext cx="10960101" cy="3684105"/>
          </a:xfrm>
        </p:spPr>
        <p:txBody>
          <a:bodyPr lIns="0" tIns="0" rIns="0" bIns="0">
            <a:normAutofit/>
          </a:bodyPr>
          <a:lstStyle>
            <a:lvl1pPr marL="0" indent="0" algn="l">
              <a:spcAft>
                <a:spcPts val="600"/>
              </a:spcAft>
              <a:buNone/>
              <a:defRPr sz="2000">
                <a:solidFill>
                  <a:schemeClr val="bg1"/>
                </a:solidFill>
              </a:defRPr>
            </a:lvl1pPr>
            <a:lvl2pPr marL="279403" indent="-279403" algn="l">
              <a:spcAft>
                <a:spcPts val="600"/>
              </a:spcAft>
              <a:tabLst/>
              <a:defRPr sz="1800">
                <a:solidFill>
                  <a:schemeClr val="bg1"/>
                </a:solidFill>
              </a:defRPr>
            </a:lvl2pPr>
            <a:lvl3pPr algn="l">
              <a:spcAft>
                <a:spcPts val="600"/>
              </a:spcAft>
              <a:defRPr sz="1600">
                <a:solidFill>
                  <a:schemeClr val="bg1"/>
                </a:solidFill>
              </a:defRPr>
            </a:lvl3pPr>
            <a:lvl4pPr algn="l">
              <a:spcAft>
                <a:spcPts val="600"/>
              </a:spcAft>
              <a:defRPr sz="1400">
                <a:solidFill>
                  <a:schemeClr val="bg1"/>
                </a:solidFill>
              </a:defRPr>
            </a:lvl4pPr>
            <a:lvl5pPr algn="l">
              <a:spcAft>
                <a:spcPts val="600"/>
              </a:spcAft>
              <a:defRPr sz="1400">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0" name="Slide Number Placeholder 5">
            <a:extLst>
              <a:ext uri="{FF2B5EF4-FFF2-40B4-BE49-F238E27FC236}">
                <a16:creationId xmlns:a16="http://schemas.microsoft.com/office/drawing/2014/main" id="{8767DCB6-AA93-473D-933B-21982B22C54D}"/>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1" name="Footer Placeholder 4">
            <a:extLst>
              <a:ext uri="{FF2B5EF4-FFF2-40B4-BE49-F238E27FC236}">
                <a16:creationId xmlns:a16="http://schemas.microsoft.com/office/drawing/2014/main" id="{4DA3E515-B70F-4655-9B36-914C127B0DA9}"/>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Tree>
    <p:extLst>
      <p:ext uri="{BB962C8B-B14F-4D97-AF65-F5344CB8AC3E}">
        <p14:creationId xmlns:p14="http://schemas.microsoft.com/office/powerpoint/2010/main" val="334369775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9F7861-1EA2-D244-838A-D7208B3D1CC7}"/>
              </a:ext>
            </a:extLst>
          </p:cNvPr>
          <p:cNvSpPr>
            <a:spLocks noGrp="1"/>
          </p:cNvSpPr>
          <p:nvPr>
            <p:ph type="title"/>
          </p:nvPr>
        </p:nvSpPr>
        <p:spPr>
          <a:xfrm>
            <a:off x="622300" y="372001"/>
            <a:ext cx="10960101" cy="1612318"/>
          </a:xfrm>
        </p:spPr>
        <p:txBody>
          <a:bodyPr lIns="0" tIns="0" rIns="0" bIns="0" anchor="ctr" anchorCtr="0">
            <a:normAutofit/>
          </a:bodyPr>
          <a:lstStyle>
            <a:lvl1pPr algn="l">
              <a:defRPr sz="3200" b="1">
                <a:solidFill>
                  <a:schemeClr val="accent5"/>
                </a:solidFill>
              </a:defRPr>
            </a:lvl1pPr>
          </a:lstStyle>
          <a:p>
            <a:r>
              <a:rPr lang="en-US" dirty="0"/>
              <a:t>Click to edit Master title style</a:t>
            </a:r>
          </a:p>
        </p:txBody>
      </p:sp>
      <p:sp>
        <p:nvSpPr>
          <p:cNvPr id="7" name="Slide Number Placeholder 5">
            <a:extLst>
              <a:ext uri="{FF2B5EF4-FFF2-40B4-BE49-F238E27FC236}">
                <a16:creationId xmlns:a16="http://schemas.microsoft.com/office/drawing/2014/main" id="{1C8E57CA-5BAE-4031-B57B-AD7D2564F86D}"/>
              </a:ext>
            </a:extLst>
          </p:cNvPr>
          <p:cNvSpPr>
            <a:spLocks noGrp="1"/>
          </p:cNvSpPr>
          <p:nvPr>
            <p:ph type="sldNum" sz="quarter" idx="12"/>
          </p:nvPr>
        </p:nvSpPr>
        <p:spPr>
          <a:xfrm>
            <a:off x="622301" y="6173788"/>
            <a:ext cx="345109" cy="365125"/>
          </a:xfrm>
        </p:spPr>
        <p:txBody>
          <a:bodyPr lIns="0" tIns="0" rIns="0" bIns="0"/>
          <a:lstStyle>
            <a:lvl1pPr algn="l">
              <a:defRPr/>
            </a:lvl1pPr>
          </a:lstStyle>
          <a:p>
            <a:fld id="{C218F481-CC77-034B-80E0-E0BDBA986FF9}" type="slidenum">
              <a:rPr lang="en-US" smtClean="0"/>
              <a:pPr/>
              <a:t>‹#›</a:t>
            </a:fld>
            <a:endParaRPr lang="en-US" dirty="0"/>
          </a:p>
        </p:txBody>
      </p:sp>
      <p:sp>
        <p:nvSpPr>
          <p:cNvPr id="10" name="Footer Placeholder 4">
            <a:extLst>
              <a:ext uri="{FF2B5EF4-FFF2-40B4-BE49-F238E27FC236}">
                <a16:creationId xmlns:a16="http://schemas.microsoft.com/office/drawing/2014/main" id="{A0F100AE-05E6-4C2D-987D-1D3076E76BC2}"/>
              </a:ext>
            </a:extLst>
          </p:cNvPr>
          <p:cNvSpPr>
            <a:spLocks noGrp="1"/>
          </p:cNvSpPr>
          <p:nvPr>
            <p:ph type="ftr" sz="quarter" idx="3"/>
          </p:nvPr>
        </p:nvSpPr>
        <p:spPr>
          <a:xfrm>
            <a:off x="967409" y="6173787"/>
            <a:ext cx="940905" cy="365125"/>
          </a:xfrm>
          <a:prstGeom prst="rect">
            <a:avLst/>
          </a:prstGeom>
        </p:spPr>
        <p:txBody>
          <a:bodyPr vert="horz" lIns="0" tIns="0" rIns="0" bIns="0" rtlCol="0" anchor="ctr"/>
          <a:lstStyle>
            <a:lvl1pPr algn="l">
              <a:defRPr sz="1200" b="1">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Tree>
    <p:extLst>
      <p:ext uri="{BB962C8B-B14F-4D97-AF65-F5344CB8AC3E}">
        <p14:creationId xmlns:p14="http://schemas.microsoft.com/office/powerpoint/2010/main" val="337929696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1_Title Slide">
    <p:bg>
      <p:bgPr>
        <a:gradFill>
          <a:gsLst>
            <a:gs pos="0">
              <a:schemeClr val="accent4"/>
            </a:gs>
            <a:gs pos="100000">
              <a:schemeClr val="accent5"/>
            </a:gs>
          </a:gsLst>
          <a:lin ang="6600000" scaled="0"/>
        </a:gra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CB5ED5-4CC4-B243-9237-129815F08616}"/>
              </a:ext>
            </a:extLst>
          </p:cNvPr>
          <p:cNvSpPr>
            <a:spLocks noGrp="1"/>
          </p:cNvSpPr>
          <p:nvPr>
            <p:ph type="ctrTitle"/>
          </p:nvPr>
        </p:nvSpPr>
        <p:spPr>
          <a:xfrm>
            <a:off x="7797405" y="1909547"/>
            <a:ext cx="3809998" cy="3038908"/>
          </a:xfrm>
        </p:spPr>
        <p:txBody>
          <a:bodyPr lIns="0" tIns="0" rIns="0" bIns="0" anchor="ctr" anchorCtr="0">
            <a:normAutofit/>
          </a:bodyPr>
          <a:lstStyle>
            <a:lvl1pPr algn="r">
              <a:defRPr sz="5400">
                <a:solidFill>
                  <a:schemeClr val="bg1"/>
                </a:solidFill>
              </a:defRPr>
            </a:lvl1pPr>
          </a:lstStyle>
          <a:p>
            <a:r>
              <a:rPr lang="en-US" dirty="0"/>
              <a:t>Click to edit Master title style</a:t>
            </a:r>
          </a:p>
        </p:txBody>
      </p:sp>
      <p:sp>
        <p:nvSpPr>
          <p:cNvPr id="7" name="Oval 6">
            <a:extLst>
              <a:ext uri="{FF2B5EF4-FFF2-40B4-BE49-F238E27FC236}">
                <a16:creationId xmlns:a16="http://schemas.microsoft.com/office/drawing/2014/main" id="{7531DEB4-33DD-604A-98D4-656E9E251BFD}"/>
              </a:ext>
            </a:extLst>
          </p:cNvPr>
          <p:cNvSpPr/>
          <p:nvPr userDrawn="1"/>
        </p:nvSpPr>
        <p:spPr>
          <a:xfrm>
            <a:off x="-1818189" y="-1238572"/>
            <a:ext cx="9335145" cy="933514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pic>
        <p:nvPicPr>
          <p:cNvPr id="5" name="Picture 4">
            <a:extLst>
              <a:ext uri="{FF2B5EF4-FFF2-40B4-BE49-F238E27FC236}">
                <a16:creationId xmlns:a16="http://schemas.microsoft.com/office/drawing/2014/main" id="{B137343A-5D8E-1947-91FF-C9ACCCC8381D}"/>
              </a:ext>
            </a:extLst>
          </p:cNvPr>
          <p:cNvPicPr>
            <a:picLocks noChangeAspect="1"/>
          </p:cNvPicPr>
          <p:nvPr userDrawn="1"/>
        </p:nvPicPr>
        <p:blipFill>
          <a:blip r:embed="rId2"/>
          <a:stretch>
            <a:fillRect/>
          </a:stretch>
        </p:blipFill>
        <p:spPr>
          <a:xfrm>
            <a:off x="9448800" y="5440758"/>
            <a:ext cx="2158603" cy="989658"/>
          </a:xfrm>
          <a:prstGeom prst="rect">
            <a:avLst/>
          </a:prstGeom>
        </p:spPr>
      </p:pic>
      <p:sp>
        <p:nvSpPr>
          <p:cNvPr id="9" name="Text Placeholder 8">
            <a:extLst>
              <a:ext uri="{FF2B5EF4-FFF2-40B4-BE49-F238E27FC236}">
                <a16:creationId xmlns:a16="http://schemas.microsoft.com/office/drawing/2014/main" id="{CF620C17-4DC1-E142-A373-3794BB768EB1}"/>
              </a:ext>
            </a:extLst>
          </p:cNvPr>
          <p:cNvSpPr>
            <a:spLocks noGrp="1"/>
          </p:cNvSpPr>
          <p:nvPr>
            <p:ph type="body" sz="quarter" idx="10" hasCustomPrompt="1"/>
          </p:nvPr>
        </p:nvSpPr>
        <p:spPr>
          <a:xfrm>
            <a:off x="1778000" y="1206500"/>
            <a:ext cx="4787900" cy="4445000"/>
          </a:xfrm>
        </p:spPr>
        <p:txBody>
          <a:bodyPr anchor="ctr" anchorCtr="0"/>
          <a:lstStyle>
            <a:lvl1pPr marL="0" indent="0">
              <a:spcBef>
                <a:spcPts val="0"/>
              </a:spcBef>
              <a:spcAft>
                <a:spcPts val="1200"/>
              </a:spcAft>
              <a:buNone/>
              <a:defRPr>
                <a:solidFill>
                  <a:schemeClr val="tx1">
                    <a:lumMod val="75000"/>
                    <a:lumOff val="25000"/>
                  </a:schemeClr>
                </a:solidFill>
              </a:defRPr>
            </a:lvl1pPr>
            <a:lvl2pPr marL="457206" indent="0">
              <a:buNone/>
              <a:defRPr>
                <a:solidFill>
                  <a:schemeClr val="tx1">
                    <a:lumMod val="75000"/>
                    <a:lumOff val="25000"/>
                  </a:schemeClr>
                </a:solidFill>
              </a:defRPr>
            </a:lvl2pPr>
            <a:lvl3pPr marL="914411" indent="0">
              <a:buNone/>
              <a:defRPr>
                <a:solidFill>
                  <a:schemeClr val="tx1">
                    <a:lumMod val="75000"/>
                    <a:lumOff val="25000"/>
                  </a:schemeClr>
                </a:solidFill>
              </a:defRPr>
            </a:lvl3pPr>
            <a:lvl4pPr marL="1371617" indent="0">
              <a:buNone/>
              <a:defRPr>
                <a:solidFill>
                  <a:schemeClr val="tx1">
                    <a:lumMod val="75000"/>
                    <a:lumOff val="25000"/>
                  </a:schemeClr>
                </a:solidFill>
              </a:defRPr>
            </a:lvl4pPr>
            <a:lvl5pPr marL="1828823" indent="0">
              <a:buNone/>
              <a:defRPr>
                <a:solidFill>
                  <a:schemeClr val="tx1">
                    <a:lumMod val="75000"/>
                    <a:lumOff val="25000"/>
                  </a:schemeClr>
                </a:solidFill>
              </a:defRPr>
            </a:lvl5pPr>
          </a:lstStyle>
          <a:p>
            <a:pPr lvl="0"/>
            <a:r>
              <a:rPr lang="en-US" dirty="0"/>
              <a:t>Contact Information Here</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263096108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bg>
      <p:bgPr>
        <a:gradFill flip="none" rotWithShape="1">
          <a:gsLst>
            <a:gs pos="0">
              <a:schemeClr val="accent3">
                <a:lumMod val="75000"/>
              </a:schemeClr>
            </a:gs>
            <a:gs pos="100000">
              <a:schemeClr val="accent3"/>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4" y="3429001"/>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3" y="997786"/>
            <a:ext cx="7084930"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5" y="3877511"/>
            <a:ext cx="7363230" cy="1500187"/>
          </a:xfrm>
        </p:spPr>
        <p:txBody>
          <a:bodyPr/>
          <a:lstStyle>
            <a:lvl1pPr marL="0" indent="0">
              <a:buNone/>
              <a:defRPr sz="2400">
                <a:solidFill>
                  <a:schemeClr val="bg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8"/>
            <a:ext cx="2599157" cy="1186949"/>
          </a:xfrm>
          <a:prstGeom prst="rect">
            <a:avLst/>
          </a:prstGeom>
        </p:spPr>
      </p:pic>
    </p:spTree>
    <p:extLst>
      <p:ext uri="{BB962C8B-B14F-4D97-AF65-F5344CB8AC3E}">
        <p14:creationId xmlns:p14="http://schemas.microsoft.com/office/powerpoint/2010/main" val="1039443215"/>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secHead" preserve="1">
  <p:cSld name="1_Section Header">
    <p:bg>
      <p:bgPr>
        <a:gradFill flip="none" rotWithShape="1">
          <a:gsLst>
            <a:gs pos="0">
              <a:schemeClr val="accent4"/>
            </a:gs>
            <a:gs pos="100000">
              <a:schemeClr val="accent5"/>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4" y="3429001"/>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3" y="997786"/>
            <a:ext cx="7084930"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5" y="3877511"/>
            <a:ext cx="7363230" cy="1500187"/>
          </a:xfrm>
        </p:spPr>
        <p:txBody>
          <a:bodyPr/>
          <a:lstStyle>
            <a:lvl1pPr marL="0" indent="0">
              <a:buNone/>
              <a:defRPr sz="2400">
                <a:solidFill>
                  <a:schemeClr val="bg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8"/>
            <a:ext cx="2599157" cy="1186949"/>
          </a:xfrm>
          <a:prstGeom prst="rect">
            <a:avLst/>
          </a:prstGeom>
        </p:spPr>
      </p:pic>
    </p:spTree>
    <p:extLst>
      <p:ext uri="{BB962C8B-B14F-4D97-AF65-F5344CB8AC3E}">
        <p14:creationId xmlns:p14="http://schemas.microsoft.com/office/powerpoint/2010/main" val="481052009"/>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secHead" preserve="1">
  <p:cSld name="2_Section Header">
    <p:bg>
      <p:bgPr>
        <a:gradFill flip="none" rotWithShape="1">
          <a:gsLst>
            <a:gs pos="0">
              <a:schemeClr val="accent2"/>
            </a:gs>
            <a:gs pos="100000">
              <a:schemeClr val="accent1"/>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4" y="3429001"/>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3" y="997786"/>
            <a:ext cx="7084930"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5" y="3877511"/>
            <a:ext cx="7363230" cy="1500187"/>
          </a:xfrm>
        </p:spPr>
        <p:txBody>
          <a:bodyPr/>
          <a:lstStyle>
            <a:lvl1pPr marL="0" indent="0">
              <a:buNone/>
              <a:defRPr sz="2400">
                <a:solidFill>
                  <a:schemeClr val="bg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8"/>
            <a:ext cx="2599157" cy="1186949"/>
          </a:xfrm>
          <a:prstGeom prst="rect">
            <a:avLst/>
          </a:prstGeom>
        </p:spPr>
      </p:pic>
    </p:spTree>
    <p:extLst>
      <p:ext uri="{BB962C8B-B14F-4D97-AF65-F5344CB8AC3E}">
        <p14:creationId xmlns:p14="http://schemas.microsoft.com/office/powerpoint/2010/main" val="201003516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secHead" preserve="1">
  <p:cSld name="3_Section Header">
    <p:bg>
      <p:bgPr>
        <a:gradFill flip="none" rotWithShape="1">
          <a:gsLst>
            <a:gs pos="0">
              <a:schemeClr val="tx1"/>
            </a:gs>
            <a:gs pos="100000">
              <a:schemeClr val="tx1">
                <a:lumMod val="65000"/>
                <a:lumOff val="35000"/>
              </a:schemeClr>
            </a:gs>
          </a:gsLst>
          <a:lin ang="8100000" scaled="1"/>
          <a:tileRect/>
        </a:gradFill>
        <a:effectLst/>
      </p:bgPr>
    </p:bg>
    <p:spTree>
      <p:nvGrpSpPr>
        <p:cNvPr id="1" name=""/>
        <p:cNvGrpSpPr/>
        <p:nvPr/>
      </p:nvGrpSpPr>
      <p:grpSpPr>
        <a:xfrm>
          <a:off x="0" y="0"/>
          <a:ext cx="0" cy="0"/>
          <a:chOff x="0" y="0"/>
          <a:chExt cx="0" cy="0"/>
        </a:xfrm>
      </p:grpSpPr>
      <p:sp>
        <p:nvSpPr>
          <p:cNvPr id="8" name="Oval 7">
            <a:extLst>
              <a:ext uri="{FF2B5EF4-FFF2-40B4-BE49-F238E27FC236}">
                <a16:creationId xmlns:a16="http://schemas.microsoft.com/office/drawing/2014/main" id="{4D9CFBDE-DABE-9E4E-AB43-6D8A3A030A73}"/>
              </a:ext>
            </a:extLst>
          </p:cNvPr>
          <p:cNvSpPr/>
          <p:nvPr userDrawn="1"/>
        </p:nvSpPr>
        <p:spPr>
          <a:xfrm>
            <a:off x="7985024" y="3429001"/>
            <a:ext cx="4740377" cy="474037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800" b="0" i="0" dirty="0">
              <a:latin typeface="Tahoma" panose="020B0604030504040204" pitchFamily="34" charset="0"/>
            </a:endParaRPr>
          </a:p>
        </p:txBody>
      </p:sp>
      <p:sp>
        <p:nvSpPr>
          <p:cNvPr id="2" name="Title 1">
            <a:extLst>
              <a:ext uri="{FF2B5EF4-FFF2-40B4-BE49-F238E27FC236}">
                <a16:creationId xmlns:a16="http://schemas.microsoft.com/office/drawing/2014/main" id="{A876D707-22C5-274A-9509-C9A9A3D9C093}"/>
              </a:ext>
            </a:extLst>
          </p:cNvPr>
          <p:cNvSpPr>
            <a:spLocks noGrp="1"/>
          </p:cNvSpPr>
          <p:nvPr>
            <p:ph type="title"/>
          </p:nvPr>
        </p:nvSpPr>
        <p:spPr>
          <a:xfrm>
            <a:off x="621793" y="997786"/>
            <a:ext cx="7084930" cy="2613025"/>
          </a:xfrm>
        </p:spPr>
        <p:txBody>
          <a:bodyPr anchor="b">
            <a:normAutofit/>
          </a:bodyPr>
          <a:lstStyle>
            <a:lvl1pPr>
              <a:defRPr sz="4000" b="1">
                <a:solidFill>
                  <a:schemeClr val="bg1"/>
                </a:solidFill>
              </a:defRPr>
            </a:lvl1pPr>
          </a:lstStyle>
          <a:p>
            <a:r>
              <a:rPr lang="en-US" dirty="0"/>
              <a:t>Click to edit Master title style</a:t>
            </a:r>
          </a:p>
        </p:txBody>
      </p:sp>
      <p:sp>
        <p:nvSpPr>
          <p:cNvPr id="3" name="Text Placeholder 2">
            <a:extLst>
              <a:ext uri="{FF2B5EF4-FFF2-40B4-BE49-F238E27FC236}">
                <a16:creationId xmlns:a16="http://schemas.microsoft.com/office/drawing/2014/main" id="{981E2DCC-7D29-BF41-9588-2E91E6F6AF67}"/>
              </a:ext>
            </a:extLst>
          </p:cNvPr>
          <p:cNvSpPr>
            <a:spLocks noGrp="1"/>
          </p:cNvSpPr>
          <p:nvPr>
            <p:ph type="body" idx="1"/>
          </p:nvPr>
        </p:nvSpPr>
        <p:spPr>
          <a:xfrm>
            <a:off x="621795" y="3877511"/>
            <a:ext cx="7363230" cy="1500187"/>
          </a:xfrm>
        </p:spPr>
        <p:txBody>
          <a:bodyPr/>
          <a:lstStyle>
            <a:lvl1pPr marL="0" indent="0">
              <a:buNone/>
              <a:defRPr sz="2400">
                <a:solidFill>
                  <a:schemeClr val="bg1"/>
                </a:solidFill>
              </a:defRPr>
            </a:lvl1pPr>
            <a:lvl2pPr marL="457206" indent="0">
              <a:buNone/>
              <a:defRPr sz="2000">
                <a:solidFill>
                  <a:schemeClr val="tx1">
                    <a:tint val="75000"/>
                  </a:schemeClr>
                </a:solidFill>
              </a:defRPr>
            </a:lvl2pPr>
            <a:lvl3pPr marL="914411" indent="0">
              <a:buNone/>
              <a:defRPr sz="1800">
                <a:solidFill>
                  <a:schemeClr val="tx1">
                    <a:tint val="75000"/>
                  </a:schemeClr>
                </a:solidFill>
              </a:defRPr>
            </a:lvl3pPr>
            <a:lvl4pPr marL="1371617" indent="0">
              <a:buNone/>
              <a:defRPr sz="1600">
                <a:solidFill>
                  <a:schemeClr val="tx1">
                    <a:tint val="75000"/>
                  </a:schemeClr>
                </a:solidFill>
              </a:defRPr>
            </a:lvl4pPr>
            <a:lvl5pPr marL="1828823" indent="0">
              <a:buNone/>
              <a:defRPr sz="1600">
                <a:solidFill>
                  <a:schemeClr val="tx1">
                    <a:tint val="75000"/>
                  </a:schemeClr>
                </a:solidFill>
              </a:defRPr>
            </a:lvl5pPr>
            <a:lvl6pPr marL="2286029" indent="0">
              <a:buNone/>
              <a:defRPr sz="1600">
                <a:solidFill>
                  <a:schemeClr val="tx1">
                    <a:tint val="75000"/>
                  </a:schemeClr>
                </a:solidFill>
              </a:defRPr>
            </a:lvl6pPr>
            <a:lvl7pPr marL="2743234" indent="0">
              <a:buNone/>
              <a:defRPr sz="1600">
                <a:solidFill>
                  <a:schemeClr val="tx1">
                    <a:tint val="75000"/>
                  </a:schemeClr>
                </a:solidFill>
              </a:defRPr>
            </a:lvl7pPr>
            <a:lvl8pPr marL="3200440" indent="0">
              <a:buNone/>
              <a:defRPr sz="1600">
                <a:solidFill>
                  <a:schemeClr val="tx1">
                    <a:tint val="75000"/>
                  </a:schemeClr>
                </a:solidFill>
              </a:defRPr>
            </a:lvl8pPr>
            <a:lvl9pPr marL="3657646" indent="0">
              <a:buNone/>
              <a:defRPr sz="1600">
                <a:solidFill>
                  <a:schemeClr val="tx1">
                    <a:tint val="75000"/>
                  </a:schemeClr>
                </a:solidFill>
              </a:defRPr>
            </a:lvl9pPr>
          </a:lstStyle>
          <a:p>
            <a:pPr lvl="0"/>
            <a:r>
              <a:rPr lang="en-US" dirty="0"/>
              <a:t>Click to edit Master text styles</a:t>
            </a:r>
          </a:p>
        </p:txBody>
      </p:sp>
      <p:sp>
        <p:nvSpPr>
          <p:cNvPr id="5" name="Footer Placeholder 4">
            <a:extLst>
              <a:ext uri="{FF2B5EF4-FFF2-40B4-BE49-F238E27FC236}">
                <a16:creationId xmlns:a16="http://schemas.microsoft.com/office/drawing/2014/main" id="{3FE574C7-2629-1440-9682-E2BD3F8DDCFB}"/>
              </a:ext>
            </a:extLst>
          </p:cNvPr>
          <p:cNvSpPr>
            <a:spLocks noGrp="1"/>
          </p:cNvSpPr>
          <p:nvPr>
            <p:ph type="ftr" sz="quarter" idx="11"/>
          </p:nvPr>
        </p:nvSpPr>
        <p:spPr/>
        <p:txBody>
          <a:bodyPr/>
          <a:lstStyle/>
          <a:p>
            <a:r>
              <a:rPr lang="en-US"/>
              <a:t>naf.org</a:t>
            </a:r>
          </a:p>
        </p:txBody>
      </p:sp>
      <p:sp>
        <p:nvSpPr>
          <p:cNvPr id="6" name="Slide Number Placeholder 5">
            <a:extLst>
              <a:ext uri="{FF2B5EF4-FFF2-40B4-BE49-F238E27FC236}">
                <a16:creationId xmlns:a16="http://schemas.microsoft.com/office/drawing/2014/main" id="{D8D54EAB-7355-9E45-8066-C1F327155F80}"/>
              </a:ext>
            </a:extLst>
          </p:cNvPr>
          <p:cNvSpPr>
            <a:spLocks noGrp="1"/>
          </p:cNvSpPr>
          <p:nvPr>
            <p:ph type="sldNum" sz="quarter" idx="12"/>
          </p:nvPr>
        </p:nvSpPr>
        <p:spPr/>
        <p:txBody>
          <a:bodyPr/>
          <a:lstStyle/>
          <a:p>
            <a:fld id="{C218F481-CC77-034B-80E0-E0BDBA986FF9}" type="slidenum">
              <a:rPr lang="en-US" smtClean="0"/>
              <a:t>‹#›</a:t>
            </a:fld>
            <a:endParaRPr lang="en-US"/>
          </a:p>
        </p:txBody>
      </p:sp>
      <p:pic>
        <p:nvPicPr>
          <p:cNvPr id="7" name="Picture 6">
            <a:extLst>
              <a:ext uri="{FF2B5EF4-FFF2-40B4-BE49-F238E27FC236}">
                <a16:creationId xmlns:a16="http://schemas.microsoft.com/office/drawing/2014/main" id="{64CE4A33-F40A-954D-90D6-B49508CF4CE5}"/>
              </a:ext>
            </a:extLst>
          </p:cNvPr>
          <p:cNvPicPr>
            <a:picLocks noChangeAspect="1"/>
          </p:cNvPicPr>
          <p:nvPr userDrawn="1"/>
        </p:nvPicPr>
        <p:blipFill>
          <a:blip r:embed="rId2"/>
          <a:stretch>
            <a:fillRect/>
          </a:stretch>
        </p:blipFill>
        <p:spPr>
          <a:xfrm>
            <a:off x="8847890" y="4929188"/>
            <a:ext cx="2599157" cy="1186949"/>
          </a:xfrm>
          <a:prstGeom prst="rect">
            <a:avLst/>
          </a:prstGeom>
        </p:spPr>
      </p:pic>
    </p:spTree>
    <p:extLst>
      <p:ext uri="{BB962C8B-B14F-4D97-AF65-F5344CB8AC3E}">
        <p14:creationId xmlns:p14="http://schemas.microsoft.com/office/powerpoint/2010/main" val="575091256"/>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userDrawn="1">
  <p:cSld name="15_Blank">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970E4AD5-5157-468E-A438-B0E094F26F36}"/>
              </a:ext>
            </a:extLst>
          </p:cNvPr>
          <p:cNvSpPr>
            <a:spLocks noGrp="1"/>
          </p:cNvSpPr>
          <p:nvPr>
            <p:ph type="pic" sz="quarter" idx="13"/>
          </p:nvPr>
        </p:nvSpPr>
        <p:spPr>
          <a:xfrm>
            <a:off x="685801" y="536421"/>
            <a:ext cx="4648974" cy="5785158"/>
          </a:xfrm>
          <a:custGeom>
            <a:avLst/>
            <a:gdLst>
              <a:gd name="connsiteX0" fmla="*/ 2857521 w 4648974"/>
              <a:gd name="connsiteY0" fmla="*/ 1833454 h 5785158"/>
              <a:gd name="connsiteX1" fmla="*/ 2977596 w 4648974"/>
              <a:gd name="connsiteY1" fmla="*/ 1836233 h 5785158"/>
              <a:gd name="connsiteX2" fmla="*/ 3524167 w 4648974"/>
              <a:gd name="connsiteY2" fmla="*/ 2041715 h 5785158"/>
              <a:gd name="connsiteX3" fmla="*/ 3264498 w 4648974"/>
              <a:gd name="connsiteY3" fmla="*/ 2391504 h 5785158"/>
              <a:gd name="connsiteX4" fmla="*/ 2427601 w 4648974"/>
              <a:gd name="connsiteY4" fmla="*/ 2476299 h 5785158"/>
              <a:gd name="connsiteX5" fmla="*/ 2435440 w 4648974"/>
              <a:gd name="connsiteY5" fmla="*/ 3317445 h 5785158"/>
              <a:gd name="connsiteX6" fmla="*/ 3273772 w 4648974"/>
              <a:gd name="connsiteY6" fmla="*/ 3386628 h 5785158"/>
              <a:gd name="connsiteX7" fmla="*/ 3539915 w 4648974"/>
              <a:gd name="connsiteY7" fmla="*/ 3731517 h 5785158"/>
              <a:gd name="connsiteX8" fmla="*/ 2116358 w 4648974"/>
              <a:gd name="connsiteY8" fmla="*/ 3614038 h 5785158"/>
              <a:gd name="connsiteX9" fmla="*/ 2103047 w 4648974"/>
              <a:gd name="connsiteY9" fmla="*/ 2185704 h 5785158"/>
              <a:gd name="connsiteX10" fmla="*/ 2857521 w 4648974"/>
              <a:gd name="connsiteY10" fmla="*/ 1833454 h 5785158"/>
              <a:gd name="connsiteX11" fmla="*/ 2941562 w 4648974"/>
              <a:gd name="connsiteY11" fmla="*/ 1093054 h 5785158"/>
              <a:gd name="connsiteX12" fmla="*/ 3847387 w 4648974"/>
              <a:gd name="connsiteY12" fmla="*/ 1366609 h 5785158"/>
              <a:gd name="connsiteX13" fmla="*/ 3461087 w 4648974"/>
              <a:gd name="connsiteY13" fmla="*/ 1983953 h 5785158"/>
              <a:gd name="connsiteX14" fmla="*/ 2086598 w 4648974"/>
              <a:gd name="connsiteY14" fmla="*/ 2185932 h 5785158"/>
              <a:gd name="connsiteX15" fmla="*/ 2066014 w 4648974"/>
              <a:gd name="connsiteY15" fmla="*/ 3575030 h 5785158"/>
              <a:gd name="connsiteX16" fmla="*/ 3433915 w 4648974"/>
              <a:gd name="connsiteY16" fmla="*/ 3817646 h 5785158"/>
              <a:gd name="connsiteX17" fmla="*/ 3801753 w 4648974"/>
              <a:gd name="connsiteY17" fmla="*/ 4446167 h 5785158"/>
              <a:gd name="connsiteX18" fmla="*/ 1504458 w 4648974"/>
              <a:gd name="connsiteY18" fmla="*/ 4038711 h 5785158"/>
              <a:gd name="connsiteX19" fmla="*/ 1539027 w 4648974"/>
              <a:gd name="connsiteY19" fmla="*/ 1705818 h 5785158"/>
              <a:gd name="connsiteX20" fmla="*/ 2941562 w 4648974"/>
              <a:gd name="connsiteY20" fmla="*/ 1093054 h 5785158"/>
              <a:gd name="connsiteX21" fmla="*/ 2902154 w 4648974"/>
              <a:gd name="connsiteY21" fmla="*/ 13 h 5785158"/>
              <a:gd name="connsiteX22" fmla="*/ 4648974 w 4648974"/>
              <a:gd name="connsiteY22" fmla="*/ 594410 h 5785158"/>
              <a:gd name="connsiteX23" fmla="*/ 3993361 w 4648974"/>
              <a:gd name="connsiteY23" fmla="*/ 1452223 h 5785158"/>
              <a:gd name="connsiteX24" fmla="*/ 1558196 w 4648974"/>
              <a:gd name="connsiteY24" fmla="*/ 1665369 h 5785158"/>
              <a:gd name="connsiteX25" fmla="*/ 1549109 w 4648974"/>
              <a:gd name="connsiteY25" fmla="*/ 4109826 h 5785158"/>
              <a:gd name="connsiteX26" fmla="*/ 3982621 w 4648974"/>
              <a:gd name="connsiteY26" fmla="*/ 4341071 h 5785158"/>
              <a:gd name="connsiteX27" fmla="*/ 4631839 w 4648974"/>
              <a:gd name="connsiteY27" fmla="*/ 5203735 h 5785158"/>
              <a:gd name="connsiteX28" fmla="*/ 749030 w 4648974"/>
              <a:gd name="connsiteY28" fmla="*/ 4834770 h 5785158"/>
              <a:gd name="connsiteX29" fmla="*/ 763529 w 4648974"/>
              <a:gd name="connsiteY29" fmla="*/ 934497 h 5785158"/>
              <a:gd name="connsiteX30" fmla="*/ 2902154 w 4648974"/>
              <a:gd name="connsiteY30" fmla="*/ 13 h 57851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4648974" h="5785158">
                <a:moveTo>
                  <a:pt x="2857521" y="1833454"/>
                </a:moveTo>
                <a:cubicBezTo>
                  <a:pt x="2897509" y="1832119"/>
                  <a:pt x="2937602" y="1833039"/>
                  <a:pt x="2977596" y="1836233"/>
                </a:cubicBezTo>
                <a:cubicBezTo>
                  <a:pt x="3169567" y="1851564"/>
                  <a:pt x="3359264" y="1919298"/>
                  <a:pt x="3524167" y="2041715"/>
                </a:cubicBezTo>
                <a:lnTo>
                  <a:pt x="3264498" y="2391504"/>
                </a:lnTo>
                <a:cubicBezTo>
                  <a:pt x="3005534" y="2199259"/>
                  <a:pt x="2642741" y="2236018"/>
                  <a:pt x="2427601" y="2476299"/>
                </a:cubicBezTo>
                <a:cubicBezTo>
                  <a:pt x="2212461" y="2716580"/>
                  <a:pt x="2215859" y="3081215"/>
                  <a:pt x="2435440" y="3317445"/>
                </a:cubicBezTo>
                <a:cubicBezTo>
                  <a:pt x="2655021" y="3553675"/>
                  <a:pt x="3018436" y="3583666"/>
                  <a:pt x="3273772" y="3386628"/>
                </a:cubicBezTo>
                <a:lnTo>
                  <a:pt x="3539915" y="3731517"/>
                </a:lnTo>
                <a:cubicBezTo>
                  <a:pt x="3106333" y="4066103"/>
                  <a:pt x="2489225" y="4015176"/>
                  <a:pt x="2116358" y="3614038"/>
                </a:cubicBezTo>
                <a:cubicBezTo>
                  <a:pt x="1743491" y="3212900"/>
                  <a:pt x="1737721" y="2593721"/>
                  <a:pt x="2103047" y="2185704"/>
                </a:cubicBezTo>
                <a:cubicBezTo>
                  <a:pt x="2302835" y="1962570"/>
                  <a:pt x="2577607" y="1842794"/>
                  <a:pt x="2857521" y="1833454"/>
                </a:cubicBezTo>
                <a:close/>
                <a:moveTo>
                  <a:pt x="2941562" y="1093054"/>
                </a:moveTo>
                <a:cubicBezTo>
                  <a:pt x="3253771" y="1101398"/>
                  <a:pt x="3566696" y="1190969"/>
                  <a:pt x="3847387" y="1366609"/>
                </a:cubicBezTo>
                <a:lnTo>
                  <a:pt x="3461087" y="1983953"/>
                </a:lnTo>
                <a:cubicBezTo>
                  <a:pt x="3015395" y="1705064"/>
                  <a:pt x="2433216" y="1790614"/>
                  <a:pt x="2086598" y="2185932"/>
                </a:cubicBezTo>
                <a:cubicBezTo>
                  <a:pt x="1739979" y="2581250"/>
                  <a:pt x="1731261" y="3169616"/>
                  <a:pt x="2066014" y="3575030"/>
                </a:cubicBezTo>
                <a:cubicBezTo>
                  <a:pt x="2400767" y="3980444"/>
                  <a:pt x="2980156" y="4083206"/>
                  <a:pt x="3433915" y="3817646"/>
                </a:cubicBezTo>
                <a:lnTo>
                  <a:pt x="3801753" y="4446167"/>
                </a:lnTo>
                <a:cubicBezTo>
                  <a:pt x="3039695" y="4892158"/>
                  <a:pt x="2066653" y="4719576"/>
                  <a:pt x="1504458" y="4038711"/>
                </a:cubicBezTo>
                <a:cubicBezTo>
                  <a:pt x="942263" y="3357846"/>
                  <a:pt x="956905" y="2369726"/>
                  <a:pt x="1539027" y="1705818"/>
                </a:cubicBezTo>
                <a:cubicBezTo>
                  <a:pt x="1902853" y="1290876"/>
                  <a:pt x="2421214" y="1079149"/>
                  <a:pt x="2941562" y="1093054"/>
                </a:cubicBezTo>
                <a:close/>
                <a:moveTo>
                  <a:pt x="2902154" y="13"/>
                </a:moveTo>
                <a:cubicBezTo>
                  <a:pt x="3514200" y="1797"/>
                  <a:pt x="4129095" y="197074"/>
                  <a:pt x="4648974" y="594410"/>
                </a:cubicBezTo>
                <a:lnTo>
                  <a:pt x="3993361" y="1452223"/>
                </a:lnTo>
                <a:cubicBezTo>
                  <a:pt x="3248606" y="883019"/>
                  <a:pt x="2192740" y="975438"/>
                  <a:pt x="1558196" y="1665369"/>
                </a:cubicBezTo>
                <a:cubicBezTo>
                  <a:pt x="923652" y="2355300"/>
                  <a:pt x="919712" y="3415196"/>
                  <a:pt x="1549109" y="4109826"/>
                </a:cubicBezTo>
                <a:cubicBezTo>
                  <a:pt x="2178506" y="4804456"/>
                  <a:pt x="3233656" y="4904722"/>
                  <a:pt x="3982621" y="4341071"/>
                </a:cubicBezTo>
                <a:lnTo>
                  <a:pt x="4631839" y="5203735"/>
                </a:lnTo>
                <a:cubicBezTo>
                  <a:pt x="3436822" y="6103073"/>
                  <a:pt x="1753269" y="5943093"/>
                  <a:pt x="749030" y="4834770"/>
                </a:cubicBezTo>
                <a:cubicBezTo>
                  <a:pt x="-255209" y="3726447"/>
                  <a:pt x="-248922" y="2035322"/>
                  <a:pt x="763529" y="934497"/>
                </a:cubicBezTo>
                <a:cubicBezTo>
                  <a:pt x="1333033" y="315283"/>
                  <a:pt x="2115239" y="-2280"/>
                  <a:pt x="2902154" y="13"/>
                </a:cubicBezTo>
                <a:close/>
              </a:path>
            </a:pathLst>
          </a:custGeom>
          <a:solidFill>
            <a:schemeClr val="bg1">
              <a:lumMod val="95000"/>
            </a:schemeClr>
          </a:solidFill>
        </p:spPr>
        <p:txBody>
          <a:bodyPr wrap="square">
            <a:noAutofit/>
          </a:bodyPr>
          <a:lstStyle>
            <a:lvl1pPr>
              <a:defRPr sz="1400"/>
            </a:lvl1pPr>
          </a:lstStyle>
          <a:p>
            <a:endParaRPr lang="en-US"/>
          </a:p>
        </p:txBody>
      </p:sp>
      <p:sp>
        <p:nvSpPr>
          <p:cNvPr id="3" name="Date Placeholder 1">
            <a:extLst>
              <a:ext uri="{FF2B5EF4-FFF2-40B4-BE49-F238E27FC236}">
                <a16:creationId xmlns:a16="http://schemas.microsoft.com/office/drawing/2014/main" id="{905232E2-DD24-4D64-BFDB-AA1CE902295A}"/>
              </a:ext>
            </a:extLst>
          </p:cNvPr>
          <p:cNvSpPr>
            <a:spLocks noGrp="1"/>
          </p:cNvSpPr>
          <p:nvPr>
            <p:ph type="dt" sz="half" idx="14"/>
          </p:nvPr>
        </p:nvSpPr>
        <p:spPr/>
        <p:txBody>
          <a:bodyPr/>
          <a:lstStyle>
            <a:lvl1pPr>
              <a:defRPr/>
            </a:lvl1pPr>
          </a:lstStyle>
          <a:p>
            <a:pPr>
              <a:defRPr/>
            </a:pPr>
            <a:fld id="{62632412-4987-4B43-A651-100EE31F476D}" type="datetime1">
              <a:rPr lang="en-US" smtClean="0"/>
              <a:t>2/13/2024</a:t>
            </a:fld>
            <a:endParaRPr lang="en-US"/>
          </a:p>
        </p:txBody>
      </p:sp>
      <p:sp>
        <p:nvSpPr>
          <p:cNvPr id="4" name="Footer Placeholder 2">
            <a:extLst>
              <a:ext uri="{FF2B5EF4-FFF2-40B4-BE49-F238E27FC236}">
                <a16:creationId xmlns:a16="http://schemas.microsoft.com/office/drawing/2014/main" id="{7845EA86-818D-487B-8F30-54DBB2CA91DC}"/>
              </a:ext>
            </a:extLst>
          </p:cNvPr>
          <p:cNvSpPr>
            <a:spLocks noGrp="1"/>
          </p:cNvSpPr>
          <p:nvPr>
            <p:ph type="ftr" sz="quarter" idx="15"/>
          </p:nvPr>
        </p:nvSpPr>
        <p:spPr/>
        <p:txBody>
          <a:bodyPr/>
          <a:lstStyle>
            <a:lvl1pPr>
              <a:defRPr/>
            </a:lvl1pPr>
          </a:lstStyle>
          <a:p>
            <a:pPr>
              <a:defRPr/>
            </a:pPr>
            <a:endParaRPr lang="en-US"/>
          </a:p>
        </p:txBody>
      </p:sp>
      <p:pic>
        <p:nvPicPr>
          <p:cNvPr id="6" name="Picture 5">
            <a:extLst>
              <a:ext uri="{FF2B5EF4-FFF2-40B4-BE49-F238E27FC236}">
                <a16:creationId xmlns:a16="http://schemas.microsoft.com/office/drawing/2014/main" id="{0143D995-BF5E-4677-932C-716073B32B7C}"/>
              </a:ext>
            </a:extLst>
          </p:cNvPr>
          <p:cNvPicPr>
            <a:picLocks noChangeAspect="1"/>
          </p:cNvPicPr>
          <p:nvPr userDrawn="1"/>
        </p:nvPicPr>
        <p:blipFill>
          <a:blip r:embed="rId2"/>
          <a:stretch>
            <a:fillRect/>
          </a:stretch>
        </p:blipFill>
        <p:spPr>
          <a:xfrm>
            <a:off x="10279416" y="6030403"/>
            <a:ext cx="1709348" cy="780602"/>
          </a:xfrm>
          <a:prstGeom prst="rect">
            <a:avLst/>
          </a:prstGeom>
        </p:spPr>
      </p:pic>
    </p:spTree>
    <p:extLst>
      <p:ext uri="{BB962C8B-B14F-4D97-AF65-F5344CB8AC3E}">
        <p14:creationId xmlns:p14="http://schemas.microsoft.com/office/powerpoint/2010/main" val="1309453453"/>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userDrawn="1">
  <p:cSld name="65_Title Slide">
    <p:spTree>
      <p:nvGrpSpPr>
        <p:cNvPr id="1" name=""/>
        <p:cNvGrpSpPr/>
        <p:nvPr/>
      </p:nvGrpSpPr>
      <p:grpSpPr>
        <a:xfrm>
          <a:off x="0" y="0"/>
          <a:ext cx="0" cy="0"/>
          <a:chOff x="0" y="0"/>
          <a:chExt cx="0" cy="0"/>
        </a:xfrm>
      </p:grpSpPr>
      <p:sp>
        <p:nvSpPr>
          <p:cNvPr id="4" name="Date Placeholder 3">
            <a:extLst>
              <a:ext uri="{FF2B5EF4-FFF2-40B4-BE49-F238E27FC236}">
                <a16:creationId xmlns:a16="http://schemas.microsoft.com/office/drawing/2014/main" id="{0EDE0505-5B2E-4026-91E4-BAD7B111FDD3}"/>
              </a:ext>
            </a:extLst>
          </p:cNvPr>
          <p:cNvSpPr>
            <a:spLocks noGrp="1"/>
          </p:cNvSpPr>
          <p:nvPr>
            <p:ph type="dt" sz="half" idx="10"/>
          </p:nvPr>
        </p:nvSpPr>
        <p:spPr/>
        <p:txBody>
          <a:bodyPr/>
          <a:lstStyle/>
          <a:p>
            <a:fld id="{FCAE91A1-D471-4FC0-B953-405F90E9C68B}" type="datetime1">
              <a:rPr lang="en-US" smtClean="0"/>
              <a:t>2/13/2024</a:t>
            </a:fld>
            <a:endParaRPr lang="en-US"/>
          </a:p>
        </p:txBody>
      </p:sp>
      <p:sp>
        <p:nvSpPr>
          <p:cNvPr id="5" name="Footer Placeholder 4">
            <a:extLst>
              <a:ext uri="{FF2B5EF4-FFF2-40B4-BE49-F238E27FC236}">
                <a16:creationId xmlns:a16="http://schemas.microsoft.com/office/drawing/2014/main" id="{F6D39453-01AC-4661-A750-10A5DEC0CB71}"/>
              </a:ext>
            </a:extLst>
          </p:cNvPr>
          <p:cNvSpPr>
            <a:spLocks noGrp="1"/>
          </p:cNvSpPr>
          <p:nvPr>
            <p:ph type="ftr" sz="quarter" idx="11"/>
          </p:nvPr>
        </p:nvSpPr>
        <p:spPr/>
        <p:txBody>
          <a:bodyPr/>
          <a:lstStyle/>
          <a:p>
            <a:endParaRPr lang="en-US"/>
          </a:p>
        </p:txBody>
      </p:sp>
      <p:sp>
        <p:nvSpPr>
          <p:cNvPr id="7" name="Picture Placeholder 6">
            <a:extLst>
              <a:ext uri="{FF2B5EF4-FFF2-40B4-BE49-F238E27FC236}">
                <a16:creationId xmlns:a16="http://schemas.microsoft.com/office/drawing/2014/main" id="{06FC57A9-EF2D-453A-87AA-AA75C3E86045}"/>
              </a:ext>
            </a:extLst>
          </p:cNvPr>
          <p:cNvSpPr>
            <a:spLocks noGrp="1"/>
          </p:cNvSpPr>
          <p:nvPr>
            <p:ph type="pic" sz="quarter" idx="13"/>
          </p:nvPr>
        </p:nvSpPr>
        <p:spPr>
          <a:xfrm>
            <a:off x="0" y="0"/>
            <a:ext cx="12192000" cy="4025348"/>
          </a:xfrm>
          <a:custGeom>
            <a:avLst/>
            <a:gdLst>
              <a:gd name="connsiteX0" fmla="*/ 0 w 12192000"/>
              <a:gd name="connsiteY0" fmla="*/ 0 h 4025348"/>
              <a:gd name="connsiteX1" fmla="*/ 12192000 w 12192000"/>
              <a:gd name="connsiteY1" fmla="*/ 0 h 4025348"/>
              <a:gd name="connsiteX2" fmla="*/ 12192000 w 12192000"/>
              <a:gd name="connsiteY2" fmla="*/ 4025348 h 4025348"/>
              <a:gd name="connsiteX3" fmla="*/ 0 w 12192000"/>
              <a:gd name="connsiteY3" fmla="*/ 4025348 h 4025348"/>
            </a:gdLst>
            <a:ahLst/>
            <a:cxnLst>
              <a:cxn ang="0">
                <a:pos x="connsiteX0" y="connsiteY0"/>
              </a:cxn>
              <a:cxn ang="0">
                <a:pos x="connsiteX1" y="connsiteY1"/>
              </a:cxn>
              <a:cxn ang="0">
                <a:pos x="connsiteX2" y="connsiteY2"/>
              </a:cxn>
              <a:cxn ang="0">
                <a:pos x="connsiteX3" y="connsiteY3"/>
              </a:cxn>
            </a:cxnLst>
            <a:rect l="l" t="t" r="r" b="b"/>
            <a:pathLst>
              <a:path w="12192000" h="4025348">
                <a:moveTo>
                  <a:pt x="0" y="0"/>
                </a:moveTo>
                <a:lnTo>
                  <a:pt x="12192000" y="0"/>
                </a:lnTo>
                <a:lnTo>
                  <a:pt x="12192000" y="4025348"/>
                </a:lnTo>
                <a:lnTo>
                  <a:pt x="0" y="4025348"/>
                </a:lnTo>
                <a:close/>
              </a:path>
            </a:pathLst>
          </a:custGeom>
          <a:solidFill>
            <a:schemeClr val="bg1">
              <a:lumMod val="95000"/>
            </a:schemeClr>
          </a:solidFill>
        </p:spPr>
        <p:txBody>
          <a:bodyPr wrap="square">
            <a:noAutofit/>
          </a:bodyPr>
          <a:lstStyle>
            <a:lvl1pPr>
              <a:defRPr sz="1200"/>
            </a:lvl1pPr>
          </a:lstStyle>
          <a:p>
            <a:endParaRPr lang="en-US"/>
          </a:p>
        </p:txBody>
      </p:sp>
      <p:pic>
        <p:nvPicPr>
          <p:cNvPr id="6" name="Picture 5">
            <a:extLst>
              <a:ext uri="{FF2B5EF4-FFF2-40B4-BE49-F238E27FC236}">
                <a16:creationId xmlns:a16="http://schemas.microsoft.com/office/drawing/2014/main" id="{078060B2-85BD-48A9-A33E-851762E0DD54}"/>
              </a:ext>
            </a:extLst>
          </p:cNvPr>
          <p:cNvPicPr>
            <a:picLocks noChangeAspect="1"/>
          </p:cNvPicPr>
          <p:nvPr userDrawn="1"/>
        </p:nvPicPr>
        <p:blipFill>
          <a:blip r:embed="rId2"/>
          <a:stretch>
            <a:fillRect/>
          </a:stretch>
        </p:blipFill>
        <p:spPr>
          <a:xfrm>
            <a:off x="10279416" y="6030403"/>
            <a:ext cx="1709348" cy="780602"/>
          </a:xfrm>
          <a:prstGeom prst="rect">
            <a:avLst/>
          </a:prstGeom>
        </p:spPr>
      </p:pic>
    </p:spTree>
    <p:extLst>
      <p:ext uri="{BB962C8B-B14F-4D97-AF65-F5344CB8AC3E}">
        <p14:creationId xmlns:p14="http://schemas.microsoft.com/office/powerpoint/2010/main" val="1736702058"/>
      </p:ext>
    </p:extLst>
  </p:cSld>
  <p:clrMapOvr>
    <a:masterClrMapping/>
  </p:clrMapOvr>
  <p:extLst>
    <p:ext uri="{DCECCB84-F9BA-43D5-87BE-67443E8EF086}">
      <p15:sldGuideLst xmlns:p15="http://schemas.microsoft.com/office/powerpoint/2012/main"/>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6C242D8-6AA5-458E-876E-119FD6D688DF}"/>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8E497AA-1D95-4F82-8BDD-64A280DD9FA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5A07985D-C1EA-4ACA-A737-192A42E6503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7F904BBD-423E-4AC3-97E4-00CE878EA844}"/>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6" name="Footer Placeholder 5">
            <a:extLst>
              <a:ext uri="{FF2B5EF4-FFF2-40B4-BE49-F238E27FC236}">
                <a16:creationId xmlns:a16="http://schemas.microsoft.com/office/drawing/2014/main" id="{9C4B25A6-1ECE-45DB-92D3-BEE31801295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45772986-52DC-416A-AFBA-B25F366E5DB8}"/>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291318375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96DEE3-9C81-4D6B-835A-EEF99CD2D3D7}"/>
              </a:ext>
            </a:extLst>
          </p:cNvPr>
          <p:cNvSpPr>
            <a:spLocks noGrp="1"/>
          </p:cNvSpPr>
          <p:nvPr>
            <p:ph type="ctrTitle" hasCustomPrompt="1"/>
          </p:nvPr>
        </p:nvSpPr>
        <p:spPr>
          <a:xfrm>
            <a:off x="4592547" y="1122363"/>
            <a:ext cx="7075577" cy="2387600"/>
          </a:xfrm>
        </p:spPr>
        <p:txBody>
          <a:bodyPr anchor="b"/>
          <a:lstStyle>
            <a:lvl1pPr algn="ctr">
              <a:defRPr sz="6000"/>
            </a:lvl1pPr>
          </a:lstStyle>
          <a:p>
            <a:r>
              <a:rPr lang="en-US" dirty="0"/>
              <a:t>TITLE</a:t>
            </a:r>
          </a:p>
        </p:txBody>
      </p:sp>
      <p:sp>
        <p:nvSpPr>
          <p:cNvPr id="3" name="Subtitle 2">
            <a:extLst>
              <a:ext uri="{FF2B5EF4-FFF2-40B4-BE49-F238E27FC236}">
                <a16:creationId xmlns:a16="http://schemas.microsoft.com/office/drawing/2014/main" id="{DE87158A-470A-4DDA-8C1B-4AA5C87FDD4F}"/>
              </a:ext>
            </a:extLst>
          </p:cNvPr>
          <p:cNvSpPr>
            <a:spLocks noGrp="1"/>
          </p:cNvSpPr>
          <p:nvPr>
            <p:ph type="subTitle" idx="1" hasCustomPrompt="1"/>
          </p:nvPr>
        </p:nvSpPr>
        <p:spPr>
          <a:xfrm>
            <a:off x="4592546" y="3881438"/>
            <a:ext cx="7179561" cy="13763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Subtitle</a:t>
            </a:r>
          </a:p>
        </p:txBody>
      </p:sp>
      <p:cxnSp>
        <p:nvCxnSpPr>
          <p:cNvPr id="8" name="Straight Connector 7">
            <a:extLst>
              <a:ext uri="{FF2B5EF4-FFF2-40B4-BE49-F238E27FC236}">
                <a16:creationId xmlns:a16="http://schemas.microsoft.com/office/drawing/2014/main" id="{2B6A1685-D916-4B34-9747-2AE8BA5CC1FC}"/>
              </a:ext>
            </a:extLst>
          </p:cNvPr>
          <p:cNvCxnSpPr>
            <a:cxnSpLocks/>
          </p:cNvCxnSpPr>
          <p:nvPr userDrawn="1"/>
        </p:nvCxnSpPr>
        <p:spPr>
          <a:xfrm>
            <a:off x="4178300" y="3695700"/>
            <a:ext cx="7489825" cy="0"/>
          </a:xfrm>
          <a:prstGeom prst="line">
            <a:avLst/>
          </a:prstGeom>
          <a:ln w="31750">
            <a:solidFill>
              <a:schemeClr val="bg1"/>
            </a:solidFill>
          </a:ln>
        </p:spPr>
        <p:style>
          <a:lnRef idx="1">
            <a:schemeClr val="accent1"/>
          </a:lnRef>
          <a:fillRef idx="0">
            <a:schemeClr val="accent1"/>
          </a:fillRef>
          <a:effectRef idx="0">
            <a:schemeClr val="accent1"/>
          </a:effectRef>
          <a:fontRef idx="minor">
            <a:schemeClr val="tx1"/>
          </a:fontRef>
        </p:style>
      </p:cxnSp>
      <p:sp>
        <p:nvSpPr>
          <p:cNvPr id="11" name="Text Placeholder 19">
            <a:extLst>
              <a:ext uri="{FF2B5EF4-FFF2-40B4-BE49-F238E27FC236}">
                <a16:creationId xmlns:a16="http://schemas.microsoft.com/office/drawing/2014/main" id="{07DAEB2C-73E8-4DD9-81C6-3FFFD6103FFF}"/>
              </a:ext>
            </a:extLst>
          </p:cNvPr>
          <p:cNvSpPr>
            <a:spLocks noGrp="1"/>
          </p:cNvSpPr>
          <p:nvPr>
            <p:ph type="body" sz="quarter" idx="13" hasCustomPrompt="1"/>
          </p:nvPr>
        </p:nvSpPr>
        <p:spPr>
          <a:xfrm>
            <a:off x="168273" y="6344032"/>
            <a:ext cx="3768725" cy="323850"/>
          </a:xfrm>
        </p:spPr>
        <p:txBody>
          <a:bodyPr>
            <a:normAutofit/>
          </a:bodyPr>
          <a:lstStyle>
            <a:lvl1pPr marL="0" indent="0">
              <a:buNone/>
              <a:defRPr sz="1800" b="1">
                <a:solidFill>
                  <a:schemeClr val="bg1"/>
                </a:solidFill>
                <a:latin typeface="+mn-lt"/>
              </a:defRPr>
            </a:lvl1pPr>
            <a:lvl3pPr marL="914400" indent="0">
              <a:buNone/>
              <a:defRPr/>
            </a:lvl3pPr>
          </a:lstStyle>
          <a:p>
            <a:pPr lvl="0"/>
            <a:r>
              <a:rPr lang="en-US" dirty="0"/>
              <a:t>PRESENTOR</a:t>
            </a:r>
          </a:p>
        </p:txBody>
      </p:sp>
      <p:sp>
        <p:nvSpPr>
          <p:cNvPr id="12" name="Text Placeholder 19">
            <a:extLst>
              <a:ext uri="{FF2B5EF4-FFF2-40B4-BE49-F238E27FC236}">
                <a16:creationId xmlns:a16="http://schemas.microsoft.com/office/drawing/2014/main" id="{893D1C21-DCB5-4741-91BD-021A177867DD}"/>
              </a:ext>
            </a:extLst>
          </p:cNvPr>
          <p:cNvSpPr>
            <a:spLocks noGrp="1"/>
          </p:cNvSpPr>
          <p:nvPr>
            <p:ph type="body" sz="quarter" idx="14" hasCustomPrompt="1"/>
          </p:nvPr>
        </p:nvSpPr>
        <p:spPr>
          <a:xfrm>
            <a:off x="8003382" y="6344032"/>
            <a:ext cx="3768725" cy="323850"/>
          </a:xfrm>
        </p:spPr>
        <p:txBody>
          <a:bodyPr>
            <a:noAutofit/>
          </a:bodyPr>
          <a:lstStyle>
            <a:lvl1pPr marL="0" indent="0" algn="r">
              <a:buNone/>
              <a:defRPr sz="1800" b="1">
                <a:solidFill>
                  <a:schemeClr val="bg1"/>
                </a:solidFill>
                <a:latin typeface="+mn-lt"/>
              </a:defRPr>
            </a:lvl1pPr>
            <a:lvl3pPr marL="914400" indent="0">
              <a:buNone/>
              <a:defRPr/>
            </a:lvl3pPr>
          </a:lstStyle>
          <a:p>
            <a:pPr lvl="0"/>
            <a:r>
              <a:rPr lang="en-US" dirty="0"/>
              <a:t>DEPARTMENT</a:t>
            </a:r>
          </a:p>
        </p:txBody>
      </p:sp>
      <p:pic>
        <p:nvPicPr>
          <p:cNvPr id="5" name="Picture 4" descr="A white circle with black text&#10;&#10;Description automatically generated">
            <a:extLst>
              <a:ext uri="{FF2B5EF4-FFF2-40B4-BE49-F238E27FC236}">
                <a16:creationId xmlns:a16="http://schemas.microsoft.com/office/drawing/2014/main" id="{48C19071-E18E-9B0F-C98E-105F610CAD9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68747" y="1356553"/>
            <a:ext cx="4144893" cy="4144893"/>
          </a:xfrm>
          <a:prstGeom prst="rect">
            <a:avLst/>
          </a:prstGeom>
        </p:spPr>
      </p:pic>
    </p:spTree>
    <p:extLst>
      <p:ext uri="{BB962C8B-B14F-4D97-AF65-F5344CB8AC3E}">
        <p14:creationId xmlns:p14="http://schemas.microsoft.com/office/powerpoint/2010/main" val="430090745"/>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itle and Content">
    <p:bg>
      <p:bgRef idx="1001">
        <a:schemeClr val="bg1"/>
      </p:bgRef>
    </p:bg>
    <p:spTree>
      <p:nvGrpSpPr>
        <p:cNvPr id="1" name=""/>
        <p:cNvGrpSpPr/>
        <p:nvPr/>
      </p:nvGrpSpPr>
      <p:grpSpPr>
        <a:xfrm>
          <a:off x="0" y="0"/>
          <a:ext cx="0" cy="0"/>
          <a:chOff x="0" y="0"/>
          <a:chExt cx="0" cy="0"/>
        </a:xfrm>
      </p:grpSpPr>
      <p:sp>
        <p:nvSpPr>
          <p:cNvPr id="7" name="Slide Number Placeholder 1">
            <a:extLst>
              <a:ext uri="{FF2B5EF4-FFF2-40B4-BE49-F238E27FC236}">
                <a16:creationId xmlns:a16="http://schemas.microsoft.com/office/drawing/2014/main" id="{E8FD2704-C983-4E42-B59F-DC9089DA6030}"/>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0" name="Straight Connector 9">
            <a:extLst>
              <a:ext uri="{FF2B5EF4-FFF2-40B4-BE49-F238E27FC236}">
                <a16:creationId xmlns:a16="http://schemas.microsoft.com/office/drawing/2014/main" id="{64B9A9AE-7BD5-4670-A0B5-217D47B2396D}"/>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E9121D0E-33C7-4635-8706-279D1D65A40F}"/>
              </a:ext>
            </a:extLst>
          </p:cNvPr>
          <p:cNvCxnSpPr>
            <a:cxnSpLocks/>
          </p:cNvCxnSpPr>
          <p:nvPr userDrawn="1"/>
        </p:nvCxnSpPr>
        <p:spPr>
          <a:xfrm>
            <a:off x="304800" y="6203950"/>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5" name="Text Placeholder 2">
            <a:extLst>
              <a:ext uri="{FF2B5EF4-FFF2-40B4-BE49-F238E27FC236}">
                <a16:creationId xmlns:a16="http://schemas.microsoft.com/office/drawing/2014/main" id="{06DA8D73-0973-485B-A19A-93574026AE09}"/>
              </a:ext>
            </a:extLst>
          </p:cNvPr>
          <p:cNvSpPr>
            <a:spLocks noGrp="1"/>
          </p:cNvSpPr>
          <p:nvPr>
            <p:ph type="body" idx="1" hasCustomPrompt="1"/>
          </p:nvPr>
        </p:nvSpPr>
        <p:spPr>
          <a:xfrm>
            <a:off x="1193799" y="1208086"/>
            <a:ext cx="10579101"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16" name="Content Placeholder 3">
            <a:extLst>
              <a:ext uri="{FF2B5EF4-FFF2-40B4-BE49-F238E27FC236}">
                <a16:creationId xmlns:a16="http://schemas.microsoft.com/office/drawing/2014/main" id="{CD869A92-7210-46D7-8FD9-68C42F94489C}"/>
              </a:ext>
            </a:extLst>
          </p:cNvPr>
          <p:cNvSpPr>
            <a:spLocks noGrp="1"/>
          </p:cNvSpPr>
          <p:nvPr>
            <p:ph sz="half" idx="2"/>
          </p:nvPr>
        </p:nvSpPr>
        <p:spPr>
          <a:xfrm>
            <a:off x="1193799" y="2187670"/>
            <a:ext cx="10579101"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7" name="Text Placeholder 19">
            <a:extLst>
              <a:ext uri="{FF2B5EF4-FFF2-40B4-BE49-F238E27FC236}">
                <a16:creationId xmlns:a16="http://schemas.microsoft.com/office/drawing/2014/main" id="{DA3C4D3D-2004-472D-B5CB-A75F6EF45DF8}"/>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PRESENATION TITLE</a:t>
            </a:r>
          </a:p>
        </p:txBody>
      </p:sp>
      <p:sp>
        <p:nvSpPr>
          <p:cNvPr id="18" name="Text Placeholder 19">
            <a:extLst>
              <a:ext uri="{FF2B5EF4-FFF2-40B4-BE49-F238E27FC236}">
                <a16:creationId xmlns:a16="http://schemas.microsoft.com/office/drawing/2014/main" id="{E3731C39-A7D5-4DF4-A27C-67EAB830E904}"/>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DEPARTMENT</a:t>
            </a:r>
          </a:p>
        </p:txBody>
      </p:sp>
      <p:pic>
        <p:nvPicPr>
          <p:cNvPr id="2" name="Picture 1" descr="A green circle with black letters&#10;&#10;Description automatically generated">
            <a:extLst>
              <a:ext uri="{FF2B5EF4-FFF2-40B4-BE49-F238E27FC236}">
                <a16:creationId xmlns:a16="http://schemas.microsoft.com/office/drawing/2014/main" id="{E93D534E-902B-07A8-8B55-7209844028C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87" y="242887"/>
            <a:ext cx="966212" cy="966212"/>
          </a:xfrm>
          <a:prstGeom prst="rect">
            <a:avLst/>
          </a:prstGeom>
        </p:spPr>
      </p:pic>
    </p:spTree>
    <p:extLst>
      <p:ext uri="{BB962C8B-B14F-4D97-AF65-F5344CB8AC3E}">
        <p14:creationId xmlns:p14="http://schemas.microsoft.com/office/powerpoint/2010/main" val="273827199"/>
      </p:ext>
    </p:extLst>
  </p:cSld>
  <p:clrMapOvr>
    <a:overrideClrMapping bg1="lt1" tx1="dk1" bg2="lt2" tx2="dk2" accent1="accent1" accent2="accent2" accent3="accent3" accent4="accent4" accent5="accent5" accent6="accent6" hlink="hlink" folHlink="folHlink"/>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E83B63-8EAE-41AF-A3AA-437A54CC71F7}"/>
              </a:ext>
            </a:extLst>
          </p:cNvPr>
          <p:cNvSpPr>
            <a:spLocks noGrp="1"/>
          </p:cNvSpPr>
          <p:nvPr>
            <p:ph type="title" hasCustomPrompt="1"/>
          </p:nvPr>
        </p:nvSpPr>
        <p:spPr>
          <a:xfrm>
            <a:off x="838200" y="2907166"/>
            <a:ext cx="10515600" cy="1043668"/>
          </a:xfrm>
        </p:spPr>
        <p:txBody>
          <a:bodyPr anchor="b"/>
          <a:lstStyle>
            <a:lvl1pPr algn="ctr">
              <a:defRPr sz="6000" i="0"/>
            </a:lvl1pPr>
          </a:lstStyle>
          <a:p>
            <a:r>
              <a:rPr lang="en-US" dirty="0"/>
              <a:t>TRANSITION SLIDE</a:t>
            </a:r>
          </a:p>
        </p:txBody>
      </p:sp>
      <p:pic>
        <p:nvPicPr>
          <p:cNvPr id="3" name="Picture 2" descr="A white circle with black text&#10;&#10;Description automatically generated">
            <a:extLst>
              <a:ext uri="{FF2B5EF4-FFF2-40B4-BE49-F238E27FC236}">
                <a16:creationId xmlns:a16="http://schemas.microsoft.com/office/drawing/2014/main" id="{A1EC5018-C01A-F7C6-0879-D4B5A3EED4A8}"/>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5574166" y="5580684"/>
            <a:ext cx="1043668" cy="1043668"/>
          </a:xfrm>
          <a:prstGeom prst="rect">
            <a:avLst/>
          </a:prstGeom>
        </p:spPr>
      </p:pic>
    </p:spTree>
    <p:extLst>
      <p:ext uri="{BB962C8B-B14F-4D97-AF65-F5344CB8AC3E}">
        <p14:creationId xmlns:p14="http://schemas.microsoft.com/office/powerpoint/2010/main" val="108551966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Two Content">
    <p:bg>
      <p:bgRef idx="1001">
        <a:schemeClr val="bg1"/>
      </p:bgRef>
    </p:bg>
    <p:spTree>
      <p:nvGrpSpPr>
        <p:cNvPr id="1" name=""/>
        <p:cNvGrpSpPr/>
        <p:nvPr/>
      </p:nvGrpSpPr>
      <p:grpSpPr>
        <a:xfrm>
          <a:off x="0" y="0"/>
          <a:ext cx="0" cy="0"/>
          <a:chOff x="0" y="0"/>
          <a:chExt cx="0" cy="0"/>
        </a:xfrm>
      </p:grpSpPr>
      <p:sp>
        <p:nvSpPr>
          <p:cNvPr id="8" name="Slide Number Placeholder 1">
            <a:extLst>
              <a:ext uri="{FF2B5EF4-FFF2-40B4-BE49-F238E27FC236}">
                <a16:creationId xmlns:a16="http://schemas.microsoft.com/office/drawing/2014/main" id="{65C6B38F-C309-44D8-A2C1-9C3416D51E3E}"/>
              </a:ext>
            </a:extLst>
          </p:cNvPr>
          <p:cNvSpPr>
            <a:spLocks noGrp="1"/>
          </p:cNvSpPr>
          <p:nvPr>
            <p:ph type="sldNum" sz="quarter" idx="12"/>
          </p:nvPr>
        </p:nvSpPr>
        <p:spPr>
          <a:xfrm>
            <a:off x="9220200" y="6330950"/>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1" name="Straight Connector 10">
            <a:extLst>
              <a:ext uri="{FF2B5EF4-FFF2-40B4-BE49-F238E27FC236}">
                <a16:creationId xmlns:a16="http://schemas.microsoft.com/office/drawing/2014/main" id="{9094880B-1562-48EE-8594-88A0C5532670}"/>
              </a:ext>
            </a:extLst>
          </p:cNvPr>
          <p:cNvCxnSpPr>
            <a:cxnSpLocks/>
          </p:cNvCxnSpPr>
          <p:nvPr userDrawn="1"/>
        </p:nvCxnSpPr>
        <p:spPr>
          <a:xfrm>
            <a:off x="4648200" y="8255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600A2153-2A70-4F4A-8443-FA01112487E1}"/>
              </a:ext>
            </a:extLst>
          </p:cNvPr>
          <p:cNvCxnSpPr>
            <a:cxnSpLocks/>
          </p:cNvCxnSpPr>
          <p:nvPr userDrawn="1"/>
        </p:nvCxnSpPr>
        <p:spPr>
          <a:xfrm>
            <a:off x="4495800" y="62039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Oval 15">
            <a:extLst>
              <a:ext uri="{FF2B5EF4-FFF2-40B4-BE49-F238E27FC236}">
                <a16:creationId xmlns:a16="http://schemas.microsoft.com/office/drawing/2014/main" id="{B0C9DBA1-544D-4599-8879-3A377BC6B5F8}"/>
              </a:ext>
            </a:extLst>
          </p:cNvPr>
          <p:cNvSpPr/>
          <p:nvPr userDrawn="1"/>
        </p:nvSpPr>
        <p:spPr>
          <a:xfrm>
            <a:off x="-3314700" y="-1003300"/>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7" name="Text Placeholder 2">
            <a:extLst>
              <a:ext uri="{FF2B5EF4-FFF2-40B4-BE49-F238E27FC236}">
                <a16:creationId xmlns:a16="http://schemas.microsoft.com/office/drawing/2014/main" id="{0B42DC01-00FF-440E-9363-589CDEC66F28}"/>
              </a:ext>
            </a:extLst>
          </p:cNvPr>
          <p:cNvSpPr>
            <a:spLocks noGrp="1"/>
          </p:cNvSpPr>
          <p:nvPr>
            <p:ph type="body" idx="1" hasCustomPrompt="1"/>
          </p:nvPr>
        </p:nvSpPr>
        <p:spPr>
          <a:xfrm>
            <a:off x="6331426" y="1501360"/>
            <a:ext cx="5157787" cy="823912"/>
          </a:xfrm>
          <a:prstGeom prst="rect">
            <a:avLst/>
          </a:prstGeom>
        </p:spPr>
        <p:txBody>
          <a:bodyPr anchor="b"/>
          <a:lstStyle>
            <a:lvl1pPr marL="0" indent="0" algn="r">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18" name="Content Placeholder 3">
            <a:extLst>
              <a:ext uri="{FF2B5EF4-FFF2-40B4-BE49-F238E27FC236}">
                <a16:creationId xmlns:a16="http://schemas.microsoft.com/office/drawing/2014/main" id="{843187F0-69FC-4E93-92B1-C61F7B3A0EC7}"/>
              </a:ext>
            </a:extLst>
          </p:cNvPr>
          <p:cNvSpPr>
            <a:spLocks noGrp="1"/>
          </p:cNvSpPr>
          <p:nvPr>
            <p:ph sz="half" idx="2"/>
          </p:nvPr>
        </p:nvSpPr>
        <p:spPr>
          <a:xfrm>
            <a:off x="6331426" y="2480944"/>
            <a:ext cx="5157787" cy="3047146"/>
          </a:xfrm>
          <a:prstGeom prst="rect">
            <a:avLst/>
          </a:prstGeom>
        </p:spPr>
        <p:txBody>
          <a:bodyPr/>
          <a:lstStyle>
            <a:lvl1pPr algn="r">
              <a:defRPr>
                <a:solidFill>
                  <a:srgbClr val="000000"/>
                </a:solidFill>
              </a:defRPr>
            </a:lvl1pPr>
            <a:lvl2pPr algn="r">
              <a:defRPr>
                <a:solidFill>
                  <a:srgbClr val="000000"/>
                </a:solidFill>
              </a:defRPr>
            </a:lvl2pPr>
            <a:lvl3pPr algn="r">
              <a:defRPr>
                <a:solidFill>
                  <a:srgbClr val="000000"/>
                </a:solidFill>
              </a:defRPr>
            </a:lvl3pPr>
            <a:lvl4pPr algn="r">
              <a:defRPr>
                <a:solidFill>
                  <a:srgbClr val="000000"/>
                </a:solidFill>
              </a:defRPr>
            </a:lvl4pPr>
            <a:lvl5pPr algn="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21" name="Text Placeholder 19">
            <a:extLst>
              <a:ext uri="{FF2B5EF4-FFF2-40B4-BE49-F238E27FC236}">
                <a16:creationId xmlns:a16="http://schemas.microsoft.com/office/drawing/2014/main" id="{93D7DA51-9C87-4C3E-B9D5-9E1D610EE228}"/>
              </a:ext>
            </a:extLst>
          </p:cNvPr>
          <p:cNvSpPr>
            <a:spLocks noGrp="1"/>
          </p:cNvSpPr>
          <p:nvPr>
            <p:ph type="body" sz="quarter" idx="13" hasCustomPrompt="1"/>
          </p:nvPr>
        </p:nvSpPr>
        <p:spPr>
          <a:xfrm>
            <a:off x="5199207" y="405441"/>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PRESENATION TITLE</a:t>
            </a:r>
          </a:p>
        </p:txBody>
      </p:sp>
      <p:sp>
        <p:nvSpPr>
          <p:cNvPr id="22" name="Text Placeholder 19">
            <a:extLst>
              <a:ext uri="{FF2B5EF4-FFF2-40B4-BE49-F238E27FC236}">
                <a16:creationId xmlns:a16="http://schemas.microsoft.com/office/drawing/2014/main" id="{4EDC0188-7D9A-4E4D-89CA-7DCD597F871B}"/>
              </a:ext>
            </a:extLst>
          </p:cNvPr>
          <p:cNvSpPr>
            <a:spLocks noGrp="1"/>
          </p:cNvSpPr>
          <p:nvPr>
            <p:ph type="body" sz="quarter" idx="14" hasCustomPrompt="1"/>
          </p:nvPr>
        </p:nvSpPr>
        <p:spPr>
          <a:xfrm>
            <a:off x="5199207" y="6372225"/>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DEPARTMENT</a:t>
            </a:r>
          </a:p>
        </p:txBody>
      </p:sp>
      <p:sp>
        <p:nvSpPr>
          <p:cNvPr id="15" name="Picture Placeholder 4">
            <a:extLst>
              <a:ext uri="{FF2B5EF4-FFF2-40B4-BE49-F238E27FC236}">
                <a16:creationId xmlns:a16="http://schemas.microsoft.com/office/drawing/2014/main" id="{47B25134-7104-4BF3-8B9D-EB9AAB53AEF1}"/>
              </a:ext>
            </a:extLst>
          </p:cNvPr>
          <p:cNvSpPr>
            <a:spLocks noGrp="1"/>
          </p:cNvSpPr>
          <p:nvPr>
            <p:ph type="pic" sz="quarter" idx="15"/>
          </p:nvPr>
        </p:nvSpPr>
        <p:spPr>
          <a:xfrm>
            <a:off x="-2125155" y="-589654"/>
            <a:ext cx="8119555" cy="8300682"/>
          </a:xfrm>
          <a:prstGeom prst="flowChartConnector">
            <a:avLst/>
          </a:prstGeom>
        </p:spPr>
        <p:txBody>
          <a:bodyPr/>
          <a:lstStyle>
            <a:lvl1pPr algn="r">
              <a:defRPr/>
            </a:lvl1pPr>
          </a:lstStyle>
          <a:p>
            <a:r>
              <a:rPr lang="en-US"/>
              <a:t>Click icon to add picture</a:t>
            </a:r>
            <a:endParaRPr lang="en-US" dirty="0"/>
          </a:p>
        </p:txBody>
      </p:sp>
      <p:pic>
        <p:nvPicPr>
          <p:cNvPr id="3" name="Picture 2" descr="A green circle with black letters&#10;&#10;Description automatically generated">
            <a:extLst>
              <a:ext uri="{FF2B5EF4-FFF2-40B4-BE49-F238E27FC236}">
                <a16:creationId xmlns:a16="http://schemas.microsoft.com/office/drawing/2014/main" id="{3B620751-D81B-4CD6-3272-B4B1C4703C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0870187" y="242887"/>
            <a:ext cx="966212" cy="966212"/>
          </a:xfrm>
          <a:prstGeom prst="rect">
            <a:avLst/>
          </a:prstGeom>
        </p:spPr>
      </p:pic>
    </p:spTree>
    <p:extLst>
      <p:ext uri="{BB962C8B-B14F-4D97-AF65-F5344CB8AC3E}">
        <p14:creationId xmlns:p14="http://schemas.microsoft.com/office/powerpoint/2010/main" val="3143803640"/>
      </p:ext>
    </p:extLst>
  </p:cSld>
  <p:clrMapOvr>
    <a:overrideClrMapping bg1="lt1" tx1="dk1" bg2="lt2" tx2="dk2" accent1="accent1" accent2="accent2" accent3="accent3" accent4="accent4" accent5="accent5" accent6="accent6" hlink="hlink" folHlink="folHlink"/>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Comparison">
    <p:bg>
      <p:bgRef idx="1001">
        <a:schemeClr val="bg1"/>
      </p:bgRef>
    </p:bg>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68F56E5-5066-4D4C-9479-A016814E7A93}"/>
              </a:ext>
            </a:extLst>
          </p:cNvPr>
          <p:cNvSpPr>
            <a:spLocks noGrp="1"/>
          </p:cNvSpPr>
          <p:nvPr>
            <p:ph type="body" idx="1" hasCustomPrompt="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4" name="Content Placeholder 3">
            <a:extLst>
              <a:ext uri="{FF2B5EF4-FFF2-40B4-BE49-F238E27FC236}">
                <a16:creationId xmlns:a16="http://schemas.microsoft.com/office/drawing/2014/main" id="{C2F6E86F-A4F8-401B-8A77-C9D66282E334}"/>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82EA1BA1-EA2C-40EF-8319-7BA038262DA6}"/>
              </a:ext>
            </a:extLst>
          </p:cNvPr>
          <p:cNvSpPr>
            <a:spLocks noGrp="1"/>
          </p:cNvSpPr>
          <p:nvPr>
            <p:ph type="body" sz="quarter" idx="3" hasCustomPrompt="1"/>
          </p:nvPr>
        </p:nvSpPr>
        <p:spPr>
          <a:xfrm>
            <a:off x="6172200" y="1681163"/>
            <a:ext cx="5183188"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HEADER</a:t>
            </a:r>
          </a:p>
        </p:txBody>
      </p:sp>
      <p:sp>
        <p:nvSpPr>
          <p:cNvPr id="6" name="Content Placeholder 5">
            <a:extLst>
              <a:ext uri="{FF2B5EF4-FFF2-40B4-BE49-F238E27FC236}">
                <a16:creationId xmlns:a16="http://schemas.microsoft.com/office/drawing/2014/main" id="{4040B4E6-74C8-43C5-B3F4-E32D610C0867}"/>
              </a:ext>
            </a:extLst>
          </p:cNvPr>
          <p:cNvSpPr>
            <a:spLocks noGrp="1"/>
          </p:cNvSpPr>
          <p:nvPr>
            <p:ph sz="quarter" idx="4"/>
          </p:nvPr>
        </p:nvSpPr>
        <p:spPr>
          <a:xfrm>
            <a:off x="6172200" y="2660747"/>
            <a:ext cx="5183188"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cxnSp>
        <p:nvCxnSpPr>
          <p:cNvPr id="11" name="Straight Connector 10">
            <a:extLst>
              <a:ext uri="{FF2B5EF4-FFF2-40B4-BE49-F238E27FC236}">
                <a16:creationId xmlns:a16="http://schemas.microsoft.com/office/drawing/2014/main" id="{7B5AFC54-43E4-48A5-8102-64DE0898A7D3}"/>
              </a:ext>
            </a:extLst>
          </p:cNvPr>
          <p:cNvCxnSpPr/>
          <p:nvPr userDrawn="1"/>
        </p:nvCxnSpPr>
        <p:spPr>
          <a:xfrm>
            <a:off x="1143000" y="825500"/>
            <a:ext cx="106299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3" name="Slide Number Placeholder 1">
            <a:extLst>
              <a:ext uri="{FF2B5EF4-FFF2-40B4-BE49-F238E27FC236}">
                <a16:creationId xmlns:a16="http://schemas.microsoft.com/office/drawing/2014/main" id="{48CA7A28-A8C2-4D1B-96F7-376D3878C052}"/>
              </a:ext>
            </a:extLst>
          </p:cNvPr>
          <p:cNvSpPr>
            <a:spLocks noGrp="1"/>
          </p:cNvSpPr>
          <p:nvPr>
            <p:ph type="sldNum" sz="quarter" idx="12"/>
          </p:nvPr>
        </p:nvSpPr>
        <p:spPr>
          <a:xfrm>
            <a:off x="9220200" y="6371894"/>
            <a:ext cx="2743200" cy="365125"/>
          </a:xfrm>
        </p:spPr>
        <p:txBody>
          <a:bodyPr/>
          <a:lstStyle/>
          <a:p>
            <a:fld id="{46BD448A-2EFF-4448-92A0-A2A7B0B2C308}" type="slidenum">
              <a:rPr lang="en-US" smtClean="0">
                <a:solidFill>
                  <a:srgbClr val="C6C8CA"/>
                </a:solidFill>
                <a:latin typeface="DINOT" panose="020B0504020101020102" pitchFamily="34" charset="0"/>
                <a:cs typeface="DINOT" panose="020B0504020101020102" pitchFamily="34" charset="0"/>
              </a:rPr>
              <a:t>‹#›</a:t>
            </a:fld>
            <a:endParaRPr lang="en-US" dirty="0">
              <a:solidFill>
                <a:srgbClr val="C6C8CA"/>
              </a:solidFill>
              <a:latin typeface="DINOT" panose="020B0504020101020102" pitchFamily="34" charset="0"/>
              <a:cs typeface="DINOT" panose="020B0504020101020102" pitchFamily="34" charset="0"/>
            </a:endParaRPr>
          </a:p>
        </p:txBody>
      </p:sp>
      <p:cxnSp>
        <p:nvCxnSpPr>
          <p:cNvPr id="15" name="Straight Connector 14">
            <a:extLst>
              <a:ext uri="{FF2B5EF4-FFF2-40B4-BE49-F238E27FC236}">
                <a16:creationId xmlns:a16="http://schemas.microsoft.com/office/drawing/2014/main" id="{C1C886E6-B70E-4193-AFCA-62D61DFBE943}"/>
              </a:ext>
            </a:extLst>
          </p:cNvPr>
          <p:cNvCxnSpPr>
            <a:cxnSpLocks/>
          </p:cNvCxnSpPr>
          <p:nvPr userDrawn="1"/>
        </p:nvCxnSpPr>
        <p:spPr>
          <a:xfrm>
            <a:off x="304800" y="6244894"/>
            <a:ext cx="11633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6" name="Text Placeholder 19">
            <a:extLst>
              <a:ext uri="{FF2B5EF4-FFF2-40B4-BE49-F238E27FC236}">
                <a16:creationId xmlns:a16="http://schemas.microsoft.com/office/drawing/2014/main" id="{2C89FFBC-DBCC-4140-9964-BC19AB1BD670}"/>
              </a:ext>
            </a:extLst>
          </p:cNvPr>
          <p:cNvSpPr>
            <a:spLocks noGrp="1"/>
          </p:cNvSpPr>
          <p:nvPr>
            <p:ph type="body" sz="quarter" idx="13" hasCustomPrompt="1"/>
          </p:nvPr>
        </p:nvSpPr>
        <p:spPr>
          <a:xfrm>
            <a:off x="1345910" y="399669"/>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PRESENATION TITLE</a:t>
            </a:r>
          </a:p>
        </p:txBody>
      </p:sp>
      <p:sp>
        <p:nvSpPr>
          <p:cNvPr id="17" name="Text Placeholder 19">
            <a:extLst>
              <a:ext uri="{FF2B5EF4-FFF2-40B4-BE49-F238E27FC236}">
                <a16:creationId xmlns:a16="http://schemas.microsoft.com/office/drawing/2014/main" id="{24E6428D-0E9F-4501-AB50-CBB907F79F3E}"/>
              </a:ext>
            </a:extLst>
          </p:cNvPr>
          <p:cNvSpPr>
            <a:spLocks noGrp="1"/>
          </p:cNvSpPr>
          <p:nvPr>
            <p:ph type="body" sz="quarter" idx="14" hasCustomPrompt="1"/>
          </p:nvPr>
        </p:nvSpPr>
        <p:spPr>
          <a:xfrm>
            <a:off x="304800" y="6304540"/>
            <a:ext cx="3768725" cy="323850"/>
          </a:xfrm>
        </p:spPr>
        <p:txBody>
          <a:bodyPr>
            <a:normAutofit/>
          </a:bodyPr>
          <a:lstStyle>
            <a:lvl1pPr marL="0" indent="0">
              <a:buNone/>
              <a:defRPr sz="1400" b="1">
                <a:solidFill>
                  <a:schemeClr val="bg2"/>
                </a:solidFill>
                <a:latin typeface="+mn-lt"/>
              </a:defRPr>
            </a:lvl1pPr>
            <a:lvl3pPr marL="914400" indent="0">
              <a:buNone/>
              <a:defRPr/>
            </a:lvl3pPr>
          </a:lstStyle>
          <a:p>
            <a:pPr lvl="0"/>
            <a:r>
              <a:rPr lang="en-US" dirty="0"/>
              <a:t>DEPARTMENT</a:t>
            </a:r>
          </a:p>
        </p:txBody>
      </p:sp>
      <p:pic>
        <p:nvPicPr>
          <p:cNvPr id="2" name="Picture 1" descr="A green circle with black letters&#10;&#10;Description automatically generated">
            <a:extLst>
              <a:ext uri="{FF2B5EF4-FFF2-40B4-BE49-F238E27FC236}">
                <a16:creationId xmlns:a16="http://schemas.microsoft.com/office/drawing/2014/main" id="{29B64F31-4CF5-BEF3-F3AD-2ECDCBB3A9D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87" y="242887"/>
            <a:ext cx="966212" cy="966212"/>
          </a:xfrm>
          <a:prstGeom prst="rect">
            <a:avLst/>
          </a:prstGeom>
        </p:spPr>
      </p:pic>
    </p:spTree>
    <p:extLst>
      <p:ext uri="{BB962C8B-B14F-4D97-AF65-F5344CB8AC3E}">
        <p14:creationId xmlns:p14="http://schemas.microsoft.com/office/powerpoint/2010/main" val="4023772432"/>
      </p:ext>
    </p:extLst>
  </p:cSld>
  <p:clrMapOvr>
    <a:overrideClrMapping bg1="lt1" tx1="dk1" bg2="lt2" tx2="dk2" accent1="accent1" accent2="accent2" accent3="accent3" accent4="accent4" accent5="accent5" accent6="accent6" hlink="hlink" folHlink="folHlink"/>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ontent with Caption">
    <p:bg>
      <p:bgRef idx="1001">
        <a:schemeClr val="bg1"/>
      </p:bgRef>
    </p:bg>
    <p:spTree>
      <p:nvGrpSpPr>
        <p:cNvPr id="1" name=""/>
        <p:cNvGrpSpPr/>
        <p:nvPr/>
      </p:nvGrpSpPr>
      <p:grpSpPr>
        <a:xfrm>
          <a:off x="0" y="0"/>
          <a:ext cx="0" cy="0"/>
          <a:chOff x="0" y="0"/>
          <a:chExt cx="0" cy="0"/>
        </a:xfrm>
      </p:grpSpPr>
      <p:cxnSp>
        <p:nvCxnSpPr>
          <p:cNvPr id="14" name="Straight Connector 13">
            <a:extLst>
              <a:ext uri="{FF2B5EF4-FFF2-40B4-BE49-F238E27FC236}">
                <a16:creationId xmlns:a16="http://schemas.microsoft.com/office/drawing/2014/main" id="{338632E4-AC15-4C97-8E91-0B80EB5BA846}"/>
              </a:ext>
            </a:extLst>
          </p:cNvPr>
          <p:cNvCxnSpPr>
            <a:cxnSpLocks/>
          </p:cNvCxnSpPr>
          <p:nvPr userDrawn="1"/>
        </p:nvCxnSpPr>
        <p:spPr>
          <a:xfrm>
            <a:off x="524301" y="6229350"/>
            <a:ext cx="74422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7" name="Slide Number Placeholder 6">
            <a:extLst>
              <a:ext uri="{FF2B5EF4-FFF2-40B4-BE49-F238E27FC236}">
                <a16:creationId xmlns:a16="http://schemas.microsoft.com/office/drawing/2014/main" id="{452AB8E3-BD12-4247-8DF8-C51A26CBD002}"/>
              </a:ext>
            </a:extLst>
          </p:cNvPr>
          <p:cNvSpPr>
            <a:spLocks noGrp="1"/>
          </p:cNvSpPr>
          <p:nvPr>
            <p:ph type="sldNum" sz="quarter" idx="12"/>
          </p:nvPr>
        </p:nvSpPr>
        <p:spPr/>
        <p:txBody>
          <a:bodyPr/>
          <a:lstStyle/>
          <a:p>
            <a:fld id="{1F50D7D2-FAD1-4593-92DD-F775DA94F265}" type="slidenum">
              <a:rPr lang="en-US" smtClean="0"/>
              <a:t>‹#›</a:t>
            </a:fld>
            <a:endParaRPr lang="en-US"/>
          </a:p>
        </p:txBody>
      </p:sp>
      <p:sp>
        <p:nvSpPr>
          <p:cNvPr id="8" name="Oval 7">
            <a:extLst>
              <a:ext uri="{FF2B5EF4-FFF2-40B4-BE49-F238E27FC236}">
                <a16:creationId xmlns:a16="http://schemas.microsoft.com/office/drawing/2014/main" id="{B6992E67-6E04-40FF-B828-16FB4151C6FE}"/>
              </a:ext>
            </a:extLst>
          </p:cNvPr>
          <p:cNvSpPr/>
          <p:nvPr userDrawn="1"/>
        </p:nvSpPr>
        <p:spPr>
          <a:xfrm>
            <a:off x="7092431" y="-1116368"/>
            <a:ext cx="9309100" cy="9309100"/>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9" name="Slide Number Placeholder 1">
            <a:extLst>
              <a:ext uri="{FF2B5EF4-FFF2-40B4-BE49-F238E27FC236}">
                <a16:creationId xmlns:a16="http://schemas.microsoft.com/office/drawing/2014/main" id="{29444795-0E99-4479-A42F-59F298E669F3}"/>
              </a:ext>
            </a:extLst>
          </p:cNvPr>
          <p:cNvSpPr txBox="1">
            <a:spLocks/>
          </p:cNvSpPr>
          <p:nvPr userDrawn="1"/>
        </p:nvSpPr>
        <p:spPr>
          <a:xfrm>
            <a:off x="5108316" y="6367497"/>
            <a:ext cx="2743200" cy="365125"/>
          </a:xfrm>
          <a:prstGeom prst="rect">
            <a:avLst/>
          </a:prstGeom>
        </p:spPr>
        <p:txBody>
          <a:bodyPr vert="horz" lIns="91440" tIns="45720" rIns="91440" bIns="45720" rtlCol="0" anchor="ctr"/>
          <a:lstStyle>
            <a:defPPr>
              <a:defRPr lang="en-US"/>
            </a:defPPr>
            <a:lvl1pPr marL="0" algn="r" defTabSz="914400" rtl="0" eaLnBrk="1" latinLnBrk="0" hangingPunct="1">
              <a:defRPr sz="1200" kern="1200">
                <a:solidFill>
                  <a:schemeClr val="tx1">
                    <a:tint val="75000"/>
                  </a:schemeClr>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46BD448A-2EFF-4448-92A0-A2A7B0B2C308}" type="slidenum">
              <a:rPr lang="en-US" smtClean="0">
                <a:solidFill>
                  <a:srgbClr val="C6C8CA"/>
                </a:solidFill>
                <a:latin typeface="DINOT" panose="020B0504020101020102" pitchFamily="34" charset="0"/>
                <a:cs typeface="DINOT" panose="020B0504020101020102" pitchFamily="34" charset="0"/>
              </a:rPr>
              <a:pPr/>
              <a:t>‹#›</a:t>
            </a:fld>
            <a:endParaRPr lang="en-US" dirty="0">
              <a:solidFill>
                <a:srgbClr val="C6C8CA"/>
              </a:solidFill>
              <a:latin typeface="DINOT" panose="020B0504020101020102" pitchFamily="34" charset="0"/>
              <a:cs typeface="DINOT" panose="020B0504020101020102" pitchFamily="34" charset="0"/>
            </a:endParaRPr>
          </a:p>
        </p:txBody>
      </p:sp>
      <p:sp>
        <p:nvSpPr>
          <p:cNvPr id="10" name="TextBox 9">
            <a:extLst>
              <a:ext uri="{FF2B5EF4-FFF2-40B4-BE49-F238E27FC236}">
                <a16:creationId xmlns:a16="http://schemas.microsoft.com/office/drawing/2014/main" id="{B997F879-359F-44B9-9D7D-1342B2D61168}"/>
              </a:ext>
            </a:extLst>
          </p:cNvPr>
          <p:cNvSpPr txBox="1"/>
          <p:nvPr userDrawn="1"/>
        </p:nvSpPr>
        <p:spPr>
          <a:xfrm>
            <a:off x="498901" y="6356350"/>
            <a:ext cx="3746500" cy="307777"/>
          </a:xfrm>
          <a:prstGeom prst="rect">
            <a:avLst/>
          </a:prstGeom>
          <a:noFill/>
        </p:spPr>
        <p:txBody>
          <a:bodyPr wrap="square" rtlCol="0">
            <a:spAutoFit/>
          </a:bodyPr>
          <a:lstStyle/>
          <a:p>
            <a:r>
              <a:rPr lang="en-US" sz="1400" dirty="0">
                <a:solidFill>
                  <a:srgbClr val="C6C8CA"/>
                </a:solidFill>
                <a:latin typeface="DINOT" panose="020B0504020101020102" pitchFamily="34" charset="0"/>
                <a:cs typeface="DINOT" panose="020B0504020101020102" pitchFamily="34" charset="0"/>
              </a:rPr>
              <a:t>DEPARTMENT</a:t>
            </a:r>
          </a:p>
        </p:txBody>
      </p:sp>
      <p:sp>
        <p:nvSpPr>
          <p:cNvPr id="11" name="TextBox 10">
            <a:extLst>
              <a:ext uri="{FF2B5EF4-FFF2-40B4-BE49-F238E27FC236}">
                <a16:creationId xmlns:a16="http://schemas.microsoft.com/office/drawing/2014/main" id="{AE71B4C6-DB62-4D5E-946E-ECA6D5C8FC7E}"/>
              </a:ext>
            </a:extLst>
          </p:cNvPr>
          <p:cNvSpPr txBox="1"/>
          <p:nvPr userDrawn="1"/>
        </p:nvSpPr>
        <p:spPr>
          <a:xfrm>
            <a:off x="1248201" y="443109"/>
            <a:ext cx="3746500" cy="307777"/>
          </a:xfrm>
          <a:prstGeom prst="rect">
            <a:avLst/>
          </a:prstGeom>
          <a:noFill/>
        </p:spPr>
        <p:txBody>
          <a:bodyPr wrap="square" rtlCol="0">
            <a:spAutoFit/>
          </a:bodyPr>
          <a:lstStyle/>
          <a:p>
            <a:r>
              <a:rPr lang="en-US" sz="1400" b="1" dirty="0">
                <a:solidFill>
                  <a:srgbClr val="939597"/>
                </a:solidFill>
                <a:latin typeface="DINOT" panose="020B0504020101020102" pitchFamily="34" charset="0"/>
                <a:cs typeface="DINOT" panose="020B0504020101020102" pitchFamily="34" charset="0"/>
              </a:rPr>
              <a:t>PRESENTATION TITLE</a:t>
            </a:r>
          </a:p>
        </p:txBody>
      </p:sp>
      <p:cxnSp>
        <p:nvCxnSpPr>
          <p:cNvPr id="12" name="Straight Connector 11">
            <a:extLst>
              <a:ext uri="{FF2B5EF4-FFF2-40B4-BE49-F238E27FC236}">
                <a16:creationId xmlns:a16="http://schemas.microsoft.com/office/drawing/2014/main" id="{833692B5-0898-4392-A502-3E0A4AFB8C72}"/>
              </a:ext>
            </a:extLst>
          </p:cNvPr>
          <p:cNvCxnSpPr>
            <a:cxnSpLocks/>
          </p:cNvCxnSpPr>
          <p:nvPr userDrawn="1"/>
        </p:nvCxnSpPr>
        <p:spPr>
          <a:xfrm>
            <a:off x="676701" y="850900"/>
            <a:ext cx="6261100" cy="0"/>
          </a:xfrm>
          <a:prstGeom prst="line">
            <a:avLst/>
          </a:prstGeom>
          <a:ln w="25400">
            <a:solidFill>
              <a:srgbClr val="C6C8CA"/>
            </a:solidFill>
          </a:ln>
        </p:spPr>
        <p:style>
          <a:lnRef idx="1">
            <a:schemeClr val="accent1"/>
          </a:lnRef>
          <a:fillRef idx="0">
            <a:schemeClr val="accent1"/>
          </a:fillRef>
          <a:effectRef idx="0">
            <a:schemeClr val="accent1"/>
          </a:effectRef>
          <a:fontRef idx="minor">
            <a:schemeClr val="tx1"/>
          </a:fontRef>
        </p:style>
      </p:cxnSp>
      <p:sp>
        <p:nvSpPr>
          <p:cNvPr id="17" name="Text Placeholder 2">
            <a:extLst>
              <a:ext uri="{FF2B5EF4-FFF2-40B4-BE49-F238E27FC236}">
                <a16:creationId xmlns:a16="http://schemas.microsoft.com/office/drawing/2014/main" id="{73F79DE3-A4BA-4948-A461-7ED9A92AF77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solidFill>
                  <a:schemeClr val="tx2"/>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8" name="Content Placeholder 3">
            <a:extLst>
              <a:ext uri="{FF2B5EF4-FFF2-40B4-BE49-F238E27FC236}">
                <a16:creationId xmlns:a16="http://schemas.microsoft.com/office/drawing/2014/main" id="{AF5AD662-8FAC-48EA-B28C-F6E978C21D3D}"/>
              </a:ext>
            </a:extLst>
          </p:cNvPr>
          <p:cNvSpPr>
            <a:spLocks noGrp="1"/>
          </p:cNvSpPr>
          <p:nvPr>
            <p:ph sz="half" idx="2"/>
          </p:nvPr>
        </p:nvSpPr>
        <p:spPr>
          <a:xfrm>
            <a:off x="839788" y="2660747"/>
            <a:ext cx="5157787" cy="3047146"/>
          </a:xfrm>
          <a:prstGeom prst="rect">
            <a:avLst/>
          </a:prstGeom>
        </p:spPr>
        <p:txBody>
          <a:bodyPr/>
          <a:lstStyle>
            <a:lvl1pPr>
              <a:defRPr>
                <a:solidFill>
                  <a:srgbClr val="000000"/>
                </a:solidFill>
              </a:defRPr>
            </a:lvl1pPr>
            <a:lvl2pPr>
              <a:defRPr>
                <a:solidFill>
                  <a:srgbClr val="000000"/>
                </a:solidFill>
              </a:defRPr>
            </a:lvl2pPr>
            <a:lvl3pPr>
              <a:defRPr>
                <a:solidFill>
                  <a:srgbClr val="000000"/>
                </a:solidFill>
              </a:defRPr>
            </a:lvl3pPr>
            <a:lvl4pPr>
              <a:defRPr>
                <a:solidFill>
                  <a:srgbClr val="000000"/>
                </a:solidFill>
              </a:defRPr>
            </a:lvl4pPr>
            <a:lvl5pPr>
              <a:defRPr>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Picture Placeholder 4">
            <a:extLst>
              <a:ext uri="{FF2B5EF4-FFF2-40B4-BE49-F238E27FC236}">
                <a16:creationId xmlns:a16="http://schemas.microsoft.com/office/drawing/2014/main" id="{B2EC12F0-524A-4889-88CD-5E0F371382F5}"/>
              </a:ext>
            </a:extLst>
          </p:cNvPr>
          <p:cNvSpPr>
            <a:spLocks noGrp="1"/>
          </p:cNvSpPr>
          <p:nvPr>
            <p:ph type="pic" sz="quarter" idx="13"/>
          </p:nvPr>
        </p:nvSpPr>
        <p:spPr>
          <a:xfrm>
            <a:off x="7092431" y="-521596"/>
            <a:ext cx="8119555" cy="8119555"/>
          </a:xfrm>
          <a:prstGeom prst="flowChartConnector">
            <a:avLst/>
          </a:prstGeom>
        </p:spPr>
        <p:txBody>
          <a:bodyPr/>
          <a:lstStyle>
            <a:lvl1pPr>
              <a:defRPr>
                <a:solidFill>
                  <a:srgbClr val="000000"/>
                </a:solidFill>
              </a:defRPr>
            </a:lvl1pPr>
          </a:lstStyle>
          <a:p>
            <a:r>
              <a:rPr lang="en-US"/>
              <a:t>Click icon to add picture</a:t>
            </a:r>
            <a:endParaRPr lang="en-US" dirty="0"/>
          </a:p>
        </p:txBody>
      </p:sp>
      <p:pic>
        <p:nvPicPr>
          <p:cNvPr id="2" name="Picture 1" descr="A green circle with black letters&#10;&#10;Description automatically generated">
            <a:extLst>
              <a:ext uri="{FF2B5EF4-FFF2-40B4-BE49-F238E27FC236}">
                <a16:creationId xmlns:a16="http://schemas.microsoft.com/office/drawing/2014/main" id="{55D6C988-B37D-F052-050E-DDE63E4A893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227587" y="113891"/>
            <a:ext cx="966212" cy="966212"/>
          </a:xfrm>
          <a:prstGeom prst="rect">
            <a:avLst/>
          </a:prstGeom>
        </p:spPr>
      </p:pic>
    </p:spTree>
    <p:extLst>
      <p:ext uri="{BB962C8B-B14F-4D97-AF65-F5344CB8AC3E}">
        <p14:creationId xmlns:p14="http://schemas.microsoft.com/office/powerpoint/2010/main" val="1072779004"/>
      </p:ext>
    </p:extLst>
  </p:cSld>
  <p:clrMapOvr>
    <a:overrideClrMapping bg1="lt1" tx1="dk1" bg2="lt2" tx2="dk2" accent1="accent1" accent2="accent2" accent3="accent3" accent4="accent4" accent5="accent5" accent6="accent6" hlink="hlink" folHlink="folHlink"/>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3" name="Picture 2" descr="A black and white logo&#10;&#10;Description automatically generated">
            <a:extLst>
              <a:ext uri="{FF2B5EF4-FFF2-40B4-BE49-F238E27FC236}">
                <a16:creationId xmlns:a16="http://schemas.microsoft.com/office/drawing/2014/main" id="{AB425EB8-B6AB-78AB-D04B-23B20937606F}"/>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282121" y="1167150"/>
            <a:ext cx="4937540" cy="2261850"/>
          </a:xfrm>
          <a:prstGeom prst="rect">
            <a:avLst/>
          </a:prstGeom>
        </p:spPr>
      </p:pic>
      <p:grpSp>
        <p:nvGrpSpPr>
          <p:cNvPr id="8" name="Group 7">
            <a:extLst>
              <a:ext uri="{FF2B5EF4-FFF2-40B4-BE49-F238E27FC236}">
                <a16:creationId xmlns:a16="http://schemas.microsoft.com/office/drawing/2014/main" id="{50631AB9-B5A3-2DDE-3ECD-3B49C9CBA2A9}"/>
              </a:ext>
            </a:extLst>
          </p:cNvPr>
          <p:cNvGrpSpPr/>
          <p:nvPr userDrawn="1"/>
        </p:nvGrpSpPr>
        <p:grpSpPr>
          <a:xfrm>
            <a:off x="2086767" y="4175754"/>
            <a:ext cx="8036257" cy="2148841"/>
            <a:chOff x="2086767" y="4175754"/>
            <a:chExt cx="8036257" cy="2148841"/>
          </a:xfrm>
        </p:grpSpPr>
        <p:pic>
          <p:nvPicPr>
            <p:cNvPr id="6" name="Graphic 5">
              <a:extLst>
                <a:ext uri="{FF2B5EF4-FFF2-40B4-BE49-F238E27FC236}">
                  <a16:creationId xmlns:a16="http://schemas.microsoft.com/office/drawing/2014/main" id="{71431745-310D-4BD7-BC32-D1681D2FE993}"/>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2086767" y="4175755"/>
              <a:ext cx="8036257" cy="2148840"/>
            </a:xfrm>
            <a:prstGeom prst="rect">
              <a:avLst/>
            </a:prstGeom>
          </p:spPr>
        </p:pic>
        <p:pic>
          <p:nvPicPr>
            <p:cNvPr id="5" name="Picture 4" descr="A black and white circle with a black circle and a black circle with a black circle and a black circle with a black circle and a black circle with a black circle and a black circle with a&#10;&#10;Description automatically generated">
              <a:extLst>
                <a:ext uri="{FF2B5EF4-FFF2-40B4-BE49-F238E27FC236}">
                  <a16:creationId xmlns:a16="http://schemas.microsoft.com/office/drawing/2014/main" id="{F6D52983-BAB4-29E0-365F-926C01FE10EC}"/>
                </a:ext>
              </a:extLst>
            </p:cNvPr>
            <p:cNvPicPr>
              <a:picLocks noChangeAspect="1"/>
            </p:cNvPicPr>
            <p:nvPr userDrawn="1"/>
          </p:nvPicPr>
          <p:blipFill>
            <a:blip r:embed="rId5">
              <a:alphaModFix amt="85000"/>
              <a:extLst>
                <a:ext uri="{28A0092B-C50C-407E-A947-70E740481C1C}">
                  <a14:useLocalDpi xmlns:a14="http://schemas.microsoft.com/office/drawing/2010/main" val="0"/>
                </a:ext>
              </a:extLst>
            </a:blip>
            <a:stretch>
              <a:fillRect/>
            </a:stretch>
          </p:blipFill>
          <p:spPr>
            <a:xfrm>
              <a:off x="9684470" y="4175754"/>
              <a:ext cx="318727" cy="318727"/>
            </a:xfrm>
            <a:prstGeom prst="rect">
              <a:avLst/>
            </a:prstGeom>
          </p:spPr>
        </p:pic>
      </p:grpSp>
    </p:spTree>
    <p:extLst>
      <p:ext uri="{BB962C8B-B14F-4D97-AF65-F5344CB8AC3E}">
        <p14:creationId xmlns:p14="http://schemas.microsoft.com/office/powerpoint/2010/main" val="395635656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665ABD-6084-4CE4-9D0C-25F78AABE356}"/>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145F197-F080-4B80-9211-B70B3C6CD8D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219CFA61-DB8E-4D2A-A185-25F93D4FB5E8}"/>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43D859C5-8D30-4CB3-B661-A49586C457E6}"/>
              </a:ext>
            </a:extLst>
          </p:cNvPr>
          <p:cNvSpPr>
            <a:spLocks noGrp="1"/>
          </p:cNvSpPr>
          <p:nvPr>
            <p:ph type="dt" sz="half" idx="10"/>
          </p:nvPr>
        </p:nvSpPr>
        <p:spPr/>
        <p:txBody>
          <a:bodyPr/>
          <a:lstStyle/>
          <a:p>
            <a:fld id="{F573F617-8018-4FBC-AFA0-7BE30637B911}" type="datetimeFigureOut">
              <a:rPr lang="en-US" smtClean="0"/>
              <a:t>2/13/2024</a:t>
            </a:fld>
            <a:endParaRPr lang="en-US"/>
          </a:p>
        </p:txBody>
      </p:sp>
      <p:sp>
        <p:nvSpPr>
          <p:cNvPr id="6" name="Footer Placeholder 5">
            <a:extLst>
              <a:ext uri="{FF2B5EF4-FFF2-40B4-BE49-F238E27FC236}">
                <a16:creationId xmlns:a16="http://schemas.microsoft.com/office/drawing/2014/main" id="{ACCBAA00-B829-4B7F-BED5-CFA4EA3CE9E5}"/>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07E61D71-FA32-4E15-B758-F8566EA77E5C}"/>
              </a:ext>
            </a:extLst>
          </p:cNvPr>
          <p:cNvSpPr>
            <a:spLocks noGrp="1"/>
          </p:cNvSpPr>
          <p:nvPr>
            <p:ph type="sldNum" sz="quarter" idx="12"/>
          </p:nvPr>
        </p:nvSpPr>
        <p:spPr/>
        <p:txBody>
          <a:bodyPr/>
          <a:lstStyle/>
          <a:p>
            <a:fld id="{1884AA65-EEDC-4C35-9A22-0109783725FB}" type="slidenum">
              <a:rPr lang="en-US" smtClean="0"/>
              <a:t>‹#›</a:t>
            </a:fld>
            <a:endParaRPr lang="en-US"/>
          </a:p>
        </p:txBody>
      </p:sp>
    </p:spTree>
    <p:extLst>
      <p:ext uri="{BB962C8B-B14F-4D97-AF65-F5344CB8AC3E}">
        <p14:creationId xmlns:p14="http://schemas.microsoft.com/office/powerpoint/2010/main" val="139808276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2" Type="http://schemas.openxmlformats.org/officeDocument/2006/relationships/theme" Target="../theme/theme10.xml"/><Relationship Id="rId1" Type="http://schemas.openxmlformats.org/officeDocument/2006/relationships/slideLayout" Target="../slideLayouts/slideLayout47.xml"/></Relationships>
</file>

<file path=ppt/slideMasters/_rels/slideMaster11.xml.rels><?xml version="1.0" encoding="UTF-8" standalone="yes"?>
<Relationships xmlns="http://schemas.openxmlformats.org/package/2006/relationships"><Relationship Id="rId8" Type="http://schemas.openxmlformats.org/officeDocument/2006/relationships/theme" Target="../theme/theme11.xml"/><Relationship Id="rId3" Type="http://schemas.openxmlformats.org/officeDocument/2006/relationships/slideLayout" Target="../slideLayouts/slideLayout50.xml"/><Relationship Id="rId7" Type="http://schemas.openxmlformats.org/officeDocument/2006/relationships/slideLayout" Target="../slideLayouts/slideLayout54.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5" Type="http://schemas.openxmlformats.org/officeDocument/2006/relationships/slideLayout" Target="../slideLayouts/slideLayout52.xml"/><Relationship Id="rId4" Type="http://schemas.openxmlformats.org/officeDocument/2006/relationships/slideLayout" Target="../slideLayouts/slideLayout5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62.xml"/><Relationship Id="rId13" Type="http://schemas.openxmlformats.org/officeDocument/2006/relationships/slideLayout" Target="../slideLayouts/slideLayout67.xml"/><Relationship Id="rId18" Type="http://schemas.openxmlformats.org/officeDocument/2006/relationships/slideLayout" Target="../slideLayouts/slideLayout72.xml"/><Relationship Id="rId26" Type="http://schemas.openxmlformats.org/officeDocument/2006/relationships/theme" Target="../theme/theme12.xml"/><Relationship Id="rId3" Type="http://schemas.openxmlformats.org/officeDocument/2006/relationships/slideLayout" Target="../slideLayouts/slideLayout57.xml"/><Relationship Id="rId21" Type="http://schemas.openxmlformats.org/officeDocument/2006/relationships/slideLayout" Target="../slideLayouts/slideLayout75.xml"/><Relationship Id="rId7" Type="http://schemas.openxmlformats.org/officeDocument/2006/relationships/slideLayout" Target="../slideLayouts/slideLayout61.xml"/><Relationship Id="rId12" Type="http://schemas.openxmlformats.org/officeDocument/2006/relationships/slideLayout" Target="../slideLayouts/slideLayout66.xml"/><Relationship Id="rId17" Type="http://schemas.openxmlformats.org/officeDocument/2006/relationships/slideLayout" Target="../slideLayouts/slideLayout71.xml"/><Relationship Id="rId25" Type="http://schemas.openxmlformats.org/officeDocument/2006/relationships/slideLayout" Target="../slideLayouts/slideLayout79.xml"/><Relationship Id="rId2" Type="http://schemas.openxmlformats.org/officeDocument/2006/relationships/slideLayout" Target="../slideLayouts/slideLayout56.xml"/><Relationship Id="rId16" Type="http://schemas.openxmlformats.org/officeDocument/2006/relationships/slideLayout" Target="../slideLayouts/slideLayout70.xml"/><Relationship Id="rId20" Type="http://schemas.openxmlformats.org/officeDocument/2006/relationships/slideLayout" Target="../slideLayouts/slideLayout74.xml"/><Relationship Id="rId1" Type="http://schemas.openxmlformats.org/officeDocument/2006/relationships/slideLayout" Target="../slideLayouts/slideLayout55.xml"/><Relationship Id="rId6" Type="http://schemas.openxmlformats.org/officeDocument/2006/relationships/slideLayout" Target="../slideLayouts/slideLayout60.xml"/><Relationship Id="rId11" Type="http://schemas.openxmlformats.org/officeDocument/2006/relationships/slideLayout" Target="../slideLayouts/slideLayout65.xml"/><Relationship Id="rId24" Type="http://schemas.openxmlformats.org/officeDocument/2006/relationships/slideLayout" Target="../slideLayouts/slideLayout78.xml"/><Relationship Id="rId5" Type="http://schemas.openxmlformats.org/officeDocument/2006/relationships/slideLayout" Target="../slideLayouts/slideLayout59.xml"/><Relationship Id="rId15" Type="http://schemas.openxmlformats.org/officeDocument/2006/relationships/slideLayout" Target="../slideLayouts/slideLayout69.xml"/><Relationship Id="rId23" Type="http://schemas.openxmlformats.org/officeDocument/2006/relationships/slideLayout" Target="../slideLayouts/slideLayout77.xml"/><Relationship Id="rId10" Type="http://schemas.openxmlformats.org/officeDocument/2006/relationships/slideLayout" Target="../slideLayouts/slideLayout64.xml"/><Relationship Id="rId19" Type="http://schemas.openxmlformats.org/officeDocument/2006/relationships/slideLayout" Target="../slideLayouts/slideLayout73.xml"/><Relationship Id="rId4" Type="http://schemas.openxmlformats.org/officeDocument/2006/relationships/slideLayout" Target="../slideLayouts/slideLayout58.xml"/><Relationship Id="rId9" Type="http://schemas.openxmlformats.org/officeDocument/2006/relationships/slideLayout" Target="../slideLayouts/slideLayout63.xml"/><Relationship Id="rId14" Type="http://schemas.openxmlformats.org/officeDocument/2006/relationships/slideLayout" Target="../slideLayouts/slideLayout68.xml"/><Relationship Id="rId22" Type="http://schemas.openxmlformats.org/officeDocument/2006/relationships/slideLayout" Target="../slideLayouts/slideLayout76.xml"/></Relationships>
</file>

<file path=ppt/slideMasters/_rels/slideMaster13.xml.rels><?xml version="1.0" encoding="UTF-8" standalone="yes"?>
<Relationships xmlns="http://schemas.openxmlformats.org/package/2006/relationships"><Relationship Id="rId8" Type="http://schemas.openxmlformats.org/officeDocument/2006/relationships/theme" Target="../theme/theme13.xml"/><Relationship Id="rId3" Type="http://schemas.openxmlformats.org/officeDocument/2006/relationships/slideLayout" Target="../slideLayouts/slideLayout82.xml"/><Relationship Id="rId7" Type="http://schemas.openxmlformats.org/officeDocument/2006/relationships/slideLayout" Target="../slideLayouts/slideLayout86.xml"/><Relationship Id="rId2" Type="http://schemas.openxmlformats.org/officeDocument/2006/relationships/slideLayout" Target="../slideLayouts/slideLayout81.xml"/><Relationship Id="rId1" Type="http://schemas.openxmlformats.org/officeDocument/2006/relationships/slideLayout" Target="../slideLayouts/slideLayout80.xml"/><Relationship Id="rId6" Type="http://schemas.openxmlformats.org/officeDocument/2006/relationships/slideLayout" Target="../slideLayouts/slideLayout85.xml"/><Relationship Id="rId5" Type="http://schemas.openxmlformats.org/officeDocument/2006/relationships/slideLayout" Target="../slideLayouts/slideLayout84.xml"/><Relationship Id="rId4" Type="http://schemas.openxmlformats.org/officeDocument/2006/relationships/slideLayout" Target="../slideLayouts/slideLayout83.xml"/></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1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0.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theme" Target="../theme/theme3.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s>
</file>

<file path=ppt/slideMasters/_rels/slideMaster4.xml.rels><?xml version="1.0" encoding="UTF-8" standalone="yes"?>
<Relationships xmlns="http://schemas.openxmlformats.org/package/2006/relationships"><Relationship Id="rId8" Type="http://schemas.openxmlformats.org/officeDocument/2006/relationships/theme" Target="../theme/theme4.xml"/><Relationship Id="rId3" Type="http://schemas.openxmlformats.org/officeDocument/2006/relationships/slideLayout" Target="../slideLayouts/slideLayout26.xml"/><Relationship Id="rId7" Type="http://schemas.openxmlformats.org/officeDocument/2006/relationships/slideLayout" Target="../slideLayouts/slideLayout30.xml"/><Relationship Id="rId2" Type="http://schemas.openxmlformats.org/officeDocument/2006/relationships/slideLayout" Target="../slideLayouts/slideLayout25.xml"/><Relationship Id="rId1" Type="http://schemas.openxmlformats.org/officeDocument/2006/relationships/slideLayout" Target="../slideLayouts/slideLayout24.xml"/><Relationship Id="rId6" Type="http://schemas.openxmlformats.org/officeDocument/2006/relationships/slideLayout" Target="../slideLayouts/slideLayout29.xml"/><Relationship Id="rId5" Type="http://schemas.openxmlformats.org/officeDocument/2006/relationships/slideLayout" Target="../slideLayouts/slideLayout28.xml"/><Relationship Id="rId4" Type="http://schemas.openxmlformats.org/officeDocument/2006/relationships/slideLayout" Target="../slideLayouts/slideLayout27.xml"/></Relationships>
</file>

<file path=ppt/slideMasters/_rels/slideMaster5.xml.rels><?xml version="1.0" encoding="UTF-8" standalone="yes"?>
<Relationships xmlns="http://schemas.openxmlformats.org/package/2006/relationships"><Relationship Id="rId2" Type="http://schemas.openxmlformats.org/officeDocument/2006/relationships/theme" Target="../theme/theme5.xml"/><Relationship Id="rId1" Type="http://schemas.openxmlformats.org/officeDocument/2006/relationships/slideLayout" Target="../slideLayouts/slideLayout31.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39.xml"/><Relationship Id="rId3" Type="http://schemas.openxmlformats.org/officeDocument/2006/relationships/slideLayout" Target="../slideLayouts/slideLayout34.xml"/><Relationship Id="rId7" Type="http://schemas.openxmlformats.org/officeDocument/2006/relationships/slideLayout" Target="../slideLayouts/slideLayout38.xml"/><Relationship Id="rId12" Type="http://schemas.openxmlformats.org/officeDocument/2006/relationships/theme" Target="../theme/theme6.xml"/><Relationship Id="rId2" Type="http://schemas.openxmlformats.org/officeDocument/2006/relationships/slideLayout" Target="../slideLayouts/slideLayout33.xml"/><Relationship Id="rId1" Type="http://schemas.openxmlformats.org/officeDocument/2006/relationships/slideLayout" Target="../slideLayouts/slideLayout32.xml"/><Relationship Id="rId6" Type="http://schemas.openxmlformats.org/officeDocument/2006/relationships/slideLayout" Target="../slideLayouts/slideLayout37.xml"/><Relationship Id="rId11" Type="http://schemas.openxmlformats.org/officeDocument/2006/relationships/slideLayout" Target="../slideLayouts/slideLayout42.xml"/><Relationship Id="rId5" Type="http://schemas.openxmlformats.org/officeDocument/2006/relationships/slideLayout" Target="../slideLayouts/slideLayout36.xml"/><Relationship Id="rId10" Type="http://schemas.openxmlformats.org/officeDocument/2006/relationships/slideLayout" Target="../slideLayouts/slideLayout41.xml"/><Relationship Id="rId4" Type="http://schemas.openxmlformats.org/officeDocument/2006/relationships/slideLayout" Target="../slideLayouts/slideLayout35.xml"/><Relationship Id="rId9" Type="http://schemas.openxmlformats.org/officeDocument/2006/relationships/slideLayout" Target="../slideLayouts/slideLayout40.xml"/></Relationships>
</file>

<file path=ppt/slideMasters/_rels/slideMaster7.xml.rels><?xml version="1.0" encoding="UTF-8" standalone="yes"?>
<Relationships xmlns="http://schemas.openxmlformats.org/package/2006/relationships"><Relationship Id="rId2" Type="http://schemas.openxmlformats.org/officeDocument/2006/relationships/theme" Target="../theme/theme7.xml"/><Relationship Id="rId1" Type="http://schemas.openxmlformats.org/officeDocument/2006/relationships/slideLayout" Target="../slideLayouts/slideLayout43.xml"/></Relationships>
</file>

<file path=ppt/slideMasters/_rels/slideMaster8.xml.rels><?xml version="1.0" encoding="UTF-8" standalone="yes"?>
<Relationships xmlns="http://schemas.openxmlformats.org/package/2006/relationships"><Relationship Id="rId2" Type="http://schemas.openxmlformats.org/officeDocument/2006/relationships/theme" Target="../theme/theme8.xml"/><Relationship Id="rId1" Type="http://schemas.openxmlformats.org/officeDocument/2006/relationships/slideLayout" Target="../slideLayouts/slideLayout44.xml"/></Relationships>
</file>

<file path=ppt/slideMasters/_rels/slideMaster9.xml.rels><?xml version="1.0" encoding="UTF-8" standalone="yes"?>
<Relationships xmlns="http://schemas.openxmlformats.org/package/2006/relationships"><Relationship Id="rId3" Type="http://schemas.openxmlformats.org/officeDocument/2006/relationships/theme" Target="../theme/theme9.xml"/><Relationship Id="rId2" Type="http://schemas.openxmlformats.org/officeDocument/2006/relationships/slideLayout" Target="../slideLayouts/slideLayout46.xml"/><Relationship Id="rId1" Type="http://schemas.openxmlformats.org/officeDocument/2006/relationships/slideLayout" Target="../slideLayouts/slideLayout45.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751CD-8E3A-4DFF-B4F3-C86C272BAB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3EDD31-B6F7-4DBF-A81C-49C401B58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F28BA-C6B1-4662-964F-8B168D02E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3F617-8018-4FBC-AFA0-7BE30637B911}" type="datetimeFigureOut">
              <a:rPr lang="en-US" smtClean="0"/>
              <a:t>2/13/2024</a:t>
            </a:fld>
            <a:endParaRPr lang="en-US"/>
          </a:p>
        </p:txBody>
      </p:sp>
      <p:sp>
        <p:nvSpPr>
          <p:cNvPr id="5" name="Footer Placeholder 4">
            <a:extLst>
              <a:ext uri="{FF2B5EF4-FFF2-40B4-BE49-F238E27FC236}">
                <a16:creationId xmlns:a16="http://schemas.microsoft.com/office/drawing/2014/main" id="{60861C3D-7FF3-43FE-8749-D5CDA99D7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7F279E-354B-4668-98CE-4D03E72EF5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4AA65-EEDC-4C35-9A22-0109783725FB}" type="slidenum">
              <a:rPr lang="en-US" smtClean="0"/>
              <a:t>‹#›</a:t>
            </a:fld>
            <a:endParaRPr lang="en-US"/>
          </a:p>
        </p:txBody>
      </p:sp>
    </p:spTree>
    <p:extLst>
      <p:ext uri="{BB962C8B-B14F-4D97-AF65-F5344CB8AC3E}">
        <p14:creationId xmlns:p14="http://schemas.microsoft.com/office/powerpoint/2010/main" val="4066247878"/>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CC1C3D-13CD-440C-9EA8-A5FFE11A770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CE56543-3800-44E5-912F-FFF1AE0872F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6DDB672-90EA-4DDA-9314-3E99F4301A3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52F1DCE-D2DA-43C7-8251-3BD95953C535}" type="datetimeFigureOut">
              <a:rPr lang="en-US" smtClean="0"/>
              <a:t>2/13/2024</a:t>
            </a:fld>
            <a:endParaRPr lang="en-US"/>
          </a:p>
        </p:txBody>
      </p:sp>
      <p:sp>
        <p:nvSpPr>
          <p:cNvPr id="5" name="Footer Placeholder 4">
            <a:extLst>
              <a:ext uri="{FF2B5EF4-FFF2-40B4-BE49-F238E27FC236}">
                <a16:creationId xmlns:a16="http://schemas.microsoft.com/office/drawing/2014/main" id="{8BB00E6E-0E72-43D0-831E-72149D8FB5B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0FC8DAAB-670F-420B-953F-028B07EBCF53}"/>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D1C8357-7D71-4696-A2DE-138BF4B2C8EA}" type="slidenum">
              <a:rPr lang="en-US" smtClean="0"/>
              <a:t>‹#›</a:t>
            </a:fld>
            <a:endParaRPr lang="en-US"/>
          </a:p>
        </p:txBody>
      </p:sp>
    </p:spTree>
    <p:extLst>
      <p:ext uri="{BB962C8B-B14F-4D97-AF65-F5344CB8AC3E}">
        <p14:creationId xmlns:p14="http://schemas.microsoft.com/office/powerpoint/2010/main" val="690744279"/>
      </p:ext>
    </p:extLst>
  </p:cSld>
  <p:clrMap bg1="lt1" tx1="dk1" bg2="lt2" tx2="dk2" accent1="accent1" accent2="accent2" accent3="accent3" accent4="accent4" accent5="accent5" accent6="accent6" hlink="hlink" folHlink="folHlink"/>
  <p:sldLayoutIdLst>
    <p:sldLayoutId id="2147483743"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B04A"/>
            </a:gs>
            <a:gs pos="100000">
              <a:srgbClr val="006A4F"/>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E071-01FA-49B6-85B2-C294FCDDD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E66D39-4E3E-48C2-8926-F247F8742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1F83A-1A1F-45D0-A2A2-70FF77800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B3F2-A1C5-4DDC-983D-C563FE933B90}" type="datetimeFigureOut">
              <a:rPr lang="en-US" smtClean="0"/>
              <a:t>2/13/2024</a:t>
            </a:fld>
            <a:endParaRPr lang="en-US"/>
          </a:p>
        </p:txBody>
      </p:sp>
      <p:sp>
        <p:nvSpPr>
          <p:cNvPr id="5" name="Footer Placeholder 4">
            <a:extLst>
              <a:ext uri="{FF2B5EF4-FFF2-40B4-BE49-F238E27FC236}">
                <a16:creationId xmlns:a16="http://schemas.microsoft.com/office/drawing/2014/main" id="{862FBDA4-120B-4547-A74E-EBE5A594C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2D490A-F757-454D-9935-BB1284AE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D7D2-FAD1-4593-92DD-F775DA94F265}" type="slidenum">
              <a:rPr lang="en-US" smtClean="0"/>
              <a:t>‹#›</a:t>
            </a:fld>
            <a:endParaRPr lang="en-US"/>
          </a:p>
        </p:txBody>
      </p:sp>
    </p:spTree>
    <p:extLst>
      <p:ext uri="{BB962C8B-B14F-4D97-AF65-F5344CB8AC3E}">
        <p14:creationId xmlns:p14="http://schemas.microsoft.com/office/powerpoint/2010/main" val="2467928886"/>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 id="2147483750" r:id="rId6"/>
    <p:sldLayoutId id="2147483751"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1CDBD1A0-165C-C843-B53D-616D9B78B5F4}"/>
              </a:ext>
            </a:extLst>
          </p:cNvPr>
          <p:cNvSpPr>
            <a:spLocks noGrp="1"/>
          </p:cNvSpPr>
          <p:nvPr>
            <p:ph type="title"/>
          </p:nvPr>
        </p:nvSpPr>
        <p:spPr>
          <a:xfrm>
            <a:off x="838202" y="365125"/>
            <a:ext cx="10515600" cy="1325563"/>
          </a:xfrm>
          <a:prstGeom prst="rect">
            <a:avLst/>
          </a:prstGeom>
        </p:spPr>
        <p:txBody>
          <a:bodyPr vert="horz" lIns="0" tIns="0" rIns="0" bIns="0" rtlCol="0" anchor="ctr">
            <a:normAutofit/>
          </a:bodyPr>
          <a:lstStyle/>
          <a:p>
            <a:r>
              <a:rPr lang="en-US" dirty="0"/>
              <a:t>Click to edit Master title style</a:t>
            </a:r>
          </a:p>
        </p:txBody>
      </p:sp>
      <p:sp>
        <p:nvSpPr>
          <p:cNvPr id="3" name="Text Placeholder 2">
            <a:extLst>
              <a:ext uri="{FF2B5EF4-FFF2-40B4-BE49-F238E27FC236}">
                <a16:creationId xmlns:a16="http://schemas.microsoft.com/office/drawing/2014/main" id="{BFAC8C15-6419-E04F-B3CC-AAD57D1403A2}"/>
              </a:ext>
            </a:extLst>
          </p:cNvPr>
          <p:cNvSpPr>
            <a:spLocks noGrp="1"/>
          </p:cNvSpPr>
          <p:nvPr>
            <p:ph type="body" idx="1"/>
          </p:nvPr>
        </p:nvSpPr>
        <p:spPr>
          <a:xfrm>
            <a:off x="838202" y="1825625"/>
            <a:ext cx="10515600" cy="4351338"/>
          </a:xfrm>
          <a:prstGeom prst="rect">
            <a:avLst/>
          </a:prstGeom>
        </p:spPr>
        <p:txBody>
          <a:bodyPr vert="horz" lIns="0" tIns="0" rIns="0" bIns="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Footer Placeholder 4">
            <a:extLst>
              <a:ext uri="{FF2B5EF4-FFF2-40B4-BE49-F238E27FC236}">
                <a16:creationId xmlns:a16="http://schemas.microsoft.com/office/drawing/2014/main" id="{BD38A314-FBFB-2D42-ACEB-847C0298A0B4}"/>
              </a:ext>
            </a:extLst>
          </p:cNvPr>
          <p:cNvSpPr>
            <a:spLocks noGrp="1"/>
          </p:cNvSpPr>
          <p:nvPr>
            <p:ph type="ftr" sz="quarter" idx="3"/>
          </p:nvPr>
        </p:nvSpPr>
        <p:spPr>
          <a:xfrm>
            <a:off x="6096001" y="6356351"/>
            <a:ext cx="4114800" cy="365125"/>
          </a:xfrm>
          <a:prstGeom prst="rect">
            <a:avLst/>
          </a:prstGeom>
        </p:spPr>
        <p:txBody>
          <a:bodyPr vert="horz" lIns="0" tIns="0" rIns="0" bIns="0" rtlCol="0" anchor="ctr"/>
          <a:lstStyle>
            <a:lvl1pPr algn="l">
              <a:defRPr sz="1200" b="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r>
              <a:rPr lang="en-US" dirty="0" err="1"/>
              <a:t>naf.org</a:t>
            </a:r>
            <a:endParaRPr lang="en-US" dirty="0"/>
          </a:p>
        </p:txBody>
      </p:sp>
      <p:sp>
        <p:nvSpPr>
          <p:cNvPr id="6" name="Slide Number Placeholder 5">
            <a:extLst>
              <a:ext uri="{FF2B5EF4-FFF2-40B4-BE49-F238E27FC236}">
                <a16:creationId xmlns:a16="http://schemas.microsoft.com/office/drawing/2014/main" id="{C749ECAD-FE90-7849-9102-23D399D9D988}"/>
              </a:ext>
            </a:extLst>
          </p:cNvPr>
          <p:cNvSpPr>
            <a:spLocks noGrp="1"/>
          </p:cNvSpPr>
          <p:nvPr>
            <p:ph type="sldNum" sz="quarter" idx="4"/>
          </p:nvPr>
        </p:nvSpPr>
        <p:spPr>
          <a:xfrm>
            <a:off x="838201" y="6356351"/>
            <a:ext cx="2743200" cy="365125"/>
          </a:xfrm>
          <a:prstGeom prst="rect">
            <a:avLst/>
          </a:prstGeom>
        </p:spPr>
        <p:txBody>
          <a:bodyPr vert="horz" lIns="0" tIns="0" rIns="0" bIns="0" rtlCol="0" anchor="ctr"/>
          <a:lstStyle>
            <a:lvl1pPr algn="l">
              <a:defRPr sz="1200" b="0">
                <a:solidFill>
                  <a:schemeClr val="tx2"/>
                </a:solidFill>
                <a:latin typeface="Tahoma" panose="020B0604030504040204" pitchFamily="34" charset="0"/>
                <a:ea typeface="Tahoma" panose="020B0604030504040204" pitchFamily="34" charset="0"/>
                <a:cs typeface="Tahoma" panose="020B0604030504040204" pitchFamily="34" charset="0"/>
              </a:defRPr>
            </a:lvl1pPr>
          </a:lstStyle>
          <a:p>
            <a:fld id="{C218F481-CC77-034B-80E0-E0BDBA986FF9}" type="slidenum">
              <a:rPr lang="en-US" smtClean="0"/>
              <a:pPr/>
              <a:t>‹#›</a:t>
            </a:fld>
            <a:endParaRPr lang="en-US" dirty="0"/>
          </a:p>
        </p:txBody>
      </p:sp>
    </p:spTree>
    <p:extLst>
      <p:ext uri="{BB962C8B-B14F-4D97-AF65-F5344CB8AC3E}">
        <p14:creationId xmlns:p14="http://schemas.microsoft.com/office/powerpoint/2010/main" val="3497572939"/>
      </p:ext>
    </p:extLst>
  </p:cSld>
  <p:clrMap bg1="lt1" tx1="dk1" bg2="lt2" tx2="dk2" accent1="accent1" accent2="accent2" accent3="accent3" accent4="accent4" accent5="accent5" accent6="accent6" hlink="hlink" folHlink="folHlink"/>
  <p:sldLayoutIdLst>
    <p:sldLayoutId id="2147483753" r:id="rId1"/>
    <p:sldLayoutId id="2147483754" r:id="rId2"/>
    <p:sldLayoutId id="2147483755" r:id="rId3"/>
    <p:sldLayoutId id="2147483756" r:id="rId4"/>
    <p:sldLayoutId id="2147483757" r:id="rId5"/>
    <p:sldLayoutId id="2147483758" r:id="rId6"/>
    <p:sldLayoutId id="2147483759" r:id="rId7"/>
    <p:sldLayoutId id="2147483760" r:id="rId8"/>
    <p:sldLayoutId id="2147483761" r:id="rId9"/>
    <p:sldLayoutId id="2147483762" r:id="rId10"/>
    <p:sldLayoutId id="2147483763" r:id="rId11"/>
    <p:sldLayoutId id="2147483764" r:id="rId12"/>
    <p:sldLayoutId id="2147483765" r:id="rId13"/>
    <p:sldLayoutId id="2147483766" r:id="rId14"/>
    <p:sldLayoutId id="2147483767" r:id="rId15"/>
    <p:sldLayoutId id="2147483768" r:id="rId16"/>
    <p:sldLayoutId id="2147483769" r:id="rId17"/>
    <p:sldLayoutId id="2147483770" r:id="rId18"/>
    <p:sldLayoutId id="2147483771" r:id="rId19"/>
    <p:sldLayoutId id="2147483772" r:id="rId20"/>
    <p:sldLayoutId id="2147483773" r:id="rId21"/>
    <p:sldLayoutId id="2147483774" r:id="rId22"/>
    <p:sldLayoutId id="2147483775" r:id="rId23"/>
    <p:sldLayoutId id="2147483776" r:id="rId24"/>
    <p:sldLayoutId id="2147483777" r:id="rId25"/>
  </p:sldLayoutIdLst>
  <p:hf hdr="0" dt="0"/>
  <p:txStyles>
    <p:titleStyle>
      <a:lvl1pPr algn="l" defTabSz="914411" rtl="0" eaLnBrk="1" latinLnBrk="0" hangingPunct="1">
        <a:lnSpc>
          <a:spcPct val="90000"/>
        </a:lnSpc>
        <a:spcBef>
          <a:spcPct val="0"/>
        </a:spcBef>
        <a:buNone/>
        <a:defRPr sz="4400" kern="1200">
          <a:solidFill>
            <a:schemeClr val="accent4"/>
          </a:solidFill>
          <a:latin typeface="Tahoma" panose="020B0604030504040204" pitchFamily="34" charset="0"/>
          <a:ea typeface="Tahoma" panose="020B0604030504040204" pitchFamily="34" charset="0"/>
          <a:cs typeface="Tahoma" panose="020B0604030504040204" pitchFamily="34" charset="0"/>
        </a:defRPr>
      </a:lvl1pPr>
    </p:titleStyle>
    <p:bodyStyle>
      <a:lvl1pPr marL="228603" indent="-228603" algn="l" defTabSz="914411" rtl="0" eaLnBrk="1" latinLnBrk="0" hangingPunct="1">
        <a:lnSpc>
          <a:spcPct val="90000"/>
        </a:lnSpc>
        <a:spcBef>
          <a:spcPts val="1000"/>
        </a:spcBef>
        <a:buFont typeface="Arial" panose="020B0604020202020204" pitchFamily="34" charset="0"/>
        <a:buChar char="•"/>
        <a:defRPr sz="24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1pPr>
      <a:lvl2pPr marL="685808" indent="-228603" algn="l" defTabSz="914411" rtl="0" eaLnBrk="1" latinLnBrk="0" hangingPunct="1">
        <a:lnSpc>
          <a:spcPct val="90000"/>
        </a:lnSpc>
        <a:spcBef>
          <a:spcPts val="500"/>
        </a:spcBef>
        <a:buFont typeface="Arial" panose="020B0604020202020204" pitchFamily="34" charset="0"/>
        <a:buChar char="•"/>
        <a:defRPr sz="20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2pPr>
      <a:lvl3pPr marL="1143014" indent="-228603" algn="l" defTabSz="914411" rtl="0" eaLnBrk="1" latinLnBrk="0" hangingPunct="1">
        <a:lnSpc>
          <a:spcPct val="90000"/>
        </a:lnSpc>
        <a:spcBef>
          <a:spcPts val="500"/>
        </a:spcBef>
        <a:buFont typeface="Arial" panose="020B0604020202020204" pitchFamily="34" charset="0"/>
        <a:buChar char="•"/>
        <a:defRPr sz="18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3pPr>
      <a:lvl4pPr marL="1600220" indent="-228603" algn="l" defTabSz="914411"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4pPr>
      <a:lvl5pPr marL="2057426" indent="-228603" algn="l" defTabSz="914411" rtl="0" eaLnBrk="1" latinLnBrk="0" hangingPunct="1">
        <a:lnSpc>
          <a:spcPct val="90000"/>
        </a:lnSpc>
        <a:spcBef>
          <a:spcPts val="500"/>
        </a:spcBef>
        <a:buFont typeface="Arial" panose="020B0604020202020204" pitchFamily="34" charset="0"/>
        <a:buChar char="•"/>
        <a:defRPr sz="1600" kern="1200">
          <a:solidFill>
            <a:schemeClr val="tx1">
              <a:lumMod val="75000"/>
              <a:lumOff val="25000"/>
            </a:schemeClr>
          </a:solidFill>
          <a:latin typeface="Tahoma" panose="020B0604030504040204" pitchFamily="34" charset="0"/>
          <a:ea typeface="Tahoma" panose="020B0604030504040204" pitchFamily="34" charset="0"/>
          <a:cs typeface="Tahoma" panose="020B0604030504040204" pitchFamily="34" charset="0"/>
        </a:defRPr>
      </a:lvl5pPr>
      <a:lvl6pPr marL="2514632"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37"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43"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48" indent="-228603" algn="l" defTabSz="9144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11" rtl="0" eaLnBrk="1" latinLnBrk="0" hangingPunct="1">
        <a:defRPr sz="1800" kern="1200">
          <a:solidFill>
            <a:schemeClr val="tx1"/>
          </a:solidFill>
          <a:latin typeface="+mn-lt"/>
          <a:ea typeface="+mn-ea"/>
          <a:cs typeface="+mn-cs"/>
        </a:defRPr>
      </a:lvl1pPr>
      <a:lvl2pPr marL="457206" algn="l" defTabSz="914411" rtl="0" eaLnBrk="1" latinLnBrk="0" hangingPunct="1">
        <a:defRPr sz="1800" kern="1200">
          <a:solidFill>
            <a:schemeClr val="tx1"/>
          </a:solidFill>
          <a:latin typeface="+mn-lt"/>
          <a:ea typeface="+mn-ea"/>
          <a:cs typeface="+mn-cs"/>
        </a:defRPr>
      </a:lvl2pPr>
      <a:lvl3pPr marL="914411" algn="l" defTabSz="914411" rtl="0" eaLnBrk="1" latinLnBrk="0" hangingPunct="1">
        <a:defRPr sz="1800" kern="1200">
          <a:solidFill>
            <a:schemeClr val="tx1"/>
          </a:solidFill>
          <a:latin typeface="+mn-lt"/>
          <a:ea typeface="+mn-ea"/>
          <a:cs typeface="+mn-cs"/>
        </a:defRPr>
      </a:lvl3pPr>
      <a:lvl4pPr marL="1371617" algn="l" defTabSz="914411" rtl="0" eaLnBrk="1" latinLnBrk="0" hangingPunct="1">
        <a:defRPr sz="1800" kern="1200">
          <a:solidFill>
            <a:schemeClr val="tx1"/>
          </a:solidFill>
          <a:latin typeface="+mn-lt"/>
          <a:ea typeface="+mn-ea"/>
          <a:cs typeface="+mn-cs"/>
        </a:defRPr>
      </a:lvl4pPr>
      <a:lvl5pPr marL="1828823" algn="l" defTabSz="914411" rtl="0" eaLnBrk="1" latinLnBrk="0" hangingPunct="1">
        <a:defRPr sz="1800" kern="1200">
          <a:solidFill>
            <a:schemeClr val="tx1"/>
          </a:solidFill>
          <a:latin typeface="+mn-lt"/>
          <a:ea typeface="+mn-ea"/>
          <a:cs typeface="+mn-cs"/>
        </a:defRPr>
      </a:lvl5pPr>
      <a:lvl6pPr marL="2286029" algn="l" defTabSz="914411" rtl="0" eaLnBrk="1" latinLnBrk="0" hangingPunct="1">
        <a:defRPr sz="1800" kern="1200">
          <a:solidFill>
            <a:schemeClr val="tx1"/>
          </a:solidFill>
          <a:latin typeface="+mn-lt"/>
          <a:ea typeface="+mn-ea"/>
          <a:cs typeface="+mn-cs"/>
        </a:defRPr>
      </a:lvl6pPr>
      <a:lvl7pPr marL="2743234" algn="l" defTabSz="914411" rtl="0" eaLnBrk="1" latinLnBrk="0" hangingPunct="1">
        <a:defRPr sz="1800" kern="1200">
          <a:solidFill>
            <a:schemeClr val="tx1"/>
          </a:solidFill>
          <a:latin typeface="+mn-lt"/>
          <a:ea typeface="+mn-ea"/>
          <a:cs typeface="+mn-cs"/>
        </a:defRPr>
      </a:lvl7pPr>
      <a:lvl8pPr marL="3200440" algn="l" defTabSz="914411" rtl="0" eaLnBrk="1" latinLnBrk="0" hangingPunct="1">
        <a:defRPr sz="1800" kern="1200">
          <a:solidFill>
            <a:schemeClr val="tx1"/>
          </a:solidFill>
          <a:latin typeface="+mn-lt"/>
          <a:ea typeface="+mn-ea"/>
          <a:cs typeface="+mn-cs"/>
        </a:defRPr>
      </a:lvl8pPr>
      <a:lvl9pPr marL="3657646" algn="l" defTabSz="914411"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1335">
          <p15:clr>
            <a:srgbClr val="F26B43"/>
          </p15:clr>
        </p15:guide>
        <p15:guide id="2" orient="horz" pos="1087">
          <p15:clr>
            <a:srgbClr val="F26B43"/>
          </p15:clr>
        </p15:guide>
        <p15:guide id="3" orient="horz" pos="3981">
          <p15:clr>
            <a:srgbClr val="F26B43"/>
          </p15:clr>
        </p15:guide>
        <p15:guide id="4" pos="528">
          <p15:clr>
            <a:srgbClr val="F26B43"/>
          </p15:clr>
        </p15:guide>
        <p15:guide id="5" pos="7152">
          <p15:clr>
            <a:srgbClr val="F26B43"/>
          </p15:clr>
        </p15:guide>
      </p15:sldGuideLst>
    </p:ext>
  </p:extLst>
</p:sldMaster>
</file>

<file path=ppt/slideMasters/slideMaster13.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B04A"/>
            </a:gs>
            <a:gs pos="100000">
              <a:srgbClr val="006A4F"/>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E071-01FA-49B6-85B2-C294FCDDD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a:extLst>
              <a:ext uri="{FF2B5EF4-FFF2-40B4-BE49-F238E27FC236}">
                <a16:creationId xmlns:a16="http://schemas.microsoft.com/office/drawing/2014/main" id="{A5E66D39-4E3E-48C2-8926-F247F8742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4991F83A-1A1F-45D0-A2A2-70FF77800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B3F2-A1C5-4DDC-983D-C563FE933B90}" type="datetimeFigureOut">
              <a:rPr lang="en-US" smtClean="0"/>
              <a:t>2/13/2024</a:t>
            </a:fld>
            <a:endParaRPr lang="en-US"/>
          </a:p>
        </p:txBody>
      </p:sp>
      <p:sp>
        <p:nvSpPr>
          <p:cNvPr id="5" name="Footer Placeholder 4">
            <a:extLst>
              <a:ext uri="{FF2B5EF4-FFF2-40B4-BE49-F238E27FC236}">
                <a16:creationId xmlns:a16="http://schemas.microsoft.com/office/drawing/2014/main" id="{862FBDA4-120B-4547-A74E-EBE5A594C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2D490A-F757-454D-9935-BB1284AE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D7D2-FAD1-4593-92DD-F775DA94F265}" type="slidenum">
              <a:rPr lang="en-US" smtClean="0"/>
              <a:t>‹#›</a:t>
            </a:fld>
            <a:endParaRPr lang="en-US"/>
          </a:p>
        </p:txBody>
      </p:sp>
    </p:spTree>
    <p:extLst>
      <p:ext uri="{BB962C8B-B14F-4D97-AF65-F5344CB8AC3E}">
        <p14:creationId xmlns:p14="http://schemas.microsoft.com/office/powerpoint/2010/main" val="706535964"/>
      </p:ext>
    </p:extLst>
  </p:cSld>
  <p:clrMap bg1="lt1" tx1="dk1" bg2="lt2" tx2="dk2" accent1="accent1" accent2="accent2" accent3="accent3" accent4="accent4" accent5="accent5" accent6="accent6" hlink="hlink" folHlink="folHlink"/>
  <p:sldLayoutIdLst>
    <p:sldLayoutId id="2147483779" r:id="rId1"/>
    <p:sldLayoutId id="2147483780" r:id="rId2"/>
    <p:sldLayoutId id="2147483781" r:id="rId3"/>
    <p:sldLayoutId id="2147483782" r:id="rId4"/>
    <p:sldLayoutId id="2147483783" r:id="rId5"/>
    <p:sldLayoutId id="2147483784" r:id="rId6"/>
    <p:sldLayoutId id="2147483785" r:id="rId7"/>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7" name="Rectangle 1"/>
          <p:cNvSpPr>
            <a:spLocks/>
          </p:cNvSpPr>
          <p:nvPr userDrawn="1"/>
        </p:nvSpPr>
        <p:spPr bwMode="auto">
          <a:xfrm>
            <a:off x="0" y="0"/>
            <a:ext cx="12192000" cy="6858000"/>
          </a:xfrm>
          <a:prstGeom prst="rect">
            <a:avLst/>
          </a:prstGeom>
          <a:gradFill rotWithShape="0">
            <a:gsLst>
              <a:gs pos="0">
                <a:srgbClr val="2CA439"/>
              </a:gs>
              <a:gs pos="100000">
                <a:srgbClr val="006A4F"/>
              </a:gs>
            </a:gsLst>
            <a:lin ang="18900000" scaled="1"/>
          </a:gradFill>
          <a:ln>
            <a:noFill/>
          </a:ln>
          <a:extLst>
            <a:ext uri="{91240B29-F687-4F45-9708-019B960494DF}">
              <a14:hiddenLine xmlns:a14="http://schemas.microsoft.com/office/drawing/2010/main" w="25400">
                <a:solidFill>
                  <a:schemeClr val="tx1"/>
                </a:solidFill>
                <a:miter lim="800000"/>
                <a:headEnd/>
                <a:tailEnd/>
              </a14:hiddenLine>
            </a:ext>
          </a:extLst>
        </p:spPr>
        <p:txBody>
          <a:bodyPr lIns="0" tIns="0" rIns="0" bIns="0"/>
          <a:lstStyle>
            <a:lvl1pPr algn="ctr">
              <a:defRPr sz="3600">
                <a:solidFill>
                  <a:schemeClr val="tx1"/>
                </a:solidFill>
                <a:latin typeface="Gill Sans" charset="0"/>
                <a:ea typeface="Heiti SC Light" charset="0"/>
                <a:cs typeface="Heiti SC Light" charset="0"/>
                <a:sym typeface="Gill Sans" charset="0"/>
              </a:defRPr>
            </a:lvl1pPr>
            <a:lvl2pPr marL="742950" indent="-285750" algn="ctr">
              <a:defRPr sz="3600">
                <a:solidFill>
                  <a:schemeClr val="tx1"/>
                </a:solidFill>
                <a:latin typeface="Gill Sans" charset="0"/>
                <a:ea typeface="Heiti SC Light" charset="0"/>
                <a:cs typeface="Heiti SC Light" charset="0"/>
                <a:sym typeface="Gill Sans" charset="0"/>
              </a:defRPr>
            </a:lvl2pPr>
            <a:lvl3pPr marL="1143000" indent="-228600" algn="ctr">
              <a:defRPr sz="3600">
                <a:solidFill>
                  <a:schemeClr val="tx1"/>
                </a:solidFill>
                <a:latin typeface="Gill Sans" charset="0"/>
                <a:ea typeface="Heiti SC Light" charset="0"/>
                <a:cs typeface="Heiti SC Light" charset="0"/>
                <a:sym typeface="Gill Sans" charset="0"/>
              </a:defRPr>
            </a:lvl3pPr>
            <a:lvl4pPr marL="1600200" indent="-228600" algn="ctr">
              <a:defRPr sz="3600">
                <a:solidFill>
                  <a:schemeClr val="tx1"/>
                </a:solidFill>
                <a:latin typeface="Gill Sans" charset="0"/>
                <a:ea typeface="Heiti SC Light" charset="0"/>
                <a:cs typeface="Heiti SC Light" charset="0"/>
                <a:sym typeface="Gill Sans" charset="0"/>
              </a:defRPr>
            </a:lvl4pPr>
            <a:lvl5pPr marL="2057400" indent="-228600" algn="ctr">
              <a:defRPr sz="3600">
                <a:solidFill>
                  <a:schemeClr val="tx1"/>
                </a:solidFill>
                <a:latin typeface="Gill Sans" charset="0"/>
                <a:ea typeface="Heiti SC Light" charset="0"/>
                <a:cs typeface="Heiti SC Light" charset="0"/>
                <a:sym typeface="Gill Sans" charset="0"/>
              </a:defRPr>
            </a:lvl5pPr>
            <a:lvl6pPr marL="25146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6pPr>
            <a:lvl7pPr marL="29718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7pPr>
            <a:lvl8pPr marL="34290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8pPr>
            <a:lvl9pPr marL="3886200" indent="-228600" algn="ctr" eaLnBrk="0" fontAlgn="base" hangingPunct="0">
              <a:spcBef>
                <a:spcPct val="0"/>
              </a:spcBef>
              <a:spcAft>
                <a:spcPct val="0"/>
              </a:spcAft>
              <a:defRPr sz="3600">
                <a:solidFill>
                  <a:schemeClr val="tx1"/>
                </a:solidFill>
                <a:latin typeface="Gill Sans" charset="0"/>
                <a:ea typeface="Heiti SC Light" charset="0"/>
                <a:cs typeface="Heiti SC Light" charset="0"/>
                <a:sym typeface="Gill Sans" charset="0"/>
              </a:defRPr>
            </a:lvl9pPr>
          </a:lstStyle>
          <a:p>
            <a:pPr eaLnBrk="1" hangingPunct="1"/>
            <a:endParaRPr lang="en-US" altLang="en-US" sz="4200">
              <a:solidFill>
                <a:srgbClr val="000000"/>
              </a:solidFill>
            </a:endParaRPr>
          </a:p>
        </p:txBody>
      </p:sp>
      <p:sp>
        <p:nvSpPr>
          <p:cNvPr id="2" name="Title Placeholder 1"/>
          <p:cNvSpPr>
            <a:spLocks noGrp="1"/>
          </p:cNvSpPr>
          <p:nvPr>
            <p:ph type="title"/>
          </p:nvPr>
        </p:nvSpPr>
        <p:spPr>
          <a:xfrm>
            <a:off x="292710" y="76201"/>
            <a:ext cx="11492892" cy="341229"/>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292711" y="457200"/>
            <a:ext cx="11492891" cy="566686"/>
          </a:xfrm>
          <a:prstGeom prst="rect">
            <a:avLst/>
          </a:prstGeom>
        </p:spPr>
        <p:txBody>
          <a:bodyPr vert="horz" lIns="91440" tIns="45720" rIns="91440" bIns="45720" rtlCol="0">
            <a:noAutofit/>
          </a:bodyPr>
          <a:lstStyle/>
          <a:p>
            <a:pPr lvl="0"/>
            <a:r>
              <a:rPr lang="en-US"/>
              <a:t>Click to edit Master text styles</a:t>
            </a:r>
          </a:p>
        </p:txBody>
      </p:sp>
      <p:pic>
        <p:nvPicPr>
          <p:cNvPr id="8" name="Picture 7"/>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292710" y="5934351"/>
            <a:ext cx="3074607" cy="697518"/>
          </a:xfrm>
          <a:prstGeom prst="rect">
            <a:avLst/>
          </a:prstGeom>
        </p:spPr>
      </p:pic>
      <p:cxnSp>
        <p:nvCxnSpPr>
          <p:cNvPr id="9" name="Straight Connector 8"/>
          <p:cNvCxnSpPr/>
          <p:nvPr userDrawn="1"/>
        </p:nvCxnSpPr>
        <p:spPr>
          <a:xfrm>
            <a:off x="292708" y="417430"/>
            <a:ext cx="11504624" cy="0"/>
          </a:xfrm>
          <a:prstGeom prst="line">
            <a:avLst/>
          </a:prstGeom>
          <a:ln w="28575">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2361520"/>
      </p:ext>
    </p:extLst>
  </p:cSld>
  <p:clrMap bg1="lt1" tx1="dk1" bg2="lt2" tx2="dk2" accent1="accent1" accent2="accent2" accent3="accent3" accent4="accent4" accent5="accent5" accent6="accent6" hlink="hlink" folHlink="folHlink"/>
  <p:sldLayoutIdLst>
    <p:sldLayoutId id="2147483694"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378" rtl="0" eaLnBrk="1" latinLnBrk="0" hangingPunct="1">
        <a:lnSpc>
          <a:spcPct val="90000"/>
        </a:lnSpc>
        <a:spcBef>
          <a:spcPct val="0"/>
        </a:spcBef>
        <a:buNone/>
        <a:defRPr sz="2400" i="1" kern="1200">
          <a:solidFill>
            <a:schemeClr val="bg1"/>
          </a:solidFill>
          <a:latin typeface="Tahoma" panose="020B0604030504040204" pitchFamily="34" charset="0"/>
          <a:ea typeface="Tahoma" panose="020B0604030504040204" pitchFamily="34" charset="0"/>
          <a:cs typeface="Tahoma" panose="020B0604030504040204" pitchFamily="34" charset="0"/>
        </a:defRPr>
      </a:lvl1pPr>
    </p:titleStyle>
    <p:bodyStyle>
      <a:lvl1pPr marL="0" indent="0" algn="l" defTabSz="914378" rtl="0" eaLnBrk="1" latinLnBrk="0" hangingPunct="1">
        <a:lnSpc>
          <a:spcPct val="90000"/>
        </a:lnSpc>
        <a:spcBef>
          <a:spcPts val="1000"/>
        </a:spcBef>
        <a:buFont typeface="Arial" panose="020B0604020202020204" pitchFamily="34" charset="0"/>
        <a:buNone/>
        <a:defRPr sz="4000" kern="1200">
          <a:solidFill>
            <a:schemeClr val="bg1"/>
          </a:solidFill>
          <a:latin typeface="Tahoma" panose="020B0604030504040204" pitchFamily="34" charset="0"/>
          <a:ea typeface="Tahoma" panose="020B0604030504040204" pitchFamily="34" charset="0"/>
          <a:cs typeface="Tahoma" panose="020B0604030504040204" pitchFamily="34" charset="0"/>
        </a:defRPr>
      </a:lvl1pPr>
      <a:lvl2pPr marL="685783" indent="-228594" algn="l" defTabSz="914378"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2" indent="-228594" algn="l" defTabSz="914378"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8"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5"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8"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65751CD-8E3A-4DFF-B4F3-C86C272BAB9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7D3EDD31-B6F7-4DBF-A81C-49C401B5818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51F28BA-C6B1-4662-964F-8B168D02E35A}"/>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573F617-8018-4FBC-AFA0-7BE30637B911}" type="datetimeFigureOut">
              <a:rPr lang="en-US" smtClean="0"/>
              <a:t>2/13/2024</a:t>
            </a:fld>
            <a:endParaRPr lang="en-US"/>
          </a:p>
        </p:txBody>
      </p:sp>
      <p:sp>
        <p:nvSpPr>
          <p:cNvPr id="5" name="Footer Placeholder 4">
            <a:extLst>
              <a:ext uri="{FF2B5EF4-FFF2-40B4-BE49-F238E27FC236}">
                <a16:creationId xmlns:a16="http://schemas.microsoft.com/office/drawing/2014/main" id="{60861C3D-7FF3-43FE-8749-D5CDA99D7A1D}"/>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317F279E-354B-4668-98CE-4D03E72EF5C4}"/>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84AA65-EEDC-4C35-9A22-0109783725FB}" type="slidenum">
              <a:rPr lang="en-US" smtClean="0"/>
              <a:t>‹#›</a:t>
            </a:fld>
            <a:endParaRPr lang="en-US"/>
          </a:p>
        </p:txBody>
      </p:sp>
    </p:spTree>
    <p:extLst>
      <p:ext uri="{BB962C8B-B14F-4D97-AF65-F5344CB8AC3E}">
        <p14:creationId xmlns:p14="http://schemas.microsoft.com/office/powerpoint/2010/main" val="3995344242"/>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 id="2147483704" r:id="rId7"/>
    <p:sldLayoutId id="2147483705" r:id="rId8"/>
    <p:sldLayoutId id="2147483706" r:id="rId9"/>
    <p:sldLayoutId id="2147483707" r:id="rId10"/>
    <p:sldLayoutId id="2147483708"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gradFill>
          <a:gsLst>
            <a:gs pos="0">
              <a:srgbClr val="32B04A"/>
            </a:gs>
            <a:gs pos="100000">
              <a:srgbClr val="006A4F"/>
            </a:gs>
          </a:gsLst>
          <a:lin ang="2700000" scaled="0"/>
        </a:gra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3ED5E071-01FA-49B6-85B2-C294FCDDDB2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5E66D39-4E3E-48C2-8926-F247F8742CA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991F83A-1A1F-45D0-A2A2-70FF77800B5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8B9B3F2-A1C5-4DDC-983D-C563FE933B90}" type="datetimeFigureOut">
              <a:rPr lang="en-US" smtClean="0"/>
              <a:t>2/13/2024</a:t>
            </a:fld>
            <a:endParaRPr lang="en-US"/>
          </a:p>
        </p:txBody>
      </p:sp>
      <p:sp>
        <p:nvSpPr>
          <p:cNvPr id="5" name="Footer Placeholder 4">
            <a:extLst>
              <a:ext uri="{FF2B5EF4-FFF2-40B4-BE49-F238E27FC236}">
                <a16:creationId xmlns:a16="http://schemas.microsoft.com/office/drawing/2014/main" id="{862FBDA4-120B-4547-A74E-EBE5A594C61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2F2D490A-F757-454D-9935-BB1284AE0A8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F50D7D2-FAD1-4593-92DD-F775DA94F265}" type="slidenum">
              <a:rPr lang="en-US" smtClean="0"/>
              <a:t>‹#›</a:t>
            </a:fld>
            <a:endParaRPr lang="en-US"/>
          </a:p>
        </p:txBody>
      </p:sp>
    </p:spTree>
    <p:extLst>
      <p:ext uri="{BB962C8B-B14F-4D97-AF65-F5344CB8AC3E}">
        <p14:creationId xmlns:p14="http://schemas.microsoft.com/office/powerpoint/2010/main" val="3926586127"/>
      </p:ext>
    </p:extLst>
  </p:cSld>
  <p:clrMap bg1="lt1" tx1="dk1" bg2="lt2" tx2="dk2" accent1="accent1" accent2="accent2" accent3="accent3" accent4="accent4" accent5="accent5" accent6="accent6" hlink="hlink" folHlink="folHlink"/>
  <p:sldLayoutIdLst>
    <p:sldLayoutId id="2147483710" r:id="rId1"/>
    <p:sldLayoutId id="2147483711" r:id="rId2"/>
    <p:sldLayoutId id="2147483712" r:id="rId3"/>
    <p:sldLayoutId id="2147483713" r:id="rId4"/>
    <p:sldLayoutId id="2147483714" r:id="rId5"/>
    <p:sldLayoutId id="2147483715" r:id="rId6"/>
    <p:sldLayoutId id="2147483716"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6A4F"/>
            </a:gs>
            <a:gs pos="38000">
              <a:srgbClr val="32B04A"/>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980" y="421877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7;p11">
            <a:extLst>
              <a:ext uri="{FF2B5EF4-FFF2-40B4-BE49-F238E27FC236}">
                <a16:creationId xmlns:a16="http://schemas.microsoft.com/office/drawing/2014/main" id="{2B5C17C1-47AB-4925-BEC4-0F0444361812}"/>
              </a:ext>
            </a:extLst>
          </p:cNvPr>
          <p:cNvSpPr/>
          <p:nvPr/>
        </p:nvSpPr>
        <p:spPr>
          <a:xfrm>
            <a:off x="-4467" y="-1498"/>
            <a:ext cx="12196229" cy="6859498"/>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9" name="Google Shape;118;p11">
            <a:extLst>
              <a:ext uri="{FF2B5EF4-FFF2-40B4-BE49-F238E27FC236}">
                <a16:creationId xmlns:a16="http://schemas.microsoft.com/office/drawing/2014/main" id="{3E83BDAA-69ED-4B75-8F7A-1114D8B90BCD}"/>
              </a:ext>
            </a:extLst>
          </p:cNvPr>
          <p:cNvSpPr/>
          <p:nvPr/>
        </p:nvSpPr>
        <p:spPr>
          <a:xfrm>
            <a:off x="238" y="1190020"/>
            <a:ext cx="1365223" cy="952708"/>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19;p11">
            <a:extLst>
              <a:ext uri="{FF2B5EF4-FFF2-40B4-BE49-F238E27FC236}">
                <a16:creationId xmlns:a16="http://schemas.microsoft.com/office/drawing/2014/main" id="{BBA80547-B1A6-4AD4-81D1-532A5D61EA53}"/>
              </a:ext>
            </a:extLst>
          </p:cNvPr>
          <p:cNvSpPr/>
          <p:nvPr/>
        </p:nvSpPr>
        <p:spPr>
          <a:xfrm>
            <a:off x="6286616" y="1"/>
            <a:ext cx="5892680" cy="1035273"/>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20;p11">
            <a:extLst>
              <a:ext uri="{FF2B5EF4-FFF2-40B4-BE49-F238E27FC236}">
                <a16:creationId xmlns:a16="http://schemas.microsoft.com/office/drawing/2014/main" id="{29EE2E66-C69B-4744-AE5F-3332EB070F84}"/>
              </a:ext>
            </a:extLst>
          </p:cNvPr>
          <p:cNvSpPr/>
          <p:nvPr/>
        </p:nvSpPr>
        <p:spPr>
          <a:xfrm flipH="1" flipV="1">
            <a:off x="1554190" y="2436869"/>
            <a:ext cx="3587199" cy="952707"/>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1;p11">
            <a:extLst>
              <a:ext uri="{FF2B5EF4-FFF2-40B4-BE49-F238E27FC236}">
                <a16:creationId xmlns:a16="http://schemas.microsoft.com/office/drawing/2014/main" id="{B8E35377-FC75-4982-AFE5-1830CA9BF7D3}"/>
              </a:ext>
            </a:extLst>
          </p:cNvPr>
          <p:cNvSpPr/>
          <p:nvPr/>
        </p:nvSpPr>
        <p:spPr>
          <a:xfrm>
            <a:off x="2971981" y="1"/>
            <a:ext cx="5137047" cy="901893"/>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89463CD-9393-4CBF-AC34-2BC5D51D68FC}"/>
              </a:ext>
            </a:extLst>
          </p:cNvPr>
          <p:cNvSpPr>
            <a:spLocks noGrp="1"/>
          </p:cNvSpPr>
          <p:nvPr>
            <p:ph type="sldNum" sz="quarter" idx="4"/>
          </p:nvPr>
        </p:nvSpPr>
        <p:spPr>
          <a:xfrm>
            <a:off x="9232956" y="6310713"/>
            <a:ext cx="2743200" cy="365125"/>
          </a:xfrm>
          <a:prstGeom prst="rect">
            <a:avLst/>
          </a:prstGeom>
        </p:spPr>
        <p:txBody>
          <a:bodyPr vert="horz" lIns="91440" tIns="45720" rIns="91440" bIns="45720" rtlCol="0" anchor="ctr"/>
          <a:lstStyle>
            <a:lvl1pPr algn="r">
              <a:defRPr sz="1200">
                <a:solidFill>
                  <a:schemeClr val="tx1"/>
                </a:solidFill>
                <a:latin typeface="DINOT-Bold" panose="020B0804020101020102" pitchFamily="34" charset="0"/>
                <a:cs typeface="DINOT-Bold" panose="020B0804020101020102" pitchFamily="34" charset="0"/>
              </a:defRPr>
            </a:lvl1pPr>
          </a:lstStyle>
          <a:p>
            <a:fld id="{6AF73F2D-DC13-4ACD-8100-8D03B3ADFEB4}" type="slidenum">
              <a:rPr lang="en-US" smtClean="0"/>
              <a:pPr/>
              <a:t>‹#›</a:t>
            </a:fld>
            <a:endParaRPr lang="en-US"/>
          </a:p>
        </p:txBody>
      </p:sp>
    </p:spTree>
    <p:extLst>
      <p:ext uri="{BB962C8B-B14F-4D97-AF65-F5344CB8AC3E}">
        <p14:creationId xmlns:p14="http://schemas.microsoft.com/office/powerpoint/2010/main" val="69135046"/>
      </p:ext>
    </p:extLst>
  </p:cSld>
  <p:clrMap bg1="lt1" tx1="dk1" bg2="lt2" tx2="dk2" accent1="accent1" accent2="accent2" accent3="accent3" accent4="accent4" accent5="accent5" accent6="accent6" hlink="hlink" folHlink="folHlink"/>
  <p:sldLayoutIdLst>
    <p:sldLayoutId id="2147483718" r:id="rId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24105E5-8A5E-428D-99B8-B6FC2052F5C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D6B6CCE4-1B5B-4D1D-B9E6-32672749A4C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0C97FFF-D88D-414C-BBA0-7BCB0B3D7B1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757C7FF-22A1-4C11-A8DD-4E4CE3A26415}" type="datetimeFigureOut">
              <a:rPr lang="en-US" smtClean="0"/>
              <a:t>2/13/2024</a:t>
            </a:fld>
            <a:endParaRPr lang="en-US"/>
          </a:p>
        </p:txBody>
      </p:sp>
      <p:sp>
        <p:nvSpPr>
          <p:cNvPr id="5" name="Footer Placeholder 4">
            <a:extLst>
              <a:ext uri="{FF2B5EF4-FFF2-40B4-BE49-F238E27FC236}">
                <a16:creationId xmlns:a16="http://schemas.microsoft.com/office/drawing/2014/main" id="{DA2D464B-0F7D-49AD-BA0E-7713F506E4C8}"/>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F7EB18D3-5DF3-4851-8EF1-24AE51585D2F}"/>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BD448A-2EFF-4448-92A0-A2A7B0B2C308}" type="slidenum">
              <a:rPr lang="en-US" smtClean="0"/>
              <a:t>‹#›</a:t>
            </a:fld>
            <a:endParaRPr lang="en-US"/>
          </a:p>
        </p:txBody>
      </p:sp>
    </p:spTree>
    <p:extLst>
      <p:ext uri="{BB962C8B-B14F-4D97-AF65-F5344CB8AC3E}">
        <p14:creationId xmlns:p14="http://schemas.microsoft.com/office/powerpoint/2010/main" val="1444193343"/>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6A4F"/>
            </a:gs>
            <a:gs pos="38000">
              <a:srgbClr val="32B04A"/>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980" y="421877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7;p11">
            <a:extLst>
              <a:ext uri="{FF2B5EF4-FFF2-40B4-BE49-F238E27FC236}">
                <a16:creationId xmlns:a16="http://schemas.microsoft.com/office/drawing/2014/main" id="{2B5C17C1-47AB-4925-BEC4-0F0444361812}"/>
              </a:ext>
            </a:extLst>
          </p:cNvPr>
          <p:cNvSpPr/>
          <p:nvPr/>
        </p:nvSpPr>
        <p:spPr>
          <a:xfrm>
            <a:off x="-4467" y="-1498"/>
            <a:ext cx="12196229" cy="6859498"/>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118;p11">
            <a:extLst>
              <a:ext uri="{FF2B5EF4-FFF2-40B4-BE49-F238E27FC236}">
                <a16:creationId xmlns:a16="http://schemas.microsoft.com/office/drawing/2014/main" id="{3E83BDAA-69ED-4B75-8F7A-1114D8B90BCD}"/>
              </a:ext>
            </a:extLst>
          </p:cNvPr>
          <p:cNvSpPr/>
          <p:nvPr/>
        </p:nvSpPr>
        <p:spPr>
          <a:xfrm>
            <a:off x="238" y="1190020"/>
            <a:ext cx="1365223" cy="952708"/>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19;p11">
            <a:extLst>
              <a:ext uri="{FF2B5EF4-FFF2-40B4-BE49-F238E27FC236}">
                <a16:creationId xmlns:a16="http://schemas.microsoft.com/office/drawing/2014/main" id="{BBA80547-B1A6-4AD4-81D1-532A5D61EA53}"/>
              </a:ext>
            </a:extLst>
          </p:cNvPr>
          <p:cNvSpPr/>
          <p:nvPr/>
        </p:nvSpPr>
        <p:spPr>
          <a:xfrm>
            <a:off x="6286616" y="1"/>
            <a:ext cx="5892680" cy="1035273"/>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20;p11">
            <a:extLst>
              <a:ext uri="{FF2B5EF4-FFF2-40B4-BE49-F238E27FC236}">
                <a16:creationId xmlns:a16="http://schemas.microsoft.com/office/drawing/2014/main" id="{29EE2E66-C69B-4744-AE5F-3332EB070F84}"/>
              </a:ext>
            </a:extLst>
          </p:cNvPr>
          <p:cNvSpPr/>
          <p:nvPr/>
        </p:nvSpPr>
        <p:spPr>
          <a:xfrm flipH="1" flipV="1">
            <a:off x="1554190" y="2436869"/>
            <a:ext cx="3587199" cy="952707"/>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1;p11">
            <a:extLst>
              <a:ext uri="{FF2B5EF4-FFF2-40B4-BE49-F238E27FC236}">
                <a16:creationId xmlns:a16="http://schemas.microsoft.com/office/drawing/2014/main" id="{B8E35377-FC75-4982-AFE5-1830CA9BF7D3}"/>
              </a:ext>
            </a:extLst>
          </p:cNvPr>
          <p:cNvSpPr/>
          <p:nvPr/>
        </p:nvSpPr>
        <p:spPr>
          <a:xfrm>
            <a:off x="2971981" y="1"/>
            <a:ext cx="5137047" cy="901893"/>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89463CD-9393-4CBF-AC34-2BC5D51D68FC}"/>
              </a:ext>
            </a:extLst>
          </p:cNvPr>
          <p:cNvSpPr>
            <a:spLocks noGrp="1"/>
          </p:cNvSpPr>
          <p:nvPr>
            <p:ph type="sldNum" sz="quarter" idx="4"/>
          </p:nvPr>
        </p:nvSpPr>
        <p:spPr>
          <a:xfrm>
            <a:off x="9232956" y="6310713"/>
            <a:ext cx="2743200" cy="365125"/>
          </a:xfrm>
          <a:prstGeom prst="rect">
            <a:avLst/>
          </a:prstGeom>
        </p:spPr>
        <p:txBody>
          <a:bodyPr vert="horz" lIns="91440" tIns="45720" rIns="91440" bIns="45720" rtlCol="0" anchor="ctr"/>
          <a:lstStyle>
            <a:lvl1pPr algn="r">
              <a:defRPr sz="1200">
                <a:solidFill>
                  <a:schemeClr val="tx1"/>
                </a:solidFill>
                <a:latin typeface="DINOT-Bold" panose="020B0804020101020102" pitchFamily="34" charset="0"/>
                <a:cs typeface="DINOT-Bold" panose="020B0804020101020102" pitchFamily="34" charset="0"/>
              </a:defRPr>
            </a:lvl1pPr>
          </a:lstStyle>
          <a:p>
            <a:fld id="{6AF73F2D-DC13-4ACD-8100-8D03B3ADFEB4}" type="slidenum">
              <a:rPr lang="en-US" smtClean="0"/>
              <a:pPr/>
              <a:t>‹#›</a:t>
            </a:fld>
            <a:endParaRPr lang="en-US"/>
          </a:p>
        </p:txBody>
      </p:sp>
    </p:spTree>
    <p:extLst>
      <p:ext uri="{BB962C8B-B14F-4D97-AF65-F5344CB8AC3E}">
        <p14:creationId xmlns:p14="http://schemas.microsoft.com/office/powerpoint/2010/main" val="2381540011"/>
      </p:ext>
    </p:extLst>
  </p:cSld>
  <p:clrMap bg1="lt1" tx1="dk1" bg2="lt2" tx2="dk2" accent1="accent1" accent2="accent2" accent3="accent3" accent4="accent4" accent5="accent5" accent6="accent6" hlink="hlink" folHlink="folHlink"/>
  <p:sldLayoutIdLst>
    <p:sldLayoutId id="2147483736" r:id="rId1"/>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272EC82-6BB3-493F-B2E4-7CDD6994C0A7}" type="datetimeFigureOut">
              <a:rPr lang="en-US" smtClean="0"/>
              <a:t>2/13/2024</a:t>
            </a:fld>
            <a:endParaRPr lang="en-US"/>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842275E-3340-4755-9ABD-115F011478DF}" type="slidenum">
              <a:rPr lang="en-US" smtClean="0"/>
              <a:t>‹#›</a:t>
            </a:fld>
            <a:endParaRPr lang="en-US"/>
          </a:p>
        </p:txBody>
      </p:sp>
    </p:spTree>
    <p:extLst>
      <p:ext uri="{BB962C8B-B14F-4D97-AF65-F5344CB8AC3E}">
        <p14:creationId xmlns:p14="http://schemas.microsoft.com/office/powerpoint/2010/main" val="4008167556"/>
      </p:ext>
    </p:extLst>
  </p:cSld>
  <p:clrMap bg1="lt1" tx1="dk1" bg2="lt2" tx2="dk2" accent1="accent1" accent2="accent2" accent3="accent3" accent4="accent4" accent5="accent5" accent6="accent6" hlink="hlink" folHlink="folHlink"/>
  <p:sldLayoutIdLst>
    <p:sldLayoutId id="2147483738" r:id="rId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0">
              <a:srgbClr val="006A4F"/>
            </a:gs>
            <a:gs pos="38000">
              <a:srgbClr val="32B04A"/>
            </a:gs>
          </a:gsLst>
          <a:lin ang="0" scaled="0"/>
          <a:tileRect/>
        </a:gra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971980" y="4218777"/>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Google Shape;117;p11">
            <a:extLst>
              <a:ext uri="{FF2B5EF4-FFF2-40B4-BE49-F238E27FC236}">
                <a16:creationId xmlns:a16="http://schemas.microsoft.com/office/drawing/2014/main" id="{2B5C17C1-47AB-4925-BEC4-0F0444361812}"/>
              </a:ext>
            </a:extLst>
          </p:cNvPr>
          <p:cNvSpPr/>
          <p:nvPr/>
        </p:nvSpPr>
        <p:spPr>
          <a:xfrm>
            <a:off x="-4467" y="-1498"/>
            <a:ext cx="12196229" cy="6859498"/>
          </a:xfrm>
          <a:custGeom>
            <a:avLst/>
            <a:gdLst/>
            <a:ahLst/>
            <a:cxnLst/>
            <a:rect l="l" t="t" r="r" b="b"/>
            <a:pathLst>
              <a:path w="2856819" h="1607343" extrusionOk="0">
                <a:moveTo>
                  <a:pt x="0" y="1607344"/>
                </a:moveTo>
                <a:lnTo>
                  <a:pt x="2856819" y="1607344"/>
                </a:lnTo>
                <a:lnTo>
                  <a:pt x="2856819" y="0"/>
                </a:lnTo>
                <a:lnTo>
                  <a:pt x="2854505" y="0"/>
                </a:lnTo>
                <a:lnTo>
                  <a:pt x="0" y="503447"/>
                </a:lnTo>
                <a:lnTo>
                  <a:pt x="0" y="1607344"/>
                </a:lnTo>
                <a:close/>
              </a:path>
            </a:pathLst>
          </a:custGeom>
          <a:solidFill>
            <a:srgbClr val="FFFFFF"/>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dirty="0">
              <a:solidFill>
                <a:srgbClr val="000000"/>
              </a:solidFill>
              <a:latin typeface="Calibri"/>
              <a:ea typeface="Calibri"/>
              <a:cs typeface="Calibri"/>
              <a:sym typeface="Calibri"/>
            </a:endParaRPr>
          </a:p>
        </p:txBody>
      </p:sp>
      <p:sp>
        <p:nvSpPr>
          <p:cNvPr id="9" name="Google Shape;118;p11">
            <a:extLst>
              <a:ext uri="{FF2B5EF4-FFF2-40B4-BE49-F238E27FC236}">
                <a16:creationId xmlns:a16="http://schemas.microsoft.com/office/drawing/2014/main" id="{3E83BDAA-69ED-4B75-8F7A-1114D8B90BCD}"/>
              </a:ext>
            </a:extLst>
          </p:cNvPr>
          <p:cNvSpPr/>
          <p:nvPr/>
        </p:nvSpPr>
        <p:spPr>
          <a:xfrm>
            <a:off x="238" y="1190020"/>
            <a:ext cx="1365223" cy="952708"/>
          </a:xfrm>
          <a:custGeom>
            <a:avLst/>
            <a:gdLst/>
            <a:ahLst/>
            <a:cxnLst/>
            <a:rect l="l" t="t" r="r" b="b"/>
            <a:pathLst>
              <a:path w="319904" h="223242" extrusionOk="0">
                <a:moveTo>
                  <a:pt x="0" y="56421"/>
                </a:moveTo>
                <a:lnTo>
                  <a:pt x="0" y="224597"/>
                </a:lnTo>
                <a:lnTo>
                  <a:pt x="319904" y="168176"/>
                </a:lnTo>
                <a:lnTo>
                  <a:pt x="319904" y="0"/>
                </a:lnTo>
                <a:lnTo>
                  <a:pt x="0" y="56421"/>
                </a:lnTo>
                <a:close/>
              </a:path>
            </a:pathLst>
          </a:custGeom>
          <a:gradFill>
            <a:gsLst>
              <a:gs pos="0">
                <a:srgbClr val="00001A">
                  <a:alpha val="1960"/>
                </a:srgbClr>
              </a:gs>
              <a:gs pos="100000">
                <a:srgbClr val="00001A">
                  <a:alpha val="7843"/>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0" name="Google Shape;119;p11">
            <a:extLst>
              <a:ext uri="{FF2B5EF4-FFF2-40B4-BE49-F238E27FC236}">
                <a16:creationId xmlns:a16="http://schemas.microsoft.com/office/drawing/2014/main" id="{BBA80547-B1A6-4AD4-81D1-532A5D61EA53}"/>
              </a:ext>
            </a:extLst>
          </p:cNvPr>
          <p:cNvSpPr/>
          <p:nvPr/>
        </p:nvSpPr>
        <p:spPr>
          <a:xfrm>
            <a:off x="6286616" y="1"/>
            <a:ext cx="5892680" cy="1035273"/>
          </a:xfrm>
          <a:custGeom>
            <a:avLst/>
            <a:gdLst/>
            <a:ahLst/>
            <a:cxnLst/>
            <a:rect l="l" t="t" r="r" b="b"/>
            <a:pathLst>
              <a:path w="1380795" h="242589" extrusionOk="0">
                <a:moveTo>
                  <a:pt x="427914" y="0"/>
                </a:moveTo>
                <a:lnTo>
                  <a:pt x="0" y="75471"/>
                </a:lnTo>
                <a:lnTo>
                  <a:pt x="0" y="243647"/>
                </a:lnTo>
                <a:lnTo>
                  <a:pt x="1381458" y="0"/>
                </a:lnTo>
                <a:lnTo>
                  <a:pt x="427914" y="0"/>
                </a:lnTo>
                <a:close/>
              </a:path>
            </a:pathLst>
          </a:custGeom>
          <a:gradFill>
            <a:gsLst>
              <a:gs pos="0">
                <a:srgbClr val="FFFFFF">
                  <a:alpha val="4705"/>
                </a:srgbClr>
              </a:gs>
              <a:gs pos="100000">
                <a:srgbClr val="FFFFFF">
                  <a:alpha val="11764"/>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1" name="Google Shape;120;p11">
            <a:extLst>
              <a:ext uri="{FF2B5EF4-FFF2-40B4-BE49-F238E27FC236}">
                <a16:creationId xmlns:a16="http://schemas.microsoft.com/office/drawing/2014/main" id="{29EE2E66-C69B-4744-AE5F-3332EB070F84}"/>
              </a:ext>
            </a:extLst>
          </p:cNvPr>
          <p:cNvSpPr/>
          <p:nvPr/>
        </p:nvSpPr>
        <p:spPr>
          <a:xfrm flipH="1" flipV="1">
            <a:off x="1554190" y="2436869"/>
            <a:ext cx="3587199" cy="952707"/>
          </a:xfrm>
          <a:custGeom>
            <a:avLst/>
            <a:gdLst/>
            <a:ahLst/>
            <a:cxnLst/>
            <a:rect l="l" t="t" r="r" b="b"/>
            <a:pathLst>
              <a:path w="202358" h="202406" extrusionOk="0">
                <a:moveTo>
                  <a:pt x="0" y="35689"/>
                </a:moveTo>
                <a:lnTo>
                  <a:pt x="0" y="203865"/>
                </a:lnTo>
                <a:lnTo>
                  <a:pt x="202358" y="168176"/>
                </a:lnTo>
                <a:lnTo>
                  <a:pt x="202358" y="0"/>
                </a:lnTo>
                <a:lnTo>
                  <a:pt x="0" y="35689"/>
                </a:lnTo>
                <a:close/>
              </a:path>
            </a:pathLst>
          </a:custGeom>
          <a:gradFill>
            <a:gsLst>
              <a:gs pos="0">
                <a:srgbClr val="FFFFFF">
                  <a:alpha val="11764"/>
                </a:srgbClr>
              </a:gs>
              <a:gs pos="100000">
                <a:srgbClr val="FFFFFF">
                  <a:alpha val="4705"/>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12" name="Google Shape;121;p11">
            <a:extLst>
              <a:ext uri="{FF2B5EF4-FFF2-40B4-BE49-F238E27FC236}">
                <a16:creationId xmlns:a16="http://schemas.microsoft.com/office/drawing/2014/main" id="{B8E35377-FC75-4982-AFE5-1830CA9BF7D3}"/>
              </a:ext>
            </a:extLst>
          </p:cNvPr>
          <p:cNvSpPr/>
          <p:nvPr/>
        </p:nvSpPr>
        <p:spPr>
          <a:xfrm>
            <a:off x="2971981" y="1"/>
            <a:ext cx="5137047" cy="901893"/>
          </a:xfrm>
          <a:custGeom>
            <a:avLst/>
            <a:gdLst/>
            <a:ahLst/>
            <a:cxnLst/>
            <a:rect l="l" t="t" r="r" b="b"/>
            <a:pathLst>
              <a:path w="1203732" h="211335" extrusionOk="0">
                <a:moveTo>
                  <a:pt x="251070" y="0"/>
                </a:moveTo>
                <a:lnTo>
                  <a:pt x="0" y="44281"/>
                </a:lnTo>
                <a:lnTo>
                  <a:pt x="0" y="212457"/>
                </a:lnTo>
                <a:lnTo>
                  <a:pt x="1204612" y="0"/>
                </a:lnTo>
                <a:lnTo>
                  <a:pt x="251070" y="0"/>
                </a:lnTo>
                <a:close/>
              </a:path>
            </a:pathLst>
          </a:custGeom>
          <a:gradFill>
            <a:gsLst>
              <a:gs pos="0">
                <a:srgbClr val="00001A">
                  <a:alpha val="7843"/>
                </a:srgbClr>
              </a:gs>
              <a:gs pos="100000">
                <a:srgbClr val="00001A">
                  <a:alpha val="1960"/>
                </a:srgbClr>
              </a:gs>
            </a:gsLst>
            <a:lin ang="599887" scaled="0"/>
          </a:gra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4" name="Slide Number Placeholder 3">
            <a:extLst>
              <a:ext uri="{FF2B5EF4-FFF2-40B4-BE49-F238E27FC236}">
                <a16:creationId xmlns:a16="http://schemas.microsoft.com/office/drawing/2014/main" id="{389463CD-9393-4CBF-AC34-2BC5D51D68FC}"/>
              </a:ext>
            </a:extLst>
          </p:cNvPr>
          <p:cNvSpPr>
            <a:spLocks noGrp="1"/>
          </p:cNvSpPr>
          <p:nvPr>
            <p:ph type="sldNum" sz="quarter" idx="4"/>
          </p:nvPr>
        </p:nvSpPr>
        <p:spPr>
          <a:xfrm>
            <a:off x="9232956" y="6310713"/>
            <a:ext cx="2743200" cy="365125"/>
          </a:xfrm>
          <a:prstGeom prst="rect">
            <a:avLst/>
          </a:prstGeom>
        </p:spPr>
        <p:txBody>
          <a:bodyPr vert="horz" lIns="91440" tIns="45720" rIns="91440" bIns="45720" rtlCol="0" anchor="ctr"/>
          <a:lstStyle>
            <a:lvl1pPr algn="r">
              <a:defRPr sz="1200">
                <a:solidFill>
                  <a:schemeClr val="tx1"/>
                </a:solidFill>
                <a:latin typeface="DINOT-Bold" panose="020B0804020101020102" pitchFamily="34" charset="0"/>
                <a:cs typeface="DINOT-Bold" panose="020B0804020101020102" pitchFamily="34" charset="0"/>
              </a:defRPr>
            </a:lvl1pPr>
          </a:lstStyle>
          <a:p>
            <a:fld id="{6AF73F2D-DC13-4ACD-8100-8D03B3ADFEB4}" type="slidenum">
              <a:rPr lang="en-US" smtClean="0"/>
              <a:pPr/>
              <a:t>‹#›</a:t>
            </a:fld>
            <a:endParaRPr lang="en-US"/>
          </a:p>
        </p:txBody>
      </p:sp>
    </p:spTree>
    <p:extLst>
      <p:ext uri="{BB962C8B-B14F-4D97-AF65-F5344CB8AC3E}">
        <p14:creationId xmlns:p14="http://schemas.microsoft.com/office/powerpoint/2010/main" val="399337074"/>
      </p:ext>
    </p:extLst>
  </p:cSld>
  <p:clrMap bg1="lt1" tx1="dk1" bg2="lt2" tx2="dk2" accent1="accent1" accent2="accent2" accent3="accent3" accent4="accent4" accent5="accent5" accent6="accent6" hlink="hlink" folHlink="folHlink"/>
  <p:sldLayoutIdLst>
    <p:sldLayoutId id="2147483740" r:id="rId1"/>
    <p:sldLayoutId id="2147483741" r:id="rId2"/>
  </p:sldLayoutIdLst>
  <mc:AlternateContent xmlns:mc="http://schemas.openxmlformats.org/markup-compatibility/2006" xmlns:p14="http://schemas.microsoft.com/office/powerpoint/2010/main">
    <mc:Choice Requires="p14">
      <p:transition p14:dur="10"/>
    </mc:Choice>
    <mc:Fallback xmlns="">
      <p:transition/>
    </mc:Fallback>
  </mc:AlternateConten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32.xml"/><Relationship Id="rId4" Type="http://schemas.openxmlformats.org/officeDocument/2006/relationships/image" Target="../media/image23.png"/></Relationships>
</file>

<file path=ppt/slides/_rels/slide10.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notesSlide" Target="../notesSlides/notesSlide10.xml"/><Relationship Id="rId1" Type="http://schemas.openxmlformats.org/officeDocument/2006/relationships/slideLayout" Target="../slideLayouts/slideLayout46.xml"/></Relationships>
</file>

<file path=ppt/slides/_rels/slide11.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11.xml"/><Relationship Id="rId1" Type="http://schemas.openxmlformats.org/officeDocument/2006/relationships/slideLayout" Target="../slideLayouts/slideLayout46.xml"/></Relationships>
</file>

<file path=ppt/slides/_rels/slide12.xml.rels><?xml version="1.0" encoding="UTF-8" standalone="yes"?>
<Relationships xmlns="http://schemas.openxmlformats.org/package/2006/relationships"><Relationship Id="rId8" Type="http://schemas.openxmlformats.org/officeDocument/2006/relationships/image" Target="../media/image36.png"/><Relationship Id="rId3" Type="http://schemas.openxmlformats.org/officeDocument/2006/relationships/image" Target="../media/image48.jpeg"/><Relationship Id="rId7" Type="http://schemas.openxmlformats.org/officeDocument/2006/relationships/image" Target="../media/image35.png"/><Relationship Id="rId2" Type="http://schemas.openxmlformats.org/officeDocument/2006/relationships/notesSlide" Target="../notesSlides/notesSlide12.xml"/><Relationship Id="rId1" Type="http://schemas.openxmlformats.org/officeDocument/2006/relationships/slideLayout" Target="../slideLayouts/slideLayout46.xml"/><Relationship Id="rId6" Type="http://schemas.openxmlformats.org/officeDocument/2006/relationships/image" Target="../media/image34.png"/><Relationship Id="rId5" Type="http://schemas.openxmlformats.org/officeDocument/2006/relationships/image" Target="../media/image33.png"/><Relationship Id="rId4" Type="http://schemas.openxmlformats.org/officeDocument/2006/relationships/image" Target="../media/image32.png"/></Relationships>
</file>

<file path=ppt/slides/_rels/slide13.xml.rels><?xml version="1.0" encoding="UTF-8" standalone="yes"?>
<Relationships xmlns="http://schemas.openxmlformats.org/package/2006/relationships"><Relationship Id="rId3" Type="http://schemas.openxmlformats.org/officeDocument/2006/relationships/hyperlink" Target="https://cte.ed.gov/initiatives/octaes-programs-of-study-design-framework" TargetMode="External"/><Relationship Id="rId2" Type="http://schemas.openxmlformats.org/officeDocument/2006/relationships/notesSlide" Target="../notesSlides/notesSlide13.xml"/><Relationship Id="rId1" Type="http://schemas.openxmlformats.org/officeDocument/2006/relationships/slideLayout" Target="../slideLayouts/slideLayout46.xml"/><Relationship Id="rId5" Type="http://schemas.openxmlformats.org/officeDocument/2006/relationships/image" Target="../media/image49.jpeg"/><Relationship Id="rId4" Type="http://schemas.openxmlformats.org/officeDocument/2006/relationships/hyperlink" Target="https://youtu.be/QdqSgGrRyKk" TargetMode="External"/></Relationships>
</file>

<file path=ppt/slides/_rels/slide1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4.xml"/><Relationship Id="rId1" Type="http://schemas.openxmlformats.org/officeDocument/2006/relationships/slideLayout" Target="../slideLayouts/slideLayout46.xml"/><Relationship Id="rId4" Type="http://schemas.openxmlformats.org/officeDocument/2006/relationships/image" Target="../media/image51.png"/></Relationships>
</file>

<file path=ppt/slides/_rels/slide15.xml.rels><?xml version="1.0" encoding="UTF-8" standalone="yes"?>
<Relationships xmlns="http://schemas.openxmlformats.org/package/2006/relationships"><Relationship Id="rId8" Type="http://schemas.openxmlformats.org/officeDocument/2006/relationships/image" Target="../media/image56.jpeg"/><Relationship Id="rId3" Type="http://schemas.openxmlformats.org/officeDocument/2006/relationships/image" Target="../media/image52.png"/><Relationship Id="rId7" Type="http://schemas.openxmlformats.org/officeDocument/2006/relationships/image" Target="../media/image55.jpeg"/><Relationship Id="rId2" Type="http://schemas.openxmlformats.org/officeDocument/2006/relationships/notesSlide" Target="../notesSlides/notesSlide15.xml"/><Relationship Id="rId1" Type="http://schemas.openxmlformats.org/officeDocument/2006/relationships/slideLayout" Target="../slideLayouts/slideLayout46.xml"/><Relationship Id="rId6" Type="http://schemas.microsoft.com/office/2007/relationships/hdphoto" Target="../media/hdphoto1.wdp"/><Relationship Id="rId5" Type="http://schemas.openxmlformats.org/officeDocument/2006/relationships/image" Target="../media/image54.png"/><Relationship Id="rId4" Type="http://schemas.openxmlformats.org/officeDocument/2006/relationships/image" Target="../media/image53.png"/><Relationship Id="rId9" Type="http://schemas.openxmlformats.org/officeDocument/2006/relationships/image" Target="../media/image57.jpeg"/></Relationships>
</file>

<file path=ppt/slides/_rels/slide16.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6.xml"/><Relationship Id="rId1" Type="http://schemas.openxmlformats.org/officeDocument/2006/relationships/slideLayout" Target="../slideLayouts/slideLayout46.xml"/><Relationship Id="rId5" Type="http://schemas.openxmlformats.org/officeDocument/2006/relationships/image" Target="../media/image60.png"/><Relationship Id="rId4" Type="http://schemas.openxmlformats.org/officeDocument/2006/relationships/image" Target="../media/image59.png"/></Relationships>
</file>

<file path=ppt/slides/_rels/slide1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7.xml"/><Relationship Id="rId1" Type="http://schemas.openxmlformats.org/officeDocument/2006/relationships/slideLayout" Target="../slideLayouts/slideLayout46.xml"/><Relationship Id="rId6" Type="http://schemas.openxmlformats.org/officeDocument/2006/relationships/image" Target="../media/image64.png"/><Relationship Id="rId5" Type="http://schemas.openxmlformats.org/officeDocument/2006/relationships/image" Target="../media/image63.png"/><Relationship Id="rId4" Type="http://schemas.openxmlformats.org/officeDocument/2006/relationships/image" Target="../media/image62.svg"/></Relationships>
</file>

<file path=ppt/slides/_rels/slide18.xml.rels><?xml version="1.0" encoding="UTF-8" standalone="yes"?>
<Relationships xmlns="http://schemas.openxmlformats.org/package/2006/relationships"><Relationship Id="rId8" Type="http://schemas.openxmlformats.org/officeDocument/2006/relationships/hyperlink" Target="https://www.knopro.org/" TargetMode="External"/><Relationship Id="rId3" Type="http://schemas.openxmlformats.org/officeDocument/2006/relationships/notesSlide" Target="../notesSlides/notesSlide18.xml"/><Relationship Id="rId7" Type="http://schemas.openxmlformats.org/officeDocument/2006/relationships/image" Target="../media/image67.png"/><Relationship Id="rId2" Type="http://schemas.openxmlformats.org/officeDocument/2006/relationships/slideLayout" Target="../slideLayouts/slideLayout46.xml"/><Relationship Id="rId1" Type="http://schemas.openxmlformats.org/officeDocument/2006/relationships/video" Target="https://www.youtube.com/embed/G95XeVBZnbo?feature=oembed" TargetMode="External"/><Relationship Id="rId6" Type="http://schemas.openxmlformats.org/officeDocument/2006/relationships/image" Target="../media/image66.jpeg"/><Relationship Id="rId5" Type="http://schemas.openxmlformats.org/officeDocument/2006/relationships/image" Target="../media/image65.jpeg"/><Relationship Id="rId4" Type="http://schemas.openxmlformats.org/officeDocument/2006/relationships/hyperlink" Target="https://www.knopro.org/skillbuilders/" TargetMode="External"/></Relationships>
</file>

<file path=ppt/slides/_rels/slide19.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19.xml"/><Relationship Id="rId1" Type="http://schemas.openxmlformats.org/officeDocument/2006/relationships/slideLayout" Target="../slideLayouts/slideLayout46.xml"/></Relationships>
</file>

<file path=ppt/slides/_rels/slide2.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24.jpeg"/><Relationship Id="rId7" Type="http://schemas.openxmlformats.org/officeDocument/2006/relationships/diagramColors" Target="../diagrams/colors1.xml"/><Relationship Id="rId2" Type="http://schemas.openxmlformats.org/officeDocument/2006/relationships/notesSlide" Target="../notesSlides/notesSlide2.xml"/><Relationship Id="rId1" Type="http://schemas.openxmlformats.org/officeDocument/2006/relationships/slideLayout" Target="../slideLayouts/slideLayout46.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20.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20.xml"/><Relationship Id="rId1" Type="http://schemas.openxmlformats.org/officeDocument/2006/relationships/slideLayout" Target="../slideLayouts/slideLayout47.xml"/><Relationship Id="rId4" Type="http://schemas.openxmlformats.org/officeDocument/2006/relationships/image" Target="../media/image23.png"/></Relationships>
</file>

<file path=ppt/slides/_rels/slide21.xml.rels><?xml version="1.0" encoding="UTF-8" standalone="yes"?>
<Relationships xmlns="http://schemas.openxmlformats.org/package/2006/relationships"><Relationship Id="rId8" Type="http://schemas.openxmlformats.org/officeDocument/2006/relationships/image" Target="../media/image75.jpeg"/><Relationship Id="rId13" Type="http://schemas.openxmlformats.org/officeDocument/2006/relationships/image" Target="../media/image80.png"/><Relationship Id="rId18" Type="http://schemas.openxmlformats.org/officeDocument/2006/relationships/image" Target="../media/image85.png"/><Relationship Id="rId26" Type="http://schemas.openxmlformats.org/officeDocument/2006/relationships/image" Target="../media/image92.png"/><Relationship Id="rId3" Type="http://schemas.openxmlformats.org/officeDocument/2006/relationships/image" Target="../media/image70.jpeg"/><Relationship Id="rId21" Type="http://schemas.openxmlformats.org/officeDocument/2006/relationships/hyperlink" Target="https://en.wikipedia.org/wiki/File:Mastercard-logo.svg" TargetMode="External"/><Relationship Id="rId7" Type="http://schemas.openxmlformats.org/officeDocument/2006/relationships/image" Target="../media/image74.png"/><Relationship Id="rId12" Type="http://schemas.openxmlformats.org/officeDocument/2006/relationships/image" Target="../media/image79.png"/><Relationship Id="rId17" Type="http://schemas.openxmlformats.org/officeDocument/2006/relationships/image" Target="../media/image84.jpeg"/><Relationship Id="rId25" Type="http://schemas.openxmlformats.org/officeDocument/2006/relationships/image" Target="../media/image91.png"/><Relationship Id="rId2" Type="http://schemas.openxmlformats.org/officeDocument/2006/relationships/notesSlide" Target="../notesSlides/notesSlide21.xml"/><Relationship Id="rId16" Type="http://schemas.openxmlformats.org/officeDocument/2006/relationships/image" Target="../media/image83.png"/><Relationship Id="rId20" Type="http://schemas.openxmlformats.org/officeDocument/2006/relationships/image" Target="../media/image87.png"/><Relationship Id="rId1" Type="http://schemas.openxmlformats.org/officeDocument/2006/relationships/slideLayout" Target="../slideLayouts/slideLayout47.xml"/><Relationship Id="rId6" Type="http://schemas.openxmlformats.org/officeDocument/2006/relationships/image" Target="../media/image73.png"/><Relationship Id="rId11" Type="http://schemas.openxmlformats.org/officeDocument/2006/relationships/image" Target="../media/image78.png"/><Relationship Id="rId24" Type="http://schemas.openxmlformats.org/officeDocument/2006/relationships/image" Target="../media/image90.png"/><Relationship Id="rId5" Type="http://schemas.openxmlformats.org/officeDocument/2006/relationships/image" Target="../media/image72.png"/><Relationship Id="rId15" Type="http://schemas.openxmlformats.org/officeDocument/2006/relationships/image" Target="../media/image82.png"/><Relationship Id="rId23" Type="http://schemas.openxmlformats.org/officeDocument/2006/relationships/image" Target="../media/image89.png"/><Relationship Id="rId10" Type="http://schemas.openxmlformats.org/officeDocument/2006/relationships/image" Target="../media/image77.jpeg"/><Relationship Id="rId19" Type="http://schemas.openxmlformats.org/officeDocument/2006/relationships/image" Target="../media/image86.jpeg"/><Relationship Id="rId4" Type="http://schemas.openxmlformats.org/officeDocument/2006/relationships/image" Target="../media/image71.png"/><Relationship Id="rId9" Type="http://schemas.openxmlformats.org/officeDocument/2006/relationships/image" Target="../media/image76.jpeg"/><Relationship Id="rId14" Type="http://schemas.openxmlformats.org/officeDocument/2006/relationships/image" Target="../media/image81.jpeg"/><Relationship Id="rId22" Type="http://schemas.openxmlformats.org/officeDocument/2006/relationships/image" Target="../media/image88.png"/><Relationship Id="rId27" Type="http://schemas.openxmlformats.org/officeDocument/2006/relationships/image" Target="../media/image93.png"/></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47.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4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80.xml"/></Relationships>
</file>

<file path=ppt/slides/_rels/slide25.xml.rels><?xml version="1.0" encoding="UTF-8" standalone="yes"?>
<Relationships xmlns="http://schemas.openxmlformats.org/package/2006/relationships"><Relationship Id="rId3" Type="http://schemas.openxmlformats.org/officeDocument/2006/relationships/hyperlink" Target="https://ash.naf.org/public/downloadable-resource/index/fast-track-admissions-checklist" TargetMode="External"/><Relationship Id="rId2" Type="http://schemas.openxmlformats.org/officeDocument/2006/relationships/notesSlide" Target="../notesSlides/notesSlide24.xml"/><Relationship Id="rId1" Type="http://schemas.openxmlformats.org/officeDocument/2006/relationships/slideLayout" Target="../slideLayouts/slideLayout46.xml"/><Relationship Id="rId5" Type="http://schemas.openxmlformats.org/officeDocument/2006/relationships/hyperlink" Target="https://assets.ctfassets.net/mb5xi7u8wemi/3VSFCQz5IFil1UeSqv5Dd8/9a4c1bdcc358bfc4ba0adf472c14c034/ADT_Preparation_Guide.docx" TargetMode="External"/><Relationship Id="rId4" Type="http://schemas.openxmlformats.org/officeDocument/2006/relationships/hyperlink" Target="https://assets.ctfassets.net/mb5xi7u8wemi/2we59siumJYUeFRDelgNnM/fc3b29c0befc18bf15bda9ac344f5aa8/NAF_Interest_Survey.pdf" TargetMode="Externa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46.xml"/></Relationships>
</file>

<file path=ppt/slides/_rels/slide27.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94.png"/><Relationship Id="rId7" Type="http://schemas.openxmlformats.org/officeDocument/2006/relationships/diagramColors" Target="../diagrams/colors3.xml"/><Relationship Id="rId2" Type="http://schemas.openxmlformats.org/officeDocument/2006/relationships/notesSlide" Target="../notesSlides/notesSlide26.xml"/><Relationship Id="rId1" Type="http://schemas.openxmlformats.org/officeDocument/2006/relationships/slideLayout" Target="../slideLayouts/slideLayout46.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28.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27.xml"/><Relationship Id="rId1" Type="http://schemas.openxmlformats.org/officeDocument/2006/relationships/slideLayout" Target="../slideLayouts/slideLayout46.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9.xml.rels><?xml version="1.0" encoding="UTF-8" standalone="yes"?>
<Relationships xmlns="http://schemas.openxmlformats.org/package/2006/relationships"><Relationship Id="rId3" Type="http://schemas.openxmlformats.org/officeDocument/2006/relationships/image" Target="../media/image103.jpeg"/><Relationship Id="rId7" Type="http://schemas.openxmlformats.org/officeDocument/2006/relationships/image" Target="../media/image104.png"/><Relationship Id="rId2" Type="http://schemas.openxmlformats.org/officeDocument/2006/relationships/notesSlide" Target="../notesSlides/notesSlide28.xml"/><Relationship Id="rId1" Type="http://schemas.openxmlformats.org/officeDocument/2006/relationships/slideLayout" Target="../slideLayouts/slideLayout46.xml"/><Relationship Id="rId6" Type="http://schemas.openxmlformats.org/officeDocument/2006/relationships/hyperlink" Target="mailto:jgeisler@naf.org" TargetMode="External"/><Relationship Id="rId5" Type="http://schemas.openxmlformats.org/officeDocument/2006/relationships/hyperlink" Target="https://naf.org/our-academies/start-a-naf-academy/contact" TargetMode="External"/><Relationship Id="rId4" Type="http://schemas.openxmlformats.org/officeDocument/2006/relationships/hyperlink" Target="https://assets.ctfassets.net/mb5xi7u8wemi/2we59siumJYUeFRDelgNnM/56987b4b68c4855410e74fb98c3b60e9/NAF_Interest_Survey.pdf" TargetMode="External"/></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32.xml"/><Relationship Id="rId1" Type="http://schemas.openxmlformats.org/officeDocument/2006/relationships/video" Target="https://www.youtube.com/embed/WHqagBn1uMo?feature=oembed" TargetMode="External"/><Relationship Id="rId5" Type="http://schemas.openxmlformats.org/officeDocument/2006/relationships/image" Target="../media/image25.jpeg"/><Relationship Id="rId4" Type="http://schemas.openxmlformats.org/officeDocument/2006/relationships/image" Target="../media/image20.png"/></Relationships>
</file>

<file path=ppt/slides/_rels/slide30.xml.rels><?xml version="1.0" encoding="UTF-8" standalone="yes"?>
<Relationships xmlns="http://schemas.openxmlformats.org/package/2006/relationships"><Relationship Id="rId8" Type="http://schemas.openxmlformats.org/officeDocument/2006/relationships/hyperlink" Target="https://assets.ctfassets.net/mb5xi7u8wemi/6UqX63Ph5FHyZoYRVoA0xR/77363c174c92506bf4215ac020146e8d/Work-Based_Learning_Standards.docx" TargetMode="External"/><Relationship Id="rId3" Type="http://schemas.openxmlformats.org/officeDocument/2006/relationships/notesSlide" Target="../notesSlides/notesSlide29.xml"/><Relationship Id="rId7" Type="http://schemas.openxmlformats.org/officeDocument/2006/relationships/hyperlink" Target="https://images.ctfassets.net/mb5xi7u8wemi/3TwMakDyZ6YufJfi0IpDV5/b835f566145f4830c9690058c960c055/Shaping_Our_Future_Workforce_-_English_-_Ed_and_Biz.jpg" TargetMode="External"/><Relationship Id="rId2" Type="http://schemas.openxmlformats.org/officeDocument/2006/relationships/slideLayout" Target="../slideLayouts/slideLayout46.xml"/><Relationship Id="rId1" Type="http://schemas.openxmlformats.org/officeDocument/2006/relationships/video" Target="https://www.youtube.com/embed/UAisBfEkZuI?feature=oembed" TargetMode="External"/><Relationship Id="rId6" Type="http://schemas.openxmlformats.org/officeDocument/2006/relationships/hyperlink" Target="https://assets.ctfassets.net/mb5xi7u8wemi/74VroVNBzSV6T7VeOTSXzk/486964abcb8c91ab9a1990050384b95e/About_NAF_-_for_Students.pdf" TargetMode="External"/><Relationship Id="rId5" Type="http://schemas.openxmlformats.org/officeDocument/2006/relationships/hyperlink" Target="https://assets.ctfassets.net/mb5xi7u8wemi/3PUSGxPhuTu5p6wjDzBT60/76af64a57c7fa43c63ab082d8e614d0f/National_2023_Data_Sheet.pdf" TargetMode="External"/><Relationship Id="rId10" Type="http://schemas.openxmlformats.org/officeDocument/2006/relationships/image" Target="../media/image106.jpeg"/><Relationship Id="rId4" Type="http://schemas.openxmlformats.org/officeDocument/2006/relationships/image" Target="../media/image105.jpeg"/><Relationship Id="rId9" Type="http://schemas.openxmlformats.org/officeDocument/2006/relationships/hyperlink" Target="https://assets.ctfassets.net/mb5xi7u8wemi/7B3NIMzyf3cCqQFtpKtQ5A/86da51938c99d6b7c606792cf1ff608c/Alumni_Benefits_Flyer.pdf" TargetMode="External"/></Relationships>
</file>

<file path=ppt/slides/_rels/slide31.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46.xml"/><Relationship Id="rId1" Type="http://schemas.openxmlformats.org/officeDocument/2006/relationships/video" Target="https://www.youtube.com/embed/gwh0lR5F1l0?feature=oembed" TargetMode="External"/><Relationship Id="rId5" Type="http://schemas.openxmlformats.org/officeDocument/2006/relationships/hyperlink" Target="https://youtu.be/gwh0lR5F1l0" TargetMode="External"/><Relationship Id="rId4" Type="http://schemas.openxmlformats.org/officeDocument/2006/relationships/image" Target="../media/image107.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3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1.xml"/><Relationship Id="rId1" Type="http://schemas.openxmlformats.org/officeDocument/2006/relationships/slideLayout" Target="../slideLayouts/slideLayout32.xml"/><Relationship Id="rId4" Type="http://schemas.openxmlformats.org/officeDocument/2006/relationships/image" Target="../media/image108.png"/></Relationships>
</file>

<file path=ppt/slides/_rels/slide3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2.xml"/><Relationship Id="rId1" Type="http://schemas.openxmlformats.org/officeDocument/2006/relationships/slideLayout" Target="../slideLayouts/slideLayout32.xml"/><Relationship Id="rId4" Type="http://schemas.openxmlformats.org/officeDocument/2006/relationships/image" Target="../media/image109.png"/></Relationships>
</file>

<file path=ppt/slides/_rels/slide35.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3.xml"/><Relationship Id="rId1" Type="http://schemas.openxmlformats.org/officeDocument/2006/relationships/slideLayout" Target="../slideLayouts/slideLayout32.xml"/><Relationship Id="rId4" Type="http://schemas.openxmlformats.org/officeDocument/2006/relationships/image" Target="../media/image110.png"/></Relationships>
</file>

<file path=ppt/slides/_rels/slide3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4.xml"/><Relationship Id="rId1" Type="http://schemas.openxmlformats.org/officeDocument/2006/relationships/slideLayout" Target="../slideLayouts/slideLayout32.xml"/><Relationship Id="rId4" Type="http://schemas.openxmlformats.org/officeDocument/2006/relationships/image" Target="../media/image111.png"/></Relationships>
</file>

<file path=ppt/slides/_rels/slide37.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5.xml"/><Relationship Id="rId1" Type="http://schemas.openxmlformats.org/officeDocument/2006/relationships/slideLayout" Target="../slideLayouts/slideLayout32.xml"/><Relationship Id="rId4" Type="http://schemas.openxmlformats.org/officeDocument/2006/relationships/image" Target="../media/image112.png"/></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6.xml"/><Relationship Id="rId1" Type="http://schemas.openxmlformats.org/officeDocument/2006/relationships/slideLayout" Target="../slideLayouts/slideLayout32.xml"/><Relationship Id="rId4" Type="http://schemas.openxmlformats.org/officeDocument/2006/relationships/image" Target="../media/image113.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86.xml"/></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4.xml"/><Relationship Id="rId1" Type="http://schemas.openxmlformats.org/officeDocument/2006/relationships/slideLayout" Target="../slideLayouts/slideLayout44.xml"/><Relationship Id="rId4" Type="http://schemas.openxmlformats.org/officeDocument/2006/relationships/image" Target="../media/image27.png"/></Relationships>
</file>

<file path=ppt/slides/_rels/slide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44.xml"/><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9.png"/></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7" Type="http://schemas.openxmlformats.org/officeDocument/2006/relationships/image" Target="../media/image36.png"/><Relationship Id="rId2" Type="http://schemas.openxmlformats.org/officeDocument/2006/relationships/notesSlide" Target="../notesSlides/notesSlide6.xml"/><Relationship Id="rId1" Type="http://schemas.openxmlformats.org/officeDocument/2006/relationships/slideLayout" Target="../slideLayouts/slideLayout46.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33.png"/></Relationships>
</file>

<file path=ppt/slides/_rels/slide7.xml.rels><?xml version="1.0" encoding="UTF-8" standalone="yes"?>
<Relationships xmlns="http://schemas.openxmlformats.org/package/2006/relationships"><Relationship Id="rId8" Type="http://schemas.openxmlformats.org/officeDocument/2006/relationships/image" Target="../media/image37.png"/><Relationship Id="rId13" Type="http://schemas.openxmlformats.org/officeDocument/2006/relationships/hyperlink" Target="https://nces.ed.gov/programs/coe/" TargetMode="External"/><Relationship Id="rId3" Type="http://schemas.openxmlformats.org/officeDocument/2006/relationships/diagramData" Target="../diagrams/data2.xml"/><Relationship Id="rId7" Type="http://schemas.microsoft.com/office/2007/relationships/diagramDrawing" Target="../diagrams/drawing2.xml"/><Relationship Id="rId12" Type="http://schemas.openxmlformats.org/officeDocument/2006/relationships/hyperlink" Target="https://www.mdrc.org/publication/career-academies-long-term-impacts-work-education-and-transitions-adulthood" TargetMode="External"/><Relationship Id="rId2" Type="http://schemas.openxmlformats.org/officeDocument/2006/relationships/notesSlide" Target="../notesSlides/notesSlide7.xml"/><Relationship Id="rId1" Type="http://schemas.openxmlformats.org/officeDocument/2006/relationships/slideLayout" Target="../slideLayouts/slideLayout46.xml"/><Relationship Id="rId6" Type="http://schemas.openxmlformats.org/officeDocument/2006/relationships/diagramColors" Target="../diagrams/colors2.xml"/><Relationship Id="rId11" Type="http://schemas.openxmlformats.org/officeDocument/2006/relationships/hyperlink" Target="https://www.icf.com/insights/social-programs/nafs-impact-on-academic-performance" TargetMode="External"/><Relationship Id="rId5" Type="http://schemas.openxmlformats.org/officeDocument/2006/relationships/diagramQuickStyle" Target="../diagrams/quickStyle2.xml"/><Relationship Id="rId15" Type="http://schemas.openxmlformats.org/officeDocument/2006/relationships/hyperlink" Target="https://workplaceintelligence.com/high-school-careers-study/" TargetMode="External"/><Relationship Id="rId10" Type="http://schemas.openxmlformats.org/officeDocument/2006/relationships/image" Target="../media/image39.png"/><Relationship Id="rId4" Type="http://schemas.openxmlformats.org/officeDocument/2006/relationships/diagramLayout" Target="../diagrams/layout2.xml"/><Relationship Id="rId9" Type="http://schemas.openxmlformats.org/officeDocument/2006/relationships/image" Target="../media/image38.png"/><Relationship Id="rId14" Type="http://schemas.openxmlformats.org/officeDocument/2006/relationships/hyperlink" Target="https://b2b-assets.glassdoor.com/glassdoor-diversity-inclusion-workplace-survey.pdf"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8.xml"/><Relationship Id="rId1" Type="http://schemas.openxmlformats.org/officeDocument/2006/relationships/slideLayout" Target="../slideLayouts/slideLayout57.xml"/></Relationships>
</file>

<file path=ppt/slides/_rels/slide9.xml.rels><?xml version="1.0" encoding="UTF-8" standalone="yes"?>
<Relationships xmlns="http://schemas.openxmlformats.org/package/2006/relationships"><Relationship Id="rId3" Type="http://schemas.openxmlformats.org/officeDocument/2006/relationships/image" Target="../media/image41.jpg"/><Relationship Id="rId7" Type="http://schemas.openxmlformats.org/officeDocument/2006/relationships/image" Target="../media/image45.png"/><Relationship Id="rId2" Type="http://schemas.openxmlformats.org/officeDocument/2006/relationships/notesSlide" Target="../notesSlides/notesSlide9.xml"/><Relationship Id="rId1" Type="http://schemas.openxmlformats.org/officeDocument/2006/relationships/slideLayout" Target="../slideLayouts/slideLayout46.xml"/><Relationship Id="rId6" Type="http://schemas.openxmlformats.org/officeDocument/2006/relationships/image" Target="../media/image44.png"/><Relationship Id="rId5" Type="http://schemas.openxmlformats.org/officeDocument/2006/relationships/image" Target="../media/image43.png"/><Relationship Id="rId4" Type="http://schemas.openxmlformats.org/officeDocument/2006/relationships/image" Target="../media/image4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Photo of school study group enjoying learning">
            <a:extLst>
              <a:ext uri="{FF2B5EF4-FFF2-40B4-BE49-F238E27FC236}">
                <a16:creationId xmlns:a16="http://schemas.microsoft.com/office/drawing/2014/main" id="{25E0F3BE-7D50-40C3-BF0C-766DDFC79B12}"/>
              </a:ext>
            </a:extLst>
          </p:cNvPr>
          <p:cNvPicPr>
            <a:picLocks noChangeAspect="1"/>
          </p:cNvPicPr>
          <p:nvPr/>
        </p:nvPicPr>
        <p:blipFill>
          <a:blip r:embed="rId3">
            <a:extLst>
              <a:ext uri="{28A0092B-C50C-407E-A947-70E740481C1C}">
                <a14:useLocalDpi xmlns:a14="http://schemas.microsoft.com/office/drawing/2010/main" val="0"/>
              </a:ext>
            </a:extLst>
          </a:blip>
          <a:srcRect t="7813" b="7813"/>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263E874-E3CC-4961-B2E4-32EFA4B2F7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36343" y="337554"/>
            <a:ext cx="2506742" cy="1148345"/>
          </a:xfrm>
          <a:prstGeom prst="rect">
            <a:avLst/>
          </a:prstGeom>
        </p:spPr>
      </p:pic>
      <p:sp>
        <p:nvSpPr>
          <p:cNvPr id="3" name="TextBox 2">
            <a:extLst>
              <a:ext uri="{FF2B5EF4-FFF2-40B4-BE49-F238E27FC236}">
                <a16:creationId xmlns:a16="http://schemas.microsoft.com/office/drawing/2014/main" id="{90CBB3DC-F74E-4ED0-0B41-41FA0ABB6BCE}"/>
              </a:ext>
            </a:extLst>
          </p:cNvPr>
          <p:cNvSpPr txBox="1"/>
          <p:nvPr/>
        </p:nvSpPr>
        <p:spPr>
          <a:xfrm>
            <a:off x="7296912" y="6300216"/>
            <a:ext cx="1517904" cy="557784"/>
          </a:xfrm>
          <a:prstGeom prst="rect">
            <a:avLst/>
          </a:prstGeom>
          <a:solidFill>
            <a:srgbClr val="9B9B9B"/>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8" name="Title 1">
            <a:extLst>
              <a:ext uri="{FF2B5EF4-FFF2-40B4-BE49-F238E27FC236}">
                <a16:creationId xmlns:a16="http://schemas.microsoft.com/office/drawing/2014/main" id="{51FD793C-CA28-7F79-367B-936D6A40A89C}"/>
              </a:ext>
            </a:extLst>
          </p:cNvPr>
          <p:cNvSpPr txBox="1">
            <a:spLocks/>
          </p:cNvSpPr>
          <p:nvPr/>
        </p:nvSpPr>
        <p:spPr>
          <a:xfrm>
            <a:off x="990088" y="1630168"/>
            <a:ext cx="3980415" cy="2242562"/>
          </a:xfrm>
          <a:prstGeom prst="rect">
            <a:avLst/>
          </a:prstGeom>
          <a:solidFill>
            <a:srgbClr val="FCAF17"/>
          </a:solidFill>
        </p:spPr>
        <p:txBody>
          <a:bodyPr vert="horz" lIns="182880" tIns="182880" rIns="182880" bIns="182880" rtlCol="0" anchor="b">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108000"/>
              </a:lnSpc>
              <a:spcBef>
                <a:spcPts val="600"/>
              </a:spcBef>
              <a:spcAft>
                <a:spcPts val="60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At NAF, we believe every student deserves access to the support and resources needed to prepare for the future.</a:t>
            </a:r>
            <a:r>
              <a:rPr kumimoji="0" lang="en-US" sz="2400" b="1" i="0" u="none" strike="noStrike" kern="1200" cap="none" spc="0" normalizeH="0" baseline="0" noProof="0" dirty="0">
                <a:ln>
                  <a:noFill/>
                </a:ln>
                <a:solidFill>
                  <a:prstClr val="white"/>
                </a:solidFill>
                <a:effectLst/>
                <a:highlight>
                  <a:srgbClr val="32B04A"/>
                </a:highlight>
                <a:uLnTx/>
                <a:uFillTx/>
                <a:latin typeface="DINOT" panose="020B0504020101020102" pitchFamily="34" charset="0"/>
                <a:ea typeface="Tahoma" panose="020B0604030504040204" pitchFamily="34" charset="0"/>
                <a:cs typeface="DINOT" panose="020B0504020101020102" pitchFamily="34" charset="0"/>
              </a:rPr>
              <a:t> </a:t>
            </a:r>
            <a:endParaRPr kumimoji="0" lang="en-US" sz="2400" b="1" i="0" u="none" strike="noStrike" kern="1200" cap="none" spc="0" normalizeH="0" baseline="0" noProof="0" dirty="0">
              <a:ln>
                <a:noFill/>
              </a:ln>
              <a:solidFill>
                <a:srgbClr val="006A4F"/>
              </a:solidFill>
              <a:effectLst/>
              <a:uLnTx/>
              <a:uFillTx/>
              <a:latin typeface="DINOT" panose="020B0504020101020102" pitchFamily="34" charset="0"/>
              <a:ea typeface="Tahoma" panose="020B0604030504040204" pitchFamily="34" charset="0"/>
              <a:cs typeface="DINOT" panose="020B0504020101020102" pitchFamily="34" charset="0"/>
            </a:endParaRPr>
          </a:p>
        </p:txBody>
      </p:sp>
    </p:spTree>
    <p:extLst>
      <p:ext uri="{BB962C8B-B14F-4D97-AF65-F5344CB8AC3E}">
        <p14:creationId xmlns:p14="http://schemas.microsoft.com/office/powerpoint/2010/main" val="917991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l="2871" r="2871"/>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FC48AE76-4277-5E97-8AC7-094B005E35F8}"/>
              </a:ext>
            </a:extLst>
          </p:cNvPr>
          <p:cNvSpPr txBox="1"/>
          <p:nvPr/>
        </p:nvSpPr>
        <p:spPr>
          <a:xfrm>
            <a:off x="6823825" y="2476882"/>
            <a:ext cx="5368175" cy="3631763"/>
          </a:xfrm>
          <a:prstGeom prst="rect">
            <a:avLst/>
          </a:prstGeom>
          <a:noFill/>
        </p:spPr>
        <p:txBody>
          <a:bodyPr wrap="square">
            <a:spAutoFit/>
          </a:bodyPr>
          <a:lstStyle/>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Small, focused learning communities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Fit within and enhance existing high school systems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Open choice enrollment with strategic marketing and recruitment plans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Enrolls at least 20 students per grade level</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Flexible structure</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Collaborative design bringing together academy, business, and community leaders</a:t>
            </a:r>
          </a:p>
        </p:txBody>
      </p:sp>
      <p:grpSp>
        <p:nvGrpSpPr>
          <p:cNvPr id="19" name="Group 18">
            <a:extLst>
              <a:ext uri="{FF2B5EF4-FFF2-40B4-BE49-F238E27FC236}">
                <a16:creationId xmlns:a16="http://schemas.microsoft.com/office/drawing/2014/main" id="{9D02203D-FA28-F633-AFBA-0D7705C21D54}"/>
              </a:ext>
            </a:extLst>
          </p:cNvPr>
          <p:cNvGrpSpPr/>
          <p:nvPr/>
        </p:nvGrpSpPr>
        <p:grpSpPr>
          <a:xfrm>
            <a:off x="154613" y="37039"/>
            <a:ext cx="7308369" cy="1586421"/>
            <a:chOff x="154613" y="37039"/>
            <a:chExt cx="7308369" cy="1586421"/>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730836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Academy Development &amp;</a:t>
              </a:r>
            </a:p>
          </p:txBody>
        </p:sp>
        <p:sp>
          <p:nvSpPr>
            <p:cNvPr id="18" name="Title 1">
              <a:extLst>
                <a:ext uri="{FF2B5EF4-FFF2-40B4-BE49-F238E27FC236}">
                  <a16:creationId xmlns:a16="http://schemas.microsoft.com/office/drawing/2014/main" id="{526E976E-E9E8-390E-C01C-67F80B9A84BB}"/>
                </a:ext>
              </a:extLst>
            </p:cNvPr>
            <p:cNvSpPr txBox="1">
              <a:spLocks/>
            </p:cNvSpPr>
            <p:nvPr/>
          </p:nvSpPr>
          <p:spPr>
            <a:xfrm>
              <a:off x="154614" y="562209"/>
              <a:ext cx="305964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Structure</a:t>
              </a:r>
            </a:p>
          </p:txBody>
        </p:sp>
      </p:grpSp>
      <p:sp>
        <p:nvSpPr>
          <p:cNvPr id="3" name="Rectangle 2">
            <a:extLst>
              <a:ext uri="{FF2B5EF4-FFF2-40B4-BE49-F238E27FC236}">
                <a16:creationId xmlns:a16="http://schemas.microsoft.com/office/drawing/2014/main" id="{B6B25C49-A73B-731E-D9B8-5C04D3A83BD8}"/>
              </a:ext>
            </a:extLst>
          </p:cNvPr>
          <p:cNvSpPr/>
          <p:nvPr/>
        </p:nvSpPr>
        <p:spPr>
          <a:xfrm>
            <a:off x="6669211" y="1092834"/>
            <a:ext cx="5368175" cy="1015663"/>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60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Academy development and structure is crucial</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the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successful implementation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 a </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high-quality</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NAF career academy. </a:t>
            </a:r>
          </a:p>
        </p:txBody>
      </p:sp>
    </p:spTree>
    <p:extLst>
      <p:ext uri="{BB962C8B-B14F-4D97-AF65-F5344CB8AC3E}">
        <p14:creationId xmlns:p14="http://schemas.microsoft.com/office/powerpoint/2010/main" val="17458409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Advisory Board</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l="3052" r="3052"/>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FC48AE76-4277-5E97-8AC7-094B005E35F8}"/>
              </a:ext>
            </a:extLst>
          </p:cNvPr>
          <p:cNvSpPr txBox="1"/>
          <p:nvPr/>
        </p:nvSpPr>
        <p:spPr>
          <a:xfrm>
            <a:off x="6936413" y="2633373"/>
            <a:ext cx="5255587" cy="2954655"/>
          </a:xfrm>
          <a:prstGeom prst="rect">
            <a:avLst/>
          </a:prstGeom>
          <a:noFill/>
        </p:spPr>
        <p:txBody>
          <a:bodyPr wrap="square">
            <a:spAutoFit/>
          </a:bodyPr>
          <a:lstStyle/>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10-20 members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80% from the business community</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Over 4,000 members nation-wide</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Organize work-based learning activities</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Inform curricula</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Community advocates for the academy</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Provide and solicit financial support</a:t>
            </a:r>
          </a:p>
        </p:txBody>
      </p:sp>
      <p:sp>
        <p:nvSpPr>
          <p:cNvPr id="4" name="TextBox 3">
            <a:extLst>
              <a:ext uri="{FF2B5EF4-FFF2-40B4-BE49-F238E27FC236}">
                <a16:creationId xmlns:a16="http://schemas.microsoft.com/office/drawing/2014/main" id="{82C383A3-F4F0-3B2E-3C5B-9745AE2DE6BB}"/>
              </a:ext>
            </a:extLst>
          </p:cNvPr>
          <p:cNvSpPr txBox="1"/>
          <p:nvPr/>
        </p:nvSpPr>
        <p:spPr>
          <a:xfrm>
            <a:off x="6881316" y="1053908"/>
            <a:ext cx="5156071" cy="1092607"/>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Advisory boards and their members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provide an essential bridge</a:t>
            </a:r>
            <a:r>
              <a:rPr kumimoji="0" lang="en-US" sz="2200" b="0"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between the classroom and the workplace.</a:t>
            </a:r>
            <a:endParaRPr kumimoji="0" lang="en-US" sz="22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748719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Curriculum &amp; Instruction</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l="2878" r="2878"/>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6" name="TextBox 5">
            <a:extLst>
              <a:ext uri="{FF2B5EF4-FFF2-40B4-BE49-F238E27FC236}">
                <a16:creationId xmlns:a16="http://schemas.microsoft.com/office/drawing/2014/main" id="{AFE81BAE-74C6-4C72-AD1E-E266F7FF90E3}"/>
              </a:ext>
            </a:extLst>
          </p:cNvPr>
          <p:cNvSpPr txBox="1"/>
          <p:nvPr/>
        </p:nvSpPr>
        <p:spPr>
          <a:xfrm>
            <a:off x="8075480" y="3668655"/>
            <a:ext cx="2681626" cy="1659596"/>
          </a:xfrm>
          <a:prstGeom prst="rect">
            <a:avLst/>
          </a:prstGeom>
        </p:spPr>
        <p:txBody>
          <a:bodyPr vert="horz" lIns="91440" tIns="45720" rIns="91440" bIns="45720" rtlCol="0">
            <a:noAutofit/>
          </a:bodyPr>
          <a:lstStyle/>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Career-themed</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Industry Validated</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STEM Infused</a:t>
            </a:r>
          </a:p>
          <a:p>
            <a:pPr marL="342900" marR="0" lvl="0" indent="-228600" algn="l" defTabSz="914400" rtl="0" eaLnBrk="1" fontAlgn="auto" latinLnBrk="0" hangingPunct="1">
              <a:lnSpc>
                <a:spcPct val="90000"/>
              </a:lnSpc>
              <a:spcBef>
                <a:spcPts val="600"/>
              </a:spcBef>
              <a:spcAft>
                <a:spcPts val="60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Project-based</a:t>
            </a:r>
          </a:p>
        </p:txBody>
      </p:sp>
      <p:sp>
        <p:nvSpPr>
          <p:cNvPr id="7" name="TextBox 6">
            <a:extLst>
              <a:ext uri="{FF2B5EF4-FFF2-40B4-BE49-F238E27FC236}">
                <a16:creationId xmlns:a16="http://schemas.microsoft.com/office/drawing/2014/main" id="{FC48AE76-4277-5E97-8AC7-094B005E35F8}"/>
              </a:ext>
            </a:extLst>
          </p:cNvPr>
          <p:cNvSpPr txBox="1"/>
          <p:nvPr/>
        </p:nvSpPr>
        <p:spPr>
          <a:xfrm>
            <a:off x="6792825" y="919598"/>
            <a:ext cx="5255587" cy="2554545"/>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provides and curates rigorous, career-themed curricula and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authentic, career-connected projects</a:t>
            </a:r>
            <a:r>
              <a:rPr kumimoji="0" lang="en-US" sz="2000" b="0" i="0" u="none" strike="noStrike" kern="1200" cap="none" spc="0" normalizeH="0" baseline="0" noProof="0" dirty="0">
                <a:ln>
                  <a:noFill/>
                </a:ln>
                <a:solidFill>
                  <a:srgbClr val="022078"/>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that incorporate current industry standards and practices.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also partners with organizations that provide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free content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and/or industry certifications!  </a:t>
            </a:r>
            <a:endParaRPr kumimoji="0" lang="en-US" sz="20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 name="Group 3">
            <a:extLst>
              <a:ext uri="{FF2B5EF4-FFF2-40B4-BE49-F238E27FC236}">
                <a16:creationId xmlns:a16="http://schemas.microsoft.com/office/drawing/2014/main" id="{70C959EF-3C9D-4538-12F2-20A07DCEF884}"/>
              </a:ext>
            </a:extLst>
          </p:cNvPr>
          <p:cNvGrpSpPr>
            <a:grpSpLocks noChangeAspect="1"/>
          </p:cNvGrpSpPr>
          <p:nvPr/>
        </p:nvGrpSpPr>
        <p:grpSpPr>
          <a:xfrm>
            <a:off x="7100440" y="5687003"/>
            <a:ext cx="4631705" cy="1049006"/>
            <a:chOff x="4977287" y="4695230"/>
            <a:chExt cx="6738070" cy="1526060"/>
          </a:xfrm>
        </p:grpSpPr>
        <p:pic>
          <p:nvPicPr>
            <p:cNvPr id="8" name="Picture 7">
              <a:extLst>
                <a:ext uri="{FF2B5EF4-FFF2-40B4-BE49-F238E27FC236}">
                  <a16:creationId xmlns:a16="http://schemas.microsoft.com/office/drawing/2014/main" id="{5BC1102F-704B-2C7C-12EA-EA383F6AA12D}"/>
                </a:ext>
              </a:extLst>
            </p:cNvPr>
            <p:cNvPicPr>
              <a:picLocks noChangeAspect="1"/>
            </p:cNvPicPr>
            <p:nvPr/>
          </p:nvPicPr>
          <p:blipFill>
            <a:blip r:embed="rId4"/>
            <a:stretch>
              <a:fillRect/>
            </a:stretch>
          </p:blipFill>
          <p:spPr>
            <a:xfrm>
              <a:off x="5138632" y="5256065"/>
              <a:ext cx="956240" cy="957675"/>
            </a:xfrm>
            <a:prstGeom prst="rect">
              <a:avLst/>
            </a:prstGeom>
          </p:spPr>
        </p:pic>
        <p:pic>
          <p:nvPicPr>
            <p:cNvPr id="9" name="Picture 8">
              <a:extLst>
                <a:ext uri="{FF2B5EF4-FFF2-40B4-BE49-F238E27FC236}">
                  <a16:creationId xmlns:a16="http://schemas.microsoft.com/office/drawing/2014/main" id="{4BF810A9-3CB3-2266-C513-39B7C8526F91}"/>
                </a:ext>
              </a:extLst>
            </p:cNvPr>
            <p:cNvPicPr>
              <a:picLocks noChangeAspect="1"/>
            </p:cNvPicPr>
            <p:nvPr/>
          </p:nvPicPr>
          <p:blipFill>
            <a:blip r:embed="rId5"/>
            <a:stretch>
              <a:fillRect/>
            </a:stretch>
          </p:blipFill>
          <p:spPr>
            <a:xfrm>
              <a:off x="7885921" y="5253620"/>
              <a:ext cx="965887" cy="960120"/>
            </a:xfrm>
            <a:prstGeom prst="rect">
              <a:avLst/>
            </a:prstGeom>
          </p:spPr>
        </p:pic>
        <p:pic>
          <p:nvPicPr>
            <p:cNvPr id="10" name="Picture 9">
              <a:extLst>
                <a:ext uri="{FF2B5EF4-FFF2-40B4-BE49-F238E27FC236}">
                  <a16:creationId xmlns:a16="http://schemas.microsoft.com/office/drawing/2014/main" id="{7100605E-1B20-3CD1-01EB-14143DEB99E7}"/>
                </a:ext>
              </a:extLst>
            </p:cNvPr>
            <p:cNvPicPr>
              <a:picLocks noChangeAspect="1"/>
            </p:cNvPicPr>
            <p:nvPr/>
          </p:nvPicPr>
          <p:blipFill>
            <a:blip r:embed="rId6"/>
            <a:stretch>
              <a:fillRect/>
            </a:stretch>
          </p:blipFill>
          <p:spPr>
            <a:xfrm>
              <a:off x="10638533" y="5253620"/>
              <a:ext cx="957250" cy="960120"/>
            </a:xfrm>
            <a:prstGeom prst="rect">
              <a:avLst/>
            </a:prstGeom>
          </p:spPr>
        </p:pic>
        <p:pic>
          <p:nvPicPr>
            <p:cNvPr id="11" name="Picture 10">
              <a:extLst>
                <a:ext uri="{FF2B5EF4-FFF2-40B4-BE49-F238E27FC236}">
                  <a16:creationId xmlns:a16="http://schemas.microsoft.com/office/drawing/2014/main" id="{D5DC6090-DCED-0089-3970-AFC4C7380429}"/>
                </a:ext>
              </a:extLst>
            </p:cNvPr>
            <p:cNvPicPr>
              <a:picLocks noChangeAspect="1"/>
            </p:cNvPicPr>
            <p:nvPr/>
          </p:nvPicPr>
          <p:blipFill>
            <a:blip r:embed="rId7"/>
            <a:stretch>
              <a:fillRect/>
            </a:stretch>
          </p:blipFill>
          <p:spPr>
            <a:xfrm>
              <a:off x="6508174" y="5253620"/>
              <a:ext cx="964444" cy="960120"/>
            </a:xfrm>
            <a:prstGeom prst="rect">
              <a:avLst/>
            </a:prstGeom>
          </p:spPr>
        </p:pic>
        <p:pic>
          <p:nvPicPr>
            <p:cNvPr id="12" name="Picture 11">
              <a:extLst>
                <a:ext uri="{FF2B5EF4-FFF2-40B4-BE49-F238E27FC236}">
                  <a16:creationId xmlns:a16="http://schemas.microsoft.com/office/drawing/2014/main" id="{C2AA69F7-0DB0-B3B7-6DB9-768EB424F135}"/>
                </a:ext>
              </a:extLst>
            </p:cNvPr>
            <p:cNvPicPr>
              <a:picLocks noChangeAspect="1"/>
            </p:cNvPicPr>
            <p:nvPr/>
          </p:nvPicPr>
          <p:blipFill>
            <a:blip r:embed="rId8"/>
            <a:stretch>
              <a:fillRect/>
            </a:stretch>
          </p:blipFill>
          <p:spPr>
            <a:xfrm>
              <a:off x="9265111" y="5261170"/>
              <a:ext cx="960120" cy="960120"/>
            </a:xfrm>
            <a:prstGeom prst="rect">
              <a:avLst/>
            </a:prstGeom>
          </p:spPr>
        </p:pic>
        <p:sp>
          <p:nvSpPr>
            <p:cNvPr id="13" name="Rectangle 12">
              <a:extLst>
                <a:ext uri="{FF2B5EF4-FFF2-40B4-BE49-F238E27FC236}">
                  <a16:creationId xmlns:a16="http://schemas.microsoft.com/office/drawing/2014/main" id="{A7EA0271-20B3-F16C-F7BA-E7BE5B1C2673}"/>
                </a:ext>
              </a:extLst>
            </p:cNvPr>
            <p:cNvSpPr/>
            <p:nvPr/>
          </p:nvSpPr>
          <p:spPr>
            <a:xfrm>
              <a:off x="4977287" y="4914602"/>
              <a:ext cx="1278926" cy="358194"/>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Engineering</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sp>
          <p:nvSpPr>
            <p:cNvPr id="14" name="Rectangle 13">
              <a:extLst>
                <a:ext uri="{FF2B5EF4-FFF2-40B4-BE49-F238E27FC236}">
                  <a16:creationId xmlns:a16="http://schemas.microsoft.com/office/drawing/2014/main" id="{B08661E5-A059-6EAC-FD72-C8D5DC61E49B}"/>
                </a:ext>
              </a:extLst>
            </p:cNvPr>
            <p:cNvSpPr/>
            <p:nvPr/>
          </p:nvSpPr>
          <p:spPr>
            <a:xfrm>
              <a:off x="6508173" y="4914602"/>
              <a:ext cx="919276" cy="358194"/>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Finance</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sp>
          <p:nvSpPr>
            <p:cNvPr id="15" name="Rectangle 14">
              <a:extLst>
                <a:ext uri="{FF2B5EF4-FFF2-40B4-BE49-F238E27FC236}">
                  <a16:creationId xmlns:a16="http://schemas.microsoft.com/office/drawing/2014/main" id="{0884846A-32D1-9E91-F897-7AB207F5723D}"/>
                </a:ext>
              </a:extLst>
            </p:cNvPr>
            <p:cNvSpPr/>
            <p:nvPr/>
          </p:nvSpPr>
          <p:spPr>
            <a:xfrm>
              <a:off x="7761185" y="4701254"/>
              <a:ext cx="1144511" cy="5820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Health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Sciences</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sp>
          <p:nvSpPr>
            <p:cNvPr id="16" name="Rectangle 15">
              <a:extLst>
                <a:ext uri="{FF2B5EF4-FFF2-40B4-BE49-F238E27FC236}">
                  <a16:creationId xmlns:a16="http://schemas.microsoft.com/office/drawing/2014/main" id="{B8914566-F0FD-591D-E236-33E1AF9CF0B0}"/>
                </a:ext>
              </a:extLst>
            </p:cNvPr>
            <p:cNvSpPr/>
            <p:nvPr/>
          </p:nvSpPr>
          <p:spPr>
            <a:xfrm>
              <a:off x="9055168" y="4695230"/>
              <a:ext cx="1462176" cy="58206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Hospitality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Tourism</a:t>
              </a:r>
            </a:p>
          </p:txBody>
        </p:sp>
        <p:sp>
          <p:nvSpPr>
            <p:cNvPr id="17" name="Rectangle 16">
              <a:extLst>
                <a:ext uri="{FF2B5EF4-FFF2-40B4-BE49-F238E27FC236}">
                  <a16:creationId xmlns:a16="http://schemas.microsoft.com/office/drawing/2014/main" id="{C82A233D-28A6-E262-0807-337AF0AA1043}"/>
                </a:ext>
              </a:extLst>
            </p:cNvPr>
            <p:cNvSpPr/>
            <p:nvPr/>
          </p:nvSpPr>
          <p:spPr>
            <a:xfrm>
              <a:off x="10478928" y="4701254"/>
              <a:ext cx="1236429" cy="582067"/>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Technology</a:t>
              </a:r>
              <a:endParaRPr kumimoji="0" lang="en-US" sz="1000" b="0" i="1" u="none" strike="noStrike" kern="1200" cap="none" spc="0" normalizeH="0" baseline="0" noProof="0" dirty="0">
                <a:ln>
                  <a:noFill/>
                </a:ln>
                <a:solidFill>
                  <a:srgbClr val="32B04A"/>
                </a:solidFill>
                <a:effectLst/>
                <a:uLnTx/>
                <a:uFillTx/>
                <a:latin typeface="DINOT"/>
                <a:ea typeface="+mn-ea"/>
                <a:cs typeface="+mn-cs"/>
              </a:endParaRPr>
            </a:p>
          </p:txBody>
        </p:sp>
      </p:grpSp>
    </p:spTree>
    <p:extLst>
      <p:ext uri="{BB962C8B-B14F-4D97-AF65-F5344CB8AC3E}">
        <p14:creationId xmlns:p14="http://schemas.microsoft.com/office/powerpoint/2010/main" val="15205119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4941262" cy="1061251"/>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Program of Study</a:t>
            </a:r>
          </a:p>
        </p:txBody>
      </p:sp>
      <p:sp>
        <p:nvSpPr>
          <p:cNvPr id="9" name="TextBox 8">
            <a:extLst>
              <a:ext uri="{FF2B5EF4-FFF2-40B4-BE49-F238E27FC236}">
                <a16:creationId xmlns:a16="http://schemas.microsoft.com/office/drawing/2014/main" id="{7DEF58B4-DBB5-6C0B-A3EC-9A1C21B00127}"/>
              </a:ext>
            </a:extLst>
          </p:cNvPr>
          <p:cNvSpPr txBox="1"/>
          <p:nvPr/>
        </p:nvSpPr>
        <p:spPr>
          <a:xfrm>
            <a:off x="6270217" y="4827237"/>
            <a:ext cx="5797296" cy="307777"/>
          </a:xfrm>
          <a:prstGeom prst="rect">
            <a:avLst/>
          </a:prstGeom>
          <a:ln w="19050">
            <a:solidFill>
              <a:srgbClr val="FCAF17"/>
            </a:solidFill>
          </a:ln>
        </p:spPr>
        <p:style>
          <a:lnRef idx="2">
            <a:schemeClr val="accent6"/>
          </a:lnRef>
          <a:fillRef idx="1">
            <a:schemeClr val="lt1"/>
          </a:fillRef>
          <a:effectRef idx="0">
            <a:schemeClr val="accent6"/>
          </a:effectRef>
          <a:fontRef idx="minor">
            <a:schemeClr val="dk1"/>
          </a:fontRef>
        </p:style>
        <p:txBody>
          <a:bodyPr wrap="square">
            <a:spAutoFit/>
          </a:bodyPr>
          <a:lstStyle/>
          <a:p>
            <a:pPr marL="0" marR="0" lvl="0" indent="0" algn="ctr" defTabSz="914400" rtl="0" eaLnBrk="1" fontAlgn="base"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FCAF17"/>
                </a:solidFill>
                <a:effectLst/>
                <a:uLnTx/>
                <a:uFillTx/>
                <a:latin typeface="DINOT" panose="020B0504020101020102" pitchFamily="34" charset="0"/>
                <a:ea typeface="+mn-ea"/>
                <a:cs typeface="+mn-cs"/>
              </a:rPr>
              <a:t>State-Approved Pathway Courses</a:t>
            </a:r>
            <a:endParaRPr kumimoji="0" lang="en-US" sz="1800" b="0" i="0" u="none" strike="noStrike" kern="1200" cap="none" spc="0" normalizeH="0" baseline="0" noProof="0" dirty="0">
              <a:ln>
                <a:noFill/>
              </a:ln>
              <a:solidFill>
                <a:srgbClr val="FCAF17"/>
              </a:solidFill>
              <a:effectLst/>
              <a:uLnTx/>
              <a:uFillTx/>
              <a:latin typeface="Segoe UI" panose="020B0502040204020203" pitchFamily="34" charset="0"/>
              <a:ea typeface="+mn-ea"/>
              <a:cs typeface="+mn-cs"/>
            </a:endParaRPr>
          </a:p>
        </p:txBody>
      </p:sp>
      <p:sp>
        <p:nvSpPr>
          <p:cNvPr id="13" name="TextBox 12">
            <a:extLst>
              <a:ext uri="{FF2B5EF4-FFF2-40B4-BE49-F238E27FC236}">
                <a16:creationId xmlns:a16="http://schemas.microsoft.com/office/drawing/2014/main" id="{53129BFA-B0AA-AF83-AD19-0268DA637B0C}"/>
              </a:ext>
            </a:extLst>
          </p:cNvPr>
          <p:cNvSpPr txBox="1"/>
          <p:nvPr/>
        </p:nvSpPr>
        <p:spPr>
          <a:xfrm>
            <a:off x="253176" y="4114125"/>
            <a:ext cx="5800725" cy="2618666"/>
          </a:xfrm>
          <a:prstGeom prst="rect">
            <a:avLst/>
          </a:prstGeom>
          <a:ln w="19050">
            <a:solidFill>
              <a:srgbClr val="FCAF17"/>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Agriculture, Food &amp; Natural Resources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Architecture &amp; Construction</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Arts, Audio/Video Technology &amp; Communications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Business, Management &amp; Administration</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Education &amp; Training</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Finance</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Government &amp; Public Administration</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Health Science</a:t>
            </a:r>
          </a:p>
        </p:txBody>
      </p:sp>
      <p:sp>
        <p:nvSpPr>
          <p:cNvPr id="12" name="TextBox 11">
            <a:extLst>
              <a:ext uri="{FF2B5EF4-FFF2-40B4-BE49-F238E27FC236}">
                <a16:creationId xmlns:a16="http://schemas.microsoft.com/office/drawing/2014/main" id="{BABA030C-32B2-375F-E070-4CFDE07BE0CB}"/>
              </a:ext>
            </a:extLst>
          </p:cNvPr>
          <p:cNvSpPr txBox="1"/>
          <p:nvPr/>
        </p:nvSpPr>
        <p:spPr>
          <a:xfrm>
            <a:off x="4434714" y="2837444"/>
            <a:ext cx="7632799" cy="630942"/>
          </a:xfrm>
          <a:prstGeom prst="rect">
            <a:avLst/>
          </a:prstGeom>
          <a:noFill/>
          <a:ln w="19050">
            <a:solidFill>
              <a:srgbClr val="006A4F"/>
            </a:solidFill>
          </a:ln>
        </p:spPr>
        <p:txBody>
          <a:bodyPr wrap="square">
            <a:spAutoFit/>
          </a:bodyPr>
          <a:lstStyle/>
          <a:p>
            <a:pPr marL="0" marR="0" lvl="0" indent="0" algn="l" defTabSz="914400" rtl="0" eaLnBrk="1" fontAlgn="base" latinLnBrk="0" hangingPunct="1">
              <a:lnSpc>
                <a:spcPct val="100000"/>
              </a:lnSpc>
              <a:spcBef>
                <a:spcPts val="0"/>
              </a:spcBef>
              <a:spcAft>
                <a:spcPts val="0"/>
              </a:spcAft>
              <a:buClrTx/>
              <a:buSzTx/>
              <a:buFontTx/>
              <a:buNone/>
              <a:tabLst/>
              <a:defRPr/>
            </a:pPr>
            <a:r>
              <a:rPr kumimoji="0" lang="en-US" sz="13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U. S. Department of Education’s Office of Career, Technical, and Adult Education (OCTAE)</a:t>
            </a:r>
            <a:br>
              <a:rPr kumimoji="0" lang="en-US" sz="14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Program of Study </a:t>
            </a:r>
            <a:r>
              <a:rPr kumimoji="0" lang="en-US" sz="11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3">
                  <a:extLst>
                    <a:ext uri="{A12FA001-AC4F-418D-AE19-62706E023703}">
                      <ahyp:hlinkClr xmlns:ahyp="http://schemas.microsoft.com/office/drawing/2018/hyperlinkcolor" val="tx"/>
                    </a:ext>
                  </a:extLst>
                </a:hlinkClick>
              </a:rPr>
              <a:t>framework</a:t>
            </a:r>
            <a:r>
              <a:rPr kumimoji="0" lang="en-US" sz="11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rPr>
              <a:t> consists of 16 career clusters representing 79 career pathways.</a:t>
            </a:r>
          </a:p>
          <a:p>
            <a:pPr marL="628650" lvl="1" indent="-171450" fontAlgn="base">
              <a:buFont typeface="Arial" panose="020B0604020202020204" pitchFamily="34" charset="0"/>
              <a:buChar char="•"/>
              <a:defRPr/>
            </a:pPr>
            <a:r>
              <a:rPr lang="en-US" sz="1100" dirty="0">
                <a:solidFill>
                  <a:srgbClr val="000000"/>
                </a:solidFill>
                <a:latin typeface="Tahoma" panose="020B0604030504040204" pitchFamily="34" charset="0"/>
                <a:ea typeface="Tahoma" panose="020B0604030504040204" pitchFamily="34" charset="0"/>
                <a:cs typeface="Tahoma" panose="020B0604030504040204" pitchFamily="34" charset="0"/>
              </a:rPr>
              <a:t>Dr. Amy Loyd, Assistant Secretary of Education, OCTAE on the </a:t>
            </a:r>
            <a:r>
              <a:rPr lang="en-US" sz="1100" dirty="0">
                <a:solidFill>
                  <a:srgbClr val="32B04A"/>
                </a:solidFill>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Power of NAF</a:t>
            </a:r>
            <a:endParaRPr kumimoji="0" lang="en-US" sz="11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9" name="Group 18">
            <a:extLst>
              <a:ext uri="{FF2B5EF4-FFF2-40B4-BE49-F238E27FC236}">
                <a16:creationId xmlns:a16="http://schemas.microsoft.com/office/drawing/2014/main" id="{BEEBDE7F-0EC5-B52E-B73C-3A1F8F2297B1}"/>
              </a:ext>
            </a:extLst>
          </p:cNvPr>
          <p:cNvGrpSpPr/>
          <p:nvPr/>
        </p:nvGrpSpPr>
        <p:grpSpPr>
          <a:xfrm>
            <a:off x="2733035" y="3544027"/>
            <a:ext cx="2948463" cy="520738"/>
            <a:chOff x="2589768" y="3426671"/>
            <a:chExt cx="2948463" cy="520738"/>
          </a:xfrm>
        </p:grpSpPr>
        <p:sp>
          <p:nvSpPr>
            <p:cNvPr id="29" name="Straight Connector 3">
              <a:extLst>
                <a:ext uri="{FF2B5EF4-FFF2-40B4-BE49-F238E27FC236}">
                  <a16:creationId xmlns:a16="http://schemas.microsoft.com/office/drawing/2014/main" id="{37BAAF43-6A36-5848-1115-E14B18F946F8}"/>
                </a:ext>
              </a:extLst>
            </p:cNvPr>
            <p:cNvSpPr>
              <a:spLocks noChangeAspect="1"/>
            </p:cNvSpPr>
            <p:nvPr/>
          </p:nvSpPr>
          <p:spPr>
            <a:xfrm>
              <a:off x="2589768" y="3426671"/>
              <a:ext cx="2948463" cy="520738"/>
            </a:xfrm>
            <a:custGeom>
              <a:avLst/>
              <a:gdLst/>
              <a:ahLst/>
              <a:cxnLst/>
              <a:rect l="0" t="0" r="0" b="0"/>
              <a:pathLst>
                <a:path>
                  <a:moveTo>
                    <a:pt x="2948463" y="0"/>
                  </a:moveTo>
                  <a:lnTo>
                    <a:pt x="2948463" y="277469"/>
                  </a:lnTo>
                  <a:lnTo>
                    <a:pt x="0" y="277469"/>
                  </a:lnTo>
                  <a:lnTo>
                    <a:pt x="0" y="520738"/>
                  </a:lnTo>
                </a:path>
              </a:pathLst>
            </a:custGeom>
            <a:noFill/>
            <a:ln w="19050">
              <a:solidFill>
                <a:srgbClr val="006A4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A4F"/>
                </a:solidFill>
                <a:effectLst/>
                <a:uLnTx/>
                <a:uFillTx/>
                <a:latin typeface="Calibri" panose="020F0502020204030204"/>
                <a:ea typeface="+mn-ea"/>
                <a:cs typeface="+mn-cs"/>
              </a:endParaRPr>
            </a:p>
          </p:txBody>
        </p:sp>
        <p:sp>
          <p:nvSpPr>
            <p:cNvPr id="31" name="Straight Connector 4">
              <a:extLst>
                <a:ext uri="{FF2B5EF4-FFF2-40B4-BE49-F238E27FC236}">
                  <a16:creationId xmlns:a16="http://schemas.microsoft.com/office/drawing/2014/main" id="{DF96526F-B38C-D861-DF31-67146F43D705}"/>
                </a:ext>
              </a:extLst>
            </p:cNvPr>
            <p:cNvSpPr txBox="1"/>
            <p:nvPr/>
          </p:nvSpPr>
          <p:spPr>
            <a:xfrm>
              <a:off x="3989010" y="3684283"/>
              <a:ext cx="149978" cy="5513"/>
            </a:xfrm>
            <a:prstGeom prst="rect">
              <a:avLst/>
            </a:prstGeom>
            <a:ln w="19050">
              <a:solidFill>
                <a:srgbClr val="006A4F"/>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006A4F"/>
                </a:solidFill>
                <a:effectLst/>
                <a:uLnTx/>
                <a:uFillTx/>
                <a:latin typeface="Calibri" panose="020F0502020204030204"/>
                <a:ea typeface="+mn-ea"/>
                <a:cs typeface="+mn-cs"/>
              </a:endParaRPr>
            </a:p>
          </p:txBody>
        </p:sp>
      </p:grpSp>
      <p:grpSp>
        <p:nvGrpSpPr>
          <p:cNvPr id="32" name="Group 31">
            <a:extLst>
              <a:ext uri="{FF2B5EF4-FFF2-40B4-BE49-F238E27FC236}">
                <a16:creationId xmlns:a16="http://schemas.microsoft.com/office/drawing/2014/main" id="{3EA94574-97BE-BF86-AD28-00BE1C305BEA}"/>
              </a:ext>
            </a:extLst>
          </p:cNvPr>
          <p:cNvGrpSpPr/>
          <p:nvPr/>
        </p:nvGrpSpPr>
        <p:grpSpPr>
          <a:xfrm flipH="1">
            <a:off x="6504687" y="3550925"/>
            <a:ext cx="2948463" cy="520738"/>
            <a:chOff x="2589768" y="3426671"/>
            <a:chExt cx="2948463" cy="520738"/>
          </a:xfrm>
        </p:grpSpPr>
        <p:sp>
          <p:nvSpPr>
            <p:cNvPr id="33" name="Straight Connector 3">
              <a:extLst>
                <a:ext uri="{FF2B5EF4-FFF2-40B4-BE49-F238E27FC236}">
                  <a16:creationId xmlns:a16="http://schemas.microsoft.com/office/drawing/2014/main" id="{66614B9F-D1DA-CA05-A378-B5CC9C9F62E6}"/>
                </a:ext>
              </a:extLst>
            </p:cNvPr>
            <p:cNvSpPr>
              <a:spLocks noChangeAspect="1"/>
            </p:cNvSpPr>
            <p:nvPr/>
          </p:nvSpPr>
          <p:spPr>
            <a:xfrm>
              <a:off x="2589768" y="3426671"/>
              <a:ext cx="2948463" cy="520738"/>
            </a:xfrm>
            <a:custGeom>
              <a:avLst/>
              <a:gdLst/>
              <a:ahLst/>
              <a:cxnLst/>
              <a:rect l="0" t="0" r="0" b="0"/>
              <a:pathLst>
                <a:path>
                  <a:moveTo>
                    <a:pt x="2948463" y="0"/>
                  </a:moveTo>
                  <a:lnTo>
                    <a:pt x="2948463" y="277469"/>
                  </a:lnTo>
                  <a:lnTo>
                    <a:pt x="0" y="277469"/>
                  </a:lnTo>
                  <a:lnTo>
                    <a:pt x="0" y="520738"/>
                  </a:lnTo>
                </a:path>
              </a:pathLst>
            </a:custGeom>
            <a:noFill/>
            <a:ln w="19050">
              <a:solidFill>
                <a:srgbClr val="006A4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6A4F"/>
                </a:solidFill>
                <a:effectLst/>
                <a:uLnTx/>
                <a:uFillTx/>
                <a:latin typeface="Calibri" panose="020F0502020204030204"/>
                <a:ea typeface="+mn-ea"/>
                <a:cs typeface="+mn-cs"/>
              </a:endParaRPr>
            </a:p>
          </p:txBody>
        </p:sp>
        <p:sp>
          <p:nvSpPr>
            <p:cNvPr id="34" name="Straight Connector 4">
              <a:extLst>
                <a:ext uri="{FF2B5EF4-FFF2-40B4-BE49-F238E27FC236}">
                  <a16:creationId xmlns:a16="http://schemas.microsoft.com/office/drawing/2014/main" id="{4D464C05-C79A-E03D-D460-97170A718F32}"/>
                </a:ext>
              </a:extLst>
            </p:cNvPr>
            <p:cNvSpPr txBox="1"/>
            <p:nvPr/>
          </p:nvSpPr>
          <p:spPr>
            <a:xfrm>
              <a:off x="3989010" y="3684283"/>
              <a:ext cx="149978" cy="5513"/>
            </a:xfrm>
            <a:prstGeom prst="rect">
              <a:avLst/>
            </a:prstGeom>
            <a:ln w="19050">
              <a:solidFill>
                <a:srgbClr val="006A4F"/>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marR="0" lvl="0" indent="0" algn="ctr" defTabSz="222250" rtl="0" eaLnBrk="1" fontAlgn="auto" latinLnBrk="0" hangingPunct="1">
                <a:lnSpc>
                  <a:spcPct val="90000"/>
                </a:lnSpc>
                <a:spcBef>
                  <a:spcPct val="0"/>
                </a:spcBef>
                <a:spcAft>
                  <a:spcPct val="35000"/>
                </a:spcAft>
                <a:buClrTx/>
                <a:buSzTx/>
                <a:buFontTx/>
                <a:buNone/>
                <a:tabLst/>
                <a:defRPr/>
              </a:pPr>
              <a:endParaRPr kumimoji="0" lang="en-US" sz="500" b="0" i="0" u="none" strike="noStrike" kern="1200" cap="none" spc="0" normalizeH="0" baseline="0" noProof="0">
                <a:ln>
                  <a:noFill/>
                </a:ln>
                <a:solidFill>
                  <a:srgbClr val="006A4F"/>
                </a:solidFill>
                <a:effectLst/>
                <a:uLnTx/>
                <a:uFillTx/>
                <a:latin typeface="Calibri" panose="020F0502020204030204"/>
                <a:ea typeface="+mn-ea"/>
                <a:cs typeface="+mn-cs"/>
              </a:endParaRPr>
            </a:p>
          </p:txBody>
        </p:sp>
      </p:grpSp>
      <p:sp>
        <p:nvSpPr>
          <p:cNvPr id="7" name="TextBox 6">
            <a:extLst>
              <a:ext uri="{FF2B5EF4-FFF2-40B4-BE49-F238E27FC236}">
                <a16:creationId xmlns:a16="http://schemas.microsoft.com/office/drawing/2014/main" id="{8A7C46FF-C3F4-DECB-9B49-27455719B435}"/>
              </a:ext>
            </a:extLst>
          </p:cNvPr>
          <p:cNvSpPr txBox="1"/>
          <p:nvPr/>
        </p:nvSpPr>
        <p:spPr>
          <a:xfrm>
            <a:off x="6266788" y="4114125"/>
            <a:ext cx="5800725" cy="2619371"/>
          </a:xfrm>
          <a:prstGeom prst="rect">
            <a:avLst/>
          </a:prstGeom>
          <a:ln w="19050">
            <a:solidFill>
              <a:srgbClr val="FCAF17"/>
            </a:solidFill>
          </a:ln>
        </p:spPr>
        <p:style>
          <a:lnRef idx="2">
            <a:schemeClr val="accent2"/>
          </a:lnRef>
          <a:fillRef idx="1">
            <a:schemeClr val="lt1"/>
          </a:fillRef>
          <a:effectRef idx="0">
            <a:schemeClr val="accent2"/>
          </a:effectRef>
          <a:fontRef idx="minor">
            <a:schemeClr val="dk1"/>
          </a:fontRef>
        </p:style>
        <p:txBody>
          <a:bodyPr wrap="square">
            <a:spAutoFit/>
          </a:bodyPr>
          <a:lstStyle/>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Hospitality &amp; Tourism</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Human Services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Information Technology</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Law, Public Safety, Corrections &amp; Security</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Manufacturing</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Marketing</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Science, Technology, Engineering &amp; Mathematics</a:t>
            </a:r>
          </a:p>
          <a:p>
            <a:pPr marL="171450" marR="0" lvl="0" indent="-171450" algn="l" defTabSz="914400" rtl="0" eaLnBrk="1" fontAlgn="base" latinLnBrk="0" hangingPunct="1">
              <a:lnSpc>
                <a:spcPct val="13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Transportation, Distribution &amp; Logistics</a:t>
            </a:r>
          </a:p>
        </p:txBody>
      </p:sp>
      <p:sp>
        <p:nvSpPr>
          <p:cNvPr id="11" name="TextBox 10">
            <a:extLst>
              <a:ext uri="{FF2B5EF4-FFF2-40B4-BE49-F238E27FC236}">
                <a16:creationId xmlns:a16="http://schemas.microsoft.com/office/drawing/2014/main" id="{FB0D2B00-97B0-61C6-9A49-88F66510DE63}"/>
              </a:ext>
            </a:extLst>
          </p:cNvPr>
          <p:cNvSpPr txBox="1"/>
          <p:nvPr/>
        </p:nvSpPr>
        <p:spPr>
          <a:xfrm>
            <a:off x="4207267" y="1355902"/>
            <a:ext cx="7984733" cy="1323439"/>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addition to NAF’s five core career themes, academy offerings have expanded to include the 16 career clusters and associated pathways outlined by the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US Department of Education</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as well as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State-Approved</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career pathway courses.</a:t>
            </a:r>
          </a:p>
        </p:txBody>
      </p:sp>
      <p:pic>
        <p:nvPicPr>
          <p:cNvPr id="4" name="Picture 3">
            <a:extLst>
              <a:ext uri="{FF2B5EF4-FFF2-40B4-BE49-F238E27FC236}">
                <a16:creationId xmlns:a16="http://schemas.microsoft.com/office/drawing/2014/main" id="{F08B279F-CD12-201A-483A-42C6B37F28AB}"/>
              </a:ext>
            </a:extLst>
          </p:cNvPr>
          <p:cNvPicPr>
            <a:picLocks noChangeAspect="1"/>
          </p:cNvPicPr>
          <p:nvPr/>
        </p:nvPicPr>
        <p:blipFill>
          <a:blip r:embed="rId5">
            <a:extLst>
              <a:ext uri="{28A0092B-C50C-407E-A947-70E740481C1C}">
                <a14:useLocalDpi xmlns:a14="http://schemas.microsoft.com/office/drawing/2010/main" val="0"/>
              </a:ext>
            </a:extLst>
          </a:blip>
          <a:srcRect l="2884" r="2884"/>
          <a:stretch/>
        </p:blipFill>
        <p:spPr>
          <a:xfrm>
            <a:off x="629338" y="1475603"/>
            <a:ext cx="3102780" cy="219456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Tree>
    <p:extLst>
      <p:ext uri="{BB962C8B-B14F-4D97-AF65-F5344CB8AC3E}">
        <p14:creationId xmlns:p14="http://schemas.microsoft.com/office/powerpoint/2010/main" val="274081247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What is a NAF Expedition?</a:t>
            </a:r>
          </a:p>
        </p:txBody>
      </p:sp>
      <p:grpSp>
        <p:nvGrpSpPr>
          <p:cNvPr id="18" name="Group 17">
            <a:extLst>
              <a:ext uri="{FF2B5EF4-FFF2-40B4-BE49-F238E27FC236}">
                <a16:creationId xmlns:a16="http://schemas.microsoft.com/office/drawing/2014/main" id="{602897CA-C222-9297-F0C4-AA451A0330F6}"/>
              </a:ext>
            </a:extLst>
          </p:cNvPr>
          <p:cNvGrpSpPr>
            <a:grpSpLocks noChangeAspect="1"/>
          </p:cNvGrpSpPr>
          <p:nvPr/>
        </p:nvGrpSpPr>
        <p:grpSpPr>
          <a:xfrm>
            <a:off x="537409" y="496581"/>
            <a:ext cx="11359194" cy="6093836"/>
            <a:chOff x="537409" y="-529333"/>
            <a:chExt cx="11359194" cy="6093836"/>
          </a:xfrm>
        </p:grpSpPr>
        <p:sp>
          <p:nvSpPr>
            <p:cNvPr id="19" name="Google Shape;97;p17">
              <a:extLst>
                <a:ext uri="{FF2B5EF4-FFF2-40B4-BE49-F238E27FC236}">
                  <a16:creationId xmlns:a16="http://schemas.microsoft.com/office/drawing/2014/main" id="{CABC6CE9-748D-DB47-CF10-DF95E8194AD9}"/>
                </a:ext>
              </a:extLst>
            </p:cNvPr>
            <p:cNvSpPr txBox="1"/>
            <p:nvPr/>
          </p:nvSpPr>
          <p:spPr>
            <a:xfrm>
              <a:off x="803696" y="1028603"/>
              <a:ext cx="9365540" cy="892562"/>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2200"/>
                <a:buFont typeface="Arial"/>
                <a:buNone/>
                <a:tabLst/>
                <a:defRPr/>
              </a:pPr>
              <a:r>
                <a:rPr kumimoji="0" lang="en" sz="26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It’s a </a:t>
              </a:r>
              <a:r>
                <a:rPr kumimoji="0" lang="en" sz="26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a:rPr>
                <a:t>learner-centered</a:t>
              </a:r>
              <a:r>
                <a:rPr kumimoji="0" lang="en" sz="26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6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and</a:t>
              </a:r>
              <a:r>
                <a:rPr kumimoji="0" lang="en" sz="26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6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a:rPr>
                <a:t>career-connected authentic project learning experience</a:t>
              </a:r>
              <a:r>
                <a:rPr kumimoji="0" lang="en" sz="26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 </a:t>
              </a:r>
              <a:r>
                <a:rPr kumimoji="0" lang="en" sz="26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that’s intended to:</a:t>
              </a:r>
              <a:endParaRPr kumimoji="0" sz="2600" b="0" i="0" u="none" strike="noStrike" kern="1200" cap="none" spc="0" normalizeH="0" baseline="0" noProof="0" dirty="0">
                <a:ln>
                  <a:noFill/>
                </a:ln>
                <a:solidFill>
                  <a:srgbClr val="005481"/>
                </a:solidFill>
                <a:effectLst/>
                <a:uLnTx/>
                <a:uFillTx/>
                <a:latin typeface="Tahoma" panose="020B0604030504040204" pitchFamily="34" charset="0"/>
                <a:ea typeface="Tahoma" panose="020B0604030504040204" pitchFamily="34" charset="0"/>
                <a:cs typeface="Tahoma" panose="020B0604030504040204" pitchFamily="34" charset="0"/>
                <a:sym typeface="Arial"/>
              </a:endParaRPr>
            </a:p>
          </p:txBody>
        </p:sp>
        <p:pic>
          <p:nvPicPr>
            <p:cNvPr id="20" name="Google Shape;98;p17" descr="Graphical user interface&#10;&#10;Description automatically generated">
              <a:extLst>
                <a:ext uri="{FF2B5EF4-FFF2-40B4-BE49-F238E27FC236}">
                  <a16:creationId xmlns:a16="http://schemas.microsoft.com/office/drawing/2014/main" id="{F2CF5EC8-2417-429D-3BFA-879F1E1ACDB9}"/>
                </a:ext>
              </a:extLst>
            </p:cNvPr>
            <p:cNvPicPr preferRelativeResize="0"/>
            <p:nvPr/>
          </p:nvPicPr>
          <p:blipFill rotWithShape="1">
            <a:blip r:embed="rId3">
              <a:alphaModFix/>
            </a:blip>
            <a:srcRect l="24405" t="28384" r="64600" b="50507"/>
            <a:stretch/>
          </p:blipFill>
          <p:spPr>
            <a:xfrm>
              <a:off x="2491533" y="1960359"/>
              <a:ext cx="1020662" cy="1111487"/>
            </a:xfrm>
            <a:prstGeom prst="rect">
              <a:avLst/>
            </a:prstGeom>
            <a:noFill/>
            <a:ln>
              <a:noFill/>
            </a:ln>
          </p:spPr>
        </p:pic>
        <p:pic>
          <p:nvPicPr>
            <p:cNvPr id="21" name="Google Shape;99;p17" descr="Graphical user interface&#10;&#10;Description automatically generated">
              <a:extLst>
                <a:ext uri="{FF2B5EF4-FFF2-40B4-BE49-F238E27FC236}">
                  <a16:creationId xmlns:a16="http://schemas.microsoft.com/office/drawing/2014/main" id="{80A2AC8A-143F-DC80-BD2A-42925BE3045F}"/>
                </a:ext>
              </a:extLst>
            </p:cNvPr>
            <p:cNvPicPr preferRelativeResize="0"/>
            <p:nvPr/>
          </p:nvPicPr>
          <p:blipFill rotWithShape="1">
            <a:blip r:embed="rId3">
              <a:alphaModFix/>
            </a:blip>
            <a:srcRect l="24057" t="61908" r="65184" b="16984"/>
            <a:stretch/>
          </p:blipFill>
          <p:spPr>
            <a:xfrm>
              <a:off x="6911014" y="1960359"/>
              <a:ext cx="998750" cy="1111487"/>
            </a:xfrm>
            <a:prstGeom prst="rect">
              <a:avLst/>
            </a:prstGeom>
            <a:noFill/>
            <a:ln>
              <a:noFill/>
            </a:ln>
          </p:spPr>
        </p:pic>
        <p:sp>
          <p:nvSpPr>
            <p:cNvPr id="22" name="Google Shape;100;p17">
              <a:extLst>
                <a:ext uri="{FF2B5EF4-FFF2-40B4-BE49-F238E27FC236}">
                  <a16:creationId xmlns:a16="http://schemas.microsoft.com/office/drawing/2014/main" id="{4B62497A-F630-0470-D465-2F977940BFD6}"/>
                </a:ext>
              </a:extLst>
            </p:cNvPr>
            <p:cNvSpPr txBox="1"/>
            <p:nvPr/>
          </p:nvSpPr>
          <p:spPr>
            <a:xfrm>
              <a:off x="3626183" y="2192853"/>
              <a:ext cx="2448900" cy="646341"/>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18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ENERGIZE LEARNERS TO EXPLORE CAREERS</a:t>
              </a:r>
              <a:endParaRPr kumimoji="0" sz="18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sym typeface="Barlow Medium"/>
              </a:endParaRPr>
            </a:p>
          </p:txBody>
        </p:sp>
        <p:sp>
          <p:nvSpPr>
            <p:cNvPr id="23" name="Google Shape;101;p17">
              <a:extLst>
                <a:ext uri="{FF2B5EF4-FFF2-40B4-BE49-F238E27FC236}">
                  <a16:creationId xmlns:a16="http://schemas.microsoft.com/office/drawing/2014/main" id="{A268348E-561E-76B4-D990-03E62E3D5B97}"/>
                </a:ext>
              </a:extLst>
            </p:cNvPr>
            <p:cNvSpPr txBox="1"/>
            <p:nvPr/>
          </p:nvSpPr>
          <p:spPr>
            <a:xfrm>
              <a:off x="8064446" y="2192853"/>
              <a:ext cx="2593200" cy="646500"/>
            </a:xfrm>
            <a:prstGeom prst="rect">
              <a:avLst/>
            </a:prstGeom>
            <a:noFill/>
            <a:ln>
              <a:noFill/>
            </a:ln>
          </p:spPr>
          <p:txBody>
            <a:bodyPr spcFirstLastPara="1" wrap="square" lIns="45725" tIns="45725" rIns="45725" bIns="45725" anchor="t" anchorCtr="0">
              <a:spAutoFit/>
            </a:bodyPr>
            <a:lstStyle/>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18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INSPIRE IMAGINATION </a:t>
              </a:r>
              <a:endParaRPr kumimoji="0" sz="18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sym typeface="Barlow Medium"/>
              </a:endParaRPr>
            </a:p>
            <a:p>
              <a:pPr marL="0" marR="0" lvl="0" indent="0" algn="l" defTabSz="914400" rtl="0" eaLnBrk="1" fontAlgn="auto" latinLnBrk="0" hangingPunct="1">
                <a:lnSpc>
                  <a:spcPct val="100000"/>
                </a:lnSpc>
                <a:spcBef>
                  <a:spcPts val="0"/>
                </a:spcBef>
                <a:spcAft>
                  <a:spcPts val="0"/>
                </a:spcAft>
                <a:buClr>
                  <a:srgbClr val="000000"/>
                </a:buClr>
                <a:buSzPts val="1800"/>
                <a:buFont typeface="Arial"/>
                <a:buNone/>
                <a:tabLst/>
                <a:defRPr/>
              </a:pPr>
              <a:r>
                <a:rPr kumimoji="0" lang="en" sz="18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sym typeface="Barlow Medium"/>
                </a:rPr>
                <a:t>&amp; INNOVATION</a:t>
              </a:r>
              <a:endParaRPr kumimoji="0" sz="18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sym typeface="Barlow Medium"/>
              </a:endParaRPr>
            </a:p>
          </p:txBody>
        </p:sp>
        <p:pic>
          <p:nvPicPr>
            <p:cNvPr id="24" name="Picture 23" descr="A picture containing graphics, font, logo, graphic design&#10;&#10;Description automatically generated">
              <a:extLst>
                <a:ext uri="{FF2B5EF4-FFF2-40B4-BE49-F238E27FC236}">
                  <a16:creationId xmlns:a16="http://schemas.microsoft.com/office/drawing/2014/main" id="{BF4F6BD0-3416-76B9-AC02-A1958C6BBFA0}"/>
                </a:ext>
              </a:extLst>
            </p:cNvPr>
            <p:cNvPicPr>
              <a:picLocks noChangeAspect="1"/>
            </p:cNvPicPr>
            <p:nvPr/>
          </p:nvPicPr>
          <p:blipFill>
            <a:blip r:embed="rId4"/>
            <a:stretch>
              <a:fillRect/>
            </a:stretch>
          </p:blipFill>
          <p:spPr>
            <a:xfrm>
              <a:off x="9227891" y="-529333"/>
              <a:ext cx="2668712" cy="1501150"/>
            </a:xfrm>
            <a:prstGeom prst="rect">
              <a:avLst/>
            </a:prstGeom>
          </p:spPr>
        </p:pic>
        <p:sp>
          <p:nvSpPr>
            <p:cNvPr id="25" name="TextBox 24">
              <a:extLst>
                <a:ext uri="{FF2B5EF4-FFF2-40B4-BE49-F238E27FC236}">
                  <a16:creationId xmlns:a16="http://schemas.microsoft.com/office/drawing/2014/main" id="{0E8DD4D6-43CF-4A8F-6C03-672371454AEF}"/>
                </a:ext>
              </a:extLst>
            </p:cNvPr>
            <p:cNvSpPr txBox="1"/>
            <p:nvPr/>
          </p:nvSpPr>
          <p:spPr>
            <a:xfrm>
              <a:off x="537409" y="3426378"/>
              <a:ext cx="5703809" cy="707886"/>
            </a:xfrm>
            <a:prstGeom prst="rect">
              <a:avLst/>
            </a:prstGeom>
            <a:noFill/>
          </p:spPr>
          <p:txBody>
            <a:bodyPr wrap="square" lIns="91440" tIns="45720" rIns="91440" bIns="45720" rtlCol="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WE HAVE 21+ EXPEDITIONS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WITH TOPICS INCLUDING:</a:t>
              </a:r>
            </a:p>
          </p:txBody>
        </p:sp>
        <p:sp>
          <p:nvSpPr>
            <p:cNvPr id="26" name="TextBox 25">
              <a:extLst>
                <a:ext uri="{FF2B5EF4-FFF2-40B4-BE49-F238E27FC236}">
                  <a16:creationId xmlns:a16="http://schemas.microsoft.com/office/drawing/2014/main" id="{4D816E67-810F-9039-218C-7C80FD15A1C3}"/>
                </a:ext>
              </a:extLst>
            </p:cNvPr>
            <p:cNvSpPr txBox="1"/>
            <p:nvPr/>
          </p:nvSpPr>
          <p:spPr>
            <a:xfrm>
              <a:off x="6917786" y="4238115"/>
              <a:ext cx="4620210" cy="954107"/>
            </a:xfrm>
            <a:prstGeom prst="rect">
              <a:avLst/>
            </a:prstGeom>
            <a:noFill/>
          </p:spPr>
          <p:txBody>
            <a:bodyPr wrap="square" lIns="91440" tIns="45720" rIns="91440" bIns="45720" anchor="t">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1F497D"/>
                  </a:solidFill>
                  <a:effectLst/>
                  <a:uLnTx/>
                  <a:uFillTx/>
                  <a:latin typeface="Barlow Medium"/>
                  <a:ea typeface="+mn-ea"/>
                  <a:cs typeface="+mn-cs"/>
                </a:rPr>
                <a:t>See all our Expeditions on </a:t>
              </a:r>
              <a:endParaRPr kumimoji="0" lang="en-US" sz="2800" b="1" i="1" u="none" strike="noStrike" kern="1200" cap="none" spc="0" normalizeH="0" baseline="0" noProof="0" dirty="0">
                <a:ln>
                  <a:noFill/>
                </a:ln>
                <a:solidFill>
                  <a:srgbClr val="32B04A"/>
                </a:solidFill>
                <a:effectLst/>
                <a:uLnTx/>
                <a:uFillTx/>
                <a:latin typeface="Barlow"/>
                <a:ea typeface="+mn-ea"/>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800" b="1" i="1" u="none" strike="noStrike" kern="1200" cap="none" spc="0" normalizeH="0" baseline="0" noProof="0" dirty="0">
                  <a:ln>
                    <a:noFill/>
                  </a:ln>
                  <a:solidFill>
                    <a:srgbClr val="32B04A"/>
                  </a:solidFill>
                  <a:effectLst/>
                  <a:uLnTx/>
                  <a:uFillTx/>
                  <a:latin typeface="Barlow"/>
                  <a:ea typeface="+mn-ea"/>
                  <a:cs typeface="+mn-cs"/>
                </a:rPr>
                <a:t>LEARNING.NAF.ORG</a:t>
              </a:r>
            </a:p>
          </p:txBody>
        </p:sp>
        <p:cxnSp>
          <p:nvCxnSpPr>
            <p:cNvPr id="27" name="Google Shape;129;p19">
              <a:extLst>
                <a:ext uri="{FF2B5EF4-FFF2-40B4-BE49-F238E27FC236}">
                  <a16:creationId xmlns:a16="http://schemas.microsoft.com/office/drawing/2014/main" id="{F046C15D-EEFD-C274-F16B-F76AB9124689}"/>
                </a:ext>
              </a:extLst>
            </p:cNvPr>
            <p:cNvCxnSpPr/>
            <p:nvPr/>
          </p:nvCxnSpPr>
          <p:spPr>
            <a:xfrm flipH="1">
              <a:off x="6607790" y="3453103"/>
              <a:ext cx="3000" cy="2111400"/>
            </a:xfrm>
            <a:prstGeom prst="straightConnector1">
              <a:avLst/>
            </a:prstGeom>
            <a:noFill/>
            <a:ln w="19050" cap="flat" cmpd="sng">
              <a:solidFill>
                <a:srgbClr val="666666"/>
              </a:solidFill>
              <a:prstDash val="dot"/>
              <a:round/>
              <a:headEnd type="none" w="med" len="med"/>
              <a:tailEnd type="none" w="med" len="med"/>
            </a:ln>
          </p:spPr>
        </p:cxnSp>
        <p:sp>
          <p:nvSpPr>
            <p:cNvPr id="28" name="TextBox 27">
              <a:extLst>
                <a:ext uri="{FF2B5EF4-FFF2-40B4-BE49-F238E27FC236}">
                  <a16:creationId xmlns:a16="http://schemas.microsoft.com/office/drawing/2014/main" id="{7BFCC725-2468-11B2-2C5C-0CE4B2292713}"/>
                </a:ext>
              </a:extLst>
            </p:cNvPr>
            <p:cNvSpPr txBox="1"/>
            <p:nvPr/>
          </p:nvSpPr>
          <p:spPr>
            <a:xfrm>
              <a:off x="3795109" y="4241064"/>
              <a:ext cx="2313334"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rPr>
                <a:t>Leadership​</a:t>
              </a: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rPr>
                <a:t>Eco-Technology</a:t>
              </a:r>
              <a:endPar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rPr>
                <a:t>Smart Hotels</a:t>
              </a:r>
            </a:p>
            <a:p>
              <a:pPr marL="171450" marR="0" lvl="0" indent="-17145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rPr>
                <a:t>Creative Coding</a:t>
              </a:r>
            </a:p>
          </p:txBody>
        </p:sp>
        <p:sp>
          <p:nvSpPr>
            <p:cNvPr id="29" name="TextBox 28">
              <a:extLst>
                <a:ext uri="{FF2B5EF4-FFF2-40B4-BE49-F238E27FC236}">
                  <a16:creationId xmlns:a16="http://schemas.microsoft.com/office/drawing/2014/main" id="{8E87450F-21AB-64BC-E131-71D92C2AF31D}"/>
                </a:ext>
              </a:extLst>
            </p:cNvPr>
            <p:cNvSpPr txBox="1"/>
            <p:nvPr/>
          </p:nvSpPr>
          <p:spPr>
            <a:xfrm>
              <a:off x="932459" y="4241064"/>
              <a:ext cx="2805455" cy="1323439"/>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rPr>
                <a:t> Artificial Intelligence​</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rPr>
                <a:t> Entrepreneurship​</a:t>
              </a:r>
            </a:p>
            <a:p>
              <a:pPr marL="0" marR="0" lvl="0" indent="0" algn="l" defTabSz="914400" rtl="0" eaLnBrk="1" fontAlgn="auto" latinLnBrk="0" hangingPunct="1">
                <a:lnSpc>
                  <a:spcPct val="100000"/>
                </a:lnSpc>
                <a:spcBef>
                  <a:spcPts val="0"/>
                </a:spcBef>
                <a:spcAft>
                  <a:spcPts val="0"/>
                </a:spcAft>
                <a:buClrTx/>
                <a:buSzTx/>
                <a:buFontTx/>
                <a:buChar char="•"/>
                <a:tabLst/>
                <a:defRPr/>
              </a:pPr>
              <a:r>
                <a:rPr kumimoji="0" lang="en-US" sz="20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rPr>
                <a:t> Cryptocurrencies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srgbClr val="1F497D"/>
                  </a:solidFill>
                  <a:effectLst/>
                  <a:uLnTx/>
                  <a:uFillTx/>
                  <a:latin typeface="Tahoma" panose="020B0604030504040204" pitchFamily="34" charset="0"/>
                  <a:ea typeface="Tahoma" panose="020B0604030504040204" pitchFamily="34" charset="0"/>
                  <a:cs typeface="Tahoma" panose="020B0604030504040204" pitchFamily="34" charset="0"/>
                </a:rPr>
                <a:t>   and Blockchain</a:t>
              </a:r>
            </a:p>
          </p:txBody>
        </p:sp>
      </p:grpSp>
    </p:spTree>
    <p:extLst>
      <p:ext uri="{BB962C8B-B14F-4D97-AF65-F5344CB8AC3E}">
        <p14:creationId xmlns:p14="http://schemas.microsoft.com/office/powerpoint/2010/main" val="351641057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Work-Based Learning</a:t>
            </a:r>
          </a:p>
        </p:txBody>
      </p:sp>
      <p:grpSp>
        <p:nvGrpSpPr>
          <p:cNvPr id="5" name="Google Shape;218;p3">
            <a:extLst>
              <a:ext uri="{FF2B5EF4-FFF2-40B4-BE49-F238E27FC236}">
                <a16:creationId xmlns:a16="http://schemas.microsoft.com/office/drawing/2014/main" id="{4B0A4491-CE3B-4BD7-5207-6788366E63FC}"/>
              </a:ext>
            </a:extLst>
          </p:cNvPr>
          <p:cNvGrpSpPr>
            <a:grpSpLocks noChangeAspect="1"/>
          </p:cNvGrpSpPr>
          <p:nvPr/>
        </p:nvGrpSpPr>
        <p:grpSpPr>
          <a:xfrm>
            <a:off x="471540" y="1632489"/>
            <a:ext cx="11572683" cy="2908964"/>
            <a:chOff x="-381104" y="2047806"/>
            <a:chExt cx="12691544" cy="7457529"/>
          </a:xfrm>
        </p:grpSpPr>
        <p:sp>
          <p:nvSpPr>
            <p:cNvPr id="10" name="Google Shape;219;p3">
              <a:extLst>
                <a:ext uri="{FF2B5EF4-FFF2-40B4-BE49-F238E27FC236}">
                  <a16:creationId xmlns:a16="http://schemas.microsoft.com/office/drawing/2014/main" id="{568D9D9E-2E41-B7CD-8FF2-8EEDF8D19DD7}"/>
                </a:ext>
              </a:extLst>
            </p:cNvPr>
            <p:cNvSpPr/>
            <p:nvPr/>
          </p:nvSpPr>
          <p:spPr>
            <a:xfrm>
              <a:off x="-381104" y="2051179"/>
              <a:ext cx="4091446" cy="2039445"/>
            </a:xfrm>
            <a:prstGeom prst="rightArrow">
              <a:avLst>
                <a:gd name="adj1" fmla="val 50000"/>
                <a:gd name="adj2" fmla="val 50000"/>
              </a:avLst>
            </a:prstGeom>
            <a:solidFill>
              <a:srgbClr val="FCAF17"/>
            </a:solidFill>
            <a:ln w="25400" cap="flat" cmpd="sng">
              <a:solidFill>
                <a:srgbClr val="FCAF1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 name="Google Shape;220;p3">
              <a:extLst>
                <a:ext uri="{FF2B5EF4-FFF2-40B4-BE49-F238E27FC236}">
                  <a16:creationId xmlns:a16="http://schemas.microsoft.com/office/drawing/2014/main" id="{A05BC4C5-30FD-3609-0746-E5262EA0BE8F}"/>
                </a:ext>
              </a:extLst>
            </p:cNvPr>
            <p:cNvSpPr txBox="1">
              <a:spLocks noChangeAspect="1"/>
            </p:cNvSpPr>
            <p:nvPr/>
          </p:nvSpPr>
          <p:spPr>
            <a:xfrm>
              <a:off x="-353682" y="2880476"/>
              <a:ext cx="2381159" cy="887808"/>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30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Awareness</a:t>
              </a:r>
              <a:endParaRPr kumimoji="0" sz="30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sp>
          <p:nvSpPr>
            <p:cNvPr id="12" name="Google Shape;221;p3">
              <a:extLst>
                <a:ext uri="{FF2B5EF4-FFF2-40B4-BE49-F238E27FC236}">
                  <a16:creationId xmlns:a16="http://schemas.microsoft.com/office/drawing/2014/main" id="{849D1A69-2385-393C-9796-D0DA7F27EE6C}"/>
                </a:ext>
              </a:extLst>
            </p:cNvPr>
            <p:cNvSpPr/>
            <p:nvPr/>
          </p:nvSpPr>
          <p:spPr>
            <a:xfrm>
              <a:off x="-353682" y="3644860"/>
              <a:ext cx="3640185" cy="5860475"/>
            </a:xfrm>
            <a:prstGeom prst="rect">
              <a:avLst/>
            </a:prstGeom>
            <a:solidFill>
              <a:sysClr val="window" lastClr="FFFFFF"/>
            </a:solidFill>
            <a:ln w="25400" cap="flat" cmpd="sng">
              <a:solidFill>
                <a:srgbClr val="FCAF1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222;p3">
              <a:extLst>
                <a:ext uri="{FF2B5EF4-FFF2-40B4-BE49-F238E27FC236}">
                  <a16:creationId xmlns:a16="http://schemas.microsoft.com/office/drawing/2014/main" id="{EE521F2C-3D85-81A4-83DB-B1AB618D66D1}"/>
                </a:ext>
              </a:extLst>
            </p:cNvPr>
            <p:cNvSpPr txBox="1">
              <a:spLocks noChangeAspect="1"/>
            </p:cNvSpPr>
            <p:nvPr/>
          </p:nvSpPr>
          <p:spPr>
            <a:xfrm>
              <a:off x="-281750" y="3534044"/>
              <a:ext cx="3338388" cy="2706768"/>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Guest Speaker</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Worksite Tour</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Career Fair</a:t>
              </a:r>
              <a:endPar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4" name="Google Shape;223;p3">
              <a:extLst>
                <a:ext uri="{FF2B5EF4-FFF2-40B4-BE49-F238E27FC236}">
                  <a16:creationId xmlns:a16="http://schemas.microsoft.com/office/drawing/2014/main" id="{3A1029FB-140C-AB3A-8F3A-8355FF7E4A64}"/>
                </a:ext>
              </a:extLst>
            </p:cNvPr>
            <p:cNvSpPr/>
            <p:nvPr/>
          </p:nvSpPr>
          <p:spPr>
            <a:xfrm>
              <a:off x="3981758" y="2047806"/>
              <a:ext cx="4094197" cy="2039594"/>
            </a:xfrm>
            <a:prstGeom prst="rightArrow">
              <a:avLst>
                <a:gd name="adj1" fmla="val 50000"/>
                <a:gd name="adj2" fmla="val 50000"/>
              </a:avLst>
            </a:prstGeom>
            <a:solidFill>
              <a:srgbClr val="009EC9"/>
            </a:solidFill>
            <a:ln w="25400" cap="flat" cmpd="sng">
              <a:solidFill>
                <a:srgbClr val="009EC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5" name="Google Shape;224;p3">
              <a:extLst>
                <a:ext uri="{FF2B5EF4-FFF2-40B4-BE49-F238E27FC236}">
                  <a16:creationId xmlns:a16="http://schemas.microsoft.com/office/drawing/2014/main" id="{6A509699-6DD2-3512-00B6-17A269BF0FE6}"/>
                </a:ext>
              </a:extLst>
            </p:cNvPr>
            <p:cNvSpPr txBox="1">
              <a:spLocks noChangeAspect="1"/>
            </p:cNvSpPr>
            <p:nvPr/>
          </p:nvSpPr>
          <p:spPr>
            <a:xfrm>
              <a:off x="3964221" y="2926571"/>
              <a:ext cx="3201507" cy="887808"/>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30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Exploration</a:t>
              </a:r>
              <a:endParaRPr kumimoji="0" sz="30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sp>
          <p:nvSpPr>
            <p:cNvPr id="16" name="Google Shape;225;p3">
              <a:extLst>
                <a:ext uri="{FF2B5EF4-FFF2-40B4-BE49-F238E27FC236}">
                  <a16:creationId xmlns:a16="http://schemas.microsoft.com/office/drawing/2014/main" id="{2EBFF906-EB2A-8062-109C-343E63F8565D}"/>
                </a:ext>
              </a:extLst>
            </p:cNvPr>
            <p:cNvSpPr/>
            <p:nvPr/>
          </p:nvSpPr>
          <p:spPr>
            <a:xfrm>
              <a:off x="3992227" y="3636172"/>
              <a:ext cx="3636599" cy="5860475"/>
            </a:xfrm>
            <a:prstGeom prst="rect">
              <a:avLst/>
            </a:prstGeom>
            <a:solidFill>
              <a:sysClr val="window" lastClr="FFFFFF"/>
            </a:solidFill>
            <a:ln w="25400" cap="flat" cmpd="sng">
              <a:solidFill>
                <a:srgbClr val="009EC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7" name="Google Shape;226;p3">
              <a:extLst>
                <a:ext uri="{FF2B5EF4-FFF2-40B4-BE49-F238E27FC236}">
                  <a16:creationId xmlns:a16="http://schemas.microsoft.com/office/drawing/2014/main" id="{0CFDE54A-D74A-21DA-2849-27D434E3121C}"/>
                </a:ext>
              </a:extLst>
            </p:cNvPr>
            <p:cNvSpPr txBox="1">
              <a:spLocks noChangeAspect="1"/>
            </p:cNvSpPr>
            <p:nvPr/>
          </p:nvSpPr>
          <p:spPr>
            <a:xfrm>
              <a:off x="4069647" y="3500604"/>
              <a:ext cx="3662909" cy="5743045"/>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Informational Interview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Job Shadow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Resume coaching/review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Mock Interview</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Mentorship</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Skills Workshop</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Partner Engagement Project</a:t>
              </a:r>
              <a:endParaRPr kumimoji="0"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0" name="Google Shape;227;p3">
              <a:extLst>
                <a:ext uri="{FF2B5EF4-FFF2-40B4-BE49-F238E27FC236}">
                  <a16:creationId xmlns:a16="http://schemas.microsoft.com/office/drawing/2014/main" id="{0B524809-4F0B-DC7A-B46B-C914ECEA2319}"/>
                </a:ext>
              </a:extLst>
            </p:cNvPr>
            <p:cNvSpPr/>
            <p:nvPr/>
          </p:nvSpPr>
          <p:spPr>
            <a:xfrm>
              <a:off x="8218994" y="2049424"/>
              <a:ext cx="4091446" cy="2039445"/>
            </a:xfrm>
            <a:prstGeom prst="rightArrow">
              <a:avLst>
                <a:gd name="adj1" fmla="val 50000"/>
                <a:gd name="adj2" fmla="val 50000"/>
              </a:avLst>
            </a:prstGeom>
            <a:solidFill>
              <a:srgbClr val="32B04A"/>
            </a:solidFill>
            <a:ln w="25400" cap="flat" cmpd="sng">
              <a:solidFill>
                <a:srgbClr val="32B0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228;p3">
              <a:extLst>
                <a:ext uri="{FF2B5EF4-FFF2-40B4-BE49-F238E27FC236}">
                  <a16:creationId xmlns:a16="http://schemas.microsoft.com/office/drawing/2014/main" id="{8A5740FF-9099-29BE-6D06-397625C32F84}"/>
                </a:ext>
              </a:extLst>
            </p:cNvPr>
            <p:cNvSpPr txBox="1">
              <a:spLocks noChangeAspect="1"/>
            </p:cNvSpPr>
            <p:nvPr/>
          </p:nvSpPr>
          <p:spPr>
            <a:xfrm>
              <a:off x="8254718" y="2745128"/>
              <a:ext cx="2673947" cy="1093422"/>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30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Preparation</a:t>
              </a:r>
              <a:endParaRPr kumimoji="0" sz="30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sp>
          <p:nvSpPr>
            <p:cNvPr id="32" name="Google Shape;229;p3">
              <a:extLst>
                <a:ext uri="{FF2B5EF4-FFF2-40B4-BE49-F238E27FC236}">
                  <a16:creationId xmlns:a16="http://schemas.microsoft.com/office/drawing/2014/main" id="{05A102A5-82AE-6070-4DDC-84A4F7E0E77E}"/>
                </a:ext>
              </a:extLst>
            </p:cNvPr>
            <p:cNvSpPr/>
            <p:nvPr/>
          </p:nvSpPr>
          <p:spPr>
            <a:xfrm>
              <a:off x="8255738" y="3630124"/>
              <a:ext cx="3640187" cy="5860475"/>
            </a:xfrm>
            <a:prstGeom prst="rect">
              <a:avLst/>
            </a:prstGeom>
            <a:solidFill>
              <a:sysClr val="window" lastClr="FFFFFF"/>
            </a:solidFill>
            <a:ln w="25400" cap="flat" cmpd="sng">
              <a:solidFill>
                <a:srgbClr val="32B0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230;p3">
              <a:extLst>
                <a:ext uri="{FF2B5EF4-FFF2-40B4-BE49-F238E27FC236}">
                  <a16:creationId xmlns:a16="http://schemas.microsoft.com/office/drawing/2014/main" id="{E13FAA8A-B106-61CC-DE63-D0EFCECE516D}"/>
                </a:ext>
              </a:extLst>
            </p:cNvPr>
            <p:cNvSpPr txBox="1">
              <a:spLocks noChangeAspect="1"/>
            </p:cNvSpPr>
            <p:nvPr/>
          </p:nvSpPr>
          <p:spPr>
            <a:xfrm>
              <a:off x="8240388" y="3548149"/>
              <a:ext cx="3615632" cy="5606988"/>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80+ hours or two x 40-hour engagements </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Paid Internship</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Clinical Experience</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sym typeface="Arial"/>
                </a:rPr>
                <a:t>Mentored Industry Project</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Apprenticeships/Youth Apprenticeships</a:t>
              </a:r>
              <a:endParaRPr kumimoji="0" sz="1700" b="0" i="0" u="none" strike="noStrike" kern="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24" name="Group 23">
            <a:extLst>
              <a:ext uri="{FF2B5EF4-FFF2-40B4-BE49-F238E27FC236}">
                <a16:creationId xmlns:a16="http://schemas.microsoft.com/office/drawing/2014/main" id="{E8385985-3327-6BAB-96A9-1DFDA8C75AE9}"/>
              </a:ext>
            </a:extLst>
          </p:cNvPr>
          <p:cNvGrpSpPr/>
          <p:nvPr/>
        </p:nvGrpSpPr>
        <p:grpSpPr>
          <a:xfrm>
            <a:off x="301861" y="4682305"/>
            <a:ext cx="11330377" cy="2081668"/>
            <a:chOff x="301861" y="4682305"/>
            <a:chExt cx="11330377" cy="2081668"/>
          </a:xfrm>
        </p:grpSpPr>
        <p:grpSp>
          <p:nvGrpSpPr>
            <p:cNvPr id="4" name="Group 3">
              <a:extLst>
                <a:ext uri="{FF2B5EF4-FFF2-40B4-BE49-F238E27FC236}">
                  <a16:creationId xmlns:a16="http://schemas.microsoft.com/office/drawing/2014/main" id="{F91F572B-F257-008E-B5A6-399CCBF350AD}"/>
                </a:ext>
              </a:extLst>
            </p:cNvPr>
            <p:cNvGrpSpPr/>
            <p:nvPr/>
          </p:nvGrpSpPr>
          <p:grpSpPr>
            <a:xfrm>
              <a:off x="301861" y="5518478"/>
              <a:ext cx="9567107" cy="1245495"/>
              <a:chOff x="2748754" y="4391919"/>
              <a:chExt cx="9567107" cy="1245495"/>
            </a:xfrm>
          </p:grpSpPr>
          <p:grpSp>
            <p:nvGrpSpPr>
              <p:cNvPr id="6" name="Group 5">
                <a:extLst>
                  <a:ext uri="{FF2B5EF4-FFF2-40B4-BE49-F238E27FC236}">
                    <a16:creationId xmlns:a16="http://schemas.microsoft.com/office/drawing/2014/main" id="{BB7A6322-4070-2872-0DA8-AF91AFEBBF19}"/>
                  </a:ext>
                </a:extLst>
              </p:cNvPr>
              <p:cNvGrpSpPr>
                <a:grpSpLocks noChangeAspect="1"/>
              </p:cNvGrpSpPr>
              <p:nvPr/>
            </p:nvGrpSpPr>
            <p:grpSpPr>
              <a:xfrm>
                <a:off x="3019077" y="4391919"/>
                <a:ext cx="8922067" cy="936050"/>
                <a:chOff x="-12508146" y="11677314"/>
                <a:chExt cx="23030423" cy="2179205"/>
              </a:xfrm>
            </p:grpSpPr>
            <p:pic>
              <p:nvPicPr>
                <p:cNvPr id="22" name="Google Shape;319;p5">
                  <a:extLst>
                    <a:ext uri="{FF2B5EF4-FFF2-40B4-BE49-F238E27FC236}">
                      <a16:creationId xmlns:a16="http://schemas.microsoft.com/office/drawing/2014/main" id="{C0C34F87-95EF-0432-4E6A-5BB4215E6F03}"/>
                    </a:ext>
                  </a:extLst>
                </p:cNvPr>
                <p:cNvPicPr preferRelativeResize="0">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156516" y="11794757"/>
                  <a:ext cx="2285999" cy="2061762"/>
                </a:xfrm>
                <a:prstGeom prst="rect">
                  <a:avLst/>
                </a:prstGeom>
                <a:noFill/>
                <a:ln>
                  <a:noFill/>
                </a:ln>
              </p:spPr>
            </p:pic>
            <p:pic>
              <p:nvPicPr>
                <p:cNvPr id="23" name="Google Shape;320;p5">
                  <a:extLst>
                    <a:ext uri="{FF2B5EF4-FFF2-40B4-BE49-F238E27FC236}">
                      <a16:creationId xmlns:a16="http://schemas.microsoft.com/office/drawing/2014/main" id="{40AE9055-9044-F949-13BF-1F9542AC217E}"/>
                    </a:ext>
                  </a:extLst>
                </p:cNvPr>
                <p:cNvPicPr preferRelativeResize="0">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236278" y="11794757"/>
                  <a:ext cx="2285999" cy="2061762"/>
                </a:xfrm>
                <a:prstGeom prst="rect">
                  <a:avLst/>
                </a:prstGeom>
                <a:noFill/>
                <a:ln>
                  <a:noFill/>
                </a:ln>
              </p:spPr>
            </p:pic>
            <p:pic>
              <p:nvPicPr>
                <p:cNvPr id="21" name="Google Shape;318;p5">
                  <a:extLst>
                    <a:ext uri="{FF2B5EF4-FFF2-40B4-BE49-F238E27FC236}">
                      <a16:creationId xmlns:a16="http://schemas.microsoft.com/office/drawing/2014/main" id="{91E536F6-C373-2604-93D7-10F5750301FB}"/>
                    </a:ext>
                  </a:extLst>
                </p:cNvPr>
                <p:cNvPicPr preferRelativeResize="0">
                  <a:picLocks noChangeAspect="1"/>
                </p:cNvPicPr>
                <p:nvPr/>
              </p:nvPicPr>
              <p:blipFill rotWithShape="1">
                <a:blip r:embed="rId5">
                  <a:extLst>
                    <a:ext uri="{BEBA8EAE-BF5A-486C-A8C5-ECC9F3942E4B}">
                      <a14:imgProps xmlns:a14="http://schemas.microsoft.com/office/drawing/2010/main">
                        <a14:imgLayer r:embed="rId6">
                          <a14:imgEffect>
                            <a14:saturation sat="400000"/>
                          </a14:imgEffect>
                        </a14:imgLayer>
                      </a14:imgProps>
                    </a:ext>
                    <a:ext uri="{28A0092B-C50C-407E-A947-70E740481C1C}">
                      <a14:useLocalDpi xmlns:a14="http://schemas.microsoft.com/office/drawing/2010/main" val="0"/>
                    </a:ext>
                  </a:extLst>
                </a:blip>
                <a:srcRect/>
                <a:stretch/>
              </p:blipFill>
              <p:spPr>
                <a:xfrm>
                  <a:off x="-12508146" y="11677314"/>
                  <a:ext cx="2285999" cy="2068085"/>
                </a:xfrm>
                <a:prstGeom prst="rect">
                  <a:avLst/>
                </a:prstGeom>
                <a:noFill/>
                <a:ln>
                  <a:noFill/>
                </a:ln>
              </p:spPr>
            </p:pic>
          </p:grpSp>
          <p:sp>
            <p:nvSpPr>
              <p:cNvPr id="18" name="Google Shape;321;p5">
                <a:extLst>
                  <a:ext uri="{FF2B5EF4-FFF2-40B4-BE49-F238E27FC236}">
                    <a16:creationId xmlns:a16="http://schemas.microsoft.com/office/drawing/2014/main" id="{62358C68-F9A8-F41A-C090-E7D07135B725}"/>
                  </a:ext>
                </a:extLst>
              </p:cNvPr>
              <p:cNvSpPr txBox="1">
                <a:spLocks noChangeAspect="1"/>
              </p:cNvSpPr>
              <p:nvPr/>
            </p:nvSpPr>
            <p:spPr>
              <a:xfrm>
                <a:off x="2748754" y="5267112"/>
                <a:ext cx="1327185"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FCAF17"/>
                    </a:solidFill>
                    <a:effectLst/>
                    <a:uLnTx/>
                    <a:uFillTx/>
                    <a:latin typeface="DINOT" panose="020B0504020101020102" pitchFamily="34" charset="0"/>
                    <a:ea typeface="+mn-ea"/>
                    <a:cs typeface="DINOT" panose="020B0504020101020102" pitchFamily="34" charset="0"/>
                    <a:sym typeface="Arial"/>
                  </a:rPr>
                  <a:t>Aspirations</a:t>
                </a:r>
                <a:endParaRPr kumimoji="0" sz="1600" b="1" i="0" u="none" strike="noStrike" kern="1200" cap="none" spc="0" normalizeH="0" baseline="0" noProof="0" dirty="0">
                  <a:ln>
                    <a:noFill/>
                  </a:ln>
                  <a:solidFill>
                    <a:srgbClr val="FCAF17"/>
                  </a:solidFill>
                  <a:effectLst/>
                  <a:uLnTx/>
                  <a:uFillTx/>
                  <a:latin typeface="DINOT" panose="020B0504020101020102" pitchFamily="34" charset="0"/>
                  <a:ea typeface="+mn-ea"/>
                  <a:cs typeface="DINOT" panose="020B0504020101020102" pitchFamily="34" charset="0"/>
                </a:endParaRPr>
              </a:p>
            </p:txBody>
          </p:sp>
          <p:sp>
            <p:nvSpPr>
              <p:cNvPr id="19" name="Google Shape;322;p5">
                <a:extLst>
                  <a:ext uri="{FF2B5EF4-FFF2-40B4-BE49-F238E27FC236}">
                    <a16:creationId xmlns:a16="http://schemas.microsoft.com/office/drawing/2014/main" id="{46577016-C2B8-25C4-1189-9A5F1F26B07E}"/>
                  </a:ext>
                </a:extLst>
              </p:cNvPr>
              <p:cNvSpPr txBox="1">
                <a:spLocks noChangeAspect="1"/>
              </p:cNvSpPr>
              <p:nvPr/>
            </p:nvSpPr>
            <p:spPr>
              <a:xfrm>
                <a:off x="6925309" y="5298900"/>
                <a:ext cx="1093656"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009EC9"/>
                    </a:solidFill>
                    <a:effectLst/>
                    <a:uLnTx/>
                    <a:uFillTx/>
                    <a:latin typeface="DINOT" panose="020B0504020101020102" pitchFamily="34" charset="0"/>
                    <a:ea typeface="+mn-ea"/>
                    <a:cs typeface="DINOT" panose="020B0504020101020102" pitchFamily="34" charset="0"/>
                    <a:sym typeface="Arial"/>
                  </a:rPr>
                  <a:t>Skill Sets</a:t>
                </a:r>
                <a:endParaRPr kumimoji="0" sz="1600" b="1" i="0" u="none" strike="noStrike" kern="1200" cap="none" spc="0" normalizeH="0" baseline="0" noProof="0" dirty="0">
                  <a:ln>
                    <a:noFill/>
                  </a:ln>
                  <a:solidFill>
                    <a:srgbClr val="009EC9"/>
                  </a:solidFill>
                  <a:effectLst/>
                  <a:uLnTx/>
                  <a:uFillTx/>
                  <a:latin typeface="DINOT" panose="020B0504020101020102" pitchFamily="34" charset="0"/>
                  <a:ea typeface="+mn-ea"/>
                  <a:cs typeface="DINOT" panose="020B0504020101020102" pitchFamily="34" charset="0"/>
                </a:endParaRPr>
              </a:p>
            </p:txBody>
          </p:sp>
          <p:sp>
            <p:nvSpPr>
              <p:cNvPr id="20" name="Google Shape;323;p5">
                <a:extLst>
                  <a:ext uri="{FF2B5EF4-FFF2-40B4-BE49-F238E27FC236}">
                    <a16:creationId xmlns:a16="http://schemas.microsoft.com/office/drawing/2014/main" id="{D9DD08BD-9D0E-9961-8300-BB93A8259DD1}"/>
                  </a:ext>
                </a:extLst>
              </p:cNvPr>
              <p:cNvSpPr txBox="1">
                <a:spLocks noChangeAspect="1"/>
              </p:cNvSpPr>
              <p:nvPr/>
            </p:nvSpPr>
            <p:spPr>
              <a:xfrm>
                <a:off x="10833533" y="5280240"/>
                <a:ext cx="1482328" cy="338514"/>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sym typeface="Arial"/>
                  </a:rPr>
                  <a:t>Connections</a:t>
                </a:r>
                <a:endParaRPr kumimoji="0" sz="1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endParaRPr>
              </a:p>
            </p:txBody>
          </p:sp>
        </p:grpSp>
        <p:grpSp>
          <p:nvGrpSpPr>
            <p:cNvPr id="34" name="Group 33">
              <a:extLst>
                <a:ext uri="{FF2B5EF4-FFF2-40B4-BE49-F238E27FC236}">
                  <a16:creationId xmlns:a16="http://schemas.microsoft.com/office/drawing/2014/main" id="{03A64B60-4B47-8CF4-7802-A62DB515B0FA}"/>
                </a:ext>
              </a:extLst>
            </p:cNvPr>
            <p:cNvGrpSpPr>
              <a:grpSpLocks noChangeAspect="1"/>
            </p:cNvGrpSpPr>
            <p:nvPr/>
          </p:nvGrpSpPr>
          <p:grpSpPr>
            <a:xfrm>
              <a:off x="1558432" y="4682305"/>
              <a:ext cx="10073806" cy="1955402"/>
              <a:chOff x="529686" y="5196030"/>
              <a:chExt cx="8679920" cy="1684838"/>
            </a:xfrm>
          </p:grpSpPr>
          <p:pic>
            <p:nvPicPr>
              <p:cNvPr id="7" name="Picture 6">
                <a:extLst>
                  <a:ext uri="{FF2B5EF4-FFF2-40B4-BE49-F238E27FC236}">
                    <a16:creationId xmlns:a16="http://schemas.microsoft.com/office/drawing/2014/main" id="{00AF33AF-56EC-7E6C-FCA3-1E8D52CBF241}"/>
                  </a:ext>
                </a:extLst>
              </p:cNvPr>
              <p:cNvPicPr>
                <a:picLocks noChangeAspect="1"/>
              </p:cNvPicPr>
              <p:nvPr/>
            </p:nvPicPr>
            <p:blipFill>
              <a:blip r:embed="rId7">
                <a:extLst>
                  <a:ext uri="{28A0092B-C50C-407E-A947-70E740481C1C}">
                    <a14:useLocalDpi xmlns:a14="http://schemas.microsoft.com/office/drawing/2010/main" val="0"/>
                  </a:ext>
                </a:extLst>
              </a:blip>
              <a:srcRect l="14649" r="14649"/>
              <a:stretch/>
            </p:blipFill>
            <p:spPr>
              <a:xfrm>
                <a:off x="529686" y="5207516"/>
                <a:ext cx="1774653" cy="1673352"/>
              </a:xfrm>
              <a:prstGeom prst="ellipse">
                <a:avLst/>
              </a:prstGeom>
              <a:ln w="76200">
                <a:solidFill>
                  <a:srgbClr val="FCAF17"/>
                </a:solidFill>
              </a:ln>
              <a:effectLst/>
            </p:spPr>
          </p:pic>
          <p:pic>
            <p:nvPicPr>
              <p:cNvPr id="9" name="Picture 8">
                <a:extLst>
                  <a:ext uri="{FF2B5EF4-FFF2-40B4-BE49-F238E27FC236}">
                    <a16:creationId xmlns:a16="http://schemas.microsoft.com/office/drawing/2014/main" id="{DDDBB945-63C6-EEA1-A237-56818076C984}"/>
                  </a:ext>
                </a:extLst>
              </p:cNvPr>
              <p:cNvPicPr>
                <a:picLocks noChangeAspect="1"/>
              </p:cNvPicPr>
              <p:nvPr/>
            </p:nvPicPr>
            <p:blipFill rotWithShape="1">
              <a:blip r:embed="rId8">
                <a:extLst>
                  <a:ext uri="{28A0092B-C50C-407E-A947-70E740481C1C}">
                    <a14:useLocalDpi xmlns:a14="http://schemas.microsoft.com/office/drawing/2010/main" val="0"/>
                  </a:ext>
                </a:extLst>
              </a:blip>
              <a:srcRect l="-1129" t="28206" r="1129" b="18754"/>
              <a:stretch/>
            </p:blipFill>
            <p:spPr>
              <a:xfrm>
                <a:off x="7434952" y="5207516"/>
                <a:ext cx="1774654" cy="1673352"/>
              </a:xfrm>
              <a:prstGeom prst="ellipse">
                <a:avLst/>
              </a:prstGeom>
              <a:ln w="76200">
                <a:solidFill>
                  <a:srgbClr val="32B04A"/>
                </a:solidFill>
              </a:ln>
              <a:effectLst/>
            </p:spPr>
          </p:pic>
          <p:pic>
            <p:nvPicPr>
              <p:cNvPr id="8" name="Picture 7" descr="A group of people sitting in chairs&#10;&#10;Description automatically generated">
                <a:extLst>
                  <a:ext uri="{FF2B5EF4-FFF2-40B4-BE49-F238E27FC236}">
                    <a16:creationId xmlns:a16="http://schemas.microsoft.com/office/drawing/2014/main" id="{2ABCEEBC-2021-F8B0-C91A-180CB89FA0C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3930716" y="5196030"/>
                <a:ext cx="1778793" cy="1677255"/>
              </a:xfrm>
              <a:prstGeom prst="ellipse">
                <a:avLst/>
              </a:prstGeom>
              <a:ln w="76200">
                <a:solidFill>
                  <a:srgbClr val="009EC9"/>
                </a:solidFill>
              </a:ln>
              <a:effectLst/>
            </p:spPr>
          </p:pic>
        </p:grpSp>
      </p:grpSp>
      <p:sp>
        <p:nvSpPr>
          <p:cNvPr id="26" name="Title 1">
            <a:extLst>
              <a:ext uri="{FF2B5EF4-FFF2-40B4-BE49-F238E27FC236}">
                <a16:creationId xmlns:a16="http://schemas.microsoft.com/office/drawing/2014/main" id="{CCC64337-3D90-8277-0017-0899267DF3D9}"/>
              </a:ext>
            </a:extLst>
          </p:cNvPr>
          <p:cNvSpPr txBox="1">
            <a:spLocks/>
          </p:cNvSpPr>
          <p:nvPr/>
        </p:nvSpPr>
        <p:spPr>
          <a:xfrm>
            <a:off x="214505" y="978967"/>
            <a:ext cx="3063622" cy="622111"/>
          </a:xfrm>
          <a:prstGeom prst="rect">
            <a:avLst/>
          </a:prstGeom>
        </p:spPr>
        <p:txBody>
          <a:bodyPr vert="horz" lIns="91440" tIns="45720" rIns="91440" bIns="45720" rtlCol="0" anchor="ctr">
            <a:normAutofit fontScale="92500" lnSpcReduction="100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Continuum</a:t>
            </a:r>
          </a:p>
        </p:txBody>
      </p:sp>
    </p:spTree>
    <p:extLst>
      <p:ext uri="{BB962C8B-B14F-4D97-AF65-F5344CB8AC3E}">
        <p14:creationId xmlns:p14="http://schemas.microsoft.com/office/powerpoint/2010/main" val="21086059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8" name="Group 47">
            <a:extLst>
              <a:ext uri="{FF2B5EF4-FFF2-40B4-BE49-F238E27FC236}">
                <a16:creationId xmlns:a16="http://schemas.microsoft.com/office/drawing/2014/main" id="{97B269ED-6072-BF4C-CC37-9E013C45B6F2}"/>
              </a:ext>
            </a:extLst>
          </p:cNvPr>
          <p:cNvGrpSpPr>
            <a:grpSpLocks noChangeAspect="1"/>
          </p:cNvGrpSpPr>
          <p:nvPr/>
        </p:nvGrpSpPr>
        <p:grpSpPr>
          <a:xfrm>
            <a:off x="5505758" y="3219703"/>
            <a:ext cx="6126480" cy="2364416"/>
            <a:chOff x="4951312" y="2120750"/>
            <a:chExt cx="6817060" cy="2630936"/>
          </a:xfrm>
        </p:grpSpPr>
        <p:grpSp>
          <p:nvGrpSpPr>
            <p:cNvPr id="38" name="Group 37">
              <a:extLst>
                <a:ext uri="{FF2B5EF4-FFF2-40B4-BE49-F238E27FC236}">
                  <a16:creationId xmlns:a16="http://schemas.microsoft.com/office/drawing/2014/main" id="{22BF015A-0661-BA5E-D673-BDF3DC5AE215}"/>
                </a:ext>
              </a:extLst>
            </p:cNvPr>
            <p:cNvGrpSpPr/>
            <p:nvPr/>
          </p:nvGrpSpPr>
          <p:grpSpPr>
            <a:xfrm>
              <a:off x="5031707" y="2120750"/>
              <a:ext cx="6736665" cy="2004216"/>
              <a:chOff x="2271289" y="2213469"/>
              <a:chExt cx="7739713" cy="2076765"/>
            </a:xfrm>
          </p:grpSpPr>
          <p:pic>
            <p:nvPicPr>
              <p:cNvPr id="39" name="Google Shape;318;p5">
                <a:extLst>
                  <a:ext uri="{FF2B5EF4-FFF2-40B4-BE49-F238E27FC236}">
                    <a16:creationId xmlns:a16="http://schemas.microsoft.com/office/drawing/2014/main" id="{7AAE7943-1613-622D-D4B5-A64B46FBE076}"/>
                  </a:ext>
                </a:extLst>
              </p:cNvPr>
              <p:cNvPicPr preferRelativeResize="0">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2271289" y="2213469"/>
                <a:ext cx="2286001" cy="2075984"/>
              </a:xfrm>
              <a:prstGeom prst="rect">
                <a:avLst/>
              </a:prstGeom>
              <a:solidFill>
                <a:sysClr val="window" lastClr="FFFFFF"/>
              </a:solidFill>
              <a:ln>
                <a:noFill/>
              </a:ln>
            </p:spPr>
          </p:pic>
          <p:pic>
            <p:nvPicPr>
              <p:cNvPr id="40" name="Google Shape;319;p5">
                <a:extLst>
                  <a:ext uri="{FF2B5EF4-FFF2-40B4-BE49-F238E27FC236}">
                    <a16:creationId xmlns:a16="http://schemas.microsoft.com/office/drawing/2014/main" id="{D59378DF-1C57-E3C0-93C7-225C491901D2}"/>
                  </a:ext>
                </a:extLst>
              </p:cNvPr>
              <p:cNvPicPr preferRelativeResize="0">
                <a:picLocks noChangeAspect="1"/>
              </p:cNvPicPr>
              <p:nvPr/>
            </p:nvPicPr>
            <p:blipFill rotWithShape="1">
              <a:blip r:embed="rId4">
                <a:duotone>
                  <a:srgbClr val="009EC9">
                    <a:shade val="45000"/>
                    <a:satMod val="135000"/>
                  </a:srgbClr>
                  <a:prstClr val="white"/>
                </a:duotone>
                <a:extLst>
                  <a:ext uri="{28A0092B-C50C-407E-A947-70E740481C1C}">
                    <a14:useLocalDpi xmlns:a14="http://schemas.microsoft.com/office/drawing/2010/main" val="0"/>
                  </a:ext>
                </a:extLst>
              </a:blip>
              <a:srcRect/>
              <a:stretch/>
            </p:blipFill>
            <p:spPr>
              <a:xfrm>
                <a:off x="5102902" y="2218591"/>
                <a:ext cx="2286000" cy="2066357"/>
              </a:xfrm>
              <a:prstGeom prst="rect">
                <a:avLst/>
              </a:prstGeom>
              <a:solidFill>
                <a:sysClr val="window" lastClr="FFFFFF"/>
              </a:solidFill>
              <a:ln>
                <a:noFill/>
              </a:ln>
            </p:spPr>
          </p:pic>
          <p:pic>
            <p:nvPicPr>
              <p:cNvPr id="41" name="Google Shape;320;p5">
                <a:extLst>
                  <a:ext uri="{FF2B5EF4-FFF2-40B4-BE49-F238E27FC236}">
                    <a16:creationId xmlns:a16="http://schemas.microsoft.com/office/drawing/2014/main" id="{751E8C1C-2811-3056-279C-ECDD099C09EB}"/>
                  </a:ext>
                </a:extLst>
              </p:cNvPr>
              <p:cNvPicPr preferRelativeResize="0">
                <a:picLocks noChangeAspect="1"/>
              </p:cNvPicPr>
              <p:nvPr/>
            </p:nvPicPr>
            <p:blipFill rotWithShape="1">
              <a:blip r:embed="rId5">
                <a:duotone>
                  <a:srgbClr val="32B04A">
                    <a:shade val="45000"/>
                    <a:satMod val="135000"/>
                  </a:srgbClr>
                  <a:prstClr val="white"/>
                </a:duotone>
                <a:extLst>
                  <a:ext uri="{28A0092B-C50C-407E-A947-70E740481C1C}">
                    <a14:useLocalDpi xmlns:a14="http://schemas.microsoft.com/office/drawing/2010/main" val="0"/>
                  </a:ext>
                </a:extLst>
              </a:blip>
              <a:srcRect/>
              <a:stretch/>
            </p:blipFill>
            <p:spPr>
              <a:xfrm>
                <a:off x="7725002" y="2223549"/>
                <a:ext cx="2286000" cy="2066685"/>
              </a:xfrm>
              <a:prstGeom prst="rect">
                <a:avLst/>
              </a:prstGeom>
              <a:noFill/>
              <a:ln>
                <a:noFill/>
              </a:ln>
            </p:spPr>
          </p:pic>
        </p:grpSp>
        <p:sp>
          <p:nvSpPr>
            <p:cNvPr id="42" name="Google Shape;321;p5">
              <a:extLst>
                <a:ext uri="{FF2B5EF4-FFF2-40B4-BE49-F238E27FC236}">
                  <a16:creationId xmlns:a16="http://schemas.microsoft.com/office/drawing/2014/main" id="{591CB562-01C2-B779-52E9-B96D6C1F6A1C}"/>
                </a:ext>
              </a:extLst>
            </p:cNvPr>
            <p:cNvSpPr txBox="1">
              <a:spLocks noChangeAspect="1"/>
            </p:cNvSpPr>
            <p:nvPr/>
          </p:nvSpPr>
          <p:spPr>
            <a:xfrm>
              <a:off x="4951312" y="4346673"/>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FCAF17"/>
                  </a:solidFill>
                  <a:effectLst/>
                  <a:uLnTx/>
                  <a:uFillTx/>
                  <a:latin typeface="DINOT" panose="020B0504020101020102" pitchFamily="34" charset="0"/>
                  <a:ea typeface="+mn-ea"/>
                  <a:cs typeface="DINOT" panose="020B0504020101020102" pitchFamily="34" charset="0"/>
                  <a:sym typeface="Arial"/>
                </a:rPr>
                <a:t>Aspirations</a:t>
              </a:r>
              <a:endParaRPr kumimoji="0" sz="2000" b="1" i="0" u="none" strike="noStrike" kern="1200" cap="none" spc="0" normalizeH="0" baseline="0" noProof="0" dirty="0">
                <a:ln>
                  <a:noFill/>
                </a:ln>
                <a:solidFill>
                  <a:srgbClr val="FCAF17"/>
                </a:solidFill>
                <a:effectLst/>
                <a:uLnTx/>
                <a:uFillTx/>
                <a:latin typeface="DINOT" panose="020B0504020101020102" pitchFamily="34" charset="0"/>
                <a:ea typeface="+mn-ea"/>
                <a:cs typeface="DINOT" panose="020B0504020101020102" pitchFamily="34" charset="0"/>
              </a:endParaRPr>
            </a:p>
          </p:txBody>
        </p:sp>
        <p:sp>
          <p:nvSpPr>
            <p:cNvPr id="43" name="Google Shape;322;p5">
              <a:extLst>
                <a:ext uri="{FF2B5EF4-FFF2-40B4-BE49-F238E27FC236}">
                  <a16:creationId xmlns:a16="http://schemas.microsoft.com/office/drawing/2014/main" id="{9B1E4BFE-00F8-990A-8024-FE49BE12BA47}"/>
                </a:ext>
              </a:extLst>
            </p:cNvPr>
            <p:cNvSpPr txBox="1">
              <a:spLocks noChangeAspect="1"/>
            </p:cNvSpPr>
            <p:nvPr/>
          </p:nvSpPr>
          <p:spPr>
            <a:xfrm>
              <a:off x="7492042" y="4346673"/>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009EC9"/>
                  </a:solidFill>
                  <a:effectLst/>
                  <a:uLnTx/>
                  <a:uFillTx/>
                  <a:latin typeface="DINOT" panose="020B0504020101020102" pitchFamily="34" charset="0"/>
                  <a:ea typeface="+mn-ea"/>
                  <a:cs typeface="DINOT" panose="020B0504020101020102" pitchFamily="34" charset="0"/>
                  <a:sym typeface="Arial"/>
                </a:rPr>
                <a:t>Skill Sets</a:t>
              </a:r>
              <a:endParaRPr kumimoji="0" sz="2000" b="1" i="0" u="none" strike="noStrike" kern="1200" cap="none" spc="0" normalizeH="0" baseline="0" noProof="0" dirty="0">
                <a:ln>
                  <a:noFill/>
                </a:ln>
                <a:solidFill>
                  <a:srgbClr val="009EC9"/>
                </a:solidFill>
                <a:effectLst/>
                <a:uLnTx/>
                <a:uFillTx/>
                <a:latin typeface="DINOT" panose="020B0504020101020102" pitchFamily="34" charset="0"/>
                <a:ea typeface="+mn-ea"/>
                <a:cs typeface="DINOT" panose="020B0504020101020102" pitchFamily="34" charset="0"/>
              </a:endParaRPr>
            </a:p>
          </p:txBody>
        </p:sp>
        <p:sp>
          <p:nvSpPr>
            <p:cNvPr id="44" name="Google Shape;323;p5">
              <a:extLst>
                <a:ext uri="{FF2B5EF4-FFF2-40B4-BE49-F238E27FC236}">
                  <a16:creationId xmlns:a16="http://schemas.microsoft.com/office/drawing/2014/main" id="{54B8BB7F-AF5B-4EC1-8EE1-446B326E0423}"/>
                </a:ext>
              </a:extLst>
            </p:cNvPr>
            <p:cNvSpPr txBox="1">
              <a:spLocks noChangeAspect="1"/>
            </p:cNvSpPr>
            <p:nvPr/>
          </p:nvSpPr>
          <p:spPr>
            <a:xfrm>
              <a:off x="9778632" y="4351617"/>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sym typeface="Arial"/>
                </a:rPr>
                <a:t>Connections</a:t>
              </a:r>
              <a:endParaRPr kumimoji="0" sz="20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endParaRPr>
            </a:p>
          </p:txBody>
        </p:sp>
      </p:grpSp>
      <p:sp>
        <p:nvSpPr>
          <p:cNvPr id="46" name="Title 1">
            <a:extLst>
              <a:ext uri="{FF2B5EF4-FFF2-40B4-BE49-F238E27FC236}">
                <a16:creationId xmlns:a16="http://schemas.microsoft.com/office/drawing/2014/main" id="{3881EA73-48E9-ABF2-3770-48C81814B506}"/>
              </a:ext>
            </a:extLst>
          </p:cNvPr>
          <p:cNvSpPr txBox="1">
            <a:spLocks/>
          </p:cNvSpPr>
          <p:nvPr/>
        </p:nvSpPr>
        <p:spPr>
          <a:xfrm>
            <a:off x="154613" y="62762"/>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Outcomes Driven WBL</a:t>
            </a:r>
          </a:p>
        </p:txBody>
      </p:sp>
      <p:sp>
        <p:nvSpPr>
          <p:cNvPr id="47" name="Title 1">
            <a:extLst>
              <a:ext uri="{FF2B5EF4-FFF2-40B4-BE49-F238E27FC236}">
                <a16:creationId xmlns:a16="http://schemas.microsoft.com/office/drawing/2014/main" id="{601A6FCF-6757-9B55-25F9-30A3441B7151}"/>
              </a:ext>
            </a:extLst>
          </p:cNvPr>
          <p:cNvSpPr txBox="1">
            <a:spLocks/>
          </p:cNvSpPr>
          <p:nvPr/>
        </p:nvSpPr>
        <p:spPr>
          <a:xfrm>
            <a:off x="214505" y="978967"/>
            <a:ext cx="3063622" cy="6221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Approach</a:t>
            </a:r>
          </a:p>
        </p:txBody>
      </p:sp>
      <p:grpSp>
        <p:nvGrpSpPr>
          <p:cNvPr id="2" name="Group 1">
            <a:extLst>
              <a:ext uri="{FF2B5EF4-FFF2-40B4-BE49-F238E27FC236}">
                <a16:creationId xmlns:a16="http://schemas.microsoft.com/office/drawing/2014/main" id="{0D318CD6-EA76-2EE0-FE0E-9C4AF4BC383B}"/>
              </a:ext>
            </a:extLst>
          </p:cNvPr>
          <p:cNvGrpSpPr/>
          <p:nvPr/>
        </p:nvGrpSpPr>
        <p:grpSpPr>
          <a:xfrm>
            <a:off x="63063" y="2075457"/>
            <a:ext cx="6458547" cy="4620260"/>
            <a:chOff x="63063" y="2075457"/>
            <a:chExt cx="6458547" cy="4620260"/>
          </a:xfrm>
        </p:grpSpPr>
        <p:sp>
          <p:nvSpPr>
            <p:cNvPr id="60" name="Title 1">
              <a:extLst>
                <a:ext uri="{FF2B5EF4-FFF2-40B4-BE49-F238E27FC236}">
                  <a16:creationId xmlns:a16="http://schemas.microsoft.com/office/drawing/2014/main" id="{FB923DD4-B952-7C4B-A4AC-0F1E5CE46881}"/>
                </a:ext>
              </a:extLst>
            </p:cNvPr>
            <p:cNvSpPr txBox="1">
              <a:spLocks/>
            </p:cNvSpPr>
            <p:nvPr/>
          </p:nvSpPr>
          <p:spPr>
            <a:xfrm>
              <a:off x="63063" y="2075457"/>
              <a:ext cx="6458547"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2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Students Discover Careers of Interest</a:t>
              </a:r>
            </a:p>
          </p:txBody>
        </p:sp>
        <p:grpSp>
          <p:nvGrpSpPr>
            <p:cNvPr id="65" name="Group 64">
              <a:extLst>
                <a:ext uri="{FF2B5EF4-FFF2-40B4-BE49-F238E27FC236}">
                  <a16:creationId xmlns:a16="http://schemas.microsoft.com/office/drawing/2014/main" id="{0C1EA7F5-51FC-EFF3-43E9-2535FB327397}"/>
                </a:ext>
              </a:extLst>
            </p:cNvPr>
            <p:cNvGrpSpPr/>
            <p:nvPr/>
          </p:nvGrpSpPr>
          <p:grpSpPr>
            <a:xfrm>
              <a:off x="403038" y="2723501"/>
              <a:ext cx="4777567" cy="3972216"/>
              <a:chOff x="102834" y="2660606"/>
              <a:chExt cx="4777567" cy="3972216"/>
            </a:xfrm>
          </p:grpSpPr>
          <p:grpSp>
            <p:nvGrpSpPr>
              <p:cNvPr id="56" name="Group 55">
                <a:extLst>
                  <a:ext uri="{FF2B5EF4-FFF2-40B4-BE49-F238E27FC236}">
                    <a16:creationId xmlns:a16="http://schemas.microsoft.com/office/drawing/2014/main" id="{490CF012-8D73-81E0-D0B7-4B3C84C9A9E2}"/>
                  </a:ext>
                </a:extLst>
              </p:cNvPr>
              <p:cNvGrpSpPr/>
              <p:nvPr/>
            </p:nvGrpSpPr>
            <p:grpSpPr>
              <a:xfrm>
                <a:off x="102834" y="3288733"/>
                <a:ext cx="4777567" cy="3344089"/>
                <a:chOff x="635162" y="3464099"/>
                <a:chExt cx="3990060" cy="2988261"/>
              </a:xfrm>
            </p:grpSpPr>
            <p:sp>
              <p:nvSpPr>
                <p:cNvPr id="53" name="Title 1">
                  <a:extLst>
                    <a:ext uri="{FF2B5EF4-FFF2-40B4-BE49-F238E27FC236}">
                      <a16:creationId xmlns:a16="http://schemas.microsoft.com/office/drawing/2014/main" id="{334CD4D6-B825-A246-C299-EBAA0F6D2635}"/>
                    </a:ext>
                  </a:extLst>
                </p:cNvPr>
                <p:cNvSpPr txBox="1">
                  <a:spLocks/>
                </p:cNvSpPr>
                <p:nvPr/>
              </p:nvSpPr>
              <p:spPr>
                <a:xfrm>
                  <a:off x="635162" y="3464099"/>
                  <a:ext cx="3990060" cy="6221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Make a plan to achieve</a:t>
                  </a:r>
                  <a:b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their goals</a:t>
                  </a:r>
                </a:p>
              </p:txBody>
            </p:sp>
            <p:sp>
              <p:nvSpPr>
                <p:cNvPr id="54" name="Title 1">
                  <a:extLst>
                    <a:ext uri="{FF2B5EF4-FFF2-40B4-BE49-F238E27FC236}">
                      <a16:creationId xmlns:a16="http://schemas.microsoft.com/office/drawing/2014/main" id="{79C0DF8B-C3B6-C645-41A1-0FD9BABE730B}"/>
                    </a:ext>
                  </a:extLst>
                </p:cNvPr>
                <p:cNvSpPr txBox="1">
                  <a:spLocks/>
                </p:cNvSpPr>
                <p:nvPr/>
              </p:nvSpPr>
              <p:spPr>
                <a:xfrm>
                  <a:off x="872254" y="4592637"/>
                  <a:ext cx="3752968" cy="73182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009EC9"/>
                      </a:solidFill>
                      <a:effectLst/>
                      <a:uLnTx/>
                      <a:uFillTx/>
                      <a:latin typeface="Tahoma" panose="020B0604030504040204" pitchFamily="34" charset="0"/>
                      <a:ea typeface="Tahoma" panose="020B0604030504040204" pitchFamily="34" charset="0"/>
                      <a:cs typeface="Tahoma" panose="020B0604030504040204" pitchFamily="34" charset="0"/>
                    </a:rPr>
                    <a:t>Develop professional skills </a:t>
                  </a:r>
                  <a:br>
                    <a:rPr kumimoji="0" lang="en-US" sz="2000" b="1" i="0" u="none" strike="noStrike" kern="1200" cap="none" spc="0" normalizeH="0" baseline="0" noProof="0" dirty="0">
                      <a:ln>
                        <a:noFill/>
                      </a:ln>
                      <a:solidFill>
                        <a:srgbClr val="009EC9"/>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009EC9"/>
                      </a:solidFill>
                      <a:effectLst/>
                      <a:uLnTx/>
                      <a:uFillTx/>
                      <a:latin typeface="Tahoma" panose="020B0604030504040204" pitchFamily="34" charset="0"/>
                      <a:ea typeface="Tahoma" panose="020B0604030504040204" pitchFamily="34" charset="0"/>
                      <a:cs typeface="Tahoma" panose="020B0604030504040204" pitchFamily="34" charset="0"/>
                    </a:rPr>
                    <a:t>and monitor their growth</a:t>
                  </a:r>
                </a:p>
              </p:txBody>
            </p:sp>
            <p:sp>
              <p:nvSpPr>
                <p:cNvPr id="55" name="Title 1">
                  <a:extLst>
                    <a:ext uri="{FF2B5EF4-FFF2-40B4-BE49-F238E27FC236}">
                      <a16:creationId xmlns:a16="http://schemas.microsoft.com/office/drawing/2014/main" id="{F62C5433-CC89-275E-86CF-6B025753F6AA}"/>
                    </a:ext>
                  </a:extLst>
                </p:cNvPr>
                <p:cNvSpPr txBox="1">
                  <a:spLocks/>
                </p:cNvSpPr>
                <p:nvPr/>
              </p:nvSpPr>
              <p:spPr>
                <a:xfrm>
                  <a:off x="728426" y="5645526"/>
                  <a:ext cx="3752970" cy="806834"/>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20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Build meaningful connections </a:t>
                  </a:r>
                  <a:br>
                    <a:rPr kumimoji="0" lang="en-US" sz="20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1"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with employer partners</a:t>
                  </a:r>
                </a:p>
              </p:txBody>
            </p:sp>
          </p:grpSp>
          <p:sp>
            <p:nvSpPr>
              <p:cNvPr id="62" name="Arrow: Right 61">
                <a:extLst>
                  <a:ext uri="{FF2B5EF4-FFF2-40B4-BE49-F238E27FC236}">
                    <a16:creationId xmlns:a16="http://schemas.microsoft.com/office/drawing/2014/main" id="{D96B6C91-5803-6A72-32A0-ECF163E42055}"/>
                  </a:ext>
                </a:extLst>
              </p:cNvPr>
              <p:cNvSpPr/>
              <p:nvPr/>
            </p:nvSpPr>
            <p:spPr>
              <a:xfrm rot="5400000">
                <a:off x="2043594" y="2661748"/>
                <a:ext cx="554477" cy="552193"/>
              </a:xfrm>
              <a:prstGeom prst="rightArrow">
                <a:avLst/>
              </a:prstGeom>
              <a:solidFill>
                <a:srgbClr val="FCAF17"/>
              </a:solidFill>
              <a:ln>
                <a:solidFill>
                  <a:srgbClr val="FCAF17"/>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63" name="Arrow: Right 62">
                <a:extLst>
                  <a:ext uri="{FF2B5EF4-FFF2-40B4-BE49-F238E27FC236}">
                    <a16:creationId xmlns:a16="http://schemas.microsoft.com/office/drawing/2014/main" id="{D7AAFDEF-1406-106A-50DE-7F06B96D601E}"/>
                  </a:ext>
                </a:extLst>
              </p:cNvPr>
              <p:cNvSpPr/>
              <p:nvPr/>
            </p:nvSpPr>
            <p:spPr>
              <a:xfrm rot="5400000">
                <a:off x="2049953" y="3998317"/>
                <a:ext cx="554477" cy="552193"/>
              </a:xfrm>
              <a:prstGeom prst="rightArrow">
                <a:avLst/>
              </a:prstGeom>
              <a:solidFill>
                <a:srgbClr val="009EC9"/>
              </a:solidFill>
              <a:ln>
                <a:solidFill>
                  <a:srgbClr val="009EC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sp>
            <p:nvSpPr>
              <p:cNvPr id="64" name="Arrow: Right 63">
                <a:extLst>
                  <a:ext uri="{FF2B5EF4-FFF2-40B4-BE49-F238E27FC236}">
                    <a16:creationId xmlns:a16="http://schemas.microsoft.com/office/drawing/2014/main" id="{EF459FC2-D0F3-0469-D897-876F564661FA}"/>
                  </a:ext>
                </a:extLst>
              </p:cNvPr>
              <p:cNvSpPr/>
              <p:nvPr/>
            </p:nvSpPr>
            <p:spPr>
              <a:xfrm rot="5400000">
                <a:off x="2049952" y="5254572"/>
                <a:ext cx="554477" cy="552193"/>
              </a:xfrm>
              <a:prstGeom prst="rightArrow">
                <a:avLst/>
              </a:prstGeom>
              <a:solidFill>
                <a:srgbClr val="32B04A"/>
              </a:solidFill>
              <a:ln>
                <a:solidFill>
                  <a:srgbClr val="32B04A"/>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2122559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3881EA73-48E9-ABF2-3770-48C81814B506}"/>
              </a:ext>
            </a:extLst>
          </p:cNvPr>
          <p:cNvSpPr txBox="1">
            <a:spLocks/>
          </p:cNvSpPr>
          <p:nvPr/>
        </p:nvSpPr>
        <p:spPr>
          <a:xfrm>
            <a:off x="154613" y="62762"/>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Outcomes Driven WBL</a:t>
            </a:r>
          </a:p>
        </p:txBody>
      </p:sp>
      <p:sp>
        <p:nvSpPr>
          <p:cNvPr id="47" name="Title 1">
            <a:extLst>
              <a:ext uri="{FF2B5EF4-FFF2-40B4-BE49-F238E27FC236}">
                <a16:creationId xmlns:a16="http://schemas.microsoft.com/office/drawing/2014/main" id="{601A6FCF-6757-9B55-25F9-30A3441B7151}"/>
              </a:ext>
            </a:extLst>
          </p:cNvPr>
          <p:cNvSpPr txBox="1">
            <a:spLocks/>
          </p:cNvSpPr>
          <p:nvPr/>
        </p:nvSpPr>
        <p:spPr>
          <a:xfrm>
            <a:off x="214504" y="978967"/>
            <a:ext cx="3512581" cy="6221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Tech Tools</a:t>
            </a:r>
          </a:p>
        </p:txBody>
      </p:sp>
      <p:grpSp>
        <p:nvGrpSpPr>
          <p:cNvPr id="32" name="Group 31">
            <a:extLst>
              <a:ext uri="{FF2B5EF4-FFF2-40B4-BE49-F238E27FC236}">
                <a16:creationId xmlns:a16="http://schemas.microsoft.com/office/drawing/2014/main" id="{E301C0BF-7818-FBBE-D3CA-DB5C0D6FD30A}"/>
              </a:ext>
            </a:extLst>
          </p:cNvPr>
          <p:cNvGrpSpPr/>
          <p:nvPr/>
        </p:nvGrpSpPr>
        <p:grpSpPr>
          <a:xfrm>
            <a:off x="8570170" y="3429000"/>
            <a:ext cx="3585372" cy="3262879"/>
            <a:chOff x="7835530" y="3153874"/>
            <a:chExt cx="3745576" cy="3539389"/>
          </a:xfrm>
        </p:grpSpPr>
        <p:sp>
          <p:nvSpPr>
            <p:cNvPr id="6" name="Oval 5">
              <a:extLst>
                <a:ext uri="{FF2B5EF4-FFF2-40B4-BE49-F238E27FC236}">
                  <a16:creationId xmlns:a16="http://schemas.microsoft.com/office/drawing/2014/main" id="{171F818C-3A5A-D071-3D3E-840FCFD0EF34}"/>
                </a:ext>
              </a:extLst>
            </p:cNvPr>
            <p:cNvSpPr/>
            <p:nvPr/>
          </p:nvSpPr>
          <p:spPr>
            <a:xfrm>
              <a:off x="7835530" y="3153874"/>
              <a:ext cx="3515836" cy="3539389"/>
            </a:xfrm>
            <a:prstGeom prst="ellipse">
              <a:avLst/>
            </a:prstGeom>
            <a:solidFill>
              <a:srgbClr val="FCAF1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4" name="Google Shape;321;p5">
              <a:extLst>
                <a:ext uri="{FF2B5EF4-FFF2-40B4-BE49-F238E27FC236}">
                  <a16:creationId xmlns:a16="http://schemas.microsoft.com/office/drawing/2014/main" id="{EAD6AF65-45A4-5A3A-EF59-D72CA1728E9C}"/>
                </a:ext>
              </a:extLst>
            </p:cNvPr>
            <p:cNvSpPr txBox="1">
              <a:spLocks noChangeAspect="1"/>
            </p:cNvSpPr>
            <p:nvPr/>
          </p:nvSpPr>
          <p:spPr>
            <a:xfrm rot="579568">
              <a:off x="7870232" y="3563127"/>
              <a:ext cx="3710874" cy="2270196"/>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2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t>WBL Student </a:t>
              </a:r>
              <a:br>
                <a:rPr kumimoji="0" lang="en-US" sz="22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br>
              <a:r>
                <a:rPr kumimoji="0" lang="en-US" sz="22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t>Reflection Form</a:t>
              </a: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sym typeface="Arial"/>
              </a:endParaRP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sym typeface="Arial"/>
                </a:rPr>
                <a:t>Capture student feedback</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sym typeface="Arial"/>
                </a:rPr>
                <a:t>View quantitative and qualitative data</a:t>
              </a:r>
            </a:p>
            <a:p>
              <a:pPr marL="342900" marR="0" lvl="0" indent="-34290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sym typeface="Arial"/>
                </a:rPr>
                <a:t>Analyze data - dashboard or report export feature</a:t>
              </a:r>
            </a:p>
          </p:txBody>
        </p:sp>
      </p:grpSp>
      <p:grpSp>
        <p:nvGrpSpPr>
          <p:cNvPr id="33" name="Group 32">
            <a:extLst>
              <a:ext uri="{FF2B5EF4-FFF2-40B4-BE49-F238E27FC236}">
                <a16:creationId xmlns:a16="http://schemas.microsoft.com/office/drawing/2014/main" id="{BFA91DF5-3F43-4C3F-D52C-0681ACB8D578}"/>
              </a:ext>
            </a:extLst>
          </p:cNvPr>
          <p:cNvGrpSpPr/>
          <p:nvPr/>
        </p:nvGrpSpPr>
        <p:grpSpPr>
          <a:xfrm rot="568406">
            <a:off x="5872399" y="978129"/>
            <a:ext cx="3484885" cy="3171267"/>
            <a:chOff x="8752009" y="593195"/>
            <a:chExt cx="3398899" cy="2974695"/>
          </a:xfrm>
        </p:grpSpPr>
        <p:sp>
          <p:nvSpPr>
            <p:cNvPr id="7" name="Oval 6">
              <a:extLst>
                <a:ext uri="{FF2B5EF4-FFF2-40B4-BE49-F238E27FC236}">
                  <a16:creationId xmlns:a16="http://schemas.microsoft.com/office/drawing/2014/main" id="{B94369D5-333A-5241-FEB6-A591B5CAAF34}"/>
                </a:ext>
              </a:extLst>
            </p:cNvPr>
            <p:cNvSpPr/>
            <p:nvPr/>
          </p:nvSpPr>
          <p:spPr>
            <a:xfrm>
              <a:off x="8752009" y="593195"/>
              <a:ext cx="3195413" cy="2974695"/>
            </a:xfrm>
            <a:prstGeom prst="ellipse">
              <a:avLst/>
            </a:prstGeom>
            <a:solidFill>
              <a:srgbClr val="009EC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TextBox 4">
              <a:extLst>
                <a:ext uri="{FF2B5EF4-FFF2-40B4-BE49-F238E27FC236}">
                  <a16:creationId xmlns:a16="http://schemas.microsoft.com/office/drawing/2014/main" id="{911F9A60-2836-4CC6-B822-146797911A14}"/>
                </a:ext>
              </a:extLst>
            </p:cNvPr>
            <p:cNvSpPr txBox="1"/>
            <p:nvPr/>
          </p:nvSpPr>
          <p:spPr>
            <a:xfrm rot="75787">
              <a:off x="8852504" y="932542"/>
              <a:ext cx="3298404" cy="2136373"/>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prstClr val="white"/>
                  </a:solidFill>
                  <a:effectLst/>
                  <a:uLnTx/>
                  <a:uFillTx/>
                  <a:latin typeface="DINOT-Bold" panose="020B0804020101020102" pitchFamily="34" charset="0"/>
                  <a:ea typeface="+mn-ea"/>
                  <a:cs typeface="DINOT-Bold" panose="020B0804020101020102" pitchFamily="34" charset="0"/>
                  <a:sym typeface="Arial"/>
                </a:rPr>
                <a:t>WBL Tracker</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sym typeface="Arial"/>
              </a:endParaRP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Log WBL activities</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Record student participation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Track AB participation</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Analyze data to measure</a:t>
              </a:r>
              <a:b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b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impact &amp; equity </a:t>
              </a:r>
            </a:p>
            <a:p>
              <a:pPr marL="285750" marR="0" lvl="0" indent="-285750" algn="l" defTabSz="914400" rtl="0" eaLnBrk="1" fontAlgn="auto" latinLnBrk="0" hangingPunct="1">
                <a:lnSpc>
                  <a:spcPct val="100000"/>
                </a:lnSpc>
                <a:spcBef>
                  <a:spcPts val="0"/>
                </a:spcBef>
                <a:spcAft>
                  <a:spcPts val="0"/>
                </a:spcAft>
                <a:buClrTx/>
                <a:buSzTx/>
                <a:buFont typeface="Arial" panose="020B0604020202020204" pitchFamily="34" charset="0"/>
                <a:buChar char="•"/>
                <a:tabLst/>
                <a:defRPr/>
              </a:pPr>
              <a:r>
                <a:rPr kumimoji="0" lang="en-US" sz="1600" b="1" i="0" u="none" strike="noStrike" kern="1200" cap="none" spc="0" normalizeH="0" baseline="0" noProof="0" dirty="0">
                  <a:ln>
                    <a:noFill/>
                  </a:ln>
                  <a:solidFill>
                    <a:prstClr val="white"/>
                  </a:solidFill>
                  <a:effectLst/>
                  <a:uLnTx/>
                  <a:uFillTx/>
                  <a:latin typeface="DINOT" panose="020B0504020101020102" pitchFamily="34" charset="0"/>
                  <a:ea typeface="+mn-ea"/>
                  <a:cs typeface="DINOT" panose="020B0504020101020102" pitchFamily="34" charset="0"/>
                </a:rPr>
                <a:t>Export reports, graphs, &amp; tables</a:t>
              </a:r>
            </a:p>
          </p:txBody>
        </p:sp>
      </p:grpSp>
      <p:grpSp>
        <p:nvGrpSpPr>
          <p:cNvPr id="14" name="Group 13">
            <a:extLst>
              <a:ext uri="{FF2B5EF4-FFF2-40B4-BE49-F238E27FC236}">
                <a16:creationId xmlns:a16="http://schemas.microsoft.com/office/drawing/2014/main" id="{470FA57D-8DC8-94A5-F7F8-67BB7F667A9F}"/>
              </a:ext>
            </a:extLst>
          </p:cNvPr>
          <p:cNvGrpSpPr>
            <a:grpSpLocks noChangeAspect="1"/>
          </p:cNvGrpSpPr>
          <p:nvPr/>
        </p:nvGrpSpPr>
        <p:grpSpPr>
          <a:xfrm>
            <a:off x="788187" y="3943451"/>
            <a:ext cx="1496547" cy="557392"/>
            <a:chOff x="747509" y="5190937"/>
            <a:chExt cx="1869203" cy="696189"/>
          </a:xfrm>
        </p:grpSpPr>
        <p:sp>
          <p:nvSpPr>
            <p:cNvPr id="11" name="Title 1">
              <a:extLst>
                <a:ext uri="{FF2B5EF4-FFF2-40B4-BE49-F238E27FC236}">
                  <a16:creationId xmlns:a16="http://schemas.microsoft.com/office/drawing/2014/main" id="{89B56409-90D3-4A12-1B1F-A2AD034F2F58}"/>
                </a:ext>
              </a:extLst>
            </p:cNvPr>
            <p:cNvSpPr txBox="1">
              <a:spLocks/>
            </p:cNvSpPr>
            <p:nvPr/>
          </p:nvSpPr>
          <p:spPr>
            <a:xfrm>
              <a:off x="1099317" y="5190937"/>
              <a:ext cx="1517395"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06A4F"/>
                  </a:solidFill>
                  <a:effectLst/>
                  <a:uLnTx/>
                  <a:uFillTx/>
                  <a:latin typeface="DINOT-Bold" panose="020B0804020101020102" pitchFamily="34" charset="0"/>
                  <a:ea typeface="Tahoma" panose="020B0604030504040204" pitchFamily="34" charset="0"/>
                  <a:cs typeface="DINOT-Bold" panose="020B0804020101020102" pitchFamily="34" charset="0"/>
                </a:rPr>
                <a:t>Support</a:t>
              </a:r>
            </a:p>
          </p:txBody>
        </p:sp>
        <p:pic>
          <p:nvPicPr>
            <p:cNvPr id="13" name="Graphic 12" descr="Help outline">
              <a:extLst>
                <a:ext uri="{FF2B5EF4-FFF2-40B4-BE49-F238E27FC236}">
                  <a16:creationId xmlns:a16="http://schemas.microsoft.com/office/drawing/2014/main" id="{D18F93F5-3196-B741-C6A1-721FCB75F2B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p:blipFill>
          <p:spPr>
            <a:xfrm>
              <a:off x="747509" y="5225999"/>
              <a:ext cx="585677" cy="585678"/>
            </a:xfrm>
            <a:prstGeom prst="rect">
              <a:avLst/>
            </a:prstGeom>
          </p:spPr>
        </p:pic>
      </p:grpSp>
      <p:grpSp>
        <p:nvGrpSpPr>
          <p:cNvPr id="2" name="Group 1">
            <a:extLst>
              <a:ext uri="{FF2B5EF4-FFF2-40B4-BE49-F238E27FC236}">
                <a16:creationId xmlns:a16="http://schemas.microsoft.com/office/drawing/2014/main" id="{A33DB0A1-FDC0-AE8F-AB70-DB07EE265A1E}"/>
              </a:ext>
            </a:extLst>
          </p:cNvPr>
          <p:cNvGrpSpPr/>
          <p:nvPr/>
        </p:nvGrpSpPr>
        <p:grpSpPr>
          <a:xfrm>
            <a:off x="-55834" y="1600497"/>
            <a:ext cx="5191487" cy="2965801"/>
            <a:chOff x="-55834" y="1600497"/>
            <a:chExt cx="5191487" cy="2965801"/>
          </a:xfrm>
        </p:grpSpPr>
        <p:pic>
          <p:nvPicPr>
            <p:cNvPr id="1026" name="Picture 2">
              <a:extLst>
                <a:ext uri="{FF2B5EF4-FFF2-40B4-BE49-F238E27FC236}">
                  <a16:creationId xmlns:a16="http://schemas.microsoft.com/office/drawing/2014/main" id="{815352B0-7378-8215-2104-778089A8A28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94099" y="1600497"/>
              <a:ext cx="3146697" cy="1775636"/>
            </a:xfrm>
            <a:prstGeom prst="rect">
              <a:avLst/>
            </a:prstGeom>
            <a:noFill/>
            <a:extLst>
              <a:ext uri="{909E8E84-426E-40DD-AFC4-6F175D3DCCD1}">
                <a14:hiddenFill xmlns:a14="http://schemas.microsoft.com/office/drawing/2010/main">
                  <a:solidFill>
                    <a:srgbClr val="FFFFFF"/>
                  </a:solidFill>
                </a14:hiddenFill>
              </a:ext>
            </a:extLst>
          </p:spPr>
        </p:pic>
        <p:grpSp>
          <p:nvGrpSpPr>
            <p:cNvPr id="22" name="Group 21">
              <a:extLst>
                <a:ext uri="{FF2B5EF4-FFF2-40B4-BE49-F238E27FC236}">
                  <a16:creationId xmlns:a16="http://schemas.microsoft.com/office/drawing/2014/main" id="{CD48595E-601F-C581-01CB-09C5F22E8976}"/>
                </a:ext>
              </a:extLst>
            </p:cNvPr>
            <p:cNvGrpSpPr/>
            <p:nvPr/>
          </p:nvGrpSpPr>
          <p:grpSpPr>
            <a:xfrm>
              <a:off x="-55834" y="2918464"/>
              <a:ext cx="5191487" cy="1647834"/>
              <a:chOff x="-55834" y="2918464"/>
              <a:chExt cx="5191487" cy="1647834"/>
            </a:xfrm>
          </p:grpSpPr>
          <p:grpSp>
            <p:nvGrpSpPr>
              <p:cNvPr id="15" name="Group 14">
                <a:extLst>
                  <a:ext uri="{FF2B5EF4-FFF2-40B4-BE49-F238E27FC236}">
                    <a16:creationId xmlns:a16="http://schemas.microsoft.com/office/drawing/2014/main" id="{4256802D-2583-9F6A-05C7-BCD9FBF38BC0}"/>
                  </a:ext>
                </a:extLst>
              </p:cNvPr>
              <p:cNvGrpSpPr/>
              <p:nvPr/>
            </p:nvGrpSpPr>
            <p:grpSpPr>
              <a:xfrm>
                <a:off x="-55834" y="3247262"/>
                <a:ext cx="5191487" cy="1319036"/>
                <a:chOff x="-31328" y="4502864"/>
                <a:chExt cx="5191487" cy="1319036"/>
              </a:xfrm>
            </p:grpSpPr>
            <p:sp>
              <p:nvSpPr>
                <p:cNvPr id="60" name="Title 1">
                  <a:extLst>
                    <a:ext uri="{FF2B5EF4-FFF2-40B4-BE49-F238E27FC236}">
                      <a16:creationId xmlns:a16="http://schemas.microsoft.com/office/drawing/2014/main" id="{FB923DD4-B952-7C4B-A4AC-0F1E5CE46881}"/>
                    </a:ext>
                  </a:extLst>
                </p:cNvPr>
                <p:cNvSpPr txBox="1">
                  <a:spLocks/>
                </p:cNvSpPr>
                <p:nvPr/>
              </p:nvSpPr>
              <p:spPr>
                <a:xfrm>
                  <a:off x="-31328" y="4533878"/>
                  <a:ext cx="1436399"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09EC9"/>
                      </a:solidFill>
                      <a:effectLst/>
                      <a:uLnTx/>
                      <a:uFillTx/>
                      <a:latin typeface="DINOT-Bold" panose="020B0804020101020102" pitchFamily="34" charset="0"/>
                      <a:ea typeface="Tahoma" panose="020B0604030504040204" pitchFamily="34" charset="0"/>
                      <a:cs typeface="DINOT-Bold" panose="020B0804020101020102" pitchFamily="34" charset="0"/>
                    </a:rPr>
                    <a:t>WBL Tracker</a:t>
                  </a:r>
                </a:p>
              </p:txBody>
            </p:sp>
            <p:sp>
              <p:nvSpPr>
                <p:cNvPr id="9" name="Title 1">
                  <a:extLst>
                    <a:ext uri="{FF2B5EF4-FFF2-40B4-BE49-F238E27FC236}">
                      <a16:creationId xmlns:a16="http://schemas.microsoft.com/office/drawing/2014/main" id="{8E322900-8446-057C-80F9-6BD6D796DAB4}"/>
                    </a:ext>
                  </a:extLst>
                </p:cNvPr>
                <p:cNvSpPr txBox="1">
                  <a:spLocks/>
                </p:cNvSpPr>
                <p:nvPr/>
              </p:nvSpPr>
              <p:spPr>
                <a:xfrm>
                  <a:off x="2424435" y="5125711"/>
                  <a:ext cx="1515878"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06A4F"/>
                      </a:solidFill>
                      <a:effectLst/>
                      <a:uLnTx/>
                      <a:uFillTx/>
                      <a:latin typeface="DINOT-Bold" panose="020B0804020101020102" pitchFamily="34" charset="0"/>
                      <a:ea typeface="Tahoma" panose="020B0604030504040204" pitchFamily="34" charset="0"/>
                      <a:cs typeface="DINOT-Bold" panose="020B0804020101020102" pitchFamily="34" charset="0"/>
                    </a:rPr>
                    <a:t>Resources</a:t>
                  </a:r>
                </a:p>
              </p:txBody>
            </p:sp>
            <p:sp>
              <p:nvSpPr>
                <p:cNvPr id="10" name="Title 1">
                  <a:extLst>
                    <a:ext uri="{FF2B5EF4-FFF2-40B4-BE49-F238E27FC236}">
                      <a16:creationId xmlns:a16="http://schemas.microsoft.com/office/drawing/2014/main" id="{C4BDE7F2-804C-E2AD-8458-4B94CBF88EA8}"/>
                    </a:ext>
                  </a:extLst>
                </p:cNvPr>
                <p:cNvSpPr txBox="1">
                  <a:spLocks/>
                </p:cNvSpPr>
                <p:nvPr/>
              </p:nvSpPr>
              <p:spPr>
                <a:xfrm>
                  <a:off x="3128956" y="4502864"/>
                  <a:ext cx="2031203"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06A4F"/>
                      </a:solidFill>
                      <a:effectLst/>
                      <a:uLnTx/>
                      <a:uFillTx/>
                      <a:latin typeface="DINOT-Bold" panose="020B0804020101020102" pitchFamily="34" charset="0"/>
                      <a:ea typeface="Tahoma" panose="020B0604030504040204" pitchFamily="34" charset="0"/>
                      <a:cs typeface="DINOT-Bold" panose="020B0804020101020102" pitchFamily="34" charset="0"/>
                    </a:rPr>
                    <a:t>WBL Skills </a:t>
                  </a:r>
                  <a:br>
                    <a:rPr kumimoji="0" lang="en-US" sz="1800" b="1" i="0" u="none" strike="noStrike" kern="1200" cap="none" spc="0" normalizeH="0" baseline="0" noProof="0" dirty="0">
                      <a:ln>
                        <a:noFill/>
                      </a:ln>
                      <a:solidFill>
                        <a:srgbClr val="006A4F"/>
                      </a:solidFill>
                      <a:effectLst/>
                      <a:uLnTx/>
                      <a:uFillTx/>
                      <a:latin typeface="DINOT-Bold" panose="020B0804020101020102" pitchFamily="34" charset="0"/>
                      <a:ea typeface="Tahoma" panose="020B0604030504040204" pitchFamily="34" charset="0"/>
                      <a:cs typeface="DINOT-Bold" panose="020B0804020101020102" pitchFamily="34" charset="0"/>
                    </a:rPr>
                  </a:br>
                  <a:r>
                    <a:rPr kumimoji="0" lang="en-US" sz="1800" b="1" i="0" u="none" strike="noStrike" kern="1200" cap="none" spc="0" normalizeH="0" baseline="0" noProof="0" dirty="0">
                      <a:ln>
                        <a:noFill/>
                      </a:ln>
                      <a:solidFill>
                        <a:srgbClr val="006A4F"/>
                      </a:solidFill>
                      <a:effectLst/>
                      <a:uLnTx/>
                      <a:uFillTx/>
                      <a:latin typeface="DINOT-Bold" panose="020B0804020101020102" pitchFamily="34" charset="0"/>
                      <a:ea typeface="Tahoma" panose="020B0604030504040204" pitchFamily="34" charset="0"/>
                      <a:cs typeface="DINOT-Bold" panose="020B0804020101020102" pitchFamily="34" charset="0"/>
                    </a:rPr>
                    <a:t>Feedback Survey</a:t>
                  </a:r>
                </a:p>
              </p:txBody>
            </p:sp>
          </p:grpSp>
          <p:sp>
            <p:nvSpPr>
              <p:cNvPr id="17" name="Arrow: Down 16">
                <a:extLst>
                  <a:ext uri="{FF2B5EF4-FFF2-40B4-BE49-F238E27FC236}">
                    <a16:creationId xmlns:a16="http://schemas.microsoft.com/office/drawing/2014/main" id="{B3A58C6E-4D0D-E121-0271-02614CEC0238}"/>
                  </a:ext>
                </a:extLst>
              </p:cNvPr>
              <p:cNvSpPr/>
              <p:nvPr/>
            </p:nvSpPr>
            <p:spPr>
              <a:xfrm rot="19182785">
                <a:off x="3163064" y="2925195"/>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9" name="Arrow: Down 18">
                <a:extLst>
                  <a:ext uri="{FF2B5EF4-FFF2-40B4-BE49-F238E27FC236}">
                    <a16:creationId xmlns:a16="http://schemas.microsoft.com/office/drawing/2014/main" id="{312F9822-6EDA-30AE-04E2-8AAC6780BD33}"/>
                  </a:ext>
                </a:extLst>
              </p:cNvPr>
              <p:cNvSpPr/>
              <p:nvPr/>
            </p:nvSpPr>
            <p:spPr>
              <a:xfrm rot="2394214">
                <a:off x="1334656" y="2918464"/>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0" name="Arrow: Down 19">
                <a:extLst>
                  <a:ext uri="{FF2B5EF4-FFF2-40B4-BE49-F238E27FC236}">
                    <a16:creationId xmlns:a16="http://schemas.microsoft.com/office/drawing/2014/main" id="{6630FD44-BA8A-B101-408A-6BC3F3DF9527}"/>
                  </a:ext>
                </a:extLst>
              </p:cNvPr>
              <p:cNvSpPr/>
              <p:nvPr/>
            </p:nvSpPr>
            <p:spPr>
              <a:xfrm rot="19863182">
                <a:off x="2630277" y="2934848"/>
                <a:ext cx="98737" cy="1097280"/>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1" name="Arrow: Down 20">
                <a:extLst>
                  <a:ext uri="{FF2B5EF4-FFF2-40B4-BE49-F238E27FC236}">
                    <a16:creationId xmlns:a16="http://schemas.microsoft.com/office/drawing/2014/main" id="{B148E385-FA1C-02EA-C6A2-59FCB846CCC3}"/>
                  </a:ext>
                </a:extLst>
              </p:cNvPr>
              <p:cNvSpPr/>
              <p:nvPr/>
            </p:nvSpPr>
            <p:spPr>
              <a:xfrm rot="1705481">
                <a:off x="1839205" y="2951520"/>
                <a:ext cx="98737" cy="1097280"/>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grpSp>
        <p:nvGrpSpPr>
          <p:cNvPr id="34" name="Group 33">
            <a:extLst>
              <a:ext uri="{FF2B5EF4-FFF2-40B4-BE49-F238E27FC236}">
                <a16:creationId xmlns:a16="http://schemas.microsoft.com/office/drawing/2014/main" id="{E0B940F7-0E62-AF39-5D8E-3B18ACCA814C}"/>
              </a:ext>
            </a:extLst>
          </p:cNvPr>
          <p:cNvGrpSpPr/>
          <p:nvPr/>
        </p:nvGrpSpPr>
        <p:grpSpPr>
          <a:xfrm>
            <a:off x="2193145" y="4626002"/>
            <a:ext cx="5673402" cy="2015324"/>
            <a:chOff x="1687847" y="4619067"/>
            <a:chExt cx="5673402" cy="2015324"/>
          </a:xfrm>
        </p:grpSpPr>
        <p:pic>
          <p:nvPicPr>
            <p:cNvPr id="8" name="Picture 8">
              <a:extLst>
                <a:ext uri="{FF2B5EF4-FFF2-40B4-BE49-F238E27FC236}">
                  <a16:creationId xmlns:a16="http://schemas.microsoft.com/office/drawing/2014/main" id="{F9586376-3156-8204-E875-AA10E1C5110D}"/>
                </a:ext>
              </a:extLst>
            </p:cNvPr>
            <p:cNvPicPr>
              <a:picLocks noChangeAspect="1"/>
            </p:cNvPicPr>
            <p:nvPr/>
          </p:nvPicPr>
          <p:blipFill>
            <a:blip r:embed="rId6"/>
            <a:stretch>
              <a:fillRect/>
            </a:stretch>
          </p:blipFill>
          <p:spPr>
            <a:xfrm>
              <a:off x="3478807" y="4619067"/>
              <a:ext cx="3067561" cy="809456"/>
            </a:xfrm>
            <a:prstGeom prst="rect">
              <a:avLst/>
            </a:prstGeom>
            <a:noFill/>
            <a:ln cap="flat">
              <a:noFill/>
            </a:ln>
          </p:spPr>
        </p:pic>
        <p:grpSp>
          <p:nvGrpSpPr>
            <p:cNvPr id="23" name="Group 22">
              <a:extLst>
                <a:ext uri="{FF2B5EF4-FFF2-40B4-BE49-F238E27FC236}">
                  <a16:creationId xmlns:a16="http://schemas.microsoft.com/office/drawing/2014/main" id="{83085E24-DF9C-948F-1C5A-DCEABE834D9C}"/>
                </a:ext>
              </a:extLst>
            </p:cNvPr>
            <p:cNvGrpSpPr/>
            <p:nvPr/>
          </p:nvGrpSpPr>
          <p:grpSpPr>
            <a:xfrm>
              <a:off x="1687847" y="5181608"/>
              <a:ext cx="5673402" cy="1452783"/>
              <a:chOff x="-537749" y="2837027"/>
              <a:chExt cx="5673402" cy="1452783"/>
            </a:xfrm>
          </p:grpSpPr>
          <p:grpSp>
            <p:nvGrpSpPr>
              <p:cNvPr id="24" name="Group 23">
                <a:extLst>
                  <a:ext uri="{FF2B5EF4-FFF2-40B4-BE49-F238E27FC236}">
                    <a16:creationId xmlns:a16="http://schemas.microsoft.com/office/drawing/2014/main" id="{564F984C-0F59-A861-FE08-DF1BA204FE09}"/>
                  </a:ext>
                </a:extLst>
              </p:cNvPr>
              <p:cNvGrpSpPr/>
              <p:nvPr/>
            </p:nvGrpSpPr>
            <p:grpSpPr>
              <a:xfrm>
                <a:off x="-537749" y="3247262"/>
                <a:ext cx="5673402" cy="1042548"/>
                <a:chOff x="-513243" y="4502864"/>
                <a:chExt cx="5673402" cy="1042548"/>
              </a:xfrm>
            </p:grpSpPr>
            <p:sp>
              <p:nvSpPr>
                <p:cNvPr id="29" name="Title 1">
                  <a:extLst>
                    <a:ext uri="{FF2B5EF4-FFF2-40B4-BE49-F238E27FC236}">
                      <a16:creationId xmlns:a16="http://schemas.microsoft.com/office/drawing/2014/main" id="{4A493D30-8D11-5623-7A68-BF04E521E897}"/>
                    </a:ext>
                  </a:extLst>
                </p:cNvPr>
                <p:cNvSpPr txBox="1">
                  <a:spLocks/>
                </p:cNvSpPr>
                <p:nvPr/>
              </p:nvSpPr>
              <p:spPr>
                <a:xfrm>
                  <a:off x="-513243" y="4533878"/>
                  <a:ext cx="1918315" cy="696189"/>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FCAF17"/>
                      </a:solidFill>
                      <a:effectLst/>
                      <a:uLnTx/>
                      <a:uFillTx/>
                      <a:latin typeface="DINOT-Bold" panose="020B0804020101020102" pitchFamily="34" charset="0"/>
                      <a:ea typeface="Tahoma" panose="020B0604030504040204" pitchFamily="34" charset="0"/>
                      <a:cs typeface="DINOT-Bold" panose="020B0804020101020102" pitchFamily="34" charset="0"/>
                    </a:rPr>
                    <a:t>WBL Student Reflection Form</a:t>
                  </a:r>
                </a:p>
              </p:txBody>
            </p:sp>
            <p:sp>
              <p:nvSpPr>
                <p:cNvPr id="30" name="Title 1">
                  <a:extLst>
                    <a:ext uri="{FF2B5EF4-FFF2-40B4-BE49-F238E27FC236}">
                      <a16:creationId xmlns:a16="http://schemas.microsoft.com/office/drawing/2014/main" id="{B6C46FBA-F580-8BA6-8D95-67B35FA3A664}"/>
                    </a:ext>
                  </a:extLst>
                </p:cNvPr>
                <p:cNvSpPr txBox="1">
                  <a:spLocks/>
                </p:cNvSpPr>
                <p:nvPr/>
              </p:nvSpPr>
              <p:spPr>
                <a:xfrm>
                  <a:off x="1689197" y="5151447"/>
                  <a:ext cx="1515878" cy="393965"/>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06A4F"/>
                      </a:solidFill>
                      <a:effectLst/>
                      <a:uLnTx/>
                      <a:uFillTx/>
                      <a:latin typeface="DINOT-Bold" panose="020B0804020101020102" pitchFamily="34" charset="0"/>
                      <a:ea typeface="Tahoma" panose="020B0604030504040204" pitchFamily="34" charset="0"/>
                      <a:cs typeface="DINOT-Bold" panose="020B0804020101020102" pitchFamily="34" charset="0"/>
                    </a:rPr>
                    <a:t>Internships</a:t>
                  </a:r>
                </a:p>
              </p:txBody>
            </p:sp>
            <p:sp>
              <p:nvSpPr>
                <p:cNvPr id="31" name="Title 1">
                  <a:extLst>
                    <a:ext uri="{FF2B5EF4-FFF2-40B4-BE49-F238E27FC236}">
                      <a16:creationId xmlns:a16="http://schemas.microsoft.com/office/drawing/2014/main" id="{2C1D78C2-895C-669D-A6C1-4465D24C5754}"/>
                    </a:ext>
                  </a:extLst>
                </p:cNvPr>
                <p:cNvSpPr txBox="1">
                  <a:spLocks/>
                </p:cNvSpPr>
                <p:nvPr/>
              </p:nvSpPr>
              <p:spPr>
                <a:xfrm>
                  <a:off x="3128956" y="4502864"/>
                  <a:ext cx="2031203" cy="696189"/>
                </a:xfrm>
                <a:prstGeom prst="rect">
                  <a:avLst/>
                </a:prstGeom>
              </p:spPr>
              <p:txBody>
                <a:bodyPr vert="horz" lIns="91440" tIns="45720" rIns="91440" bIns="45720" rtlCol="0" anchor="ctr">
                  <a:normAutofit fontScale="92500"/>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ctr" defTabSz="914400" rtl="0" eaLnBrk="1" fontAlgn="auto" latinLnBrk="0" hangingPunct="1">
                    <a:lnSpc>
                      <a:spcPct val="90000"/>
                    </a:lnSpc>
                    <a:spcBef>
                      <a:spcPct val="0"/>
                    </a:spcBef>
                    <a:spcAft>
                      <a:spcPts val="600"/>
                    </a:spcAft>
                    <a:buClrTx/>
                    <a:buSzTx/>
                    <a:buFontTx/>
                    <a:buNone/>
                    <a:tabLst/>
                    <a:defRPr/>
                  </a:pPr>
                  <a:r>
                    <a:rPr kumimoji="0" lang="en-US" sz="1800" b="1" i="0" u="none" strike="noStrike" kern="1200" cap="none" spc="0" normalizeH="0" baseline="0" noProof="0" dirty="0">
                      <a:ln>
                        <a:noFill/>
                      </a:ln>
                      <a:solidFill>
                        <a:srgbClr val="006A4F"/>
                      </a:solidFill>
                      <a:effectLst/>
                      <a:uLnTx/>
                      <a:uFillTx/>
                      <a:latin typeface="DINOT-Bold" panose="020B0804020101020102" pitchFamily="34" charset="0"/>
                      <a:ea typeface="Tahoma" panose="020B0604030504040204" pitchFamily="34" charset="0"/>
                      <a:cs typeface="DINOT-Bold" panose="020B0804020101020102" pitchFamily="34" charset="0"/>
                    </a:rPr>
                    <a:t>Future Ready Skills Assessment</a:t>
                  </a:r>
                </a:p>
              </p:txBody>
            </p:sp>
          </p:grpSp>
          <p:sp>
            <p:nvSpPr>
              <p:cNvPr id="25" name="Arrow: Down 24">
                <a:extLst>
                  <a:ext uri="{FF2B5EF4-FFF2-40B4-BE49-F238E27FC236}">
                    <a16:creationId xmlns:a16="http://schemas.microsoft.com/office/drawing/2014/main" id="{1D37B7A3-8910-F14F-3D65-504E65DA0F83}"/>
                  </a:ext>
                </a:extLst>
              </p:cNvPr>
              <p:cNvSpPr/>
              <p:nvPr/>
            </p:nvSpPr>
            <p:spPr>
              <a:xfrm rot="19182785">
                <a:off x="3163064" y="2925195"/>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6" name="Arrow: Down 25">
                <a:extLst>
                  <a:ext uri="{FF2B5EF4-FFF2-40B4-BE49-F238E27FC236}">
                    <a16:creationId xmlns:a16="http://schemas.microsoft.com/office/drawing/2014/main" id="{60BE0A26-A18C-48D1-0F67-F9E6224C8F39}"/>
                  </a:ext>
                </a:extLst>
              </p:cNvPr>
              <p:cNvSpPr/>
              <p:nvPr/>
            </p:nvSpPr>
            <p:spPr>
              <a:xfrm rot="2394214">
                <a:off x="1334656" y="2918464"/>
                <a:ext cx="98737" cy="648478"/>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7" name="Arrow: Down 26">
                <a:extLst>
                  <a:ext uri="{FF2B5EF4-FFF2-40B4-BE49-F238E27FC236}">
                    <a16:creationId xmlns:a16="http://schemas.microsoft.com/office/drawing/2014/main" id="{8B64B82C-62F1-3CA8-87C9-2A740F8F781A}"/>
                  </a:ext>
                </a:extLst>
              </p:cNvPr>
              <p:cNvSpPr/>
              <p:nvPr/>
            </p:nvSpPr>
            <p:spPr>
              <a:xfrm>
                <a:off x="2373262" y="2837027"/>
                <a:ext cx="98737" cy="1097280"/>
              </a:xfrm>
              <a:prstGeom prst="downArrow">
                <a:avLst/>
              </a:prstGeom>
              <a:solidFill>
                <a:srgbClr val="006A4F"/>
              </a:solidFill>
              <a:ln>
                <a:solidFill>
                  <a:srgbClr val="006A4F"/>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grpSp>
    </p:spTree>
    <p:extLst>
      <p:ext uri="{BB962C8B-B14F-4D97-AF65-F5344CB8AC3E}">
        <p14:creationId xmlns:p14="http://schemas.microsoft.com/office/powerpoint/2010/main" val="362115376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 name="Title 1">
            <a:extLst>
              <a:ext uri="{FF2B5EF4-FFF2-40B4-BE49-F238E27FC236}">
                <a16:creationId xmlns:a16="http://schemas.microsoft.com/office/drawing/2014/main" id="{3881EA73-48E9-ABF2-3770-48C81814B506}"/>
              </a:ext>
            </a:extLst>
          </p:cNvPr>
          <p:cNvSpPr txBox="1">
            <a:spLocks/>
          </p:cNvSpPr>
          <p:nvPr/>
        </p:nvSpPr>
        <p:spPr>
          <a:xfrm>
            <a:off x="154613" y="62762"/>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Tech-Enabled Impact</a:t>
            </a:r>
          </a:p>
        </p:txBody>
      </p:sp>
      <p:grpSp>
        <p:nvGrpSpPr>
          <p:cNvPr id="1057" name="Group 1056">
            <a:extLst>
              <a:ext uri="{FF2B5EF4-FFF2-40B4-BE49-F238E27FC236}">
                <a16:creationId xmlns:a16="http://schemas.microsoft.com/office/drawing/2014/main" id="{211470F5-1F8B-EB05-8989-19660E349A24}"/>
              </a:ext>
            </a:extLst>
          </p:cNvPr>
          <p:cNvGrpSpPr/>
          <p:nvPr/>
        </p:nvGrpSpPr>
        <p:grpSpPr>
          <a:xfrm>
            <a:off x="3608594" y="1347215"/>
            <a:ext cx="8245129" cy="5343610"/>
            <a:chOff x="3543940" y="1125542"/>
            <a:chExt cx="8245129" cy="5343610"/>
          </a:xfrm>
        </p:grpSpPr>
        <p:sp>
          <p:nvSpPr>
            <p:cNvPr id="1053" name="btfpBulletedList568374">
              <a:extLst>
                <a:ext uri="{FF2B5EF4-FFF2-40B4-BE49-F238E27FC236}">
                  <a16:creationId xmlns:a16="http://schemas.microsoft.com/office/drawing/2014/main" id="{7B768F2B-D32A-1F4C-8EDF-A5AF9CDB8A99}"/>
                </a:ext>
              </a:extLst>
            </p:cNvPr>
            <p:cNvSpPr/>
            <p:nvPr/>
          </p:nvSpPr>
          <p:spPr>
            <a:xfrm>
              <a:off x="3543940" y="1243786"/>
              <a:ext cx="4583368" cy="2123658"/>
            </a:xfrm>
            <a:prstGeom prst="rect">
              <a:avLst/>
            </a:prstGeom>
          </p:spPr>
          <p:txBody>
            <a:bodyPr wrap="square">
              <a:spAutoFit/>
            </a:bodyPr>
            <a:lstStyle/>
            <a:p>
              <a:pPr marL="0" marR="0" lvl="0" indent="0" algn="l" defTabSz="914400" rtl="0" eaLnBrk="1" fontAlgn="base" latinLnBrk="0" hangingPunct="1">
                <a:lnSpc>
                  <a:spcPct val="100000"/>
                </a:lnSpc>
                <a:spcBef>
                  <a:spcPts val="0"/>
                </a:spcBef>
                <a:spcAft>
                  <a:spcPts val="0"/>
                </a:spcAft>
                <a:buClr>
                  <a:srgbClr val="32B04A"/>
                </a:buClr>
                <a:buSzPct val="100000"/>
                <a:buFontTx/>
                <a:buNone/>
                <a:tabLst>
                  <a:tab pos="457200" algn="l"/>
                </a:tabLst>
                <a:defRPr/>
              </a:pPr>
              <a:r>
                <a:rPr kumimoji="0" lang="en-US" sz="1400" b="0" i="0" u="none" strike="noStrike" kern="1200" cap="none" spc="0" normalizeH="0" baseline="0" noProof="0" dirty="0" err="1">
                  <a:ln>
                    <a:noFill/>
                  </a:ln>
                  <a:solidFill>
                    <a:srgbClr val="FCAF17"/>
                  </a:solidFill>
                  <a:effectLst/>
                  <a:uLnTx/>
                  <a:uFillTx/>
                  <a:latin typeface="DINOT-Bold" panose="020B0804020101020102" pitchFamily="34" charset="0"/>
                  <a:ea typeface="Times New Roman" panose="02020603050405020304" pitchFamily="18" charset="0"/>
                  <a:cs typeface="DINOT-Bold" panose="020B0804020101020102" pitchFamily="34" charset="0"/>
                </a:rPr>
                <a:t>KnoPro</a:t>
              </a:r>
              <a:r>
                <a:rPr kumimoji="0" lang="en-US" sz="1400" b="0" i="0" u="none" strike="noStrike" kern="1200" cap="none" spc="0" normalizeH="0" baseline="0" noProof="0" dirty="0">
                  <a:ln>
                    <a:noFill/>
                  </a:ln>
                  <a:solidFill>
                    <a:srgbClr val="000000"/>
                  </a:solidFill>
                  <a:effectLst/>
                  <a:uLnTx/>
                  <a:uFillTx/>
                  <a:latin typeface="DINOT-Bold" panose="020B0804020101020102" pitchFamily="34" charset="0"/>
                  <a:ea typeface="Times New Roman" panose="02020603050405020304" pitchFamily="18" charset="0"/>
                  <a:cs typeface="DINOT-Bold" panose="020B0804020101020102" pitchFamily="34" charset="0"/>
                </a:rPr>
                <a:t> </a:t>
              </a: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rPr>
                <a:t>is an interactive, user-friendly product featuring:</a:t>
              </a:r>
            </a:p>
            <a:p>
              <a:pPr marL="0" marR="0" lvl="0" indent="0" algn="l" defTabSz="914400" rtl="0" eaLnBrk="1" fontAlgn="base" latinLnBrk="0" hangingPunct="1">
                <a:lnSpc>
                  <a:spcPct val="100000"/>
                </a:lnSpc>
                <a:spcBef>
                  <a:spcPts val="0"/>
                </a:spcBef>
                <a:spcAft>
                  <a:spcPts val="0"/>
                </a:spcAft>
                <a:buClr>
                  <a:srgbClr val="32B04A"/>
                </a:buClr>
                <a:buSzPct val="100000"/>
                <a:buFontTx/>
                <a:buNone/>
                <a:tabLst>
                  <a:tab pos="457200" algn="l"/>
                </a:tabLst>
                <a:defRPr/>
              </a:pPr>
              <a:endParaRPr kumimoji="0" lang="en-US" sz="6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endParaRPr>
            </a:p>
            <a:p>
              <a:pPr marL="234950" marR="0" lvl="0" indent="-234950" algn="l" defTabSz="914400" rtl="0" eaLnBrk="1" fontAlgn="base" latinLnBrk="0" hangingPunct="1">
                <a:lnSpc>
                  <a:spcPct val="100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rPr>
                <a:t>Real-world, multi-sector projects with participants learning how to draft plans, build prototypes, and pitch products, while benefiting from mentorship, which also increases professional networks</a:t>
              </a:r>
              <a:endPar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endParaRPr>
            </a:p>
            <a:p>
              <a:pPr marL="234950" marR="0" lvl="0" indent="-234950" algn="l" defTabSz="914400" rtl="0" eaLnBrk="1" fontAlgn="base" latinLnBrk="0" hangingPunct="1">
                <a:lnSpc>
                  <a:spcPct val="100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rPr>
                <a:t>Digital content and media to support students, educators, and industry partners</a:t>
              </a:r>
              <a:endPar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endParaRPr>
            </a:p>
            <a:p>
              <a:pPr marL="234950" marR="0" lvl="0" indent="-234950" algn="l" defTabSz="914400" rtl="0" eaLnBrk="1" fontAlgn="base" latinLnBrk="0" hangingPunct="1">
                <a:lnSpc>
                  <a:spcPct val="100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rPr>
                <a:t>Cash prizes and promotion for winners</a:t>
              </a:r>
            </a:p>
          </p:txBody>
        </p:sp>
        <p:sp>
          <p:nvSpPr>
            <p:cNvPr id="1054" name="TextBox 1053">
              <a:extLst>
                <a:ext uri="{FF2B5EF4-FFF2-40B4-BE49-F238E27FC236}">
                  <a16:creationId xmlns:a16="http://schemas.microsoft.com/office/drawing/2014/main" id="{A9490C76-8430-7F6E-0C3B-F1D74A703CB1}"/>
                </a:ext>
              </a:extLst>
            </p:cNvPr>
            <p:cNvSpPr txBox="1"/>
            <p:nvPr/>
          </p:nvSpPr>
          <p:spPr>
            <a:xfrm>
              <a:off x="3567469" y="5007213"/>
              <a:ext cx="8206520" cy="1461939"/>
            </a:xfrm>
            <a:prstGeom prst="rect">
              <a:avLst/>
            </a:prstGeom>
            <a:noFill/>
          </p:spPr>
          <p:txBody>
            <a:bodyPr wrap="square" lIns="91440" tIns="45720" rIns="91440" bIns="45720" rtlCol="0" anchor="t">
              <a:spAutoFit/>
            </a:bodyPr>
            <a:lstStyle/>
            <a:p>
              <a:pPr marL="0" marR="0" lvl="0" indent="0" algn="l" defTabSz="914400" rtl="0" eaLnBrk="1" fontAlgn="auto" latinLnBrk="0" hangingPunct="1">
                <a:lnSpc>
                  <a:spcPct val="100000"/>
                </a:lnSpc>
                <a:spcBef>
                  <a:spcPts val="0"/>
                </a:spcBef>
                <a:spcAft>
                  <a:spcPts val="600"/>
                </a:spcAft>
                <a:buClrTx/>
                <a:buSzTx/>
                <a:buFontTx/>
                <a:buNone/>
                <a:tabLst/>
                <a:defRPr/>
              </a:pPr>
              <a:r>
                <a:rPr kumimoji="0" lang="en-US" sz="1400" b="0" i="0" u="none" strike="noStrike" kern="1200" cap="none" spc="0" normalizeH="0" baseline="0" noProof="0" dirty="0" err="1">
                  <a:ln>
                    <a:noFill/>
                  </a:ln>
                  <a:solidFill>
                    <a:srgbClr val="FCAF17"/>
                  </a:solidFill>
                  <a:effectLst/>
                  <a:uLnTx/>
                  <a:uFillTx/>
                  <a:latin typeface="DINOT-Bold" panose="020B0804020101020102" pitchFamily="34" charset="0"/>
                  <a:ea typeface="Calibri" panose="020F0502020204030204" pitchFamily="34" charset="0"/>
                  <a:cs typeface="DINOT-Bold" panose="020B0804020101020102" pitchFamily="34" charset="0"/>
                </a:rPr>
                <a:t>KnoPro</a:t>
              </a:r>
              <a:r>
                <a:rPr kumimoji="0" lang="en-US" sz="1400" b="0" i="0" u="none" strike="noStrike" kern="1200" cap="none" spc="0" normalizeH="0" baseline="0" noProof="0" dirty="0">
                  <a:ln>
                    <a:noFill/>
                  </a:ln>
                  <a:solidFill>
                    <a:prstClr val="black"/>
                  </a:solidFill>
                  <a:effectLst/>
                  <a:uLnTx/>
                  <a:uFillTx/>
                  <a:latin typeface="DINOT-Bold" panose="020B0804020101020102" pitchFamily="34" charset="0"/>
                  <a:ea typeface="Calibri" panose="020F0502020204030204" pitchFamily="34" charset="0"/>
                  <a:cs typeface="DINOT-Bold" panose="020B0804020101020102" pitchFamily="34" charset="0"/>
                </a:rPr>
                <a:t> </a:t>
              </a: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rPr>
                <a:t>Corporate partners:</a:t>
              </a:r>
            </a:p>
            <a:p>
              <a:pPr marL="284163" marR="0" lvl="0" indent="-225425" algn="l" defTabSz="914400" rtl="0" eaLnBrk="1" fontAlgn="base" latinLnBrk="0" hangingPunct="1">
                <a:lnSpc>
                  <a:spcPct val="100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rPr>
                <a:t>Sponsor/co-create an Industry Challenge </a:t>
              </a:r>
            </a:p>
            <a:p>
              <a:pPr marL="284163" marR="0" lvl="0" indent="-225425" algn="l" defTabSz="914400" rtl="0" eaLnBrk="1" fontAlgn="base" latinLnBrk="0" hangingPunct="1">
                <a:lnSpc>
                  <a:spcPct val="100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rPr>
                <a:t>Work with NAF to engage staff as mentors and judges</a:t>
              </a:r>
              <a:endPar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endParaRPr>
            </a:p>
            <a:p>
              <a:pPr marL="284163" marR="0" lvl="0" indent="-225425" algn="l" defTabSz="914400" rtl="0" eaLnBrk="1" fontAlgn="base" latinLnBrk="0" hangingPunct="1">
                <a:lnSpc>
                  <a:spcPct val="100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Times New Roman" panose="02020603050405020304" pitchFamily="18" charset="0"/>
                  <a:cs typeface="DINOT-Bold" panose="020B0804020101020102" pitchFamily="34" charset="0"/>
                </a:rPr>
                <a:t>Create positive brand associations with students and learn from their projects and insights</a:t>
              </a:r>
              <a:endPar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endParaRPr>
            </a:p>
            <a:p>
              <a:pPr marL="284163" marR="0" lvl="0" indent="-225425" algn="l" defTabSz="914400" rtl="0" eaLnBrk="1" fontAlgn="base" latinLnBrk="0" hangingPunct="1">
                <a:lnSpc>
                  <a:spcPct val="100000"/>
                </a:lnSpc>
                <a:spcBef>
                  <a:spcPts val="0"/>
                </a:spcBef>
                <a:spcAft>
                  <a:spcPts val="0"/>
                </a:spcAft>
                <a:buClr>
                  <a:srgbClr val="32B04A"/>
                </a:buClr>
                <a:buSzPct val="100000"/>
                <a:buFont typeface="Wingdings" panose="05000000000000000000" pitchFamily="2" charset="2"/>
                <a:buChar char="Ø"/>
                <a:tabLst>
                  <a:tab pos="457200" algn="l"/>
                </a:tabLst>
                <a:defRPr/>
              </a:pP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rPr>
                <a:t>Sponsor/create content for daily </a:t>
              </a: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hlinkClick r:id="rId4"/>
                </a:rPr>
                <a:t>Skillbuilders</a:t>
              </a:r>
              <a:r>
                <a:rPr kumimoji="0" lang="en-US" sz="1400" b="0" i="0" u="none" strike="noStrike" kern="1200" cap="none" spc="0" normalizeH="0" baseline="0" noProof="0" dirty="0">
                  <a:ln>
                    <a:noFill/>
                  </a:ln>
                  <a:solidFill>
                    <a:srgbClr val="404040"/>
                  </a:solidFill>
                  <a:effectLst/>
                  <a:uLnTx/>
                  <a:uFillTx/>
                  <a:latin typeface="DINOT-Bold" panose="020B0804020101020102" pitchFamily="34" charset="0"/>
                  <a:ea typeface="Calibri" panose="020F0502020204030204" pitchFamily="34" charset="0"/>
                  <a:cs typeface="DINOT-Bold" panose="020B0804020101020102" pitchFamily="34" charset="0"/>
                </a:rPr>
                <a:t>—15-minute activities that help build a range of skills for students</a:t>
              </a:r>
            </a:p>
          </p:txBody>
        </p:sp>
        <p:pic>
          <p:nvPicPr>
            <p:cNvPr id="1055" name="Online Media 4" title="KnoPro">
              <a:hlinkClick r:id="" action="ppaction://media"/>
              <a:extLst>
                <a:ext uri="{FF2B5EF4-FFF2-40B4-BE49-F238E27FC236}">
                  <a16:creationId xmlns:a16="http://schemas.microsoft.com/office/drawing/2014/main" id="{D863609C-B738-735E-0515-F5427D2DAA21}"/>
                </a:ext>
              </a:extLst>
            </p:cNvPr>
            <p:cNvPicPr>
              <a:picLocks noRot="1" noChangeAspect="1"/>
            </p:cNvPicPr>
            <p:nvPr>
              <a:videoFile r:link="rId1"/>
            </p:nvPr>
          </p:nvPicPr>
          <p:blipFill>
            <a:blip r:embed="rId5"/>
            <a:stretch>
              <a:fillRect/>
            </a:stretch>
          </p:blipFill>
          <p:spPr>
            <a:xfrm>
              <a:off x="8420023" y="1125542"/>
              <a:ext cx="3369046" cy="2303458"/>
            </a:xfrm>
            <a:prstGeom prst="rect">
              <a:avLst/>
            </a:prstGeom>
          </p:spPr>
        </p:pic>
        <p:pic>
          <p:nvPicPr>
            <p:cNvPr id="1056" name="Picture 1055">
              <a:extLst>
                <a:ext uri="{FF2B5EF4-FFF2-40B4-BE49-F238E27FC236}">
                  <a16:creationId xmlns:a16="http://schemas.microsoft.com/office/drawing/2014/main" id="{141792EA-37AE-C3E4-4E05-888176A57DFA}"/>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4848069" y="3581966"/>
              <a:ext cx="6583951" cy="1478396"/>
            </a:xfrm>
            <a:prstGeom prst="rect">
              <a:avLst/>
            </a:prstGeom>
            <a:noFill/>
            <a:extLst>
              <a:ext uri="{909E8E84-426E-40DD-AFC4-6F175D3DCCD1}">
                <a14:hiddenFill xmlns:a14="http://schemas.microsoft.com/office/drawing/2010/main">
                  <a:solidFill>
                    <a:srgbClr val="FFFFFF"/>
                  </a:solidFill>
                </a14:hiddenFill>
              </a:ext>
            </a:extLst>
          </p:spPr>
        </p:pic>
      </p:grpSp>
      <p:pic>
        <p:nvPicPr>
          <p:cNvPr id="1059" name="Picture 5" descr="A picture containing text, person, posing, close&#10;&#10;Description automatically generated">
            <a:extLst>
              <a:ext uri="{FF2B5EF4-FFF2-40B4-BE49-F238E27FC236}">
                <a16:creationId xmlns:a16="http://schemas.microsoft.com/office/drawing/2014/main" id="{9197967C-1CB8-6675-C53A-CA8415A1DB81}"/>
              </a:ext>
            </a:extLst>
          </p:cNvPr>
          <p:cNvPicPr>
            <a:picLocks noChangeAspect="1"/>
          </p:cNvPicPr>
          <p:nvPr/>
        </p:nvPicPr>
        <p:blipFill>
          <a:blip r:embed="rId7"/>
          <a:stretch>
            <a:fillRect/>
          </a:stretch>
        </p:blipFill>
        <p:spPr>
          <a:xfrm>
            <a:off x="251205" y="3589117"/>
            <a:ext cx="3069092" cy="3061931"/>
          </a:xfrm>
          <a:prstGeom prst="rect">
            <a:avLst/>
          </a:prstGeom>
          <a:ln w="12700">
            <a:solidFill>
              <a:srgbClr val="4472C4"/>
            </a:solidFill>
          </a:ln>
        </p:spPr>
      </p:pic>
      <p:sp>
        <p:nvSpPr>
          <p:cNvPr id="1060" name="TextBox 1059">
            <a:extLst>
              <a:ext uri="{FF2B5EF4-FFF2-40B4-BE49-F238E27FC236}">
                <a16:creationId xmlns:a16="http://schemas.microsoft.com/office/drawing/2014/main" id="{FCAEAE1B-B982-F3B6-AE76-4350F41EBCB7}"/>
              </a:ext>
            </a:extLst>
          </p:cNvPr>
          <p:cNvSpPr txBox="1"/>
          <p:nvPr/>
        </p:nvSpPr>
        <p:spPr>
          <a:xfrm>
            <a:off x="154613" y="2191665"/>
            <a:ext cx="3550612" cy="1077218"/>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 2022, NAF launched our first </a:t>
            </a:r>
            <a:r>
              <a:rPr kumimoji="0" lang="en-US" sz="1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Tech-enabled WBL initiative </a:t>
            </a:r>
            <a:r>
              <a:rPr kumimoji="0" lang="en-US" sz="1600" b="1" i="0" u="none" strike="noStrike" kern="1200" cap="none" spc="0" normalizeH="0" baseline="0" noProof="0" dirty="0" err="1">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Kno</a:t>
            </a:r>
            <a:r>
              <a:rPr kumimoji="0" lang="en-US" sz="1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Pro </a:t>
            </a:r>
            <a:r>
              <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with industry challenges and daily skill builders! </a:t>
            </a:r>
          </a:p>
        </p:txBody>
      </p:sp>
      <p:sp>
        <p:nvSpPr>
          <p:cNvPr id="1061" name="TextBox 1060">
            <a:extLst>
              <a:ext uri="{FF2B5EF4-FFF2-40B4-BE49-F238E27FC236}">
                <a16:creationId xmlns:a16="http://schemas.microsoft.com/office/drawing/2014/main" id="{F439CD6F-CFA1-E29E-1B70-23FC72516AE3}"/>
              </a:ext>
            </a:extLst>
          </p:cNvPr>
          <p:cNvSpPr txBox="1"/>
          <p:nvPr/>
        </p:nvSpPr>
        <p:spPr>
          <a:xfrm>
            <a:off x="9791700" y="6456655"/>
            <a:ext cx="2358769" cy="30777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0" u="none" strike="noStrike" kern="1200" cap="none" spc="0" normalizeH="0" baseline="0" noProof="0" dirty="0">
                <a:ln>
                  <a:noFill/>
                </a:ln>
                <a:solidFill>
                  <a:srgbClr val="006A4F"/>
                </a:solidFill>
                <a:effectLst/>
                <a:uLnTx/>
                <a:uFillTx/>
                <a:latin typeface="DINOT-Bold" panose="020B0804020101020102" pitchFamily="34" charset="0"/>
                <a:ea typeface="Times New Roman" panose="02020603050405020304" pitchFamily="18" charset="0"/>
                <a:cs typeface="DINOT-Bold" panose="020B0804020101020102" pitchFamily="34" charset="0"/>
                <a:hlinkClick r:id="rId8"/>
              </a:rPr>
              <a:t>https://www.knopro.org/</a:t>
            </a:r>
            <a:endParaRPr kumimoji="0" lang="en-US" sz="140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p:txBody>
      </p:sp>
      <p:sp>
        <p:nvSpPr>
          <p:cNvPr id="1062" name="Title 1">
            <a:extLst>
              <a:ext uri="{FF2B5EF4-FFF2-40B4-BE49-F238E27FC236}">
                <a16:creationId xmlns:a16="http://schemas.microsoft.com/office/drawing/2014/main" id="{D39CD86C-56F2-1562-2010-B93806204FB7}"/>
              </a:ext>
            </a:extLst>
          </p:cNvPr>
          <p:cNvSpPr txBox="1">
            <a:spLocks/>
          </p:cNvSpPr>
          <p:nvPr/>
        </p:nvSpPr>
        <p:spPr>
          <a:xfrm>
            <a:off x="214505" y="978967"/>
            <a:ext cx="3063622" cy="622111"/>
          </a:xfrm>
          <a:prstGeom prst="rect">
            <a:avLst/>
          </a:prstGeom>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err="1">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KnoPro</a:t>
            </a:r>
            <a:endPar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93114083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671724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Student Recruitment &amp;</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rotWithShape="1">
          <a:blip r:embed="rId3">
            <a:extLst>
              <a:ext uri="{28A0092B-C50C-407E-A947-70E740481C1C}">
                <a14:useLocalDpi xmlns:a14="http://schemas.microsoft.com/office/drawing/2010/main" val="0"/>
              </a:ext>
            </a:extLst>
          </a:blip>
          <a:srcRect l="2833" r="2833"/>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7" name="TextBox 6">
            <a:extLst>
              <a:ext uri="{FF2B5EF4-FFF2-40B4-BE49-F238E27FC236}">
                <a16:creationId xmlns:a16="http://schemas.microsoft.com/office/drawing/2014/main" id="{FC48AE76-4277-5E97-8AC7-094B005E35F8}"/>
              </a:ext>
            </a:extLst>
          </p:cNvPr>
          <p:cNvSpPr txBox="1"/>
          <p:nvPr/>
        </p:nvSpPr>
        <p:spPr>
          <a:xfrm>
            <a:off x="7135268" y="1214309"/>
            <a:ext cx="5255587" cy="4729564"/>
          </a:xfrm>
          <a:prstGeom prst="rect">
            <a:avLst/>
          </a:prstGeom>
          <a:noFill/>
        </p:spPr>
        <p:txBody>
          <a:bodyPr wrap="square">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457200" rtl="0" eaLnBrk="1" fontAlgn="auto" latinLnBrk="0" hangingPunct="1">
              <a:lnSpc>
                <a:spcPts val="26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Develop a </a:t>
            </a:r>
            <a:r>
              <a:rPr kumimoji="0" lang="en-US" sz="1800" b="1" i="0" u="none" strike="noStrike" kern="1200" cap="none" spc="0" normalizeH="0" baseline="0" noProof="0" dirty="0">
                <a:ln>
                  <a:noFill/>
                </a:ln>
                <a:solidFill>
                  <a:srgbClr val="FCAF17"/>
                </a:solidFill>
                <a:effectLst/>
                <a:uLnTx/>
                <a:uFillTx/>
                <a:latin typeface="Tahoma" panose="020B0604030504040204" pitchFamily="34" charset="0"/>
                <a:ea typeface="+mn-ea"/>
                <a:cs typeface="+mn-cs"/>
              </a:rPr>
              <a:t>marketing strategy </a:t>
            </a: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 –</a:t>
            </a:r>
            <a:b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br>
            <a:r>
              <a:rPr kumimoji="0" lang="en-US" sz="1800" b="0" i="0" u="none" strike="noStrike" kern="1200" cap="none" spc="0" normalizeH="0" baseline="0" noProof="0" dirty="0">
                <a:ln>
                  <a:noFill/>
                </a:ln>
                <a:solidFill>
                  <a:srgbClr val="000000"/>
                </a:solidFill>
                <a:effectLst/>
                <a:uLnTx/>
                <a:uFillTx/>
                <a:latin typeface="Tahoma" panose="020B0604030504040204" pitchFamily="34" charset="0"/>
                <a:ea typeface="+mn-ea"/>
                <a:cs typeface="+mn-cs"/>
              </a:rPr>
              <a:t>recruitment plans include the mission and vision statement, website design, brochure, and communication resources</a:t>
            </a: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Contact NAF’s Marketing &amp; Communications Team to request your free custom logo -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communications@naf.org </a:t>
            </a: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457200" rtl="0" eaLnBrk="1" fontAlgn="auto" latinLnBrk="0" hangingPunct="1">
              <a:lnSpc>
                <a:spcPts val="2600"/>
              </a:lnSpc>
              <a:spcBef>
                <a:spcPts val="0"/>
              </a:spcBef>
              <a:spcAft>
                <a:spcPts val="0"/>
              </a:spcAft>
              <a:buClrTx/>
              <a:buSzTx/>
              <a:buFont typeface="Arial" panose="020B0604020202020204" pitchFamily="34" charset="0"/>
              <a:buChar char="•"/>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Consider NAF clothing and gear – </a:t>
            </a:r>
            <a:b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purchase at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http://store.naf.org/</a:t>
            </a:r>
          </a:p>
        </p:txBody>
      </p:sp>
      <p:sp>
        <p:nvSpPr>
          <p:cNvPr id="18" name="Title 1">
            <a:extLst>
              <a:ext uri="{FF2B5EF4-FFF2-40B4-BE49-F238E27FC236}">
                <a16:creationId xmlns:a16="http://schemas.microsoft.com/office/drawing/2014/main" id="{68596707-9146-D640-6083-BF6F8BEED960}"/>
              </a:ext>
            </a:extLst>
          </p:cNvPr>
          <p:cNvSpPr txBox="1">
            <a:spLocks/>
          </p:cNvSpPr>
          <p:nvPr/>
        </p:nvSpPr>
        <p:spPr>
          <a:xfrm>
            <a:off x="154614" y="552972"/>
            <a:ext cx="671724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Marketing</a:t>
            </a:r>
          </a:p>
        </p:txBody>
      </p:sp>
    </p:spTree>
    <p:extLst>
      <p:ext uri="{BB962C8B-B14F-4D97-AF65-F5344CB8AC3E}">
        <p14:creationId xmlns:p14="http://schemas.microsoft.com/office/powerpoint/2010/main" val="9145742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421942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Introductions</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t="10624" b="10624"/>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aphicFrame>
        <p:nvGraphicFramePr>
          <p:cNvPr id="6" name="TextBox 1">
            <a:extLst>
              <a:ext uri="{FF2B5EF4-FFF2-40B4-BE49-F238E27FC236}">
                <a16:creationId xmlns:a16="http://schemas.microsoft.com/office/drawing/2014/main" id="{6F12A3E0-8CA7-A2A3-27AD-4B9E83AAF38F}"/>
              </a:ext>
            </a:extLst>
          </p:cNvPr>
          <p:cNvGraphicFramePr/>
          <p:nvPr>
            <p:extLst>
              <p:ext uri="{D42A27DB-BD31-4B8C-83A1-F6EECF244321}">
                <p14:modId xmlns:p14="http://schemas.microsoft.com/office/powerpoint/2010/main" val="4234136656"/>
              </p:ext>
            </p:extLst>
          </p:nvPr>
        </p:nvGraphicFramePr>
        <p:xfrm>
          <a:off x="7059168" y="1098290"/>
          <a:ext cx="4896977" cy="5541263"/>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5208299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Two school students doing a science project">
            <a:extLst>
              <a:ext uri="{FF2B5EF4-FFF2-40B4-BE49-F238E27FC236}">
                <a16:creationId xmlns:a16="http://schemas.microsoft.com/office/drawing/2014/main" id="{25E0F3BE-7D50-40C3-BF0C-766DDFC79B12}"/>
              </a:ext>
            </a:extLst>
          </p:cNvPr>
          <p:cNvPicPr>
            <a:picLocks noChangeAspect="1"/>
          </p:cNvPicPr>
          <p:nvPr/>
        </p:nvPicPr>
        <p:blipFill>
          <a:blip r:embed="rId3">
            <a:extLst>
              <a:ext uri="{28A0092B-C50C-407E-A947-70E740481C1C}">
                <a14:useLocalDpi xmlns:a14="http://schemas.microsoft.com/office/drawing/2010/main" val="0"/>
              </a:ext>
            </a:extLst>
          </a:blip>
          <a:srcRect t="7802" b="7802"/>
          <a:stretch/>
        </p:blipFill>
        <p:spPr>
          <a:xfrm>
            <a:off x="0" y="0"/>
            <a:ext cx="12192000" cy="6858000"/>
          </a:xfrm>
          <a:prstGeom prst="rect">
            <a:avLst/>
          </a:prstGeom>
        </p:spPr>
      </p:pic>
      <p:pic>
        <p:nvPicPr>
          <p:cNvPr id="4" name="Picture 3">
            <a:extLst>
              <a:ext uri="{FF2B5EF4-FFF2-40B4-BE49-F238E27FC236}">
                <a16:creationId xmlns:a16="http://schemas.microsoft.com/office/drawing/2014/main" id="{2263E874-E3CC-4961-B2E4-32EFA4B2F770}"/>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9236343" y="337554"/>
            <a:ext cx="2506742" cy="1148345"/>
          </a:xfrm>
          <a:prstGeom prst="rect">
            <a:avLst/>
          </a:prstGeom>
        </p:spPr>
      </p:pic>
      <p:sp>
        <p:nvSpPr>
          <p:cNvPr id="3" name="TextBox 2">
            <a:extLst>
              <a:ext uri="{FF2B5EF4-FFF2-40B4-BE49-F238E27FC236}">
                <a16:creationId xmlns:a16="http://schemas.microsoft.com/office/drawing/2014/main" id="{90CBB3DC-F74E-4ED0-0B41-41FA0ABB6BCE}"/>
              </a:ext>
            </a:extLst>
          </p:cNvPr>
          <p:cNvSpPr txBox="1"/>
          <p:nvPr/>
        </p:nvSpPr>
        <p:spPr>
          <a:xfrm>
            <a:off x="7296912" y="6300216"/>
            <a:ext cx="1517904" cy="557784"/>
          </a:xfrm>
          <a:prstGeom prst="rect">
            <a:avLst/>
          </a:prstGeom>
          <a:solidFill>
            <a:srgbClr val="9B9B9B"/>
          </a:solidFill>
          <a:ln>
            <a:noFill/>
          </a:ln>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Title 1">
            <a:extLst>
              <a:ext uri="{FF2B5EF4-FFF2-40B4-BE49-F238E27FC236}">
                <a16:creationId xmlns:a16="http://schemas.microsoft.com/office/drawing/2014/main" id="{A0ED7CAB-4D36-48C4-A973-EA8DA2B664E0}"/>
              </a:ext>
            </a:extLst>
          </p:cNvPr>
          <p:cNvSpPr>
            <a:spLocks noGrp="1"/>
          </p:cNvSpPr>
          <p:nvPr>
            <p:ph type="ctrTitle"/>
          </p:nvPr>
        </p:nvSpPr>
        <p:spPr>
          <a:xfrm>
            <a:off x="300665" y="4170066"/>
            <a:ext cx="3819160" cy="2562330"/>
          </a:xfrm>
          <a:solidFill>
            <a:srgbClr val="FCAF17"/>
          </a:solidFill>
        </p:spPr>
        <p:txBody>
          <a:bodyPr lIns="182880" tIns="182880" rIns="182880" bIns="182880">
            <a:noAutofit/>
          </a:bodyPr>
          <a:lstStyle/>
          <a:p>
            <a:pPr marL="0" marR="0" lvl="0" indent="0" algn="l" defTabSz="914400" rtl="0" eaLnBrk="1" fontAlgn="auto" latinLnBrk="0" hangingPunct="1">
              <a:lnSpc>
                <a:spcPct val="108000"/>
              </a:lnSpc>
              <a:spcBef>
                <a:spcPts val="600"/>
              </a:spcBef>
              <a:spcAft>
                <a:spcPts val="600"/>
              </a:spcAft>
              <a:tabLst/>
              <a:defRPr/>
            </a:pPr>
            <a:r>
              <a:rPr kumimoji="0" lang="en-US" sz="2000" b="1" i="0" u="none" strike="noStrike" kern="1200" cap="none" spc="0" normalizeH="0" baseline="0" noProof="0" dirty="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Together, we can make essential opportunities possible by creating more effective educational experiences and transforming the high school </a:t>
            </a:r>
            <a:r>
              <a:rPr kumimoji="0" lang="en-US" sz="2000" b="1" i="0" u="none" strike="noStrike" kern="1200" cap="none" spc="0" normalizeH="0" baseline="0" noProof="0" dirty="0" err="1">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journe</a:t>
            </a:r>
            <a:r>
              <a:rPr lang="en-US" sz="2000" b="1" dirty="0">
                <a:solidFill>
                  <a:prstClr val="white"/>
                </a:solidFill>
                <a:latin typeface="DINOT" panose="020B0504020101020102" pitchFamily="34" charset="0"/>
                <a:ea typeface="Tahoma" panose="020B0604030504040204" pitchFamily="34" charset="0"/>
                <a:cs typeface="DINOT" panose="020B0504020101020102" pitchFamily="34" charset="0"/>
              </a:rPr>
              <a:t>y.</a:t>
            </a:r>
            <a:endParaRPr lang="en-US" sz="2000" b="1" dirty="0">
              <a:solidFill>
                <a:srgbClr val="006A4F"/>
              </a:solidFill>
              <a:latin typeface="DINOT" panose="020B0504020101020102" pitchFamily="34" charset="0"/>
              <a:ea typeface="Tahoma" panose="020B0604030504040204" pitchFamily="34" charset="0"/>
              <a:cs typeface="DINOT" panose="020B0504020101020102" pitchFamily="34" charset="0"/>
            </a:endParaRPr>
          </a:p>
        </p:txBody>
      </p:sp>
    </p:spTree>
    <p:extLst>
      <p:ext uri="{BB962C8B-B14F-4D97-AF65-F5344CB8AC3E}">
        <p14:creationId xmlns:p14="http://schemas.microsoft.com/office/powerpoint/2010/main" val="335872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E3D49A-F43D-42E7-94D1-99721EFCC208}"/>
              </a:ext>
            </a:extLst>
          </p:cNvPr>
          <p:cNvSpPr/>
          <p:nvPr/>
        </p:nvSpPr>
        <p:spPr>
          <a:xfrm>
            <a:off x="0" y="0"/>
            <a:ext cx="4572000"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274320" rtlCol="0" anchor="ctr"/>
          <a:lstStyle/>
          <a:p>
            <a:pPr marL="169863" marR="78740" lvl="0" indent="0" algn="l" defTabSz="914400" rtl="0" eaLnBrk="1" fontAlgn="auto" latinLnBrk="0" hangingPunct="1">
              <a:lnSpc>
                <a:spcPct val="100000"/>
              </a:lnSpc>
              <a:spcBef>
                <a:spcPts val="105"/>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DINOT" panose="020B0504020101020102" pitchFamily="34" charset="0"/>
                <a:ea typeface="+mn-ea"/>
                <a:cs typeface="DINOT" panose="020B0504020101020102" pitchFamily="34" charset="0"/>
              </a:rPr>
              <a:t> </a:t>
            </a:r>
          </a:p>
        </p:txBody>
      </p:sp>
      <p:sp>
        <p:nvSpPr>
          <p:cNvPr id="25" name="Rectangle 24">
            <a:extLst>
              <a:ext uri="{FF2B5EF4-FFF2-40B4-BE49-F238E27FC236}">
                <a16:creationId xmlns:a16="http://schemas.microsoft.com/office/drawing/2014/main" id="{5FE601E9-6984-4939-A18D-6DEE6AAA4FE3}"/>
              </a:ext>
            </a:extLst>
          </p:cNvPr>
          <p:cNvSpPr/>
          <p:nvPr/>
        </p:nvSpPr>
        <p:spPr>
          <a:xfrm>
            <a:off x="220220" y="1433190"/>
            <a:ext cx="4030904" cy="3477875"/>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works directly with companies to create custom engagement programs that match their needs.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Corporations large and small, including national brands, are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committed to providing work-based learning opportunities </a:t>
            </a:r>
            <a:r>
              <a:rPr kumimoji="0" lang="en-US" sz="20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through skill-based volunteerism and hiring NAF interns.</a:t>
            </a:r>
          </a:p>
        </p:txBody>
      </p:sp>
      <p:sp>
        <p:nvSpPr>
          <p:cNvPr id="36" name="Rectangle 35">
            <a:extLst>
              <a:ext uri="{FF2B5EF4-FFF2-40B4-BE49-F238E27FC236}">
                <a16:creationId xmlns:a16="http://schemas.microsoft.com/office/drawing/2014/main" id="{726F049F-14AA-4125-8F1B-960B2692F3D3}"/>
              </a:ext>
            </a:extLst>
          </p:cNvPr>
          <p:cNvSpPr/>
          <p:nvPr/>
        </p:nvSpPr>
        <p:spPr>
          <a:xfrm>
            <a:off x="0" y="228600"/>
            <a:ext cx="6400800" cy="640080"/>
          </a:xfrm>
          <a:prstGeom prst="rect">
            <a:avLst/>
          </a:prstGeom>
          <a:solidFill>
            <a:srgbClr val="FCAF17"/>
          </a:solidFill>
          <a:ln w="12700" cap="flat" cmpd="sng" algn="ctr">
            <a:noFill/>
            <a:prstDash val="solid"/>
            <a:miter lim="800000"/>
          </a:ln>
          <a:effectLst/>
        </p:spPr>
        <p:txBody>
          <a:bodyPr rtlCol="0" anchor="ctr"/>
          <a:lstStyle/>
          <a:p>
            <a:pPr marL="11430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NAF Major Corporate Partners</a:t>
            </a:r>
          </a:p>
        </p:txBody>
      </p:sp>
      <p:grpSp>
        <p:nvGrpSpPr>
          <p:cNvPr id="56" name="Group 55">
            <a:extLst>
              <a:ext uri="{FF2B5EF4-FFF2-40B4-BE49-F238E27FC236}">
                <a16:creationId xmlns:a16="http://schemas.microsoft.com/office/drawing/2014/main" id="{36D668FE-0AB6-50EE-2709-91672508EA77}"/>
              </a:ext>
            </a:extLst>
          </p:cNvPr>
          <p:cNvGrpSpPr/>
          <p:nvPr/>
        </p:nvGrpSpPr>
        <p:grpSpPr>
          <a:xfrm>
            <a:off x="5471238" y="1060877"/>
            <a:ext cx="5734971" cy="5332366"/>
            <a:chOff x="5471238" y="1060877"/>
            <a:chExt cx="5734971" cy="5332366"/>
          </a:xfrm>
        </p:grpSpPr>
        <p:pic>
          <p:nvPicPr>
            <p:cNvPr id="57" name="Picture 56">
              <a:extLst>
                <a:ext uri="{FF2B5EF4-FFF2-40B4-BE49-F238E27FC236}">
                  <a16:creationId xmlns:a16="http://schemas.microsoft.com/office/drawing/2014/main" id="{49EF3C5A-F7BA-8335-ED76-FE2AC64968B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550274" y="5756211"/>
              <a:ext cx="1219200" cy="637032"/>
            </a:xfrm>
            <a:prstGeom prst="rect">
              <a:avLst/>
            </a:prstGeom>
          </p:spPr>
        </p:pic>
        <p:pic>
          <p:nvPicPr>
            <p:cNvPr id="58" name="Picture 57" descr="Image result for lenovo">
              <a:extLst>
                <a:ext uri="{FF2B5EF4-FFF2-40B4-BE49-F238E27FC236}">
                  <a16:creationId xmlns:a16="http://schemas.microsoft.com/office/drawing/2014/main" id="{1E4780D9-C5D6-049D-E856-D0D3CA0E29E1}"/>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392057" y="1297998"/>
              <a:ext cx="783786" cy="411277"/>
            </a:xfrm>
            <a:prstGeom prst="rect">
              <a:avLst/>
            </a:prstGeom>
            <a:noFill/>
            <a:extLst>
              <a:ext uri="{909E8E84-426E-40DD-AFC4-6F175D3DCCD1}">
                <a14:hiddenFill xmlns:a14="http://schemas.microsoft.com/office/drawing/2010/main">
                  <a:solidFill>
                    <a:srgbClr val="FFFFFF"/>
                  </a:solidFill>
                </a14:hiddenFill>
              </a:ext>
            </a:extLst>
          </p:spPr>
        </p:pic>
        <p:pic>
          <p:nvPicPr>
            <p:cNvPr id="59" name="Picture 58">
              <a:extLst>
                <a:ext uri="{FF2B5EF4-FFF2-40B4-BE49-F238E27FC236}">
                  <a16:creationId xmlns:a16="http://schemas.microsoft.com/office/drawing/2014/main" id="{C8E501BE-D3FA-AD6F-9CAC-EBDCDDF0BCC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14643" y="1191752"/>
              <a:ext cx="605466" cy="711316"/>
            </a:xfrm>
            <a:prstGeom prst="rect">
              <a:avLst/>
            </a:prstGeom>
          </p:spPr>
        </p:pic>
        <p:pic>
          <p:nvPicPr>
            <p:cNvPr id="60" name="Picture 59">
              <a:extLst>
                <a:ext uri="{FF2B5EF4-FFF2-40B4-BE49-F238E27FC236}">
                  <a16:creationId xmlns:a16="http://schemas.microsoft.com/office/drawing/2014/main" id="{49030018-A0EA-2D28-4CE9-098DE776B6C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428459" y="2296551"/>
              <a:ext cx="1072423" cy="383760"/>
            </a:xfrm>
            <a:prstGeom prst="rect">
              <a:avLst/>
            </a:prstGeom>
          </p:spPr>
        </p:pic>
        <p:pic>
          <p:nvPicPr>
            <p:cNvPr id="61" name="Picture 60">
              <a:extLst>
                <a:ext uri="{FF2B5EF4-FFF2-40B4-BE49-F238E27FC236}">
                  <a16:creationId xmlns:a16="http://schemas.microsoft.com/office/drawing/2014/main" id="{FFFA42D9-59C9-14FE-8F9A-CE5B44F70C6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66691" y="5861199"/>
              <a:ext cx="1489134" cy="427057"/>
            </a:xfrm>
            <a:prstGeom prst="rect">
              <a:avLst/>
            </a:prstGeom>
          </p:spPr>
        </p:pic>
        <p:pic>
          <p:nvPicPr>
            <p:cNvPr id="62" name="Picture 12" descr="Image result for optum logo">
              <a:extLst>
                <a:ext uri="{FF2B5EF4-FFF2-40B4-BE49-F238E27FC236}">
                  <a16:creationId xmlns:a16="http://schemas.microsoft.com/office/drawing/2014/main" id="{216DD0E4-3686-E5D2-3BDB-BBA133A159E2}"/>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0105442" y="2253044"/>
              <a:ext cx="1100767" cy="401347"/>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62">
              <a:extLst>
                <a:ext uri="{FF2B5EF4-FFF2-40B4-BE49-F238E27FC236}">
                  <a16:creationId xmlns:a16="http://schemas.microsoft.com/office/drawing/2014/main" id="{696B70D9-27D2-7305-B513-D4CFE9CC80FA}"/>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157051" y="4206805"/>
              <a:ext cx="1211807" cy="278905"/>
            </a:xfrm>
            <a:prstGeom prst="rect">
              <a:avLst/>
            </a:prstGeom>
          </p:spPr>
        </p:pic>
        <p:pic>
          <p:nvPicPr>
            <p:cNvPr id="64" name="Picture 32" descr="Image result for KPMG">
              <a:extLst>
                <a:ext uri="{FF2B5EF4-FFF2-40B4-BE49-F238E27FC236}">
                  <a16:creationId xmlns:a16="http://schemas.microsoft.com/office/drawing/2014/main" id="{1B170BFC-EF05-C25B-CC97-17E6656C9491}"/>
                </a:ext>
              </a:extLst>
            </p:cNvPr>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8992725" y="3202905"/>
              <a:ext cx="833463" cy="454616"/>
            </a:xfrm>
            <a:prstGeom prst="rect">
              <a:avLst/>
            </a:prstGeom>
            <a:noFill/>
            <a:extLst>
              <a:ext uri="{909E8E84-426E-40DD-AFC4-6F175D3DCCD1}">
                <a14:hiddenFill xmlns:a14="http://schemas.microsoft.com/office/drawing/2010/main">
                  <a:solidFill>
                    <a:srgbClr val="FFFFFF"/>
                  </a:solidFill>
                </a14:hiddenFill>
              </a:ext>
            </a:extLst>
          </p:spPr>
        </p:pic>
        <p:pic>
          <p:nvPicPr>
            <p:cNvPr id="65" name="Picture 22" descr="Image result for verizon">
              <a:extLst>
                <a:ext uri="{FF2B5EF4-FFF2-40B4-BE49-F238E27FC236}">
                  <a16:creationId xmlns:a16="http://schemas.microsoft.com/office/drawing/2014/main" id="{9EDF14AE-70E5-AE97-5214-64B16B346147}"/>
                </a:ext>
              </a:extLst>
            </p:cNvPr>
            <p:cNvPicPr>
              <a:picLocks noChangeAspect="1" noChangeArrowheads="1"/>
            </p:cNvPicPr>
            <p:nvPr/>
          </p:nvPicPr>
          <p:blipFill>
            <a:blip r:embed="rId11" cstate="print">
              <a:extLst>
                <a:ext uri="{28A0092B-C50C-407E-A947-70E740481C1C}">
                  <a14:useLocalDpi xmlns:a14="http://schemas.microsoft.com/office/drawing/2010/main" val="0"/>
                </a:ext>
              </a:extLst>
            </a:blip>
            <a:srcRect/>
            <a:stretch>
              <a:fillRect/>
            </a:stretch>
          </p:blipFill>
          <p:spPr bwMode="auto">
            <a:xfrm>
              <a:off x="5605694" y="4917565"/>
              <a:ext cx="1174759" cy="669076"/>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65">
              <a:extLst>
                <a:ext uri="{FF2B5EF4-FFF2-40B4-BE49-F238E27FC236}">
                  <a16:creationId xmlns:a16="http://schemas.microsoft.com/office/drawing/2014/main" id="{2D833643-C79B-2F5F-6C13-916410858352}"/>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6772503" y="4131185"/>
              <a:ext cx="843415" cy="430142"/>
            </a:xfrm>
            <a:prstGeom prst="rect">
              <a:avLst/>
            </a:prstGeom>
          </p:spPr>
        </p:pic>
        <p:pic>
          <p:nvPicPr>
            <p:cNvPr id="67" name="Picture 66">
              <a:extLst>
                <a:ext uri="{FF2B5EF4-FFF2-40B4-BE49-F238E27FC236}">
                  <a16:creationId xmlns:a16="http://schemas.microsoft.com/office/drawing/2014/main" id="{C48CB81F-DDC0-964E-9F32-8FA32F7A81D0}"/>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577001" y="3240763"/>
              <a:ext cx="1270440" cy="378903"/>
            </a:xfrm>
            <a:prstGeom prst="rect">
              <a:avLst/>
            </a:prstGeom>
          </p:spPr>
        </p:pic>
        <p:pic>
          <p:nvPicPr>
            <p:cNvPr id="68" name="Picture 8" descr="Image result for citi foundation logo">
              <a:extLst>
                <a:ext uri="{FF2B5EF4-FFF2-40B4-BE49-F238E27FC236}">
                  <a16:creationId xmlns:a16="http://schemas.microsoft.com/office/drawing/2014/main" id="{5008C27D-0FCF-20F9-A205-2913DB432590}"/>
                </a:ext>
              </a:extLst>
            </p:cNvPr>
            <p:cNvPicPr>
              <a:picLocks noChangeAspect="1" noChangeArrowheads="1"/>
            </p:cNvPicPr>
            <p:nvPr/>
          </p:nvPicPr>
          <p:blipFill rotWithShape="1">
            <a:blip r:embed="rId14">
              <a:extLst>
                <a:ext uri="{28A0092B-C50C-407E-A947-70E740481C1C}">
                  <a14:useLocalDpi xmlns:a14="http://schemas.microsoft.com/office/drawing/2010/main" val="0"/>
                </a:ext>
              </a:extLst>
            </a:blip>
            <a:srcRect r="60444"/>
            <a:stretch/>
          </p:blipFill>
          <p:spPr bwMode="auto">
            <a:xfrm>
              <a:off x="7447791" y="1244218"/>
              <a:ext cx="801082" cy="578630"/>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24" descr="Image result for johnson and johnson">
              <a:extLst>
                <a:ext uri="{FF2B5EF4-FFF2-40B4-BE49-F238E27FC236}">
                  <a16:creationId xmlns:a16="http://schemas.microsoft.com/office/drawing/2014/main" id="{0D5DC60C-BDFA-F22B-D8D6-799F6B4B467A}"/>
                </a:ext>
              </a:extLst>
            </p:cNvPr>
            <p:cNvPicPr>
              <a:picLocks noChangeAspect="1" noChangeArrowheads="1"/>
            </p:cNvPicPr>
            <p:nvPr/>
          </p:nvPicPr>
          <p:blipFill>
            <a:blip r:embed="rId15" cstate="print">
              <a:extLst>
                <a:ext uri="{28A0092B-C50C-407E-A947-70E740481C1C}">
                  <a14:useLocalDpi xmlns:a14="http://schemas.microsoft.com/office/drawing/2010/main" val="0"/>
                </a:ext>
              </a:extLst>
            </a:blip>
            <a:srcRect/>
            <a:stretch>
              <a:fillRect/>
            </a:stretch>
          </p:blipFill>
          <p:spPr bwMode="auto">
            <a:xfrm>
              <a:off x="9684839" y="1277560"/>
              <a:ext cx="1365465" cy="484839"/>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2" descr="File:American Express logo.svg">
              <a:extLst>
                <a:ext uri="{FF2B5EF4-FFF2-40B4-BE49-F238E27FC236}">
                  <a16:creationId xmlns:a16="http://schemas.microsoft.com/office/drawing/2014/main" id="{7902B382-03BB-9A4C-D250-99D5B2E65731}"/>
                </a:ext>
              </a:extLst>
            </p:cNvPr>
            <p:cNvPicPr>
              <a:picLocks noChangeAspect="1" noChangeArrowheads="1"/>
            </p:cNvPicPr>
            <p:nvPr/>
          </p:nvPicPr>
          <p:blipFill>
            <a:blip r:embed="rId16" cstate="print">
              <a:extLst>
                <a:ext uri="{28A0092B-C50C-407E-A947-70E740481C1C}">
                  <a14:useLocalDpi xmlns:a14="http://schemas.microsoft.com/office/drawing/2010/main" val="0"/>
                </a:ext>
              </a:extLst>
            </a:blip>
            <a:srcRect/>
            <a:stretch>
              <a:fillRect/>
            </a:stretch>
          </p:blipFill>
          <p:spPr bwMode="auto">
            <a:xfrm>
              <a:off x="10216098" y="3141960"/>
              <a:ext cx="576509" cy="576509"/>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70">
              <a:extLst>
                <a:ext uri="{FF2B5EF4-FFF2-40B4-BE49-F238E27FC236}">
                  <a16:creationId xmlns:a16="http://schemas.microsoft.com/office/drawing/2014/main" id="{2FD20F46-4C07-2BF9-964A-5514C49B48DE}"/>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5471238" y="2419084"/>
              <a:ext cx="1636987" cy="138697"/>
            </a:xfrm>
            <a:prstGeom prst="rect">
              <a:avLst/>
            </a:prstGeom>
          </p:spPr>
        </p:pic>
        <p:pic>
          <p:nvPicPr>
            <p:cNvPr id="72" name="Picture 2" descr="Image result">
              <a:extLst>
                <a:ext uri="{FF2B5EF4-FFF2-40B4-BE49-F238E27FC236}">
                  <a16:creationId xmlns:a16="http://schemas.microsoft.com/office/drawing/2014/main" id="{68915AEF-AE48-2AAD-31C2-560FA25C21A3}"/>
                </a:ext>
              </a:extLst>
            </p:cNvPr>
            <p:cNvPicPr>
              <a:picLocks noChangeAspect="1" noChangeArrowheads="1"/>
            </p:cNvPicPr>
            <p:nvPr/>
          </p:nvPicPr>
          <p:blipFill>
            <a:blip r:embed="rId18" cstate="print">
              <a:extLst>
                <a:ext uri="{28A0092B-C50C-407E-A947-70E740481C1C}">
                  <a14:useLocalDpi xmlns:a14="http://schemas.microsoft.com/office/drawing/2010/main" val="0"/>
                </a:ext>
              </a:extLst>
            </a:blip>
            <a:srcRect/>
            <a:stretch>
              <a:fillRect/>
            </a:stretch>
          </p:blipFill>
          <p:spPr bwMode="auto">
            <a:xfrm>
              <a:off x="10367572" y="4967067"/>
              <a:ext cx="576509" cy="576509"/>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72">
              <a:extLst>
                <a:ext uri="{FF2B5EF4-FFF2-40B4-BE49-F238E27FC236}">
                  <a16:creationId xmlns:a16="http://schemas.microsoft.com/office/drawing/2014/main" id="{7300698B-EBE2-04B7-29B2-19A2672D4D66}"/>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234407" y="5899199"/>
              <a:ext cx="959803" cy="443429"/>
            </a:xfrm>
            <a:prstGeom prst="rect">
              <a:avLst/>
            </a:prstGeom>
          </p:spPr>
        </p:pic>
        <p:pic>
          <p:nvPicPr>
            <p:cNvPr id="74" name="Picture 73">
              <a:extLst>
                <a:ext uri="{FF2B5EF4-FFF2-40B4-BE49-F238E27FC236}">
                  <a16:creationId xmlns:a16="http://schemas.microsoft.com/office/drawing/2014/main" id="{7925182A-4A4E-45C8-C1B6-2BC983297D74}"/>
                </a:ext>
              </a:extLst>
            </p:cNvPr>
            <p:cNvPicPr>
              <a:picLocks noChangeAspect="1"/>
            </p:cNvPicPr>
            <p:nvPr/>
          </p:nvPicPr>
          <p:blipFill>
            <a:blip r:embed="rId20">
              <a:extLst>
                <a:ext uri="{28A0092B-C50C-407E-A947-70E740481C1C}">
                  <a14:useLocalDpi xmlns:a14="http://schemas.microsoft.com/office/drawing/2010/main" val="0"/>
                </a:ext>
                <a:ext uri="{837473B0-CC2E-450A-ABE3-18F120FF3D39}">
                  <a1611:picAttrSrcUrl xmlns:a1611="http://schemas.microsoft.com/office/drawing/2016/11/main" r:id="rId21"/>
                </a:ext>
              </a:extLst>
            </a:blip>
            <a:stretch>
              <a:fillRect/>
            </a:stretch>
          </p:blipFill>
          <p:spPr>
            <a:xfrm>
              <a:off x="5577001" y="4091215"/>
              <a:ext cx="654368" cy="510085"/>
            </a:xfrm>
            <a:prstGeom prst="rect">
              <a:avLst/>
            </a:prstGeom>
          </p:spPr>
        </p:pic>
        <p:pic>
          <p:nvPicPr>
            <p:cNvPr id="75" name="Picture 2" descr="Verizon Media">
              <a:extLst>
                <a:ext uri="{FF2B5EF4-FFF2-40B4-BE49-F238E27FC236}">
                  <a16:creationId xmlns:a16="http://schemas.microsoft.com/office/drawing/2014/main" id="{D27E2CD0-CD19-B682-2D68-026F78309D0E}"/>
                </a:ext>
              </a:extLst>
            </p:cNvPr>
            <p:cNvPicPr>
              <a:picLocks noChangeAspect="1" noChangeArrowheads="1"/>
            </p:cNvPicPr>
            <p:nvPr/>
          </p:nvPicPr>
          <p:blipFill rotWithShape="1">
            <a:blip r:embed="rId22">
              <a:extLst>
                <a:ext uri="{28A0092B-C50C-407E-A947-70E740481C1C}">
                  <a14:useLocalDpi xmlns:a14="http://schemas.microsoft.com/office/drawing/2010/main" val="0"/>
                </a:ext>
              </a:extLst>
            </a:blip>
            <a:srcRect r="41226"/>
            <a:stretch/>
          </p:blipFill>
          <p:spPr bwMode="auto">
            <a:xfrm>
              <a:off x="7108225" y="5087984"/>
              <a:ext cx="843415" cy="366844"/>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75">
              <a:extLst>
                <a:ext uri="{FF2B5EF4-FFF2-40B4-BE49-F238E27FC236}">
                  <a16:creationId xmlns:a16="http://schemas.microsoft.com/office/drawing/2014/main" id="{5AD7F91C-F961-E085-9AA6-5CC1391F309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8659929" y="1060877"/>
              <a:ext cx="691737" cy="910671"/>
            </a:xfrm>
            <a:prstGeom prst="rect">
              <a:avLst/>
            </a:prstGeom>
          </p:spPr>
        </p:pic>
        <p:pic>
          <p:nvPicPr>
            <p:cNvPr id="77" name="Picture 76" descr="A close up of a logo&#10;&#10;Description automatically generated">
              <a:extLst>
                <a:ext uri="{FF2B5EF4-FFF2-40B4-BE49-F238E27FC236}">
                  <a16:creationId xmlns:a16="http://schemas.microsoft.com/office/drawing/2014/main" id="{F31846A6-E739-D03D-9189-B25577FDD6D3}"/>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9756851" y="3645452"/>
              <a:ext cx="1441322" cy="1441322"/>
            </a:xfrm>
            <a:prstGeom prst="rect">
              <a:avLst/>
            </a:prstGeom>
          </p:spPr>
        </p:pic>
        <p:pic>
          <p:nvPicPr>
            <p:cNvPr id="78" name="Picture 77" descr="A close up of a sign&#10;&#10;Description generated with very high confidence">
              <a:extLst>
                <a:ext uri="{FF2B5EF4-FFF2-40B4-BE49-F238E27FC236}">
                  <a16:creationId xmlns:a16="http://schemas.microsoft.com/office/drawing/2014/main" id="{47508038-345A-6157-A4AD-6B0393860EE5}"/>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8870649" y="2054936"/>
              <a:ext cx="865026" cy="865026"/>
            </a:xfrm>
            <a:prstGeom prst="rect">
              <a:avLst/>
            </a:prstGeom>
          </p:spPr>
        </p:pic>
        <p:pic>
          <p:nvPicPr>
            <p:cNvPr id="79" name="Picture 78" descr="A picture containing icon&#10;&#10;Description automatically generated">
              <a:extLst>
                <a:ext uri="{FF2B5EF4-FFF2-40B4-BE49-F238E27FC236}">
                  <a16:creationId xmlns:a16="http://schemas.microsoft.com/office/drawing/2014/main" id="{7CDBE0B4-5E39-D1BE-2ED5-68141DE5FC79}"/>
                </a:ext>
              </a:extLst>
            </p:cNvPr>
            <p:cNvPicPr>
              <a:picLocks noChangeAspect="1"/>
            </p:cNvPicPr>
            <p:nvPr/>
          </p:nvPicPr>
          <p:blipFill>
            <a:blip r:embed="rId26">
              <a:extLst>
                <a:ext uri="{28A0092B-C50C-407E-A947-70E740481C1C}">
                  <a14:useLocalDpi xmlns:a14="http://schemas.microsoft.com/office/drawing/2010/main" val="0"/>
                </a:ext>
              </a:extLst>
            </a:blip>
            <a:stretch>
              <a:fillRect/>
            </a:stretch>
          </p:blipFill>
          <p:spPr>
            <a:xfrm>
              <a:off x="8562361" y="4931663"/>
              <a:ext cx="990111" cy="558836"/>
            </a:xfrm>
            <a:prstGeom prst="rect">
              <a:avLst/>
            </a:prstGeom>
          </p:spPr>
        </p:pic>
        <p:pic>
          <p:nvPicPr>
            <p:cNvPr id="80" name="Picture 2">
              <a:extLst>
                <a:ext uri="{FF2B5EF4-FFF2-40B4-BE49-F238E27FC236}">
                  <a16:creationId xmlns:a16="http://schemas.microsoft.com/office/drawing/2014/main" id="{FF4C3DAA-7063-0D99-C195-F5AFC1FE5FC7}"/>
                </a:ext>
              </a:extLst>
            </p:cNvPr>
            <p:cNvPicPr>
              <a:picLocks noChangeAspect="1" noChangeArrowheads="1"/>
            </p:cNvPicPr>
            <p:nvPr/>
          </p:nvPicPr>
          <p:blipFill>
            <a:blip r:embed="rId27">
              <a:extLst>
                <a:ext uri="{28A0092B-C50C-407E-A947-70E740481C1C}">
                  <a14:useLocalDpi xmlns:a14="http://schemas.microsoft.com/office/drawing/2010/main" val="0"/>
                </a:ext>
              </a:extLst>
            </a:blip>
            <a:srcRect/>
            <a:stretch>
              <a:fillRect/>
            </a:stretch>
          </p:blipFill>
          <p:spPr bwMode="auto">
            <a:xfrm>
              <a:off x="7175843" y="3211711"/>
              <a:ext cx="1270440" cy="275262"/>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573242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E3D49A-F43D-42E7-94D1-99721EFCC208}"/>
              </a:ext>
            </a:extLst>
          </p:cNvPr>
          <p:cNvSpPr/>
          <p:nvPr/>
        </p:nvSpPr>
        <p:spPr>
          <a:xfrm>
            <a:off x="-1" y="0"/>
            <a:ext cx="2743200"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274320" rtlCol="0" anchor="ctr"/>
          <a:lstStyle/>
          <a:p>
            <a:pPr marL="169863" marR="78740" lvl="0" indent="0" algn="l" defTabSz="914400" rtl="0" eaLnBrk="1" fontAlgn="auto" latinLnBrk="0" hangingPunct="1">
              <a:lnSpc>
                <a:spcPct val="100000"/>
              </a:lnSpc>
              <a:spcBef>
                <a:spcPts val="105"/>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DINOT" panose="020B0504020101020102" pitchFamily="34" charset="0"/>
                <a:ea typeface="+mn-ea"/>
                <a:cs typeface="DINOT" panose="020B0504020101020102" pitchFamily="34" charset="0"/>
              </a:rPr>
              <a:t> </a:t>
            </a:r>
          </a:p>
        </p:txBody>
      </p:sp>
      <p:sp>
        <p:nvSpPr>
          <p:cNvPr id="4" name="TextBox 3">
            <a:extLst>
              <a:ext uri="{FF2B5EF4-FFF2-40B4-BE49-F238E27FC236}">
                <a16:creationId xmlns:a16="http://schemas.microsoft.com/office/drawing/2014/main" id="{E187D2B6-5E96-4C4B-A64E-77A6847A5E03}"/>
              </a:ext>
            </a:extLst>
          </p:cNvPr>
          <p:cNvSpPr txBox="1"/>
          <p:nvPr/>
        </p:nvSpPr>
        <p:spPr>
          <a:xfrm>
            <a:off x="178997" y="1172570"/>
            <a:ext cx="2083279" cy="4031873"/>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The NAF Board of Directors is made up of leaders in their fields who </a:t>
            </a:r>
            <a:r>
              <a:rPr kumimoji="0" lang="en-US" sz="1600" b="1" i="0" u="none" strike="noStrike" kern="1200" cap="none" spc="-25"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advocate for improving education in the United States</a:t>
            </a: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 Through their leadership, guidance and support, NAF is able to deliver on its promise of </a:t>
            </a:r>
            <a:r>
              <a:rPr kumimoji="0" lang="en-US" sz="1600" b="1" i="0" u="none" strike="noStrike" kern="1200" cap="none" spc="-25"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developing the next generation of future ready employees</a:t>
            </a: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0" name="Rectangle 9">
            <a:extLst>
              <a:ext uri="{FF2B5EF4-FFF2-40B4-BE49-F238E27FC236}">
                <a16:creationId xmlns:a16="http://schemas.microsoft.com/office/drawing/2014/main" id="{A39CC747-E6AB-449A-BCFD-05D05ED101B4}"/>
              </a:ext>
            </a:extLst>
          </p:cNvPr>
          <p:cNvSpPr/>
          <p:nvPr/>
        </p:nvSpPr>
        <p:spPr>
          <a:xfrm>
            <a:off x="3809" y="228600"/>
            <a:ext cx="6400800" cy="640080"/>
          </a:xfrm>
          <a:prstGeom prst="rect">
            <a:avLst/>
          </a:prstGeom>
          <a:solidFill>
            <a:srgbClr val="FCAF17"/>
          </a:solidFill>
          <a:ln w="12700" cap="flat" cmpd="sng" algn="ctr">
            <a:solidFill>
              <a:srgbClr val="FCAF17"/>
            </a:solidFill>
            <a:prstDash val="solid"/>
            <a:miter lim="800000"/>
          </a:ln>
          <a:effectLst/>
        </p:spPr>
        <p:txBody>
          <a:bodyPr rtlCol="0" anchor="ctr"/>
          <a:lstStyle/>
          <a:p>
            <a:pPr marL="11430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NAF Board of Directors</a:t>
            </a:r>
          </a:p>
        </p:txBody>
      </p:sp>
      <p:sp>
        <p:nvSpPr>
          <p:cNvPr id="9" name="Rectangle 8">
            <a:extLst>
              <a:ext uri="{FF2B5EF4-FFF2-40B4-BE49-F238E27FC236}">
                <a16:creationId xmlns:a16="http://schemas.microsoft.com/office/drawing/2014/main" id="{C7D6AB02-9D83-4652-B149-AD573AD804CE}"/>
              </a:ext>
            </a:extLst>
          </p:cNvPr>
          <p:cNvSpPr>
            <a:spLocks/>
          </p:cNvSpPr>
          <p:nvPr/>
        </p:nvSpPr>
        <p:spPr>
          <a:xfrm>
            <a:off x="3039105" y="1252581"/>
            <a:ext cx="8720079" cy="4745883"/>
          </a:xfrm>
          <a:prstGeom prst="rect">
            <a:avLst/>
          </a:prstGeom>
        </p:spPr>
        <p:txBody>
          <a:bodyPr wrap="square" numCol="4" spcCol="18288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Sanford I. Weill – Chairman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NAF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Kenneth I. Chenault – Vice Chairman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Chairman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and Managing Director, General Catalyst</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Robert Smith – Vice Chairman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Founder, Chairman and Chief Executive Officer, Vista Equity Partners</a:t>
            </a: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Eugene A. Ludwig – Secretary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CEO</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Spring Harbor Financial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Jeffrey A. Brill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Partner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Skadden, Arps, Slate, Meagher &amp; </a:t>
            </a:r>
            <a:r>
              <a:rPr kumimoji="0" lang="en-US" sz="1150" b="0" i="0" u="none" strike="noStrike" kern="1200" cap="none" spc="0" normalizeH="0" baseline="0" noProof="0" dirty="0" err="1">
                <a:ln>
                  <a:noFill/>
                </a:ln>
                <a:solidFill>
                  <a:prstClr val="black"/>
                </a:solidFill>
                <a:effectLst/>
                <a:uLnTx/>
                <a:uFillTx/>
                <a:latin typeface="DINOT" panose="020B0504020101020102" pitchFamily="34" charset="0"/>
                <a:ea typeface="+mn-ea"/>
                <a:cs typeface="DINOT" panose="020B0504020101020102" pitchFamily="34" charset="0"/>
              </a:rPr>
              <a:t>Flom</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LLP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Ursula M. Burns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Chairwoman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t>
            </a:r>
            <a:r>
              <a:rPr kumimoji="0" lang="en-US" sz="1150" b="0" i="0" u="none" strike="noStrike" kern="1200" cap="none" spc="0" normalizeH="0" baseline="0" noProof="0" dirty="0" err="1">
                <a:ln>
                  <a:noFill/>
                </a:ln>
                <a:solidFill>
                  <a:prstClr val="black"/>
                </a:solidFill>
                <a:effectLst/>
                <a:uLnTx/>
                <a:uFillTx/>
                <a:latin typeface="DINOT" panose="020B0504020101020102" pitchFamily="34" charset="0"/>
                <a:ea typeface="+mn-ea"/>
                <a:cs typeface="DINOT" panose="020B0504020101020102" pitchFamily="34" charset="0"/>
              </a:rPr>
              <a:t>Teneo</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Ltd,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Retired Chairman &amp; CEO, </a:t>
            </a:r>
            <a:r>
              <a:rPr kumimoji="0" lang="en-US" sz="1150" b="0" i="0" u="none" strike="noStrike" kern="1200" cap="none" spc="0" normalizeH="0" baseline="0" noProof="0" dirty="0" err="1">
                <a:ln>
                  <a:noFill/>
                </a:ln>
                <a:solidFill>
                  <a:prstClr val="black"/>
                </a:solidFill>
                <a:effectLst/>
                <a:uLnTx/>
                <a:uFillTx/>
                <a:latin typeface="DINOT" panose="020B0504020101020102" pitchFamily="34" charset="0"/>
                <a:ea typeface="+mn-ea"/>
                <a:cs typeface="DINOT" panose="020B0504020101020102" pitchFamily="34" charset="0"/>
              </a:rPr>
              <a:t>Veon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Ltd, Retired Chairman and CEO, Xerox Corporation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Lynne </a:t>
            </a:r>
            <a:r>
              <a:rPr kumimoji="0" lang="en-US" sz="1150" b="1" i="0" u="none" strike="noStrike" kern="1200" cap="none" spc="0" normalizeH="0" baseline="0" noProof="0" dirty="0" err="1">
                <a:ln>
                  <a:noFill/>
                </a:ln>
                <a:solidFill>
                  <a:srgbClr val="006A4F"/>
                </a:solidFill>
                <a:effectLst/>
                <a:uLnTx/>
                <a:uFillTx/>
                <a:latin typeface="DINOT-Bold" panose="020B0804020101020102" pitchFamily="34" charset="0"/>
                <a:ea typeface="+mn-ea"/>
                <a:cs typeface="DINOT-Bold" panose="020B0804020101020102" pitchFamily="34" charset="0"/>
              </a:rPr>
              <a:t>Doughtie</a:t>
            </a: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Retired</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Chairman &amp; Chief Executive Officer, KPMG</a:t>
            </a:r>
            <a:b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b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Lisa Dughi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Executive Officer, NAF</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Alex </a:t>
            </a:r>
            <a:r>
              <a:rPr kumimoji="0" lang="en-US" sz="1150" b="1" i="0" u="none" strike="noStrike" kern="1200" cap="none" spc="0" normalizeH="0" baseline="0" noProof="0" dirty="0" err="1">
                <a:ln>
                  <a:noFill/>
                </a:ln>
                <a:solidFill>
                  <a:srgbClr val="006A4F"/>
                </a:solidFill>
                <a:effectLst/>
                <a:uLnTx/>
                <a:uFillTx/>
                <a:latin typeface="DINOT-Bold" panose="020B0804020101020102" pitchFamily="34" charset="0"/>
                <a:ea typeface="+mn-ea"/>
                <a:cs typeface="DINOT-Bold" panose="020B0804020101020102" pitchFamily="34" charset="0"/>
              </a:rPr>
              <a:t>Gorsky</a:t>
            </a: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Executive</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Chairman, </a:t>
            </a:r>
            <a:b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b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Johnson &amp; Johnson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Gregory J. Hayes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President</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&amp; Chief Executive Officer, </a:t>
            </a: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Raytheon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Technologies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Erin McSweeney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 People Officer, UnitedHealth Group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Jennifer Morgan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Global Head of Portfolio Transformation &amp; Talent, Blackstone</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Nicola Palmer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Chief</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Technology Ambassador, 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Thomas Penny III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President</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Donohoe Hospitality Services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Marc Reed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Former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Executive Vice President &amp; Strategic Advisor to the Chairman, Verizon Communications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Larry Renfro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Vice</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Chairman, UnitedHealth Group, Founder &amp; Managing Partner, Optum Ventures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James D. Robinson III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General</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Partner &amp; Co-Founder, RRE Ventures</a:t>
            </a:r>
            <a:endParaRPr kumimoji="0" lang="en-US" sz="1150" b="1"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David Steward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Chairman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&amp; Founder, World Wide Technology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Joseph M. Tucci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Co-Chairman</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GTY Technology Holdings, Inc.</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Marc Weill</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Senior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Advisor, Two Sigma Ventures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Matthew Zielinski</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SVP</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President International Sales Organization, Lenovo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Shatiek Gatlin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a:t>
            </a:r>
            <a:r>
              <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Ex-Officio)</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srgbClr val="000000"/>
                </a:solidFill>
                <a:effectLst/>
                <a:uLnTx/>
                <a:uFillTx/>
                <a:latin typeface="DINOT" panose="020B0504020101020102" pitchFamily="34" charset="0"/>
                <a:ea typeface="+mn-ea"/>
                <a:cs typeface="DINOT" panose="020B0504020101020102" pitchFamily="34" charset="0"/>
              </a:rPr>
              <a:t>Chair</a:t>
            </a:r>
            <a: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 NAF Alumni Leadership Council </a:t>
            </a:r>
          </a:p>
        </p:txBody>
      </p:sp>
    </p:spTree>
    <p:extLst>
      <p:ext uri="{BB962C8B-B14F-4D97-AF65-F5344CB8AC3E}">
        <p14:creationId xmlns:p14="http://schemas.microsoft.com/office/powerpoint/2010/main" val="25402285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E3D49A-F43D-42E7-94D1-99721EFCC208}"/>
              </a:ext>
            </a:extLst>
          </p:cNvPr>
          <p:cNvSpPr/>
          <p:nvPr/>
        </p:nvSpPr>
        <p:spPr>
          <a:xfrm>
            <a:off x="-2" y="0"/>
            <a:ext cx="3508745"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274320" rtlCol="0" anchor="ctr"/>
          <a:lstStyle/>
          <a:p>
            <a:pPr marL="169863" marR="78740" lvl="0" indent="0" algn="l" defTabSz="914400" rtl="0" eaLnBrk="1" fontAlgn="auto" latinLnBrk="0" hangingPunct="1">
              <a:lnSpc>
                <a:spcPct val="100000"/>
              </a:lnSpc>
              <a:spcBef>
                <a:spcPts val="105"/>
              </a:spcBef>
              <a:spcAft>
                <a:spcPts val="0"/>
              </a:spcAft>
              <a:buClrTx/>
              <a:buSzTx/>
              <a:buFontTx/>
              <a:buNone/>
              <a:tabLst/>
              <a:defRPr/>
            </a:pPr>
            <a:r>
              <a:rPr kumimoji="0" lang="en-US" sz="1200" b="0" i="0" u="none" strike="noStrike" kern="1200" cap="none" spc="0" normalizeH="0" baseline="0" noProof="0">
                <a:ln>
                  <a:noFill/>
                </a:ln>
                <a:solidFill>
                  <a:prstClr val="black"/>
                </a:solidFill>
                <a:effectLst/>
                <a:uLnTx/>
                <a:uFillTx/>
                <a:latin typeface="DINOT" panose="020B0504020101020102" pitchFamily="34" charset="0"/>
                <a:ea typeface="+mn-ea"/>
                <a:cs typeface="DINOT" panose="020B0504020101020102" pitchFamily="34" charset="0"/>
              </a:rPr>
              <a:t> </a:t>
            </a:r>
          </a:p>
        </p:txBody>
      </p:sp>
      <p:sp>
        <p:nvSpPr>
          <p:cNvPr id="4" name="TextBox 3">
            <a:extLst>
              <a:ext uri="{FF2B5EF4-FFF2-40B4-BE49-F238E27FC236}">
                <a16:creationId xmlns:a16="http://schemas.microsoft.com/office/drawing/2014/main" id="{E187D2B6-5E96-4C4B-A64E-77A6847A5E03}"/>
              </a:ext>
            </a:extLst>
          </p:cNvPr>
          <p:cNvSpPr txBox="1"/>
          <p:nvPr/>
        </p:nvSpPr>
        <p:spPr>
          <a:xfrm>
            <a:off x="329959" y="1252580"/>
            <a:ext cx="2533821" cy="3785652"/>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Developed in 2013 as an adjunct committee to NAF’s Board of Directors to  address the growing role that science, technology, engineering, and mathematics now play in the nation’s economy, the Committee offers opportunities </a:t>
            </a: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for</a:t>
            </a:r>
            <a:r>
              <a:rPr kumimoji="0" lang="en-US" sz="1600" b="1" i="0" u="none" strike="noStrike" kern="1200" cap="none" spc="-25"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 top STEM leaders </a:t>
            </a: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 exchange perspectives </a:t>
            </a:r>
            <a:r>
              <a:rPr kumimoji="0" lang="en-US" sz="16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to </a:t>
            </a:r>
            <a:r>
              <a:rPr kumimoji="0" lang="en-US" sz="1600" b="1" i="0" u="none" strike="noStrike" kern="1200" cap="none" spc="-25"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develop and attract a diverse population into STEM careers</a:t>
            </a:r>
            <a:r>
              <a:rPr kumimoji="0" lang="en-US" sz="1600" b="0"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p>
        </p:txBody>
      </p:sp>
      <p:sp>
        <p:nvSpPr>
          <p:cNvPr id="10" name="Rectangle 9">
            <a:extLst>
              <a:ext uri="{FF2B5EF4-FFF2-40B4-BE49-F238E27FC236}">
                <a16:creationId xmlns:a16="http://schemas.microsoft.com/office/drawing/2014/main" id="{A39CC747-E6AB-449A-BCFD-05D05ED101B4}"/>
              </a:ext>
            </a:extLst>
          </p:cNvPr>
          <p:cNvSpPr/>
          <p:nvPr/>
        </p:nvSpPr>
        <p:spPr>
          <a:xfrm>
            <a:off x="3809" y="228600"/>
            <a:ext cx="6400800" cy="640080"/>
          </a:xfrm>
          <a:prstGeom prst="rect">
            <a:avLst/>
          </a:prstGeom>
          <a:solidFill>
            <a:srgbClr val="FCAF17"/>
          </a:solidFill>
          <a:ln w="12700" cap="flat" cmpd="sng" algn="ctr">
            <a:solidFill>
              <a:srgbClr val="FCAF17"/>
            </a:solidFill>
            <a:prstDash val="solid"/>
            <a:miter lim="800000"/>
          </a:ln>
          <a:effectLst/>
        </p:spPr>
        <p:txBody>
          <a:bodyPr rtlCol="0" anchor="ctr"/>
          <a:lstStyle/>
          <a:p>
            <a:pPr marL="11430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NAF STEM Advisory Committee</a:t>
            </a:r>
          </a:p>
        </p:txBody>
      </p:sp>
      <p:sp>
        <p:nvSpPr>
          <p:cNvPr id="9" name="Rectangle 8">
            <a:extLst>
              <a:ext uri="{FF2B5EF4-FFF2-40B4-BE49-F238E27FC236}">
                <a16:creationId xmlns:a16="http://schemas.microsoft.com/office/drawing/2014/main" id="{C7D6AB02-9D83-4652-B149-AD573AD804CE}"/>
              </a:ext>
            </a:extLst>
          </p:cNvPr>
          <p:cNvSpPr/>
          <p:nvPr/>
        </p:nvSpPr>
        <p:spPr>
          <a:xfrm>
            <a:off x="3710762" y="1252580"/>
            <a:ext cx="7931889" cy="4510268"/>
          </a:xfrm>
          <a:prstGeom prst="rect">
            <a:avLst/>
          </a:prstGeom>
        </p:spPr>
        <p:txBody>
          <a:bodyPr wrap="square" lIns="91440" tIns="45720" rIns="91440" bIns="45720" numCol="2" spcCol="182880" anchor="t">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Nicola Palmer - 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Chief Technology Ambassador, 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Miriam Hernandez-</a:t>
            </a:r>
            <a:r>
              <a:rPr kumimoji="0" lang="en-US" sz="1150" b="1" i="0" u="none" strike="noStrike" kern="1200" cap="none" spc="0" normalizeH="0" baseline="0" noProof="0" dirty="0" err="1">
                <a:ln>
                  <a:noFill/>
                </a:ln>
                <a:solidFill>
                  <a:srgbClr val="006A4F"/>
                </a:solidFill>
                <a:effectLst/>
                <a:uLnTx/>
                <a:uFillTx/>
                <a:latin typeface="DINOT-Bold"/>
                <a:ea typeface="+mn-ea"/>
                <a:cs typeface="DINOT-Bold" panose="020B0804020101020102" pitchFamily="34" charset="0"/>
              </a:rPr>
              <a:t>Kakol</a:t>
            </a: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 – Vice Chair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Retired, Global Head, Management Consulting Practice, KPMG International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Alecia </a:t>
            </a:r>
            <a:r>
              <a:rPr kumimoji="0" lang="en-US" sz="1150" b="1" i="0" u="none" strike="noStrike" kern="1200" cap="none" spc="0" normalizeH="0" baseline="0" noProof="0" dirty="0" err="1">
                <a:ln>
                  <a:noFill/>
                </a:ln>
                <a:solidFill>
                  <a:srgbClr val="006A4F"/>
                </a:solidFill>
                <a:effectLst/>
                <a:uLnTx/>
                <a:uFillTx/>
                <a:latin typeface="DINOT-Bold"/>
                <a:ea typeface="+mn-ea"/>
                <a:cs typeface="DINOT-Bold" panose="020B0804020101020102" pitchFamily="34" charset="0"/>
              </a:rPr>
              <a:t>Deanda</a:t>
            </a: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-Gregg</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Assistant Vice President, Human Resources, AT&amp;T </a:t>
            </a: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Mike </a:t>
            </a:r>
            <a:r>
              <a:rPr kumimoji="0" lang="en-US" sz="1150" b="1" i="0" u="none" strike="noStrike" kern="1200" cap="none" spc="0" normalizeH="0" baseline="0" noProof="0" dirty="0" err="1">
                <a:ln>
                  <a:noFill/>
                </a:ln>
                <a:solidFill>
                  <a:srgbClr val="006A4F"/>
                </a:solidFill>
                <a:effectLst/>
                <a:uLnTx/>
                <a:uFillTx/>
                <a:latin typeface="DINOT-Bold"/>
                <a:ea typeface="+mn-ea"/>
                <a:cs typeface="DINOT-Bold" panose="020B0804020101020102" pitchFamily="34" charset="0"/>
              </a:rPr>
              <a:t>Golz</a:t>
            </a:r>
            <a:endPar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Senior Vice President &amp; CIO Americas, SAP</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Vinay Iyengar</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Investor, Two Sigma Ventures</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Conrod Kelly</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Managing Director MSD Chile, </a:t>
            </a:r>
            <a:br>
              <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b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Merck</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Dana </a:t>
            </a:r>
            <a:r>
              <a:rPr kumimoji="0" lang="en-US" sz="1150" b="1" i="0" u="none" strike="noStrike" kern="1200" cap="none" spc="0" normalizeH="0" baseline="0" noProof="0" dirty="0" err="1">
                <a:ln>
                  <a:noFill/>
                </a:ln>
                <a:solidFill>
                  <a:srgbClr val="006A4F"/>
                </a:solidFill>
                <a:effectLst/>
                <a:uLnTx/>
                <a:uFillTx/>
                <a:latin typeface="DINOT-Bold"/>
                <a:ea typeface="+mn-ea"/>
                <a:cs typeface="DINOT-Bold" panose="020B0804020101020102" pitchFamily="34" charset="0"/>
              </a:rPr>
              <a:t>Lorberg</a:t>
            </a:r>
            <a:endPar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Retired Executive Vice President, Mastercard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Marilyn McDonald</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Senior Vice President, B2B Customer Experiences, Mastercard</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Brian Monahan</a:t>
            </a:r>
            <a:br>
              <a:rPr kumimoji="0" lang="en-US" sz="1150" b="1" i="0" u="none" strike="noStrike" kern="1200" cap="none" spc="0" normalizeH="0" baseline="0" noProof="0" dirty="0">
                <a:ln>
                  <a:noFill/>
                </a:ln>
                <a:solidFill>
                  <a:prstClr val="black"/>
                </a:solidFill>
                <a:effectLst/>
                <a:uLnTx/>
                <a:uFillTx/>
                <a:latin typeface="DINOT-Bold" panose="020B0804020101020102" pitchFamily="34" charset="0"/>
                <a:ea typeface="+mn-ea"/>
                <a:cs typeface="DINOT-Bold" panose="020B0804020101020102" pitchFamily="34" charset="0"/>
              </a:rPr>
            </a:b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Global Client President; Head of US Ventures, </a:t>
            </a:r>
            <a:r>
              <a:rPr kumimoji="0" lang="en-US" sz="1150" b="0" i="0" u="none" strike="noStrike" kern="1200" cap="none" spc="0" normalizeH="0" baseline="0" noProof="0" dirty="0" err="1">
                <a:ln>
                  <a:noFill/>
                </a:ln>
                <a:solidFill>
                  <a:prstClr val="black"/>
                </a:solidFill>
                <a:effectLst/>
                <a:uLnTx/>
                <a:uFillTx/>
                <a:latin typeface="DINOT"/>
                <a:ea typeface="+mn-ea"/>
                <a:cs typeface="DINOT" panose="020B0504020101020102" pitchFamily="34" charset="0"/>
              </a:rPr>
              <a:t>dentsu</a:t>
            </a: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 international</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err="1">
                <a:ln>
                  <a:noFill/>
                </a:ln>
                <a:solidFill>
                  <a:srgbClr val="006A4F"/>
                </a:solidFill>
                <a:effectLst/>
                <a:uLnTx/>
                <a:uFillTx/>
                <a:latin typeface="DINOT-Bold"/>
                <a:ea typeface="+mn-ea"/>
                <a:cs typeface="DINOT-Bold" panose="020B0804020101020102" pitchFamily="34" charset="0"/>
              </a:rPr>
              <a:t>Milanka</a:t>
            </a: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 </a:t>
            </a:r>
            <a:r>
              <a:rPr kumimoji="0" lang="en-US" sz="1150" b="1" i="0" u="none" strike="noStrike" kern="1200" cap="none" spc="0" normalizeH="0" baseline="0" noProof="0" dirty="0" err="1">
                <a:ln>
                  <a:noFill/>
                </a:ln>
                <a:solidFill>
                  <a:srgbClr val="006A4F"/>
                </a:solidFill>
                <a:effectLst/>
                <a:uLnTx/>
                <a:uFillTx/>
                <a:latin typeface="DINOT-Bold"/>
                <a:ea typeface="+mn-ea"/>
                <a:cs typeface="DINOT-Bold" panose="020B0804020101020102" pitchFamily="34" charset="0"/>
              </a:rPr>
              <a:t>Muecke</a:t>
            </a:r>
            <a:endPar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Director, Global Commercial Communications and Brand Strategy, Lenovo</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“Ram” Sankaran Ramanathan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Vice President, Network Systems, Verizon</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Juan F. Rodriguez</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Strategic Advisory – Public Sector K12, World Wide Technology</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15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1" i="0" u="none" strike="noStrike" kern="1200" cap="none" spc="0" normalizeH="0" baseline="0" noProof="0" dirty="0">
                <a:ln>
                  <a:noFill/>
                </a:ln>
                <a:solidFill>
                  <a:srgbClr val="006A4F"/>
                </a:solidFill>
                <a:effectLst/>
                <a:uLnTx/>
                <a:uFillTx/>
                <a:latin typeface="DINOT-Bold"/>
                <a:ea typeface="+mn-ea"/>
                <a:cs typeface="DINOT-Bold" panose="020B0804020101020102" pitchFamily="34" charset="0"/>
              </a:rPr>
              <a:t>Brian Thomas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150" b="0" i="0" u="none" strike="noStrike" kern="1200" cap="none" spc="0" normalizeH="0" baseline="0" noProof="0" dirty="0">
                <a:ln>
                  <a:noFill/>
                </a:ln>
                <a:solidFill>
                  <a:prstClr val="black"/>
                </a:solidFill>
                <a:effectLst/>
                <a:uLnTx/>
                <a:uFillTx/>
                <a:latin typeface="DINOT"/>
                <a:ea typeface="+mn-ea"/>
                <a:cs typeface="DINOT" panose="020B0504020101020102" pitchFamily="34" charset="0"/>
              </a:rPr>
              <a:t>President &amp; CEO, Lightspeed Systems</a:t>
            </a:r>
          </a:p>
        </p:txBody>
      </p:sp>
    </p:spTree>
    <p:extLst>
      <p:ext uri="{BB962C8B-B14F-4D97-AF65-F5344CB8AC3E}">
        <p14:creationId xmlns:p14="http://schemas.microsoft.com/office/powerpoint/2010/main" val="145517466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bg>
      <p:bgPr>
        <a:gradFill flip="none" rotWithShape="1">
          <a:gsLst>
            <a:gs pos="54000">
              <a:schemeClr val="tx2"/>
            </a:gs>
            <a:gs pos="100000">
              <a:schemeClr val="accent1"/>
            </a:gs>
          </a:gsLst>
          <a:lin ang="2700000" scaled="0"/>
          <a:tileRect/>
        </a:gradFill>
        <a:effectLst/>
      </p:bgPr>
    </p:bg>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242A996C-8CC8-71DA-0954-CBA597B0D81D}"/>
              </a:ext>
            </a:extLst>
          </p:cNvPr>
          <p:cNvSpPr txBox="1"/>
          <p:nvPr/>
        </p:nvSpPr>
        <p:spPr>
          <a:xfrm>
            <a:off x="8164945" y="3910783"/>
            <a:ext cx="32327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Admissions</a:t>
            </a:r>
          </a:p>
        </p:txBody>
      </p:sp>
      <p:sp>
        <p:nvSpPr>
          <p:cNvPr id="5" name="TextBox 4">
            <a:extLst>
              <a:ext uri="{FF2B5EF4-FFF2-40B4-BE49-F238E27FC236}">
                <a16:creationId xmlns:a16="http://schemas.microsoft.com/office/drawing/2014/main" id="{A2156E67-1800-4065-EB66-5F6AE9EF4A8D}"/>
              </a:ext>
            </a:extLst>
          </p:cNvPr>
          <p:cNvSpPr txBox="1"/>
          <p:nvPr/>
        </p:nvSpPr>
        <p:spPr>
          <a:xfrm>
            <a:off x="4774045" y="2691583"/>
            <a:ext cx="6623627"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FFFF"/>
                </a:solidFill>
                <a:effectLst/>
                <a:uLnTx/>
                <a:uFillTx/>
                <a:latin typeface="DIN 2014"/>
                <a:ea typeface="+mn-ea"/>
                <a:cs typeface="+mn-cs"/>
              </a:rPr>
              <a:t>Starting a NAF Academy</a:t>
            </a:r>
          </a:p>
        </p:txBody>
      </p:sp>
    </p:spTree>
    <p:extLst>
      <p:ext uri="{BB962C8B-B14F-4D97-AF65-F5344CB8AC3E}">
        <p14:creationId xmlns:p14="http://schemas.microsoft.com/office/powerpoint/2010/main" val="143233182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494126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Admissions</a:t>
            </a:r>
            <a:endPar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9" name="TextBox 8">
            <a:extLst>
              <a:ext uri="{FF2B5EF4-FFF2-40B4-BE49-F238E27FC236}">
                <a16:creationId xmlns:a16="http://schemas.microsoft.com/office/drawing/2014/main" id="{7DEF58B4-DBB5-6C0B-A3EC-9A1C21B00127}"/>
              </a:ext>
            </a:extLst>
          </p:cNvPr>
          <p:cNvSpPr txBox="1"/>
          <p:nvPr/>
        </p:nvSpPr>
        <p:spPr>
          <a:xfrm>
            <a:off x="6270217" y="4827237"/>
            <a:ext cx="5797296" cy="1569660"/>
          </a:xfrm>
          <a:prstGeom prst="rect">
            <a:avLst/>
          </a:prstGeom>
          <a:ln w="19050">
            <a:solidFill>
              <a:srgbClr val="FCAF17"/>
            </a:solidFill>
          </a:ln>
        </p:spPr>
        <p:style>
          <a:lnRef idx="2">
            <a:schemeClr val="accent6"/>
          </a:lnRef>
          <a:fillRef idx="1">
            <a:schemeClr val="lt1"/>
          </a:fillRef>
          <a:effectRef idx="0">
            <a:schemeClr val="accent6"/>
          </a:effectRef>
          <a:fontRef idx="minor">
            <a:schemeClr val="dk1"/>
          </a:fontRef>
        </p:style>
        <p:txBody>
          <a:bodyPr wrap="square">
            <a:spAutoFit/>
          </a:bodyPr>
          <a:lstStyle/>
          <a:p>
            <a:pPr algn="ctr" rtl="0" fontAlgn="base"/>
            <a:r>
              <a:rPr lang="en-US" sz="1400" b="1" i="0" dirty="0">
                <a:solidFill>
                  <a:srgbClr val="FCAF17"/>
                </a:solidFill>
                <a:effectLst/>
                <a:latin typeface="DINOT" panose="020B0504020101020102" pitchFamily="34" charset="0"/>
              </a:rPr>
              <a:t>Fast Track Program</a:t>
            </a:r>
            <a:r>
              <a:rPr lang="en-US" sz="1400" b="0" i="0" dirty="0">
                <a:solidFill>
                  <a:srgbClr val="FCAF17"/>
                </a:solidFill>
                <a:effectLst/>
                <a:latin typeface="DINOT" panose="020B0504020101020102" pitchFamily="34" charset="0"/>
              </a:rPr>
              <a:t> </a:t>
            </a:r>
            <a:endParaRPr lang="en-US" b="0" i="0" dirty="0">
              <a:solidFill>
                <a:srgbClr val="FCAF17"/>
              </a:solidFill>
              <a:effectLst/>
              <a:latin typeface="Segoe UI" panose="020B0502040204020203" pitchFamily="34" charset="0"/>
            </a:endParaRPr>
          </a:p>
          <a:p>
            <a:pPr rtl="0" fontAlgn="base">
              <a:spcAft>
                <a:spcPts val="600"/>
              </a:spcAft>
            </a:pPr>
            <a:r>
              <a:rPr lang="en-US" sz="1100" b="0" i="0" dirty="0">
                <a:solidFill>
                  <a:srgbClr val="000000"/>
                </a:solidFill>
                <a:effectLst/>
                <a:latin typeface="DINOT" panose="020B0504020101020102" pitchFamily="34" charset="0"/>
              </a:rPr>
              <a:t>The </a:t>
            </a:r>
            <a:r>
              <a:rPr lang="en-US" sz="1100" b="0" i="0" dirty="0">
                <a:solidFill>
                  <a:srgbClr val="32B04A"/>
                </a:solidFill>
                <a:effectLst/>
                <a:latin typeface="DINOT" panose="020B0504020101020102" pitchFamily="34" charset="0"/>
                <a:hlinkClick r:id="rId3">
                  <a:extLst>
                    <a:ext uri="{A12FA001-AC4F-418D-AE19-62706E023703}">
                      <ahyp:hlinkClr xmlns:ahyp="http://schemas.microsoft.com/office/drawing/2018/hyperlinkcolor" val="tx"/>
                    </a:ext>
                  </a:extLst>
                </a:hlinkClick>
              </a:rPr>
              <a:t>Fast Track process</a:t>
            </a:r>
            <a:r>
              <a:rPr lang="en-US" sz="1100" b="0" i="0" dirty="0">
                <a:solidFill>
                  <a:srgbClr val="32B04A"/>
                </a:solidFill>
                <a:effectLst/>
                <a:latin typeface="DINOT" panose="020B0504020101020102" pitchFamily="34" charset="0"/>
              </a:rPr>
              <a:t> </a:t>
            </a:r>
            <a:r>
              <a:rPr lang="en-US" sz="1100" b="0" i="0" dirty="0">
                <a:solidFill>
                  <a:srgbClr val="000000"/>
                </a:solidFill>
                <a:effectLst/>
                <a:latin typeface="DINOT" panose="020B0504020101020102" pitchFamily="34" charset="0"/>
              </a:rPr>
              <a:t>allows existing career academies implementing most NAF standards, NCAC, or Linked Learning Certified, to join the academy network with full membership benefits. The application involves gathering all necessary documentation to demonstrate that the existing career academy aligns with NAF’s design, allowing them to expedite the academy’s launch and receive the associated membership support and resources. Note: A $2,000 membership fee is due at the time of the academy's launch.</a:t>
            </a:r>
          </a:p>
          <a:p>
            <a:pPr algn="ctr" rtl="0" fontAlgn="base"/>
            <a:r>
              <a:rPr lang="en-US" sz="1100" b="0" i="0" dirty="0">
                <a:solidFill>
                  <a:srgbClr val="000000"/>
                </a:solidFill>
                <a:effectLst/>
                <a:latin typeface="Segoe UI" panose="020B0502040204020203" pitchFamily="34" charset="0"/>
              </a:rPr>
              <a:t>The application fee is $4,000</a:t>
            </a:r>
          </a:p>
        </p:txBody>
      </p:sp>
      <p:sp>
        <p:nvSpPr>
          <p:cNvPr id="13" name="TextBox 12">
            <a:extLst>
              <a:ext uri="{FF2B5EF4-FFF2-40B4-BE49-F238E27FC236}">
                <a16:creationId xmlns:a16="http://schemas.microsoft.com/office/drawing/2014/main" id="{53129BFA-B0AA-AF83-AD19-0268DA637B0C}"/>
              </a:ext>
            </a:extLst>
          </p:cNvPr>
          <p:cNvSpPr txBox="1"/>
          <p:nvPr/>
        </p:nvSpPr>
        <p:spPr>
          <a:xfrm>
            <a:off x="295275" y="4827237"/>
            <a:ext cx="5800725" cy="1569660"/>
          </a:xfrm>
          <a:prstGeom prst="rect">
            <a:avLst/>
          </a:prstGeom>
          <a:ln w="19050">
            <a:solidFill>
              <a:srgbClr val="009EC9"/>
            </a:solidFill>
          </a:ln>
        </p:spPr>
        <p:style>
          <a:lnRef idx="2">
            <a:schemeClr val="accent2"/>
          </a:lnRef>
          <a:fillRef idx="1">
            <a:schemeClr val="lt1"/>
          </a:fillRef>
          <a:effectRef idx="0">
            <a:schemeClr val="accent2"/>
          </a:effectRef>
          <a:fontRef idx="minor">
            <a:schemeClr val="dk1"/>
          </a:fontRef>
        </p:style>
        <p:txBody>
          <a:bodyPr wrap="square">
            <a:spAutoFit/>
          </a:bodyPr>
          <a:lstStyle/>
          <a:p>
            <a:pPr algn="ctr" rtl="0" fontAlgn="base"/>
            <a:r>
              <a:rPr lang="en-US" sz="1400" b="1" i="0" dirty="0">
                <a:solidFill>
                  <a:srgbClr val="009EC9"/>
                </a:solidFill>
                <a:effectLst/>
                <a:latin typeface="DINOT" panose="020B0504020101020102" pitchFamily="34" charset="0"/>
              </a:rPr>
              <a:t>Year of Planning Program </a:t>
            </a:r>
            <a:endParaRPr lang="en-US" b="1" i="0" dirty="0">
              <a:solidFill>
                <a:srgbClr val="009EC9"/>
              </a:solidFill>
              <a:effectLst/>
              <a:latin typeface="Segoe UI" panose="020B0502040204020203" pitchFamily="34" charset="0"/>
            </a:endParaRPr>
          </a:p>
          <a:p>
            <a:pPr rtl="0" fontAlgn="base">
              <a:spcAft>
                <a:spcPts val="600"/>
              </a:spcAft>
            </a:pPr>
            <a:r>
              <a:rPr lang="en-US" sz="1100" b="0" i="0" dirty="0">
                <a:solidFill>
                  <a:srgbClr val="000000"/>
                </a:solidFill>
                <a:effectLst/>
                <a:latin typeface="DINOT" panose="020B0504020101020102" pitchFamily="34" charset="0"/>
              </a:rPr>
              <a:t>The Year of Planning is a customized developmental process for implementing a NAF academy. Districts with little or no experience designing a career-focused program receive personalized support and guided technical assistance to ensure that local programming goals align with NAF's design prior to the academy launch. This planning phase helps to establish a sustainable foundation that fosters academic success and builds the capacity to deliver on the promises made to academy students and the community. </a:t>
            </a:r>
          </a:p>
          <a:p>
            <a:pPr algn="ctr" rtl="0" fontAlgn="base"/>
            <a:r>
              <a:rPr lang="en-US" sz="1100" b="0" i="0" dirty="0">
                <a:solidFill>
                  <a:srgbClr val="000000"/>
                </a:solidFill>
                <a:effectLst/>
                <a:latin typeface="Segoe UI" panose="020B0502040204020203" pitchFamily="34" charset="0"/>
              </a:rPr>
              <a:t>The application fee is $12,000</a:t>
            </a:r>
          </a:p>
        </p:txBody>
      </p:sp>
      <p:sp>
        <p:nvSpPr>
          <p:cNvPr id="10" name="TextBox 9">
            <a:extLst>
              <a:ext uri="{FF2B5EF4-FFF2-40B4-BE49-F238E27FC236}">
                <a16:creationId xmlns:a16="http://schemas.microsoft.com/office/drawing/2014/main" id="{EF489839-5EBD-93F5-B260-4ED15912FF19}"/>
              </a:ext>
            </a:extLst>
          </p:cNvPr>
          <p:cNvSpPr txBox="1"/>
          <p:nvPr/>
        </p:nvSpPr>
        <p:spPr>
          <a:xfrm>
            <a:off x="4333390" y="1440000"/>
            <a:ext cx="7734123" cy="815608"/>
          </a:xfrm>
          <a:prstGeom prst="rect">
            <a:avLst/>
          </a:prstGeom>
          <a:noFill/>
          <a:ln w="19050">
            <a:solidFill>
              <a:srgbClr val="006A4F"/>
            </a:solidFill>
          </a:ln>
        </p:spPr>
        <p:txBody>
          <a:bodyPr wrap="square">
            <a:spAutoFit/>
          </a:bodyPr>
          <a:lstStyle/>
          <a:p>
            <a:pPr algn="l" rtl="0" fontAlgn="base"/>
            <a:r>
              <a:rPr lang="en-US" sz="1400" b="1" i="0" dirty="0">
                <a:solidFill>
                  <a:srgbClr val="006A4F"/>
                </a:solidFill>
                <a:effectLst/>
                <a:latin typeface="DINOT" panose="020B0504020101020102" pitchFamily="34" charset="0"/>
              </a:rPr>
              <a:t>Who is Eligible</a:t>
            </a:r>
            <a:r>
              <a:rPr lang="en-US" sz="1400" b="0" i="0" dirty="0">
                <a:solidFill>
                  <a:srgbClr val="006A4F"/>
                </a:solidFill>
                <a:effectLst/>
                <a:latin typeface="DINOT" panose="020B0504020101020102" pitchFamily="34" charset="0"/>
              </a:rPr>
              <a:t> </a:t>
            </a:r>
            <a:endParaRPr lang="en-US" b="0" i="0" dirty="0">
              <a:solidFill>
                <a:srgbClr val="006A4F"/>
              </a:solidFill>
              <a:effectLst/>
              <a:latin typeface="Segoe UI" panose="020B0502040204020203" pitchFamily="34" charset="0"/>
            </a:endParaRPr>
          </a:p>
          <a:p>
            <a:pPr algn="l" rtl="0" fontAlgn="base"/>
            <a:r>
              <a:rPr lang="en-US" sz="1100" b="0" i="0" dirty="0">
                <a:solidFill>
                  <a:srgbClr val="000000"/>
                </a:solidFill>
                <a:effectLst/>
                <a:latin typeface="DINOT" panose="020B0504020101020102" pitchFamily="34" charset="0"/>
              </a:rPr>
              <a:t>NAF promotes full district engagement in creating academies to maximize successful and sustained academy development. The annual membership fee is $2,000 per academy, with multi-academy discounts available. Begin the process by completing the </a:t>
            </a:r>
            <a:r>
              <a:rPr lang="en-US" sz="1100" b="0" i="0" dirty="0">
                <a:solidFill>
                  <a:srgbClr val="32B04A"/>
                </a:solidFill>
                <a:effectLst/>
                <a:latin typeface="DINOT" panose="020B0504020101020102" pitchFamily="34" charset="0"/>
                <a:hlinkClick r:id="rId4">
                  <a:extLst>
                    <a:ext uri="{A12FA001-AC4F-418D-AE19-62706E023703}">
                      <ahyp:hlinkClr xmlns:ahyp="http://schemas.microsoft.com/office/drawing/2018/hyperlinkcolor" val="tx"/>
                    </a:ext>
                  </a:extLst>
                </a:hlinkClick>
              </a:rPr>
              <a:t>NAF Interest Survey </a:t>
            </a:r>
            <a:r>
              <a:rPr lang="en-US" sz="1100" b="0" i="0" dirty="0">
                <a:solidFill>
                  <a:srgbClr val="000000"/>
                </a:solidFill>
                <a:effectLst/>
                <a:latin typeface="DINOT" panose="020B0504020101020102" pitchFamily="34" charset="0"/>
              </a:rPr>
              <a:t>to indicate your </a:t>
            </a:r>
            <a:r>
              <a:rPr lang="en-US" sz="1100" dirty="0">
                <a:solidFill>
                  <a:srgbClr val="000000"/>
                </a:solidFill>
                <a:latin typeface="DINOT" panose="020B0504020101020102" pitchFamily="34" charset="0"/>
              </a:rPr>
              <a:t>interest and </a:t>
            </a:r>
            <a:r>
              <a:rPr lang="en-US" sz="1100" b="0" i="0" dirty="0">
                <a:solidFill>
                  <a:srgbClr val="000000"/>
                </a:solidFill>
                <a:effectLst/>
                <a:latin typeface="DINOT" panose="020B0504020101020102" pitchFamily="34" charset="0"/>
              </a:rPr>
              <a:t>commitment to partnering with NAF. </a:t>
            </a:r>
            <a:endParaRPr lang="en-US" b="0" i="0" dirty="0">
              <a:solidFill>
                <a:srgbClr val="000000"/>
              </a:solidFill>
              <a:effectLst/>
              <a:latin typeface="Segoe UI" panose="020B0502040204020203" pitchFamily="34" charset="0"/>
            </a:endParaRPr>
          </a:p>
        </p:txBody>
      </p:sp>
      <p:sp>
        <p:nvSpPr>
          <p:cNvPr id="12" name="TextBox 11">
            <a:extLst>
              <a:ext uri="{FF2B5EF4-FFF2-40B4-BE49-F238E27FC236}">
                <a16:creationId xmlns:a16="http://schemas.microsoft.com/office/drawing/2014/main" id="{BABA030C-32B2-375F-E070-4CFDE07BE0CB}"/>
              </a:ext>
            </a:extLst>
          </p:cNvPr>
          <p:cNvSpPr txBox="1"/>
          <p:nvPr/>
        </p:nvSpPr>
        <p:spPr>
          <a:xfrm>
            <a:off x="1205345" y="2900203"/>
            <a:ext cx="9746673" cy="1261884"/>
          </a:xfrm>
          <a:prstGeom prst="rect">
            <a:avLst/>
          </a:prstGeom>
          <a:noFill/>
          <a:ln w="19050">
            <a:solidFill>
              <a:srgbClr val="006A4F"/>
            </a:solidFill>
          </a:ln>
        </p:spPr>
        <p:txBody>
          <a:bodyPr wrap="square">
            <a:spAutoFit/>
          </a:bodyPr>
          <a:lstStyle/>
          <a:p>
            <a:pPr algn="l" rtl="0" fontAlgn="base"/>
            <a:r>
              <a:rPr lang="en-US" sz="2000" b="1" i="0" dirty="0">
                <a:solidFill>
                  <a:srgbClr val="006A4F"/>
                </a:solidFill>
                <a:effectLst/>
                <a:latin typeface="DINOT" panose="020B0504020101020102" pitchFamily="34" charset="0"/>
              </a:rPr>
              <a:t>Step 1</a:t>
            </a:r>
            <a:endParaRPr lang="en-US" sz="2000" b="0" i="0" dirty="0">
              <a:solidFill>
                <a:srgbClr val="006A4F"/>
              </a:solidFill>
              <a:effectLst/>
              <a:latin typeface="Segoe UI" panose="020B0502040204020203" pitchFamily="34" charset="0"/>
            </a:endParaRPr>
          </a:p>
          <a:p>
            <a:pPr algn="l" rtl="0" fontAlgn="base"/>
            <a:r>
              <a:rPr lang="en-US" sz="1400" b="0" i="0" dirty="0">
                <a:solidFill>
                  <a:srgbClr val="000000"/>
                </a:solidFill>
                <a:effectLst/>
                <a:latin typeface="DINOT" panose="020B0504020101020102" pitchFamily="34" charset="0"/>
              </a:rPr>
              <a:t>Start a NAF academy in your school district by forming a dedicated team of stakeholders with a shared vision of building partnerships around a unique framework to facilitate essential opportunities by connecting students, educators, and businesses to strengthen communities. The multi-disciplinary team represents the school community and brings their expertise and perspective to develop an academy design plan. </a:t>
            </a:r>
            <a:r>
              <a:rPr lang="en-US" sz="1400" b="0" i="0" dirty="0">
                <a:solidFill>
                  <a:srgbClr val="32B04A"/>
                </a:solidFill>
                <a:effectLst/>
                <a:latin typeface="DINOT" panose="020B0504020101020102" pitchFamily="34" charset="0"/>
                <a:hlinkClick r:id="rId5">
                  <a:extLst>
                    <a:ext uri="{A12FA001-AC4F-418D-AE19-62706E023703}">
                      <ahyp:hlinkClr xmlns:ahyp="http://schemas.microsoft.com/office/drawing/2018/hyperlinkcolor" val="tx"/>
                    </a:ext>
                  </a:extLst>
                </a:hlinkClick>
              </a:rPr>
              <a:t>Recruit the Academy Design Team </a:t>
            </a:r>
            <a:endParaRPr lang="en-US" sz="1400" b="0" i="0" dirty="0">
              <a:solidFill>
                <a:srgbClr val="32B04A"/>
              </a:solidFill>
              <a:effectLst/>
              <a:latin typeface="Segoe UI" panose="020B0502040204020203" pitchFamily="34" charset="0"/>
            </a:endParaRPr>
          </a:p>
        </p:txBody>
      </p:sp>
      <p:grpSp>
        <p:nvGrpSpPr>
          <p:cNvPr id="15" name="Group 14">
            <a:extLst>
              <a:ext uri="{FF2B5EF4-FFF2-40B4-BE49-F238E27FC236}">
                <a16:creationId xmlns:a16="http://schemas.microsoft.com/office/drawing/2014/main" id="{FEE49CE2-F211-03F6-D992-DE429461DD6B}"/>
              </a:ext>
            </a:extLst>
          </p:cNvPr>
          <p:cNvGrpSpPr>
            <a:grpSpLocks noChangeAspect="1"/>
          </p:cNvGrpSpPr>
          <p:nvPr/>
        </p:nvGrpSpPr>
        <p:grpSpPr>
          <a:xfrm>
            <a:off x="5851639" y="2323377"/>
            <a:ext cx="2948463" cy="520738"/>
            <a:chOff x="2589768" y="1437057"/>
            <a:chExt cx="2948463" cy="520738"/>
          </a:xfrm>
        </p:grpSpPr>
        <p:sp>
          <p:nvSpPr>
            <p:cNvPr id="16" name="Straight Connector 3">
              <a:extLst>
                <a:ext uri="{FF2B5EF4-FFF2-40B4-BE49-F238E27FC236}">
                  <a16:creationId xmlns:a16="http://schemas.microsoft.com/office/drawing/2014/main" id="{3FE6100D-905B-F287-D128-5A4080725E2C}"/>
                </a:ext>
              </a:extLst>
            </p:cNvPr>
            <p:cNvSpPr/>
            <p:nvPr/>
          </p:nvSpPr>
          <p:spPr>
            <a:xfrm>
              <a:off x="2589768" y="1437057"/>
              <a:ext cx="2948463" cy="520738"/>
            </a:xfrm>
            <a:custGeom>
              <a:avLst/>
              <a:gdLst/>
              <a:ahLst/>
              <a:cxnLst/>
              <a:rect l="0" t="0" r="0" b="0"/>
              <a:pathLst>
                <a:path>
                  <a:moveTo>
                    <a:pt x="2948463" y="0"/>
                  </a:moveTo>
                  <a:lnTo>
                    <a:pt x="2948463" y="277469"/>
                  </a:lnTo>
                  <a:lnTo>
                    <a:pt x="0" y="277469"/>
                  </a:lnTo>
                  <a:lnTo>
                    <a:pt x="0" y="520738"/>
                  </a:lnTo>
                </a:path>
              </a:pathLst>
            </a:custGeom>
            <a:noFill/>
            <a:ln w="19050">
              <a:solidFill>
                <a:srgbClr val="006A4F"/>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17" name="Straight Connector 4">
              <a:extLst>
                <a:ext uri="{FF2B5EF4-FFF2-40B4-BE49-F238E27FC236}">
                  <a16:creationId xmlns:a16="http://schemas.microsoft.com/office/drawing/2014/main" id="{90A0101A-5B85-3138-4E9F-07196F9031DD}"/>
                </a:ext>
              </a:extLst>
            </p:cNvPr>
            <p:cNvSpPr txBox="1"/>
            <p:nvPr/>
          </p:nvSpPr>
          <p:spPr>
            <a:xfrm>
              <a:off x="3989010" y="1694669"/>
              <a:ext cx="149978" cy="5513"/>
            </a:xfrm>
            <a:prstGeom prst="rect">
              <a:avLst/>
            </a:prstGeom>
            <a:ln w="19050">
              <a:solidFill>
                <a:srgbClr val="006A4F"/>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grpSp>
        <p:nvGrpSpPr>
          <p:cNvPr id="19" name="Group 18">
            <a:extLst>
              <a:ext uri="{FF2B5EF4-FFF2-40B4-BE49-F238E27FC236}">
                <a16:creationId xmlns:a16="http://schemas.microsoft.com/office/drawing/2014/main" id="{BEEBDE7F-0EC5-B52E-B73C-3A1F8F2297B1}"/>
              </a:ext>
            </a:extLst>
          </p:cNvPr>
          <p:cNvGrpSpPr/>
          <p:nvPr/>
        </p:nvGrpSpPr>
        <p:grpSpPr>
          <a:xfrm>
            <a:off x="2473930" y="4235671"/>
            <a:ext cx="2948463" cy="520738"/>
            <a:chOff x="2589768" y="3426671"/>
            <a:chExt cx="2948463" cy="520738"/>
          </a:xfrm>
        </p:grpSpPr>
        <p:sp>
          <p:nvSpPr>
            <p:cNvPr id="29" name="Straight Connector 3">
              <a:extLst>
                <a:ext uri="{FF2B5EF4-FFF2-40B4-BE49-F238E27FC236}">
                  <a16:creationId xmlns:a16="http://schemas.microsoft.com/office/drawing/2014/main" id="{37BAAF43-6A36-5848-1115-E14B18F946F8}"/>
                </a:ext>
              </a:extLst>
            </p:cNvPr>
            <p:cNvSpPr>
              <a:spLocks noChangeAspect="1"/>
            </p:cNvSpPr>
            <p:nvPr/>
          </p:nvSpPr>
          <p:spPr>
            <a:xfrm>
              <a:off x="2589768" y="3426671"/>
              <a:ext cx="2948463" cy="520738"/>
            </a:xfrm>
            <a:custGeom>
              <a:avLst/>
              <a:gdLst/>
              <a:ahLst/>
              <a:cxnLst/>
              <a:rect l="0" t="0" r="0" b="0"/>
              <a:pathLst>
                <a:path>
                  <a:moveTo>
                    <a:pt x="2948463" y="0"/>
                  </a:moveTo>
                  <a:lnTo>
                    <a:pt x="2948463" y="277469"/>
                  </a:lnTo>
                  <a:lnTo>
                    <a:pt x="0" y="277469"/>
                  </a:lnTo>
                  <a:lnTo>
                    <a:pt x="0" y="520738"/>
                  </a:lnTo>
                </a:path>
              </a:pathLst>
            </a:custGeom>
            <a:noFill/>
            <a:ln w="19050">
              <a:solidFill>
                <a:srgbClr val="009EC9"/>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p>
          </p:txBody>
        </p:sp>
        <p:sp>
          <p:nvSpPr>
            <p:cNvPr id="31" name="Straight Connector 4">
              <a:extLst>
                <a:ext uri="{FF2B5EF4-FFF2-40B4-BE49-F238E27FC236}">
                  <a16:creationId xmlns:a16="http://schemas.microsoft.com/office/drawing/2014/main" id="{DF96526F-B38C-D861-DF31-67146F43D705}"/>
                </a:ext>
              </a:extLst>
            </p:cNvPr>
            <p:cNvSpPr txBox="1"/>
            <p:nvPr/>
          </p:nvSpPr>
          <p:spPr>
            <a:xfrm>
              <a:off x="3989010" y="3684283"/>
              <a:ext cx="149978" cy="5513"/>
            </a:xfrm>
            <a:prstGeom prst="rect">
              <a:avLst/>
            </a:prstGeom>
            <a:ln w="19050">
              <a:solidFill>
                <a:srgbClr val="009EC9"/>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p>
          </p:txBody>
        </p:sp>
      </p:grpSp>
      <p:grpSp>
        <p:nvGrpSpPr>
          <p:cNvPr id="32" name="Group 31">
            <a:extLst>
              <a:ext uri="{FF2B5EF4-FFF2-40B4-BE49-F238E27FC236}">
                <a16:creationId xmlns:a16="http://schemas.microsoft.com/office/drawing/2014/main" id="{3EA94574-97BE-BF86-AD28-00BE1C305BEA}"/>
              </a:ext>
            </a:extLst>
          </p:cNvPr>
          <p:cNvGrpSpPr/>
          <p:nvPr/>
        </p:nvGrpSpPr>
        <p:grpSpPr>
          <a:xfrm flipH="1">
            <a:off x="6696898" y="4232914"/>
            <a:ext cx="2948463" cy="520738"/>
            <a:chOff x="2589768" y="3426671"/>
            <a:chExt cx="2948463" cy="520738"/>
          </a:xfrm>
        </p:grpSpPr>
        <p:sp>
          <p:nvSpPr>
            <p:cNvPr id="33" name="Straight Connector 3">
              <a:extLst>
                <a:ext uri="{FF2B5EF4-FFF2-40B4-BE49-F238E27FC236}">
                  <a16:creationId xmlns:a16="http://schemas.microsoft.com/office/drawing/2014/main" id="{66614B9F-D1DA-CA05-A378-B5CC9C9F62E6}"/>
                </a:ext>
              </a:extLst>
            </p:cNvPr>
            <p:cNvSpPr>
              <a:spLocks noChangeAspect="1"/>
            </p:cNvSpPr>
            <p:nvPr/>
          </p:nvSpPr>
          <p:spPr>
            <a:xfrm>
              <a:off x="2589768" y="3426671"/>
              <a:ext cx="2948463" cy="520738"/>
            </a:xfrm>
            <a:custGeom>
              <a:avLst/>
              <a:gdLst/>
              <a:ahLst/>
              <a:cxnLst/>
              <a:rect l="0" t="0" r="0" b="0"/>
              <a:pathLst>
                <a:path>
                  <a:moveTo>
                    <a:pt x="2948463" y="0"/>
                  </a:moveTo>
                  <a:lnTo>
                    <a:pt x="2948463" y="277469"/>
                  </a:lnTo>
                  <a:lnTo>
                    <a:pt x="0" y="277469"/>
                  </a:lnTo>
                  <a:lnTo>
                    <a:pt x="0" y="520738"/>
                  </a:lnTo>
                </a:path>
              </a:pathLst>
            </a:custGeom>
            <a:noFill/>
            <a:ln w="19050">
              <a:solidFill>
                <a:srgbClr val="FCAF17"/>
              </a:solidFill>
              <a:tailEnd type="arrow"/>
            </a:ln>
          </p:spPr>
          <p:style>
            <a:lnRef idx="1">
              <a:schemeClr val="accent1">
                <a:hueOff val="0"/>
                <a:satOff val="0"/>
                <a:lumOff val="0"/>
                <a:alphaOff val="0"/>
              </a:schemeClr>
            </a:lnRef>
            <a:fillRef idx="0">
              <a:scrgbClr r="0" g="0" b="0"/>
            </a:fillRef>
            <a:effectRef idx="0">
              <a:schemeClr val="accent1">
                <a:hueOff val="0"/>
                <a:satOff val="0"/>
                <a:lumOff val="0"/>
                <a:alphaOff val="0"/>
              </a:schemeClr>
            </a:effectRef>
            <a:fontRef idx="minor">
              <a:schemeClr val="tx1">
                <a:hueOff val="0"/>
                <a:satOff val="0"/>
                <a:lumOff val="0"/>
                <a:alphaOff val="0"/>
              </a:schemeClr>
            </a:fontRef>
          </p:style>
          <p:txBody>
            <a:bodyPr/>
            <a:lstStyle/>
            <a:p>
              <a:endParaRPr lang="en-US">
                <a:solidFill>
                  <a:schemeClr val="bg1"/>
                </a:solidFill>
              </a:endParaRPr>
            </a:p>
          </p:txBody>
        </p:sp>
        <p:sp>
          <p:nvSpPr>
            <p:cNvPr id="34" name="Straight Connector 4">
              <a:extLst>
                <a:ext uri="{FF2B5EF4-FFF2-40B4-BE49-F238E27FC236}">
                  <a16:creationId xmlns:a16="http://schemas.microsoft.com/office/drawing/2014/main" id="{4D464C05-C79A-E03D-D460-97170A718F32}"/>
                </a:ext>
              </a:extLst>
            </p:cNvPr>
            <p:cNvSpPr txBox="1"/>
            <p:nvPr/>
          </p:nvSpPr>
          <p:spPr>
            <a:xfrm>
              <a:off x="3989010" y="3684283"/>
              <a:ext cx="149978" cy="5513"/>
            </a:xfrm>
            <a:prstGeom prst="rect">
              <a:avLst/>
            </a:prstGeom>
            <a:ln w="19050">
              <a:solidFill>
                <a:srgbClr val="FCAF17"/>
              </a:solidFill>
            </a:ln>
          </p:spPr>
          <p:style>
            <a:lnRef idx="0">
              <a:scrgbClr r="0" g="0" b="0"/>
            </a:lnRef>
            <a:fillRef idx="0">
              <a:scrgbClr r="0" g="0" b="0"/>
            </a:fillRef>
            <a:effectRef idx="0">
              <a:scrgbClr r="0" g="0" b="0"/>
            </a:effectRef>
            <a:fontRef idx="minor">
              <a:schemeClr val="tx1">
                <a:hueOff val="0"/>
                <a:satOff val="0"/>
                <a:lumOff val="0"/>
                <a:alphaOff val="0"/>
              </a:schemeClr>
            </a:fontRef>
          </p:style>
          <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US" sz="500" kern="1200">
                <a:solidFill>
                  <a:schemeClr val="bg1"/>
                </a:solidFill>
              </a:endParaRPr>
            </a:p>
          </p:txBody>
        </p:sp>
      </p:grpSp>
    </p:spTree>
    <p:extLst>
      <p:ext uri="{BB962C8B-B14F-4D97-AF65-F5344CB8AC3E}">
        <p14:creationId xmlns:p14="http://schemas.microsoft.com/office/powerpoint/2010/main" val="16283700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494126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Year of Planning</a:t>
            </a:r>
          </a:p>
        </p:txBody>
      </p:sp>
      <p:grpSp>
        <p:nvGrpSpPr>
          <p:cNvPr id="5" name="Google Shape;218;p3">
            <a:extLst>
              <a:ext uri="{FF2B5EF4-FFF2-40B4-BE49-F238E27FC236}">
                <a16:creationId xmlns:a16="http://schemas.microsoft.com/office/drawing/2014/main" id="{4B0A4491-CE3B-4BD7-5207-6788366E63FC}"/>
              </a:ext>
            </a:extLst>
          </p:cNvPr>
          <p:cNvGrpSpPr>
            <a:grpSpLocks noChangeAspect="1"/>
          </p:cNvGrpSpPr>
          <p:nvPr/>
        </p:nvGrpSpPr>
        <p:grpSpPr>
          <a:xfrm>
            <a:off x="477496" y="1966496"/>
            <a:ext cx="11599762" cy="4262750"/>
            <a:chOff x="-374573" y="2049424"/>
            <a:chExt cx="12721242" cy="10240785"/>
          </a:xfrm>
        </p:grpSpPr>
        <p:sp>
          <p:nvSpPr>
            <p:cNvPr id="16" name="Google Shape;225;p3">
              <a:extLst>
                <a:ext uri="{FF2B5EF4-FFF2-40B4-BE49-F238E27FC236}">
                  <a16:creationId xmlns:a16="http://schemas.microsoft.com/office/drawing/2014/main" id="{2EBFF906-EB2A-8062-109C-343E63F8565D}"/>
                </a:ext>
              </a:extLst>
            </p:cNvPr>
            <p:cNvSpPr/>
            <p:nvPr/>
          </p:nvSpPr>
          <p:spPr>
            <a:xfrm>
              <a:off x="3992227" y="3636169"/>
              <a:ext cx="3636600" cy="8645356"/>
            </a:xfrm>
            <a:prstGeom prst="rect">
              <a:avLst/>
            </a:prstGeom>
            <a:solidFill>
              <a:sysClr val="window" lastClr="FFFFFF"/>
            </a:solidFill>
            <a:ln w="25400" cap="flat" cmpd="sng">
              <a:solidFill>
                <a:srgbClr val="009EC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0" name="Google Shape;219;p3">
              <a:extLst>
                <a:ext uri="{FF2B5EF4-FFF2-40B4-BE49-F238E27FC236}">
                  <a16:creationId xmlns:a16="http://schemas.microsoft.com/office/drawing/2014/main" id="{568D9D9E-2E41-B7CD-8FF2-8EEDF8D19DD7}"/>
                </a:ext>
              </a:extLst>
            </p:cNvPr>
            <p:cNvSpPr/>
            <p:nvPr/>
          </p:nvSpPr>
          <p:spPr>
            <a:xfrm>
              <a:off x="-358177" y="2073827"/>
              <a:ext cx="4091446" cy="2039446"/>
            </a:xfrm>
            <a:prstGeom prst="rightArrow">
              <a:avLst>
                <a:gd name="adj1" fmla="val 50000"/>
                <a:gd name="adj2" fmla="val 50000"/>
              </a:avLst>
            </a:prstGeom>
            <a:solidFill>
              <a:srgbClr val="FCAF17"/>
            </a:solidFill>
            <a:ln w="25400" cap="flat" cmpd="sng">
              <a:solidFill>
                <a:srgbClr val="FCAF1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1" name="Google Shape;220;p3">
              <a:extLst>
                <a:ext uri="{FF2B5EF4-FFF2-40B4-BE49-F238E27FC236}">
                  <a16:creationId xmlns:a16="http://schemas.microsoft.com/office/drawing/2014/main" id="{A05BC4C5-30FD-3609-0746-E5262EA0BE8F}"/>
                </a:ext>
              </a:extLst>
            </p:cNvPr>
            <p:cNvSpPr txBox="1">
              <a:spLocks noChangeAspect="1"/>
            </p:cNvSpPr>
            <p:nvPr/>
          </p:nvSpPr>
          <p:spPr>
            <a:xfrm>
              <a:off x="-353681" y="2880475"/>
              <a:ext cx="4064023" cy="887808"/>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Getting Started</a:t>
              </a:r>
            </a:p>
          </p:txBody>
        </p:sp>
        <p:sp>
          <p:nvSpPr>
            <p:cNvPr id="12" name="Google Shape;221;p3">
              <a:extLst>
                <a:ext uri="{FF2B5EF4-FFF2-40B4-BE49-F238E27FC236}">
                  <a16:creationId xmlns:a16="http://schemas.microsoft.com/office/drawing/2014/main" id="{849D1A69-2385-393C-9796-D0DA7F27EE6C}"/>
                </a:ext>
              </a:extLst>
            </p:cNvPr>
            <p:cNvSpPr/>
            <p:nvPr/>
          </p:nvSpPr>
          <p:spPr>
            <a:xfrm>
              <a:off x="-353681" y="3644858"/>
              <a:ext cx="3640185" cy="8645351"/>
            </a:xfrm>
            <a:prstGeom prst="rect">
              <a:avLst/>
            </a:prstGeom>
            <a:solidFill>
              <a:sysClr val="window" lastClr="FFFFFF"/>
            </a:solidFill>
            <a:ln w="25400" cap="flat" cmpd="sng">
              <a:solidFill>
                <a:srgbClr val="FCAF17"/>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13" name="Google Shape;222;p3">
              <a:extLst>
                <a:ext uri="{FF2B5EF4-FFF2-40B4-BE49-F238E27FC236}">
                  <a16:creationId xmlns:a16="http://schemas.microsoft.com/office/drawing/2014/main" id="{EE521F2C-3D85-81A4-83DB-B1AB618D66D1}"/>
                </a:ext>
              </a:extLst>
            </p:cNvPr>
            <p:cNvSpPr txBox="1">
              <a:spLocks noChangeAspect="1"/>
            </p:cNvSpPr>
            <p:nvPr/>
          </p:nvSpPr>
          <p:spPr>
            <a:xfrm>
              <a:off x="-374573" y="3708331"/>
              <a:ext cx="3646265" cy="8570333"/>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t>Team Building &amp; Leadership:</a:t>
              </a:r>
            </a:p>
            <a:p>
              <a:pPr marL="742950" marR="0" lvl="1"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t>Recruit the Academy Design Team</a:t>
              </a:r>
            </a:p>
            <a:p>
              <a:pPr marL="742950" marR="0" lvl="1"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t>Assign team roles and responsibilities</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t>Establish the academy vision, mission, and goals</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t>Assess current practices to determine alignment with NAF Academy Standards to develop the Action Plan </a:t>
              </a:r>
            </a:p>
          </p:txBody>
        </p:sp>
        <p:sp>
          <p:nvSpPr>
            <p:cNvPr id="14" name="Google Shape;223;p3">
              <a:extLst>
                <a:ext uri="{FF2B5EF4-FFF2-40B4-BE49-F238E27FC236}">
                  <a16:creationId xmlns:a16="http://schemas.microsoft.com/office/drawing/2014/main" id="{3A1029FB-140C-AB3A-8F3A-8355FF7E4A64}"/>
                </a:ext>
              </a:extLst>
            </p:cNvPr>
            <p:cNvSpPr/>
            <p:nvPr/>
          </p:nvSpPr>
          <p:spPr>
            <a:xfrm>
              <a:off x="3992227" y="2060139"/>
              <a:ext cx="4100751" cy="2039446"/>
            </a:xfrm>
            <a:prstGeom prst="rightArrow">
              <a:avLst>
                <a:gd name="adj1" fmla="val 50000"/>
                <a:gd name="adj2" fmla="val 50000"/>
              </a:avLst>
            </a:prstGeom>
            <a:solidFill>
              <a:srgbClr val="009EC9"/>
            </a:solidFill>
            <a:ln w="25400" cap="flat" cmpd="sng">
              <a:solidFill>
                <a:srgbClr val="009EC9"/>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30" name="Google Shape;227;p3">
              <a:extLst>
                <a:ext uri="{FF2B5EF4-FFF2-40B4-BE49-F238E27FC236}">
                  <a16:creationId xmlns:a16="http://schemas.microsoft.com/office/drawing/2014/main" id="{0B524809-4F0B-DC7A-B46B-C914ECEA2319}"/>
                </a:ext>
              </a:extLst>
            </p:cNvPr>
            <p:cNvSpPr/>
            <p:nvPr/>
          </p:nvSpPr>
          <p:spPr>
            <a:xfrm>
              <a:off x="8255223" y="2049424"/>
              <a:ext cx="4091446" cy="2039446"/>
            </a:xfrm>
            <a:prstGeom prst="rightArrow">
              <a:avLst>
                <a:gd name="adj1" fmla="val 50000"/>
                <a:gd name="adj2" fmla="val 50000"/>
              </a:avLst>
            </a:prstGeom>
            <a:solidFill>
              <a:srgbClr val="32B04A"/>
            </a:solidFill>
            <a:ln w="25400" cap="flat" cmpd="sng">
              <a:solidFill>
                <a:srgbClr val="32B0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1" name="Google Shape;228;p3">
              <a:extLst>
                <a:ext uri="{FF2B5EF4-FFF2-40B4-BE49-F238E27FC236}">
                  <a16:creationId xmlns:a16="http://schemas.microsoft.com/office/drawing/2014/main" id="{8A5740FF-9099-29BE-6D06-397625C32F84}"/>
                </a:ext>
              </a:extLst>
            </p:cNvPr>
            <p:cNvSpPr txBox="1">
              <a:spLocks noChangeAspect="1"/>
            </p:cNvSpPr>
            <p:nvPr/>
          </p:nvSpPr>
          <p:spPr>
            <a:xfrm>
              <a:off x="8254718" y="2769296"/>
              <a:ext cx="2673947" cy="1093422"/>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Launch Year</a:t>
              </a:r>
              <a:endParaRPr kumimoji="0" sz="28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sp>
          <p:nvSpPr>
            <p:cNvPr id="32" name="Google Shape;229;p3">
              <a:extLst>
                <a:ext uri="{FF2B5EF4-FFF2-40B4-BE49-F238E27FC236}">
                  <a16:creationId xmlns:a16="http://schemas.microsoft.com/office/drawing/2014/main" id="{05A102A5-82AE-6070-4DDC-84A4F7E0E77E}"/>
                </a:ext>
              </a:extLst>
            </p:cNvPr>
            <p:cNvSpPr/>
            <p:nvPr/>
          </p:nvSpPr>
          <p:spPr>
            <a:xfrm>
              <a:off x="8255738" y="3630124"/>
              <a:ext cx="3640187" cy="8660084"/>
            </a:xfrm>
            <a:prstGeom prst="rect">
              <a:avLst/>
            </a:prstGeom>
            <a:solidFill>
              <a:sysClr val="window" lastClr="FFFFFF"/>
            </a:solidFill>
            <a:ln w="25400" cap="flat" cmpd="sng">
              <a:solidFill>
                <a:srgbClr val="32B0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a:ln>
                  <a:noFill/>
                </a:ln>
                <a:solidFill>
                  <a:prstClr val="black"/>
                </a:solidFill>
                <a:effectLst/>
                <a:uLnTx/>
                <a:uFillTx/>
                <a:latin typeface="Calibri" panose="020F0502020204030204"/>
                <a:ea typeface="+mn-ea"/>
                <a:cs typeface="+mn-cs"/>
              </a:endParaRPr>
            </a:p>
          </p:txBody>
        </p:sp>
        <p:sp>
          <p:nvSpPr>
            <p:cNvPr id="33" name="Google Shape;230;p3">
              <a:extLst>
                <a:ext uri="{FF2B5EF4-FFF2-40B4-BE49-F238E27FC236}">
                  <a16:creationId xmlns:a16="http://schemas.microsoft.com/office/drawing/2014/main" id="{E13FAA8A-B106-61CC-DE63-D0EFCECE516D}"/>
                </a:ext>
              </a:extLst>
            </p:cNvPr>
            <p:cNvSpPr txBox="1">
              <a:spLocks noChangeAspect="1"/>
            </p:cNvSpPr>
            <p:nvPr/>
          </p:nvSpPr>
          <p:spPr>
            <a:xfrm>
              <a:off x="8199991" y="3633310"/>
              <a:ext cx="3738924" cy="8645356"/>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t>Operationalize the academy design plan </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t>Evaluate student recruitment progress and modify marketing strategy as needed</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t>Refine monitoring systems to evaluate student data, informing academy practices and ensuring educational equity for all students.</a:t>
              </a:r>
            </a:p>
          </p:txBody>
        </p:sp>
        <p:sp>
          <p:nvSpPr>
            <p:cNvPr id="15" name="Google Shape;224;p3">
              <a:extLst>
                <a:ext uri="{FF2B5EF4-FFF2-40B4-BE49-F238E27FC236}">
                  <a16:creationId xmlns:a16="http://schemas.microsoft.com/office/drawing/2014/main" id="{6A509699-6DD2-3512-00B6-17A269BF0FE6}"/>
                </a:ext>
              </a:extLst>
            </p:cNvPr>
            <p:cNvSpPr txBox="1">
              <a:spLocks noChangeAspect="1"/>
            </p:cNvSpPr>
            <p:nvPr/>
          </p:nvSpPr>
          <p:spPr>
            <a:xfrm>
              <a:off x="3961212" y="2304836"/>
              <a:ext cx="3984507" cy="2022336"/>
            </a:xfrm>
            <a:prstGeom prst="rect">
              <a:avLst/>
            </a:prstGeom>
            <a:noFill/>
            <a:ln>
              <a:noFill/>
            </a:ln>
          </p:spPr>
          <p:txBody>
            <a:bodyPr spcFirstLastPara="1" wrap="square" lIns="121900" tIns="121900" rIns="254000" bIns="281875" anchor="ctr" anchorCtr="0">
              <a:noAutofit/>
            </a:bodyPr>
            <a:lstStyle/>
            <a:p>
              <a:pPr marL="0" marR="0" lvl="0" indent="0" algn="l"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2800" b="1" i="0" u="none" strike="noStrike" kern="0" cap="none" spc="0" normalizeH="0" baseline="0" noProof="0" dirty="0">
                  <a:ln>
                    <a:noFill/>
                  </a:ln>
                  <a:solidFill>
                    <a:prstClr val="white"/>
                  </a:solidFill>
                  <a:effectLst/>
                  <a:uLnTx/>
                  <a:uFillTx/>
                  <a:latin typeface="Calibri" panose="020F0502020204030204"/>
                  <a:ea typeface="Tahoma" panose="020B0604030504040204" pitchFamily="34" charset="0"/>
                  <a:cs typeface="DINOT" panose="020B0504020101020102" pitchFamily="34" charset="0"/>
                  <a:sym typeface="Arial"/>
                </a:rPr>
                <a:t>Academy Design Plan</a:t>
              </a:r>
              <a:endParaRPr kumimoji="0" sz="2800" b="1" i="0" u="none" strike="noStrike" kern="0" cap="none" spc="0" normalizeH="0" baseline="0" noProof="0" dirty="0">
                <a:ln>
                  <a:noFill/>
                </a:ln>
                <a:solidFill>
                  <a:prstClr val="black"/>
                </a:solidFill>
                <a:effectLst/>
                <a:uLnTx/>
                <a:uFillTx/>
                <a:latin typeface="Calibri" panose="020F0502020204030204"/>
                <a:ea typeface="Tahoma" panose="020B0604030504040204" pitchFamily="34" charset="0"/>
                <a:cs typeface="DINOT" panose="020B0504020101020102" pitchFamily="34" charset="0"/>
              </a:endParaRPr>
            </a:p>
          </p:txBody>
        </p:sp>
      </p:grpSp>
      <p:sp>
        <p:nvSpPr>
          <p:cNvPr id="24" name="Title 1">
            <a:extLst>
              <a:ext uri="{FF2B5EF4-FFF2-40B4-BE49-F238E27FC236}">
                <a16:creationId xmlns:a16="http://schemas.microsoft.com/office/drawing/2014/main" id="{4DF45F9E-BE15-8CE3-493A-70678F238982}"/>
              </a:ext>
            </a:extLst>
          </p:cNvPr>
          <p:cNvSpPr txBox="1">
            <a:spLocks/>
          </p:cNvSpPr>
          <p:nvPr/>
        </p:nvSpPr>
        <p:spPr>
          <a:xfrm>
            <a:off x="154614" y="599559"/>
            <a:ext cx="2836236"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Process</a:t>
            </a:r>
          </a:p>
        </p:txBody>
      </p:sp>
      <p:sp>
        <p:nvSpPr>
          <p:cNvPr id="4" name="Google Shape;226;p3">
            <a:extLst>
              <a:ext uri="{FF2B5EF4-FFF2-40B4-BE49-F238E27FC236}">
                <a16:creationId xmlns:a16="http://schemas.microsoft.com/office/drawing/2014/main" id="{057A9D85-DBF9-4488-E540-CC6BAB99CC6B}"/>
              </a:ext>
            </a:extLst>
          </p:cNvPr>
          <p:cNvSpPr txBox="1">
            <a:spLocks noChangeAspect="1"/>
          </p:cNvSpPr>
          <p:nvPr/>
        </p:nvSpPr>
        <p:spPr>
          <a:xfrm>
            <a:off x="4426225" y="2630597"/>
            <a:ext cx="3409309" cy="3598649"/>
          </a:xfrm>
          <a:prstGeom prst="rect">
            <a:avLst/>
          </a:prstGeom>
          <a:noFill/>
          <a:ln>
            <a:noFill/>
          </a:ln>
        </p:spPr>
        <p:txBody>
          <a:bodyPr spcFirstLastPara="1" wrap="square" lIns="121900" tIns="121900" rIns="121900" bIns="121900" anchor="t" anchorCtr="0">
            <a:noAutofit/>
          </a:bodyPr>
          <a:lstStyle/>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t>Design the academy structure with open enrollment process</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t>Determine the program of study with career-themed integration strategies</a:t>
            </a:r>
            <a:b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br>
            <a: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t>across the curriculum</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t>Create a work-based</a:t>
            </a:r>
            <a:b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br>
            <a: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t>learning program for each</a:t>
            </a:r>
            <a:b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br>
            <a: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t>grade in the academy</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t>Develop an employer engagement plan</a:t>
            </a:r>
          </a:p>
          <a:p>
            <a:pPr marL="285750" marR="0" lvl="0" indent="-285750" algn="l" defTabSz="914400" rtl="0" eaLnBrk="1" fontAlgn="auto" latinLnBrk="0" hangingPunct="1">
              <a:lnSpc>
                <a:spcPct val="90000"/>
              </a:lnSpc>
              <a:spcBef>
                <a:spcPts val="300"/>
              </a:spcBef>
              <a:spcAft>
                <a:spcPts val="300"/>
              </a:spcAft>
              <a:buClr>
                <a:prstClr val="black"/>
              </a:buClr>
              <a:buSzPct val="150000"/>
              <a:buFont typeface="Arial" panose="020B0604020202020204" pitchFamily="34" charset="0"/>
              <a:buChar char="•"/>
              <a:tabLst/>
              <a:defRPr/>
            </a:pPr>
            <a: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t>Attend NAF Next 2024 in</a:t>
            </a:r>
            <a:b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br>
            <a:r>
              <a:rPr kumimoji="0" lang="en-US" sz="1700" b="0" i="0" u="none" strike="noStrike" kern="0" cap="none" spc="0" normalizeH="0" baseline="0" noProof="0" dirty="0">
                <a:ln>
                  <a:noFill/>
                </a:ln>
                <a:solidFill>
                  <a:prstClr val="black"/>
                </a:solidFill>
                <a:effectLst/>
                <a:uLnTx/>
                <a:uFillTx/>
                <a:latin typeface="DINOT" panose="020B0504020101020102" pitchFamily="34" charset="0"/>
                <a:ea typeface="Tahoma" panose="020B0604030504040204" pitchFamily="34" charset="0"/>
                <a:cs typeface="DINOT" panose="020B0504020101020102" pitchFamily="34" charset="0"/>
                <a:sym typeface="Arial"/>
              </a:rPr>
              <a:t>Kissimmee, FL, July 8-11</a:t>
            </a:r>
          </a:p>
        </p:txBody>
      </p:sp>
    </p:spTree>
    <p:extLst>
      <p:ext uri="{BB962C8B-B14F-4D97-AF65-F5344CB8AC3E}">
        <p14:creationId xmlns:p14="http://schemas.microsoft.com/office/powerpoint/2010/main" val="228140070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a:extLst>
              <a:ext uri="{FF2B5EF4-FFF2-40B4-BE49-F238E27FC236}">
                <a16:creationId xmlns:a16="http://schemas.microsoft.com/office/drawing/2014/main" id="{B8432B75-E79F-AC3C-15F3-970D9DD433BC}"/>
              </a:ext>
            </a:extLst>
          </p:cNvPr>
          <p:cNvPicPr>
            <a:picLocks noChangeAspect="1"/>
          </p:cNvPicPr>
          <p:nvPr/>
        </p:nvPicPr>
        <p:blipFill rotWithShape="1">
          <a:blip r:embed="rId3">
            <a:extLst>
              <a:ext uri="{28A0092B-C50C-407E-A947-70E740481C1C}">
                <a14:useLocalDpi xmlns:a14="http://schemas.microsoft.com/office/drawing/2010/main" val="0"/>
              </a:ext>
            </a:extLst>
          </a:blip>
          <a:srcRect l="20850" t="19802" r="34159" b="7796"/>
          <a:stretch/>
        </p:blipFill>
        <p:spPr>
          <a:xfrm>
            <a:off x="588735" y="2347435"/>
            <a:ext cx="3433339" cy="3683446"/>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4" y="37039"/>
            <a:ext cx="494126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YOP Pacing </a:t>
            </a:r>
          </a:p>
        </p:txBody>
      </p:sp>
      <p:sp>
        <p:nvSpPr>
          <p:cNvPr id="24" name="Title 1">
            <a:extLst>
              <a:ext uri="{FF2B5EF4-FFF2-40B4-BE49-F238E27FC236}">
                <a16:creationId xmlns:a16="http://schemas.microsoft.com/office/drawing/2014/main" id="{4DF45F9E-BE15-8CE3-493A-70678F238982}"/>
              </a:ext>
            </a:extLst>
          </p:cNvPr>
          <p:cNvSpPr txBox="1">
            <a:spLocks/>
          </p:cNvSpPr>
          <p:nvPr/>
        </p:nvSpPr>
        <p:spPr>
          <a:xfrm>
            <a:off x="154613" y="599559"/>
            <a:ext cx="4075959"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Calendar</a:t>
            </a:r>
          </a:p>
        </p:txBody>
      </p:sp>
      <p:graphicFrame>
        <p:nvGraphicFramePr>
          <p:cNvPr id="7" name="Diagram 6">
            <a:extLst>
              <a:ext uri="{FF2B5EF4-FFF2-40B4-BE49-F238E27FC236}">
                <a16:creationId xmlns:a16="http://schemas.microsoft.com/office/drawing/2014/main" id="{63FB1E0C-53E1-511E-A9F6-361AA6647783}"/>
              </a:ext>
            </a:extLst>
          </p:cNvPr>
          <p:cNvGraphicFramePr>
            <a:graphicFrameLocks noChangeAspect="1"/>
          </p:cNvGraphicFramePr>
          <p:nvPr/>
        </p:nvGraphicFramePr>
        <p:xfrm>
          <a:off x="4338372" y="1406225"/>
          <a:ext cx="7663112" cy="5414736"/>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17421474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7151061"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Academy Design Team</a:t>
            </a:r>
          </a:p>
        </p:txBody>
      </p:sp>
      <p:graphicFrame>
        <p:nvGraphicFramePr>
          <p:cNvPr id="5" name="Diagram 4">
            <a:extLst>
              <a:ext uri="{FF2B5EF4-FFF2-40B4-BE49-F238E27FC236}">
                <a16:creationId xmlns:a16="http://schemas.microsoft.com/office/drawing/2014/main" id="{B6F92548-89E2-393A-A63F-009054076F54}"/>
              </a:ext>
            </a:extLst>
          </p:cNvPr>
          <p:cNvGraphicFramePr>
            <a:graphicFrameLocks noChangeAspect="1"/>
          </p:cNvGraphicFramePr>
          <p:nvPr/>
        </p:nvGraphicFramePr>
        <p:xfrm>
          <a:off x="870653" y="1441241"/>
          <a:ext cx="10679293" cy="53035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22111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rotWithShape="1">
          <a:blip r:embed="rId3">
            <a:extLst>
              <a:ext uri="{28A0092B-C50C-407E-A947-70E740481C1C}">
                <a14:useLocalDpi xmlns:a14="http://schemas.microsoft.com/office/drawing/2010/main" val="0"/>
              </a:ext>
            </a:extLst>
          </a:blip>
          <a:srcRect t="15186" b="15186"/>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1">
            <a:extLst>
              <a:ext uri="{FF2B5EF4-FFF2-40B4-BE49-F238E27FC236}">
                <a16:creationId xmlns:a16="http://schemas.microsoft.com/office/drawing/2014/main" id="{B1229BDA-A080-24CE-5821-C23628710BC2}"/>
              </a:ext>
            </a:extLst>
          </p:cNvPr>
          <p:cNvSpPr txBox="1">
            <a:spLocks/>
          </p:cNvSpPr>
          <p:nvPr/>
        </p:nvSpPr>
        <p:spPr>
          <a:xfrm>
            <a:off x="154614" y="37039"/>
            <a:ext cx="736175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Join the NAF Network</a:t>
            </a:r>
          </a:p>
        </p:txBody>
      </p:sp>
      <p:sp>
        <p:nvSpPr>
          <p:cNvPr id="8" name="Rectangle 7">
            <a:extLst>
              <a:ext uri="{FF2B5EF4-FFF2-40B4-BE49-F238E27FC236}">
                <a16:creationId xmlns:a16="http://schemas.microsoft.com/office/drawing/2014/main" id="{D66525AB-9A81-7B64-90D3-73FCC9AB7B9E}"/>
              </a:ext>
            </a:extLst>
          </p:cNvPr>
          <p:cNvSpPr/>
          <p:nvPr/>
        </p:nvSpPr>
        <p:spPr>
          <a:xfrm>
            <a:off x="6897101" y="1715646"/>
            <a:ext cx="5050873" cy="3200876"/>
          </a:xfrm>
          <a:prstGeom prst="rect">
            <a:avLst/>
          </a:prstGeom>
        </p:spPr>
        <p:txBody>
          <a:bodyPr wrap="square">
            <a:spAutoFit/>
          </a:bodyPr>
          <a:lstStyle/>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Reflect on the district vision and assess readiness - </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4">
                  <a:extLst>
                    <a:ext uri="{A12FA001-AC4F-418D-AE19-62706E023703}">
                      <ahyp:hlinkClr xmlns:ahyp="http://schemas.microsoft.com/office/drawing/2018/hyperlinkcolor" val="tx"/>
                    </a:ext>
                  </a:extLst>
                </a:hlinkClick>
              </a:rPr>
              <a:t>NAF Interest Survey</a:t>
            </a:r>
            <a:endPar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Assess student interest and workforce support – select a career pathway </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Review budget considerations</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Recruit</a:t>
            </a:r>
            <a:r>
              <a:rPr lang="en-US" dirty="0">
                <a:solidFill>
                  <a:prstClr val="black"/>
                </a:solidFill>
                <a:latin typeface="Tahoma" panose="020B0604030504040204" pitchFamily="34" charset="0"/>
                <a:ea typeface="Tahoma" panose="020B0604030504040204" pitchFamily="34" charset="0"/>
                <a:cs typeface="Tahoma" panose="020B0604030504040204" pitchFamily="34" charset="0"/>
              </a:rPr>
              <a:t> the</a:t>
            </a: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Academy Design Team (ADT)</a:t>
            </a:r>
          </a:p>
          <a:p>
            <a:pPr marL="571500" marR="0" lvl="0" indent="-571500" algn="l" defTabSz="457200" rtl="0" eaLnBrk="1" fontAlgn="auto" latinLnBrk="0" hangingPunct="1">
              <a:lnSpc>
                <a:spcPct val="100000"/>
              </a:lnSpc>
              <a:spcBef>
                <a:spcPts val="600"/>
              </a:spcBef>
              <a:spcAft>
                <a:spcPts val="600"/>
              </a:spcAft>
              <a:buClrTx/>
              <a:buSzTx/>
              <a:buFont typeface="Wingdings" panose="05000000000000000000" pitchFamily="2" charset="2"/>
              <a:buChar char="q"/>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Submit Interest Form to begin application: </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https://naf.org/our-academies/start-a-naf-academy/contact</a:t>
            </a:r>
            <a:r>
              <a:rPr kumimoji="0" lang="en-US" sz="1800" b="0" i="0" u="none" strike="noStrike" kern="120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rPr>
              <a:t> </a:t>
            </a:r>
          </a:p>
        </p:txBody>
      </p:sp>
      <p:sp>
        <p:nvSpPr>
          <p:cNvPr id="9" name="Subtitle 9">
            <a:extLst>
              <a:ext uri="{FF2B5EF4-FFF2-40B4-BE49-F238E27FC236}">
                <a16:creationId xmlns:a16="http://schemas.microsoft.com/office/drawing/2014/main" id="{D8CA58C6-7AF8-7AD3-5807-68E68D8DFD9B}"/>
              </a:ext>
            </a:extLst>
          </p:cNvPr>
          <p:cNvSpPr txBox="1">
            <a:spLocks/>
          </p:cNvSpPr>
          <p:nvPr/>
        </p:nvSpPr>
        <p:spPr>
          <a:xfrm>
            <a:off x="7058402" y="1098290"/>
            <a:ext cx="2637859" cy="5390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Next Steps</a:t>
            </a:r>
            <a:endParaRPr kumimoji="0" lang="en-US" sz="3200" b="1" i="0" u="none" strike="noStrike" kern="1200" cap="none" spc="0" normalizeH="0" baseline="0" noProof="0" dirty="0">
              <a:ln>
                <a:noFill/>
              </a:ln>
              <a:solidFill>
                <a:srgbClr val="FCAF17"/>
              </a:solidFill>
              <a:effectLst/>
              <a:highlight>
                <a:srgbClr val="32B04A"/>
              </a:highligh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10" name="Group 9">
            <a:extLst>
              <a:ext uri="{FF2B5EF4-FFF2-40B4-BE49-F238E27FC236}">
                <a16:creationId xmlns:a16="http://schemas.microsoft.com/office/drawing/2014/main" id="{61945C6C-A8FD-F444-BFE5-ADA7E4AC7534}"/>
              </a:ext>
            </a:extLst>
          </p:cNvPr>
          <p:cNvGrpSpPr>
            <a:grpSpLocks noChangeAspect="1"/>
          </p:cNvGrpSpPr>
          <p:nvPr/>
        </p:nvGrpSpPr>
        <p:grpSpPr>
          <a:xfrm>
            <a:off x="7444547" y="5687003"/>
            <a:ext cx="4503427" cy="973263"/>
            <a:chOff x="4511648" y="3282099"/>
            <a:chExt cx="2099333" cy="470732"/>
          </a:xfrm>
        </p:grpSpPr>
        <p:sp>
          <p:nvSpPr>
            <p:cNvPr id="11" name="Text Box 305">
              <a:extLst>
                <a:ext uri="{FF2B5EF4-FFF2-40B4-BE49-F238E27FC236}">
                  <a16:creationId xmlns:a16="http://schemas.microsoft.com/office/drawing/2014/main" id="{1EC1CE5E-5FE9-0888-CE28-64063F4994F6}"/>
                </a:ext>
              </a:extLst>
            </p:cNvPr>
            <p:cNvSpPr txBox="1"/>
            <p:nvPr/>
          </p:nvSpPr>
          <p:spPr>
            <a:xfrm>
              <a:off x="5017524" y="3282099"/>
              <a:ext cx="1593457" cy="470732"/>
            </a:xfrm>
            <a:prstGeom prst="rect">
              <a:avLst/>
            </a:prstGeom>
            <a:noFill/>
            <a:ln w="6350">
              <a:noFill/>
            </a:ln>
          </p:spPr>
          <p:txBody>
            <a:bodyPr rot="0" spcFirstLastPara="0" vert="horz" wrap="square" lIns="91440" tIns="45720" rIns="91440" bIns="45720"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mn-cs"/>
                </a:rPr>
                <a:t>Admissions Questions?</a:t>
              </a:r>
              <a:endParaRPr kumimoji="0" lang="en-US" sz="2000" b="0" i="0" u="none" strike="noStrike" kern="12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1" i="0" u="none" strike="noStrike" kern="12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mn-cs"/>
                </a:rPr>
                <a:t>Scan QR Code To Request More Information</a:t>
              </a:r>
              <a:endPar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prstClr val="black"/>
                  </a:solidFill>
                  <a:effectLst/>
                  <a:uLnTx/>
                  <a:uFillTx/>
                  <a:latin typeface="DINOT" panose="020B0504020101020102" pitchFamily="34" charset="0"/>
                  <a:ea typeface="DINOT" panose="020B0504020101020102" pitchFamily="34" charset="0"/>
                  <a:cs typeface="+mn-cs"/>
                </a:rPr>
                <a:t>Jennifer Geisler, Director, Emerging Academies</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0" u="none" strike="noStrike" kern="1200" cap="none" spc="0" normalizeH="0" baseline="0" noProof="0" dirty="0">
                  <a:ln>
                    <a:noFill/>
                  </a:ln>
                  <a:solidFill>
                    <a:srgbClr val="32B04A"/>
                  </a:solidFill>
                  <a:effectLst/>
                  <a:uLnTx/>
                  <a:uFillTx/>
                  <a:latin typeface="DINOT" panose="020B0504020101020102" pitchFamily="34" charset="0"/>
                  <a:ea typeface="DINOT" panose="020B0504020101020102" pitchFamily="34" charset="0"/>
                  <a:cs typeface="+mn-cs"/>
                  <a:hlinkClick r:id="rId6">
                    <a:extLst>
                      <a:ext uri="{A12FA001-AC4F-418D-AE19-62706E023703}">
                        <ahyp:hlinkClr xmlns:ahyp="http://schemas.microsoft.com/office/drawing/2018/hyperlinkcolor" val="tx"/>
                      </a:ext>
                    </a:extLst>
                  </a:hlinkClick>
                </a:rPr>
                <a:t>jgeisler@naf.org</a:t>
              </a:r>
              <a:endParaRPr kumimoji="0" lang="en-US" sz="1000" b="0" i="0" u="none" strike="noStrike" kern="1200" cap="none" spc="0" normalizeH="0" baseline="0" noProof="0" dirty="0">
                <a:ln>
                  <a:noFill/>
                </a:ln>
                <a:solidFill>
                  <a:srgbClr val="32B04A"/>
                </a:solidFill>
                <a:effectLst/>
                <a:uLnTx/>
                <a:uFillTx/>
                <a:latin typeface="DINOT" panose="020B0504020101020102" pitchFamily="34" charset="0"/>
                <a:ea typeface="DINOT" panose="020B0504020101020102" pitchFamily="34" charset="0"/>
                <a:cs typeface="+mn-cs"/>
              </a:endParaRPr>
            </a:p>
          </p:txBody>
        </p:sp>
        <p:pic>
          <p:nvPicPr>
            <p:cNvPr id="12" name="Picture 11">
              <a:extLst>
                <a:ext uri="{FF2B5EF4-FFF2-40B4-BE49-F238E27FC236}">
                  <a16:creationId xmlns:a16="http://schemas.microsoft.com/office/drawing/2014/main" id="{2F6BA3C5-C359-F06B-FDE7-4737F2A6AE4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511648" y="3282099"/>
              <a:ext cx="446114" cy="446621"/>
            </a:xfrm>
            <a:prstGeom prst="rect">
              <a:avLst/>
            </a:prstGeom>
          </p:spPr>
        </p:pic>
      </p:grpSp>
    </p:spTree>
    <p:extLst>
      <p:ext uri="{BB962C8B-B14F-4D97-AF65-F5344CB8AC3E}">
        <p14:creationId xmlns:p14="http://schemas.microsoft.com/office/powerpoint/2010/main" val="24506513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400"/>
                                        <p:tgtEl>
                                          <p:spTgt spid="9"/>
                                        </p:tgtEl>
                                      </p:cBhvr>
                                    </p:animEffect>
                                    <p:anim calcmode="lin" valueType="num">
                                      <p:cBhvr>
                                        <p:cTn id="8" dur="1400" fill="hold"/>
                                        <p:tgtEl>
                                          <p:spTgt spid="9"/>
                                        </p:tgtEl>
                                        <p:attrNameLst>
                                          <p:attrName>ppt_x</p:attrName>
                                        </p:attrNameLst>
                                      </p:cBhvr>
                                      <p:tavLst>
                                        <p:tav tm="0">
                                          <p:val>
                                            <p:strVal val="#ppt_x"/>
                                          </p:val>
                                        </p:tav>
                                        <p:tav tm="100000">
                                          <p:val>
                                            <p:strVal val="#ppt_x"/>
                                          </p:val>
                                        </p:tav>
                                      </p:tavLst>
                                    </p:anim>
                                    <p:anim calcmode="lin" valueType="num">
                                      <p:cBhvr>
                                        <p:cTn id="9" dur="14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2" name="Rectangle 21">
            <a:extLst>
              <a:ext uri="{FF2B5EF4-FFF2-40B4-BE49-F238E27FC236}">
                <a16:creationId xmlns:a16="http://schemas.microsoft.com/office/drawing/2014/main" id="{9E90EB45-EEE9-4563-8179-65EF62AE097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rgbClr val="4E4E4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Graphic 16">
            <a:extLst>
              <a:ext uri="{FF2B5EF4-FFF2-40B4-BE49-F238E27FC236}">
                <a16:creationId xmlns:a16="http://schemas.microsoft.com/office/drawing/2014/main" id="{C32A49D4-3003-44D1-BA5F-F39A0926F9DC}"/>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6185779" y="2202370"/>
            <a:ext cx="5353408" cy="2453259"/>
          </a:xfrm>
          <a:prstGeom prst="rect">
            <a:avLst/>
          </a:prstGeom>
        </p:spPr>
      </p:pic>
      <p:sp>
        <p:nvSpPr>
          <p:cNvPr id="24" name="Rectangle 23">
            <a:extLst>
              <a:ext uri="{FF2B5EF4-FFF2-40B4-BE49-F238E27FC236}">
                <a16:creationId xmlns:a16="http://schemas.microsoft.com/office/drawing/2014/main" id="{23D0EF74-AD1E-4FD9-914D-8EC9058EBBA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477012" y="480060"/>
            <a:ext cx="11237976" cy="5897880"/>
          </a:xfrm>
          <a:prstGeom prst="rect">
            <a:avLst/>
          </a:prstGeom>
          <a:noFill/>
          <a:ln>
            <a:solidFill>
              <a:srgbClr val="FFFF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3" name="Online Media 2" title="The Power of the NAF Network">
            <a:hlinkClick r:id="" action="ppaction://media"/>
            <a:extLst>
              <a:ext uri="{FF2B5EF4-FFF2-40B4-BE49-F238E27FC236}">
                <a16:creationId xmlns:a16="http://schemas.microsoft.com/office/drawing/2014/main" id="{A040B2B3-FE4F-06B5-DE5C-D5625F20864F}"/>
              </a:ext>
            </a:extLst>
          </p:cNvPr>
          <p:cNvPicPr>
            <a:picLocks noRot="1" noChangeAspect="1"/>
          </p:cNvPicPr>
          <p:nvPr>
            <a:videoFile r:link="rId1"/>
          </p:nvPr>
        </p:nvPicPr>
        <p:blipFill>
          <a:blip r:embed="rId5"/>
          <a:stretch>
            <a:fillRect/>
          </a:stretch>
        </p:blipFill>
        <p:spPr>
          <a:xfrm>
            <a:off x="652519" y="1911382"/>
            <a:ext cx="5372099" cy="3035235"/>
          </a:xfrm>
          <a:prstGeom prst="rect">
            <a:avLst/>
          </a:prstGeom>
        </p:spPr>
      </p:pic>
    </p:spTree>
    <p:extLst>
      <p:ext uri="{BB962C8B-B14F-4D97-AF65-F5344CB8AC3E}">
        <p14:creationId xmlns:p14="http://schemas.microsoft.com/office/powerpoint/2010/main" val="83478086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3"/>
                                        </p:tgtEl>
                                      </p:cBhvr>
                                    </p:cmd>
                                  </p:childTnLst>
                                </p:cTn>
                              </p:par>
                            </p:childTnLst>
                          </p:cTn>
                        </p:par>
                      </p:childTnLst>
                    </p:cTn>
                  </p:par>
                </p:childTnLst>
              </p:cTn>
              <p:nextCondLst>
                <p:cond evt="onClick" delay="0">
                  <p:tgtEl>
                    <p:spTgt spid="3"/>
                  </p:tgtEl>
                </p:cond>
              </p:nextCondLst>
            </p:seq>
            <p:video>
              <p:cMediaNode vol="80000">
                <p:cTn id="7" fill="hold" display="0">
                  <p:stCondLst>
                    <p:cond delay="indefinite"/>
                  </p:stCondLst>
                </p:cTn>
                <p:tgtEl>
                  <p:spTgt spid="3"/>
                </p:tgtEl>
              </p:cMediaNode>
            </p:vide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rotWithShape="1">
          <a:blip r:embed="rId4">
            <a:extLst>
              <a:ext uri="{28A0092B-C50C-407E-A947-70E740481C1C}">
                <a14:useLocalDpi xmlns:a14="http://schemas.microsoft.com/office/drawing/2010/main" val="0"/>
              </a:ext>
            </a:extLst>
          </a:blip>
          <a:srcRect t="17740" b="17740"/>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4" name="Title 1">
            <a:extLst>
              <a:ext uri="{FF2B5EF4-FFF2-40B4-BE49-F238E27FC236}">
                <a16:creationId xmlns:a16="http://schemas.microsoft.com/office/drawing/2014/main" id="{B1229BDA-A080-24CE-5821-C23628710BC2}"/>
              </a:ext>
            </a:extLst>
          </p:cNvPr>
          <p:cNvSpPr txBox="1">
            <a:spLocks/>
          </p:cNvSpPr>
          <p:nvPr/>
        </p:nvSpPr>
        <p:spPr>
          <a:xfrm>
            <a:off x="154614" y="37039"/>
            <a:ext cx="4941262"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Resources </a:t>
            </a:r>
          </a:p>
        </p:txBody>
      </p:sp>
      <p:sp>
        <p:nvSpPr>
          <p:cNvPr id="9" name="Subtitle 9">
            <a:extLst>
              <a:ext uri="{FF2B5EF4-FFF2-40B4-BE49-F238E27FC236}">
                <a16:creationId xmlns:a16="http://schemas.microsoft.com/office/drawing/2014/main" id="{D8CA58C6-7AF8-7AD3-5807-68E68D8DFD9B}"/>
              </a:ext>
            </a:extLst>
          </p:cNvPr>
          <p:cNvSpPr txBox="1">
            <a:spLocks/>
          </p:cNvSpPr>
          <p:nvPr/>
        </p:nvSpPr>
        <p:spPr>
          <a:xfrm>
            <a:off x="7058402" y="1098290"/>
            <a:ext cx="5068284" cy="539087"/>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3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Learn More About NAF!</a:t>
            </a:r>
            <a:endParaRPr kumimoji="0" lang="en-US" sz="3200" b="1" i="0" u="none" strike="noStrike" kern="1200" cap="none" spc="0" normalizeH="0" baseline="0" noProof="0" dirty="0">
              <a:ln>
                <a:noFill/>
              </a:ln>
              <a:solidFill>
                <a:srgbClr val="FCAF17"/>
              </a:solidFill>
              <a:effectLst/>
              <a:highlight>
                <a:srgbClr val="32B04A"/>
              </a:highlight>
              <a:uLnTx/>
              <a:uFillTx/>
              <a:latin typeface="Tahoma" panose="020B0604030504040204" pitchFamily="34" charset="0"/>
              <a:ea typeface="Tahoma" panose="020B0604030504040204" pitchFamily="34" charset="0"/>
              <a:cs typeface="Tahoma" panose="020B0604030504040204" pitchFamily="34" charset="0"/>
            </a:endParaRPr>
          </a:p>
        </p:txBody>
      </p:sp>
      <p:sp>
        <p:nvSpPr>
          <p:cNvPr id="7" name="TextBox 6">
            <a:extLst>
              <a:ext uri="{FF2B5EF4-FFF2-40B4-BE49-F238E27FC236}">
                <a16:creationId xmlns:a16="http://schemas.microsoft.com/office/drawing/2014/main" id="{7B5FC12D-CA8E-DB75-45F5-E07928EE8613}"/>
              </a:ext>
            </a:extLst>
          </p:cNvPr>
          <p:cNvSpPr txBox="1"/>
          <p:nvPr/>
        </p:nvSpPr>
        <p:spPr>
          <a:xfrm>
            <a:off x="7058402" y="2063532"/>
            <a:ext cx="5133598" cy="2486706"/>
          </a:xfrm>
          <a:prstGeom prst="rect">
            <a:avLst/>
          </a:prstGeom>
          <a:noFill/>
        </p:spPr>
        <p:txBody>
          <a:bodyPr wrap="square" rtlCol="0">
            <a:spAutoFit/>
          </a:bodyPr>
          <a:lstStyle/>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1" i="0" u="sng"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5">
                  <a:extLst>
                    <a:ext uri="{A12FA001-AC4F-418D-AE19-62706E023703}">
                      <ahyp:hlinkClr xmlns:ahyp="http://schemas.microsoft.com/office/drawing/2018/hyperlinkcolor" val="tx"/>
                    </a:ext>
                  </a:extLst>
                </a:hlinkClick>
              </a:rPr>
              <a:t>National Data</a:t>
            </a:r>
            <a:endParaRPr kumimoji="0" lang="en-US" sz="2200" b="1"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1" i="0" u="sng"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6">
                  <a:extLst>
                    <a:ext uri="{A12FA001-AC4F-418D-AE19-62706E023703}">
                      <ahyp:hlinkClr xmlns:ahyp="http://schemas.microsoft.com/office/drawing/2018/hyperlinkcolor" val="tx"/>
                    </a:ext>
                  </a:extLst>
                </a:hlinkClick>
              </a:rPr>
              <a:t>About NAF for Students</a:t>
            </a:r>
            <a:endParaRPr kumimoji="0" lang="en-US" sz="2200" b="1"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1" i="0" u="sng"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7">
                  <a:extLst>
                    <a:ext uri="{A12FA001-AC4F-418D-AE19-62706E023703}">
                      <ahyp:hlinkClr xmlns:ahyp="http://schemas.microsoft.com/office/drawing/2018/hyperlinkcolor" val="tx"/>
                    </a:ext>
                  </a:extLst>
                </a:hlinkClick>
              </a:rPr>
              <a:t>Shaping Our Future Workforce</a:t>
            </a:r>
            <a:endParaRPr kumimoji="0" lang="en-US" sz="2200" b="1"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1" i="0" u="sng"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8">
                  <a:extLst>
                    <a:ext uri="{A12FA001-AC4F-418D-AE19-62706E023703}">
                      <ahyp:hlinkClr xmlns:ahyp="http://schemas.microsoft.com/office/drawing/2018/hyperlinkcolor" val="tx"/>
                    </a:ext>
                  </a:extLst>
                </a:hlinkClick>
              </a:rPr>
              <a:t>Work-based Learning Standards</a:t>
            </a:r>
            <a:endParaRPr kumimoji="0" lang="en-US" sz="2200" b="1"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a:p>
            <a:pPr marL="342900" marR="0" lvl="0" indent="-342900" algn="l" defTabSz="914400" rtl="0" eaLnBrk="1" fontAlgn="auto" latinLnBrk="0" hangingPunct="1">
              <a:lnSpc>
                <a:spcPct val="107000"/>
              </a:lnSpc>
              <a:spcBef>
                <a:spcPts val="600"/>
              </a:spcBef>
              <a:spcAft>
                <a:spcPts val="600"/>
              </a:spcAft>
              <a:buClrTx/>
              <a:buSzTx/>
              <a:buFont typeface="Symbol" panose="05050102010706020507" pitchFamily="18" charset="2"/>
              <a:buChar char=""/>
              <a:tabLst/>
              <a:defRPr/>
            </a:pPr>
            <a:r>
              <a:rPr kumimoji="0" lang="en-US" sz="2200" b="1" i="0" u="sng"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hlinkClick r:id="rId9">
                  <a:extLst>
                    <a:ext uri="{A12FA001-AC4F-418D-AE19-62706E023703}">
                      <ahyp:hlinkClr xmlns:ahyp="http://schemas.microsoft.com/office/drawing/2018/hyperlinkcolor" val="tx"/>
                    </a:ext>
                  </a:extLst>
                </a:hlinkClick>
              </a:rPr>
              <a:t>Alumni Network Benefits</a:t>
            </a:r>
            <a:endParaRPr kumimoji="0" lang="en-US" sz="2200" b="1" i="0" u="none" strike="noStrike" kern="0" cap="none" spc="0" normalizeH="0" baseline="0" noProof="0" dirty="0">
              <a:ln>
                <a:noFill/>
              </a:ln>
              <a:solidFill>
                <a:srgbClr val="32B04A"/>
              </a:solidFill>
              <a:effectLst/>
              <a:uLnTx/>
              <a:uFillTx/>
              <a:latin typeface="Tahoma" panose="020B0604030504040204" pitchFamily="34" charset="0"/>
              <a:ea typeface="Tahoma" panose="020B0604030504040204" pitchFamily="34" charset="0"/>
              <a:cs typeface="Tahoma" panose="020B0604030504040204" pitchFamily="34" charset="0"/>
            </a:endParaRPr>
          </a:p>
        </p:txBody>
      </p:sp>
      <p:pic>
        <p:nvPicPr>
          <p:cNvPr id="13" name="Online Media 1" title="NAF's Approach to Work-Based Learning">
            <a:hlinkClick r:id="" action="ppaction://media"/>
            <a:extLst>
              <a:ext uri="{FF2B5EF4-FFF2-40B4-BE49-F238E27FC236}">
                <a16:creationId xmlns:a16="http://schemas.microsoft.com/office/drawing/2014/main" id="{771600F1-6E4C-4BA5-B0F6-8E3B69339316}"/>
              </a:ext>
            </a:extLst>
          </p:cNvPr>
          <p:cNvPicPr>
            <a:picLocks noRot="1" noChangeAspect="1"/>
          </p:cNvPicPr>
          <p:nvPr>
            <a:videoFile r:link="rId1"/>
          </p:nvPr>
        </p:nvPicPr>
        <p:blipFill>
          <a:blip r:embed="rId10"/>
          <a:stretch>
            <a:fillRect/>
          </a:stretch>
        </p:blipFill>
        <p:spPr>
          <a:xfrm>
            <a:off x="9045374" y="4981204"/>
            <a:ext cx="2755774" cy="1557012"/>
          </a:xfrm>
          <a:prstGeom prst="rect">
            <a:avLst/>
          </a:prstGeom>
        </p:spPr>
      </p:pic>
      <p:sp>
        <p:nvSpPr>
          <p:cNvPr id="17" name="Google Shape;219;p3">
            <a:extLst>
              <a:ext uri="{FF2B5EF4-FFF2-40B4-BE49-F238E27FC236}">
                <a16:creationId xmlns:a16="http://schemas.microsoft.com/office/drawing/2014/main" id="{33898D30-29A3-D795-0143-5C145018D471}"/>
              </a:ext>
            </a:extLst>
          </p:cNvPr>
          <p:cNvSpPr>
            <a:spLocks noChangeAspect="1"/>
          </p:cNvSpPr>
          <p:nvPr/>
        </p:nvSpPr>
        <p:spPr>
          <a:xfrm>
            <a:off x="6304038" y="5496076"/>
            <a:ext cx="2672413" cy="1256753"/>
          </a:xfrm>
          <a:prstGeom prst="rightArrow">
            <a:avLst>
              <a:gd name="adj1" fmla="val 50000"/>
              <a:gd name="adj2" fmla="val 50000"/>
            </a:avLst>
          </a:prstGeom>
          <a:solidFill>
            <a:srgbClr val="FCAF17"/>
          </a:solidFill>
          <a:ln w="25400" cap="flat" cmpd="sng">
            <a:solidFill>
              <a:srgbClr val="32B04A"/>
            </a:solidFill>
            <a:prstDash val="solid"/>
            <a:round/>
            <a:headEnd type="none" w="sm" len="sm"/>
            <a:tailEnd type="none" w="sm" len="sm"/>
          </a:ln>
        </p:spPr>
        <p:txBody>
          <a:bodyPr spcFirstLastPara="1" wrap="square" lIns="91425" tIns="91425" rIns="91425" bIns="91425" anchor="ctr" anchorCtr="0">
            <a:no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sz="1800" b="0" i="0" u="none" strike="noStrike" kern="0" cap="none" spc="0" normalizeH="0" baseline="0" noProof="0" dirty="0">
              <a:ln>
                <a:noFill/>
              </a:ln>
              <a:solidFill>
                <a:prstClr val="black"/>
              </a:solidFill>
              <a:effectLst/>
              <a:uLnTx/>
              <a:uFillTx/>
              <a:latin typeface="Calibri" panose="020F0502020204030204"/>
              <a:ea typeface="+mn-ea"/>
              <a:cs typeface="+mn-cs"/>
            </a:endParaRPr>
          </a:p>
        </p:txBody>
      </p:sp>
      <p:sp>
        <p:nvSpPr>
          <p:cNvPr id="18" name="Google Shape;220;p3">
            <a:extLst>
              <a:ext uri="{FF2B5EF4-FFF2-40B4-BE49-F238E27FC236}">
                <a16:creationId xmlns:a16="http://schemas.microsoft.com/office/drawing/2014/main" id="{68496D59-A154-7706-7112-5F813CCD5ECD}"/>
              </a:ext>
            </a:extLst>
          </p:cNvPr>
          <p:cNvSpPr txBox="1">
            <a:spLocks noChangeAspect="1"/>
          </p:cNvSpPr>
          <p:nvPr/>
        </p:nvSpPr>
        <p:spPr>
          <a:xfrm>
            <a:off x="6220677" y="5993394"/>
            <a:ext cx="2755774" cy="423288"/>
          </a:xfrm>
          <a:prstGeom prst="rect">
            <a:avLst/>
          </a:prstGeom>
          <a:noFill/>
          <a:ln>
            <a:noFill/>
          </a:ln>
        </p:spPr>
        <p:txBody>
          <a:bodyPr spcFirstLastPara="1" wrap="square" lIns="121900" tIns="121900" rIns="254000" bIns="281875" anchor="ctr" anchorCtr="0">
            <a:noAutofit/>
          </a:bodyPr>
          <a:lstStyle/>
          <a:p>
            <a:pPr marL="0" marR="0" lvl="0" indent="0" algn="ctr" defTabSz="914400" rtl="0" eaLnBrk="1" fontAlgn="auto" latinLnBrk="0" hangingPunct="1">
              <a:lnSpc>
                <a:spcPct val="90000"/>
              </a:lnSpc>
              <a:spcBef>
                <a:spcPts val="0"/>
              </a:spcBef>
              <a:spcAft>
                <a:spcPts val="0"/>
              </a:spcAft>
              <a:buClr>
                <a:prstClr val="white"/>
              </a:buClr>
              <a:buSzPts val="3200"/>
              <a:buFont typeface="Arial"/>
              <a:buNone/>
              <a:tabLst/>
              <a:defRPr/>
            </a:pPr>
            <a:r>
              <a:rPr kumimoji="0" lang="en-US" sz="2000" b="1" i="0" u="none" strike="noStrike" kern="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sym typeface="Arial"/>
              </a:rPr>
              <a:t>Watch NAF’s Approach to WBL </a:t>
            </a:r>
          </a:p>
        </p:txBody>
      </p:sp>
    </p:spTree>
    <p:extLst>
      <p:ext uri="{BB962C8B-B14F-4D97-AF65-F5344CB8AC3E}">
        <p14:creationId xmlns:p14="http://schemas.microsoft.com/office/powerpoint/2010/main" val="4112003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3"/>
                                        </p:tgtEl>
                                      </p:cBhvr>
                                    </p:cmd>
                                  </p:childTnLst>
                                </p:cTn>
                              </p:par>
                            </p:childTnLst>
                          </p:cTn>
                        </p:par>
                      </p:childTnLst>
                    </p:cTn>
                  </p:par>
                </p:childTnLst>
              </p:cTn>
              <p:nextCondLst>
                <p:cond evt="onClick" delay="0">
                  <p:tgtEl>
                    <p:spTgt spid="13"/>
                  </p:tgtEl>
                </p:cond>
              </p:nextCondLst>
            </p:seq>
            <p:video>
              <p:cMediaNode vol="80000">
                <p:cTn id="13" fill="hold" display="0">
                  <p:stCondLst>
                    <p:cond delay="indefinite"/>
                  </p:stCondLst>
                </p:cTn>
                <p:tgtEl>
                  <p:spTgt spid="13"/>
                </p:tgtEl>
              </p:cMediaNode>
            </p:video>
          </p:childTnLst>
        </p:cTn>
      </p:par>
    </p:tnLst>
    <p:bldLst>
      <p:bldP spid="9"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1">
            <a:extLst>
              <a:ext uri="{FF2B5EF4-FFF2-40B4-BE49-F238E27FC236}">
                <a16:creationId xmlns:a16="http://schemas.microsoft.com/office/drawing/2014/main" id="{B1229BDA-A080-24CE-5821-C23628710BC2}"/>
              </a:ext>
            </a:extLst>
          </p:cNvPr>
          <p:cNvSpPr txBox="1">
            <a:spLocks/>
          </p:cNvSpPr>
          <p:nvPr/>
        </p:nvSpPr>
        <p:spPr>
          <a:xfrm>
            <a:off x="154614" y="37039"/>
            <a:ext cx="6149424"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Personal Impact </a:t>
            </a:r>
          </a:p>
        </p:txBody>
      </p:sp>
      <p:sp>
        <p:nvSpPr>
          <p:cNvPr id="2" name="Title 1">
            <a:extLst>
              <a:ext uri="{FF2B5EF4-FFF2-40B4-BE49-F238E27FC236}">
                <a16:creationId xmlns:a16="http://schemas.microsoft.com/office/drawing/2014/main" id="{AD92C20A-774B-BA32-33F6-48C638C98C77}"/>
              </a:ext>
            </a:extLst>
          </p:cNvPr>
          <p:cNvSpPr txBox="1">
            <a:spLocks/>
          </p:cNvSpPr>
          <p:nvPr/>
        </p:nvSpPr>
        <p:spPr>
          <a:xfrm>
            <a:off x="7186692" y="2492949"/>
            <a:ext cx="4204746" cy="3773600"/>
          </a:xfrm>
          <a:prstGeom prst="rect">
            <a:avLst/>
          </a:prstGeom>
          <a:ln w="38100">
            <a:solidFill>
              <a:srgbClr val="32B04A"/>
            </a:solidFill>
          </a:ln>
        </p:spPr>
        <p:txBody>
          <a:bodyPr vert="horz" lIns="91440" tIns="45720" rIns="91440" bIns="45720" rtlCol="0" anchor="ctr">
            <a:no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“Why was NAF and the internship</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experience life changing? Because I</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found a home, I found a place where I</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mattered, where people were genuinely</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interested in my success and development. The experience made my dreams more realistic, more tangible.”</a:t>
            </a:r>
          </a:p>
          <a:p>
            <a:pPr marL="0" marR="0" lvl="0" indent="0" algn="l" defTabSz="914400" rtl="0" eaLnBrk="1" fontAlgn="auto" latinLnBrk="0" hangingPunct="1">
              <a:lnSpc>
                <a:spcPct val="90000"/>
              </a:lnSpc>
              <a:spcBef>
                <a:spcPct val="0"/>
              </a:spcBef>
              <a:spcAft>
                <a:spcPts val="600"/>
              </a:spcAft>
              <a:buClrTx/>
              <a:buSzTx/>
              <a:buFontTx/>
              <a:buNone/>
              <a:tabLst/>
              <a:defRPr/>
            </a:pPr>
            <a:endPar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-Jackie Burgos</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Alumna</a:t>
            </a:r>
          </a:p>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Harvard Business School</a:t>
            </a:r>
            <a:b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18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Class of 2014</a:t>
            </a:r>
          </a:p>
        </p:txBody>
      </p:sp>
      <p:pic>
        <p:nvPicPr>
          <p:cNvPr id="10" name="Online Media 9">
            <a:hlinkClick r:id="" action="ppaction://media"/>
            <a:extLst>
              <a:ext uri="{FF2B5EF4-FFF2-40B4-BE49-F238E27FC236}">
                <a16:creationId xmlns:a16="http://schemas.microsoft.com/office/drawing/2014/main" id="{36ECBF04-32A0-FC87-F608-D0E5EA8CD6B7}"/>
              </a:ext>
            </a:extLst>
          </p:cNvPr>
          <p:cNvPicPr>
            <a:picLocks noRot="1" noChangeAspect="1"/>
          </p:cNvPicPr>
          <p:nvPr>
            <a:videoFile r:link="rId1"/>
          </p:nvPr>
        </p:nvPicPr>
        <p:blipFill rotWithShape="1">
          <a:blip r:embed="rId4">
            <a:extLst>
              <a:ext uri="{28A0092B-C50C-407E-A947-70E740481C1C}">
                <a14:useLocalDpi xmlns:a14="http://schemas.microsoft.com/office/drawing/2010/main" val="0"/>
              </a:ext>
            </a:extLst>
          </a:blip>
          <a:srcRect l="387" t="355" r="1"/>
          <a:stretch/>
        </p:blipFill>
        <p:spPr>
          <a:xfrm>
            <a:off x="595682" y="1955549"/>
            <a:ext cx="5708356" cy="4459145"/>
          </a:xfrm>
          <a:prstGeom prst="rect">
            <a:avLst/>
          </a:prstGeom>
          <a:ln>
            <a:noFill/>
          </a:ln>
          <a:effectLst>
            <a:softEdge rad="112500"/>
          </a:effectLst>
        </p:spPr>
      </p:pic>
      <p:sp>
        <p:nvSpPr>
          <p:cNvPr id="9" name="Subtitle 9">
            <a:extLst>
              <a:ext uri="{FF2B5EF4-FFF2-40B4-BE49-F238E27FC236}">
                <a16:creationId xmlns:a16="http://schemas.microsoft.com/office/drawing/2014/main" id="{D8CA58C6-7AF8-7AD3-5807-68E68D8DFD9B}"/>
              </a:ext>
            </a:extLst>
          </p:cNvPr>
          <p:cNvSpPr txBox="1">
            <a:spLocks/>
          </p:cNvSpPr>
          <p:nvPr/>
        </p:nvSpPr>
        <p:spPr>
          <a:xfrm>
            <a:off x="6179543" y="1129541"/>
            <a:ext cx="5295022" cy="996284"/>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marR="0" lvl="0" indent="0" algn="l" defTabSz="914400" rtl="0" eaLnBrk="1" fontAlgn="auto" latinLnBrk="0" hangingPunct="1">
              <a:lnSpc>
                <a:spcPct val="108000"/>
              </a:lnSpc>
              <a:spcBef>
                <a:spcPts val="600"/>
              </a:spcBef>
              <a:spcAft>
                <a:spcPts val="600"/>
              </a:spcAft>
              <a:buClrTx/>
              <a:buSzTx/>
              <a:buFont typeface="Arial" panose="020B0604020202020204" pitchFamily="34" charset="0"/>
              <a:buNone/>
              <a:tabLst/>
              <a:defRPr/>
            </a:pPr>
            <a:r>
              <a:rPr kumimoji="0" lang="en-US" sz="2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“This is where I started,</a:t>
            </a:r>
            <a:br>
              <a:rPr kumimoji="0" lang="en-US" sz="2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br>
            <a:r>
              <a:rPr kumimoji="0" lang="en-US" sz="26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and I made it!”</a:t>
            </a:r>
            <a:endParaRPr kumimoji="0" lang="en-US" sz="2600" b="1" i="0" u="none" strike="noStrike" kern="1200" cap="none" spc="0" normalizeH="0" baseline="0" noProof="0" dirty="0">
              <a:ln>
                <a:noFill/>
              </a:ln>
              <a:solidFill>
                <a:srgbClr val="FCAF17"/>
              </a:solidFill>
              <a:effectLst/>
              <a:highlight>
                <a:srgbClr val="32B04A"/>
              </a:highligh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TextBox 4">
            <a:extLst>
              <a:ext uri="{FF2B5EF4-FFF2-40B4-BE49-F238E27FC236}">
                <a16:creationId xmlns:a16="http://schemas.microsoft.com/office/drawing/2014/main" id="{BE4B5E02-B1C2-575C-6332-F44DA15F52E2}"/>
              </a:ext>
            </a:extLst>
          </p:cNvPr>
          <p:cNvSpPr txBox="1"/>
          <p:nvPr/>
        </p:nvSpPr>
        <p:spPr>
          <a:xfrm rot="21238126">
            <a:off x="1130252" y="5815048"/>
            <a:ext cx="2090609" cy="246221"/>
          </a:xfrm>
          <a:prstGeom prst="rect">
            <a:avLst/>
          </a:prstGeom>
          <a:noFill/>
        </p:spPr>
        <p:txBody>
          <a:bodyPr wrap="square">
            <a:spAutoFit/>
          </a:bodyPr>
          <a:lstStyle/>
          <a:p>
            <a:r>
              <a:rPr lang="en-US" sz="1000" dirty="0">
                <a:solidFill>
                  <a:srgbClr val="FCAF17"/>
                </a:solidFill>
                <a:hlinkClick r:id="rId5">
                  <a:extLst>
                    <a:ext uri="{A12FA001-AC4F-418D-AE19-62706E023703}">
                      <ahyp:hlinkClr xmlns:ahyp="http://schemas.microsoft.com/office/drawing/2018/hyperlinkcolor" val="tx"/>
                    </a:ext>
                  </a:extLst>
                </a:hlinkClick>
              </a:rPr>
              <a:t>https://youtu.be/gwh0lR5F1l0 </a:t>
            </a:r>
            <a:endParaRPr lang="en-US" sz="1000" dirty="0">
              <a:solidFill>
                <a:srgbClr val="FCAF17"/>
              </a:solidFill>
            </a:endParaRPr>
          </a:p>
        </p:txBody>
      </p:sp>
    </p:spTree>
    <p:extLst>
      <p:ext uri="{BB962C8B-B14F-4D97-AF65-F5344CB8AC3E}">
        <p14:creationId xmlns:p14="http://schemas.microsoft.com/office/powerpoint/2010/main" val="310609265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9"/>
                                        </p:tgtEl>
                                      </p:cBhvr>
                                    </p:animEffect>
                                    <p:animScale>
                                      <p:cBhvr>
                                        <p:cTn id="7" dur="250" autoRev="1" fill="hold"/>
                                        <p:tgtEl>
                                          <p:spTgt spid="9"/>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0"/>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10"/>
                                        </p:tgtEl>
                                      </p:cBhvr>
                                    </p:cmd>
                                  </p:childTnLst>
                                </p:cTn>
                              </p:par>
                            </p:childTnLst>
                          </p:cTn>
                        </p:par>
                      </p:childTnLst>
                    </p:cTn>
                  </p:par>
                </p:childTnLst>
              </p:cTn>
              <p:nextCondLst>
                <p:cond evt="onClick" delay="0">
                  <p:tgtEl>
                    <p:spTgt spid="10"/>
                  </p:tgtEl>
                </p:cond>
              </p:nextCondLst>
            </p:seq>
            <p:video>
              <p:cMediaNode vol="80000">
                <p:cTn id="13" fill="hold" display="0">
                  <p:stCondLst>
                    <p:cond delay="indefinite"/>
                  </p:stCondLst>
                </p:cTn>
                <p:tgtEl>
                  <p:spTgt spid="10"/>
                </p:tgtEl>
              </p:cMediaNode>
            </p:video>
          </p:childTnLst>
        </p:cTn>
      </p:par>
    </p:tnLst>
    <p:bldLst>
      <p:bldP spid="9"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51857708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1"/>
            <a:ext cx="12191996" cy="6857997"/>
          </a:xfrm>
          <a:prstGeom prst="rect">
            <a:avLst/>
          </a:prstGeom>
        </p:spPr>
      </p:pic>
    </p:spTree>
    <p:extLst>
      <p:ext uri="{BB962C8B-B14F-4D97-AF65-F5344CB8AC3E}">
        <p14:creationId xmlns:p14="http://schemas.microsoft.com/office/powerpoint/2010/main" val="5740449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B51B30C-634F-36A0-A1C9-C81CF4C43537}"/>
            </a:ext>
          </a:extLst>
        </p:cNvPr>
        <p:cNvGrpSpPr/>
        <p:nvPr/>
      </p:nvGrpSpPr>
      <p:grpSpPr>
        <a:xfrm>
          <a:off x="0" y="0"/>
          <a:ext cx="0" cy="0"/>
          <a:chOff x="0" y="0"/>
          <a:chExt cx="0" cy="0"/>
        </a:xfrm>
      </p:grpSpPr>
      <p:pic>
        <p:nvPicPr>
          <p:cNvPr id="22" name="Picture 21">
            <a:extLst>
              <a:ext uri="{FF2B5EF4-FFF2-40B4-BE49-F238E27FC236}">
                <a16:creationId xmlns:a16="http://schemas.microsoft.com/office/drawing/2014/main" id="{3D7F40FB-76A8-B316-89F3-8A80E5A7633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944FF8D3-D1CE-A26B-6200-1F3BC2179358}"/>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7" y="290"/>
            <a:ext cx="12190967" cy="6857418"/>
          </a:xfrm>
          <a:prstGeom prst="rect">
            <a:avLst/>
          </a:prstGeom>
        </p:spPr>
      </p:pic>
    </p:spTree>
    <p:extLst>
      <p:ext uri="{BB962C8B-B14F-4D97-AF65-F5344CB8AC3E}">
        <p14:creationId xmlns:p14="http://schemas.microsoft.com/office/powerpoint/2010/main" val="162990295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406" y="228"/>
            <a:ext cx="12191189" cy="6857544"/>
          </a:xfrm>
          <a:prstGeom prst="rect">
            <a:avLst/>
          </a:prstGeom>
        </p:spPr>
      </p:pic>
    </p:spTree>
    <p:extLst>
      <p:ext uri="{BB962C8B-B14F-4D97-AF65-F5344CB8AC3E}">
        <p14:creationId xmlns:p14="http://schemas.microsoft.com/office/powerpoint/2010/main" val="37855019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1"/>
            <a:ext cx="12191996" cy="6857997"/>
          </a:xfrm>
          <a:prstGeom prst="rect">
            <a:avLst/>
          </a:prstGeom>
        </p:spPr>
      </p:pic>
    </p:spTree>
    <p:extLst>
      <p:ext uri="{BB962C8B-B14F-4D97-AF65-F5344CB8AC3E}">
        <p14:creationId xmlns:p14="http://schemas.microsoft.com/office/powerpoint/2010/main" val="26366993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1"/>
            <a:ext cx="12191996" cy="6857997"/>
          </a:xfrm>
          <a:prstGeom prst="rect">
            <a:avLst/>
          </a:prstGeom>
        </p:spPr>
      </p:pic>
    </p:spTree>
    <p:extLst>
      <p:ext uri="{BB962C8B-B14F-4D97-AF65-F5344CB8AC3E}">
        <p14:creationId xmlns:p14="http://schemas.microsoft.com/office/powerpoint/2010/main" val="371138286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517" y="290"/>
            <a:ext cx="12190967" cy="6857419"/>
          </a:xfrm>
          <a:prstGeom prst="rect">
            <a:avLst/>
          </a:prstGeom>
        </p:spPr>
      </p:pic>
    </p:spTree>
    <p:extLst>
      <p:ext uri="{BB962C8B-B14F-4D97-AF65-F5344CB8AC3E}">
        <p14:creationId xmlns:p14="http://schemas.microsoft.com/office/powerpoint/2010/main" val="2317005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5897009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Picture 21">
            <a:extLst>
              <a:ext uri="{FF2B5EF4-FFF2-40B4-BE49-F238E27FC236}">
                <a16:creationId xmlns:a16="http://schemas.microsoft.com/office/drawing/2014/main" id="{ED35A27F-1C4A-4798-A46E-580B48DE5ED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47" y="6114544"/>
            <a:ext cx="1097280" cy="514857"/>
          </a:xfrm>
          <a:prstGeom prst="rect">
            <a:avLst/>
          </a:prstGeom>
        </p:spPr>
      </p:pic>
      <p:pic>
        <p:nvPicPr>
          <p:cNvPr id="3" name="Picture 2">
            <a:extLst>
              <a:ext uri="{FF2B5EF4-FFF2-40B4-BE49-F238E27FC236}">
                <a16:creationId xmlns:a16="http://schemas.microsoft.com/office/drawing/2014/main" id="{4AC99F8C-ABFD-F124-20C2-346E7A3091E1}"/>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3" y="1"/>
            <a:ext cx="12191996" cy="6857998"/>
          </a:xfrm>
          <a:prstGeom prst="rect">
            <a:avLst/>
          </a:prstGeom>
        </p:spPr>
      </p:pic>
    </p:spTree>
    <p:extLst>
      <p:ext uri="{BB962C8B-B14F-4D97-AF65-F5344CB8AC3E}">
        <p14:creationId xmlns:p14="http://schemas.microsoft.com/office/powerpoint/2010/main" val="426207894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76E3D49A-F43D-42E7-94D1-99721EFCC208}"/>
              </a:ext>
            </a:extLst>
          </p:cNvPr>
          <p:cNvSpPr/>
          <p:nvPr/>
        </p:nvSpPr>
        <p:spPr>
          <a:xfrm>
            <a:off x="-2" y="48856"/>
            <a:ext cx="4475572" cy="6858000"/>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lIns="91440" rIns="274320" rtlCol="0" anchor="ctr"/>
          <a:lstStyle/>
          <a:p>
            <a:pPr marL="169863" marR="78740" lvl="0" indent="0" algn="l" defTabSz="914400" rtl="0" eaLnBrk="1" fontAlgn="auto" latinLnBrk="0" hangingPunct="1">
              <a:lnSpc>
                <a:spcPct val="100000"/>
              </a:lnSpc>
              <a:spcBef>
                <a:spcPts val="105"/>
              </a:spcBef>
              <a:spcAft>
                <a:spcPts val="0"/>
              </a:spcAft>
              <a:buClrTx/>
              <a:buSzTx/>
              <a:buFontTx/>
              <a:buNone/>
              <a:tabLst/>
              <a:defRPr/>
            </a:pPr>
            <a:r>
              <a:rPr kumimoji="0" lang="en-US" sz="1200" b="0" i="0" u="none" strike="noStrike" kern="1200" cap="none" spc="0" normalizeH="0" baseline="0" noProof="0">
                <a:ln>
                  <a:noFill/>
                </a:ln>
                <a:solidFill>
                  <a:prstClr val="white"/>
                </a:solidFill>
                <a:effectLst/>
                <a:uLnTx/>
                <a:uFillTx/>
                <a:latin typeface="DINOT" panose="020B0504020101020102" pitchFamily="34" charset="0"/>
                <a:ea typeface="+mn-ea"/>
                <a:cs typeface="DINOT" panose="020B0504020101020102" pitchFamily="34" charset="0"/>
              </a:rPr>
              <a:t> </a:t>
            </a:r>
          </a:p>
        </p:txBody>
      </p:sp>
      <p:sp>
        <p:nvSpPr>
          <p:cNvPr id="10" name="Rectangle 9">
            <a:extLst>
              <a:ext uri="{FF2B5EF4-FFF2-40B4-BE49-F238E27FC236}">
                <a16:creationId xmlns:a16="http://schemas.microsoft.com/office/drawing/2014/main" id="{A39CC747-E6AB-449A-BCFD-05D05ED101B4}"/>
              </a:ext>
            </a:extLst>
          </p:cNvPr>
          <p:cNvSpPr/>
          <p:nvPr/>
        </p:nvSpPr>
        <p:spPr>
          <a:xfrm>
            <a:off x="3809" y="228600"/>
            <a:ext cx="8513174" cy="640080"/>
          </a:xfrm>
          <a:prstGeom prst="rect">
            <a:avLst/>
          </a:prstGeom>
          <a:solidFill>
            <a:srgbClr val="32B04A"/>
          </a:solidFill>
          <a:ln w="12700" cap="flat" cmpd="sng" algn="ctr">
            <a:noFill/>
            <a:prstDash val="solid"/>
            <a:miter lim="800000"/>
          </a:ln>
          <a:effectLst/>
        </p:spPr>
        <p:txBody>
          <a:bodyPr rtlCol="0" anchor="ctr"/>
          <a:lstStyle/>
          <a:p>
            <a:pPr marL="114300" marR="0" lvl="0" indent="0" algn="l" defTabSz="457200" rtl="0" eaLnBrk="1" fontAlgn="auto" latinLnBrk="0" hangingPunct="1">
              <a:lnSpc>
                <a:spcPct val="100000"/>
              </a:lnSpc>
              <a:spcBef>
                <a:spcPts val="0"/>
              </a:spcBef>
              <a:spcAft>
                <a:spcPts val="0"/>
              </a:spcAft>
              <a:buClrTx/>
              <a:buSzTx/>
              <a:buFontTx/>
              <a:buNone/>
              <a:tabLst/>
              <a:defRPr/>
            </a:pPr>
            <a:r>
              <a:rPr kumimoji="0" lang="en-US" sz="3200" b="0" i="0" u="none" strike="noStrike" kern="0" cap="none" spc="0" normalizeH="0" baseline="0" noProof="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Our Approach: Work-based Learning Impact</a:t>
            </a:r>
          </a:p>
        </p:txBody>
      </p:sp>
      <p:sp>
        <p:nvSpPr>
          <p:cNvPr id="4" name="Freeform: Shape 3">
            <a:extLst>
              <a:ext uri="{FF2B5EF4-FFF2-40B4-BE49-F238E27FC236}">
                <a16:creationId xmlns:a16="http://schemas.microsoft.com/office/drawing/2014/main" id="{AF1F45EC-AF85-4D0D-ABC5-BC0605EEE933}"/>
              </a:ext>
            </a:extLst>
          </p:cNvPr>
          <p:cNvSpPr/>
          <p:nvPr/>
        </p:nvSpPr>
        <p:spPr>
          <a:xfrm rot="16200000">
            <a:off x="1336414" y="3926103"/>
            <a:ext cx="4226560" cy="392277"/>
          </a:xfrm>
          <a:custGeom>
            <a:avLst/>
            <a:gdLst>
              <a:gd name="connsiteX0" fmla="*/ 0 w 4226560"/>
              <a:gd name="connsiteY0" fmla="*/ 0 h 392277"/>
              <a:gd name="connsiteX1" fmla="*/ 4226560 w 4226560"/>
              <a:gd name="connsiteY1" fmla="*/ 0 h 392277"/>
              <a:gd name="connsiteX2" fmla="*/ 4226560 w 4226560"/>
              <a:gd name="connsiteY2" fmla="*/ 392277 h 392277"/>
              <a:gd name="connsiteX3" fmla="*/ 0 w 4226560"/>
              <a:gd name="connsiteY3" fmla="*/ 392277 h 392277"/>
              <a:gd name="connsiteX4" fmla="*/ 0 w 4226560"/>
              <a:gd name="connsiteY4" fmla="*/ 0 h 3922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226560" h="392277">
                <a:moveTo>
                  <a:pt x="0" y="0"/>
                </a:moveTo>
                <a:lnTo>
                  <a:pt x="4226560" y="0"/>
                </a:lnTo>
                <a:lnTo>
                  <a:pt x="4226560" y="392277"/>
                </a:lnTo>
                <a:lnTo>
                  <a:pt x="0" y="392277"/>
                </a:lnTo>
                <a:lnTo>
                  <a:pt x="0" y="0"/>
                </a:lnTo>
                <a:close/>
              </a:path>
            </a:pathLst>
          </a:custGeom>
        </p:spPr>
        <p:style>
          <a:lnRef idx="0">
            <a:schemeClr val="dk1">
              <a:alpha val="0"/>
              <a:hueOff val="0"/>
              <a:satOff val="0"/>
              <a:lumOff val="0"/>
              <a:alphaOff val="0"/>
            </a:schemeClr>
          </a:lnRef>
          <a:fillRef idx="0">
            <a:schemeClr val="lt1">
              <a:alpha val="0"/>
              <a:hueOff val="0"/>
              <a:satOff val="0"/>
              <a:lumOff val="0"/>
              <a:alphaOff val="0"/>
            </a:schemeClr>
          </a:fillRef>
          <a:effectRef idx="0">
            <a:schemeClr val="lt1">
              <a:alpha val="0"/>
              <a:hueOff val="0"/>
              <a:satOff val="0"/>
              <a:lumOff val="0"/>
              <a:alphaOff val="0"/>
            </a:schemeClr>
          </a:effectRef>
          <a:fontRef idx="minor">
            <a:schemeClr val="tx1">
              <a:hueOff val="0"/>
              <a:satOff val="0"/>
              <a:lumOff val="0"/>
              <a:alphaOff val="0"/>
            </a:schemeClr>
          </a:fontRef>
        </p:style>
        <p:txBody>
          <a:bodyPr spcFirstLastPara="0" vert="horz" wrap="square" lIns="-1" tIns="-1" rIns="345967" bIns="0" numCol="1" spcCol="1270" anchor="t" anchorCtr="0">
            <a:noAutofit/>
          </a:bodyPr>
          <a:lstStyle/>
          <a:p>
            <a:pPr marL="0" marR="0" lvl="0" indent="0" algn="r" defTabSz="1244600" rtl="0" eaLnBrk="1" fontAlgn="auto" latinLnBrk="0" hangingPunct="1">
              <a:lnSpc>
                <a:spcPct val="90000"/>
              </a:lnSpc>
              <a:spcBef>
                <a:spcPct val="0"/>
              </a:spcBef>
              <a:spcAft>
                <a:spcPct val="35000"/>
              </a:spcAft>
              <a:buClrTx/>
              <a:buSzTx/>
              <a:buFontTx/>
              <a:buNone/>
              <a:tabLst/>
              <a:defRPr/>
            </a:pPr>
            <a:endParaRPr kumimoji="0" lang="en-US" sz="2800" b="0" i="0" u="none" strike="noStrike" kern="1200" cap="none" spc="0" normalizeH="0" baseline="0" noProof="0">
              <a:ln>
                <a:noFill/>
              </a:ln>
              <a:solidFill>
                <a:prstClr val="black">
                  <a:hueOff val="0"/>
                  <a:satOff val="0"/>
                  <a:lumOff val="0"/>
                  <a:alphaOff val="0"/>
                </a:prstClr>
              </a:solidFill>
              <a:effectLst/>
              <a:uLnTx/>
              <a:uFillTx/>
              <a:latin typeface="DINOT"/>
              <a:ea typeface="+mn-ea"/>
              <a:cs typeface="+mn-cs"/>
            </a:endParaRPr>
          </a:p>
        </p:txBody>
      </p:sp>
      <p:grpSp>
        <p:nvGrpSpPr>
          <p:cNvPr id="2" name="Group 1">
            <a:extLst>
              <a:ext uri="{FF2B5EF4-FFF2-40B4-BE49-F238E27FC236}">
                <a16:creationId xmlns:a16="http://schemas.microsoft.com/office/drawing/2014/main" id="{79845E85-71E8-F751-567B-32BE6063CDC6}"/>
              </a:ext>
            </a:extLst>
          </p:cNvPr>
          <p:cNvGrpSpPr/>
          <p:nvPr/>
        </p:nvGrpSpPr>
        <p:grpSpPr>
          <a:xfrm>
            <a:off x="4815648" y="1851329"/>
            <a:ext cx="6985087" cy="2427901"/>
            <a:chOff x="1985878" y="2113891"/>
            <a:chExt cx="8025124" cy="2515788"/>
          </a:xfrm>
        </p:grpSpPr>
        <p:pic>
          <p:nvPicPr>
            <p:cNvPr id="5" name="Google Shape;318;p5" descr="Aspiration outline">
              <a:extLst>
                <a:ext uri="{FF2B5EF4-FFF2-40B4-BE49-F238E27FC236}">
                  <a16:creationId xmlns:a16="http://schemas.microsoft.com/office/drawing/2014/main" id="{E74A0591-4B70-BFA4-05F1-A13E5255A4F8}"/>
                </a:ext>
              </a:extLst>
            </p:cNvPr>
            <p:cNvPicPr preferRelativeResize="0">
              <a:picLocks noChangeAspect="1"/>
            </p:cNvPicPr>
            <p:nvPr/>
          </p:nvPicPr>
          <p:blipFill rotWithShape="1">
            <a:blip r:embed="rId3">
              <a:alphaModFix/>
            </a:blip>
            <a:srcRect/>
            <a:stretch/>
          </p:blipFill>
          <p:spPr>
            <a:xfrm>
              <a:off x="1985878" y="2343679"/>
              <a:ext cx="2286001" cy="2286000"/>
            </a:xfrm>
            <a:prstGeom prst="rect">
              <a:avLst/>
            </a:prstGeom>
            <a:noFill/>
            <a:ln>
              <a:noFill/>
            </a:ln>
          </p:spPr>
        </p:pic>
        <p:pic>
          <p:nvPicPr>
            <p:cNvPr id="9" name="Google Shape;319;p5" descr="Puzzle pieces outline">
              <a:extLst>
                <a:ext uri="{FF2B5EF4-FFF2-40B4-BE49-F238E27FC236}">
                  <a16:creationId xmlns:a16="http://schemas.microsoft.com/office/drawing/2014/main" id="{969E0D94-5903-D4C1-9AC7-E15F999440DC}"/>
                </a:ext>
              </a:extLst>
            </p:cNvPr>
            <p:cNvPicPr preferRelativeResize="0">
              <a:picLocks noChangeAspect="1"/>
            </p:cNvPicPr>
            <p:nvPr/>
          </p:nvPicPr>
          <p:blipFill rotWithShape="1">
            <a:blip r:embed="rId4">
              <a:alphaModFix/>
            </a:blip>
            <a:srcRect/>
            <a:stretch/>
          </p:blipFill>
          <p:spPr>
            <a:xfrm>
              <a:off x="4810922" y="2113891"/>
              <a:ext cx="2286000" cy="2286000"/>
            </a:xfrm>
            <a:prstGeom prst="rect">
              <a:avLst/>
            </a:prstGeom>
            <a:noFill/>
            <a:ln>
              <a:noFill/>
            </a:ln>
          </p:spPr>
        </p:pic>
        <p:pic>
          <p:nvPicPr>
            <p:cNvPr id="11" name="Google Shape;320;p5" descr="Social network with solid fill">
              <a:extLst>
                <a:ext uri="{FF2B5EF4-FFF2-40B4-BE49-F238E27FC236}">
                  <a16:creationId xmlns:a16="http://schemas.microsoft.com/office/drawing/2014/main" id="{2907F15A-8E3E-F60A-799D-DABBE8D2C9FF}"/>
                </a:ext>
              </a:extLst>
            </p:cNvPr>
            <p:cNvPicPr preferRelativeResize="0">
              <a:picLocks noChangeAspect="1"/>
            </p:cNvPicPr>
            <p:nvPr/>
          </p:nvPicPr>
          <p:blipFill rotWithShape="1">
            <a:blip r:embed="rId5">
              <a:alphaModFix/>
            </a:blip>
            <a:srcRect/>
            <a:stretch/>
          </p:blipFill>
          <p:spPr>
            <a:xfrm>
              <a:off x="7725002" y="2113891"/>
              <a:ext cx="2286000" cy="2286000"/>
            </a:xfrm>
            <a:prstGeom prst="rect">
              <a:avLst/>
            </a:prstGeom>
            <a:noFill/>
            <a:ln>
              <a:noFill/>
            </a:ln>
          </p:spPr>
        </p:pic>
      </p:grpSp>
      <p:sp>
        <p:nvSpPr>
          <p:cNvPr id="22" name="TextBox 21">
            <a:extLst>
              <a:ext uri="{FF2B5EF4-FFF2-40B4-BE49-F238E27FC236}">
                <a16:creationId xmlns:a16="http://schemas.microsoft.com/office/drawing/2014/main" id="{88D78D85-B13D-DED7-B6E0-757EEA062C6A}"/>
              </a:ext>
            </a:extLst>
          </p:cNvPr>
          <p:cNvSpPr txBox="1"/>
          <p:nvPr/>
        </p:nvSpPr>
        <p:spPr>
          <a:xfrm>
            <a:off x="99717" y="1763864"/>
            <a:ext cx="4434701" cy="3330271"/>
          </a:xfrm>
          <a:prstGeom prst="rect">
            <a:avLst/>
          </a:prstGeom>
          <a:noFill/>
        </p:spPr>
        <p:txBody>
          <a:bodyPr wrap="square" rtlCol="0">
            <a:spAutoFit/>
          </a:bodyPr>
          <a:lstStyle/>
          <a:p>
            <a:pPr marL="0" marR="0" lvl="0" indent="0" algn="l" defTabSz="457200" rtl="0" eaLnBrk="1" fontAlgn="auto" latinLnBrk="0" hangingPunct="1">
              <a:lnSpc>
                <a:spcPts val="2600"/>
              </a:lnSpc>
              <a:spcBef>
                <a:spcPts val="0"/>
              </a:spcBef>
              <a:spcAft>
                <a:spcPts val="0"/>
              </a:spcAft>
              <a:buClrTx/>
              <a:buSzTx/>
              <a:buFontTx/>
              <a:buNone/>
              <a:tabLst/>
              <a:defRPr/>
            </a:pPr>
            <a:r>
              <a:rPr kumimoji="0" lang="en-US" sz="2000" b="1" i="0" u="none" strike="noStrike" kern="1200" cap="none" spc="0" normalizeH="0" baseline="0" noProof="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Implementing an </a:t>
            </a:r>
            <a:r>
              <a:rPr kumimoji="0" lang="en-US" sz="2000" b="1" i="0" u="none" strike="noStrike" kern="1200" cap="none" spc="0" normalizeH="0" baseline="0" noProof="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Outcomes Driven</a:t>
            </a:r>
          </a:p>
          <a:p>
            <a:pPr marL="0" marR="0" lvl="0" indent="0" algn="l" defTabSz="457200" rtl="0" eaLnBrk="1" fontAlgn="auto" latinLnBrk="0" hangingPunct="1">
              <a:lnSpc>
                <a:spcPts val="2600"/>
              </a:lnSpc>
              <a:spcBef>
                <a:spcPts val="0"/>
              </a:spcBef>
              <a:spcAft>
                <a:spcPts val="1200"/>
              </a:spcAft>
              <a:buClrTx/>
              <a:buSzTx/>
              <a:buFontTx/>
              <a:buNone/>
              <a:tabLst/>
              <a:defRPr/>
            </a:pPr>
            <a:r>
              <a:rPr kumimoji="0" lang="en-US" sz="2000" b="1" i="0" u="none" strike="noStrike" kern="1200" cap="none" spc="0" normalizeH="0" baseline="0" noProof="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Work-Based Learning</a:t>
            </a:r>
            <a:r>
              <a:rPr kumimoji="0" lang="en-US" sz="2000" b="0" i="0" u="none" strike="noStrike" kern="1200" cap="none" spc="0" normalizeH="0" baseline="0" noProof="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a:t>
            </a:r>
            <a:r>
              <a:rPr kumimoji="0" lang="en-US" sz="2000" b="1" i="0" u="none" strike="noStrike" kern="1200" cap="none" spc="0" normalizeH="0" baseline="0" noProof="0">
                <a:ln>
                  <a:noFill/>
                </a:ln>
                <a:solidFill>
                  <a:srgbClr val="FFC000"/>
                </a:solidFill>
                <a:effectLst/>
                <a:uLnTx/>
                <a:uFillTx/>
                <a:latin typeface="DINOT" panose="020B0504020101020102" pitchFamily="34" charset="0"/>
                <a:ea typeface="Tahoma" panose="020B0604030504040204" pitchFamily="34" charset="0"/>
                <a:cs typeface="DINOT" panose="020B0504020101020102" pitchFamily="34" charset="0"/>
              </a:rPr>
              <a:t> </a:t>
            </a:r>
            <a:r>
              <a:rPr kumimoji="0" lang="en-US" sz="2000" b="0" i="0" u="none" strike="noStrike" kern="1200" cap="none" spc="0" normalizeH="0" baseline="0" noProof="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approach to ensure students are </a:t>
            </a:r>
            <a:r>
              <a:rPr kumimoji="0" lang="en-US" sz="2000" b="1" i="0" u="none" strike="noStrike" kern="1200" cap="none" spc="0" normalizeH="0" baseline="0" noProof="0">
                <a:ln>
                  <a:noFill/>
                </a:ln>
                <a:solidFill>
                  <a:srgbClr val="FCAF17"/>
                </a:solidFill>
                <a:effectLst/>
                <a:uLnTx/>
                <a:uFillTx/>
                <a:latin typeface="DINOT" panose="020B0504020101020102" pitchFamily="34" charset="0"/>
                <a:ea typeface="Tahoma" panose="020B0604030504040204" pitchFamily="34" charset="0"/>
                <a:cs typeface="DINOT" panose="020B0504020101020102" pitchFamily="34" charset="0"/>
              </a:rPr>
              <a:t>Future Ready</a:t>
            </a:r>
            <a:r>
              <a:rPr kumimoji="0" lang="en-US" sz="2000" b="0" i="0" u="none" strike="noStrike" kern="1200" cap="none" spc="0" normalizeH="0" baseline="0" noProof="0">
                <a:ln>
                  <a:noFill/>
                </a:ln>
                <a:solidFill>
                  <a:prstClr val="white"/>
                </a:solidFill>
                <a:effectLst/>
                <a:uLnTx/>
                <a:uFillTx/>
                <a:latin typeface="DINOT" panose="020B0504020101020102" pitchFamily="34" charset="0"/>
                <a:ea typeface="Tahoma" panose="020B0604030504040204" pitchFamily="34" charset="0"/>
                <a:cs typeface="DINOT" panose="020B0504020101020102" pitchFamily="34" charset="0"/>
              </a:rPr>
              <a:t>:</a:t>
            </a:r>
          </a:p>
          <a:p>
            <a:pPr marL="182880" marR="0" lvl="0" indent="-182880" algn="l" defTabSz="457200" rtl="0" eaLnBrk="1" fontAlgn="auto" latinLnBrk="0" hangingPunct="1">
              <a:lnSpc>
                <a:spcPct val="108000"/>
              </a:lnSpc>
              <a:spcBef>
                <a:spcPts val="0"/>
              </a:spcBef>
              <a:spcAft>
                <a:spcPts val="3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Discover careers of interest</a:t>
            </a:r>
          </a:p>
          <a:p>
            <a:pPr marL="182880" marR="0" lvl="0" indent="-182880" algn="l" defTabSz="457200" rtl="0" eaLnBrk="1" fontAlgn="auto" latinLnBrk="0" hangingPunct="1">
              <a:lnSpc>
                <a:spcPct val="108000"/>
              </a:lnSpc>
              <a:spcBef>
                <a:spcPts val="0"/>
              </a:spcBef>
              <a:spcAft>
                <a:spcPts val="3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Make a plan to achieve their goals</a:t>
            </a:r>
          </a:p>
          <a:p>
            <a:pPr marL="182880" marR="0" lvl="0" indent="-182880" algn="l" defTabSz="457200" rtl="0" eaLnBrk="1" fontAlgn="auto" latinLnBrk="0" hangingPunct="1">
              <a:lnSpc>
                <a:spcPct val="108000"/>
              </a:lnSpc>
              <a:spcBef>
                <a:spcPts val="0"/>
              </a:spcBef>
              <a:spcAft>
                <a:spcPts val="30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Develop professional skills and monitor their growth</a:t>
            </a:r>
          </a:p>
          <a:p>
            <a:pPr marL="182880" marR="0" lvl="0" indent="-182880" algn="l" defTabSz="457200" rtl="0" eaLnBrk="1" fontAlgn="auto" latinLnBrk="0" hangingPunct="1">
              <a:lnSpc>
                <a:spcPct val="108000"/>
              </a:lnSpc>
              <a:spcBef>
                <a:spcPts val="0"/>
              </a:spcBef>
              <a:spcAft>
                <a:spcPts val="0"/>
              </a:spcAft>
              <a:buClrTx/>
              <a:buSzTx/>
              <a:buFont typeface="Wingdings" panose="05000000000000000000" pitchFamily="2" charset="2"/>
              <a:buChar char="§"/>
              <a:tabLst/>
              <a:defRPr/>
            </a:pPr>
            <a:r>
              <a:rPr kumimoji="0" lang="en-US" sz="2000" b="0" i="0" u="none" strike="noStrike" kern="1200" cap="none" spc="0" normalizeH="0" baseline="0" noProof="0">
                <a:ln>
                  <a:noFill/>
                </a:ln>
                <a:solidFill>
                  <a:srgbClr val="FFFFFF"/>
                </a:solidFill>
                <a:effectLst/>
                <a:uLnTx/>
                <a:uFillTx/>
                <a:latin typeface="DINOT" panose="020B0504020101020102" pitchFamily="34" charset="0"/>
                <a:ea typeface="Tahoma" panose="020B0604030504040204" pitchFamily="34" charset="0"/>
                <a:cs typeface="DINOT" panose="020B0504020101020102" pitchFamily="34" charset="0"/>
              </a:rPr>
              <a:t>Build meaningful connections with professionals</a:t>
            </a:r>
          </a:p>
        </p:txBody>
      </p:sp>
      <p:sp>
        <p:nvSpPr>
          <p:cNvPr id="24" name="TextBox 23">
            <a:extLst>
              <a:ext uri="{FF2B5EF4-FFF2-40B4-BE49-F238E27FC236}">
                <a16:creationId xmlns:a16="http://schemas.microsoft.com/office/drawing/2014/main" id="{9760867D-93B6-F604-4034-7056DFA53794}"/>
              </a:ext>
            </a:extLst>
          </p:cNvPr>
          <p:cNvSpPr txBox="1"/>
          <p:nvPr/>
        </p:nvSpPr>
        <p:spPr>
          <a:xfrm>
            <a:off x="4639622" y="6414039"/>
            <a:ext cx="746529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a:ln>
                  <a:noFill/>
                </a:ln>
                <a:solidFill>
                  <a:prstClr val="black"/>
                </a:solidFill>
                <a:effectLst/>
                <a:uLnTx/>
                <a:uFillTx/>
                <a:latin typeface="DINOT" panose="020B0504020101020102" pitchFamily="34" charset="0"/>
                <a:ea typeface="+mn-ea"/>
                <a:cs typeface="DINOT" panose="020B0504020101020102" pitchFamily="34" charset="0"/>
              </a:rPr>
              <a:t>*WBL Participation Tracker is a tool to log WBL activities and record student participation to measure impact and assess equity.</a:t>
            </a:r>
          </a:p>
        </p:txBody>
      </p:sp>
      <p:sp>
        <p:nvSpPr>
          <p:cNvPr id="3" name="Google Shape;321;p5">
            <a:extLst>
              <a:ext uri="{FF2B5EF4-FFF2-40B4-BE49-F238E27FC236}">
                <a16:creationId xmlns:a16="http://schemas.microsoft.com/office/drawing/2014/main" id="{DCCC4D9F-9A3B-B355-BFE3-4BB8978AAA4E}"/>
              </a:ext>
            </a:extLst>
          </p:cNvPr>
          <p:cNvSpPr txBox="1">
            <a:spLocks noChangeAspect="1"/>
          </p:cNvSpPr>
          <p:nvPr/>
        </p:nvSpPr>
        <p:spPr>
          <a:xfrm>
            <a:off x="4809931" y="4476851"/>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DINOT" panose="020B0504020101020102" pitchFamily="34" charset="0"/>
                <a:ea typeface="+mn-ea"/>
                <a:cs typeface="DINOT" panose="020B0504020101020102" pitchFamily="34" charset="0"/>
                <a:sym typeface="Arial"/>
              </a:rPr>
              <a:t>Aspirations</a:t>
            </a:r>
            <a:endParaRPr kumimoji="0" sz="2000" b="1" i="0" u="none" strike="noStrike" kern="1200" cap="none" spc="0" normalizeH="0" baseline="0" noProof="0">
              <a:ln>
                <a:noFill/>
              </a:ln>
              <a:solidFill>
                <a:prstClr val="black"/>
              </a:solidFill>
              <a:effectLst/>
              <a:uLnTx/>
              <a:uFillTx/>
              <a:latin typeface="DINOT" panose="020B0504020101020102" pitchFamily="34" charset="0"/>
              <a:ea typeface="+mn-ea"/>
              <a:cs typeface="DINOT" panose="020B0504020101020102" pitchFamily="34" charset="0"/>
            </a:endParaRPr>
          </a:p>
        </p:txBody>
      </p:sp>
      <p:sp>
        <p:nvSpPr>
          <p:cNvPr id="6" name="Google Shape;322;p5">
            <a:extLst>
              <a:ext uri="{FF2B5EF4-FFF2-40B4-BE49-F238E27FC236}">
                <a16:creationId xmlns:a16="http://schemas.microsoft.com/office/drawing/2014/main" id="{D64705A3-2379-09EC-59C3-BE548D2FFA3F}"/>
              </a:ext>
            </a:extLst>
          </p:cNvPr>
          <p:cNvSpPr txBox="1">
            <a:spLocks noChangeAspect="1"/>
          </p:cNvSpPr>
          <p:nvPr/>
        </p:nvSpPr>
        <p:spPr>
          <a:xfrm>
            <a:off x="7194567" y="4476852"/>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DINOT" panose="020B0504020101020102" pitchFamily="34" charset="0"/>
                <a:ea typeface="+mn-ea"/>
                <a:cs typeface="DINOT" panose="020B0504020101020102" pitchFamily="34" charset="0"/>
                <a:sym typeface="Arial"/>
              </a:rPr>
              <a:t>Skill Sets</a:t>
            </a:r>
            <a:endParaRPr kumimoji="0" sz="2000" b="1" i="0" u="none" strike="noStrike" kern="1200" cap="none" spc="0" normalizeH="0" baseline="0" noProof="0">
              <a:ln>
                <a:noFill/>
              </a:ln>
              <a:solidFill>
                <a:prstClr val="black"/>
              </a:solidFill>
              <a:effectLst/>
              <a:uLnTx/>
              <a:uFillTx/>
              <a:latin typeface="DINOT" panose="020B0504020101020102" pitchFamily="34" charset="0"/>
              <a:ea typeface="+mn-ea"/>
              <a:cs typeface="DINOT" panose="020B0504020101020102" pitchFamily="34" charset="0"/>
            </a:endParaRPr>
          </a:p>
        </p:txBody>
      </p:sp>
      <p:sp>
        <p:nvSpPr>
          <p:cNvPr id="7" name="Google Shape;323;p5">
            <a:extLst>
              <a:ext uri="{FF2B5EF4-FFF2-40B4-BE49-F238E27FC236}">
                <a16:creationId xmlns:a16="http://schemas.microsoft.com/office/drawing/2014/main" id="{58A906EB-8581-B816-702F-3480B76E1F93}"/>
              </a:ext>
            </a:extLst>
          </p:cNvPr>
          <p:cNvSpPr txBox="1">
            <a:spLocks noChangeAspect="1"/>
          </p:cNvSpPr>
          <p:nvPr/>
        </p:nvSpPr>
        <p:spPr>
          <a:xfrm>
            <a:off x="9735746" y="4476852"/>
            <a:ext cx="1989740" cy="400069"/>
          </a:xfrm>
          <a:prstGeom prst="rect">
            <a:avLst/>
          </a:prstGeom>
          <a:noFill/>
          <a:ln>
            <a:noFill/>
          </a:ln>
        </p:spPr>
        <p:txBody>
          <a:bodyPr spcFirstLastPara="1" wrap="square" lIns="91425" tIns="45700" rIns="91425" bIns="45700" anchor="t" anchorCtr="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0" u="none" strike="noStrike" kern="1200" cap="none" spc="0" normalizeH="0" baseline="0" noProof="0">
                <a:ln>
                  <a:noFill/>
                </a:ln>
                <a:solidFill>
                  <a:prstClr val="black"/>
                </a:solidFill>
                <a:effectLst/>
                <a:uLnTx/>
                <a:uFillTx/>
                <a:latin typeface="DINOT" panose="020B0504020101020102" pitchFamily="34" charset="0"/>
                <a:ea typeface="+mn-ea"/>
                <a:cs typeface="DINOT" panose="020B0504020101020102" pitchFamily="34" charset="0"/>
                <a:sym typeface="Arial"/>
              </a:rPr>
              <a:t>Connections</a:t>
            </a:r>
            <a:endParaRPr kumimoji="0" sz="2000" b="1" i="0" u="none" strike="noStrike" kern="1200" cap="none" spc="0" normalizeH="0" baseline="0" noProof="0">
              <a:ln>
                <a:noFill/>
              </a:ln>
              <a:solidFill>
                <a:prstClr val="black"/>
              </a:solidFill>
              <a:effectLst/>
              <a:uLnTx/>
              <a:uFillTx/>
              <a:latin typeface="DINOT" panose="020B0504020101020102" pitchFamily="34" charset="0"/>
              <a:ea typeface="+mn-ea"/>
              <a:cs typeface="DINOT" panose="020B0504020101020102" pitchFamily="34" charset="0"/>
            </a:endParaRPr>
          </a:p>
        </p:txBody>
      </p:sp>
      <p:pic>
        <p:nvPicPr>
          <p:cNvPr id="12" name="Picture 11">
            <a:extLst>
              <a:ext uri="{FF2B5EF4-FFF2-40B4-BE49-F238E27FC236}">
                <a16:creationId xmlns:a16="http://schemas.microsoft.com/office/drawing/2014/main" id="{8DB2FF7D-BA96-8C66-04FD-0C78E0548982}"/>
              </a:ext>
            </a:extLst>
          </p:cNvPr>
          <p:cNvPicPr>
            <a:picLocks noChangeAspect="1"/>
          </p:cNvPicPr>
          <p:nvPr/>
        </p:nvPicPr>
        <p:blipFill>
          <a:blip r:embed="rId6">
            <a:extLst>
              <a:ext uri="{28A0092B-C50C-407E-A947-70E740481C1C}">
                <a14:useLocalDpi xmlns:a14="http://schemas.microsoft.com/office/drawing/2010/main" val="0"/>
              </a:ext>
            </a:extLst>
          </a:blip>
          <a:srcRect/>
          <a:stretch/>
        </p:blipFill>
        <p:spPr>
          <a:xfrm>
            <a:off x="0" y="0"/>
            <a:ext cx="12192000" cy="6857999"/>
          </a:xfrm>
          <a:prstGeom prst="rect">
            <a:avLst/>
          </a:prstGeom>
        </p:spPr>
      </p:pic>
    </p:spTree>
    <p:extLst>
      <p:ext uri="{BB962C8B-B14F-4D97-AF65-F5344CB8AC3E}">
        <p14:creationId xmlns:p14="http://schemas.microsoft.com/office/powerpoint/2010/main" val="192377878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6185227"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Builds Career</a:t>
            </a:r>
          </a:p>
        </p:txBody>
      </p:sp>
      <p:sp>
        <p:nvSpPr>
          <p:cNvPr id="26" name="Title 1">
            <a:extLst>
              <a:ext uri="{FF2B5EF4-FFF2-40B4-BE49-F238E27FC236}">
                <a16:creationId xmlns:a16="http://schemas.microsoft.com/office/drawing/2014/main" id="{CCC64337-3D90-8277-0017-0899267DF3D9}"/>
              </a:ext>
            </a:extLst>
          </p:cNvPr>
          <p:cNvSpPr txBox="1">
            <a:spLocks/>
          </p:cNvSpPr>
          <p:nvPr/>
        </p:nvSpPr>
        <p:spPr>
          <a:xfrm>
            <a:off x="458383" y="2951595"/>
            <a:ext cx="3329492" cy="2944276"/>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is preparing a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skilled</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and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diverse talent pipeline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our country’s most viable industries, in partnership with high schools, employers, and community leaders.</a:t>
            </a:r>
          </a:p>
        </p:txBody>
      </p:sp>
      <p:sp>
        <p:nvSpPr>
          <p:cNvPr id="61" name="Title 1">
            <a:extLst>
              <a:ext uri="{FF2B5EF4-FFF2-40B4-BE49-F238E27FC236}">
                <a16:creationId xmlns:a16="http://schemas.microsoft.com/office/drawing/2014/main" id="{AFCE3435-8BC8-7C60-DC94-6E7A4F147900}"/>
              </a:ext>
            </a:extLst>
          </p:cNvPr>
          <p:cNvSpPr txBox="1">
            <a:spLocks/>
          </p:cNvSpPr>
          <p:nvPr/>
        </p:nvSpPr>
        <p:spPr>
          <a:xfrm>
            <a:off x="131959" y="672194"/>
            <a:ext cx="279075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Success</a:t>
            </a:r>
          </a:p>
        </p:txBody>
      </p:sp>
      <p:grpSp>
        <p:nvGrpSpPr>
          <p:cNvPr id="62" name="Group 61">
            <a:extLst>
              <a:ext uri="{FF2B5EF4-FFF2-40B4-BE49-F238E27FC236}">
                <a16:creationId xmlns:a16="http://schemas.microsoft.com/office/drawing/2014/main" id="{0D448EA8-9D53-DACB-997A-84A537D874FE}"/>
              </a:ext>
            </a:extLst>
          </p:cNvPr>
          <p:cNvGrpSpPr/>
          <p:nvPr/>
        </p:nvGrpSpPr>
        <p:grpSpPr>
          <a:xfrm>
            <a:off x="5231293" y="4995163"/>
            <a:ext cx="6628696" cy="1483340"/>
            <a:chOff x="5044319" y="4737950"/>
            <a:chExt cx="6628696" cy="1483340"/>
          </a:xfrm>
        </p:grpSpPr>
        <p:pic>
          <p:nvPicPr>
            <p:cNvPr id="63" name="Picture 62">
              <a:extLst>
                <a:ext uri="{FF2B5EF4-FFF2-40B4-BE49-F238E27FC236}">
                  <a16:creationId xmlns:a16="http://schemas.microsoft.com/office/drawing/2014/main" id="{AF498A39-3207-B344-6E8C-0D660D85F825}"/>
                </a:ext>
              </a:extLst>
            </p:cNvPr>
            <p:cNvPicPr>
              <a:picLocks noChangeAspect="1"/>
            </p:cNvPicPr>
            <p:nvPr/>
          </p:nvPicPr>
          <p:blipFill>
            <a:blip r:embed="rId3"/>
            <a:stretch>
              <a:fillRect/>
            </a:stretch>
          </p:blipFill>
          <p:spPr>
            <a:xfrm>
              <a:off x="5138632" y="5256065"/>
              <a:ext cx="956240" cy="957675"/>
            </a:xfrm>
            <a:prstGeom prst="rect">
              <a:avLst/>
            </a:prstGeom>
          </p:spPr>
        </p:pic>
        <p:pic>
          <p:nvPicPr>
            <p:cNvPr id="64" name="Picture 63">
              <a:extLst>
                <a:ext uri="{FF2B5EF4-FFF2-40B4-BE49-F238E27FC236}">
                  <a16:creationId xmlns:a16="http://schemas.microsoft.com/office/drawing/2014/main" id="{05F6FBB2-B8E8-1132-3A82-F4983D8679AA}"/>
                </a:ext>
              </a:extLst>
            </p:cNvPr>
            <p:cNvPicPr>
              <a:picLocks noChangeAspect="1"/>
            </p:cNvPicPr>
            <p:nvPr/>
          </p:nvPicPr>
          <p:blipFill>
            <a:blip r:embed="rId4"/>
            <a:stretch>
              <a:fillRect/>
            </a:stretch>
          </p:blipFill>
          <p:spPr>
            <a:xfrm>
              <a:off x="7885921" y="5253620"/>
              <a:ext cx="965887" cy="960120"/>
            </a:xfrm>
            <a:prstGeom prst="rect">
              <a:avLst/>
            </a:prstGeom>
          </p:spPr>
        </p:pic>
        <p:pic>
          <p:nvPicPr>
            <p:cNvPr id="65" name="Picture 64">
              <a:extLst>
                <a:ext uri="{FF2B5EF4-FFF2-40B4-BE49-F238E27FC236}">
                  <a16:creationId xmlns:a16="http://schemas.microsoft.com/office/drawing/2014/main" id="{F7CDE1B1-4B69-6336-A14B-BEA76422FC29}"/>
                </a:ext>
              </a:extLst>
            </p:cNvPr>
            <p:cNvPicPr>
              <a:picLocks noChangeAspect="1"/>
            </p:cNvPicPr>
            <p:nvPr/>
          </p:nvPicPr>
          <p:blipFill>
            <a:blip r:embed="rId5"/>
            <a:stretch>
              <a:fillRect/>
            </a:stretch>
          </p:blipFill>
          <p:spPr>
            <a:xfrm>
              <a:off x="10638533" y="5253620"/>
              <a:ext cx="957250" cy="960120"/>
            </a:xfrm>
            <a:prstGeom prst="rect">
              <a:avLst/>
            </a:prstGeom>
          </p:spPr>
        </p:pic>
        <p:pic>
          <p:nvPicPr>
            <p:cNvPr id="66" name="Picture 65">
              <a:extLst>
                <a:ext uri="{FF2B5EF4-FFF2-40B4-BE49-F238E27FC236}">
                  <a16:creationId xmlns:a16="http://schemas.microsoft.com/office/drawing/2014/main" id="{F9E3C813-BDDD-D0E5-CAA7-49DD08247DA6}"/>
                </a:ext>
              </a:extLst>
            </p:cNvPr>
            <p:cNvPicPr>
              <a:picLocks noChangeAspect="1"/>
            </p:cNvPicPr>
            <p:nvPr/>
          </p:nvPicPr>
          <p:blipFill>
            <a:blip r:embed="rId6"/>
            <a:stretch>
              <a:fillRect/>
            </a:stretch>
          </p:blipFill>
          <p:spPr>
            <a:xfrm>
              <a:off x="6508174" y="5253620"/>
              <a:ext cx="964444" cy="960120"/>
            </a:xfrm>
            <a:prstGeom prst="rect">
              <a:avLst/>
            </a:prstGeom>
          </p:spPr>
        </p:pic>
        <p:pic>
          <p:nvPicPr>
            <p:cNvPr id="67" name="Picture 66">
              <a:extLst>
                <a:ext uri="{FF2B5EF4-FFF2-40B4-BE49-F238E27FC236}">
                  <a16:creationId xmlns:a16="http://schemas.microsoft.com/office/drawing/2014/main" id="{22888AD0-FD0C-07C9-4D99-192835BDFA70}"/>
                </a:ext>
              </a:extLst>
            </p:cNvPr>
            <p:cNvPicPr>
              <a:picLocks noChangeAspect="1"/>
            </p:cNvPicPr>
            <p:nvPr/>
          </p:nvPicPr>
          <p:blipFill>
            <a:blip r:embed="rId7"/>
            <a:stretch>
              <a:fillRect/>
            </a:stretch>
          </p:blipFill>
          <p:spPr>
            <a:xfrm>
              <a:off x="9265111" y="5261170"/>
              <a:ext cx="960120" cy="960120"/>
            </a:xfrm>
            <a:prstGeom prst="rect">
              <a:avLst/>
            </a:prstGeom>
          </p:spPr>
        </p:pic>
        <p:sp>
          <p:nvSpPr>
            <p:cNvPr id="68" name="Rectangle 67">
              <a:extLst>
                <a:ext uri="{FF2B5EF4-FFF2-40B4-BE49-F238E27FC236}">
                  <a16:creationId xmlns:a16="http://schemas.microsoft.com/office/drawing/2014/main" id="{71CECD1D-EEC1-D9D5-3C7A-2B3978383371}"/>
                </a:ext>
              </a:extLst>
            </p:cNvPr>
            <p:cNvSpPr/>
            <p:nvPr/>
          </p:nvSpPr>
          <p:spPr>
            <a:xfrm>
              <a:off x="5044319" y="4945843"/>
              <a:ext cx="1144865"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Engineering</a:t>
              </a:r>
              <a:endParaRPr kumimoji="0" lang="en-US" sz="1400" b="0" i="1" u="none" strike="noStrike" kern="1200" cap="none" spc="0" normalizeH="0" baseline="0" noProof="0">
                <a:ln>
                  <a:noFill/>
                </a:ln>
                <a:solidFill>
                  <a:srgbClr val="32B04A"/>
                </a:solidFill>
                <a:effectLst/>
                <a:uLnTx/>
                <a:uFillTx/>
                <a:latin typeface="Calibri" panose="020F0502020204030204"/>
                <a:ea typeface="+mn-ea"/>
                <a:cs typeface="+mn-cs"/>
              </a:endParaRPr>
            </a:p>
          </p:txBody>
        </p:sp>
        <p:sp>
          <p:nvSpPr>
            <p:cNvPr id="69" name="Rectangle 68">
              <a:extLst>
                <a:ext uri="{FF2B5EF4-FFF2-40B4-BE49-F238E27FC236}">
                  <a16:creationId xmlns:a16="http://schemas.microsoft.com/office/drawing/2014/main" id="{3AC04191-E0CF-DA80-A04A-E640DED41D0A}"/>
                </a:ext>
              </a:extLst>
            </p:cNvPr>
            <p:cNvSpPr/>
            <p:nvPr/>
          </p:nvSpPr>
          <p:spPr>
            <a:xfrm>
              <a:off x="6587932" y="4953393"/>
              <a:ext cx="810350" cy="307777"/>
            </a:xfrm>
            <a:prstGeom prst="rect">
              <a:avLst/>
            </a:prstGeom>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Finance</a:t>
              </a:r>
              <a:endParaRPr kumimoji="0" lang="en-US" sz="1400" b="0" i="1" u="none" strike="noStrike" kern="1200" cap="none" spc="0" normalizeH="0" baseline="0" noProof="0">
                <a:ln>
                  <a:noFill/>
                </a:ln>
                <a:solidFill>
                  <a:srgbClr val="32B04A"/>
                </a:solidFill>
                <a:effectLst/>
                <a:uLnTx/>
                <a:uFillTx/>
                <a:latin typeface="Calibri" panose="020F0502020204030204"/>
                <a:ea typeface="+mn-ea"/>
                <a:cs typeface="+mn-cs"/>
              </a:endParaRPr>
            </a:p>
          </p:txBody>
        </p:sp>
        <p:sp>
          <p:nvSpPr>
            <p:cNvPr id="70" name="Rectangle 69">
              <a:extLst>
                <a:ext uri="{FF2B5EF4-FFF2-40B4-BE49-F238E27FC236}">
                  <a16:creationId xmlns:a16="http://schemas.microsoft.com/office/drawing/2014/main" id="{BF253A22-5166-E3F4-7451-51179F8F53A3}"/>
                </a:ext>
              </a:extLst>
            </p:cNvPr>
            <p:cNvSpPr/>
            <p:nvPr/>
          </p:nvSpPr>
          <p:spPr>
            <a:xfrm>
              <a:off x="7930384" y="4737950"/>
              <a:ext cx="888898"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Health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Sciences</a:t>
              </a:r>
              <a:endParaRPr kumimoji="0" lang="en-US" sz="1400" b="0" i="1" u="none" strike="noStrike" kern="1200" cap="none" spc="0" normalizeH="0" baseline="0" noProof="0">
                <a:ln>
                  <a:noFill/>
                </a:ln>
                <a:solidFill>
                  <a:srgbClr val="32B04A"/>
                </a:solidFill>
                <a:effectLst/>
                <a:uLnTx/>
                <a:uFillTx/>
                <a:latin typeface="Calibri" panose="020F0502020204030204"/>
                <a:ea typeface="+mn-ea"/>
                <a:cs typeface="+mn-cs"/>
              </a:endParaRPr>
            </a:p>
          </p:txBody>
        </p:sp>
        <p:sp>
          <p:nvSpPr>
            <p:cNvPr id="71" name="Rectangle 70">
              <a:extLst>
                <a:ext uri="{FF2B5EF4-FFF2-40B4-BE49-F238E27FC236}">
                  <a16:creationId xmlns:a16="http://schemas.microsoft.com/office/drawing/2014/main" id="{1A0FE7F8-C738-27E3-8B58-C712D8669E85}"/>
                </a:ext>
              </a:extLst>
            </p:cNvPr>
            <p:cNvSpPr/>
            <p:nvPr/>
          </p:nvSpPr>
          <p:spPr>
            <a:xfrm>
              <a:off x="9139482" y="4740078"/>
              <a:ext cx="1252371" cy="523220"/>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Hospitality &amp;</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Tourism</a:t>
              </a:r>
            </a:p>
          </p:txBody>
        </p:sp>
        <p:sp>
          <p:nvSpPr>
            <p:cNvPr id="72" name="Rectangle 71">
              <a:extLst>
                <a:ext uri="{FF2B5EF4-FFF2-40B4-BE49-F238E27FC236}">
                  <a16:creationId xmlns:a16="http://schemas.microsoft.com/office/drawing/2014/main" id="{417D0448-6C19-1FB9-81CF-91A7AF664DBF}"/>
                </a:ext>
              </a:extLst>
            </p:cNvPr>
            <p:cNvSpPr/>
            <p:nvPr/>
          </p:nvSpPr>
          <p:spPr>
            <a:xfrm>
              <a:off x="10561300" y="4737950"/>
              <a:ext cx="1111715"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Information</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0" i="1"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Technology</a:t>
              </a:r>
              <a:endParaRPr kumimoji="0" lang="en-US" sz="1400" b="0" i="1" u="none" strike="noStrike" kern="1200" cap="none" spc="0" normalizeH="0" baseline="0" noProof="0">
                <a:ln>
                  <a:noFill/>
                </a:ln>
                <a:solidFill>
                  <a:srgbClr val="32B04A"/>
                </a:solidFill>
                <a:effectLst/>
                <a:uLnTx/>
                <a:uFillTx/>
                <a:latin typeface="Calibri" panose="020F0502020204030204"/>
                <a:ea typeface="+mn-ea"/>
                <a:cs typeface="+mn-cs"/>
              </a:endParaRPr>
            </a:p>
          </p:txBody>
        </p:sp>
      </p:grpSp>
      <p:sp>
        <p:nvSpPr>
          <p:cNvPr id="73" name="TextBox 72">
            <a:extLst>
              <a:ext uri="{FF2B5EF4-FFF2-40B4-BE49-F238E27FC236}">
                <a16:creationId xmlns:a16="http://schemas.microsoft.com/office/drawing/2014/main" id="{969F4EF5-F164-1C43-2483-F4B63CB984CD}"/>
              </a:ext>
            </a:extLst>
          </p:cNvPr>
          <p:cNvSpPr txBox="1"/>
          <p:nvPr/>
        </p:nvSpPr>
        <p:spPr>
          <a:xfrm>
            <a:off x="6658908" y="6574313"/>
            <a:ext cx="3793860" cy="24622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000" b="0" i="1"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*additional industry themes represented and supported by NAF</a:t>
            </a:r>
          </a:p>
        </p:txBody>
      </p:sp>
      <p:sp>
        <p:nvSpPr>
          <p:cNvPr id="74" name="Rectangle 73">
            <a:extLst>
              <a:ext uri="{FF2B5EF4-FFF2-40B4-BE49-F238E27FC236}">
                <a16:creationId xmlns:a16="http://schemas.microsoft.com/office/drawing/2014/main" id="{B7736854-AA74-C97C-2EBB-B2F7703C9C7E}"/>
              </a:ext>
            </a:extLst>
          </p:cNvPr>
          <p:cNvSpPr/>
          <p:nvPr/>
        </p:nvSpPr>
        <p:spPr>
          <a:xfrm>
            <a:off x="4751928" y="1262209"/>
            <a:ext cx="7145096" cy="3785652"/>
          </a:xfrm>
          <a:prstGeom prst="rect">
            <a:avLst/>
          </a:prstGeom>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is a leader in the movement to prepare young people for college and career success.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Pct val="150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 network of career academies which are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small, focused learning communities</a:t>
            </a:r>
            <a:r>
              <a:rPr kumimoji="0" lang="en-US" sz="20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within public high schools</a:t>
            </a:r>
          </a:p>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Pct val="150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Offering schools and businesses a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proven and sustainable model</a:t>
            </a:r>
            <a:r>
              <a:rPr kumimoji="0" lang="en-US" sz="20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for working together to ensure high school students are </a:t>
            </a:r>
            <a:r>
              <a:rPr kumimoji="0" lang="en-US" sz="20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future ready</a:t>
            </a:r>
            <a:r>
              <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a:t>
            </a:r>
          </a:p>
          <a:p>
            <a:pPr marL="0" marR="0" lvl="0" indent="0" algn="l" defTabSz="457200" rtl="0" eaLnBrk="1" fontAlgn="auto" latinLnBrk="0" hangingPunct="1">
              <a:lnSpc>
                <a:spcPct val="100000"/>
              </a:lnSpc>
              <a:spcBef>
                <a:spcPts val="0"/>
              </a:spcBef>
              <a:spcAft>
                <a:spcPts val="0"/>
              </a:spcAft>
              <a:buClrTx/>
              <a:buSzPct val="150000"/>
              <a:buFontTx/>
              <a:buNone/>
              <a:tabLst/>
              <a:defRPr/>
            </a:pPr>
            <a:endParaRPr kumimoji="0" lang="en-US" sz="20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285750" marR="0" lvl="0" indent="-285750" algn="l" defTabSz="457200" rtl="0" eaLnBrk="1" fontAlgn="auto" latinLnBrk="0" hangingPunct="1">
              <a:lnSpc>
                <a:spcPct val="100000"/>
              </a:lnSpc>
              <a:spcBef>
                <a:spcPts val="0"/>
              </a:spcBef>
              <a:spcAft>
                <a:spcPts val="0"/>
              </a:spcAft>
              <a:buClrTx/>
              <a:buSzPct val="150000"/>
              <a:buFont typeface="Wingdings" panose="05000000000000000000" pitchFamily="2" charset="2"/>
              <a:buChar char="ü"/>
              <a:tabLst/>
              <a:defRPr/>
            </a:pPr>
            <a:r>
              <a:rPr kumimoji="0" lang="en-US" sz="20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Themed around thriving high-need industries</a:t>
            </a:r>
          </a:p>
          <a:p>
            <a:pPr marL="285750" marR="0" lvl="0" indent="-2857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kumimoji="0" lang="en-US" sz="16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237542257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6185227" cy="1061251"/>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Promotes</a:t>
            </a:r>
          </a:p>
        </p:txBody>
      </p:sp>
      <p:sp>
        <p:nvSpPr>
          <p:cNvPr id="26" name="Title 1">
            <a:extLst>
              <a:ext uri="{FF2B5EF4-FFF2-40B4-BE49-F238E27FC236}">
                <a16:creationId xmlns:a16="http://schemas.microsoft.com/office/drawing/2014/main" id="{CCC64337-3D90-8277-0017-0899267DF3D9}"/>
              </a:ext>
            </a:extLst>
          </p:cNvPr>
          <p:cNvSpPr txBox="1">
            <a:spLocks/>
          </p:cNvSpPr>
          <p:nvPr/>
        </p:nvSpPr>
        <p:spPr>
          <a:xfrm>
            <a:off x="345100" y="2822636"/>
            <a:ext cx="3101768" cy="2666452"/>
          </a:xfrm>
          <a:prstGeom prst="rect">
            <a:avLst/>
          </a:prstGeom>
          <a:ln w="38100">
            <a:solidFill>
              <a:srgbClr val="32B04A"/>
            </a:solid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 is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uniquely positioned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to improve outcomes for students of color and students from under-resourced communities.</a:t>
            </a:r>
          </a:p>
        </p:txBody>
      </p:sp>
      <p:sp>
        <p:nvSpPr>
          <p:cNvPr id="61" name="Title 1">
            <a:extLst>
              <a:ext uri="{FF2B5EF4-FFF2-40B4-BE49-F238E27FC236}">
                <a16:creationId xmlns:a16="http://schemas.microsoft.com/office/drawing/2014/main" id="{AFCE3435-8BC8-7C60-DC94-6E7A4F147900}"/>
              </a:ext>
            </a:extLst>
          </p:cNvPr>
          <p:cNvSpPr txBox="1">
            <a:spLocks/>
          </p:cNvSpPr>
          <p:nvPr/>
        </p:nvSpPr>
        <p:spPr>
          <a:xfrm>
            <a:off x="131959" y="672194"/>
            <a:ext cx="6185227" cy="1061251"/>
          </a:xfrm>
          <a:prstGeom prst="rect">
            <a:avLst/>
          </a:prstGeom>
          <a:ln>
            <a:noFill/>
          </a:ln>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Equity</a:t>
            </a:r>
          </a:p>
        </p:txBody>
      </p:sp>
      <p:grpSp>
        <p:nvGrpSpPr>
          <p:cNvPr id="109" name="Group 108">
            <a:extLst>
              <a:ext uri="{FF2B5EF4-FFF2-40B4-BE49-F238E27FC236}">
                <a16:creationId xmlns:a16="http://schemas.microsoft.com/office/drawing/2014/main" id="{4F1A4B8B-F824-F434-4E91-3D48B7083429}"/>
              </a:ext>
            </a:extLst>
          </p:cNvPr>
          <p:cNvGrpSpPr/>
          <p:nvPr/>
        </p:nvGrpSpPr>
        <p:grpSpPr>
          <a:xfrm>
            <a:off x="3932041" y="-152920"/>
            <a:ext cx="8128000" cy="6458801"/>
            <a:chOff x="3932041" y="-162445"/>
            <a:chExt cx="8128000" cy="6458801"/>
          </a:xfrm>
        </p:grpSpPr>
        <p:grpSp>
          <p:nvGrpSpPr>
            <p:cNvPr id="81" name="Group 80">
              <a:extLst>
                <a:ext uri="{FF2B5EF4-FFF2-40B4-BE49-F238E27FC236}">
                  <a16:creationId xmlns:a16="http://schemas.microsoft.com/office/drawing/2014/main" id="{5F65A777-DB3F-1EEE-4A21-D16580CF3FF4}"/>
                </a:ext>
              </a:extLst>
            </p:cNvPr>
            <p:cNvGrpSpPr/>
            <p:nvPr/>
          </p:nvGrpSpPr>
          <p:grpSpPr>
            <a:xfrm>
              <a:off x="4845579" y="3638506"/>
              <a:ext cx="6820610" cy="1277272"/>
              <a:chOff x="4800730" y="3961672"/>
              <a:chExt cx="6737141" cy="801457"/>
            </a:xfrm>
          </p:grpSpPr>
          <p:sp>
            <p:nvSpPr>
              <p:cNvPr id="74" name="btfpBulletedList646859">
                <a:extLst>
                  <a:ext uri="{FF2B5EF4-FFF2-40B4-BE49-F238E27FC236}">
                    <a16:creationId xmlns:a16="http://schemas.microsoft.com/office/drawing/2014/main" id="{C09FF5DD-834B-49C9-DE74-ED6173E03488}"/>
                  </a:ext>
                </a:extLst>
              </p:cNvPr>
              <p:cNvSpPr>
                <a:spLocks/>
              </p:cNvSpPr>
              <p:nvPr/>
            </p:nvSpPr>
            <p:spPr>
              <a:xfrm>
                <a:off x="4800730" y="3971327"/>
                <a:ext cx="1577768" cy="791802"/>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006A4F"/>
                    </a:solidFill>
                    <a:effectLst/>
                    <a:uLnTx/>
                    <a:uFillTx/>
                    <a:latin typeface="DINOT-Bold" panose="020B0804020101020102" pitchFamily="34" charset="0"/>
                    <a:ea typeface="+mn-ea"/>
                    <a:cs typeface="DINOT-Bold" panose="020B0804020101020102" pitchFamily="34" charset="0"/>
                  </a:rPr>
                  <a:t>Close the gap:</a:t>
                </a:r>
                <a:r>
                  <a:rPr kumimoji="0" lang="en-US" sz="16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NAF students at risk of not graduating are </a:t>
                </a: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11% more likely </a:t>
                </a: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to graduate than non-NAF students. </a:t>
                </a:r>
              </a:p>
            </p:txBody>
          </p:sp>
          <p:sp>
            <p:nvSpPr>
              <p:cNvPr id="75" name="btfpBulletedList646859">
                <a:extLst>
                  <a:ext uri="{FF2B5EF4-FFF2-40B4-BE49-F238E27FC236}">
                    <a16:creationId xmlns:a16="http://schemas.microsoft.com/office/drawing/2014/main" id="{C8A20448-A226-8F9C-83E9-D4084F9611B8}"/>
                  </a:ext>
                </a:extLst>
              </p:cNvPr>
              <p:cNvSpPr>
                <a:spLocks/>
              </p:cNvSpPr>
              <p:nvPr/>
            </p:nvSpPr>
            <p:spPr>
              <a:xfrm>
                <a:off x="7364643" y="3968797"/>
                <a:ext cx="1574452" cy="753177"/>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of jobs are filled through personal and professional connections. </a:t>
                </a: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Work-based learning</a:t>
                </a:r>
                <a:r>
                  <a:rPr kumimoji="0" lang="en-US" sz="120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 </a:t>
                </a: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builds relationships. </a:t>
                </a:r>
              </a:p>
            </p:txBody>
          </p:sp>
          <p:sp>
            <p:nvSpPr>
              <p:cNvPr id="76" name="btfpBulletedList646859">
                <a:extLst>
                  <a:ext uri="{FF2B5EF4-FFF2-40B4-BE49-F238E27FC236}">
                    <a16:creationId xmlns:a16="http://schemas.microsoft.com/office/drawing/2014/main" id="{EDD1F209-1026-55F7-DBD4-D4650E3A033F}"/>
                  </a:ext>
                </a:extLst>
              </p:cNvPr>
              <p:cNvSpPr>
                <a:spLocks/>
              </p:cNvSpPr>
              <p:nvPr/>
            </p:nvSpPr>
            <p:spPr>
              <a:xfrm>
                <a:off x="9993990" y="3961672"/>
                <a:ext cx="1543881" cy="637304"/>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of employees think their company should be </a:t>
                </a: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doing more to increase diversity.</a:t>
                </a:r>
                <a:r>
                  <a:rPr kumimoji="0" lang="en-US" sz="120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 </a:t>
                </a:r>
              </a:p>
            </p:txBody>
          </p:sp>
        </p:grpSp>
        <p:grpSp>
          <p:nvGrpSpPr>
            <p:cNvPr id="82" name="Group 81">
              <a:extLst>
                <a:ext uri="{FF2B5EF4-FFF2-40B4-BE49-F238E27FC236}">
                  <a16:creationId xmlns:a16="http://schemas.microsoft.com/office/drawing/2014/main" id="{30E09C75-B73C-3CC4-CB74-EB01FEBD95EE}"/>
                </a:ext>
              </a:extLst>
            </p:cNvPr>
            <p:cNvGrpSpPr/>
            <p:nvPr/>
          </p:nvGrpSpPr>
          <p:grpSpPr>
            <a:xfrm>
              <a:off x="3932041" y="-162445"/>
              <a:ext cx="8128000" cy="5418667"/>
              <a:chOff x="3729078" y="-26064"/>
              <a:chExt cx="8128000" cy="5418667"/>
            </a:xfrm>
          </p:grpSpPr>
          <p:grpSp>
            <p:nvGrpSpPr>
              <p:cNvPr id="80" name="Group 79">
                <a:extLst>
                  <a:ext uri="{FF2B5EF4-FFF2-40B4-BE49-F238E27FC236}">
                    <a16:creationId xmlns:a16="http://schemas.microsoft.com/office/drawing/2014/main" id="{3AC12946-F245-19AD-5C59-57DEF2C653D7}"/>
                  </a:ext>
                </a:extLst>
              </p:cNvPr>
              <p:cNvGrpSpPr/>
              <p:nvPr/>
            </p:nvGrpSpPr>
            <p:grpSpPr>
              <a:xfrm>
                <a:off x="3729078" y="-26064"/>
                <a:ext cx="8128000" cy="5418667"/>
                <a:chOff x="3803650" y="205316"/>
                <a:chExt cx="8128000" cy="5418667"/>
              </a:xfrm>
            </p:grpSpPr>
            <p:graphicFrame>
              <p:nvGraphicFramePr>
                <p:cNvPr id="66" name="Diagram 65">
                  <a:extLst>
                    <a:ext uri="{FF2B5EF4-FFF2-40B4-BE49-F238E27FC236}">
                      <a16:creationId xmlns:a16="http://schemas.microsoft.com/office/drawing/2014/main" id="{FE9F1EA1-C2D8-CFF7-9112-C4466E3FBF6B}"/>
                    </a:ext>
                  </a:extLst>
                </p:cNvPr>
                <p:cNvGraphicFramePr/>
                <p:nvPr>
                  <p:extLst>
                    <p:ext uri="{D42A27DB-BD31-4B8C-83A1-F6EECF244321}">
                      <p14:modId xmlns:p14="http://schemas.microsoft.com/office/powerpoint/2010/main" val="2050882301"/>
                    </p:ext>
                  </p:extLst>
                </p:nvPr>
              </p:nvGraphicFramePr>
              <p:xfrm>
                <a:off x="3803650" y="205316"/>
                <a:ext cx="8128000"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1" name="btfpBulletedList646859">
                  <a:extLst>
                    <a:ext uri="{FF2B5EF4-FFF2-40B4-BE49-F238E27FC236}">
                      <a16:creationId xmlns:a16="http://schemas.microsoft.com/office/drawing/2014/main" id="{224390C1-7F1D-FA87-4411-9AF24A056FEE}"/>
                    </a:ext>
                  </a:extLst>
                </p:cNvPr>
                <p:cNvSpPr>
                  <a:spLocks/>
                </p:cNvSpPr>
                <p:nvPr/>
              </p:nvSpPr>
              <p:spPr>
                <a:xfrm>
                  <a:off x="3832225" y="3296676"/>
                  <a:ext cx="2514600" cy="640080"/>
                </a:xfrm>
                <a:prstGeom prst="rect">
                  <a:avLst/>
                </a:prstGeom>
                <a:solidFill>
                  <a:srgbClr val="E9EAE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99% of NAF seniors graduate, a rate that has remained consistent for the last four years. </a:t>
                  </a:r>
                </a:p>
              </p:txBody>
            </p:sp>
            <p:sp>
              <p:nvSpPr>
                <p:cNvPr id="72" name="btfpBulletedList646859">
                  <a:extLst>
                    <a:ext uri="{FF2B5EF4-FFF2-40B4-BE49-F238E27FC236}">
                      <a16:creationId xmlns:a16="http://schemas.microsoft.com/office/drawing/2014/main" id="{39BA3EE7-E65C-4935-8B1B-552CA436FC16}"/>
                    </a:ext>
                  </a:extLst>
                </p:cNvPr>
                <p:cNvSpPr>
                  <a:spLocks/>
                </p:cNvSpPr>
                <p:nvPr/>
              </p:nvSpPr>
              <p:spPr>
                <a:xfrm>
                  <a:off x="6438901" y="3296676"/>
                  <a:ext cx="2514600" cy="640080"/>
                </a:xfrm>
                <a:prstGeom prst="rect">
                  <a:avLst/>
                </a:prstGeom>
                <a:solidFill>
                  <a:srgbClr val="E9EAE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NAF students who graduate can earn more with their degree and by developing in-demand skills. </a:t>
                  </a:r>
                </a:p>
              </p:txBody>
            </p:sp>
            <p:sp>
              <p:nvSpPr>
                <p:cNvPr id="73" name="btfpBulletedList646859">
                  <a:extLst>
                    <a:ext uri="{FF2B5EF4-FFF2-40B4-BE49-F238E27FC236}">
                      <a16:creationId xmlns:a16="http://schemas.microsoft.com/office/drawing/2014/main" id="{8ABBEA5D-15DD-9E12-4593-A88DD522681E}"/>
                    </a:ext>
                  </a:extLst>
                </p:cNvPr>
                <p:cNvSpPr>
                  <a:spLocks/>
                </p:cNvSpPr>
                <p:nvPr/>
              </p:nvSpPr>
              <p:spPr>
                <a:xfrm>
                  <a:off x="9048545" y="3296676"/>
                  <a:ext cx="2514600" cy="640080"/>
                </a:xfrm>
                <a:prstGeom prst="rect">
                  <a:avLst/>
                </a:prstGeom>
                <a:solidFill>
                  <a:srgbClr val="E9EAEB"/>
                </a:solid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NAF provides a long-term solution </a:t>
                  </a:r>
                  <a:r>
                    <a:rPr kumimoji="0" lang="fr-FR"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for </a:t>
                  </a:r>
                  <a:r>
                    <a:rPr kumimoji="0" lang="fr-FR" sz="12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talent acquisition </a:t>
                  </a:r>
                  <a:r>
                    <a:rPr kumimoji="0" lang="fr-FR"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and a </a:t>
                  </a:r>
                  <a:r>
                    <a:rPr kumimoji="0" lang="fr-FR" sz="1200" b="1"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diverse future</a:t>
                  </a:r>
                  <a:r>
                    <a:rPr kumimoji="0" lang="fr-FR"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a:t>
                  </a:r>
                  <a:endParaRPr kumimoji="0" lang="fr-FR" sz="1200" b="0" i="0" u="none" strike="noStrike" kern="1200" cap="none" spc="0" normalizeH="0" baseline="0" noProof="0" dirty="0">
                    <a:ln>
                      <a:noFill/>
                    </a:ln>
                    <a:solidFill>
                      <a:srgbClr val="006A4F"/>
                    </a:solidFill>
                    <a:effectLst/>
                    <a:uLnTx/>
                    <a:uFillTx/>
                    <a:latin typeface="Calibri" panose="020F0502020204030204"/>
                    <a:ea typeface="+mn-ea"/>
                    <a:cs typeface="+mn-cs"/>
                  </a:endParaRPr>
                </a:p>
              </p:txBody>
            </p:sp>
          </p:grpSp>
          <p:grpSp>
            <p:nvGrpSpPr>
              <p:cNvPr id="70" name="Group 69">
                <a:extLst>
                  <a:ext uri="{FF2B5EF4-FFF2-40B4-BE49-F238E27FC236}">
                    <a16:creationId xmlns:a16="http://schemas.microsoft.com/office/drawing/2014/main" id="{8A603E54-4075-4358-12D5-E18E194FF26E}"/>
                  </a:ext>
                </a:extLst>
              </p:cNvPr>
              <p:cNvGrpSpPr/>
              <p:nvPr/>
            </p:nvGrpSpPr>
            <p:grpSpPr>
              <a:xfrm>
                <a:off x="4624560" y="1161861"/>
                <a:ext cx="6409980" cy="1143168"/>
                <a:chOff x="4428873" y="470153"/>
                <a:chExt cx="6409980" cy="1143168"/>
              </a:xfrm>
            </p:grpSpPr>
            <p:pic>
              <p:nvPicPr>
                <p:cNvPr id="67" name="Picture 66" descr="Icon&#10;&#10;Description automatically generated">
                  <a:extLst>
                    <a:ext uri="{FF2B5EF4-FFF2-40B4-BE49-F238E27FC236}">
                      <a16:creationId xmlns:a16="http://schemas.microsoft.com/office/drawing/2014/main" id="{3708586F-7C28-8612-3BD2-0AFB79A5176B}"/>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067250" y="773689"/>
                  <a:ext cx="1060282" cy="770471"/>
                </a:xfrm>
                <a:prstGeom prst="rect">
                  <a:avLst/>
                </a:prstGeom>
              </p:spPr>
            </p:pic>
            <p:pic>
              <p:nvPicPr>
                <p:cNvPr id="68" name="Picture 67" descr="Icon&#10;&#10;Description automatically generated">
                  <a:extLst>
                    <a:ext uri="{FF2B5EF4-FFF2-40B4-BE49-F238E27FC236}">
                      <a16:creationId xmlns:a16="http://schemas.microsoft.com/office/drawing/2014/main" id="{5390F2DA-EFC9-BAE9-40E9-05EEAE7FE2A7}"/>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428873" y="629653"/>
                  <a:ext cx="983667" cy="983668"/>
                </a:xfrm>
                <a:prstGeom prst="rect">
                  <a:avLst/>
                </a:prstGeom>
              </p:spPr>
            </p:pic>
            <p:pic>
              <p:nvPicPr>
                <p:cNvPr id="69" name="Picture 68" descr="A picture containing icon&#10;&#10;Description automatically generated">
                  <a:extLst>
                    <a:ext uri="{FF2B5EF4-FFF2-40B4-BE49-F238E27FC236}">
                      <a16:creationId xmlns:a16="http://schemas.microsoft.com/office/drawing/2014/main" id="{87E7B8DA-D752-AC31-A8F2-FADD04213627}"/>
                    </a:ext>
                  </a:extLst>
                </p:cNvPr>
                <p:cNvPicPr>
                  <a:picLocks noChangeAspect="1"/>
                </p:cNvPicPr>
                <p:nvPr/>
              </p:nvPicPr>
              <p:blipFill>
                <a:blip r:embed="rId10">
                  <a:duotone>
                    <a:schemeClr val="accent4">
                      <a:shade val="45000"/>
                      <a:satMod val="135000"/>
                    </a:schemeClr>
                    <a:prstClr val="white"/>
                  </a:duotone>
                  <a:extLst>
                    <a:ext uri="{28A0092B-C50C-407E-A947-70E740481C1C}">
                      <a14:useLocalDpi xmlns:a14="http://schemas.microsoft.com/office/drawing/2010/main" val="0"/>
                    </a:ext>
                  </a:extLst>
                </a:blip>
                <a:stretch>
                  <a:fillRect/>
                </a:stretch>
              </p:blipFill>
              <p:spPr>
                <a:xfrm>
                  <a:off x="9778571" y="470153"/>
                  <a:ext cx="1060282" cy="1060282"/>
                </a:xfrm>
                <a:prstGeom prst="rect">
                  <a:avLst/>
                </a:prstGeom>
              </p:spPr>
            </p:pic>
          </p:grpSp>
        </p:grpSp>
        <p:sp>
          <p:nvSpPr>
            <p:cNvPr id="83" name="Freeform 6">
              <a:extLst>
                <a:ext uri="{FF2B5EF4-FFF2-40B4-BE49-F238E27FC236}">
                  <a16:creationId xmlns:a16="http://schemas.microsoft.com/office/drawing/2014/main" id="{E4ABE74E-5F65-BBB3-A58A-63D57055BE26}"/>
                </a:ext>
              </a:extLst>
            </p:cNvPr>
            <p:cNvSpPr>
              <a:spLocks noChangeAspect="1" noEditPoints="1"/>
            </p:cNvSpPr>
            <p:nvPr/>
          </p:nvSpPr>
          <p:spPr bwMode="auto">
            <a:xfrm>
              <a:off x="4007489" y="3861795"/>
              <a:ext cx="679545" cy="770472"/>
            </a:xfrm>
            <a:custGeom>
              <a:avLst/>
              <a:gdLst>
                <a:gd name="T0" fmla="*/ 368 w 368"/>
                <a:gd name="T1" fmla="*/ 266 h 418"/>
                <a:gd name="T2" fmla="*/ 238 w 368"/>
                <a:gd name="T3" fmla="*/ 162 h 418"/>
                <a:gd name="T4" fmla="*/ 238 w 368"/>
                <a:gd name="T5" fmla="*/ 66 h 418"/>
                <a:gd name="T6" fmla="*/ 265 w 368"/>
                <a:gd name="T7" fmla="*/ 66 h 418"/>
                <a:gd name="T8" fmla="*/ 177 w 368"/>
                <a:gd name="T9" fmla="*/ 0 h 418"/>
                <a:gd name="T10" fmla="*/ 83 w 368"/>
                <a:gd name="T11" fmla="*/ 66 h 418"/>
                <a:gd name="T12" fmla="*/ 118 w 368"/>
                <a:gd name="T13" fmla="*/ 66 h 418"/>
                <a:gd name="T14" fmla="*/ 118 w 368"/>
                <a:gd name="T15" fmla="*/ 162 h 418"/>
                <a:gd name="T16" fmla="*/ 0 w 368"/>
                <a:gd name="T17" fmla="*/ 266 h 418"/>
                <a:gd name="T18" fmla="*/ 40 w 368"/>
                <a:gd name="T19" fmla="*/ 266 h 418"/>
                <a:gd name="T20" fmla="*/ 39 w 368"/>
                <a:gd name="T21" fmla="*/ 391 h 418"/>
                <a:gd name="T22" fmla="*/ 62 w 368"/>
                <a:gd name="T23" fmla="*/ 418 h 418"/>
                <a:gd name="T24" fmla="*/ 146 w 368"/>
                <a:gd name="T25" fmla="*/ 418 h 418"/>
                <a:gd name="T26" fmla="*/ 146 w 368"/>
                <a:gd name="T27" fmla="*/ 338 h 418"/>
                <a:gd name="T28" fmla="*/ 179 w 368"/>
                <a:gd name="T29" fmla="*/ 309 h 418"/>
                <a:gd name="T30" fmla="*/ 210 w 368"/>
                <a:gd name="T31" fmla="*/ 338 h 418"/>
                <a:gd name="T32" fmla="*/ 210 w 368"/>
                <a:gd name="T33" fmla="*/ 418 h 418"/>
                <a:gd name="T34" fmla="*/ 293 w 368"/>
                <a:gd name="T35" fmla="*/ 418 h 418"/>
                <a:gd name="T36" fmla="*/ 325 w 368"/>
                <a:gd name="T37" fmla="*/ 395 h 418"/>
                <a:gd name="T38" fmla="*/ 325 w 368"/>
                <a:gd name="T39" fmla="*/ 266 h 418"/>
                <a:gd name="T40" fmla="*/ 368 w 368"/>
                <a:gd name="T41" fmla="*/ 266 h 418"/>
                <a:gd name="T42" fmla="*/ 218 w 368"/>
                <a:gd name="T43" fmla="*/ 162 h 418"/>
                <a:gd name="T44" fmla="*/ 146 w 368"/>
                <a:gd name="T45" fmla="*/ 162 h 418"/>
                <a:gd name="T46" fmla="*/ 146 w 368"/>
                <a:gd name="T47" fmla="*/ 97 h 418"/>
                <a:gd name="T48" fmla="*/ 183 w 368"/>
                <a:gd name="T49" fmla="*/ 74 h 418"/>
                <a:gd name="T50" fmla="*/ 218 w 368"/>
                <a:gd name="T51" fmla="*/ 100 h 418"/>
                <a:gd name="T52" fmla="*/ 218 w 368"/>
                <a:gd name="T53" fmla="*/ 162 h 4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368" h="418">
                  <a:moveTo>
                    <a:pt x="368" y="266"/>
                  </a:moveTo>
                  <a:cubicBezTo>
                    <a:pt x="238" y="162"/>
                    <a:pt x="238" y="162"/>
                    <a:pt x="238" y="162"/>
                  </a:cubicBezTo>
                  <a:cubicBezTo>
                    <a:pt x="238" y="66"/>
                    <a:pt x="238" y="66"/>
                    <a:pt x="238" y="66"/>
                  </a:cubicBezTo>
                  <a:cubicBezTo>
                    <a:pt x="265" y="66"/>
                    <a:pt x="265" y="66"/>
                    <a:pt x="265" y="66"/>
                  </a:cubicBezTo>
                  <a:cubicBezTo>
                    <a:pt x="177" y="0"/>
                    <a:pt x="177" y="0"/>
                    <a:pt x="177" y="0"/>
                  </a:cubicBezTo>
                  <a:cubicBezTo>
                    <a:pt x="83" y="66"/>
                    <a:pt x="83" y="66"/>
                    <a:pt x="83" y="66"/>
                  </a:cubicBezTo>
                  <a:cubicBezTo>
                    <a:pt x="118" y="66"/>
                    <a:pt x="118" y="66"/>
                    <a:pt x="118" y="66"/>
                  </a:cubicBezTo>
                  <a:cubicBezTo>
                    <a:pt x="118" y="162"/>
                    <a:pt x="118" y="162"/>
                    <a:pt x="118" y="162"/>
                  </a:cubicBezTo>
                  <a:cubicBezTo>
                    <a:pt x="0" y="266"/>
                    <a:pt x="0" y="266"/>
                    <a:pt x="0" y="266"/>
                  </a:cubicBezTo>
                  <a:cubicBezTo>
                    <a:pt x="40" y="266"/>
                    <a:pt x="40" y="266"/>
                    <a:pt x="40" y="266"/>
                  </a:cubicBezTo>
                  <a:cubicBezTo>
                    <a:pt x="39" y="391"/>
                    <a:pt x="39" y="391"/>
                    <a:pt x="39" y="391"/>
                  </a:cubicBezTo>
                  <a:cubicBezTo>
                    <a:pt x="39" y="391"/>
                    <a:pt x="37" y="414"/>
                    <a:pt x="62" y="418"/>
                  </a:cubicBezTo>
                  <a:cubicBezTo>
                    <a:pt x="146" y="418"/>
                    <a:pt x="146" y="418"/>
                    <a:pt x="146" y="418"/>
                  </a:cubicBezTo>
                  <a:cubicBezTo>
                    <a:pt x="146" y="338"/>
                    <a:pt x="146" y="338"/>
                    <a:pt x="146" y="338"/>
                  </a:cubicBezTo>
                  <a:cubicBezTo>
                    <a:pt x="146" y="338"/>
                    <a:pt x="148" y="309"/>
                    <a:pt x="179" y="309"/>
                  </a:cubicBezTo>
                  <a:cubicBezTo>
                    <a:pt x="209" y="309"/>
                    <a:pt x="210" y="338"/>
                    <a:pt x="210" y="338"/>
                  </a:cubicBezTo>
                  <a:cubicBezTo>
                    <a:pt x="210" y="418"/>
                    <a:pt x="210" y="418"/>
                    <a:pt x="210" y="418"/>
                  </a:cubicBezTo>
                  <a:cubicBezTo>
                    <a:pt x="293" y="418"/>
                    <a:pt x="293" y="418"/>
                    <a:pt x="293" y="418"/>
                  </a:cubicBezTo>
                  <a:cubicBezTo>
                    <a:pt x="293" y="418"/>
                    <a:pt x="320" y="416"/>
                    <a:pt x="325" y="395"/>
                  </a:cubicBezTo>
                  <a:cubicBezTo>
                    <a:pt x="330" y="373"/>
                    <a:pt x="325" y="266"/>
                    <a:pt x="325" y="266"/>
                  </a:cubicBezTo>
                  <a:lnTo>
                    <a:pt x="368" y="266"/>
                  </a:lnTo>
                  <a:close/>
                  <a:moveTo>
                    <a:pt x="218" y="162"/>
                  </a:moveTo>
                  <a:cubicBezTo>
                    <a:pt x="146" y="162"/>
                    <a:pt x="146" y="162"/>
                    <a:pt x="146" y="162"/>
                  </a:cubicBezTo>
                  <a:cubicBezTo>
                    <a:pt x="146" y="97"/>
                    <a:pt x="146" y="97"/>
                    <a:pt x="146" y="97"/>
                  </a:cubicBezTo>
                  <a:cubicBezTo>
                    <a:pt x="146" y="97"/>
                    <a:pt x="149" y="72"/>
                    <a:pt x="183" y="74"/>
                  </a:cubicBezTo>
                  <a:cubicBezTo>
                    <a:pt x="217" y="76"/>
                    <a:pt x="218" y="100"/>
                    <a:pt x="218" y="100"/>
                  </a:cubicBezTo>
                  <a:lnTo>
                    <a:pt x="218" y="162"/>
                  </a:lnTo>
                  <a:close/>
                </a:path>
              </a:pathLst>
            </a:custGeom>
            <a:solidFill>
              <a:srgbClr val="D0D1D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464547"/>
                </a:solidFill>
                <a:effectLst/>
                <a:uLnTx/>
                <a:uFillTx/>
                <a:latin typeface="Calibri" panose="020F0502020204030204"/>
                <a:ea typeface="+mn-ea"/>
                <a:cs typeface="+mn-cs"/>
              </a:endParaRPr>
            </a:p>
          </p:txBody>
        </p:sp>
        <p:grpSp>
          <p:nvGrpSpPr>
            <p:cNvPr id="84" name="Group 83">
              <a:extLst>
                <a:ext uri="{FF2B5EF4-FFF2-40B4-BE49-F238E27FC236}">
                  <a16:creationId xmlns:a16="http://schemas.microsoft.com/office/drawing/2014/main" id="{0E1C819D-0207-3EE5-BB12-AD9F53E3C2C0}"/>
                </a:ext>
              </a:extLst>
            </p:cNvPr>
            <p:cNvGrpSpPr/>
            <p:nvPr/>
          </p:nvGrpSpPr>
          <p:grpSpPr>
            <a:xfrm>
              <a:off x="4850352" y="4723681"/>
              <a:ext cx="6841184" cy="1572675"/>
              <a:chOff x="5310680" y="3760040"/>
              <a:chExt cx="6841184" cy="1595290"/>
            </a:xfrm>
          </p:grpSpPr>
          <p:sp>
            <p:nvSpPr>
              <p:cNvPr id="85" name="btfpBulletedList646859">
                <a:extLst>
                  <a:ext uri="{FF2B5EF4-FFF2-40B4-BE49-F238E27FC236}">
                    <a16:creationId xmlns:a16="http://schemas.microsoft.com/office/drawing/2014/main" id="{27246153-BBA8-F60E-9461-77EE505A2AE0}"/>
                  </a:ext>
                </a:extLst>
              </p:cNvPr>
              <p:cNvSpPr>
                <a:spLocks/>
              </p:cNvSpPr>
              <p:nvPr/>
            </p:nvSpPr>
            <p:spPr>
              <a:xfrm>
                <a:off x="5310680" y="4325062"/>
                <a:ext cx="1587790" cy="1030268"/>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of Black and Latinx </a:t>
                </a:r>
              </a:p>
              <a:p>
                <a:pPr marL="0" marR="0" lvl="0" indent="0" algn="l" defTabSz="914400" rtl="0" eaLnBrk="1" fontAlgn="auto" latinLnBrk="0" hangingPunct="1">
                  <a:lnSpc>
                    <a:spcPct val="100000"/>
                  </a:lnSpc>
                  <a:spcBef>
                    <a:spcPct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NAF students will attend college, </a:t>
                </a: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compared to 32% </a:t>
                </a: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of non-NAF students. </a:t>
                </a:r>
              </a:p>
            </p:txBody>
          </p:sp>
          <p:sp>
            <p:nvSpPr>
              <p:cNvPr id="86" name="btfpBulletedList646859">
                <a:extLst>
                  <a:ext uri="{FF2B5EF4-FFF2-40B4-BE49-F238E27FC236}">
                    <a16:creationId xmlns:a16="http://schemas.microsoft.com/office/drawing/2014/main" id="{91B5AFA1-8A8A-8AA4-A58A-C3F1CB086B71}"/>
                  </a:ext>
                </a:extLst>
              </p:cNvPr>
              <p:cNvSpPr>
                <a:spLocks/>
              </p:cNvSpPr>
              <p:nvPr/>
            </p:nvSpPr>
            <p:spPr>
              <a:xfrm>
                <a:off x="7922970" y="4325062"/>
                <a:ext cx="1587790" cy="1030268"/>
              </a:xfrm>
              <a:prstGeom prst="rect">
                <a:avLst/>
              </a:prstGeom>
              <a:noFill/>
              <a:ln>
                <a:noFill/>
              </a:ln>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of employers said students with high school internships </a:t>
                </a: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had an advantage </a:t>
                </a: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when applying.</a:t>
                </a:r>
              </a:p>
            </p:txBody>
          </p:sp>
          <p:sp>
            <p:nvSpPr>
              <p:cNvPr id="87" name="btfpBulletedList646859">
                <a:extLst>
                  <a:ext uri="{FF2B5EF4-FFF2-40B4-BE49-F238E27FC236}">
                    <a16:creationId xmlns:a16="http://schemas.microsoft.com/office/drawing/2014/main" id="{41DA11B5-77B5-AEA1-3378-CA39C2BD10AE}"/>
                  </a:ext>
                </a:extLst>
              </p:cNvPr>
              <p:cNvSpPr>
                <a:spLocks/>
              </p:cNvSpPr>
              <p:nvPr/>
            </p:nvSpPr>
            <p:spPr>
              <a:xfrm>
                <a:off x="9788742" y="3760040"/>
                <a:ext cx="2363122" cy="1592232"/>
              </a:xfrm>
              <a:prstGeom prst="rect">
                <a:avLst/>
              </a:prstGeom>
              <a:noFill/>
              <a:ln>
                <a:noFill/>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NAF meets employers’ interest by working closely to create engagement opportunities tailored to their DEI goals. </a:t>
                </a:r>
              </a:p>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In Miami-Dade, over </a:t>
                </a:r>
                <a:r>
                  <a:rPr kumimoji="0" lang="en-US" sz="12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1,500 NAF students</a:t>
                </a:r>
                <a:r>
                  <a:rPr kumimoji="0" lang="en-US" sz="120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 </a:t>
                </a:r>
                <a:r>
                  <a:rPr kumimoji="0" lang="en-US" sz="1200" b="0" i="0" u="none" strike="noStrike" kern="1200" cap="none" spc="0" normalizeH="0" baseline="0" noProof="0" dirty="0">
                    <a:ln>
                      <a:noFill/>
                    </a:ln>
                    <a:solidFill>
                      <a:prstClr val="black"/>
                    </a:solidFill>
                    <a:effectLst/>
                    <a:uLnTx/>
                    <a:uFillTx/>
                    <a:latin typeface="DINOT" panose="020B0504020101020102" pitchFamily="34" charset="0"/>
                    <a:ea typeface="+mn-ea"/>
                    <a:cs typeface="DINOT" panose="020B0504020101020102" pitchFamily="34" charset="0"/>
                  </a:rPr>
                  <a:t>interned with a small business through COVID-19</a:t>
                </a:r>
                <a:r>
                  <a:rPr kumimoji="0" lang="en-US" sz="1200" b="0"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rPr>
                  <a:t>.</a:t>
                </a:r>
                <a:endParaRPr kumimoji="0" lang="en-US" sz="1400" b="1" i="0" u="none" strike="noStrike" kern="1200" cap="none" spc="0" normalizeH="0" baseline="0" noProof="0" dirty="0">
                  <a:ln>
                    <a:noFill/>
                  </a:ln>
                  <a:solidFill>
                    <a:srgbClr val="006A4F"/>
                  </a:solidFill>
                  <a:effectLst/>
                  <a:uLnTx/>
                  <a:uFillTx/>
                  <a:latin typeface="DINOT" panose="020B0504020101020102" pitchFamily="34" charset="0"/>
                  <a:ea typeface="+mn-ea"/>
                  <a:cs typeface="DINOT" panose="020B0504020101020102" pitchFamily="34" charset="0"/>
                </a:endParaRPr>
              </a:p>
            </p:txBody>
          </p:sp>
        </p:grpSp>
        <p:grpSp>
          <p:nvGrpSpPr>
            <p:cNvPr id="91" name="Group 90">
              <a:extLst>
                <a:ext uri="{FF2B5EF4-FFF2-40B4-BE49-F238E27FC236}">
                  <a16:creationId xmlns:a16="http://schemas.microsoft.com/office/drawing/2014/main" id="{4443AEF0-BF98-8824-6FDD-E7A93479741A}"/>
                </a:ext>
              </a:extLst>
            </p:cNvPr>
            <p:cNvGrpSpPr/>
            <p:nvPr/>
          </p:nvGrpSpPr>
          <p:grpSpPr>
            <a:xfrm>
              <a:off x="6666490" y="3886651"/>
              <a:ext cx="725133" cy="720759"/>
              <a:chOff x="6366650" y="3897544"/>
              <a:chExt cx="725133" cy="720759"/>
            </a:xfrm>
          </p:grpSpPr>
          <p:sp>
            <p:nvSpPr>
              <p:cNvPr id="89" name="Flowchart: Connector 88">
                <a:extLst>
                  <a:ext uri="{FF2B5EF4-FFF2-40B4-BE49-F238E27FC236}">
                    <a16:creationId xmlns:a16="http://schemas.microsoft.com/office/drawing/2014/main" id="{8472201B-141B-5025-C529-85349E275463}"/>
                  </a:ext>
                </a:extLst>
              </p:cNvPr>
              <p:cNvSpPr>
                <a:spLocks noChangeAspect="1"/>
              </p:cNvSpPr>
              <p:nvPr/>
            </p:nvSpPr>
            <p:spPr>
              <a:xfrm>
                <a:off x="6366650" y="3897544"/>
                <a:ext cx="725133" cy="720759"/>
              </a:xfrm>
              <a:prstGeom prst="flowChartConnector">
                <a:avLst/>
              </a:prstGeom>
              <a:noFill/>
              <a:ln w="31750">
                <a:solidFill>
                  <a:srgbClr val="32B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B04A"/>
                  </a:solidFill>
                  <a:effectLst/>
                  <a:uLnTx/>
                  <a:uFillTx/>
                  <a:latin typeface="Calibri" panose="020F0502020204030204"/>
                  <a:ea typeface="+mn-ea"/>
                  <a:cs typeface="+mn-cs"/>
                </a:endParaRPr>
              </a:p>
            </p:txBody>
          </p:sp>
          <p:sp>
            <p:nvSpPr>
              <p:cNvPr id="90" name="TextBox 89">
                <a:extLst>
                  <a:ext uri="{FF2B5EF4-FFF2-40B4-BE49-F238E27FC236}">
                    <a16:creationId xmlns:a16="http://schemas.microsoft.com/office/drawing/2014/main" id="{CC76FEBB-99E2-B065-55CF-55A34DB8054A}"/>
                  </a:ext>
                </a:extLst>
              </p:cNvPr>
              <p:cNvSpPr txBox="1">
                <a:spLocks noChangeAspect="1"/>
              </p:cNvSpPr>
              <p:nvPr/>
            </p:nvSpPr>
            <p:spPr>
              <a:xfrm>
                <a:off x="6416284" y="4088646"/>
                <a:ext cx="625864" cy="338554"/>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rPr>
                  <a:t>80%</a:t>
                </a:r>
              </a:p>
            </p:txBody>
          </p:sp>
        </p:grpSp>
        <p:grpSp>
          <p:nvGrpSpPr>
            <p:cNvPr id="92" name="Group 91">
              <a:extLst>
                <a:ext uri="{FF2B5EF4-FFF2-40B4-BE49-F238E27FC236}">
                  <a16:creationId xmlns:a16="http://schemas.microsoft.com/office/drawing/2014/main" id="{00180C90-2134-30E3-4494-DA302BD8A4E5}"/>
                </a:ext>
              </a:extLst>
            </p:cNvPr>
            <p:cNvGrpSpPr/>
            <p:nvPr/>
          </p:nvGrpSpPr>
          <p:grpSpPr>
            <a:xfrm>
              <a:off x="4007489" y="5428144"/>
              <a:ext cx="725133" cy="720759"/>
              <a:chOff x="6366650" y="3897544"/>
              <a:chExt cx="725133" cy="720759"/>
            </a:xfrm>
          </p:grpSpPr>
          <p:sp>
            <p:nvSpPr>
              <p:cNvPr id="93" name="Flowchart: Connector 92">
                <a:extLst>
                  <a:ext uri="{FF2B5EF4-FFF2-40B4-BE49-F238E27FC236}">
                    <a16:creationId xmlns:a16="http://schemas.microsoft.com/office/drawing/2014/main" id="{416684EC-3621-EFA9-2F8D-4786B53FE219}"/>
                  </a:ext>
                </a:extLst>
              </p:cNvPr>
              <p:cNvSpPr>
                <a:spLocks noChangeAspect="1"/>
              </p:cNvSpPr>
              <p:nvPr/>
            </p:nvSpPr>
            <p:spPr>
              <a:xfrm>
                <a:off x="6366650" y="3897544"/>
                <a:ext cx="725133" cy="720759"/>
              </a:xfrm>
              <a:prstGeom prst="flowChartConnector">
                <a:avLst/>
              </a:prstGeom>
              <a:noFill/>
              <a:ln w="31750">
                <a:solidFill>
                  <a:srgbClr val="32B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B04A"/>
                  </a:solidFill>
                  <a:effectLst/>
                  <a:uLnTx/>
                  <a:uFillTx/>
                  <a:latin typeface="Calibri" panose="020F0502020204030204"/>
                  <a:ea typeface="+mn-ea"/>
                  <a:cs typeface="+mn-cs"/>
                </a:endParaRPr>
              </a:p>
            </p:txBody>
          </p:sp>
          <p:sp>
            <p:nvSpPr>
              <p:cNvPr id="94" name="TextBox 93">
                <a:extLst>
                  <a:ext uri="{FF2B5EF4-FFF2-40B4-BE49-F238E27FC236}">
                    <a16:creationId xmlns:a16="http://schemas.microsoft.com/office/drawing/2014/main" id="{F2D59F9E-AFAE-332A-773B-B7FE07D29F91}"/>
                  </a:ext>
                </a:extLst>
              </p:cNvPr>
              <p:cNvSpPr txBox="1">
                <a:spLocks noChangeAspect="1"/>
              </p:cNvSpPr>
              <p:nvPr/>
            </p:nvSpPr>
            <p:spPr>
              <a:xfrm>
                <a:off x="6416284" y="4088646"/>
                <a:ext cx="625864" cy="338554"/>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rPr>
                  <a:t>62%</a:t>
                </a:r>
              </a:p>
            </p:txBody>
          </p:sp>
        </p:grpSp>
        <p:grpSp>
          <p:nvGrpSpPr>
            <p:cNvPr id="95" name="Group 94">
              <a:extLst>
                <a:ext uri="{FF2B5EF4-FFF2-40B4-BE49-F238E27FC236}">
                  <a16:creationId xmlns:a16="http://schemas.microsoft.com/office/drawing/2014/main" id="{3FBEEAA0-8E21-79D0-460C-5DFB56C68865}"/>
                </a:ext>
              </a:extLst>
            </p:cNvPr>
            <p:cNvGrpSpPr/>
            <p:nvPr/>
          </p:nvGrpSpPr>
          <p:grpSpPr>
            <a:xfrm>
              <a:off x="6666490" y="5369981"/>
              <a:ext cx="725133" cy="720759"/>
              <a:chOff x="6366650" y="3897544"/>
              <a:chExt cx="725133" cy="720759"/>
            </a:xfrm>
          </p:grpSpPr>
          <p:sp>
            <p:nvSpPr>
              <p:cNvPr id="96" name="Flowchart: Connector 95">
                <a:extLst>
                  <a:ext uri="{FF2B5EF4-FFF2-40B4-BE49-F238E27FC236}">
                    <a16:creationId xmlns:a16="http://schemas.microsoft.com/office/drawing/2014/main" id="{B3480D7E-2BF3-AE22-1D51-207E5A877175}"/>
                  </a:ext>
                </a:extLst>
              </p:cNvPr>
              <p:cNvSpPr>
                <a:spLocks noChangeAspect="1"/>
              </p:cNvSpPr>
              <p:nvPr/>
            </p:nvSpPr>
            <p:spPr>
              <a:xfrm>
                <a:off x="6366650" y="3897544"/>
                <a:ext cx="725133" cy="720759"/>
              </a:xfrm>
              <a:prstGeom prst="flowChartConnector">
                <a:avLst/>
              </a:prstGeom>
              <a:noFill/>
              <a:ln w="31750">
                <a:solidFill>
                  <a:srgbClr val="32B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B04A"/>
                  </a:solidFill>
                  <a:effectLst/>
                  <a:uLnTx/>
                  <a:uFillTx/>
                  <a:latin typeface="Calibri" panose="020F0502020204030204"/>
                  <a:ea typeface="+mn-ea"/>
                  <a:cs typeface="+mn-cs"/>
                </a:endParaRPr>
              </a:p>
            </p:txBody>
          </p:sp>
          <p:sp>
            <p:nvSpPr>
              <p:cNvPr id="97" name="TextBox 96">
                <a:extLst>
                  <a:ext uri="{FF2B5EF4-FFF2-40B4-BE49-F238E27FC236}">
                    <a16:creationId xmlns:a16="http://schemas.microsoft.com/office/drawing/2014/main" id="{BAECC1E5-8A92-BFD8-47A0-11B94D58EE76}"/>
                  </a:ext>
                </a:extLst>
              </p:cNvPr>
              <p:cNvSpPr txBox="1">
                <a:spLocks noChangeAspect="1"/>
              </p:cNvSpPr>
              <p:nvPr/>
            </p:nvSpPr>
            <p:spPr>
              <a:xfrm>
                <a:off x="6416284" y="4088646"/>
                <a:ext cx="625864" cy="338554"/>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rPr>
                  <a:t>89%</a:t>
                </a:r>
              </a:p>
            </p:txBody>
          </p:sp>
        </p:grpSp>
        <p:grpSp>
          <p:nvGrpSpPr>
            <p:cNvPr id="98" name="Group 97">
              <a:extLst>
                <a:ext uri="{FF2B5EF4-FFF2-40B4-BE49-F238E27FC236}">
                  <a16:creationId xmlns:a16="http://schemas.microsoft.com/office/drawing/2014/main" id="{98076ABB-B93E-2E93-6BF4-179C7617C57C}"/>
                </a:ext>
              </a:extLst>
            </p:cNvPr>
            <p:cNvGrpSpPr/>
            <p:nvPr/>
          </p:nvGrpSpPr>
          <p:grpSpPr>
            <a:xfrm>
              <a:off x="9328414" y="3861795"/>
              <a:ext cx="725133" cy="720759"/>
              <a:chOff x="6366650" y="3897544"/>
              <a:chExt cx="725133" cy="720759"/>
            </a:xfrm>
          </p:grpSpPr>
          <p:sp>
            <p:nvSpPr>
              <p:cNvPr id="99" name="Flowchart: Connector 98">
                <a:extLst>
                  <a:ext uri="{FF2B5EF4-FFF2-40B4-BE49-F238E27FC236}">
                    <a16:creationId xmlns:a16="http://schemas.microsoft.com/office/drawing/2014/main" id="{8F2575A6-82A3-7140-8FB9-A78B6FF4310F}"/>
                  </a:ext>
                </a:extLst>
              </p:cNvPr>
              <p:cNvSpPr>
                <a:spLocks noChangeAspect="1"/>
              </p:cNvSpPr>
              <p:nvPr/>
            </p:nvSpPr>
            <p:spPr>
              <a:xfrm>
                <a:off x="6366650" y="3897544"/>
                <a:ext cx="725133" cy="720759"/>
              </a:xfrm>
              <a:prstGeom prst="flowChartConnector">
                <a:avLst/>
              </a:prstGeom>
              <a:noFill/>
              <a:ln w="31750">
                <a:solidFill>
                  <a:srgbClr val="32B04A"/>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32B04A"/>
                  </a:solidFill>
                  <a:effectLst/>
                  <a:uLnTx/>
                  <a:uFillTx/>
                  <a:latin typeface="Calibri" panose="020F0502020204030204"/>
                  <a:ea typeface="+mn-ea"/>
                  <a:cs typeface="+mn-cs"/>
                </a:endParaRPr>
              </a:p>
            </p:txBody>
          </p:sp>
          <p:sp>
            <p:nvSpPr>
              <p:cNvPr id="100" name="TextBox 99">
                <a:extLst>
                  <a:ext uri="{FF2B5EF4-FFF2-40B4-BE49-F238E27FC236}">
                    <a16:creationId xmlns:a16="http://schemas.microsoft.com/office/drawing/2014/main" id="{972FD53F-33FD-073E-EFF6-7BB346A71A96}"/>
                  </a:ext>
                </a:extLst>
              </p:cNvPr>
              <p:cNvSpPr txBox="1">
                <a:spLocks noChangeAspect="1"/>
              </p:cNvSpPr>
              <p:nvPr/>
            </p:nvSpPr>
            <p:spPr>
              <a:xfrm>
                <a:off x="6416284" y="4088646"/>
                <a:ext cx="625864" cy="338554"/>
              </a:xfrm>
              <a:prstGeom prst="rect">
                <a:avLst/>
              </a:prstGeom>
              <a:noFill/>
            </p:spPr>
            <p:txBody>
              <a:bodyPr wrap="square">
                <a:spAutoFit/>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1600" b="1" i="0" u="none" strike="noStrike" kern="1200" cap="none" spc="0" normalizeH="0" baseline="0" noProof="0" dirty="0">
                    <a:ln>
                      <a:noFill/>
                    </a:ln>
                    <a:solidFill>
                      <a:srgbClr val="32B04A"/>
                    </a:solidFill>
                    <a:effectLst/>
                    <a:uLnTx/>
                    <a:uFillTx/>
                    <a:latin typeface="DINOT" panose="020B0504020101020102" pitchFamily="34" charset="0"/>
                    <a:ea typeface="+mn-ea"/>
                    <a:cs typeface="DINOT" panose="020B0504020101020102" pitchFamily="34" charset="0"/>
                  </a:rPr>
                  <a:t>76%</a:t>
                </a:r>
              </a:p>
            </p:txBody>
          </p:sp>
        </p:grpSp>
        <p:cxnSp>
          <p:nvCxnSpPr>
            <p:cNvPr id="104" name="Straight Connector 103">
              <a:extLst>
                <a:ext uri="{FF2B5EF4-FFF2-40B4-BE49-F238E27FC236}">
                  <a16:creationId xmlns:a16="http://schemas.microsoft.com/office/drawing/2014/main" id="{9454E0BA-267E-C4BF-902A-4E0CD442E225}"/>
                </a:ext>
              </a:extLst>
            </p:cNvPr>
            <p:cNvCxnSpPr>
              <a:cxnSpLocks noChangeAspect="1"/>
            </p:cNvCxnSpPr>
            <p:nvPr/>
          </p:nvCxnSpPr>
          <p:spPr>
            <a:xfrm flipH="1">
              <a:off x="6533138" y="3126579"/>
              <a:ext cx="0" cy="3124355"/>
            </a:xfrm>
            <a:prstGeom prst="line">
              <a:avLst/>
            </a:prstGeom>
            <a:ln w="22225" cap="flat" cmpd="sng" algn="ctr">
              <a:solidFill>
                <a:srgbClr val="E9EAEB"/>
              </a:solidFill>
              <a:prstDash val="solid"/>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0F8BB7CE-17E5-D626-3488-23C2D125D09C}"/>
                </a:ext>
              </a:extLst>
            </p:cNvPr>
            <p:cNvCxnSpPr>
              <a:cxnSpLocks noChangeAspect="1"/>
            </p:cNvCxnSpPr>
            <p:nvPr/>
          </p:nvCxnSpPr>
          <p:spPr>
            <a:xfrm flipH="1">
              <a:off x="9132833" y="3126579"/>
              <a:ext cx="0" cy="3124355"/>
            </a:xfrm>
            <a:prstGeom prst="line">
              <a:avLst/>
            </a:prstGeom>
            <a:ln w="22225" cap="flat" cmpd="sng" algn="ctr">
              <a:solidFill>
                <a:srgbClr val="E9EAEB"/>
              </a:solidFill>
              <a:prstDash val="solid"/>
              <a:bevel/>
              <a:headEnd type="none" w="med" len="med"/>
              <a:tailEnd type="none" w="med" len="med"/>
            </a:ln>
          </p:spPr>
          <p:style>
            <a:lnRef idx="1">
              <a:schemeClr val="accent1"/>
            </a:lnRef>
            <a:fillRef idx="0">
              <a:schemeClr val="accent1"/>
            </a:fillRef>
            <a:effectRef idx="0">
              <a:schemeClr val="accent1"/>
            </a:effectRef>
            <a:fontRef idx="minor">
              <a:schemeClr val="tx1"/>
            </a:fontRef>
          </p:style>
        </p:cxnSp>
      </p:grpSp>
      <p:grpSp>
        <p:nvGrpSpPr>
          <p:cNvPr id="3" name="Group 2">
            <a:extLst>
              <a:ext uri="{FF2B5EF4-FFF2-40B4-BE49-F238E27FC236}">
                <a16:creationId xmlns:a16="http://schemas.microsoft.com/office/drawing/2014/main" id="{BF3CD38F-7229-D82E-E17E-A222525D083B}"/>
              </a:ext>
            </a:extLst>
          </p:cNvPr>
          <p:cNvGrpSpPr/>
          <p:nvPr/>
        </p:nvGrpSpPr>
        <p:grpSpPr>
          <a:xfrm>
            <a:off x="106810" y="6519446"/>
            <a:ext cx="11953230" cy="339506"/>
            <a:chOff x="106810" y="6519446"/>
            <a:chExt cx="11953230" cy="339506"/>
          </a:xfrm>
        </p:grpSpPr>
        <p:grpSp>
          <p:nvGrpSpPr>
            <p:cNvPr id="4" name="Group 3">
              <a:extLst>
                <a:ext uri="{FF2B5EF4-FFF2-40B4-BE49-F238E27FC236}">
                  <a16:creationId xmlns:a16="http://schemas.microsoft.com/office/drawing/2014/main" id="{276DFDA1-E704-4DC1-7504-09F56B3F99F0}"/>
                </a:ext>
              </a:extLst>
            </p:cNvPr>
            <p:cNvGrpSpPr/>
            <p:nvPr/>
          </p:nvGrpSpPr>
          <p:grpSpPr>
            <a:xfrm>
              <a:off x="106810" y="6519446"/>
              <a:ext cx="8860550" cy="339506"/>
              <a:chOff x="123867" y="6495208"/>
              <a:chExt cx="8860550" cy="339506"/>
            </a:xfrm>
          </p:grpSpPr>
          <p:sp>
            <p:nvSpPr>
              <p:cNvPr id="6" name="TextBox 5">
                <a:extLst>
                  <a:ext uri="{FF2B5EF4-FFF2-40B4-BE49-F238E27FC236}">
                    <a16:creationId xmlns:a16="http://schemas.microsoft.com/office/drawing/2014/main" id="{8BA39E56-871B-235F-5C5B-94015488699A}"/>
                  </a:ext>
                </a:extLst>
              </p:cNvPr>
              <p:cNvSpPr txBox="1"/>
              <p:nvPr/>
            </p:nvSpPr>
            <p:spPr>
              <a:xfrm>
                <a:off x="123867" y="6495208"/>
                <a:ext cx="5835126"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2B04A"/>
                    </a:solidFill>
                    <a:effectLst/>
                    <a:uLnTx/>
                    <a:uFillTx/>
                    <a:latin typeface="Calibri" panose="020F0502020204030204"/>
                    <a:ea typeface="+mn-ea"/>
                    <a:cs typeface="+mn-cs"/>
                    <a:hlinkClick r:id="rId11">
                      <a:extLst>
                        <a:ext uri="{A12FA001-AC4F-418D-AE19-62706E023703}">
                          <ahyp:hlinkClr xmlns:ahyp="http://schemas.microsoft.com/office/drawing/2018/hyperlinkcolor" val="tx"/>
                        </a:ext>
                      </a:extLst>
                    </a:hlinkClick>
                  </a:rPr>
                  <a:t>ICF</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(2017), Transforming the American High School Experience: NAF’s Cohort Graduation Rates from 2011-2015</a:t>
                </a:r>
                <a:b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br>
                <a:r>
                  <a:rPr kumimoji="0" lang="en-US" sz="800" b="0" i="0" u="none" strike="noStrike" kern="1200" cap="none" spc="0" normalizeH="0" baseline="0" noProof="0" dirty="0">
                    <a:ln>
                      <a:noFill/>
                    </a:ln>
                    <a:solidFill>
                      <a:srgbClr val="32B04A"/>
                    </a:solidFill>
                    <a:effectLst/>
                    <a:uLnTx/>
                    <a:uFillTx/>
                    <a:latin typeface="Calibri" panose="020F0502020204030204"/>
                    <a:ea typeface="+mn-ea"/>
                    <a:cs typeface="+mn-cs"/>
                    <a:hlinkClick r:id="rId12">
                      <a:extLst>
                        <a:ext uri="{A12FA001-AC4F-418D-AE19-62706E023703}">
                          <ahyp:hlinkClr xmlns:ahyp="http://schemas.microsoft.com/office/drawing/2018/hyperlinkcolor" val="tx"/>
                        </a:ext>
                      </a:extLst>
                    </a:hlinkClick>
                  </a:rPr>
                  <a:t>MDRC</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(2008), Career Academies: Long Term Impacts on Labor Market Outcomes, Educational Attainment, and Transitions to Adulthood</a:t>
                </a:r>
              </a:p>
            </p:txBody>
          </p:sp>
          <p:sp>
            <p:nvSpPr>
              <p:cNvPr id="7" name="TextBox 6">
                <a:extLst>
                  <a:ext uri="{FF2B5EF4-FFF2-40B4-BE49-F238E27FC236}">
                    <a16:creationId xmlns:a16="http://schemas.microsoft.com/office/drawing/2014/main" id="{C99DE464-90DC-424B-546F-7243EE9A2C04}"/>
                  </a:ext>
                </a:extLst>
              </p:cNvPr>
              <p:cNvSpPr txBox="1"/>
              <p:nvPr/>
            </p:nvSpPr>
            <p:spPr>
              <a:xfrm>
                <a:off x="6158096" y="6496160"/>
                <a:ext cx="2826321" cy="33855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2B04A"/>
                    </a:solidFill>
                    <a:effectLst/>
                    <a:uLnTx/>
                    <a:uFillTx/>
                    <a:latin typeface="Calibri" panose="020F0502020204030204"/>
                    <a:ea typeface="+mn-ea"/>
                    <a:cs typeface="+mn-cs"/>
                    <a:hlinkClick r:id="rId13">
                      <a:extLst>
                        <a:ext uri="{A12FA001-AC4F-418D-AE19-62706E023703}">
                          <ahyp:hlinkClr xmlns:ahyp="http://schemas.microsoft.com/office/drawing/2018/hyperlinkcolor" val="tx"/>
                        </a:ext>
                      </a:extLst>
                    </a:hlinkClick>
                  </a:rPr>
                  <a:t>NCES</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 (2020),The Condition of Education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2B04A"/>
                    </a:solidFill>
                    <a:effectLst/>
                    <a:uLnTx/>
                    <a:uFillTx/>
                    <a:latin typeface="Calibri" panose="020F0502020204030204"/>
                    <a:ea typeface="+mn-ea"/>
                    <a:cs typeface="+mn-cs"/>
                    <a:hlinkClick r:id="rId14">
                      <a:extLst>
                        <a:ext uri="{A12FA001-AC4F-418D-AE19-62706E023703}">
                          <ahyp:hlinkClr xmlns:ahyp="http://schemas.microsoft.com/office/drawing/2018/hyperlinkcolor" val="tx"/>
                        </a:ext>
                      </a:extLst>
                    </a:hlinkClick>
                  </a:rPr>
                  <a:t>The Harris Poll </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(2020), Diversity &amp; Inclusion Workplace Survey</a:t>
                </a:r>
              </a:p>
            </p:txBody>
          </p:sp>
        </p:grpSp>
        <p:sp>
          <p:nvSpPr>
            <p:cNvPr id="5" name="TextBox 4">
              <a:extLst>
                <a:ext uri="{FF2B5EF4-FFF2-40B4-BE49-F238E27FC236}">
                  <a16:creationId xmlns:a16="http://schemas.microsoft.com/office/drawing/2014/main" id="{F2D7BFEA-A85A-445E-BB59-D9C24D94F994}"/>
                </a:ext>
              </a:extLst>
            </p:cNvPr>
            <p:cNvSpPr txBox="1"/>
            <p:nvPr/>
          </p:nvSpPr>
          <p:spPr>
            <a:xfrm>
              <a:off x="9166463" y="6642556"/>
              <a:ext cx="2893577" cy="215444"/>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800" b="0" i="0" u="none" strike="noStrike" kern="1200" cap="none" spc="0" normalizeH="0" baseline="0" noProof="0" dirty="0">
                  <a:ln>
                    <a:noFill/>
                  </a:ln>
                  <a:solidFill>
                    <a:srgbClr val="32B04A"/>
                  </a:solidFill>
                  <a:effectLst/>
                  <a:uLnTx/>
                  <a:uFillTx/>
                  <a:latin typeface="Calibri" panose="020F0502020204030204"/>
                  <a:ea typeface="+mn-ea"/>
                  <a:cs typeface="+mn-cs"/>
                  <a:hlinkClick r:id="rId15">
                    <a:extLst>
                      <a:ext uri="{A12FA001-AC4F-418D-AE19-62706E023703}">
                        <ahyp:hlinkClr xmlns:ahyp="http://schemas.microsoft.com/office/drawing/2018/hyperlinkcolor" val="tx"/>
                      </a:ext>
                    </a:extLst>
                  </a:hlinkClick>
                </a:rPr>
                <a:t>Workplace Intelligence</a:t>
              </a:r>
              <a:r>
                <a:rPr kumimoji="0" lang="en-US" sz="800" b="0" i="0" u="none" strike="noStrike" kern="1200" cap="none" spc="0" normalizeH="0" baseline="0" noProof="0" dirty="0">
                  <a:ln>
                    <a:noFill/>
                  </a:ln>
                  <a:solidFill>
                    <a:srgbClr val="32B04A"/>
                  </a:solidFill>
                  <a:effectLst/>
                  <a:uLnTx/>
                  <a:uFillTx/>
                  <a:latin typeface="Calibri" panose="020F0502020204030204"/>
                  <a:ea typeface="+mn-ea"/>
                  <a:cs typeface="+mn-cs"/>
                </a:rPr>
                <a:t> </a:t>
              </a:r>
              <a:r>
                <a:rPr kumimoji="0" lang="en-US" sz="800" b="0" i="0" u="none" strike="noStrike" kern="1200" cap="none" spc="0" normalizeH="0" baseline="0" noProof="0" dirty="0">
                  <a:ln>
                    <a:noFill/>
                  </a:ln>
                  <a:solidFill>
                    <a:prstClr val="black"/>
                  </a:solidFill>
                  <a:effectLst/>
                  <a:uLnTx/>
                  <a:uFillTx/>
                  <a:latin typeface="Calibri" panose="020F0502020204030204"/>
                  <a:ea typeface="+mn-ea"/>
                  <a:cs typeface="+mn-cs"/>
                </a:rPr>
                <a:t>(2014), The High School Career Study</a:t>
              </a:r>
            </a:p>
          </p:txBody>
        </p:sp>
      </p:grpSp>
    </p:spTree>
    <p:extLst>
      <p:ext uri="{BB962C8B-B14F-4D97-AF65-F5344CB8AC3E}">
        <p14:creationId xmlns:p14="http://schemas.microsoft.com/office/powerpoint/2010/main" val="58413443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Diagram&#10;&#10;Description automatically generated">
            <a:extLst>
              <a:ext uri="{FF2B5EF4-FFF2-40B4-BE49-F238E27FC236}">
                <a16:creationId xmlns:a16="http://schemas.microsoft.com/office/drawing/2014/main" id="{FB9E19E2-CAA6-736F-7CFB-61D19233EFAA}"/>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a:stretch/>
        </p:blipFill>
        <p:spPr>
          <a:xfrm>
            <a:off x="0" y="10"/>
            <a:ext cx="12191980" cy="6857990"/>
          </a:xfrm>
          <a:prstGeom prst="rect">
            <a:avLst/>
          </a:prstGeom>
        </p:spPr>
      </p:pic>
    </p:spTree>
    <p:extLst>
      <p:ext uri="{BB962C8B-B14F-4D97-AF65-F5344CB8AC3E}">
        <p14:creationId xmlns:p14="http://schemas.microsoft.com/office/powerpoint/2010/main" val="38123206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E15E62A-A643-6A4D-9333-5B8224DE65DE}"/>
              </a:ext>
            </a:extLst>
          </p:cNvPr>
          <p:cNvSpPr txBox="1">
            <a:spLocks/>
          </p:cNvSpPr>
          <p:nvPr/>
        </p:nvSpPr>
        <p:spPr>
          <a:xfrm>
            <a:off x="2123129" y="4601158"/>
            <a:ext cx="7540594" cy="1294713"/>
          </a:xfrm>
          <a:prstGeom prst="rect">
            <a:avLst/>
          </a:prstGeom>
        </p:spPr>
        <p:txBody>
          <a:bodyPr vert="horz" lIns="91440" tIns="45720" rIns="91440" bIns="45720" rtlCol="0">
            <a:norm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457200" marR="0" lvl="0" indent="-457200" algn="l" defTabSz="914400" rtl="0" eaLnBrk="1" fontAlgn="auto" latinLnBrk="0" hangingPunct="1">
              <a:lnSpc>
                <a:spcPct val="170000"/>
              </a:lnSpc>
              <a:spcBef>
                <a:spcPts val="1000"/>
              </a:spcBef>
              <a:spcAft>
                <a:spcPts val="0"/>
              </a:spcAft>
              <a:buClrTx/>
              <a:buSzTx/>
              <a:buFont typeface="Arial" panose="020B0604020202020204" pitchFamily="34" charset="0"/>
              <a:buChar char="•"/>
              <a:tabLst/>
              <a:defRPr/>
            </a:pPr>
            <a:endParaRPr kumimoji="0" lang="en-US" sz="2600" b="0" i="0" u="none" strike="noStrike" kern="1200" cap="none" spc="0" normalizeH="0" baseline="0" noProof="0" dirty="0">
              <a:ln>
                <a:noFill/>
              </a:ln>
              <a:solidFill>
                <a:srgbClr val="00AEA9"/>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2" name="Title 1">
            <a:extLst>
              <a:ext uri="{FF2B5EF4-FFF2-40B4-BE49-F238E27FC236}">
                <a16:creationId xmlns:a16="http://schemas.microsoft.com/office/drawing/2014/main" id="{B008362C-4A8D-5D01-6D4D-A74DBA94D93F}"/>
              </a:ext>
            </a:extLst>
          </p:cNvPr>
          <p:cNvSpPr txBox="1">
            <a:spLocks/>
          </p:cNvSpPr>
          <p:nvPr/>
        </p:nvSpPr>
        <p:spPr>
          <a:xfrm>
            <a:off x="154613" y="37039"/>
            <a:ext cx="11477625" cy="1061251"/>
          </a:xfrm>
          <a:prstGeom prst="rect">
            <a:avLst/>
          </a:prstGeom>
        </p:spPr>
        <p:txBody>
          <a:bodyPr vert="horz" lIns="91440" tIns="45720" rIns="91440" bIns="45720" rtlCol="0" anchor="ctr">
            <a:normAutofit/>
          </a:bodyPr>
          <a:lstStyle>
            <a:lvl1pPr algn="ctr" defTabSz="914400" rtl="0" eaLnBrk="1" latinLnBrk="0" hangingPunct="1">
              <a:lnSpc>
                <a:spcPct val="90000"/>
              </a:lnSpc>
              <a:spcBef>
                <a:spcPct val="0"/>
              </a:spcBef>
              <a:buNone/>
              <a:defRPr sz="6000" kern="1200">
                <a:solidFill>
                  <a:schemeClr val="tx1"/>
                </a:solidFill>
                <a:latin typeface="+mj-lt"/>
                <a:ea typeface="+mj-ea"/>
                <a:cs typeface="+mj-cs"/>
              </a:defRPr>
            </a:lvl1pPr>
          </a:lstStyle>
          <a:p>
            <a:pPr marL="0" marR="0" lvl="0" indent="0" algn="l" defTabSz="914400" rtl="0" eaLnBrk="1" fontAlgn="auto" latinLnBrk="0" hangingPunct="1">
              <a:lnSpc>
                <a:spcPct val="90000"/>
              </a:lnSpc>
              <a:spcBef>
                <a:spcPct val="0"/>
              </a:spcBef>
              <a:spcAft>
                <a:spcPts val="600"/>
              </a:spcAft>
              <a:buClrTx/>
              <a:buSzTx/>
              <a:buFontTx/>
              <a:buNone/>
              <a:tabLst/>
              <a:defRPr/>
            </a:pPr>
            <a:r>
              <a:rPr kumimoji="0" lang="en-US" sz="44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NAF Design</a:t>
            </a:r>
          </a:p>
        </p:txBody>
      </p:sp>
      <p:pic>
        <p:nvPicPr>
          <p:cNvPr id="5" name="Picture 4">
            <a:extLst>
              <a:ext uri="{FF2B5EF4-FFF2-40B4-BE49-F238E27FC236}">
                <a16:creationId xmlns:a16="http://schemas.microsoft.com/office/drawing/2014/main" id="{8E684298-D197-79CB-ACAD-ACCBF5419F04}"/>
              </a:ext>
            </a:extLst>
          </p:cNvPr>
          <p:cNvPicPr>
            <a:picLocks noChangeAspect="1"/>
          </p:cNvPicPr>
          <p:nvPr/>
        </p:nvPicPr>
        <p:blipFill>
          <a:blip r:embed="rId3">
            <a:extLst>
              <a:ext uri="{28A0092B-C50C-407E-A947-70E740481C1C}">
                <a14:useLocalDpi xmlns:a14="http://schemas.microsoft.com/office/drawing/2010/main" val="0"/>
              </a:ext>
            </a:extLst>
          </a:blip>
          <a:srcRect t="18565" b="18565"/>
          <a:stretch/>
        </p:blipFill>
        <p:spPr>
          <a:xfrm>
            <a:off x="629336" y="1475603"/>
            <a:ext cx="5954344" cy="4211400"/>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grpSp>
        <p:nvGrpSpPr>
          <p:cNvPr id="18" name="Group 17">
            <a:extLst>
              <a:ext uri="{FF2B5EF4-FFF2-40B4-BE49-F238E27FC236}">
                <a16:creationId xmlns:a16="http://schemas.microsoft.com/office/drawing/2014/main" id="{3A229365-9ADD-E99C-FB54-F7846594CEBE}"/>
              </a:ext>
            </a:extLst>
          </p:cNvPr>
          <p:cNvGrpSpPr/>
          <p:nvPr/>
        </p:nvGrpSpPr>
        <p:grpSpPr>
          <a:xfrm>
            <a:off x="7197323" y="2134466"/>
            <a:ext cx="4526888" cy="4549873"/>
            <a:chOff x="651467" y="2076938"/>
            <a:chExt cx="4526888" cy="4549873"/>
          </a:xfrm>
        </p:grpSpPr>
        <p:grpSp>
          <p:nvGrpSpPr>
            <p:cNvPr id="19" name="Group 18">
              <a:extLst>
                <a:ext uri="{FF2B5EF4-FFF2-40B4-BE49-F238E27FC236}">
                  <a16:creationId xmlns:a16="http://schemas.microsoft.com/office/drawing/2014/main" id="{23FA98DE-D754-CF1D-17A9-284F1EE2A696}"/>
                </a:ext>
              </a:extLst>
            </p:cNvPr>
            <p:cNvGrpSpPr>
              <a:grpSpLocks noChangeAspect="1"/>
            </p:cNvGrpSpPr>
            <p:nvPr/>
          </p:nvGrpSpPr>
          <p:grpSpPr>
            <a:xfrm>
              <a:off x="651467" y="2079526"/>
              <a:ext cx="2444341" cy="2222145"/>
              <a:chOff x="3731191" y="1059391"/>
              <a:chExt cx="1955472" cy="1777716"/>
            </a:xfrm>
          </p:grpSpPr>
          <p:pic>
            <p:nvPicPr>
              <p:cNvPr id="29" name="Picture 28" descr="Academy Dev and Structure Icon.png">
                <a:extLst>
                  <a:ext uri="{FF2B5EF4-FFF2-40B4-BE49-F238E27FC236}">
                    <a16:creationId xmlns:a16="http://schemas.microsoft.com/office/drawing/2014/main" id="{1A130153-3CAE-83B1-5A00-23701BF4547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82393" y="1059391"/>
                <a:ext cx="1253067" cy="1253067"/>
              </a:xfrm>
              <a:prstGeom prst="rect">
                <a:avLst/>
              </a:prstGeom>
            </p:spPr>
          </p:pic>
          <p:sp>
            <p:nvSpPr>
              <p:cNvPr id="30" name="Rectangle 29">
                <a:extLst>
                  <a:ext uri="{FF2B5EF4-FFF2-40B4-BE49-F238E27FC236}">
                    <a16:creationId xmlns:a16="http://schemas.microsoft.com/office/drawing/2014/main" id="{21808BF1-BFC5-754E-85CC-19B7D0AB93F7}"/>
                  </a:ext>
                </a:extLst>
              </p:cNvPr>
              <p:cNvSpPr/>
              <p:nvPr/>
            </p:nvSpPr>
            <p:spPr>
              <a:xfrm>
                <a:off x="3731191" y="2313887"/>
                <a:ext cx="1955472"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Academy Development </a:t>
                </a:r>
                <a:b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dirty="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&amp; Structure</a:t>
                </a:r>
              </a:p>
            </p:txBody>
          </p:sp>
        </p:grpSp>
        <p:grpSp>
          <p:nvGrpSpPr>
            <p:cNvPr id="20" name="Group 19">
              <a:extLst>
                <a:ext uri="{FF2B5EF4-FFF2-40B4-BE49-F238E27FC236}">
                  <a16:creationId xmlns:a16="http://schemas.microsoft.com/office/drawing/2014/main" id="{5F676DFB-5B3B-1FE1-8C3E-23DCFFE266DE}"/>
                </a:ext>
              </a:extLst>
            </p:cNvPr>
            <p:cNvGrpSpPr>
              <a:grpSpLocks noChangeAspect="1"/>
            </p:cNvGrpSpPr>
            <p:nvPr/>
          </p:nvGrpSpPr>
          <p:grpSpPr>
            <a:xfrm>
              <a:off x="1090470" y="4404358"/>
              <a:ext cx="1566552" cy="2222453"/>
              <a:chOff x="6647985" y="1059391"/>
              <a:chExt cx="1253067" cy="1777716"/>
            </a:xfrm>
          </p:grpSpPr>
          <p:pic>
            <p:nvPicPr>
              <p:cNvPr id="27" name="Picture 26" descr="Curriculum &amp; Instruction Icon.png">
                <a:extLst>
                  <a:ext uri="{FF2B5EF4-FFF2-40B4-BE49-F238E27FC236}">
                    <a16:creationId xmlns:a16="http://schemas.microsoft.com/office/drawing/2014/main" id="{4811FE7E-70B8-F398-E6E9-4ACFCA4A9E32}"/>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647985" y="1059391"/>
                <a:ext cx="1253067" cy="1253067"/>
              </a:xfrm>
              <a:prstGeom prst="rect">
                <a:avLst/>
              </a:prstGeom>
            </p:spPr>
          </p:pic>
          <p:sp>
            <p:nvSpPr>
              <p:cNvPr id="28" name="Rectangle 27">
                <a:extLst>
                  <a:ext uri="{FF2B5EF4-FFF2-40B4-BE49-F238E27FC236}">
                    <a16:creationId xmlns:a16="http://schemas.microsoft.com/office/drawing/2014/main" id="{F29A28F0-9B59-3EC7-4A9E-40D35849A5BE}"/>
                  </a:ext>
                </a:extLst>
              </p:cNvPr>
              <p:cNvSpPr/>
              <p:nvPr/>
            </p:nvSpPr>
            <p:spPr>
              <a:xfrm>
                <a:off x="6692660" y="2313887"/>
                <a:ext cx="116371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Curriculum</a:t>
                </a:r>
                <a:b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&amp; Instruction</a:t>
                </a:r>
              </a:p>
            </p:txBody>
          </p:sp>
        </p:grpSp>
        <p:grpSp>
          <p:nvGrpSpPr>
            <p:cNvPr id="21" name="Group 20">
              <a:extLst>
                <a:ext uri="{FF2B5EF4-FFF2-40B4-BE49-F238E27FC236}">
                  <a16:creationId xmlns:a16="http://schemas.microsoft.com/office/drawing/2014/main" id="{15968D2A-F9E4-6B52-9EFE-6236191E5A57}"/>
                </a:ext>
              </a:extLst>
            </p:cNvPr>
            <p:cNvGrpSpPr>
              <a:grpSpLocks noChangeAspect="1"/>
            </p:cNvGrpSpPr>
            <p:nvPr/>
          </p:nvGrpSpPr>
          <p:grpSpPr>
            <a:xfrm>
              <a:off x="3612021" y="2076938"/>
              <a:ext cx="1566334" cy="2134909"/>
              <a:chOff x="4373187" y="3100342"/>
              <a:chExt cx="1253067" cy="1707927"/>
            </a:xfrm>
          </p:grpSpPr>
          <p:pic>
            <p:nvPicPr>
              <p:cNvPr id="25" name="Picture 24" descr="Educational Design - Advisory Board Icon.png">
                <a:extLst>
                  <a:ext uri="{FF2B5EF4-FFF2-40B4-BE49-F238E27FC236}">
                    <a16:creationId xmlns:a16="http://schemas.microsoft.com/office/drawing/2014/main" id="{0EF34DDA-E304-A284-6D89-AF042A0B5581}"/>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373187" y="3100342"/>
                <a:ext cx="1253067" cy="1253067"/>
              </a:xfrm>
              <a:prstGeom prst="rect">
                <a:avLst/>
              </a:prstGeom>
            </p:spPr>
          </p:pic>
          <p:sp>
            <p:nvSpPr>
              <p:cNvPr id="26" name="Rectangle 25">
                <a:extLst>
                  <a:ext uri="{FF2B5EF4-FFF2-40B4-BE49-F238E27FC236}">
                    <a16:creationId xmlns:a16="http://schemas.microsoft.com/office/drawing/2014/main" id="{2B9046CA-69FE-EA31-7C83-E434CAD6AAE6}"/>
                  </a:ext>
                </a:extLst>
              </p:cNvPr>
              <p:cNvSpPr/>
              <p:nvPr/>
            </p:nvSpPr>
            <p:spPr>
              <a:xfrm>
                <a:off x="4641802" y="4389693"/>
                <a:ext cx="715837" cy="418576"/>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Advisory</a:t>
                </a:r>
                <a:b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Board</a:t>
                </a:r>
              </a:p>
            </p:txBody>
          </p:sp>
        </p:grpSp>
        <p:grpSp>
          <p:nvGrpSpPr>
            <p:cNvPr id="22" name="Group 21">
              <a:extLst>
                <a:ext uri="{FF2B5EF4-FFF2-40B4-BE49-F238E27FC236}">
                  <a16:creationId xmlns:a16="http://schemas.microsoft.com/office/drawing/2014/main" id="{376BFA8D-6CE4-9302-D886-3AF61497535E}"/>
                </a:ext>
              </a:extLst>
            </p:cNvPr>
            <p:cNvGrpSpPr>
              <a:grpSpLocks noChangeAspect="1"/>
            </p:cNvGrpSpPr>
            <p:nvPr/>
          </p:nvGrpSpPr>
          <p:grpSpPr>
            <a:xfrm>
              <a:off x="3612021" y="4362392"/>
              <a:ext cx="1566334" cy="2264419"/>
              <a:chOff x="7461478" y="3101378"/>
              <a:chExt cx="1253067" cy="1811535"/>
            </a:xfrm>
          </p:grpSpPr>
          <p:pic>
            <p:nvPicPr>
              <p:cNvPr id="23" name="Picture 22" descr="Work-Based Learning Icon.png">
                <a:extLst>
                  <a:ext uri="{FF2B5EF4-FFF2-40B4-BE49-F238E27FC236}">
                    <a16:creationId xmlns:a16="http://schemas.microsoft.com/office/drawing/2014/main" id="{8125A6E0-D2B5-0A57-DA50-CD48460FF7E4}"/>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7461478" y="3101378"/>
                <a:ext cx="1253067" cy="1253067"/>
              </a:xfrm>
              <a:prstGeom prst="rect">
                <a:avLst/>
              </a:prstGeom>
            </p:spPr>
          </p:pic>
          <p:sp>
            <p:nvSpPr>
              <p:cNvPr id="24" name="Rectangle 23">
                <a:extLst>
                  <a:ext uri="{FF2B5EF4-FFF2-40B4-BE49-F238E27FC236}">
                    <a16:creationId xmlns:a16="http://schemas.microsoft.com/office/drawing/2014/main" id="{97422C59-B1E6-A5C3-21ED-9609644B93BA}"/>
                  </a:ext>
                </a:extLst>
              </p:cNvPr>
              <p:cNvSpPr/>
              <p:nvPr/>
            </p:nvSpPr>
            <p:spPr>
              <a:xfrm>
                <a:off x="7543116" y="4389693"/>
                <a:ext cx="1089787" cy="523220"/>
              </a:xfrm>
              <a:prstGeom prst="rect">
                <a:avLst/>
              </a:prstGeom>
            </p:spPr>
            <p:txBody>
              <a:bodyPr wrap="non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Work-Based</a:t>
                </a:r>
                <a:b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br>
                <a:r>
                  <a:rPr kumimoji="0" lang="en-US" sz="1400" b="1" i="0" u="none" strike="noStrike" kern="1200" cap="none" spc="0" normalizeH="0" baseline="0" noProof="0">
                    <a:ln>
                      <a:noFill/>
                    </a:ln>
                    <a:solidFill>
                      <a:srgbClr val="32B04A"/>
                    </a:solidFill>
                    <a:effectLst/>
                    <a:uLnTx/>
                    <a:uFillTx/>
                    <a:latin typeface="DINOT" panose="020B0504020101020102" pitchFamily="34" charset="0"/>
                    <a:ea typeface="Tahoma" panose="020B0604030504040204" pitchFamily="34" charset="0"/>
                    <a:cs typeface="DINOT" panose="020B0504020101020102" pitchFamily="34" charset="0"/>
                  </a:rPr>
                  <a:t>Learning</a:t>
                </a:r>
              </a:p>
            </p:txBody>
          </p:sp>
        </p:grpSp>
      </p:grpSp>
      <p:sp>
        <p:nvSpPr>
          <p:cNvPr id="31" name="Rectangle 30">
            <a:extLst>
              <a:ext uri="{FF2B5EF4-FFF2-40B4-BE49-F238E27FC236}">
                <a16:creationId xmlns:a16="http://schemas.microsoft.com/office/drawing/2014/main" id="{B1EF8B8C-A26F-341F-5B8C-C904CB5F6A9D}"/>
              </a:ext>
            </a:extLst>
          </p:cNvPr>
          <p:cNvSpPr/>
          <p:nvPr/>
        </p:nvSpPr>
        <p:spPr>
          <a:xfrm>
            <a:off x="6681898" y="1009340"/>
            <a:ext cx="5462463" cy="1107996"/>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NAF</a:t>
            </a:r>
            <a:r>
              <a:rPr kumimoji="0" lang="en-US" sz="22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1" i="0" u="none" strike="noStrike" kern="1200" cap="none" spc="0" normalizeH="0" baseline="0" noProof="0" dirty="0">
                <a:ln>
                  <a:noFill/>
                </a:ln>
                <a:solidFill>
                  <a:srgbClr val="FCAF17"/>
                </a:solidFill>
                <a:effectLst/>
                <a:uLnTx/>
                <a:uFillTx/>
                <a:latin typeface="Tahoma" panose="020B0604030504040204" pitchFamily="34" charset="0"/>
                <a:ea typeface="Tahoma" panose="020B0604030504040204" pitchFamily="34" charset="0"/>
                <a:cs typeface="Tahoma" panose="020B0604030504040204" pitchFamily="34" charset="0"/>
              </a:rPr>
              <a:t>ignites students’ passion for learning</a:t>
            </a:r>
            <a:r>
              <a:rPr kumimoji="0" lang="en-US" sz="2200" b="1" i="0" u="none" strike="noStrike" kern="1200" cap="none" spc="0" normalizeH="0" baseline="0" noProof="0" dirty="0">
                <a:ln>
                  <a:noFill/>
                </a:ln>
                <a:solidFill>
                  <a:srgbClr val="006A4F"/>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2200" b="0"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through an educational design featuring:</a:t>
            </a:r>
          </a:p>
        </p:txBody>
      </p:sp>
    </p:spTree>
    <p:extLst>
      <p:ext uri="{BB962C8B-B14F-4D97-AF65-F5344CB8AC3E}">
        <p14:creationId xmlns:p14="http://schemas.microsoft.com/office/powerpoint/2010/main" val="9621568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theme/theme1.xml><?xml version="1.0" encoding="utf-8"?>
<a:theme xmlns:a="http://schemas.openxmlformats.org/drawingml/2006/main" name="Custom Design">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1_NAF 2022 Template">
  <a:themeElements>
    <a:clrScheme name="NAF 2022">
      <a:dk1>
        <a:srgbClr val="FFFFFF"/>
      </a:dk1>
      <a:lt1>
        <a:srgbClr val="FFFFFF"/>
      </a:lt1>
      <a:dk2>
        <a:srgbClr val="32B04A"/>
      </a:dk2>
      <a:lt2>
        <a:srgbClr val="C6C8CA"/>
      </a:lt2>
      <a:accent1>
        <a:srgbClr val="006A4F"/>
      </a:accent1>
      <a:accent2>
        <a:srgbClr val="005480"/>
      </a:accent2>
      <a:accent3>
        <a:srgbClr val="FBAF17"/>
      </a:accent3>
      <a:accent4>
        <a:srgbClr val="B2D235"/>
      </a:accent4>
      <a:accent5>
        <a:srgbClr val="EBEA70"/>
      </a:accent5>
      <a:accent6>
        <a:srgbClr val="005581"/>
      </a:accent6>
      <a:hlink>
        <a:srgbClr val="009EC9"/>
      </a:hlink>
      <a:folHlink>
        <a:srgbClr val="92278F"/>
      </a:folHlink>
    </a:clrScheme>
    <a:fontScheme name="NAF 2022">
      <a:majorFont>
        <a:latin typeface="DIN 2014 Bold"/>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F 2022 Powerpoint Template" id="{4A1A08D2-A81C-457A-AF2F-CA2D8FB1F3E3}" vid="{D3A6F673-0C87-48DE-A4F4-291E7E89D2AE}"/>
    </a:ext>
  </a:extLst>
</a:theme>
</file>

<file path=ppt/theme/theme12.xml><?xml version="1.0" encoding="utf-8"?>
<a:theme xmlns:a="http://schemas.openxmlformats.org/drawingml/2006/main" name="4_Office Theme">
  <a:themeElements>
    <a:clrScheme name="NAF">
      <a:dk1>
        <a:srgbClr val="000000"/>
      </a:dk1>
      <a:lt1>
        <a:srgbClr val="FFFFFF"/>
      </a:lt1>
      <a:dk2>
        <a:srgbClr val="939597"/>
      </a:dk2>
      <a:lt2>
        <a:srgbClr val="C6C8CA"/>
      </a:lt2>
      <a:accent1>
        <a:srgbClr val="009EC9"/>
      </a:accent1>
      <a:accent2>
        <a:srgbClr val="005480"/>
      </a:accent2>
      <a:accent3>
        <a:srgbClr val="FBAF17"/>
      </a:accent3>
      <a:accent4>
        <a:srgbClr val="00694F"/>
      </a:accent4>
      <a:accent5>
        <a:srgbClr val="32B049"/>
      </a:accent5>
      <a:accent6>
        <a:srgbClr val="EB1D5D"/>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FFC000"/>
        </a:solidFill>
      </a:spPr>
      <a:bodyPr rtlCol="0" anchor="ctr"/>
      <a:lstStyle>
        <a:defPPr algn="ctr">
          <a:defRPr b="1" dirty="0" smtClean="0">
            <a:solidFill>
              <a:schemeClr val="tx1"/>
            </a:solidFill>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3.xml><?xml version="1.0" encoding="utf-8"?>
<a:theme xmlns:a="http://schemas.openxmlformats.org/drawingml/2006/main" name="2_NAF 2022 Template">
  <a:themeElements>
    <a:clrScheme name="NAF 2022">
      <a:dk1>
        <a:srgbClr val="FFFFFF"/>
      </a:dk1>
      <a:lt1>
        <a:srgbClr val="FFFFFF"/>
      </a:lt1>
      <a:dk2>
        <a:srgbClr val="32B04A"/>
      </a:dk2>
      <a:lt2>
        <a:srgbClr val="C6C8CA"/>
      </a:lt2>
      <a:accent1>
        <a:srgbClr val="006A4F"/>
      </a:accent1>
      <a:accent2>
        <a:srgbClr val="005480"/>
      </a:accent2>
      <a:accent3>
        <a:srgbClr val="FBAF17"/>
      </a:accent3>
      <a:accent4>
        <a:srgbClr val="B2D235"/>
      </a:accent4>
      <a:accent5>
        <a:srgbClr val="EBEA70"/>
      </a:accent5>
      <a:accent6>
        <a:srgbClr val="005581"/>
      </a:accent6>
      <a:hlink>
        <a:srgbClr val="009EC9"/>
      </a:hlink>
      <a:folHlink>
        <a:srgbClr val="92278F"/>
      </a:folHlink>
    </a:clrScheme>
    <a:fontScheme name="NAF 2022">
      <a:majorFont>
        <a:latin typeface="DIN 2014 Bold"/>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1" id="{3AB20603-ECC7-5E46-92E4-89E321BF554D}" vid="{28134202-1C0F-F44A-A853-417E929DF3E2}"/>
    </a:ext>
  </a:extLst>
</a:theme>
</file>

<file path=ppt/theme/theme1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New Section Slides">
  <a:themeElements>
    <a:clrScheme name="Custom 16">
      <a:dk1>
        <a:srgbClr val="000000"/>
      </a:dk1>
      <a:lt1>
        <a:srgbClr val="FFFFFF"/>
      </a:lt1>
      <a:dk2>
        <a:srgbClr val="A5A5A5"/>
      </a:dk2>
      <a:lt2>
        <a:srgbClr val="D8D8D8"/>
      </a:lt2>
      <a:accent1>
        <a:srgbClr val="006A4F"/>
      </a:accent1>
      <a:accent2>
        <a:srgbClr val="C7C8CA"/>
      </a:accent2>
      <a:accent3>
        <a:srgbClr val="009EC9"/>
      </a:accent3>
      <a:accent4>
        <a:srgbClr val="FCAF17"/>
      </a:accent4>
      <a:accent5>
        <a:srgbClr val="005581"/>
      </a:accent5>
      <a:accent6>
        <a:srgbClr val="32B04A"/>
      </a:accent6>
      <a:hlink>
        <a:srgbClr val="009EC9"/>
      </a:hlink>
      <a:folHlink>
        <a:srgbClr val="004D74"/>
      </a:folHlink>
    </a:clrScheme>
    <a:fontScheme name="Tahoma">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err="1" smtClean="0">
            <a:latin typeface="+mn-lt"/>
          </a:defRPr>
        </a:defPPr>
      </a:lst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1_Custom Design">
  <a:themeElements>
    <a:clrScheme name="NAF">
      <a:dk1>
        <a:sysClr val="windowText" lastClr="000000"/>
      </a:dk1>
      <a:lt1>
        <a:sysClr val="window" lastClr="FFFFFF"/>
      </a:lt1>
      <a:dk2>
        <a:srgbClr val="373545"/>
      </a:dk2>
      <a:lt2>
        <a:srgbClr val="CEDBE6"/>
      </a:lt2>
      <a:accent1>
        <a:srgbClr val="32B04A"/>
      </a:accent1>
      <a:accent2>
        <a:srgbClr val="006A4F"/>
      </a:accent2>
      <a:accent3>
        <a:srgbClr val="009EC9"/>
      </a:accent3>
      <a:accent4>
        <a:srgbClr val="939597"/>
      </a:accent4>
      <a:accent5>
        <a:srgbClr val="C6C8CA"/>
      </a:accent5>
      <a:accent6>
        <a:srgbClr val="FBAF17"/>
      </a:accent6>
      <a:hlink>
        <a:srgbClr val="005480"/>
      </a:hlink>
      <a:folHlink>
        <a:srgbClr val="92278F"/>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NAF 2022 Template">
  <a:themeElements>
    <a:clrScheme name="NAF 2022">
      <a:dk1>
        <a:srgbClr val="FFFFFF"/>
      </a:dk1>
      <a:lt1>
        <a:srgbClr val="FFFFFF"/>
      </a:lt1>
      <a:dk2>
        <a:srgbClr val="32B04A"/>
      </a:dk2>
      <a:lt2>
        <a:srgbClr val="C6C8CA"/>
      </a:lt2>
      <a:accent1>
        <a:srgbClr val="006A4F"/>
      </a:accent1>
      <a:accent2>
        <a:srgbClr val="005480"/>
      </a:accent2>
      <a:accent3>
        <a:srgbClr val="FBAF17"/>
      </a:accent3>
      <a:accent4>
        <a:srgbClr val="B2D235"/>
      </a:accent4>
      <a:accent5>
        <a:srgbClr val="EBEA70"/>
      </a:accent5>
      <a:accent6>
        <a:srgbClr val="005581"/>
      </a:accent6>
      <a:hlink>
        <a:srgbClr val="009EC9"/>
      </a:hlink>
      <a:folHlink>
        <a:srgbClr val="92278F"/>
      </a:folHlink>
    </a:clrScheme>
    <a:fontScheme name="NAF 2022">
      <a:majorFont>
        <a:latin typeface="DIN 2014 Bold"/>
        <a:ea typeface=""/>
        <a:cs typeface=""/>
      </a:majorFont>
      <a:minorFont>
        <a:latin typeface="DIN 2014"/>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NAF 2022 Powerpoint Template" id="{4A1A08D2-A81C-457A-AF2F-CA2D8FB1F3E3}" vid="{D3A6F673-0C87-48DE-A4F4-291E7E89D2AE}"/>
    </a:ext>
  </a:extLst>
</a:theme>
</file>

<file path=ppt/theme/theme5.xml><?xml version="1.0" encoding="utf-8"?>
<a:theme xmlns:a="http://schemas.openxmlformats.org/drawingml/2006/main" name="2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tion Template" id="{47EB3B02-293F-47DF-9849-9EFFDB3AD388}" vid="{613420C6-83C6-401C-9503-DCE06B3A986D}"/>
    </a:ext>
  </a:extLst>
</a:theme>
</file>

<file path=ppt/theme/theme7.xml><?xml version="1.0" encoding="utf-8"?>
<a:theme xmlns:a="http://schemas.openxmlformats.org/drawingml/2006/main" name="5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3_Office Theme">
  <a:themeElements>
    <a:clrScheme name="NAF">
      <a:dk1>
        <a:sysClr val="windowText" lastClr="000000"/>
      </a:dk1>
      <a:lt1>
        <a:sysClr val="window" lastClr="FFFFFF"/>
      </a:lt1>
      <a:dk2>
        <a:srgbClr val="44546A"/>
      </a:dk2>
      <a:lt2>
        <a:srgbClr val="E7E6E6"/>
      </a:lt2>
      <a:accent1>
        <a:srgbClr val="32B04A"/>
      </a:accent1>
      <a:accent2>
        <a:srgbClr val="006A4F"/>
      </a:accent2>
      <a:accent3>
        <a:srgbClr val="009EC9"/>
      </a:accent3>
      <a:accent4>
        <a:srgbClr val="005581"/>
      </a:accent4>
      <a:accent5>
        <a:srgbClr val="FCAF17"/>
      </a:accent5>
      <a:accent6>
        <a:srgbClr val="C7C8CA"/>
      </a:accent6>
      <a:hlink>
        <a:srgbClr val="0563C1"/>
      </a:hlink>
      <a:folHlink>
        <a:srgbClr val="954F72"/>
      </a:folHlink>
    </a:clrScheme>
    <a:fontScheme name="NAF">
      <a:majorFont>
        <a:latin typeface="DINOT-Black"/>
        <a:ea typeface=""/>
        <a:cs typeface=""/>
      </a:majorFont>
      <a:minorFont>
        <a:latin typeface="DINO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6_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367595CB6E64C546BB4659BDD23E42F6" ma:contentTypeVersion="11" ma:contentTypeDescription="Create a new document." ma:contentTypeScope="" ma:versionID="e3455c2a6aa28e6d4b4e48fef750a939">
  <xsd:schema xmlns:xsd="http://www.w3.org/2001/XMLSchema" xmlns:xs="http://www.w3.org/2001/XMLSchema" xmlns:p="http://schemas.microsoft.com/office/2006/metadata/properties" xmlns:ns2="2e082697-512e-457f-a86a-ab5f9b9ff24c" xmlns:ns3="ec8eb928-1898-46f1-90db-2c854ba1c165" targetNamespace="http://schemas.microsoft.com/office/2006/metadata/properties" ma:root="true" ma:fieldsID="2558115a795fdf619015aba4d2fcaaef" ns2:_="" ns3:_="">
    <xsd:import namespace="2e082697-512e-457f-a86a-ab5f9b9ff24c"/>
    <xsd:import namespace="ec8eb928-1898-46f1-90db-2c854ba1c165"/>
    <xsd:element name="properties">
      <xsd:complexType>
        <xsd:sequence>
          <xsd:element name="documentManagement">
            <xsd:complexType>
              <xsd:all>
                <xsd:element ref="ns2:MediaServiceMetadata" minOccurs="0"/>
                <xsd:element ref="ns2:MediaServiceFastMetadata" minOccurs="0"/>
                <xsd:element ref="ns2:MediaServiceAutoKeyPoints" minOccurs="0"/>
                <xsd:element ref="ns2:MediaServiceKeyPoints" minOccurs="0"/>
                <xsd:element ref="ns3:SharedWithUsers" minOccurs="0"/>
                <xsd:element ref="ns3:SharedWithDetails" minOccurs="0"/>
                <xsd:element ref="ns2:MediaServiceAutoTags" minOccurs="0"/>
                <xsd:element ref="ns2:MediaServiceGenerationTime" minOccurs="0"/>
                <xsd:element ref="ns2:MediaServiceEventHashCode" minOccurs="0"/>
                <xsd:element ref="ns2:MediaServiceDateTaken"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e082697-512e-457f-a86a-ab5f9b9ff24c"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GenerationTime" ma:index="15" nillable="true" ma:displayName="MediaServiceGenerationTime" ma:hidden="true" ma:internalName="MediaServiceGenerationTime" ma:readOnly="true">
      <xsd:simpleType>
        <xsd:restriction base="dms:Text"/>
      </xsd:simpleType>
    </xsd:element>
    <xsd:element name="MediaServiceEventHashCode" ma:index="16" nillable="true" ma:displayName="MediaServiceEventHashCode" ma:hidden="true" ma:internalName="MediaServiceEventHashCode" ma:readOnly="true">
      <xsd:simpleType>
        <xsd:restriction base="dms:Text"/>
      </xsd:simpleType>
    </xsd:element>
    <xsd:element name="MediaServiceDateTaken" ma:index="17" nillable="true" ma:displayName="MediaServiceDateTaken" ma:hidden="true" ma:indexed="true" ma:internalName="MediaServiceDateTaken" ma:readOnly="true">
      <xsd:simpleType>
        <xsd:restriction base="dms:Text"/>
      </xsd:simpleType>
    </xsd:element>
    <xsd:element name="MediaLengthInSeconds" ma:index="18" nillable="true" ma:displayName="MediaLengthInSeconds" ma:hidden="true" ma:internalName="MediaLengthInSeconds" ma:readOnly="true">
      <xsd:simpleType>
        <xsd:restriction base="dms:Unknown"/>
      </xsd:simpleType>
    </xsd:element>
  </xsd:schema>
  <xsd:schema xmlns:xsd="http://www.w3.org/2001/XMLSchema" xmlns:xs="http://www.w3.org/2001/XMLSchema" xmlns:dms="http://schemas.microsoft.com/office/2006/documentManagement/types" xmlns:pc="http://schemas.microsoft.com/office/infopath/2007/PartnerControls" targetNamespace="ec8eb928-1898-46f1-90db-2c854ba1c165"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A00863A9-66F1-41CB-AEE0-CBD9B812E4D7}">
  <ds:schemaRefs>
    <ds:schemaRef ds:uri="http://www.w3.org/XML/1998/namespace"/>
    <ds:schemaRef ds:uri="http://purl.org/dc/terms/"/>
    <ds:schemaRef ds:uri="http://schemas.microsoft.com/office/2006/documentManagement/types"/>
    <ds:schemaRef ds:uri="http://purl.org/dc/dcmitype/"/>
    <ds:schemaRef ds:uri="http://purl.org/dc/elements/1.1/"/>
    <ds:schemaRef ds:uri="http://schemas.microsoft.com/office/infopath/2007/PartnerControls"/>
    <ds:schemaRef ds:uri="http://schemas.openxmlformats.org/package/2006/metadata/core-properties"/>
    <ds:schemaRef ds:uri="ec8eb928-1898-46f1-90db-2c854ba1c165"/>
    <ds:schemaRef ds:uri="2e082697-512e-457f-a86a-ab5f9b9ff24c"/>
    <ds:schemaRef ds:uri="http://schemas.microsoft.com/office/2006/metadata/properties"/>
  </ds:schemaRefs>
</ds:datastoreItem>
</file>

<file path=customXml/itemProps2.xml><?xml version="1.0" encoding="utf-8"?>
<ds:datastoreItem xmlns:ds="http://schemas.openxmlformats.org/officeDocument/2006/customXml" ds:itemID="{DAB3F4D3-811C-4355-9F3D-60B83987B4A9}">
  <ds:schemaRefs>
    <ds:schemaRef ds:uri="http://schemas.microsoft.com/sharepoint/v3/contenttype/forms"/>
  </ds:schemaRefs>
</ds:datastoreItem>
</file>

<file path=customXml/itemProps3.xml><?xml version="1.0" encoding="utf-8"?>
<ds:datastoreItem xmlns:ds="http://schemas.openxmlformats.org/officeDocument/2006/customXml" ds:itemID="{E8C89CCF-0FD4-4A2C-9D73-15BFD77BB106}">
  <ds:schemaRefs>
    <ds:schemaRef ds:uri="2e082697-512e-457f-a86a-ab5f9b9ff24c"/>
    <ds:schemaRef ds:uri="ec8eb928-1898-46f1-90db-2c854ba1c165"/>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docProps/app.xml><?xml version="1.0" encoding="utf-8"?>
<Properties xmlns="http://schemas.openxmlformats.org/officeDocument/2006/extended-properties" xmlns:vt="http://schemas.openxmlformats.org/officeDocument/2006/docPropsVTypes">
  <TotalTime>14815</TotalTime>
  <Words>4534</Words>
  <Application>Microsoft Office PowerPoint</Application>
  <PresentationFormat>Widescreen</PresentationFormat>
  <Paragraphs>603</Paragraphs>
  <Slides>39</Slides>
  <Notes>36</Notes>
  <HiddenSlides>0</HiddenSlides>
  <MMClips>4</MMClips>
  <ScaleCrop>false</ScaleCrop>
  <HeadingPairs>
    <vt:vector size="6" baseType="variant">
      <vt:variant>
        <vt:lpstr>Fonts Used</vt:lpstr>
      </vt:variant>
      <vt:variant>
        <vt:i4>18</vt:i4>
      </vt:variant>
      <vt:variant>
        <vt:lpstr>Theme</vt:lpstr>
      </vt:variant>
      <vt:variant>
        <vt:i4>13</vt:i4>
      </vt:variant>
      <vt:variant>
        <vt:lpstr>Slide Titles</vt:lpstr>
      </vt:variant>
      <vt:variant>
        <vt:i4>39</vt:i4>
      </vt:variant>
    </vt:vector>
  </HeadingPairs>
  <TitlesOfParts>
    <vt:vector size="70" baseType="lpstr">
      <vt:lpstr>Arial</vt:lpstr>
      <vt:lpstr>Barlow</vt:lpstr>
      <vt:lpstr>Barlow Medium</vt:lpstr>
      <vt:lpstr>Calibri</vt:lpstr>
      <vt:lpstr>Calibri Light</vt:lpstr>
      <vt:lpstr>DIN 2014</vt:lpstr>
      <vt:lpstr>DIN 2014 Bold</vt:lpstr>
      <vt:lpstr>DIN OT</vt:lpstr>
      <vt:lpstr>DINOT</vt:lpstr>
      <vt:lpstr>DINOT-Black</vt:lpstr>
      <vt:lpstr>DINOT-Bold</vt:lpstr>
      <vt:lpstr>Gill Sans</vt:lpstr>
      <vt:lpstr>Segoe UI</vt:lpstr>
      <vt:lpstr>Söhne</vt:lpstr>
      <vt:lpstr>Symbol</vt:lpstr>
      <vt:lpstr>System Font Regular</vt:lpstr>
      <vt:lpstr>Tahoma</vt:lpstr>
      <vt:lpstr>Wingdings</vt:lpstr>
      <vt:lpstr>Custom Design</vt:lpstr>
      <vt:lpstr>New Section Slides</vt:lpstr>
      <vt:lpstr>1_Custom Design</vt:lpstr>
      <vt:lpstr>NAF 2022 Template</vt:lpstr>
      <vt:lpstr>2_Office Theme</vt:lpstr>
      <vt:lpstr>Office Theme</vt:lpstr>
      <vt:lpstr>5_Office Theme</vt:lpstr>
      <vt:lpstr>3_Office Theme</vt:lpstr>
      <vt:lpstr>6_Office Theme</vt:lpstr>
      <vt:lpstr>1_Office Theme</vt:lpstr>
      <vt:lpstr>1_NAF 2022 Template</vt:lpstr>
      <vt:lpstr>4_Office Theme</vt:lpstr>
      <vt:lpstr>2_NAF 2022 Template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Together, we can make essential opportunities possible by creating more effective educational experiences and transforming the high school journey.</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leaders of tomorrow  are in high school today.</dc:title>
  <dc:creator>JGeisler@naf.org</dc:creator>
  <cp:lastModifiedBy>Jennifer Geisler</cp:lastModifiedBy>
  <cp:revision>34</cp:revision>
  <cp:lastPrinted>2023-01-04T21:04:02Z</cp:lastPrinted>
  <dcterms:created xsi:type="dcterms:W3CDTF">2020-11-30T17:47:22Z</dcterms:created>
  <dcterms:modified xsi:type="dcterms:W3CDTF">2024-02-13T23:32:15Z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0x010100367595CB6E64C546BB4659BDD23E42F6</vt:lpwstr>
  </property>
</Properties>
</file>