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handoutMasterIdLst>
    <p:handoutMasterId r:id="rId8"/>
  </p:handoutMasterIdLst>
  <p:sldIdLst>
    <p:sldId id="373" r:id="rId2"/>
    <p:sldId id="386" r:id="rId3"/>
    <p:sldId id="387" r:id="rId4"/>
    <p:sldId id="389" r:id="rId5"/>
    <p:sldId id="38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8E03EB-7A10-4165-ADE1-DDAAC22C2E53}">
          <p14:sldIdLst>
            <p14:sldId id="373"/>
            <p14:sldId id="386"/>
            <p14:sldId id="387"/>
            <p14:sldId id="389"/>
            <p14:sldId id="388"/>
          </p14:sldIdLst>
        </p14:section>
      </p14:sectionLst>
    </p:ext>
    <p:ext uri="{EFAFB233-063F-42B5-8137-9DF3F51BA10A}">
      <p15:sldGuideLst xmlns:p15="http://schemas.microsoft.com/office/powerpoint/2012/main">
        <p15:guide id="1" orient="horz" pos="2208"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aherty, Ally" initials="FA" lastIdx="1" clrIdx="0">
    <p:extLst>
      <p:ext uri="{19B8F6BF-5375-455C-9EA6-DF929625EA0E}">
        <p15:presenceInfo xmlns:p15="http://schemas.microsoft.com/office/powerpoint/2012/main" userId="S::Ally.Flaherty@gmmb.com::d4ca3a50-e3e6-4b9c-8855-adc158071874" providerId="AD"/>
      </p:ext>
    </p:extLst>
  </p:cmAuthor>
  <p:cmAuthor id="2" name="Brooke A. Rice" initials="BAR" lastIdx="29" clrIdx="1">
    <p:extLst>
      <p:ext uri="{19B8F6BF-5375-455C-9EA6-DF929625EA0E}">
        <p15:presenceInfo xmlns:p15="http://schemas.microsoft.com/office/powerpoint/2012/main" userId="S::brice@naf.org::97fc221d-e54f-461d-8302-09020388489a" providerId="AD"/>
      </p:ext>
    </p:extLst>
  </p:cmAuthor>
  <p:cmAuthor id="3" name="Caroline Mosley" initials="CM" lastIdx="1" clrIdx="2">
    <p:extLst>
      <p:ext uri="{19B8F6BF-5375-455C-9EA6-DF929625EA0E}">
        <p15:presenceInfo xmlns:p15="http://schemas.microsoft.com/office/powerpoint/2012/main" userId="S::cmosley@naf.org::8fb34f61-9bfc-49cc-a119-3e13c5ec56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B24A"/>
    <a:srgbClr val="006A4F"/>
    <a:srgbClr val="FFFFFF"/>
    <a:srgbClr val="009EC9"/>
    <a:srgbClr val="2AA149"/>
    <a:srgbClr val="27AE72"/>
    <a:srgbClr val="C1E6F2"/>
    <a:srgbClr val="8ED3E7"/>
    <a:srgbClr val="5BBDDE"/>
    <a:srgbClr val="20AA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48250D-FA0D-4A0A-99DF-84C277B1E27F}" v="14" dt="2024-04-23T18:25:08.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88540" autoAdjust="0"/>
  </p:normalViewPr>
  <p:slideViewPr>
    <p:cSldViewPr snapToGrid="0" snapToObjects="1" showGuides="1">
      <p:cViewPr varScale="1">
        <p:scale>
          <a:sx n="92" d="100"/>
          <a:sy n="92" d="100"/>
        </p:scale>
        <p:origin x="600" y="66"/>
      </p:cViewPr>
      <p:guideLst>
        <p:guide orient="horz" pos="2208"/>
        <p:guide pos="3864"/>
      </p:guideLst>
    </p:cSldViewPr>
  </p:slideViewPr>
  <p:outlineViewPr>
    <p:cViewPr>
      <p:scale>
        <a:sx n="33" d="100"/>
        <a:sy n="33" d="100"/>
      </p:scale>
      <p:origin x="0" y="-124"/>
    </p:cViewPr>
  </p:outlineViewPr>
  <p:notesTextViewPr>
    <p:cViewPr>
      <p:scale>
        <a:sx n="1" d="1"/>
        <a:sy n="1" d="1"/>
      </p:scale>
      <p:origin x="0" y="0"/>
    </p:cViewPr>
  </p:notesTextViewPr>
  <p:sorterViewPr>
    <p:cViewPr>
      <p:scale>
        <a:sx n="100" d="100"/>
        <a:sy n="100" d="100"/>
      </p:scale>
      <p:origin x="0" y="-92"/>
    </p:cViewPr>
  </p:sorterViewPr>
  <p:notesViewPr>
    <p:cSldViewPr snapToGrid="0" snapToObjects="1" showGuide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Climan" userId="11bbcdc2-50ed-4f6d-be02-7c55be0d8cb3" providerId="ADAL" clId="{9348250D-FA0D-4A0A-99DF-84C277B1E27F}"/>
    <pc:docChg chg="undo custSel addSld delSld modSld modSection">
      <pc:chgData name="Susan Climan" userId="11bbcdc2-50ed-4f6d-be02-7c55be0d8cb3" providerId="ADAL" clId="{9348250D-FA0D-4A0A-99DF-84C277B1E27F}" dt="2024-04-23T18:26:41.590" v="316" actId="2696"/>
      <pc:docMkLst>
        <pc:docMk/>
      </pc:docMkLst>
      <pc:sldChg chg="delSp del mod">
        <pc:chgData name="Susan Climan" userId="11bbcdc2-50ed-4f6d-be02-7c55be0d8cb3" providerId="ADAL" clId="{9348250D-FA0D-4A0A-99DF-84C277B1E27F}" dt="2024-04-23T17:55:12.951" v="37" actId="2696"/>
        <pc:sldMkLst>
          <pc:docMk/>
          <pc:sldMk cId="649600014" sldId="374"/>
        </pc:sldMkLst>
        <pc:picChg chg="del">
          <ac:chgData name="Susan Climan" userId="11bbcdc2-50ed-4f6d-be02-7c55be0d8cb3" providerId="ADAL" clId="{9348250D-FA0D-4A0A-99DF-84C277B1E27F}" dt="2024-04-23T17:55:02.817" v="36" actId="478"/>
          <ac:picMkLst>
            <pc:docMk/>
            <pc:sldMk cId="649600014" sldId="374"/>
            <ac:picMk id="7" creationId="{93B6C1A1-66E7-6A77-54E7-979ADDBAD67D}"/>
          </ac:picMkLst>
        </pc:picChg>
      </pc:sldChg>
      <pc:sldChg chg="addSp delSp modSp mod">
        <pc:chgData name="Susan Climan" userId="11bbcdc2-50ed-4f6d-be02-7c55be0d8cb3" providerId="ADAL" clId="{9348250D-FA0D-4A0A-99DF-84C277B1E27F}" dt="2024-04-23T18:25:40.654" v="315" actId="26606"/>
        <pc:sldMkLst>
          <pc:docMk/>
          <pc:sldMk cId="2837067832" sldId="386"/>
        </pc:sldMkLst>
        <pc:spChg chg="mod ord">
          <ac:chgData name="Susan Climan" userId="11bbcdc2-50ed-4f6d-be02-7c55be0d8cb3" providerId="ADAL" clId="{9348250D-FA0D-4A0A-99DF-84C277B1E27F}" dt="2024-04-23T18:25:40.654" v="315" actId="26606"/>
          <ac:spMkLst>
            <pc:docMk/>
            <pc:sldMk cId="2837067832" sldId="386"/>
            <ac:spMk id="2" creationId="{F0CADE36-848E-A843-89E2-7768BBF4DD78}"/>
          </ac:spMkLst>
        </pc:spChg>
        <pc:spChg chg="mod ord">
          <ac:chgData name="Susan Climan" userId="11bbcdc2-50ed-4f6d-be02-7c55be0d8cb3" providerId="ADAL" clId="{9348250D-FA0D-4A0A-99DF-84C277B1E27F}" dt="2024-04-23T18:25:40.654" v="315" actId="26606"/>
          <ac:spMkLst>
            <pc:docMk/>
            <pc:sldMk cId="2837067832" sldId="386"/>
            <ac:spMk id="4" creationId="{D1B319B1-0344-FE41-8792-65646E1C7687}"/>
          </ac:spMkLst>
        </pc:spChg>
        <pc:spChg chg="add del">
          <ac:chgData name="Susan Climan" userId="11bbcdc2-50ed-4f6d-be02-7c55be0d8cb3" providerId="ADAL" clId="{9348250D-FA0D-4A0A-99DF-84C277B1E27F}" dt="2024-04-23T18:13:50.851" v="274" actId="26606"/>
          <ac:spMkLst>
            <pc:docMk/>
            <pc:sldMk cId="2837067832" sldId="386"/>
            <ac:spMk id="237" creationId="{3FE0E660-DA7A-4E39-8C53-4079A7C2BB9C}"/>
          </ac:spMkLst>
        </pc:spChg>
        <pc:spChg chg="add del">
          <ac:chgData name="Susan Climan" userId="11bbcdc2-50ed-4f6d-be02-7c55be0d8cb3" providerId="ADAL" clId="{9348250D-FA0D-4A0A-99DF-84C277B1E27F}" dt="2024-04-23T18:13:32.931" v="271" actId="26606"/>
          <ac:spMkLst>
            <pc:docMk/>
            <pc:sldMk cId="2837067832" sldId="386"/>
            <ac:spMk id="242" creationId="{B3F59054-3394-4D87-8BD0-A28DCD47F1BC}"/>
          </ac:spMkLst>
        </pc:spChg>
        <pc:spChg chg="add del">
          <ac:chgData name="Susan Climan" userId="11bbcdc2-50ed-4f6d-be02-7c55be0d8cb3" providerId="ADAL" clId="{9348250D-FA0D-4A0A-99DF-84C277B1E27F}" dt="2024-04-23T18:13:32.931" v="271" actId="26606"/>
          <ac:spMkLst>
            <pc:docMk/>
            <pc:sldMk cId="2837067832" sldId="386"/>
            <ac:spMk id="244" creationId="{2FE0ABA9-CAF1-4816-837D-5F28AAA08E0A}"/>
          </ac:spMkLst>
        </pc:spChg>
        <pc:spChg chg="add del">
          <ac:chgData name="Susan Climan" userId="11bbcdc2-50ed-4f6d-be02-7c55be0d8cb3" providerId="ADAL" clId="{9348250D-FA0D-4A0A-99DF-84C277B1E27F}" dt="2024-04-23T18:13:32.931" v="271" actId="26606"/>
          <ac:spMkLst>
            <pc:docMk/>
            <pc:sldMk cId="2837067832" sldId="386"/>
            <ac:spMk id="246" creationId="{BC8B9C14-70F0-4F42-85FF-0DD3D5A585A5}"/>
          </ac:spMkLst>
        </pc:spChg>
        <pc:spChg chg="add del">
          <ac:chgData name="Susan Climan" userId="11bbcdc2-50ed-4f6d-be02-7c55be0d8cb3" providerId="ADAL" clId="{9348250D-FA0D-4A0A-99DF-84C277B1E27F}" dt="2024-04-23T18:13:32.931" v="271" actId="26606"/>
          <ac:spMkLst>
            <pc:docMk/>
            <pc:sldMk cId="2837067832" sldId="386"/>
            <ac:spMk id="248" creationId="{98DE6C44-43F8-4DE4-AB81-66853FFEA09A}"/>
          </ac:spMkLst>
        </pc:spChg>
        <pc:spChg chg="add del">
          <ac:chgData name="Susan Climan" userId="11bbcdc2-50ed-4f6d-be02-7c55be0d8cb3" providerId="ADAL" clId="{9348250D-FA0D-4A0A-99DF-84C277B1E27F}" dt="2024-04-23T18:13:32.931" v="271" actId="26606"/>
          <ac:spMkLst>
            <pc:docMk/>
            <pc:sldMk cId="2837067832" sldId="386"/>
            <ac:spMk id="250" creationId="{2409529B-9B56-4F10-BE4D-F934DB89E57E}"/>
          </ac:spMkLst>
        </pc:spChg>
        <pc:spChg chg="add del">
          <ac:chgData name="Susan Climan" userId="11bbcdc2-50ed-4f6d-be02-7c55be0d8cb3" providerId="ADAL" clId="{9348250D-FA0D-4A0A-99DF-84C277B1E27F}" dt="2024-04-23T18:13:50.824" v="273" actId="26606"/>
          <ac:spMkLst>
            <pc:docMk/>
            <pc:sldMk cId="2837067832" sldId="386"/>
            <ac:spMk id="252" creationId="{B43B9CA2-4B31-4ACD-9A9F-B8E6C6420386}"/>
          </ac:spMkLst>
        </pc:spChg>
        <pc:spChg chg="add del">
          <ac:chgData name="Susan Climan" userId="11bbcdc2-50ed-4f6d-be02-7c55be0d8cb3" providerId="ADAL" clId="{9348250D-FA0D-4A0A-99DF-84C277B1E27F}" dt="2024-04-23T18:13:50.824" v="273" actId="26606"/>
          <ac:spMkLst>
            <pc:docMk/>
            <pc:sldMk cId="2837067832" sldId="386"/>
            <ac:spMk id="253" creationId="{33F94DB1-BC5D-454D-845C-7BA3A1F46999}"/>
          </ac:spMkLst>
        </pc:spChg>
        <pc:spChg chg="add del">
          <ac:chgData name="Susan Climan" userId="11bbcdc2-50ed-4f6d-be02-7c55be0d8cb3" providerId="ADAL" clId="{9348250D-FA0D-4A0A-99DF-84C277B1E27F}" dt="2024-04-23T18:13:50.824" v="273" actId="26606"/>
          <ac:spMkLst>
            <pc:docMk/>
            <pc:sldMk cId="2837067832" sldId="386"/>
            <ac:spMk id="254" creationId="{5676B86F-860B-4586-BCAA-C0650C09B7B9}"/>
          </ac:spMkLst>
        </pc:spChg>
        <pc:spChg chg="add del">
          <ac:chgData name="Susan Climan" userId="11bbcdc2-50ed-4f6d-be02-7c55be0d8cb3" providerId="ADAL" clId="{9348250D-FA0D-4A0A-99DF-84C277B1E27F}" dt="2024-04-23T18:13:50.824" v="273" actId="26606"/>
          <ac:spMkLst>
            <pc:docMk/>
            <pc:sldMk cId="2837067832" sldId="386"/>
            <ac:spMk id="255" creationId="{8C818ED5-2F56-4171-9445-3AA4F4462396}"/>
          </ac:spMkLst>
        </pc:spChg>
        <pc:spChg chg="add del">
          <ac:chgData name="Susan Climan" userId="11bbcdc2-50ed-4f6d-be02-7c55be0d8cb3" providerId="ADAL" clId="{9348250D-FA0D-4A0A-99DF-84C277B1E27F}" dt="2024-04-23T18:13:50.824" v="273" actId="26606"/>
          <ac:spMkLst>
            <pc:docMk/>
            <pc:sldMk cId="2837067832" sldId="386"/>
            <ac:spMk id="256" creationId="{DE74FCE8-866C-4AFA-B45C-FACE2A6094E4}"/>
          </ac:spMkLst>
        </pc:spChg>
        <pc:spChg chg="add del">
          <ac:chgData name="Susan Climan" userId="11bbcdc2-50ed-4f6d-be02-7c55be0d8cb3" providerId="ADAL" clId="{9348250D-FA0D-4A0A-99DF-84C277B1E27F}" dt="2024-04-23T18:16:12.099" v="288" actId="26606"/>
          <ac:spMkLst>
            <pc:docMk/>
            <pc:sldMk cId="2837067832" sldId="386"/>
            <ac:spMk id="258" creationId="{B3F59054-3394-4D87-8BD0-A28DCD47F1BC}"/>
          </ac:spMkLst>
        </pc:spChg>
        <pc:spChg chg="add del">
          <ac:chgData name="Susan Climan" userId="11bbcdc2-50ed-4f6d-be02-7c55be0d8cb3" providerId="ADAL" clId="{9348250D-FA0D-4A0A-99DF-84C277B1E27F}" dt="2024-04-23T18:16:12.099" v="288" actId="26606"/>
          <ac:spMkLst>
            <pc:docMk/>
            <pc:sldMk cId="2837067832" sldId="386"/>
            <ac:spMk id="259" creationId="{2FE0ABA9-CAF1-4816-837D-5F28AAA08E0A}"/>
          </ac:spMkLst>
        </pc:spChg>
        <pc:spChg chg="add del">
          <ac:chgData name="Susan Climan" userId="11bbcdc2-50ed-4f6d-be02-7c55be0d8cb3" providerId="ADAL" clId="{9348250D-FA0D-4A0A-99DF-84C277B1E27F}" dt="2024-04-23T18:16:12.099" v="288" actId="26606"/>
          <ac:spMkLst>
            <pc:docMk/>
            <pc:sldMk cId="2837067832" sldId="386"/>
            <ac:spMk id="260" creationId="{BC8B9C14-70F0-4F42-85FF-0DD3D5A585A5}"/>
          </ac:spMkLst>
        </pc:spChg>
        <pc:spChg chg="add del">
          <ac:chgData name="Susan Climan" userId="11bbcdc2-50ed-4f6d-be02-7c55be0d8cb3" providerId="ADAL" clId="{9348250D-FA0D-4A0A-99DF-84C277B1E27F}" dt="2024-04-23T18:16:12.099" v="288" actId="26606"/>
          <ac:spMkLst>
            <pc:docMk/>
            <pc:sldMk cId="2837067832" sldId="386"/>
            <ac:spMk id="261" creationId="{98DE6C44-43F8-4DE4-AB81-66853FFEA09A}"/>
          </ac:spMkLst>
        </pc:spChg>
        <pc:spChg chg="add del">
          <ac:chgData name="Susan Climan" userId="11bbcdc2-50ed-4f6d-be02-7c55be0d8cb3" providerId="ADAL" clId="{9348250D-FA0D-4A0A-99DF-84C277B1E27F}" dt="2024-04-23T18:16:12.099" v="288" actId="26606"/>
          <ac:spMkLst>
            <pc:docMk/>
            <pc:sldMk cId="2837067832" sldId="386"/>
            <ac:spMk id="262" creationId="{2409529B-9B56-4F10-BE4D-F934DB89E57E}"/>
          </ac:spMkLst>
        </pc:spChg>
        <pc:spChg chg="add del">
          <ac:chgData name="Susan Climan" userId="11bbcdc2-50ed-4f6d-be02-7c55be0d8cb3" providerId="ADAL" clId="{9348250D-FA0D-4A0A-99DF-84C277B1E27F}" dt="2024-04-23T18:16:29.902" v="290" actId="26606"/>
          <ac:spMkLst>
            <pc:docMk/>
            <pc:sldMk cId="2837067832" sldId="386"/>
            <ac:spMk id="267" creationId="{B3F59054-3394-4D87-8BD0-A28DCD47F1BC}"/>
          </ac:spMkLst>
        </pc:spChg>
        <pc:spChg chg="add del">
          <ac:chgData name="Susan Climan" userId="11bbcdc2-50ed-4f6d-be02-7c55be0d8cb3" providerId="ADAL" clId="{9348250D-FA0D-4A0A-99DF-84C277B1E27F}" dt="2024-04-23T18:16:29.902" v="290" actId="26606"/>
          <ac:spMkLst>
            <pc:docMk/>
            <pc:sldMk cId="2837067832" sldId="386"/>
            <ac:spMk id="269" creationId="{2FE0ABA9-CAF1-4816-837D-5F28AAA08E0A}"/>
          </ac:spMkLst>
        </pc:spChg>
        <pc:spChg chg="add del">
          <ac:chgData name="Susan Climan" userId="11bbcdc2-50ed-4f6d-be02-7c55be0d8cb3" providerId="ADAL" clId="{9348250D-FA0D-4A0A-99DF-84C277B1E27F}" dt="2024-04-23T18:16:29.902" v="290" actId="26606"/>
          <ac:spMkLst>
            <pc:docMk/>
            <pc:sldMk cId="2837067832" sldId="386"/>
            <ac:spMk id="271" creationId="{BC8B9C14-70F0-4F42-85FF-0DD3D5A585A5}"/>
          </ac:spMkLst>
        </pc:spChg>
        <pc:spChg chg="add del">
          <ac:chgData name="Susan Climan" userId="11bbcdc2-50ed-4f6d-be02-7c55be0d8cb3" providerId="ADAL" clId="{9348250D-FA0D-4A0A-99DF-84C277B1E27F}" dt="2024-04-23T18:16:29.902" v="290" actId="26606"/>
          <ac:spMkLst>
            <pc:docMk/>
            <pc:sldMk cId="2837067832" sldId="386"/>
            <ac:spMk id="273" creationId="{98DE6C44-43F8-4DE4-AB81-66853FFEA09A}"/>
          </ac:spMkLst>
        </pc:spChg>
        <pc:spChg chg="add del">
          <ac:chgData name="Susan Climan" userId="11bbcdc2-50ed-4f6d-be02-7c55be0d8cb3" providerId="ADAL" clId="{9348250D-FA0D-4A0A-99DF-84C277B1E27F}" dt="2024-04-23T18:16:29.902" v="290" actId="26606"/>
          <ac:spMkLst>
            <pc:docMk/>
            <pc:sldMk cId="2837067832" sldId="386"/>
            <ac:spMk id="275" creationId="{2409529B-9B56-4F10-BE4D-F934DB89E57E}"/>
          </ac:spMkLst>
        </pc:spChg>
        <pc:spChg chg="add del">
          <ac:chgData name="Susan Climan" userId="11bbcdc2-50ed-4f6d-be02-7c55be0d8cb3" providerId="ADAL" clId="{9348250D-FA0D-4A0A-99DF-84C277B1E27F}" dt="2024-04-23T18:17:27.059" v="295" actId="26606"/>
          <ac:spMkLst>
            <pc:docMk/>
            <pc:sldMk cId="2837067832" sldId="386"/>
            <ac:spMk id="280" creationId="{B3F59054-3394-4D87-8BD0-A28DCD47F1BC}"/>
          </ac:spMkLst>
        </pc:spChg>
        <pc:spChg chg="add del">
          <ac:chgData name="Susan Climan" userId="11bbcdc2-50ed-4f6d-be02-7c55be0d8cb3" providerId="ADAL" clId="{9348250D-FA0D-4A0A-99DF-84C277B1E27F}" dt="2024-04-23T18:17:27.059" v="295" actId="26606"/>
          <ac:spMkLst>
            <pc:docMk/>
            <pc:sldMk cId="2837067832" sldId="386"/>
            <ac:spMk id="282" creationId="{2FE0ABA9-CAF1-4816-837D-5F28AAA08E0A}"/>
          </ac:spMkLst>
        </pc:spChg>
        <pc:spChg chg="add del">
          <ac:chgData name="Susan Climan" userId="11bbcdc2-50ed-4f6d-be02-7c55be0d8cb3" providerId="ADAL" clId="{9348250D-FA0D-4A0A-99DF-84C277B1E27F}" dt="2024-04-23T18:17:27.059" v="295" actId="26606"/>
          <ac:spMkLst>
            <pc:docMk/>
            <pc:sldMk cId="2837067832" sldId="386"/>
            <ac:spMk id="284" creationId="{BC8B9C14-70F0-4F42-85FF-0DD3D5A585A5}"/>
          </ac:spMkLst>
        </pc:spChg>
        <pc:spChg chg="add del">
          <ac:chgData name="Susan Climan" userId="11bbcdc2-50ed-4f6d-be02-7c55be0d8cb3" providerId="ADAL" clId="{9348250D-FA0D-4A0A-99DF-84C277B1E27F}" dt="2024-04-23T18:17:27.059" v="295" actId="26606"/>
          <ac:spMkLst>
            <pc:docMk/>
            <pc:sldMk cId="2837067832" sldId="386"/>
            <ac:spMk id="286" creationId="{98DE6C44-43F8-4DE4-AB81-66853FFEA09A}"/>
          </ac:spMkLst>
        </pc:spChg>
        <pc:spChg chg="add del">
          <ac:chgData name="Susan Climan" userId="11bbcdc2-50ed-4f6d-be02-7c55be0d8cb3" providerId="ADAL" clId="{9348250D-FA0D-4A0A-99DF-84C277B1E27F}" dt="2024-04-23T18:17:27.059" v="295" actId="26606"/>
          <ac:spMkLst>
            <pc:docMk/>
            <pc:sldMk cId="2837067832" sldId="386"/>
            <ac:spMk id="288" creationId="{2409529B-9B56-4F10-BE4D-F934DB89E57E}"/>
          </ac:spMkLst>
        </pc:spChg>
        <pc:spChg chg="add del">
          <ac:chgData name="Susan Climan" userId="11bbcdc2-50ed-4f6d-be02-7c55be0d8cb3" providerId="ADAL" clId="{9348250D-FA0D-4A0A-99DF-84C277B1E27F}" dt="2024-04-23T18:19:57.325" v="301" actId="26606"/>
          <ac:spMkLst>
            <pc:docMk/>
            <pc:sldMk cId="2837067832" sldId="386"/>
            <ac:spMk id="293" creationId="{B3F59054-3394-4D87-8BD0-A28DCD47F1BC}"/>
          </ac:spMkLst>
        </pc:spChg>
        <pc:spChg chg="add del">
          <ac:chgData name="Susan Climan" userId="11bbcdc2-50ed-4f6d-be02-7c55be0d8cb3" providerId="ADAL" clId="{9348250D-FA0D-4A0A-99DF-84C277B1E27F}" dt="2024-04-23T18:19:57.325" v="301" actId="26606"/>
          <ac:spMkLst>
            <pc:docMk/>
            <pc:sldMk cId="2837067832" sldId="386"/>
            <ac:spMk id="295" creationId="{2FE0ABA9-CAF1-4816-837D-5F28AAA08E0A}"/>
          </ac:spMkLst>
        </pc:spChg>
        <pc:spChg chg="add del">
          <ac:chgData name="Susan Climan" userId="11bbcdc2-50ed-4f6d-be02-7c55be0d8cb3" providerId="ADAL" clId="{9348250D-FA0D-4A0A-99DF-84C277B1E27F}" dt="2024-04-23T18:19:57.325" v="301" actId="26606"/>
          <ac:spMkLst>
            <pc:docMk/>
            <pc:sldMk cId="2837067832" sldId="386"/>
            <ac:spMk id="297" creationId="{BC8B9C14-70F0-4F42-85FF-0DD3D5A585A5}"/>
          </ac:spMkLst>
        </pc:spChg>
        <pc:spChg chg="add del">
          <ac:chgData name="Susan Climan" userId="11bbcdc2-50ed-4f6d-be02-7c55be0d8cb3" providerId="ADAL" clId="{9348250D-FA0D-4A0A-99DF-84C277B1E27F}" dt="2024-04-23T18:19:57.325" v="301" actId="26606"/>
          <ac:spMkLst>
            <pc:docMk/>
            <pc:sldMk cId="2837067832" sldId="386"/>
            <ac:spMk id="299" creationId="{98DE6C44-43F8-4DE4-AB81-66853FFEA09A}"/>
          </ac:spMkLst>
        </pc:spChg>
        <pc:spChg chg="add del">
          <ac:chgData name="Susan Climan" userId="11bbcdc2-50ed-4f6d-be02-7c55be0d8cb3" providerId="ADAL" clId="{9348250D-FA0D-4A0A-99DF-84C277B1E27F}" dt="2024-04-23T18:19:57.325" v="301" actId="26606"/>
          <ac:spMkLst>
            <pc:docMk/>
            <pc:sldMk cId="2837067832" sldId="386"/>
            <ac:spMk id="301" creationId="{2409529B-9B56-4F10-BE4D-F934DB89E57E}"/>
          </ac:spMkLst>
        </pc:spChg>
        <pc:spChg chg="add del">
          <ac:chgData name="Susan Climan" userId="11bbcdc2-50ed-4f6d-be02-7c55be0d8cb3" providerId="ADAL" clId="{9348250D-FA0D-4A0A-99DF-84C277B1E27F}" dt="2024-04-23T18:25:40.654" v="315" actId="26606"/>
          <ac:spMkLst>
            <pc:docMk/>
            <pc:sldMk cId="2837067832" sldId="386"/>
            <ac:spMk id="306" creationId="{B3F59054-3394-4D87-8BD0-A28DCD47F1BC}"/>
          </ac:spMkLst>
        </pc:spChg>
        <pc:spChg chg="add del">
          <ac:chgData name="Susan Climan" userId="11bbcdc2-50ed-4f6d-be02-7c55be0d8cb3" providerId="ADAL" clId="{9348250D-FA0D-4A0A-99DF-84C277B1E27F}" dt="2024-04-23T18:25:40.654" v="315" actId="26606"/>
          <ac:spMkLst>
            <pc:docMk/>
            <pc:sldMk cId="2837067832" sldId="386"/>
            <ac:spMk id="308" creationId="{2FE0ABA9-CAF1-4816-837D-5F28AAA08E0A}"/>
          </ac:spMkLst>
        </pc:spChg>
        <pc:spChg chg="add del">
          <ac:chgData name="Susan Climan" userId="11bbcdc2-50ed-4f6d-be02-7c55be0d8cb3" providerId="ADAL" clId="{9348250D-FA0D-4A0A-99DF-84C277B1E27F}" dt="2024-04-23T18:25:40.654" v="315" actId="26606"/>
          <ac:spMkLst>
            <pc:docMk/>
            <pc:sldMk cId="2837067832" sldId="386"/>
            <ac:spMk id="310" creationId="{BC8B9C14-70F0-4F42-85FF-0DD3D5A585A5}"/>
          </ac:spMkLst>
        </pc:spChg>
        <pc:spChg chg="add del">
          <ac:chgData name="Susan Climan" userId="11bbcdc2-50ed-4f6d-be02-7c55be0d8cb3" providerId="ADAL" clId="{9348250D-FA0D-4A0A-99DF-84C277B1E27F}" dt="2024-04-23T18:25:40.654" v="315" actId="26606"/>
          <ac:spMkLst>
            <pc:docMk/>
            <pc:sldMk cId="2837067832" sldId="386"/>
            <ac:spMk id="312" creationId="{98DE6C44-43F8-4DE4-AB81-66853FFEA09A}"/>
          </ac:spMkLst>
        </pc:spChg>
        <pc:spChg chg="add del">
          <ac:chgData name="Susan Climan" userId="11bbcdc2-50ed-4f6d-be02-7c55be0d8cb3" providerId="ADAL" clId="{9348250D-FA0D-4A0A-99DF-84C277B1E27F}" dt="2024-04-23T18:25:40.654" v="315" actId="26606"/>
          <ac:spMkLst>
            <pc:docMk/>
            <pc:sldMk cId="2837067832" sldId="386"/>
            <ac:spMk id="314" creationId="{2409529B-9B56-4F10-BE4D-F934DB89E57E}"/>
          </ac:spMkLst>
        </pc:spChg>
        <pc:spChg chg="add del">
          <ac:chgData name="Susan Climan" userId="11bbcdc2-50ed-4f6d-be02-7c55be0d8cb3" providerId="ADAL" clId="{9348250D-FA0D-4A0A-99DF-84C277B1E27F}" dt="2024-04-23T18:25:30.777" v="312" actId="26606"/>
          <ac:spMkLst>
            <pc:docMk/>
            <pc:sldMk cId="2837067832" sldId="386"/>
            <ac:spMk id="316" creationId="{D7F307E1-26FA-4252-94D1-9711C4518CA1}"/>
          </ac:spMkLst>
        </pc:spChg>
        <pc:spChg chg="add del">
          <ac:chgData name="Susan Climan" userId="11bbcdc2-50ed-4f6d-be02-7c55be0d8cb3" providerId="ADAL" clId="{9348250D-FA0D-4A0A-99DF-84C277B1E27F}" dt="2024-04-23T18:25:30.777" v="312" actId="26606"/>
          <ac:spMkLst>
            <pc:docMk/>
            <pc:sldMk cId="2837067832" sldId="386"/>
            <ac:spMk id="317" creationId="{398DFB7A-5FB9-4FBB-8BD1-0DBC6A3652FB}"/>
          </ac:spMkLst>
        </pc:spChg>
        <pc:spChg chg="add del">
          <ac:chgData name="Susan Climan" userId="11bbcdc2-50ed-4f6d-be02-7c55be0d8cb3" providerId="ADAL" clId="{9348250D-FA0D-4A0A-99DF-84C277B1E27F}" dt="2024-04-23T18:25:30.777" v="312" actId="26606"/>
          <ac:spMkLst>
            <pc:docMk/>
            <pc:sldMk cId="2837067832" sldId="386"/>
            <ac:spMk id="318" creationId="{357E4EC5-5150-4D8A-B97F-668E90752EC1}"/>
          </ac:spMkLst>
        </pc:spChg>
        <pc:spChg chg="add del">
          <ac:chgData name="Susan Climan" userId="11bbcdc2-50ed-4f6d-be02-7c55be0d8cb3" providerId="ADAL" clId="{9348250D-FA0D-4A0A-99DF-84C277B1E27F}" dt="2024-04-23T18:20:49.559" v="306" actId="26606"/>
          <ac:spMkLst>
            <pc:docMk/>
            <pc:sldMk cId="2837067832" sldId="386"/>
            <ac:spMk id="319" creationId="{D7F307E1-26FA-4252-94D1-9711C4518CA1}"/>
          </ac:spMkLst>
        </pc:spChg>
        <pc:spChg chg="add del">
          <ac:chgData name="Susan Climan" userId="11bbcdc2-50ed-4f6d-be02-7c55be0d8cb3" providerId="ADAL" clId="{9348250D-FA0D-4A0A-99DF-84C277B1E27F}" dt="2024-04-23T18:25:30.777" v="312" actId="26606"/>
          <ac:spMkLst>
            <pc:docMk/>
            <pc:sldMk cId="2837067832" sldId="386"/>
            <ac:spMk id="320" creationId="{8C818ED5-2F56-4171-9445-3AA4F4462396}"/>
          </ac:spMkLst>
        </pc:spChg>
        <pc:spChg chg="add del">
          <ac:chgData name="Susan Climan" userId="11bbcdc2-50ed-4f6d-be02-7c55be0d8cb3" providerId="ADAL" clId="{9348250D-FA0D-4A0A-99DF-84C277B1E27F}" dt="2024-04-23T18:20:49.559" v="306" actId="26606"/>
          <ac:spMkLst>
            <pc:docMk/>
            <pc:sldMk cId="2837067832" sldId="386"/>
            <ac:spMk id="321" creationId="{398DFB7A-5FB9-4FBB-8BD1-0DBC6A3652FB}"/>
          </ac:spMkLst>
        </pc:spChg>
        <pc:spChg chg="add del">
          <ac:chgData name="Susan Climan" userId="11bbcdc2-50ed-4f6d-be02-7c55be0d8cb3" providerId="ADAL" clId="{9348250D-FA0D-4A0A-99DF-84C277B1E27F}" dt="2024-04-23T18:25:30.777" v="312" actId="26606"/>
          <ac:spMkLst>
            <pc:docMk/>
            <pc:sldMk cId="2837067832" sldId="386"/>
            <ac:spMk id="322" creationId="{DE74FCE8-866C-4AFA-B45C-FACE2A6094E4}"/>
          </ac:spMkLst>
        </pc:spChg>
        <pc:spChg chg="add del">
          <ac:chgData name="Susan Climan" userId="11bbcdc2-50ed-4f6d-be02-7c55be0d8cb3" providerId="ADAL" clId="{9348250D-FA0D-4A0A-99DF-84C277B1E27F}" dt="2024-04-23T18:20:49.559" v="306" actId="26606"/>
          <ac:spMkLst>
            <pc:docMk/>
            <pc:sldMk cId="2837067832" sldId="386"/>
            <ac:spMk id="323" creationId="{357E4EC5-5150-4D8A-B97F-668E90752EC1}"/>
          </ac:spMkLst>
        </pc:spChg>
        <pc:spChg chg="add del">
          <ac:chgData name="Susan Climan" userId="11bbcdc2-50ed-4f6d-be02-7c55be0d8cb3" providerId="ADAL" clId="{9348250D-FA0D-4A0A-99DF-84C277B1E27F}" dt="2024-04-23T18:25:40.638" v="314" actId="26606"/>
          <ac:spMkLst>
            <pc:docMk/>
            <pc:sldMk cId="2837067832" sldId="386"/>
            <ac:spMk id="324" creationId="{A3C210E6-A35A-4F68-8D60-801A019C75B8}"/>
          </ac:spMkLst>
        </pc:spChg>
        <pc:spChg chg="add del">
          <ac:chgData name="Susan Climan" userId="11bbcdc2-50ed-4f6d-be02-7c55be0d8cb3" providerId="ADAL" clId="{9348250D-FA0D-4A0A-99DF-84C277B1E27F}" dt="2024-04-23T18:20:49.559" v="306" actId="26606"/>
          <ac:spMkLst>
            <pc:docMk/>
            <pc:sldMk cId="2837067832" sldId="386"/>
            <ac:spMk id="325" creationId="{8C818ED5-2F56-4171-9445-3AA4F4462396}"/>
          </ac:spMkLst>
        </pc:spChg>
        <pc:spChg chg="add del">
          <ac:chgData name="Susan Climan" userId="11bbcdc2-50ed-4f6d-be02-7c55be0d8cb3" providerId="ADAL" clId="{9348250D-FA0D-4A0A-99DF-84C277B1E27F}" dt="2024-04-23T18:25:40.638" v="314" actId="26606"/>
          <ac:spMkLst>
            <pc:docMk/>
            <pc:sldMk cId="2837067832" sldId="386"/>
            <ac:spMk id="326" creationId="{AC0D06B0-F19C-459E-B221-A34B506FB5E3}"/>
          </ac:spMkLst>
        </pc:spChg>
        <pc:spChg chg="add del">
          <ac:chgData name="Susan Climan" userId="11bbcdc2-50ed-4f6d-be02-7c55be0d8cb3" providerId="ADAL" clId="{9348250D-FA0D-4A0A-99DF-84C277B1E27F}" dt="2024-04-23T18:20:49.559" v="306" actId="26606"/>
          <ac:spMkLst>
            <pc:docMk/>
            <pc:sldMk cId="2837067832" sldId="386"/>
            <ac:spMk id="327" creationId="{DE74FCE8-866C-4AFA-B45C-FACE2A6094E4}"/>
          </ac:spMkLst>
        </pc:spChg>
        <pc:spChg chg="add del">
          <ac:chgData name="Susan Climan" userId="11bbcdc2-50ed-4f6d-be02-7c55be0d8cb3" providerId="ADAL" clId="{9348250D-FA0D-4A0A-99DF-84C277B1E27F}" dt="2024-04-23T18:25:40.638" v="314" actId="26606"/>
          <ac:spMkLst>
            <pc:docMk/>
            <pc:sldMk cId="2837067832" sldId="386"/>
            <ac:spMk id="328" creationId="{345B26DA-1C6B-4C66-81C9-9C1877FC2DB1}"/>
          </ac:spMkLst>
        </pc:spChg>
        <pc:spChg chg="add del">
          <ac:chgData name="Susan Climan" userId="11bbcdc2-50ed-4f6d-be02-7c55be0d8cb3" providerId="ADAL" clId="{9348250D-FA0D-4A0A-99DF-84C277B1E27F}" dt="2024-04-23T18:25:40.638" v="314" actId="26606"/>
          <ac:spMkLst>
            <pc:docMk/>
            <pc:sldMk cId="2837067832" sldId="386"/>
            <ac:spMk id="329" creationId="{98DE6C44-43F8-4DE4-AB81-66853FFEA09A}"/>
          </ac:spMkLst>
        </pc:spChg>
        <pc:spChg chg="add del">
          <ac:chgData name="Susan Climan" userId="11bbcdc2-50ed-4f6d-be02-7c55be0d8cb3" providerId="ADAL" clId="{9348250D-FA0D-4A0A-99DF-84C277B1E27F}" dt="2024-04-23T18:25:40.638" v="314" actId="26606"/>
          <ac:spMkLst>
            <pc:docMk/>
            <pc:sldMk cId="2837067832" sldId="386"/>
            <ac:spMk id="330" creationId="{2409529B-9B56-4F10-BE4D-F934DB89E57E}"/>
          </ac:spMkLst>
        </pc:spChg>
        <pc:spChg chg="add">
          <ac:chgData name="Susan Climan" userId="11bbcdc2-50ed-4f6d-be02-7c55be0d8cb3" providerId="ADAL" clId="{9348250D-FA0D-4A0A-99DF-84C277B1E27F}" dt="2024-04-23T18:25:40.654" v="315" actId="26606"/>
          <ac:spMkLst>
            <pc:docMk/>
            <pc:sldMk cId="2837067832" sldId="386"/>
            <ac:spMk id="332" creationId="{6E25EB17-46B3-4AFD-B33A-4AEC7F63F283}"/>
          </ac:spMkLst>
        </pc:spChg>
        <pc:spChg chg="add">
          <ac:chgData name="Susan Climan" userId="11bbcdc2-50ed-4f6d-be02-7c55be0d8cb3" providerId="ADAL" clId="{9348250D-FA0D-4A0A-99DF-84C277B1E27F}" dt="2024-04-23T18:25:40.654" v="315" actId="26606"/>
          <ac:spMkLst>
            <pc:docMk/>
            <pc:sldMk cId="2837067832" sldId="386"/>
            <ac:spMk id="333" creationId="{481EABE0-FA8E-49A5-A966-F0539111C953}"/>
          </ac:spMkLst>
        </pc:spChg>
        <pc:spChg chg="add">
          <ac:chgData name="Susan Climan" userId="11bbcdc2-50ed-4f6d-be02-7c55be0d8cb3" providerId="ADAL" clId="{9348250D-FA0D-4A0A-99DF-84C277B1E27F}" dt="2024-04-23T18:25:40.654" v="315" actId="26606"/>
          <ac:spMkLst>
            <pc:docMk/>
            <pc:sldMk cId="2837067832" sldId="386"/>
            <ac:spMk id="334" creationId="{56A3E26D-73B1-468C-B97B-BC1815959759}"/>
          </ac:spMkLst>
        </pc:spChg>
        <pc:picChg chg="del mod">
          <ac:chgData name="Susan Climan" userId="11bbcdc2-50ed-4f6d-be02-7c55be0d8cb3" providerId="ADAL" clId="{9348250D-FA0D-4A0A-99DF-84C277B1E27F}" dt="2024-04-23T18:13:04.218" v="268" actId="21"/>
          <ac:picMkLst>
            <pc:docMk/>
            <pc:sldMk cId="2837067832" sldId="386"/>
            <ac:picMk id="3" creationId="{8F0C9DD3-E1C6-4A74-B52E-9CC02DDF1D8D}"/>
          </ac:picMkLst>
        </pc:picChg>
        <pc:picChg chg="del mod ord">
          <ac:chgData name="Susan Climan" userId="11bbcdc2-50ed-4f6d-be02-7c55be0d8cb3" providerId="ADAL" clId="{9348250D-FA0D-4A0A-99DF-84C277B1E27F}" dt="2024-04-23T18:19:44.435" v="297" actId="478"/>
          <ac:picMkLst>
            <pc:docMk/>
            <pc:sldMk cId="2837067832" sldId="386"/>
            <ac:picMk id="5" creationId="{DA5F3CE9-ADC6-C71A-ECD1-46AC06835CC9}"/>
          </ac:picMkLst>
        </pc:picChg>
        <pc:picChg chg="add mod ord">
          <ac:chgData name="Susan Climan" userId="11bbcdc2-50ed-4f6d-be02-7c55be0d8cb3" providerId="ADAL" clId="{9348250D-FA0D-4A0A-99DF-84C277B1E27F}" dt="2024-04-23T18:25:40.654" v="315" actId="26606"/>
          <ac:picMkLst>
            <pc:docMk/>
            <pc:sldMk cId="2837067832" sldId="386"/>
            <ac:picMk id="7" creationId="{E0404378-019B-C9E1-82E7-02EF0BD85D61}"/>
          </ac:picMkLst>
        </pc:picChg>
        <pc:picChg chg="del mod ord">
          <ac:chgData name="Susan Climan" userId="11bbcdc2-50ed-4f6d-be02-7c55be0d8cb3" providerId="ADAL" clId="{9348250D-FA0D-4A0A-99DF-84C277B1E27F}" dt="2024-04-23T18:15:22.762" v="275" actId="21"/>
          <ac:picMkLst>
            <pc:docMk/>
            <pc:sldMk cId="2837067832" sldId="386"/>
            <ac:picMk id="8" creationId="{7ECB0800-7806-A809-98B3-B34257D5C98C}"/>
          </ac:picMkLst>
        </pc:picChg>
        <pc:picChg chg="add del mod ord modCrop">
          <ac:chgData name="Susan Climan" userId="11bbcdc2-50ed-4f6d-be02-7c55be0d8cb3" providerId="ADAL" clId="{9348250D-FA0D-4A0A-99DF-84C277B1E27F}" dt="2024-04-23T18:17:17.403" v="291" actId="478"/>
          <ac:picMkLst>
            <pc:docMk/>
            <pc:sldMk cId="2837067832" sldId="386"/>
            <ac:picMk id="10" creationId="{974FD891-4738-2287-7F73-9485B9127CCD}"/>
          </ac:picMkLst>
        </pc:picChg>
        <pc:picChg chg="add mod ord">
          <ac:chgData name="Susan Climan" userId="11bbcdc2-50ed-4f6d-be02-7c55be0d8cb3" providerId="ADAL" clId="{9348250D-FA0D-4A0A-99DF-84C277B1E27F}" dt="2024-04-23T18:25:40.654" v="315" actId="26606"/>
          <ac:picMkLst>
            <pc:docMk/>
            <pc:sldMk cId="2837067832" sldId="386"/>
            <ac:picMk id="12" creationId="{922BD5AF-1C77-2427-21C2-3EC6B56DC823}"/>
          </ac:picMkLst>
        </pc:picChg>
        <pc:picChg chg="add mod ord">
          <ac:chgData name="Susan Climan" userId="11bbcdc2-50ed-4f6d-be02-7c55be0d8cb3" providerId="ADAL" clId="{9348250D-FA0D-4A0A-99DF-84C277B1E27F}" dt="2024-04-23T18:25:40.654" v="315" actId="26606"/>
          <ac:picMkLst>
            <pc:docMk/>
            <pc:sldMk cId="2837067832" sldId="386"/>
            <ac:picMk id="14" creationId="{8438FAA7-3B8C-26DA-92A6-AFB9B3C04993}"/>
          </ac:picMkLst>
        </pc:picChg>
        <pc:picChg chg="add del mod ord">
          <ac:chgData name="Susan Climan" userId="11bbcdc2-50ed-4f6d-be02-7c55be0d8cb3" providerId="ADAL" clId="{9348250D-FA0D-4A0A-99DF-84C277B1E27F}" dt="2024-04-23T18:20:53.313" v="307" actId="478"/>
          <ac:picMkLst>
            <pc:docMk/>
            <pc:sldMk cId="2837067832" sldId="386"/>
            <ac:picMk id="16" creationId="{2A95DF00-961D-2D58-01AD-0FCB0B3BC340}"/>
          </ac:picMkLst>
        </pc:picChg>
        <pc:picChg chg="add mod ord">
          <ac:chgData name="Susan Climan" userId="11bbcdc2-50ed-4f6d-be02-7c55be0d8cb3" providerId="ADAL" clId="{9348250D-FA0D-4A0A-99DF-84C277B1E27F}" dt="2024-04-23T18:25:40.654" v="315" actId="26606"/>
          <ac:picMkLst>
            <pc:docMk/>
            <pc:sldMk cId="2837067832" sldId="386"/>
            <ac:picMk id="18" creationId="{AC9F31AF-B30F-2367-A12B-4DF4E43F5370}"/>
          </ac:picMkLst>
        </pc:picChg>
      </pc:sldChg>
      <pc:sldChg chg="modSp mod">
        <pc:chgData name="Susan Climan" userId="11bbcdc2-50ed-4f6d-be02-7c55be0d8cb3" providerId="ADAL" clId="{9348250D-FA0D-4A0A-99DF-84C277B1E27F}" dt="2024-04-23T17:53:38.112" v="34" actId="2711"/>
        <pc:sldMkLst>
          <pc:docMk/>
          <pc:sldMk cId="2006407047" sldId="387"/>
        </pc:sldMkLst>
        <pc:spChg chg="mod">
          <ac:chgData name="Susan Climan" userId="11bbcdc2-50ed-4f6d-be02-7c55be0d8cb3" providerId="ADAL" clId="{9348250D-FA0D-4A0A-99DF-84C277B1E27F}" dt="2024-04-23T17:53:38.112" v="34" actId="2711"/>
          <ac:spMkLst>
            <pc:docMk/>
            <pc:sldMk cId="2006407047" sldId="387"/>
            <ac:spMk id="4" creationId="{D1B319B1-0344-FE41-8792-65646E1C7687}"/>
          </ac:spMkLst>
        </pc:spChg>
      </pc:sldChg>
      <pc:sldChg chg="addSp delSp modSp add mod">
        <pc:chgData name="Susan Climan" userId="11bbcdc2-50ed-4f6d-be02-7c55be0d8cb3" providerId="ADAL" clId="{9348250D-FA0D-4A0A-99DF-84C277B1E27F}" dt="2024-04-23T18:11:48.913" v="261" actId="1440"/>
        <pc:sldMkLst>
          <pc:docMk/>
          <pc:sldMk cId="3180032512" sldId="388"/>
        </pc:sldMkLst>
        <pc:picChg chg="add mod">
          <ac:chgData name="Susan Climan" userId="11bbcdc2-50ed-4f6d-be02-7c55be0d8cb3" providerId="ADAL" clId="{9348250D-FA0D-4A0A-99DF-84C277B1E27F}" dt="2024-04-23T18:11:48.913" v="261" actId="1440"/>
          <ac:picMkLst>
            <pc:docMk/>
            <pc:sldMk cId="3180032512" sldId="388"/>
            <ac:picMk id="4" creationId="{5C23BF3C-2279-313F-1917-5F8266E6505D}"/>
          </ac:picMkLst>
        </pc:picChg>
        <pc:picChg chg="add mod modCrop">
          <ac:chgData name="Susan Climan" userId="11bbcdc2-50ed-4f6d-be02-7c55be0d8cb3" providerId="ADAL" clId="{9348250D-FA0D-4A0A-99DF-84C277B1E27F}" dt="2024-04-23T18:11:41.816" v="259" actId="1440"/>
          <ac:picMkLst>
            <pc:docMk/>
            <pc:sldMk cId="3180032512" sldId="388"/>
            <ac:picMk id="6" creationId="{F67873A8-A134-B823-9981-359E58C68C0C}"/>
          </ac:picMkLst>
        </pc:picChg>
        <pc:picChg chg="del">
          <ac:chgData name="Susan Climan" userId="11bbcdc2-50ed-4f6d-be02-7c55be0d8cb3" providerId="ADAL" clId="{9348250D-FA0D-4A0A-99DF-84C277B1E27F}" dt="2024-04-23T18:06:45.746" v="228" actId="478"/>
          <ac:picMkLst>
            <pc:docMk/>
            <pc:sldMk cId="3180032512" sldId="388"/>
            <ac:picMk id="7" creationId="{93B6C1A1-66E7-6A77-54E7-979ADDBAD67D}"/>
          </ac:picMkLst>
        </pc:picChg>
        <pc:picChg chg="add mod modCrop">
          <ac:chgData name="Susan Climan" userId="11bbcdc2-50ed-4f6d-be02-7c55be0d8cb3" providerId="ADAL" clId="{9348250D-FA0D-4A0A-99DF-84C277B1E27F}" dt="2024-04-23T18:11:46.216" v="260" actId="1440"/>
          <ac:picMkLst>
            <pc:docMk/>
            <pc:sldMk cId="3180032512" sldId="388"/>
            <ac:picMk id="10" creationId="{722AB12B-59A8-EC14-837F-CE35EE57C832}"/>
          </ac:picMkLst>
        </pc:picChg>
      </pc:sldChg>
      <pc:sldChg chg="addSp delSp modSp new mod setBg addAnim delAnim">
        <pc:chgData name="Susan Climan" userId="11bbcdc2-50ed-4f6d-be02-7c55be0d8cb3" providerId="ADAL" clId="{9348250D-FA0D-4A0A-99DF-84C277B1E27F}" dt="2024-04-23T18:18:19.890" v="296" actId="20577"/>
        <pc:sldMkLst>
          <pc:docMk/>
          <pc:sldMk cId="1593362891" sldId="389"/>
        </pc:sldMkLst>
        <pc:spChg chg="mod ord">
          <ac:chgData name="Susan Climan" userId="11bbcdc2-50ed-4f6d-be02-7c55be0d8cb3" providerId="ADAL" clId="{9348250D-FA0D-4A0A-99DF-84C277B1E27F}" dt="2024-04-23T18:18:19.890" v="296" actId="20577"/>
          <ac:spMkLst>
            <pc:docMk/>
            <pc:sldMk cId="1593362891" sldId="389"/>
            <ac:spMk id="2" creationId="{3D1B3AD1-0E2E-9393-E803-47B309F34256}"/>
          </ac:spMkLst>
        </pc:spChg>
        <pc:spChg chg="del">
          <ac:chgData name="Susan Climan" userId="11bbcdc2-50ed-4f6d-be02-7c55be0d8cb3" providerId="ADAL" clId="{9348250D-FA0D-4A0A-99DF-84C277B1E27F}" dt="2024-04-23T17:57:01.153" v="53" actId="478"/>
          <ac:spMkLst>
            <pc:docMk/>
            <pc:sldMk cId="1593362891" sldId="389"/>
            <ac:spMk id="3" creationId="{EF2067BA-E674-959F-17FD-8F46AFCDBDEC}"/>
          </ac:spMkLst>
        </pc:spChg>
        <pc:spChg chg="mod ord">
          <ac:chgData name="Susan Climan" userId="11bbcdc2-50ed-4f6d-be02-7c55be0d8cb3" providerId="ADAL" clId="{9348250D-FA0D-4A0A-99DF-84C277B1E27F}" dt="2024-04-23T17:59:46.746" v="133" actId="26606"/>
          <ac:spMkLst>
            <pc:docMk/>
            <pc:sldMk cId="1593362891" sldId="389"/>
            <ac:spMk id="4" creationId="{CA99A144-729C-C5E5-982E-240634EEC619}"/>
          </ac:spMkLst>
        </pc:spChg>
        <pc:spChg chg="mod ord">
          <ac:chgData name="Susan Climan" userId="11bbcdc2-50ed-4f6d-be02-7c55be0d8cb3" providerId="ADAL" clId="{9348250D-FA0D-4A0A-99DF-84C277B1E27F}" dt="2024-04-23T17:59:46.746" v="133" actId="26606"/>
          <ac:spMkLst>
            <pc:docMk/>
            <pc:sldMk cId="1593362891" sldId="389"/>
            <ac:spMk id="5" creationId="{6953A2DB-6ABC-E315-E915-CC28E8724F09}"/>
          </ac:spMkLst>
        </pc:spChg>
        <pc:spChg chg="add del">
          <ac:chgData name="Susan Climan" userId="11bbcdc2-50ed-4f6d-be02-7c55be0d8cb3" providerId="ADAL" clId="{9348250D-FA0D-4A0A-99DF-84C277B1E27F}" dt="2024-04-23T17:59:12.545" v="93" actId="26606"/>
          <ac:spMkLst>
            <pc:docMk/>
            <pc:sldMk cId="1593362891" sldId="389"/>
            <ac:spMk id="16" creationId="{9CB95732-565A-4D2C-A3AB-CC460C0D3826}"/>
          </ac:spMkLst>
        </pc:spChg>
        <pc:spChg chg="add del">
          <ac:chgData name="Susan Climan" userId="11bbcdc2-50ed-4f6d-be02-7c55be0d8cb3" providerId="ADAL" clId="{9348250D-FA0D-4A0A-99DF-84C277B1E27F}" dt="2024-04-23T17:59:12.545" v="93" actId="26606"/>
          <ac:spMkLst>
            <pc:docMk/>
            <pc:sldMk cId="1593362891" sldId="389"/>
            <ac:spMk id="18" creationId="{77F1AF47-AE98-4034-BD91-1976FA4D9C4C}"/>
          </ac:spMkLst>
        </pc:spChg>
        <pc:spChg chg="add del">
          <ac:chgData name="Susan Climan" userId="11bbcdc2-50ed-4f6d-be02-7c55be0d8cb3" providerId="ADAL" clId="{9348250D-FA0D-4A0A-99DF-84C277B1E27F}" dt="2024-04-23T17:59:12.545" v="93" actId="26606"/>
          <ac:spMkLst>
            <pc:docMk/>
            <pc:sldMk cId="1593362891" sldId="389"/>
            <ac:spMk id="20" creationId="{8EC0EE2B-2029-48DD-893D-F528E651B07D}"/>
          </ac:spMkLst>
        </pc:spChg>
        <pc:spChg chg="add del">
          <ac:chgData name="Susan Climan" userId="11bbcdc2-50ed-4f6d-be02-7c55be0d8cb3" providerId="ADAL" clId="{9348250D-FA0D-4A0A-99DF-84C277B1E27F}" dt="2024-04-23T17:59:12.545" v="93" actId="26606"/>
          <ac:spMkLst>
            <pc:docMk/>
            <pc:sldMk cId="1593362891" sldId="389"/>
            <ac:spMk id="22" creationId="{45AE1D08-1ED1-4F59-B42F-4D8EA33DC8C6}"/>
          </ac:spMkLst>
        </pc:spChg>
        <pc:spChg chg="add del">
          <ac:chgData name="Susan Climan" userId="11bbcdc2-50ed-4f6d-be02-7c55be0d8cb3" providerId="ADAL" clId="{9348250D-FA0D-4A0A-99DF-84C277B1E27F}" dt="2024-04-23T17:59:12.545" v="93" actId="26606"/>
          <ac:spMkLst>
            <pc:docMk/>
            <pc:sldMk cId="1593362891" sldId="389"/>
            <ac:spMk id="24" creationId="{9A79B912-88EA-4640-BDEB-51B3B11A026A}"/>
          </ac:spMkLst>
        </pc:spChg>
        <pc:spChg chg="add del">
          <ac:chgData name="Susan Climan" userId="11bbcdc2-50ed-4f6d-be02-7c55be0d8cb3" providerId="ADAL" clId="{9348250D-FA0D-4A0A-99DF-84C277B1E27F}" dt="2024-04-23T17:59:19.277" v="95" actId="26606"/>
          <ac:spMkLst>
            <pc:docMk/>
            <pc:sldMk cId="1593362891" sldId="389"/>
            <ac:spMk id="26" creationId="{70155189-D96C-4527-B0EC-654B946BE615}"/>
          </ac:spMkLst>
        </pc:spChg>
        <pc:spChg chg="add del">
          <ac:chgData name="Susan Climan" userId="11bbcdc2-50ed-4f6d-be02-7c55be0d8cb3" providerId="ADAL" clId="{9348250D-FA0D-4A0A-99DF-84C277B1E27F}" dt="2024-04-23T17:59:46.746" v="133" actId="26606"/>
          <ac:spMkLst>
            <pc:docMk/>
            <pc:sldMk cId="1593362891" sldId="389"/>
            <ac:spMk id="28" creationId="{9CB95732-565A-4D2C-A3AB-CC460C0D3826}"/>
          </ac:spMkLst>
        </pc:spChg>
        <pc:spChg chg="add del">
          <ac:chgData name="Susan Climan" userId="11bbcdc2-50ed-4f6d-be02-7c55be0d8cb3" providerId="ADAL" clId="{9348250D-FA0D-4A0A-99DF-84C277B1E27F}" dt="2024-04-23T17:59:46.746" v="133" actId="26606"/>
          <ac:spMkLst>
            <pc:docMk/>
            <pc:sldMk cId="1593362891" sldId="389"/>
            <ac:spMk id="29" creationId="{77F1AF47-AE98-4034-BD91-1976FA4D9C4C}"/>
          </ac:spMkLst>
        </pc:spChg>
        <pc:spChg chg="add del">
          <ac:chgData name="Susan Climan" userId="11bbcdc2-50ed-4f6d-be02-7c55be0d8cb3" providerId="ADAL" clId="{9348250D-FA0D-4A0A-99DF-84C277B1E27F}" dt="2024-04-23T17:59:46.746" v="133" actId="26606"/>
          <ac:spMkLst>
            <pc:docMk/>
            <pc:sldMk cId="1593362891" sldId="389"/>
            <ac:spMk id="30" creationId="{8EC0EE2B-2029-48DD-893D-F528E651B07D}"/>
          </ac:spMkLst>
        </pc:spChg>
        <pc:spChg chg="add del">
          <ac:chgData name="Susan Climan" userId="11bbcdc2-50ed-4f6d-be02-7c55be0d8cb3" providerId="ADAL" clId="{9348250D-FA0D-4A0A-99DF-84C277B1E27F}" dt="2024-04-23T17:59:46.746" v="133" actId="26606"/>
          <ac:spMkLst>
            <pc:docMk/>
            <pc:sldMk cId="1593362891" sldId="389"/>
            <ac:spMk id="31" creationId="{45AE1D08-1ED1-4F59-B42F-4D8EA33DC8C6}"/>
          </ac:spMkLst>
        </pc:spChg>
        <pc:spChg chg="add del">
          <ac:chgData name="Susan Climan" userId="11bbcdc2-50ed-4f6d-be02-7c55be0d8cb3" providerId="ADAL" clId="{9348250D-FA0D-4A0A-99DF-84C277B1E27F}" dt="2024-04-23T17:59:46.746" v="133" actId="26606"/>
          <ac:spMkLst>
            <pc:docMk/>
            <pc:sldMk cId="1593362891" sldId="389"/>
            <ac:spMk id="32" creationId="{9A79B912-88EA-4640-BDEB-51B3B11A026A}"/>
          </ac:spMkLst>
        </pc:spChg>
        <pc:spChg chg="add">
          <ac:chgData name="Susan Climan" userId="11bbcdc2-50ed-4f6d-be02-7c55be0d8cb3" providerId="ADAL" clId="{9348250D-FA0D-4A0A-99DF-84C277B1E27F}" dt="2024-04-23T17:59:46.746" v="133" actId="26606"/>
          <ac:spMkLst>
            <pc:docMk/>
            <pc:sldMk cId="1593362891" sldId="389"/>
            <ac:spMk id="34" creationId="{8C886788-700E-4D20-9F80-E0E96837A203}"/>
          </ac:spMkLst>
        </pc:spChg>
        <pc:spChg chg="add del">
          <ac:chgData name="Susan Climan" userId="11bbcdc2-50ed-4f6d-be02-7c55be0d8cb3" providerId="ADAL" clId="{9348250D-FA0D-4A0A-99DF-84C277B1E27F}" dt="2024-04-23T17:59:40.841" v="132" actId="26606"/>
          <ac:spMkLst>
            <pc:docMk/>
            <pc:sldMk cId="1593362891" sldId="389"/>
            <ac:spMk id="37" creationId="{848F64AA-5BE2-4280-BEFA-DC288118FCCE}"/>
          </ac:spMkLst>
        </pc:spChg>
        <pc:spChg chg="add">
          <ac:chgData name="Susan Climan" userId="11bbcdc2-50ed-4f6d-be02-7c55be0d8cb3" providerId="ADAL" clId="{9348250D-FA0D-4A0A-99DF-84C277B1E27F}" dt="2024-04-23T17:59:46.746" v="133" actId="26606"/>
          <ac:spMkLst>
            <pc:docMk/>
            <pc:sldMk cId="1593362891" sldId="389"/>
            <ac:spMk id="39" creationId="{1850674C-4E08-4C62-A3E2-6337FE4F7D86}"/>
          </ac:spMkLst>
        </pc:spChg>
        <pc:spChg chg="add">
          <ac:chgData name="Susan Climan" userId="11bbcdc2-50ed-4f6d-be02-7c55be0d8cb3" providerId="ADAL" clId="{9348250D-FA0D-4A0A-99DF-84C277B1E27F}" dt="2024-04-23T17:59:46.746" v="133" actId="26606"/>
          <ac:spMkLst>
            <pc:docMk/>
            <pc:sldMk cId="1593362891" sldId="389"/>
            <ac:spMk id="41" creationId="{BCE4FF05-2B0C-4C97-A9B4-E163085A90E1}"/>
          </ac:spMkLst>
        </pc:spChg>
        <pc:spChg chg="add">
          <ac:chgData name="Susan Climan" userId="11bbcdc2-50ed-4f6d-be02-7c55be0d8cb3" providerId="ADAL" clId="{9348250D-FA0D-4A0A-99DF-84C277B1E27F}" dt="2024-04-23T17:59:46.746" v="133" actId="26606"/>
          <ac:spMkLst>
            <pc:docMk/>
            <pc:sldMk cId="1593362891" sldId="389"/>
            <ac:spMk id="43" creationId="{529C2A7A-A6B6-4A56-B11C-8E967D88A60D}"/>
          </ac:spMkLst>
        </pc:spChg>
        <pc:spChg chg="add">
          <ac:chgData name="Susan Climan" userId="11bbcdc2-50ed-4f6d-be02-7c55be0d8cb3" providerId="ADAL" clId="{9348250D-FA0D-4A0A-99DF-84C277B1E27F}" dt="2024-04-23T17:59:46.746" v="133" actId="26606"/>
          <ac:spMkLst>
            <pc:docMk/>
            <pc:sldMk cId="1593362891" sldId="389"/>
            <ac:spMk id="45" creationId="{FDBD7205-E536-4134-8768-AC3E1A3C5E59}"/>
          </ac:spMkLst>
        </pc:spChg>
        <pc:picChg chg="add mod ord modCrop">
          <ac:chgData name="Susan Climan" userId="11bbcdc2-50ed-4f6d-be02-7c55be0d8cb3" providerId="ADAL" clId="{9348250D-FA0D-4A0A-99DF-84C277B1E27F}" dt="2024-04-23T18:05:59.310" v="224" actId="1076"/>
          <ac:picMkLst>
            <pc:docMk/>
            <pc:sldMk cId="1593362891" sldId="389"/>
            <ac:picMk id="7" creationId="{B3E1A684-9DC8-E8EC-6D92-893B728CBCFD}"/>
          </ac:picMkLst>
        </pc:picChg>
        <pc:picChg chg="add mod ord modCrop">
          <ac:chgData name="Susan Climan" userId="11bbcdc2-50ed-4f6d-be02-7c55be0d8cb3" providerId="ADAL" clId="{9348250D-FA0D-4A0A-99DF-84C277B1E27F}" dt="2024-04-23T18:06:29.013" v="227" actId="166"/>
          <ac:picMkLst>
            <pc:docMk/>
            <pc:sldMk cId="1593362891" sldId="389"/>
            <ac:picMk id="9" creationId="{A6D34D0C-2EED-FBAF-FF58-CD7A988F3E01}"/>
          </ac:picMkLst>
        </pc:picChg>
        <pc:picChg chg="add mod ord modCrop">
          <ac:chgData name="Susan Climan" userId="11bbcdc2-50ed-4f6d-be02-7c55be0d8cb3" providerId="ADAL" clId="{9348250D-FA0D-4A0A-99DF-84C277B1E27F}" dt="2024-04-23T18:05:56.684" v="223" actId="1076"/>
          <ac:picMkLst>
            <pc:docMk/>
            <pc:sldMk cId="1593362891" sldId="389"/>
            <ac:picMk id="11" creationId="{7F822889-F96D-9B0C-7CEA-8F9554ED9110}"/>
          </ac:picMkLst>
        </pc:picChg>
      </pc:sldChg>
      <pc:sldChg chg="addSp modSp new del mod">
        <pc:chgData name="Susan Climan" userId="11bbcdc2-50ed-4f6d-be02-7c55be0d8cb3" providerId="ADAL" clId="{9348250D-FA0D-4A0A-99DF-84C277B1E27F}" dt="2024-04-23T18:26:41.590" v="316" actId="2696"/>
        <pc:sldMkLst>
          <pc:docMk/>
          <pc:sldMk cId="3380642216" sldId="390"/>
        </pc:sldMkLst>
        <pc:picChg chg="add mod">
          <ac:chgData name="Susan Climan" userId="11bbcdc2-50ed-4f6d-be02-7c55be0d8cb3" providerId="ADAL" clId="{9348250D-FA0D-4A0A-99DF-84C277B1E27F}" dt="2024-04-23T18:15:26.043" v="276" actId="1076"/>
          <ac:picMkLst>
            <pc:docMk/>
            <pc:sldMk cId="3380642216" sldId="390"/>
            <ac:picMk id="5" creationId="{694B0F34-37C6-7A38-5DEA-B5448FD0F91D}"/>
          </ac:picMkLst>
        </pc:picChg>
        <pc:picChg chg="add mod">
          <ac:chgData name="Susan Climan" userId="11bbcdc2-50ed-4f6d-be02-7c55be0d8cb3" providerId="ADAL" clId="{9348250D-FA0D-4A0A-99DF-84C277B1E27F}" dt="2024-04-23T18:15:28.544" v="278" actId="1076"/>
          <ac:picMkLst>
            <pc:docMk/>
            <pc:sldMk cId="3380642216" sldId="390"/>
            <ac:picMk id="6" creationId="{4383B118-5622-3BE5-95A2-10C7F7E71560}"/>
          </ac:picMkLst>
        </pc:picChg>
      </pc:sldChg>
    </pc:docChg>
  </pc:docChgLst>
  <pc:docChgLst>
    <pc:chgData name="Susan Climan" userId="11bbcdc2-50ed-4f6d-be02-7c55be0d8cb3" providerId="ADAL" clId="{02E1A38B-165A-41DD-A6C9-3F92EDE0092A}"/>
    <pc:docChg chg="addSld delSld modSection">
      <pc:chgData name="Susan Climan" userId="11bbcdc2-50ed-4f6d-be02-7c55be0d8cb3" providerId="ADAL" clId="{02E1A38B-165A-41DD-A6C9-3F92EDE0092A}" dt="2022-01-07T21:57:17.478" v="1" actId="2696"/>
      <pc:docMkLst>
        <pc:docMk/>
      </pc:docMkLst>
      <pc:sldChg chg="add del">
        <pc:chgData name="Susan Climan" userId="11bbcdc2-50ed-4f6d-be02-7c55be0d8cb3" providerId="ADAL" clId="{02E1A38B-165A-41DD-A6C9-3F92EDE0092A}" dt="2022-01-07T21:57:17.478" v="1" actId="2696"/>
        <pc:sldMkLst>
          <pc:docMk/>
          <pc:sldMk cId="2858164334" sldId="386"/>
        </pc:sldMkLst>
      </pc:sldChg>
    </pc:docChg>
  </pc:docChgLst>
  <pc:docChgLst>
    <pc:chgData name="Susan Climan" userId="11bbcdc2-50ed-4f6d-be02-7c55be0d8cb3" providerId="ADAL" clId="{D2BF89D3-D75F-4D47-96E3-3F82F02D45B4}"/>
    <pc:docChg chg="undo redo custSel addSld delSld modSld sldOrd modSection">
      <pc:chgData name="Susan Climan" userId="11bbcdc2-50ed-4f6d-be02-7c55be0d8cb3" providerId="ADAL" clId="{D2BF89D3-D75F-4D47-96E3-3F82F02D45B4}" dt="2021-06-24T19:49:15.833" v="3270" actId="1076"/>
      <pc:docMkLst>
        <pc:docMk/>
      </pc:docMkLst>
      <pc:sldChg chg="modNotesTx">
        <pc:chgData name="Susan Climan" userId="11bbcdc2-50ed-4f6d-be02-7c55be0d8cb3" providerId="ADAL" clId="{D2BF89D3-D75F-4D47-96E3-3F82F02D45B4}" dt="2021-06-23T13:56:20.692" v="696" actId="20577"/>
        <pc:sldMkLst>
          <pc:docMk/>
          <pc:sldMk cId="1065461868" sldId="263"/>
        </pc:sldMkLst>
      </pc:sldChg>
      <pc:sldChg chg="modNotesTx">
        <pc:chgData name="Susan Climan" userId="11bbcdc2-50ed-4f6d-be02-7c55be0d8cb3" providerId="ADAL" clId="{D2BF89D3-D75F-4D47-96E3-3F82F02D45B4}" dt="2021-06-22T20:25:29.922" v="7" actId="20577"/>
        <pc:sldMkLst>
          <pc:docMk/>
          <pc:sldMk cId="3642473763" sldId="266"/>
        </pc:sldMkLst>
      </pc:sldChg>
      <pc:sldChg chg="addSp delSp modSp mod ord modNotesTx">
        <pc:chgData name="Susan Climan" userId="11bbcdc2-50ed-4f6d-be02-7c55be0d8cb3" providerId="ADAL" clId="{D2BF89D3-D75F-4D47-96E3-3F82F02D45B4}" dt="2021-06-24T18:10:13.455" v="2568" actId="20577"/>
        <pc:sldMkLst>
          <pc:docMk/>
          <pc:sldMk cId="2059894092" sldId="279"/>
        </pc:sldMkLst>
        <pc:picChg chg="add del mod">
          <ac:chgData name="Susan Climan" userId="11bbcdc2-50ed-4f6d-be02-7c55be0d8cb3" providerId="ADAL" clId="{D2BF89D3-D75F-4D47-96E3-3F82F02D45B4}" dt="2021-06-24T17:49:48.086" v="1956" actId="478"/>
          <ac:picMkLst>
            <pc:docMk/>
            <pc:sldMk cId="2059894092" sldId="279"/>
            <ac:picMk id="4" creationId="{F5AFFE67-ED63-406F-8392-73D4EE5A1039}"/>
          </ac:picMkLst>
        </pc:picChg>
      </pc:sldChg>
      <pc:sldChg chg="modNotesTx">
        <pc:chgData name="Susan Climan" userId="11bbcdc2-50ed-4f6d-be02-7c55be0d8cb3" providerId="ADAL" clId="{D2BF89D3-D75F-4D47-96E3-3F82F02D45B4}" dt="2021-06-22T20:30:52.684" v="46" actId="20577"/>
        <pc:sldMkLst>
          <pc:docMk/>
          <pc:sldMk cId="1395167298" sldId="281"/>
        </pc:sldMkLst>
      </pc:sldChg>
      <pc:sldChg chg="addSp delSp modSp mod setBg addAnim delAnim modNotesTx">
        <pc:chgData name="Susan Climan" userId="11bbcdc2-50ed-4f6d-be02-7c55be0d8cb3" providerId="ADAL" clId="{D2BF89D3-D75F-4D47-96E3-3F82F02D45B4}" dt="2021-06-24T19:49:15.833" v="3270" actId="1076"/>
        <pc:sldMkLst>
          <pc:docMk/>
          <pc:sldMk cId="1401347297" sldId="282"/>
        </pc:sldMkLst>
        <pc:spChg chg="mod">
          <ac:chgData name="Susan Climan" userId="11bbcdc2-50ed-4f6d-be02-7c55be0d8cb3" providerId="ADAL" clId="{D2BF89D3-D75F-4D47-96E3-3F82F02D45B4}" dt="2021-06-24T19:48:52.264" v="3269" actId="14100"/>
          <ac:spMkLst>
            <pc:docMk/>
            <pc:sldMk cId="1401347297" sldId="282"/>
            <ac:spMk id="2" creationId="{AF10F870-5F0D-9048-B672-501EF52A3D18}"/>
          </ac:spMkLst>
        </pc:spChg>
        <pc:spChg chg="mod ord">
          <ac:chgData name="Susan Climan" userId="11bbcdc2-50ed-4f6d-be02-7c55be0d8cb3" providerId="ADAL" clId="{D2BF89D3-D75F-4D47-96E3-3F82F02D45B4}" dt="2021-06-24T19:48:50.500" v="3267" actId="26606"/>
          <ac:spMkLst>
            <pc:docMk/>
            <pc:sldMk cId="1401347297" sldId="282"/>
            <ac:spMk id="3" creationId="{DA21C045-1EBC-3845-B118-E50FE7A58691}"/>
          </ac:spMkLst>
        </pc:spChg>
        <pc:spChg chg="mod ord">
          <ac:chgData name="Susan Climan" userId="11bbcdc2-50ed-4f6d-be02-7c55be0d8cb3" providerId="ADAL" clId="{D2BF89D3-D75F-4D47-96E3-3F82F02D45B4}" dt="2021-06-24T19:48:50.500" v="3267" actId="26606"/>
          <ac:spMkLst>
            <pc:docMk/>
            <pc:sldMk cId="1401347297" sldId="282"/>
            <ac:spMk id="4" creationId="{E300CEA2-DB32-5F44-AC50-791656A14A75}"/>
          </ac:spMkLst>
        </pc:spChg>
        <pc:spChg chg="add del">
          <ac:chgData name="Susan Climan" userId="11bbcdc2-50ed-4f6d-be02-7c55be0d8cb3" providerId="ADAL" clId="{D2BF89D3-D75F-4D47-96E3-3F82F02D45B4}" dt="2021-06-24T19:48:46.242" v="3265" actId="26606"/>
          <ac:spMkLst>
            <pc:docMk/>
            <pc:sldMk cId="1401347297" sldId="282"/>
            <ac:spMk id="15" creationId="{5B9CE10B-7217-4727-A3A7-5DF664DEB4F7}"/>
          </ac:spMkLst>
        </pc:spChg>
        <pc:spChg chg="add del">
          <ac:chgData name="Susan Climan" userId="11bbcdc2-50ed-4f6d-be02-7c55be0d8cb3" providerId="ADAL" clId="{D2BF89D3-D75F-4D47-96E3-3F82F02D45B4}" dt="2021-06-24T19:48:46.242" v="3265" actId="26606"/>
          <ac:spMkLst>
            <pc:docMk/>
            <pc:sldMk cId="1401347297" sldId="282"/>
            <ac:spMk id="21" creationId="{04357C93-F0CB-4A1C-8F77-4E9063789819}"/>
          </ac:spMkLst>
        </pc:spChg>
        <pc:spChg chg="add del">
          <ac:chgData name="Susan Climan" userId="11bbcdc2-50ed-4f6d-be02-7c55be0d8cb3" providerId="ADAL" clId="{D2BF89D3-D75F-4D47-96E3-3F82F02D45B4}" dt="2021-06-24T19:48:50.500" v="3267" actId="26606"/>
          <ac:spMkLst>
            <pc:docMk/>
            <pc:sldMk cId="1401347297" sldId="282"/>
            <ac:spMk id="23" creationId="{2151139A-886F-4B97-8815-729AD3831BBD}"/>
          </ac:spMkLst>
        </pc:spChg>
        <pc:spChg chg="add del">
          <ac:chgData name="Susan Climan" userId="11bbcdc2-50ed-4f6d-be02-7c55be0d8cb3" providerId="ADAL" clId="{D2BF89D3-D75F-4D47-96E3-3F82F02D45B4}" dt="2021-06-24T19:48:50.500" v="3267" actId="26606"/>
          <ac:spMkLst>
            <pc:docMk/>
            <pc:sldMk cId="1401347297" sldId="282"/>
            <ac:spMk id="24" creationId="{5428AC11-BFDF-42EF-80FF-717BBF909067}"/>
          </ac:spMkLst>
        </pc:spChg>
        <pc:spChg chg="add del">
          <ac:chgData name="Susan Climan" userId="11bbcdc2-50ed-4f6d-be02-7c55be0d8cb3" providerId="ADAL" clId="{D2BF89D3-D75F-4D47-96E3-3F82F02D45B4}" dt="2021-06-24T19:48:50.500" v="3267" actId="26606"/>
          <ac:spMkLst>
            <pc:docMk/>
            <pc:sldMk cId="1401347297" sldId="282"/>
            <ac:spMk id="25" creationId="{2CC56AF6-38E4-490B-8E2B-1A1037B4EDD4}"/>
          </ac:spMkLst>
        </pc:spChg>
        <pc:spChg chg="add del">
          <ac:chgData name="Susan Climan" userId="11bbcdc2-50ed-4f6d-be02-7c55be0d8cb3" providerId="ADAL" clId="{D2BF89D3-D75F-4D47-96E3-3F82F02D45B4}" dt="2021-06-24T19:48:50.500" v="3267" actId="26606"/>
          <ac:spMkLst>
            <pc:docMk/>
            <pc:sldMk cId="1401347297" sldId="282"/>
            <ac:spMk id="26" creationId="{2339A6F5-AD6A-4D80-8AD9-6290D13AC49F}"/>
          </ac:spMkLst>
        </pc:spChg>
        <pc:grpChg chg="add del">
          <ac:chgData name="Susan Climan" userId="11bbcdc2-50ed-4f6d-be02-7c55be0d8cb3" providerId="ADAL" clId="{D2BF89D3-D75F-4D47-96E3-3F82F02D45B4}" dt="2021-06-24T19:48:46.242" v="3265" actId="26606"/>
          <ac:grpSpMkLst>
            <pc:docMk/>
            <pc:sldMk cId="1401347297" sldId="282"/>
            <ac:grpSpMk id="17" creationId="{3AF6A671-C637-4547-85F4-51B6D1881399}"/>
          </ac:grpSpMkLst>
        </pc:grpChg>
        <pc:picChg chg="add mod ord">
          <ac:chgData name="Susan Climan" userId="11bbcdc2-50ed-4f6d-be02-7c55be0d8cb3" providerId="ADAL" clId="{D2BF89D3-D75F-4D47-96E3-3F82F02D45B4}" dt="2021-06-24T19:49:15.833" v="3270" actId="1076"/>
          <ac:picMkLst>
            <pc:docMk/>
            <pc:sldMk cId="1401347297" sldId="282"/>
            <ac:picMk id="6" creationId="{C611C873-9CCC-4B7A-A066-9D2D0A32B548}"/>
          </ac:picMkLst>
        </pc:picChg>
        <pc:picChg chg="del">
          <ac:chgData name="Susan Climan" userId="11bbcdc2-50ed-4f6d-be02-7c55be0d8cb3" providerId="ADAL" clId="{D2BF89D3-D75F-4D47-96E3-3F82F02D45B4}" dt="2021-06-24T19:47:36.370" v="3252" actId="478"/>
          <ac:picMkLst>
            <pc:docMk/>
            <pc:sldMk cId="1401347297" sldId="282"/>
            <ac:picMk id="7" creationId="{786E97FE-401D-46BB-A5EE-61DC58ABDAFA}"/>
          </ac:picMkLst>
        </pc:picChg>
        <pc:picChg chg="del">
          <ac:chgData name="Susan Climan" userId="11bbcdc2-50ed-4f6d-be02-7c55be0d8cb3" providerId="ADAL" clId="{D2BF89D3-D75F-4D47-96E3-3F82F02D45B4}" dt="2021-06-24T19:47:23.591" v="3247" actId="478"/>
          <ac:picMkLst>
            <pc:docMk/>
            <pc:sldMk cId="1401347297" sldId="282"/>
            <ac:picMk id="9" creationId="{BA6CF165-C110-4152-BA0C-861C5CAAEBE6}"/>
          </ac:picMkLst>
        </pc:picChg>
        <pc:picChg chg="add mod ord">
          <ac:chgData name="Susan Climan" userId="11bbcdc2-50ed-4f6d-be02-7c55be0d8cb3" providerId="ADAL" clId="{D2BF89D3-D75F-4D47-96E3-3F82F02D45B4}" dt="2021-06-24T19:48:50.500" v="3267" actId="26606"/>
          <ac:picMkLst>
            <pc:docMk/>
            <pc:sldMk cId="1401347297" sldId="282"/>
            <ac:picMk id="10" creationId="{900CD5D0-8CF7-4FBC-9877-8906891BD5E6}"/>
          </ac:picMkLst>
        </pc:picChg>
      </pc:sldChg>
      <pc:sldChg chg="modNotesTx">
        <pc:chgData name="Susan Climan" userId="11bbcdc2-50ed-4f6d-be02-7c55be0d8cb3" providerId="ADAL" clId="{D2BF89D3-D75F-4D47-96E3-3F82F02D45B4}" dt="2021-06-22T20:25:00.152" v="3" actId="20577"/>
        <pc:sldMkLst>
          <pc:docMk/>
          <pc:sldMk cId="2342012350" sldId="310"/>
        </pc:sldMkLst>
      </pc:sldChg>
      <pc:sldChg chg="modNotesTx">
        <pc:chgData name="Susan Climan" userId="11bbcdc2-50ed-4f6d-be02-7c55be0d8cb3" providerId="ADAL" clId="{D2BF89D3-D75F-4D47-96E3-3F82F02D45B4}" dt="2021-06-22T20:27:46.753" v="33" actId="20577"/>
        <pc:sldMkLst>
          <pc:docMk/>
          <pc:sldMk cId="406024604" sldId="331"/>
        </pc:sldMkLst>
      </pc:sldChg>
      <pc:sldChg chg="modNotesTx">
        <pc:chgData name="Susan Climan" userId="11bbcdc2-50ed-4f6d-be02-7c55be0d8cb3" providerId="ADAL" clId="{D2BF89D3-D75F-4D47-96E3-3F82F02D45B4}" dt="2021-06-22T20:26:39.137" v="27" actId="20577"/>
        <pc:sldMkLst>
          <pc:docMk/>
          <pc:sldMk cId="1818132886" sldId="332"/>
        </pc:sldMkLst>
      </pc:sldChg>
      <pc:sldChg chg="modNotesTx">
        <pc:chgData name="Susan Climan" userId="11bbcdc2-50ed-4f6d-be02-7c55be0d8cb3" providerId="ADAL" clId="{D2BF89D3-D75F-4D47-96E3-3F82F02D45B4}" dt="2021-06-23T13:54:24.973" v="662" actId="114"/>
        <pc:sldMkLst>
          <pc:docMk/>
          <pc:sldMk cId="3776723056" sldId="333"/>
        </pc:sldMkLst>
      </pc:sldChg>
      <pc:sldChg chg="modNotesTx">
        <pc:chgData name="Susan Climan" userId="11bbcdc2-50ed-4f6d-be02-7c55be0d8cb3" providerId="ADAL" clId="{D2BF89D3-D75F-4D47-96E3-3F82F02D45B4}" dt="2021-06-23T13:54:01.847" v="661" actId="20577"/>
        <pc:sldMkLst>
          <pc:docMk/>
          <pc:sldMk cId="3371886974" sldId="335"/>
        </pc:sldMkLst>
      </pc:sldChg>
      <pc:sldChg chg="modSp mod ord">
        <pc:chgData name="Susan Climan" userId="11bbcdc2-50ed-4f6d-be02-7c55be0d8cb3" providerId="ADAL" clId="{D2BF89D3-D75F-4D47-96E3-3F82F02D45B4}" dt="2021-06-24T14:12:00.993" v="1661"/>
        <pc:sldMkLst>
          <pc:docMk/>
          <pc:sldMk cId="1567790543" sldId="337"/>
        </pc:sldMkLst>
        <pc:spChg chg="mod">
          <ac:chgData name="Susan Climan" userId="11bbcdc2-50ed-4f6d-be02-7c55be0d8cb3" providerId="ADAL" clId="{D2BF89D3-D75F-4D47-96E3-3F82F02D45B4}" dt="2021-06-22T20:30:08.935" v="44" actId="20577"/>
          <ac:spMkLst>
            <pc:docMk/>
            <pc:sldMk cId="1567790543" sldId="337"/>
            <ac:spMk id="11" creationId="{A582EBF2-179F-405A-971D-475CD82C577C}"/>
          </ac:spMkLst>
        </pc:spChg>
      </pc:sldChg>
      <pc:sldChg chg="addSp modSp mod setBg modNotesTx">
        <pc:chgData name="Susan Climan" userId="11bbcdc2-50ed-4f6d-be02-7c55be0d8cb3" providerId="ADAL" clId="{D2BF89D3-D75F-4D47-96E3-3F82F02D45B4}" dt="2021-06-24T18:47:11.836" v="3245" actId="14100"/>
        <pc:sldMkLst>
          <pc:docMk/>
          <pc:sldMk cId="3376232778" sldId="345"/>
        </pc:sldMkLst>
        <pc:spChg chg="mod">
          <ac:chgData name="Susan Climan" userId="11bbcdc2-50ed-4f6d-be02-7c55be0d8cb3" providerId="ADAL" clId="{D2BF89D3-D75F-4D47-96E3-3F82F02D45B4}" dt="2021-06-24T18:47:11.836" v="3245" actId="14100"/>
          <ac:spMkLst>
            <pc:docMk/>
            <pc:sldMk cId="3376232778" sldId="345"/>
            <ac:spMk id="2" creationId="{AF10F870-5F0D-9048-B672-501EF52A3D18}"/>
          </ac:spMkLst>
        </pc:spChg>
        <pc:spChg chg="mod ord">
          <ac:chgData name="Susan Climan" userId="11bbcdc2-50ed-4f6d-be02-7c55be0d8cb3" providerId="ADAL" clId="{D2BF89D3-D75F-4D47-96E3-3F82F02D45B4}" dt="2021-06-24T18:46:52.184" v="3241" actId="26606"/>
          <ac:spMkLst>
            <pc:docMk/>
            <pc:sldMk cId="3376232778" sldId="345"/>
            <ac:spMk id="3" creationId="{DA21C045-1EBC-3845-B118-E50FE7A58691}"/>
          </ac:spMkLst>
        </pc:spChg>
        <pc:spChg chg="mod ord">
          <ac:chgData name="Susan Climan" userId="11bbcdc2-50ed-4f6d-be02-7c55be0d8cb3" providerId="ADAL" clId="{D2BF89D3-D75F-4D47-96E3-3F82F02D45B4}" dt="2021-06-24T18:46:52.184" v="3241" actId="26606"/>
          <ac:spMkLst>
            <pc:docMk/>
            <pc:sldMk cId="3376232778" sldId="345"/>
            <ac:spMk id="4" creationId="{E300CEA2-DB32-5F44-AC50-791656A14A75}"/>
          </ac:spMkLst>
        </pc:spChg>
        <pc:spChg chg="add">
          <ac:chgData name="Susan Climan" userId="11bbcdc2-50ed-4f6d-be02-7c55be0d8cb3" providerId="ADAL" clId="{D2BF89D3-D75F-4D47-96E3-3F82F02D45B4}" dt="2021-06-24T18:46:52.184" v="3241" actId="26606"/>
          <ac:spMkLst>
            <pc:docMk/>
            <pc:sldMk cId="3376232778" sldId="345"/>
            <ac:spMk id="10" creationId="{B7BD7FCF-A254-4A97-A15C-319B67622677}"/>
          </ac:spMkLst>
        </pc:spChg>
        <pc:spChg chg="add">
          <ac:chgData name="Susan Climan" userId="11bbcdc2-50ed-4f6d-be02-7c55be0d8cb3" providerId="ADAL" clId="{D2BF89D3-D75F-4D47-96E3-3F82F02D45B4}" dt="2021-06-24T18:46:52.184" v="3241" actId="26606"/>
          <ac:spMkLst>
            <pc:docMk/>
            <pc:sldMk cId="3376232778" sldId="345"/>
            <ac:spMk id="12" creationId="{52FFAF72-6204-4676-9C6F-9A4CC4D91805}"/>
          </ac:spMkLst>
        </pc:spChg>
        <pc:picChg chg="add mod">
          <ac:chgData name="Susan Climan" userId="11bbcdc2-50ed-4f6d-be02-7c55be0d8cb3" providerId="ADAL" clId="{D2BF89D3-D75F-4D47-96E3-3F82F02D45B4}" dt="2021-06-24T18:47:01.506" v="3243" actId="1076"/>
          <ac:picMkLst>
            <pc:docMk/>
            <pc:sldMk cId="3376232778" sldId="345"/>
            <ac:picMk id="5" creationId="{1C29BFD7-D8EA-43FA-A287-15D2B2E5E803}"/>
          </ac:picMkLst>
        </pc:picChg>
      </pc:sldChg>
      <pc:sldChg chg="modNotesTx">
        <pc:chgData name="Susan Climan" userId="11bbcdc2-50ed-4f6d-be02-7c55be0d8cb3" providerId="ADAL" clId="{D2BF89D3-D75F-4D47-96E3-3F82F02D45B4}" dt="2021-06-22T20:28:18.312" v="34" actId="20577"/>
        <pc:sldMkLst>
          <pc:docMk/>
          <pc:sldMk cId="3165733279" sldId="347"/>
        </pc:sldMkLst>
      </pc:sldChg>
      <pc:sldChg chg="addSp modSp mod modNotesTx">
        <pc:chgData name="Susan Climan" userId="11bbcdc2-50ed-4f6d-be02-7c55be0d8cb3" providerId="ADAL" clId="{D2BF89D3-D75F-4D47-96E3-3F82F02D45B4}" dt="2021-06-24T18:11:33.249" v="2579" actId="27636"/>
        <pc:sldMkLst>
          <pc:docMk/>
          <pc:sldMk cId="1671664610" sldId="373"/>
        </pc:sldMkLst>
        <pc:spChg chg="mod">
          <ac:chgData name="Susan Climan" userId="11bbcdc2-50ed-4f6d-be02-7c55be0d8cb3" providerId="ADAL" clId="{D2BF89D3-D75F-4D47-96E3-3F82F02D45B4}" dt="2021-06-24T18:11:33.249" v="2579" actId="27636"/>
          <ac:spMkLst>
            <pc:docMk/>
            <pc:sldMk cId="1671664610" sldId="373"/>
            <ac:spMk id="4" creationId="{D1B319B1-0344-FE41-8792-65646E1C7687}"/>
          </ac:spMkLst>
        </pc:spChg>
        <pc:picChg chg="add mod">
          <ac:chgData name="Susan Climan" userId="11bbcdc2-50ed-4f6d-be02-7c55be0d8cb3" providerId="ADAL" clId="{D2BF89D3-D75F-4D47-96E3-3F82F02D45B4}" dt="2021-06-24T17:49:34.879" v="1953" actId="1076"/>
          <ac:picMkLst>
            <pc:docMk/>
            <pc:sldMk cId="1671664610" sldId="373"/>
            <ac:picMk id="5" creationId="{D297A271-0544-403A-80CD-F4C3873B4879}"/>
          </ac:picMkLst>
        </pc:picChg>
      </pc:sldChg>
      <pc:sldChg chg="addSp delSp modSp mod ord setBg modNotesTx">
        <pc:chgData name="Susan Climan" userId="11bbcdc2-50ed-4f6d-be02-7c55be0d8cb3" providerId="ADAL" clId="{D2BF89D3-D75F-4D47-96E3-3F82F02D45B4}" dt="2021-06-24T17:49:17.216" v="1949" actId="1076"/>
        <pc:sldMkLst>
          <pc:docMk/>
          <pc:sldMk cId="3969988517" sldId="374"/>
        </pc:sldMkLst>
        <pc:spChg chg="mod">
          <ac:chgData name="Susan Climan" userId="11bbcdc2-50ed-4f6d-be02-7c55be0d8cb3" providerId="ADAL" clId="{D2BF89D3-D75F-4D47-96E3-3F82F02D45B4}" dt="2021-06-24T17:49:17.216" v="1949" actId="1076"/>
          <ac:spMkLst>
            <pc:docMk/>
            <pc:sldMk cId="3969988517" sldId="374"/>
            <ac:spMk id="3" creationId="{0BD6C6B7-6CB5-48C6-BE4C-5E6F53A32016}"/>
          </ac:spMkLst>
        </pc:spChg>
        <pc:spChg chg="mod ord">
          <ac:chgData name="Susan Climan" userId="11bbcdc2-50ed-4f6d-be02-7c55be0d8cb3" providerId="ADAL" clId="{D2BF89D3-D75F-4D47-96E3-3F82F02D45B4}" dt="2021-06-23T16:13:20.546" v="1068" actId="14100"/>
          <ac:spMkLst>
            <pc:docMk/>
            <pc:sldMk cId="3969988517" sldId="374"/>
            <ac:spMk id="5" creationId="{3F986585-2ED3-466E-A8F2-ADB90482833D}"/>
          </ac:spMkLst>
        </pc:spChg>
        <pc:spChg chg="add del">
          <ac:chgData name="Susan Climan" userId="11bbcdc2-50ed-4f6d-be02-7c55be0d8cb3" providerId="ADAL" clId="{D2BF89D3-D75F-4D47-96E3-3F82F02D45B4}" dt="2021-06-23T16:12:09.838" v="1046" actId="26606"/>
          <ac:spMkLst>
            <pc:docMk/>
            <pc:sldMk cId="3969988517" sldId="374"/>
            <ac:spMk id="12" creationId="{5E52985E-2553-471E-82AA-5ED7A329890A}"/>
          </ac:spMkLst>
        </pc:spChg>
        <pc:spChg chg="add del">
          <ac:chgData name="Susan Climan" userId="11bbcdc2-50ed-4f6d-be02-7c55be0d8cb3" providerId="ADAL" clId="{D2BF89D3-D75F-4D47-96E3-3F82F02D45B4}" dt="2021-06-23T16:12:11.863" v="1048" actId="26606"/>
          <ac:spMkLst>
            <pc:docMk/>
            <pc:sldMk cId="3969988517" sldId="374"/>
            <ac:spMk id="16" creationId="{C1A2385B-1D2A-4E17-84FA-6CB7F0AAE473}"/>
          </ac:spMkLst>
        </pc:spChg>
        <pc:spChg chg="add del">
          <ac:chgData name="Susan Climan" userId="11bbcdc2-50ed-4f6d-be02-7c55be0d8cb3" providerId="ADAL" clId="{D2BF89D3-D75F-4D47-96E3-3F82F02D45B4}" dt="2021-06-23T16:12:11.863" v="1048" actId="26606"/>
          <ac:spMkLst>
            <pc:docMk/>
            <pc:sldMk cId="3969988517" sldId="374"/>
            <ac:spMk id="17" creationId="{385E1BDC-A9B0-4A87-82E3-F3187F69A802}"/>
          </ac:spMkLst>
        </pc:spChg>
        <pc:spChg chg="add del">
          <ac:chgData name="Susan Climan" userId="11bbcdc2-50ed-4f6d-be02-7c55be0d8cb3" providerId="ADAL" clId="{D2BF89D3-D75F-4D47-96E3-3F82F02D45B4}" dt="2021-06-23T16:12:11.863" v="1048" actId="26606"/>
          <ac:spMkLst>
            <pc:docMk/>
            <pc:sldMk cId="3969988517" sldId="374"/>
            <ac:spMk id="18" creationId="{5E791F2F-79DB-4CC0-9FA1-001E3E91E8B7}"/>
          </ac:spMkLst>
        </pc:spChg>
        <pc:spChg chg="add del">
          <ac:chgData name="Susan Climan" userId="11bbcdc2-50ed-4f6d-be02-7c55be0d8cb3" providerId="ADAL" clId="{D2BF89D3-D75F-4D47-96E3-3F82F02D45B4}" dt="2021-06-23T16:12:11.863" v="1048" actId="26606"/>
          <ac:spMkLst>
            <pc:docMk/>
            <pc:sldMk cId="3969988517" sldId="374"/>
            <ac:spMk id="19" creationId="{0990C621-3B8B-4820-8328-D47EF7CE823C}"/>
          </ac:spMkLst>
        </pc:spChg>
        <pc:spChg chg="add del">
          <ac:chgData name="Susan Climan" userId="11bbcdc2-50ed-4f6d-be02-7c55be0d8cb3" providerId="ADAL" clId="{D2BF89D3-D75F-4D47-96E3-3F82F02D45B4}" dt="2021-06-23T16:12:35.514" v="1054" actId="26606"/>
          <ac:spMkLst>
            <pc:docMk/>
            <pc:sldMk cId="3969988517" sldId="374"/>
            <ac:spMk id="20" creationId="{C13237C8-E62C-4F0D-A318-BD6FB6C2D138}"/>
          </ac:spMkLst>
        </pc:spChg>
        <pc:spChg chg="add del">
          <ac:chgData name="Susan Climan" userId="11bbcdc2-50ed-4f6d-be02-7c55be0d8cb3" providerId="ADAL" clId="{D2BF89D3-D75F-4D47-96E3-3F82F02D45B4}" dt="2021-06-23T16:12:17.301" v="1050" actId="26606"/>
          <ac:spMkLst>
            <pc:docMk/>
            <pc:sldMk cId="3969988517" sldId="374"/>
            <ac:spMk id="21" creationId="{5AAE9118-0436-4488-AC4A-C14DF6A7B6B1}"/>
          </ac:spMkLst>
        </pc:spChg>
        <pc:spChg chg="add del">
          <ac:chgData name="Susan Climan" userId="11bbcdc2-50ed-4f6d-be02-7c55be0d8cb3" providerId="ADAL" clId="{D2BF89D3-D75F-4D47-96E3-3F82F02D45B4}" dt="2021-06-23T16:12:17.301" v="1050" actId="26606"/>
          <ac:spMkLst>
            <pc:docMk/>
            <pc:sldMk cId="3969988517" sldId="374"/>
            <ac:spMk id="22" creationId="{1B10F861-B8F1-49C7-BD58-EAB20CEE7F93}"/>
          </ac:spMkLst>
        </pc:spChg>
        <pc:spChg chg="add del">
          <ac:chgData name="Susan Climan" userId="11bbcdc2-50ed-4f6d-be02-7c55be0d8cb3" providerId="ADAL" clId="{D2BF89D3-D75F-4D47-96E3-3F82F02D45B4}" dt="2021-06-23T16:12:17.301" v="1050" actId="26606"/>
          <ac:spMkLst>
            <pc:docMk/>
            <pc:sldMk cId="3969988517" sldId="374"/>
            <ac:spMk id="23" creationId="{61F6E425-22AB-4DA2-8FAC-58ADB58EF6C3}"/>
          </ac:spMkLst>
        </pc:spChg>
        <pc:spChg chg="add del">
          <ac:chgData name="Susan Climan" userId="11bbcdc2-50ed-4f6d-be02-7c55be0d8cb3" providerId="ADAL" clId="{D2BF89D3-D75F-4D47-96E3-3F82F02D45B4}" dt="2021-06-23T16:12:35.514" v="1054" actId="26606"/>
          <ac:spMkLst>
            <pc:docMk/>
            <pc:sldMk cId="3969988517" sldId="374"/>
            <ac:spMk id="24" creationId="{8CB5D2D7-DF65-4E86-BFBA-FFB9B5ACEB64}"/>
          </ac:spMkLst>
        </pc:spChg>
        <pc:spChg chg="add del">
          <ac:chgData name="Susan Climan" userId="11bbcdc2-50ed-4f6d-be02-7c55be0d8cb3" providerId="ADAL" clId="{D2BF89D3-D75F-4D47-96E3-3F82F02D45B4}" dt="2021-06-23T16:12:27.011" v="1052" actId="26606"/>
          <ac:spMkLst>
            <pc:docMk/>
            <pc:sldMk cId="3969988517" sldId="374"/>
            <ac:spMk id="25" creationId="{5AAE9118-0436-4488-AC4A-C14DF6A7B6B1}"/>
          </ac:spMkLst>
        </pc:spChg>
        <pc:spChg chg="add del">
          <ac:chgData name="Susan Climan" userId="11bbcdc2-50ed-4f6d-be02-7c55be0d8cb3" providerId="ADAL" clId="{D2BF89D3-D75F-4D47-96E3-3F82F02D45B4}" dt="2021-06-23T16:12:27.011" v="1052" actId="26606"/>
          <ac:spMkLst>
            <pc:docMk/>
            <pc:sldMk cId="3969988517" sldId="374"/>
            <ac:spMk id="26" creationId="{48AADC38-41AB-482C-B8C3-6B9CD91B678A}"/>
          </ac:spMkLst>
        </pc:spChg>
        <pc:spChg chg="add del">
          <ac:chgData name="Susan Climan" userId="11bbcdc2-50ed-4f6d-be02-7c55be0d8cb3" providerId="ADAL" clId="{D2BF89D3-D75F-4D47-96E3-3F82F02D45B4}" dt="2021-06-23T16:12:35.514" v="1054" actId="26606"/>
          <ac:spMkLst>
            <pc:docMk/>
            <pc:sldMk cId="3969988517" sldId="374"/>
            <ac:spMk id="28" creationId="{AAAE94E3-A7DB-4868-B1E3-E49703488BBC}"/>
          </ac:spMkLst>
        </pc:spChg>
        <pc:spChg chg="add del">
          <ac:chgData name="Susan Climan" userId="11bbcdc2-50ed-4f6d-be02-7c55be0d8cb3" providerId="ADAL" clId="{D2BF89D3-D75F-4D47-96E3-3F82F02D45B4}" dt="2021-06-23T16:12:35.514" v="1054" actId="26606"/>
          <ac:spMkLst>
            <pc:docMk/>
            <pc:sldMk cId="3969988517" sldId="374"/>
            <ac:spMk id="31" creationId="{3873B707-463F-40B0-8227-E8CC6C67EB25}"/>
          </ac:spMkLst>
        </pc:spChg>
        <pc:spChg chg="add del">
          <ac:chgData name="Susan Climan" userId="11bbcdc2-50ed-4f6d-be02-7c55be0d8cb3" providerId="ADAL" clId="{D2BF89D3-D75F-4D47-96E3-3F82F02D45B4}" dt="2021-06-23T16:12:35.514" v="1054" actId="26606"/>
          <ac:spMkLst>
            <pc:docMk/>
            <pc:sldMk cId="3969988517" sldId="374"/>
            <ac:spMk id="32" creationId="{19C9EAEA-39D0-4B0E-A0EB-51E7B26740B1}"/>
          </ac:spMkLst>
        </pc:spChg>
        <pc:spChg chg="add">
          <ac:chgData name="Susan Climan" userId="11bbcdc2-50ed-4f6d-be02-7c55be0d8cb3" providerId="ADAL" clId="{D2BF89D3-D75F-4D47-96E3-3F82F02D45B4}" dt="2021-06-23T16:12:35.521" v="1055" actId="26606"/>
          <ac:spMkLst>
            <pc:docMk/>
            <pc:sldMk cId="3969988517" sldId="374"/>
            <ac:spMk id="34" creationId="{352BEC0E-22F8-46D0-9632-375DB541B06C}"/>
          </ac:spMkLst>
        </pc:spChg>
        <pc:spChg chg="add">
          <ac:chgData name="Susan Climan" userId="11bbcdc2-50ed-4f6d-be02-7c55be0d8cb3" providerId="ADAL" clId="{D2BF89D3-D75F-4D47-96E3-3F82F02D45B4}" dt="2021-06-23T16:12:35.521" v="1055" actId="26606"/>
          <ac:spMkLst>
            <pc:docMk/>
            <pc:sldMk cId="3969988517" sldId="374"/>
            <ac:spMk id="35" creationId="{3FCFB1DE-0B7E-48CC-BA90-B2AB0889F9D6}"/>
          </ac:spMkLst>
        </pc:spChg>
        <pc:grpChg chg="add del">
          <ac:chgData name="Susan Climan" userId="11bbcdc2-50ed-4f6d-be02-7c55be0d8cb3" providerId="ADAL" clId="{D2BF89D3-D75F-4D47-96E3-3F82F02D45B4}" dt="2021-06-23T16:12:35.514" v="1054" actId="26606"/>
          <ac:grpSpMkLst>
            <pc:docMk/>
            <pc:sldMk cId="3969988517" sldId="374"/>
            <ac:grpSpMk id="29" creationId="{1DE889C7-FAD6-4397-98E2-05D503484459}"/>
          </ac:grpSpMkLst>
        </pc:grpChg>
        <pc:picChg chg="add mod">
          <ac:chgData name="Susan Climan" userId="11bbcdc2-50ed-4f6d-be02-7c55be0d8cb3" providerId="ADAL" clId="{D2BF89D3-D75F-4D47-96E3-3F82F02D45B4}" dt="2021-06-23T16:13:30.769" v="1071" actId="14100"/>
          <ac:picMkLst>
            <pc:docMk/>
            <pc:sldMk cId="3969988517" sldId="374"/>
            <ac:picMk id="4" creationId="{7CCAAD78-D5C8-4300-9412-4B0C1B4C597A}"/>
          </ac:picMkLst>
        </pc:picChg>
        <pc:picChg chg="mod ord">
          <ac:chgData name="Susan Climan" userId="11bbcdc2-50ed-4f6d-be02-7c55be0d8cb3" providerId="ADAL" clId="{D2BF89D3-D75F-4D47-96E3-3F82F02D45B4}" dt="2021-06-23T16:13:23.216" v="1069" actId="14100"/>
          <ac:picMkLst>
            <pc:docMk/>
            <pc:sldMk cId="3969988517" sldId="374"/>
            <ac:picMk id="7" creationId="{4256B6FC-17EA-4426-A052-52793822DA58}"/>
          </ac:picMkLst>
        </pc:picChg>
        <pc:picChg chg="add mod">
          <ac:chgData name="Susan Climan" userId="11bbcdc2-50ed-4f6d-be02-7c55be0d8cb3" providerId="ADAL" clId="{D2BF89D3-D75F-4D47-96E3-3F82F02D45B4}" dt="2021-06-24T17:49:11.328" v="1948" actId="1076"/>
          <ac:picMkLst>
            <pc:docMk/>
            <pc:sldMk cId="3969988517" sldId="374"/>
            <ac:picMk id="8" creationId="{96430687-0DE1-4125-A266-5C3BD59CDCAC}"/>
          </ac:picMkLst>
        </pc:picChg>
        <pc:cxnChg chg="add del">
          <ac:chgData name="Susan Climan" userId="11bbcdc2-50ed-4f6d-be02-7c55be0d8cb3" providerId="ADAL" clId="{D2BF89D3-D75F-4D47-96E3-3F82F02D45B4}" dt="2021-06-23T16:12:09.838" v="1046" actId="26606"/>
          <ac:cxnSpMkLst>
            <pc:docMk/>
            <pc:sldMk cId="3969988517" sldId="374"/>
            <ac:cxnSpMk id="14" creationId="{DAE3ABC6-4042-4293-A7DF-F01181363B7E}"/>
          </ac:cxnSpMkLst>
        </pc:cxnChg>
      </pc:sldChg>
      <pc:sldChg chg="modNotesTx">
        <pc:chgData name="Susan Climan" userId="11bbcdc2-50ed-4f6d-be02-7c55be0d8cb3" providerId="ADAL" clId="{D2BF89D3-D75F-4D47-96E3-3F82F02D45B4}" dt="2021-06-22T20:29:41.416" v="43" actId="20577"/>
        <pc:sldMkLst>
          <pc:docMk/>
          <pc:sldMk cId="2156483415" sldId="376"/>
        </pc:sldMkLst>
      </pc:sldChg>
      <pc:sldChg chg="addSp delSp modSp add mod setBg setClrOvrMap modNotesTx">
        <pc:chgData name="Susan Climan" userId="11bbcdc2-50ed-4f6d-be02-7c55be0d8cb3" providerId="ADAL" clId="{D2BF89D3-D75F-4D47-96E3-3F82F02D45B4}" dt="2021-06-24T18:38:09.198" v="2877" actId="14100"/>
        <pc:sldMkLst>
          <pc:docMk/>
          <pc:sldMk cId="886436908" sldId="378"/>
        </pc:sldMkLst>
        <pc:spChg chg="mod">
          <ac:chgData name="Susan Climan" userId="11bbcdc2-50ed-4f6d-be02-7c55be0d8cb3" providerId="ADAL" clId="{D2BF89D3-D75F-4D47-96E3-3F82F02D45B4}" dt="2021-06-23T16:08:45.812" v="1032" actId="14100"/>
          <ac:spMkLst>
            <pc:docMk/>
            <pc:sldMk cId="886436908" sldId="378"/>
            <ac:spMk id="2" creationId="{F0CADE36-848E-A843-89E2-7768BBF4DD78}"/>
          </ac:spMkLst>
        </pc:spChg>
        <pc:spChg chg="mod ord">
          <ac:chgData name="Susan Climan" userId="11bbcdc2-50ed-4f6d-be02-7c55be0d8cb3" providerId="ADAL" clId="{D2BF89D3-D75F-4D47-96E3-3F82F02D45B4}" dt="2021-06-23T16:05:30.226" v="733" actId="26606"/>
          <ac:spMkLst>
            <pc:docMk/>
            <pc:sldMk cId="886436908" sldId="378"/>
            <ac:spMk id="4" creationId="{D1B319B1-0344-FE41-8792-65646E1C7687}"/>
          </ac:spMkLst>
        </pc:spChg>
        <pc:spChg chg="add del">
          <ac:chgData name="Susan Climan" userId="11bbcdc2-50ed-4f6d-be02-7c55be0d8cb3" providerId="ADAL" clId="{D2BF89D3-D75F-4D47-96E3-3F82F02D45B4}" dt="2021-06-23T16:05:25.673" v="730" actId="26606"/>
          <ac:spMkLst>
            <pc:docMk/>
            <pc:sldMk cId="886436908" sldId="378"/>
            <ac:spMk id="11" creationId="{A3BAF07C-C39E-42EB-BB22-8D46691D9735}"/>
          </ac:spMkLst>
        </pc:spChg>
        <pc:spChg chg="add del">
          <ac:chgData name="Susan Climan" userId="11bbcdc2-50ed-4f6d-be02-7c55be0d8cb3" providerId="ADAL" clId="{D2BF89D3-D75F-4D47-96E3-3F82F02D45B4}" dt="2021-06-23T16:05:30.216" v="732" actId="26606"/>
          <ac:spMkLst>
            <pc:docMk/>
            <pc:sldMk cId="886436908" sldId="378"/>
            <ac:spMk id="34" creationId="{2B566528-1B12-4246-9431-5C2D7D081168}"/>
          </ac:spMkLst>
        </pc:spChg>
        <pc:spChg chg="add">
          <ac:chgData name="Susan Climan" userId="11bbcdc2-50ed-4f6d-be02-7c55be0d8cb3" providerId="ADAL" clId="{D2BF89D3-D75F-4D47-96E3-3F82F02D45B4}" dt="2021-06-23T16:05:30.226" v="733" actId="26606"/>
          <ac:spMkLst>
            <pc:docMk/>
            <pc:sldMk cId="886436908" sldId="378"/>
            <ac:spMk id="37" creationId="{A3BAF07C-C39E-42EB-BB22-8D46691D9735}"/>
          </ac:spMkLst>
        </pc:spChg>
        <pc:grpChg chg="add del">
          <ac:chgData name="Susan Climan" userId="11bbcdc2-50ed-4f6d-be02-7c55be0d8cb3" providerId="ADAL" clId="{D2BF89D3-D75F-4D47-96E3-3F82F02D45B4}" dt="2021-06-23T16:05:25.673" v="730" actId="26606"/>
          <ac:grpSpMkLst>
            <pc:docMk/>
            <pc:sldMk cId="886436908" sldId="378"/>
            <ac:grpSpMk id="13" creationId="{D8E9CF54-0466-4261-9E62-0249E60E1886}"/>
          </ac:grpSpMkLst>
        </pc:grpChg>
        <pc:grpChg chg="add del">
          <ac:chgData name="Susan Climan" userId="11bbcdc2-50ed-4f6d-be02-7c55be0d8cb3" providerId="ADAL" clId="{D2BF89D3-D75F-4D47-96E3-3F82F02D45B4}" dt="2021-06-23T16:05:30.216" v="732" actId="26606"/>
          <ac:grpSpMkLst>
            <pc:docMk/>
            <pc:sldMk cId="886436908" sldId="378"/>
            <ac:grpSpMk id="17" creationId="{5995D10D-E9C9-47DB-AE7E-801FEF38F5C9}"/>
          </ac:grpSpMkLst>
        </pc:grpChg>
        <pc:grpChg chg="add del">
          <ac:chgData name="Susan Climan" userId="11bbcdc2-50ed-4f6d-be02-7c55be0d8cb3" providerId="ADAL" clId="{D2BF89D3-D75F-4D47-96E3-3F82F02D45B4}" dt="2021-06-23T16:05:30.216" v="732" actId="26606"/>
          <ac:grpSpMkLst>
            <pc:docMk/>
            <pc:sldMk cId="886436908" sldId="378"/>
            <ac:grpSpMk id="35" creationId="{828A5161-06F1-46CF-8AD7-844680A59E13}"/>
          </ac:grpSpMkLst>
        </pc:grpChg>
        <pc:grpChg chg="add">
          <ac:chgData name="Susan Climan" userId="11bbcdc2-50ed-4f6d-be02-7c55be0d8cb3" providerId="ADAL" clId="{D2BF89D3-D75F-4D47-96E3-3F82F02D45B4}" dt="2021-06-23T16:05:30.226" v="733" actId="26606"/>
          <ac:grpSpMkLst>
            <pc:docMk/>
            <pc:sldMk cId="886436908" sldId="378"/>
            <ac:grpSpMk id="38" creationId="{D8E9CF54-0466-4261-9E62-0249E60E1886}"/>
          </ac:grpSpMkLst>
        </pc:grpChg>
        <pc:picChg chg="del">
          <ac:chgData name="Susan Climan" userId="11bbcdc2-50ed-4f6d-be02-7c55be0d8cb3" providerId="ADAL" clId="{D2BF89D3-D75F-4D47-96E3-3F82F02D45B4}" dt="2021-06-23T16:04:49.971" v="723" actId="478"/>
          <ac:picMkLst>
            <pc:docMk/>
            <pc:sldMk cId="886436908" sldId="378"/>
            <ac:picMk id="3" creationId="{1C077A12-163D-4843-BD02-FA796403D7EC}"/>
          </ac:picMkLst>
        </pc:picChg>
        <pc:picChg chg="add mod">
          <ac:chgData name="Susan Climan" userId="11bbcdc2-50ed-4f6d-be02-7c55be0d8cb3" providerId="ADAL" clId="{D2BF89D3-D75F-4D47-96E3-3F82F02D45B4}" dt="2021-06-23T16:05:30.226" v="733" actId="26606"/>
          <ac:picMkLst>
            <pc:docMk/>
            <pc:sldMk cId="886436908" sldId="378"/>
            <ac:picMk id="6" creationId="{134100FA-89D8-475D-8380-6B8676040627}"/>
          </ac:picMkLst>
        </pc:picChg>
        <pc:picChg chg="add mod">
          <ac:chgData name="Susan Climan" userId="11bbcdc2-50ed-4f6d-be02-7c55be0d8cb3" providerId="ADAL" clId="{D2BF89D3-D75F-4D47-96E3-3F82F02D45B4}" dt="2021-06-24T18:38:09.198" v="2877" actId="14100"/>
          <ac:picMkLst>
            <pc:docMk/>
            <pc:sldMk cId="886436908" sldId="378"/>
            <ac:picMk id="33" creationId="{6034CF91-AA19-479C-86DD-A28DA67E4BBC}"/>
          </ac:picMkLst>
        </pc:picChg>
      </pc:sldChg>
      <pc:sldChg chg="addSp delSp modSp add mod ord setBg modNotesTx">
        <pc:chgData name="Susan Climan" userId="11bbcdc2-50ed-4f6d-be02-7c55be0d8cb3" providerId="ADAL" clId="{D2BF89D3-D75F-4D47-96E3-3F82F02D45B4}" dt="2021-06-24T18:38:54.027" v="2886" actId="1076"/>
        <pc:sldMkLst>
          <pc:docMk/>
          <pc:sldMk cId="1297554053" sldId="379"/>
        </pc:sldMkLst>
        <pc:spChg chg="mod">
          <ac:chgData name="Susan Climan" userId="11bbcdc2-50ed-4f6d-be02-7c55be0d8cb3" providerId="ADAL" clId="{D2BF89D3-D75F-4D47-96E3-3F82F02D45B4}" dt="2021-06-24T18:37:56.012" v="2874" actId="14100"/>
          <ac:spMkLst>
            <pc:docMk/>
            <pc:sldMk cId="1297554053" sldId="379"/>
            <ac:spMk id="2" creationId="{F0CADE36-848E-A843-89E2-7768BBF4DD78}"/>
          </ac:spMkLst>
        </pc:spChg>
        <pc:spChg chg="mod ord">
          <ac:chgData name="Susan Climan" userId="11bbcdc2-50ed-4f6d-be02-7c55be0d8cb3" providerId="ADAL" clId="{D2BF89D3-D75F-4D47-96E3-3F82F02D45B4}" dt="2021-06-23T16:22:19.864" v="1116" actId="27636"/>
          <ac:spMkLst>
            <pc:docMk/>
            <pc:sldMk cId="1297554053" sldId="379"/>
            <ac:spMk id="4" creationId="{D1B319B1-0344-FE41-8792-65646E1C7687}"/>
          </ac:spMkLst>
        </pc:spChg>
        <pc:spChg chg="add mod">
          <ac:chgData name="Susan Climan" userId="11bbcdc2-50ed-4f6d-be02-7c55be0d8cb3" providerId="ADAL" clId="{D2BF89D3-D75F-4D47-96E3-3F82F02D45B4}" dt="2021-06-23T16:23:57.324" v="1132" actId="122"/>
          <ac:spMkLst>
            <pc:docMk/>
            <pc:sldMk cId="1297554053" sldId="379"/>
            <ac:spMk id="9" creationId="{96353E45-F772-4CDD-8EF0-A6AA38E62865}"/>
          </ac:spMkLst>
        </pc:spChg>
        <pc:spChg chg="add del">
          <ac:chgData name="Susan Climan" userId="11bbcdc2-50ed-4f6d-be02-7c55be0d8cb3" providerId="ADAL" clId="{D2BF89D3-D75F-4D47-96E3-3F82F02D45B4}" dt="2021-06-23T16:21:56.901" v="1106" actId="26606"/>
          <ac:spMkLst>
            <pc:docMk/>
            <pc:sldMk cId="1297554053" sldId="379"/>
            <ac:spMk id="77" creationId="{524E9777-DF7E-45E5-B387-86C306DA64AB}"/>
          </ac:spMkLst>
        </pc:spChg>
        <pc:spChg chg="add del">
          <ac:chgData name="Susan Climan" userId="11bbcdc2-50ed-4f6d-be02-7c55be0d8cb3" providerId="ADAL" clId="{D2BF89D3-D75F-4D47-96E3-3F82F02D45B4}" dt="2021-06-23T16:21:56.901" v="1106" actId="26606"/>
          <ac:spMkLst>
            <pc:docMk/>
            <pc:sldMk cId="1297554053" sldId="379"/>
            <ac:spMk id="79" creationId="{90464369-70FA-42AF-948F-80664CA7BFE5}"/>
          </ac:spMkLst>
        </pc:spChg>
        <pc:spChg chg="add del">
          <ac:chgData name="Susan Climan" userId="11bbcdc2-50ed-4f6d-be02-7c55be0d8cb3" providerId="ADAL" clId="{D2BF89D3-D75F-4D47-96E3-3F82F02D45B4}" dt="2021-06-23T16:21:56.901" v="1106" actId="26606"/>
          <ac:spMkLst>
            <pc:docMk/>
            <pc:sldMk cId="1297554053" sldId="379"/>
            <ac:spMk id="81" creationId="{A6604B49-AD5C-4590-B051-06C8222ECD99}"/>
          </ac:spMkLst>
        </pc:spChg>
        <pc:spChg chg="add del">
          <ac:chgData name="Susan Climan" userId="11bbcdc2-50ed-4f6d-be02-7c55be0d8cb3" providerId="ADAL" clId="{D2BF89D3-D75F-4D47-96E3-3F82F02D45B4}" dt="2021-06-23T16:21:56.901" v="1106" actId="26606"/>
          <ac:spMkLst>
            <pc:docMk/>
            <pc:sldMk cId="1297554053" sldId="379"/>
            <ac:spMk id="83" creationId="{A648176E-454C-437C-B0FC-9B82FCF32B24}"/>
          </ac:spMkLst>
        </pc:spChg>
        <pc:spChg chg="add del">
          <ac:chgData name="Susan Climan" userId="11bbcdc2-50ed-4f6d-be02-7c55be0d8cb3" providerId="ADAL" clId="{D2BF89D3-D75F-4D47-96E3-3F82F02D45B4}" dt="2021-06-23T16:21:56.901" v="1106" actId="26606"/>
          <ac:spMkLst>
            <pc:docMk/>
            <pc:sldMk cId="1297554053" sldId="379"/>
            <ac:spMk id="85" creationId="{4335D5A6-AB7A-4677-8D44-034515D66C4B}"/>
          </ac:spMkLst>
        </pc:spChg>
        <pc:spChg chg="add del">
          <ac:chgData name="Susan Climan" userId="11bbcdc2-50ed-4f6d-be02-7c55be0d8cb3" providerId="ADAL" clId="{D2BF89D3-D75F-4D47-96E3-3F82F02D45B4}" dt="2021-06-23T16:22:03.663" v="1110" actId="26606"/>
          <ac:spMkLst>
            <pc:docMk/>
            <pc:sldMk cId="1297554053" sldId="379"/>
            <ac:spMk id="103" creationId="{78907291-9D6D-4740-81DB-441477BCA279}"/>
          </ac:spMkLst>
        </pc:spChg>
        <pc:spChg chg="add del">
          <ac:chgData name="Susan Climan" userId="11bbcdc2-50ed-4f6d-be02-7c55be0d8cb3" providerId="ADAL" clId="{D2BF89D3-D75F-4D47-96E3-3F82F02D45B4}" dt="2021-06-23T16:22:01.008" v="1108" actId="26606"/>
          <ac:spMkLst>
            <pc:docMk/>
            <pc:sldMk cId="1297554053" sldId="379"/>
            <ac:spMk id="1034" creationId="{11C035A6-3DD9-461C-9A70-5BCEC3A07486}"/>
          </ac:spMkLst>
        </pc:spChg>
        <pc:spChg chg="add del">
          <ac:chgData name="Susan Climan" userId="11bbcdc2-50ed-4f6d-be02-7c55be0d8cb3" providerId="ADAL" clId="{D2BF89D3-D75F-4D47-96E3-3F82F02D45B4}" dt="2021-06-23T16:22:01.008" v="1108" actId="26606"/>
          <ac:spMkLst>
            <pc:docMk/>
            <pc:sldMk cId="1297554053" sldId="379"/>
            <ac:spMk id="1037" creationId="{0DA909B4-15FF-46A6-8A7F-7AEF977FE9ED}"/>
          </ac:spMkLst>
        </pc:spChg>
        <pc:spChg chg="add del">
          <ac:chgData name="Susan Climan" userId="11bbcdc2-50ed-4f6d-be02-7c55be0d8cb3" providerId="ADAL" clId="{D2BF89D3-D75F-4D47-96E3-3F82F02D45B4}" dt="2021-06-23T16:22:01.008" v="1108" actId="26606"/>
          <ac:spMkLst>
            <pc:docMk/>
            <pc:sldMk cId="1297554053" sldId="379"/>
            <ac:spMk id="1038" creationId="{1382A32C-5B0C-4B1C-A074-76C6DBCC9F87}"/>
          </ac:spMkLst>
        </pc:spChg>
        <pc:spChg chg="add del">
          <ac:chgData name="Susan Climan" userId="11bbcdc2-50ed-4f6d-be02-7c55be0d8cb3" providerId="ADAL" clId="{D2BF89D3-D75F-4D47-96E3-3F82F02D45B4}" dt="2021-06-23T16:22:03.663" v="1110" actId="26606"/>
          <ac:spMkLst>
            <pc:docMk/>
            <pc:sldMk cId="1297554053" sldId="379"/>
            <ac:spMk id="1040" creationId="{9D3A9E89-033E-4C4A-8C41-416DABFFD307}"/>
          </ac:spMkLst>
        </pc:spChg>
        <pc:spChg chg="add del">
          <ac:chgData name="Susan Climan" userId="11bbcdc2-50ed-4f6d-be02-7c55be0d8cb3" providerId="ADAL" clId="{D2BF89D3-D75F-4D47-96E3-3F82F02D45B4}" dt="2021-06-23T16:22:03.663" v="1110" actId="26606"/>
          <ac:spMkLst>
            <pc:docMk/>
            <pc:sldMk cId="1297554053" sldId="379"/>
            <ac:spMk id="1041" creationId="{86293361-111E-427D-8E5B-256944AC8395}"/>
          </ac:spMkLst>
        </pc:spChg>
        <pc:spChg chg="add del">
          <ac:chgData name="Susan Climan" userId="11bbcdc2-50ed-4f6d-be02-7c55be0d8cb3" providerId="ADAL" clId="{D2BF89D3-D75F-4D47-96E3-3F82F02D45B4}" dt="2021-06-23T16:22:15.562" v="1112" actId="26606"/>
          <ac:spMkLst>
            <pc:docMk/>
            <pc:sldMk cId="1297554053" sldId="379"/>
            <ac:spMk id="1046" creationId="{524E9777-DF7E-45E5-B387-86C306DA64AB}"/>
          </ac:spMkLst>
        </pc:spChg>
        <pc:spChg chg="add del">
          <ac:chgData name="Susan Climan" userId="11bbcdc2-50ed-4f6d-be02-7c55be0d8cb3" providerId="ADAL" clId="{D2BF89D3-D75F-4D47-96E3-3F82F02D45B4}" dt="2021-06-23T16:22:15.562" v="1112" actId="26606"/>
          <ac:spMkLst>
            <pc:docMk/>
            <pc:sldMk cId="1297554053" sldId="379"/>
            <ac:spMk id="1047" creationId="{90464369-70FA-42AF-948F-80664CA7BFE5}"/>
          </ac:spMkLst>
        </pc:spChg>
        <pc:spChg chg="add del">
          <ac:chgData name="Susan Climan" userId="11bbcdc2-50ed-4f6d-be02-7c55be0d8cb3" providerId="ADAL" clId="{D2BF89D3-D75F-4D47-96E3-3F82F02D45B4}" dt="2021-06-23T16:22:15.562" v="1112" actId="26606"/>
          <ac:spMkLst>
            <pc:docMk/>
            <pc:sldMk cId="1297554053" sldId="379"/>
            <ac:spMk id="1048" creationId="{A6604B49-AD5C-4590-B051-06C8222ECD99}"/>
          </ac:spMkLst>
        </pc:spChg>
        <pc:spChg chg="add del">
          <ac:chgData name="Susan Climan" userId="11bbcdc2-50ed-4f6d-be02-7c55be0d8cb3" providerId="ADAL" clId="{D2BF89D3-D75F-4D47-96E3-3F82F02D45B4}" dt="2021-06-23T16:22:15.562" v="1112" actId="26606"/>
          <ac:spMkLst>
            <pc:docMk/>
            <pc:sldMk cId="1297554053" sldId="379"/>
            <ac:spMk id="1049" creationId="{A648176E-454C-437C-B0FC-9B82FCF32B24}"/>
          </ac:spMkLst>
        </pc:spChg>
        <pc:spChg chg="add del">
          <ac:chgData name="Susan Climan" userId="11bbcdc2-50ed-4f6d-be02-7c55be0d8cb3" providerId="ADAL" clId="{D2BF89D3-D75F-4D47-96E3-3F82F02D45B4}" dt="2021-06-23T16:22:15.562" v="1112" actId="26606"/>
          <ac:spMkLst>
            <pc:docMk/>
            <pc:sldMk cId="1297554053" sldId="379"/>
            <ac:spMk id="1050" creationId="{4335D5A6-AB7A-4677-8D44-034515D66C4B}"/>
          </ac:spMkLst>
        </pc:spChg>
        <pc:grpChg chg="add del">
          <ac:chgData name="Susan Climan" userId="11bbcdc2-50ed-4f6d-be02-7c55be0d8cb3" providerId="ADAL" clId="{D2BF89D3-D75F-4D47-96E3-3F82F02D45B4}" dt="2021-06-23T16:22:01.008" v="1108" actId="26606"/>
          <ac:grpSpMkLst>
            <pc:docMk/>
            <pc:sldMk cId="1297554053" sldId="379"/>
            <ac:grpSpMk id="1035" creationId="{19A6B5CE-CB1D-48EE-8B43-E952235C8371}"/>
          </ac:grpSpMkLst>
        </pc:grpChg>
        <pc:grpChg chg="add del">
          <ac:chgData name="Susan Climan" userId="11bbcdc2-50ed-4f6d-be02-7c55be0d8cb3" providerId="ADAL" clId="{D2BF89D3-D75F-4D47-96E3-3F82F02D45B4}" dt="2021-06-23T16:22:03.663" v="1110" actId="26606"/>
          <ac:grpSpMkLst>
            <pc:docMk/>
            <pc:sldMk cId="1297554053" sldId="379"/>
            <ac:grpSpMk id="1042" creationId="{8BBC9DF1-2774-4E06-A984-F9553C5DD917}"/>
          </ac:grpSpMkLst>
        </pc:grpChg>
        <pc:graphicFrameChg chg="add del mod">
          <ac:chgData name="Susan Climan" userId="11bbcdc2-50ed-4f6d-be02-7c55be0d8cb3" providerId="ADAL" clId="{D2BF89D3-D75F-4D47-96E3-3F82F02D45B4}" dt="2021-06-23T16:20:49.754" v="1103"/>
          <ac:graphicFrameMkLst>
            <pc:docMk/>
            <pc:sldMk cId="1297554053" sldId="379"/>
            <ac:graphicFrameMk id="5" creationId="{151431AC-BABE-44A1-B92B-9CFFEB3B9364}"/>
          </ac:graphicFrameMkLst>
        </pc:graphicFrameChg>
        <pc:graphicFrameChg chg="add del mod">
          <ac:chgData name="Susan Climan" userId="11bbcdc2-50ed-4f6d-be02-7c55be0d8cb3" providerId="ADAL" clId="{D2BF89D3-D75F-4D47-96E3-3F82F02D45B4}" dt="2021-06-23T16:20:49.754" v="1103"/>
          <ac:graphicFrameMkLst>
            <pc:docMk/>
            <pc:sldMk cId="1297554053" sldId="379"/>
            <ac:graphicFrameMk id="6" creationId="{313FE073-E197-40BE-AE84-88C37B57C9DB}"/>
          </ac:graphicFrameMkLst>
        </pc:graphicFrameChg>
        <pc:graphicFrameChg chg="add del mod">
          <ac:chgData name="Susan Climan" userId="11bbcdc2-50ed-4f6d-be02-7c55be0d8cb3" providerId="ADAL" clId="{D2BF89D3-D75F-4D47-96E3-3F82F02D45B4}" dt="2021-06-23T16:20:49.754" v="1103"/>
          <ac:graphicFrameMkLst>
            <pc:docMk/>
            <pc:sldMk cId="1297554053" sldId="379"/>
            <ac:graphicFrameMk id="7" creationId="{B492B781-BD26-4223-8669-AE45CD0C1502}"/>
          </ac:graphicFrameMkLst>
        </pc:graphicFrameChg>
        <pc:graphicFrameChg chg="add mod ord modGraphic">
          <ac:chgData name="Susan Climan" userId="11bbcdc2-50ed-4f6d-be02-7c55be0d8cb3" providerId="ADAL" clId="{D2BF89D3-D75F-4D47-96E3-3F82F02D45B4}" dt="2021-06-23T16:22:15.562" v="1112" actId="26606"/>
          <ac:graphicFrameMkLst>
            <pc:docMk/>
            <pc:sldMk cId="1297554053" sldId="379"/>
            <ac:graphicFrameMk id="8" creationId="{34329982-643F-4349-B1FC-5BC64ECC787C}"/>
          </ac:graphicFrameMkLst>
        </pc:graphicFrameChg>
        <pc:picChg chg="del">
          <ac:chgData name="Susan Climan" userId="11bbcdc2-50ed-4f6d-be02-7c55be0d8cb3" providerId="ADAL" clId="{D2BF89D3-D75F-4D47-96E3-3F82F02D45B4}" dt="2021-06-23T16:17:57.708" v="1099" actId="478"/>
          <ac:picMkLst>
            <pc:docMk/>
            <pc:sldMk cId="1297554053" sldId="379"/>
            <ac:picMk id="3" creationId="{1C077A12-163D-4843-BD02-FA796403D7EC}"/>
          </ac:picMkLst>
        </pc:picChg>
        <pc:picChg chg="add mod">
          <ac:chgData name="Susan Climan" userId="11bbcdc2-50ed-4f6d-be02-7c55be0d8cb3" providerId="ADAL" clId="{D2BF89D3-D75F-4D47-96E3-3F82F02D45B4}" dt="2021-06-24T18:38:54.027" v="2886" actId="1076"/>
          <ac:picMkLst>
            <pc:docMk/>
            <pc:sldMk cId="1297554053" sldId="379"/>
            <ac:picMk id="8" creationId="{CE408264-6E88-4625-8256-AEF6288F5A1A}"/>
          </ac:picMkLst>
        </pc:picChg>
        <pc:picChg chg="add mod">
          <ac:chgData name="Susan Climan" userId="11bbcdc2-50ed-4f6d-be02-7c55be0d8cb3" providerId="ADAL" clId="{D2BF89D3-D75F-4D47-96E3-3F82F02D45B4}" dt="2021-06-23T16:24:07.384" v="1135" actId="1076"/>
          <ac:picMkLst>
            <pc:docMk/>
            <pc:sldMk cId="1297554053" sldId="379"/>
            <ac:picMk id="56" creationId="{4A23ED0F-ADEE-4386-988D-1CC343EE85BA}"/>
          </ac:picMkLst>
        </pc:picChg>
        <pc:picChg chg="add mod">
          <ac:chgData name="Susan Climan" userId="11bbcdc2-50ed-4f6d-be02-7c55be0d8cb3" providerId="ADAL" clId="{D2BF89D3-D75F-4D47-96E3-3F82F02D45B4}" dt="2021-06-23T16:24:05.216" v="1134" actId="1076"/>
          <ac:picMkLst>
            <pc:docMk/>
            <pc:sldMk cId="1297554053" sldId="379"/>
            <ac:picMk id="57" creationId="{EA145A74-4DF0-43F2-B908-A964F0C55FCD}"/>
          </ac:picMkLst>
        </pc:picChg>
        <pc:picChg chg="add mod">
          <ac:chgData name="Susan Climan" userId="11bbcdc2-50ed-4f6d-be02-7c55be0d8cb3" providerId="ADAL" clId="{D2BF89D3-D75F-4D47-96E3-3F82F02D45B4}" dt="2021-06-23T16:24:04.049" v="1133" actId="1076"/>
          <ac:picMkLst>
            <pc:docMk/>
            <pc:sldMk cId="1297554053" sldId="379"/>
            <ac:picMk id="58" creationId="{34FE915F-5527-431A-9D18-04FCE742BF41}"/>
          </ac:picMkLst>
        </pc:picChg>
        <pc:picChg chg="add del mod">
          <ac:chgData name="Susan Climan" userId="11bbcdc2-50ed-4f6d-be02-7c55be0d8cb3" providerId="ADAL" clId="{D2BF89D3-D75F-4D47-96E3-3F82F02D45B4}" dt="2021-06-23T16:20:49.754" v="1103"/>
          <ac:picMkLst>
            <pc:docMk/>
            <pc:sldMk cId="1297554053" sldId="379"/>
            <ac:picMk id="1026" creationId="{AA0E77B6-4CF0-4DC8-947D-C944D8B08B80}"/>
          </ac:picMkLst>
        </pc:picChg>
        <pc:picChg chg="add del mod">
          <ac:chgData name="Susan Climan" userId="11bbcdc2-50ed-4f6d-be02-7c55be0d8cb3" providerId="ADAL" clId="{D2BF89D3-D75F-4D47-96E3-3F82F02D45B4}" dt="2021-06-23T16:20:49.754" v="1103"/>
          <ac:picMkLst>
            <pc:docMk/>
            <pc:sldMk cId="1297554053" sldId="379"/>
            <ac:picMk id="1027" creationId="{F43EE1CA-ACB7-4D27-A172-6A9840C8F878}"/>
          </ac:picMkLst>
        </pc:picChg>
        <pc:picChg chg="add del mod">
          <ac:chgData name="Susan Climan" userId="11bbcdc2-50ed-4f6d-be02-7c55be0d8cb3" providerId="ADAL" clId="{D2BF89D3-D75F-4D47-96E3-3F82F02D45B4}" dt="2021-06-23T16:20:49.754" v="1103"/>
          <ac:picMkLst>
            <pc:docMk/>
            <pc:sldMk cId="1297554053" sldId="379"/>
            <ac:picMk id="1028" creationId="{CCDB87DC-175D-4B70-B5B1-A4BF4CF1BDC4}"/>
          </ac:picMkLst>
        </pc:picChg>
        <pc:picChg chg="add del mod">
          <ac:chgData name="Susan Climan" userId="11bbcdc2-50ed-4f6d-be02-7c55be0d8cb3" providerId="ADAL" clId="{D2BF89D3-D75F-4D47-96E3-3F82F02D45B4}" dt="2021-06-23T16:20:49.754" v="1103"/>
          <ac:picMkLst>
            <pc:docMk/>
            <pc:sldMk cId="1297554053" sldId="379"/>
            <ac:picMk id="1029" creationId="{897634E4-04F5-418B-8F3E-315F57602237}"/>
          </ac:picMkLst>
        </pc:picChg>
        <pc:picChg chg="add del mod">
          <ac:chgData name="Susan Climan" userId="11bbcdc2-50ed-4f6d-be02-7c55be0d8cb3" providerId="ADAL" clId="{D2BF89D3-D75F-4D47-96E3-3F82F02D45B4}" dt="2021-06-23T16:22:15.985" v="1113"/>
          <ac:picMkLst>
            <pc:docMk/>
            <pc:sldMk cId="1297554053" sldId="379"/>
            <ac:picMk id="1030" creationId="{EEA9D4D3-47B9-478E-B444-0DFDCC7AEFC2}"/>
          </ac:picMkLst>
        </pc:picChg>
        <pc:picChg chg="add del mod ord">
          <ac:chgData name="Susan Climan" userId="11bbcdc2-50ed-4f6d-be02-7c55be0d8cb3" providerId="ADAL" clId="{D2BF89D3-D75F-4D47-96E3-3F82F02D45B4}" dt="2021-06-23T16:22:15.985" v="1113"/>
          <ac:picMkLst>
            <pc:docMk/>
            <pc:sldMk cId="1297554053" sldId="379"/>
            <ac:picMk id="1031" creationId="{1C16CCBD-80C4-4F22-B75E-EB79FD1AE1AB}"/>
          </ac:picMkLst>
        </pc:picChg>
        <pc:picChg chg="add del mod ord">
          <ac:chgData name="Susan Climan" userId="11bbcdc2-50ed-4f6d-be02-7c55be0d8cb3" providerId="ADAL" clId="{D2BF89D3-D75F-4D47-96E3-3F82F02D45B4}" dt="2021-06-23T16:22:15.985" v="1113"/>
          <ac:picMkLst>
            <pc:docMk/>
            <pc:sldMk cId="1297554053" sldId="379"/>
            <ac:picMk id="1032" creationId="{CCCE0BDB-1D72-444A-8460-89E9A7D1361E}"/>
          </ac:picMkLst>
        </pc:picChg>
      </pc:sldChg>
      <pc:sldChg chg="addSp modSp new mod modNotesTx">
        <pc:chgData name="Susan Climan" userId="11bbcdc2-50ed-4f6d-be02-7c55be0d8cb3" providerId="ADAL" clId="{D2BF89D3-D75F-4D47-96E3-3F82F02D45B4}" dt="2021-06-24T18:09:49.580" v="2536" actId="20577"/>
        <pc:sldMkLst>
          <pc:docMk/>
          <pc:sldMk cId="322418477" sldId="380"/>
        </pc:sldMkLst>
        <pc:spChg chg="mod">
          <ac:chgData name="Susan Climan" userId="11bbcdc2-50ed-4f6d-be02-7c55be0d8cb3" providerId="ADAL" clId="{D2BF89D3-D75F-4D47-96E3-3F82F02D45B4}" dt="2021-06-24T17:47:54.226" v="1940" actId="1076"/>
          <ac:spMkLst>
            <pc:docMk/>
            <pc:sldMk cId="322418477" sldId="380"/>
            <ac:spMk id="2" creationId="{C8803C74-1EF8-46F6-B350-82045DC3A1DF}"/>
          </ac:spMkLst>
        </pc:spChg>
        <pc:picChg chg="add mod">
          <ac:chgData name="Susan Climan" userId="11bbcdc2-50ed-4f6d-be02-7c55be0d8cb3" providerId="ADAL" clId="{D2BF89D3-D75F-4D47-96E3-3F82F02D45B4}" dt="2021-06-24T17:47:11.855" v="1925" actId="14100"/>
          <ac:picMkLst>
            <pc:docMk/>
            <pc:sldMk cId="322418477" sldId="380"/>
            <ac:picMk id="6" creationId="{582CA330-E357-42A3-8F2D-B3837929F7F3}"/>
          </ac:picMkLst>
        </pc:picChg>
        <pc:picChg chg="add mod">
          <ac:chgData name="Susan Climan" userId="11bbcdc2-50ed-4f6d-be02-7c55be0d8cb3" providerId="ADAL" clId="{D2BF89D3-D75F-4D47-96E3-3F82F02D45B4}" dt="2021-06-24T17:48:12.401" v="1944" actId="1076"/>
          <ac:picMkLst>
            <pc:docMk/>
            <pc:sldMk cId="322418477" sldId="380"/>
            <ac:picMk id="8" creationId="{4F123094-D300-4B5B-BB6A-F42264A26D1C}"/>
          </ac:picMkLst>
        </pc:picChg>
        <pc:picChg chg="add mod">
          <ac:chgData name="Susan Climan" userId="11bbcdc2-50ed-4f6d-be02-7c55be0d8cb3" providerId="ADAL" clId="{D2BF89D3-D75F-4D47-96E3-3F82F02D45B4}" dt="2021-06-24T17:48:10.076" v="1943" actId="1076"/>
          <ac:picMkLst>
            <pc:docMk/>
            <pc:sldMk cId="322418477" sldId="380"/>
            <ac:picMk id="10" creationId="{0ABEB8FB-8DB9-4C47-94C1-3EBBCCE7C5ED}"/>
          </ac:picMkLst>
        </pc:picChg>
      </pc:sldChg>
      <pc:sldChg chg="addSp delSp modSp new mod modNotesTx">
        <pc:chgData name="Susan Climan" userId="11bbcdc2-50ed-4f6d-be02-7c55be0d8cb3" providerId="ADAL" clId="{D2BF89D3-D75F-4D47-96E3-3F82F02D45B4}" dt="2021-06-24T18:37:29.005" v="2873" actId="20577"/>
        <pc:sldMkLst>
          <pc:docMk/>
          <pc:sldMk cId="3816149623" sldId="381"/>
        </pc:sldMkLst>
        <pc:spChg chg="mod">
          <ac:chgData name="Susan Climan" userId="11bbcdc2-50ed-4f6d-be02-7c55be0d8cb3" providerId="ADAL" clId="{D2BF89D3-D75F-4D47-96E3-3F82F02D45B4}" dt="2021-06-24T18:35:08.723" v="2770" actId="122"/>
          <ac:spMkLst>
            <pc:docMk/>
            <pc:sldMk cId="3816149623" sldId="381"/>
            <ac:spMk id="2" creationId="{6B19DEB0-09E4-44F2-93A9-ED248FC10722}"/>
          </ac:spMkLst>
        </pc:spChg>
        <pc:spChg chg="add del mod">
          <ac:chgData name="Susan Climan" userId="11bbcdc2-50ed-4f6d-be02-7c55be0d8cb3" providerId="ADAL" clId="{D2BF89D3-D75F-4D47-96E3-3F82F02D45B4}" dt="2021-06-24T18:30:56.536" v="2744"/>
          <ac:spMkLst>
            <pc:docMk/>
            <pc:sldMk cId="3816149623" sldId="381"/>
            <ac:spMk id="5" creationId="{E0E31DEB-BE66-44B4-B071-45AE163FE476}"/>
          </ac:spMkLst>
        </pc:spChg>
        <pc:spChg chg="add del mod">
          <ac:chgData name="Susan Climan" userId="11bbcdc2-50ed-4f6d-be02-7c55be0d8cb3" providerId="ADAL" clId="{D2BF89D3-D75F-4D47-96E3-3F82F02D45B4}" dt="2021-06-24T18:32:26.487" v="2753"/>
          <ac:spMkLst>
            <pc:docMk/>
            <pc:sldMk cId="3816149623" sldId="381"/>
            <ac:spMk id="7" creationId="{3C6A8D49-388A-4665-9B79-1C70D5F078AE}"/>
          </ac:spMkLst>
        </pc:spChg>
        <pc:spChg chg="add del mod">
          <ac:chgData name="Susan Climan" userId="11bbcdc2-50ed-4f6d-be02-7c55be0d8cb3" providerId="ADAL" clId="{D2BF89D3-D75F-4D47-96E3-3F82F02D45B4}" dt="2021-06-24T18:32:26.486" v="2751" actId="478"/>
          <ac:spMkLst>
            <pc:docMk/>
            <pc:sldMk cId="3816149623" sldId="381"/>
            <ac:spMk id="9" creationId="{DEFA682B-EFE3-482E-BE81-40AAE2C2AD83}"/>
          </ac:spMkLst>
        </pc:spChg>
        <pc:spChg chg="add mod">
          <ac:chgData name="Susan Climan" userId="11bbcdc2-50ed-4f6d-be02-7c55be0d8cb3" providerId="ADAL" clId="{D2BF89D3-D75F-4D47-96E3-3F82F02D45B4}" dt="2021-06-24T18:35:55.205" v="2775" actId="1076"/>
          <ac:spMkLst>
            <pc:docMk/>
            <pc:sldMk cId="3816149623" sldId="381"/>
            <ac:spMk id="77" creationId="{235D0A33-52C1-49EF-91CB-C6D96FD8F4CF}"/>
          </ac:spMkLst>
        </pc:spChg>
        <pc:graphicFrameChg chg="add del mod">
          <ac:chgData name="Susan Climan" userId="11bbcdc2-50ed-4f6d-be02-7c55be0d8cb3" providerId="ADAL" clId="{D2BF89D3-D75F-4D47-96E3-3F82F02D45B4}" dt="2021-06-24T18:29:57.271" v="2601"/>
          <ac:graphicFrameMkLst>
            <pc:docMk/>
            <pc:sldMk cId="3816149623" sldId="381"/>
            <ac:graphicFrameMk id="4" creationId="{0D7AA7C9-55A0-4A99-9F63-1F7E08408BFE}"/>
          </ac:graphicFrameMkLst>
        </pc:graphicFrameChg>
        <pc:graphicFrameChg chg="add del mod">
          <ac:chgData name="Susan Climan" userId="11bbcdc2-50ed-4f6d-be02-7c55be0d8cb3" providerId="ADAL" clId="{D2BF89D3-D75F-4D47-96E3-3F82F02D45B4}" dt="2021-06-24T18:30:56.534" v="2742"/>
          <ac:graphicFrameMkLst>
            <pc:docMk/>
            <pc:sldMk cId="3816149623" sldId="381"/>
            <ac:graphicFrameMk id="6" creationId="{6B98EDAA-D6B9-4444-A4E9-A2B1EDEE1112}"/>
          </ac:graphicFrameMkLst>
        </pc:graphicFrameChg>
        <pc:graphicFrameChg chg="add del mod">
          <ac:chgData name="Susan Climan" userId="11bbcdc2-50ed-4f6d-be02-7c55be0d8cb3" providerId="ADAL" clId="{D2BF89D3-D75F-4D47-96E3-3F82F02D45B4}" dt="2021-06-24T18:32:29.829" v="2754" actId="478"/>
          <ac:graphicFrameMkLst>
            <pc:docMk/>
            <pc:sldMk cId="3816149623" sldId="381"/>
            <ac:graphicFrameMk id="8" creationId="{59BA4FD9-3C88-4D9A-894D-8FCB6EBCFC58}"/>
          </ac:graphicFrameMkLst>
        </pc:graphicFrameChg>
        <pc:picChg chg="add mod">
          <ac:chgData name="Susan Climan" userId="11bbcdc2-50ed-4f6d-be02-7c55be0d8cb3" providerId="ADAL" clId="{D2BF89D3-D75F-4D47-96E3-3F82F02D45B4}" dt="2021-06-24T18:36:10.686" v="2779" actId="1076"/>
          <ac:picMkLst>
            <pc:docMk/>
            <pc:sldMk cId="3816149623" sldId="381"/>
            <ac:picMk id="12" creationId="{E12F2758-13C5-4960-BB67-A336EF6A80D6}"/>
          </ac:picMkLst>
        </pc:picChg>
        <pc:picChg chg="add mod">
          <ac:chgData name="Susan Climan" userId="11bbcdc2-50ed-4f6d-be02-7c55be0d8cb3" providerId="ADAL" clId="{D2BF89D3-D75F-4D47-96E3-3F82F02D45B4}" dt="2021-06-24T18:35:35.886" v="2772" actId="14100"/>
          <ac:picMkLst>
            <pc:docMk/>
            <pc:sldMk cId="3816149623" sldId="381"/>
            <ac:picMk id="80" creationId="{66D340C2-105D-4E4F-8DE6-A512E5070D5F}"/>
          </ac:picMkLst>
        </pc:picChg>
        <pc:picChg chg="add del mod">
          <ac:chgData name="Susan Climan" userId="11bbcdc2-50ed-4f6d-be02-7c55be0d8cb3" providerId="ADAL" clId="{D2BF89D3-D75F-4D47-96E3-3F82F02D45B4}" dt="2021-06-24T18:29:57.271" v="2601"/>
          <ac:picMkLst>
            <pc:docMk/>
            <pc:sldMk cId="3816149623" sldId="381"/>
            <ac:picMk id="1025" creationId="{EF17C54C-822A-4AF3-AA58-E3CAC3BB7809}"/>
          </ac:picMkLst>
        </pc:picChg>
        <pc:picChg chg="add del mod">
          <ac:chgData name="Susan Climan" userId="11bbcdc2-50ed-4f6d-be02-7c55be0d8cb3" providerId="ADAL" clId="{D2BF89D3-D75F-4D47-96E3-3F82F02D45B4}" dt="2021-06-24T18:29:57.271" v="2601"/>
          <ac:picMkLst>
            <pc:docMk/>
            <pc:sldMk cId="3816149623" sldId="381"/>
            <ac:picMk id="1026" creationId="{F8A1A057-8431-4CBC-B303-82E2A3FD3E00}"/>
          </ac:picMkLst>
        </pc:picChg>
        <pc:picChg chg="add del mod">
          <ac:chgData name="Susan Climan" userId="11bbcdc2-50ed-4f6d-be02-7c55be0d8cb3" providerId="ADAL" clId="{D2BF89D3-D75F-4D47-96E3-3F82F02D45B4}" dt="2021-06-24T18:29:57.271" v="2601"/>
          <ac:picMkLst>
            <pc:docMk/>
            <pc:sldMk cId="3816149623" sldId="381"/>
            <ac:picMk id="1027" creationId="{DE2CA192-FD3F-4833-B001-372B58CA3596}"/>
          </ac:picMkLst>
        </pc:picChg>
        <pc:picChg chg="add del mod">
          <ac:chgData name="Susan Climan" userId="11bbcdc2-50ed-4f6d-be02-7c55be0d8cb3" providerId="ADAL" clId="{D2BF89D3-D75F-4D47-96E3-3F82F02D45B4}" dt="2021-06-24T18:29:57.271" v="2601"/>
          <ac:picMkLst>
            <pc:docMk/>
            <pc:sldMk cId="3816149623" sldId="381"/>
            <ac:picMk id="1028" creationId="{351435F0-D5D5-4FBE-B116-7E7D09DBEFDF}"/>
          </ac:picMkLst>
        </pc:picChg>
        <pc:picChg chg="add del mod">
          <ac:chgData name="Susan Climan" userId="11bbcdc2-50ed-4f6d-be02-7c55be0d8cb3" providerId="ADAL" clId="{D2BF89D3-D75F-4D47-96E3-3F82F02D45B4}" dt="2021-06-24T18:29:57.271" v="2601"/>
          <ac:picMkLst>
            <pc:docMk/>
            <pc:sldMk cId="3816149623" sldId="381"/>
            <ac:picMk id="1029" creationId="{E0A74A45-FD4B-46C5-836F-A6D5C9327986}"/>
          </ac:picMkLst>
        </pc:picChg>
        <pc:picChg chg="add del mod">
          <ac:chgData name="Susan Climan" userId="11bbcdc2-50ed-4f6d-be02-7c55be0d8cb3" providerId="ADAL" clId="{D2BF89D3-D75F-4D47-96E3-3F82F02D45B4}" dt="2021-06-24T18:29:57.271" v="2601"/>
          <ac:picMkLst>
            <pc:docMk/>
            <pc:sldMk cId="3816149623" sldId="381"/>
            <ac:picMk id="1030" creationId="{ECDF92D7-251F-488C-8151-67F606272764}"/>
          </ac:picMkLst>
        </pc:picChg>
        <pc:picChg chg="add del mod">
          <ac:chgData name="Susan Climan" userId="11bbcdc2-50ed-4f6d-be02-7c55be0d8cb3" providerId="ADAL" clId="{D2BF89D3-D75F-4D47-96E3-3F82F02D45B4}" dt="2021-06-24T18:29:57.271" v="2601"/>
          <ac:picMkLst>
            <pc:docMk/>
            <pc:sldMk cId="3816149623" sldId="381"/>
            <ac:picMk id="1031" creationId="{8D2610CB-A4C1-4581-8227-A9B70DD3C6EE}"/>
          </ac:picMkLst>
        </pc:picChg>
        <pc:picChg chg="add del mod">
          <ac:chgData name="Susan Climan" userId="11bbcdc2-50ed-4f6d-be02-7c55be0d8cb3" providerId="ADAL" clId="{D2BF89D3-D75F-4D47-96E3-3F82F02D45B4}" dt="2021-06-24T18:29:57.271" v="2601"/>
          <ac:picMkLst>
            <pc:docMk/>
            <pc:sldMk cId="3816149623" sldId="381"/>
            <ac:picMk id="1032" creationId="{5F0244A8-F628-479C-9D5F-39A2AF4A82A3}"/>
          </ac:picMkLst>
        </pc:picChg>
        <pc:picChg chg="add del mod">
          <ac:chgData name="Susan Climan" userId="11bbcdc2-50ed-4f6d-be02-7c55be0d8cb3" providerId="ADAL" clId="{D2BF89D3-D75F-4D47-96E3-3F82F02D45B4}" dt="2021-06-24T18:29:57.271" v="2601"/>
          <ac:picMkLst>
            <pc:docMk/>
            <pc:sldMk cId="3816149623" sldId="381"/>
            <ac:picMk id="1033" creationId="{F9472B83-B314-4E6A-96DA-0FD395F9C275}"/>
          </ac:picMkLst>
        </pc:picChg>
        <pc:picChg chg="add del mod">
          <ac:chgData name="Susan Climan" userId="11bbcdc2-50ed-4f6d-be02-7c55be0d8cb3" providerId="ADAL" clId="{D2BF89D3-D75F-4D47-96E3-3F82F02D45B4}" dt="2021-06-24T18:29:57.271" v="2601"/>
          <ac:picMkLst>
            <pc:docMk/>
            <pc:sldMk cId="3816149623" sldId="381"/>
            <ac:picMk id="1034" creationId="{481713E2-71F0-4B32-8901-A5FE99CBB2CF}"/>
          </ac:picMkLst>
        </pc:picChg>
        <pc:picChg chg="add del mod">
          <ac:chgData name="Susan Climan" userId="11bbcdc2-50ed-4f6d-be02-7c55be0d8cb3" providerId="ADAL" clId="{D2BF89D3-D75F-4D47-96E3-3F82F02D45B4}" dt="2021-06-24T18:29:57.271" v="2601"/>
          <ac:picMkLst>
            <pc:docMk/>
            <pc:sldMk cId="3816149623" sldId="381"/>
            <ac:picMk id="1035" creationId="{D84676C4-4327-48EA-B4E8-8C493C4CC8B9}"/>
          </ac:picMkLst>
        </pc:picChg>
        <pc:picChg chg="add del mod">
          <ac:chgData name="Susan Climan" userId="11bbcdc2-50ed-4f6d-be02-7c55be0d8cb3" providerId="ADAL" clId="{D2BF89D3-D75F-4D47-96E3-3F82F02D45B4}" dt="2021-06-24T18:29:57.271" v="2601"/>
          <ac:picMkLst>
            <pc:docMk/>
            <pc:sldMk cId="3816149623" sldId="381"/>
            <ac:picMk id="1036" creationId="{8739EEF2-978F-4CEF-84FC-8D64AAEE67DA}"/>
          </ac:picMkLst>
        </pc:picChg>
        <pc:picChg chg="add del mod">
          <ac:chgData name="Susan Climan" userId="11bbcdc2-50ed-4f6d-be02-7c55be0d8cb3" providerId="ADAL" clId="{D2BF89D3-D75F-4D47-96E3-3F82F02D45B4}" dt="2021-06-24T18:29:57.271" v="2601"/>
          <ac:picMkLst>
            <pc:docMk/>
            <pc:sldMk cId="3816149623" sldId="381"/>
            <ac:picMk id="1037" creationId="{98618F05-CEE7-4A96-B7ED-0C470EF43534}"/>
          </ac:picMkLst>
        </pc:picChg>
        <pc:picChg chg="add del mod">
          <ac:chgData name="Susan Climan" userId="11bbcdc2-50ed-4f6d-be02-7c55be0d8cb3" providerId="ADAL" clId="{D2BF89D3-D75F-4D47-96E3-3F82F02D45B4}" dt="2021-06-24T18:29:57.271" v="2601"/>
          <ac:picMkLst>
            <pc:docMk/>
            <pc:sldMk cId="3816149623" sldId="381"/>
            <ac:picMk id="1038" creationId="{0FB1015A-48C9-4C7E-860E-C985A6DEBED7}"/>
          </ac:picMkLst>
        </pc:picChg>
        <pc:picChg chg="add del mod">
          <ac:chgData name="Susan Climan" userId="11bbcdc2-50ed-4f6d-be02-7c55be0d8cb3" providerId="ADAL" clId="{D2BF89D3-D75F-4D47-96E3-3F82F02D45B4}" dt="2021-06-24T18:29:57.271" v="2601"/>
          <ac:picMkLst>
            <pc:docMk/>
            <pc:sldMk cId="3816149623" sldId="381"/>
            <ac:picMk id="1039" creationId="{4E22BC79-2D7A-4133-B31C-7EC78E3E8B9C}"/>
          </ac:picMkLst>
        </pc:picChg>
        <pc:picChg chg="add del mod">
          <ac:chgData name="Susan Climan" userId="11bbcdc2-50ed-4f6d-be02-7c55be0d8cb3" providerId="ADAL" clId="{D2BF89D3-D75F-4D47-96E3-3F82F02D45B4}" dt="2021-06-24T18:29:57.271" v="2601"/>
          <ac:picMkLst>
            <pc:docMk/>
            <pc:sldMk cId="3816149623" sldId="381"/>
            <ac:picMk id="1040" creationId="{25BE3DC4-A1D9-4D72-857D-2CA75BBF4D75}"/>
          </ac:picMkLst>
        </pc:picChg>
        <pc:picChg chg="add del mod">
          <ac:chgData name="Susan Climan" userId="11bbcdc2-50ed-4f6d-be02-7c55be0d8cb3" providerId="ADAL" clId="{D2BF89D3-D75F-4D47-96E3-3F82F02D45B4}" dt="2021-06-24T18:29:57.271" v="2601"/>
          <ac:picMkLst>
            <pc:docMk/>
            <pc:sldMk cId="3816149623" sldId="381"/>
            <ac:picMk id="1041" creationId="{3F036A0A-787E-4425-9BCA-4752C7A964BE}"/>
          </ac:picMkLst>
        </pc:picChg>
        <pc:picChg chg="add del mod">
          <ac:chgData name="Susan Climan" userId="11bbcdc2-50ed-4f6d-be02-7c55be0d8cb3" providerId="ADAL" clId="{D2BF89D3-D75F-4D47-96E3-3F82F02D45B4}" dt="2021-06-24T18:29:57.271" v="2601"/>
          <ac:picMkLst>
            <pc:docMk/>
            <pc:sldMk cId="3816149623" sldId="381"/>
            <ac:picMk id="1042" creationId="{B7991D6D-137F-4548-850C-8BDBD41C48F5}"/>
          </ac:picMkLst>
        </pc:picChg>
        <pc:picChg chg="add del mod">
          <ac:chgData name="Susan Climan" userId="11bbcdc2-50ed-4f6d-be02-7c55be0d8cb3" providerId="ADAL" clId="{D2BF89D3-D75F-4D47-96E3-3F82F02D45B4}" dt="2021-06-24T18:29:57.271" v="2601"/>
          <ac:picMkLst>
            <pc:docMk/>
            <pc:sldMk cId="3816149623" sldId="381"/>
            <ac:picMk id="1043" creationId="{7ED44874-A0F6-4595-9E35-0981167E5B19}"/>
          </ac:picMkLst>
        </pc:picChg>
        <pc:picChg chg="add del mod">
          <ac:chgData name="Susan Climan" userId="11bbcdc2-50ed-4f6d-be02-7c55be0d8cb3" providerId="ADAL" clId="{D2BF89D3-D75F-4D47-96E3-3F82F02D45B4}" dt="2021-06-24T18:29:57.271" v="2601"/>
          <ac:picMkLst>
            <pc:docMk/>
            <pc:sldMk cId="3816149623" sldId="381"/>
            <ac:picMk id="1044" creationId="{F6E3E838-387F-47B2-ABAD-017EEA3D8080}"/>
          </ac:picMkLst>
        </pc:picChg>
        <pc:picChg chg="add del mod">
          <ac:chgData name="Susan Climan" userId="11bbcdc2-50ed-4f6d-be02-7c55be0d8cb3" providerId="ADAL" clId="{D2BF89D3-D75F-4D47-96E3-3F82F02D45B4}" dt="2021-06-24T18:29:57.271" v="2601"/>
          <ac:picMkLst>
            <pc:docMk/>
            <pc:sldMk cId="3816149623" sldId="381"/>
            <ac:picMk id="1045" creationId="{6284ADD6-0E22-4DE7-9CD9-5B1683EE645B}"/>
          </ac:picMkLst>
        </pc:picChg>
        <pc:picChg chg="add del mod">
          <ac:chgData name="Susan Climan" userId="11bbcdc2-50ed-4f6d-be02-7c55be0d8cb3" providerId="ADAL" clId="{D2BF89D3-D75F-4D47-96E3-3F82F02D45B4}" dt="2021-06-24T18:29:57.271" v="2601"/>
          <ac:picMkLst>
            <pc:docMk/>
            <pc:sldMk cId="3816149623" sldId="381"/>
            <ac:picMk id="1046" creationId="{D32DDA0C-E664-4E98-99BC-143BF35160A1}"/>
          </ac:picMkLst>
        </pc:picChg>
        <pc:picChg chg="add del mod">
          <ac:chgData name="Susan Climan" userId="11bbcdc2-50ed-4f6d-be02-7c55be0d8cb3" providerId="ADAL" clId="{D2BF89D3-D75F-4D47-96E3-3F82F02D45B4}" dt="2021-06-24T18:29:57.271" v="2601"/>
          <ac:picMkLst>
            <pc:docMk/>
            <pc:sldMk cId="3816149623" sldId="381"/>
            <ac:picMk id="1047" creationId="{9CD34F00-B5F0-4CC5-883B-78C853C3AA9A}"/>
          </ac:picMkLst>
        </pc:picChg>
        <pc:picChg chg="add del mod">
          <ac:chgData name="Susan Climan" userId="11bbcdc2-50ed-4f6d-be02-7c55be0d8cb3" providerId="ADAL" clId="{D2BF89D3-D75F-4D47-96E3-3F82F02D45B4}" dt="2021-06-24T18:29:57.271" v="2601"/>
          <ac:picMkLst>
            <pc:docMk/>
            <pc:sldMk cId="3816149623" sldId="381"/>
            <ac:picMk id="1048" creationId="{FDBE2650-38B8-4C2A-8DD4-FDA6A955D533}"/>
          </ac:picMkLst>
        </pc:picChg>
        <pc:picChg chg="add del mod">
          <ac:chgData name="Susan Climan" userId="11bbcdc2-50ed-4f6d-be02-7c55be0d8cb3" providerId="ADAL" clId="{D2BF89D3-D75F-4D47-96E3-3F82F02D45B4}" dt="2021-06-24T18:29:57.271" v="2601"/>
          <ac:picMkLst>
            <pc:docMk/>
            <pc:sldMk cId="3816149623" sldId="381"/>
            <ac:picMk id="1049" creationId="{58036591-15B5-4066-87CF-8469A8B7D924}"/>
          </ac:picMkLst>
        </pc:picChg>
        <pc:picChg chg="add del mod">
          <ac:chgData name="Susan Climan" userId="11bbcdc2-50ed-4f6d-be02-7c55be0d8cb3" providerId="ADAL" clId="{D2BF89D3-D75F-4D47-96E3-3F82F02D45B4}" dt="2021-06-24T18:29:57.271" v="2601"/>
          <ac:picMkLst>
            <pc:docMk/>
            <pc:sldMk cId="3816149623" sldId="381"/>
            <ac:picMk id="1050" creationId="{6D6AA2C7-DF29-45FA-A21E-660411ECF1A3}"/>
          </ac:picMkLst>
        </pc:picChg>
        <pc:picChg chg="add del mod">
          <ac:chgData name="Susan Climan" userId="11bbcdc2-50ed-4f6d-be02-7c55be0d8cb3" providerId="ADAL" clId="{D2BF89D3-D75F-4D47-96E3-3F82F02D45B4}" dt="2021-06-24T18:29:57.271" v="2601"/>
          <ac:picMkLst>
            <pc:docMk/>
            <pc:sldMk cId="3816149623" sldId="381"/>
            <ac:picMk id="1051" creationId="{AE9B375A-ACE7-44AE-A707-E74703AC9B06}"/>
          </ac:picMkLst>
        </pc:picChg>
        <pc:picChg chg="add del mod">
          <ac:chgData name="Susan Climan" userId="11bbcdc2-50ed-4f6d-be02-7c55be0d8cb3" providerId="ADAL" clId="{D2BF89D3-D75F-4D47-96E3-3F82F02D45B4}" dt="2021-06-24T18:29:57.271" v="2601"/>
          <ac:picMkLst>
            <pc:docMk/>
            <pc:sldMk cId="3816149623" sldId="381"/>
            <ac:picMk id="1052" creationId="{3E054212-FB2F-443B-BEBD-E228DAF62ECA}"/>
          </ac:picMkLst>
        </pc:picChg>
        <pc:picChg chg="add del mod">
          <ac:chgData name="Susan Climan" userId="11bbcdc2-50ed-4f6d-be02-7c55be0d8cb3" providerId="ADAL" clId="{D2BF89D3-D75F-4D47-96E3-3F82F02D45B4}" dt="2021-06-24T18:29:57.271" v="2601"/>
          <ac:picMkLst>
            <pc:docMk/>
            <pc:sldMk cId="3816149623" sldId="381"/>
            <ac:picMk id="1053" creationId="{B3A897B2-5B6F-42E7-87B9-CD7C0807FCCD}"/>
          </ac:picMkLst>
        </pc:picChg>
        <pc:picChg chg="add del mod">
          <ac:chgData name="Susan Climan" userId="11bbcdc2-50ed-4f6d-be02-7c55be0d8cb3" providerId="ADAL" clId="{D2BF89D3-D75F-4D47-96E3-3F82F02D45B4}" dt="2021-06-24T18:29:57.271" v="2601"/>
          <ac:picMkLst>
            <pc:docMk/>
            <pc:sldMk cId="3816149623" sldId="381"/>
            <ac:picMk id="1054" creationId="{1D59209A-C44B-424B-83A4-78C9CDA31020}"/>
          </ac:picMkLst>
        </pc:picChg>
        <pc:picChg chg="add del mod">
          <ac:chgData name="Susan Climan" userId="11bbcdc2-50ed-4f6d-be02-7c55be0d8cb3" providerId="ADAL" clId="{D2BF89D3-D75F-4D47-96E3-3F82F02D45B4}" dt="2021-06-24T18:29:57.271" v="2601"/>
          <ac:picMkLst>
            <pc:docMk/>
            <pc:sldMk cId="3816149623" sldId="381"/>
            <ac:picMk id="1055" creationId="{7FB014EF-EFE6-441E-8016-FAB39DA46D75}"/>
          </ac:picMkLst>
        </pc:picChg>
        <pc:picChg chg="add del mod">
          <ac:chgData name="Susan Climan" userId="11bbcdc2-50ed-4f6d-be02-7c55be0d8cb3" providerId="ADAL" clId="{D2BF89D3-D75F-4D47-96E3-3F82F02D45B4}" dt="2021-06-24T18:30:56.534" v="2742"/>
          <ac:picMkLst>
            <pc:docMk/>
            <pc:sldMk cId="3816149623" sldId="381"/>
            <ac:picMk id="1056" creationId="{B8D2CE36-41FE-471E-A303-68D4538E4839}"/>
          </ac:picMkLst>
        </pc:picChg>
        <pc:picChg chg="add del mod">
          <ac:chgData name="Susan Climan" userId="11bbcdc2-50ed-4f6d-be02-7c55be0d8cb3" providerId="ADAL" clId="{D2BF89D3-D75F-4D47-96E3-3F82F02D45B4}" dt="2021-06-24T18:30:56.534" v="2742"/>
          <ac:picMkLst>
            <pc:docMk/>
            <pc:sldMk cId="3816149623" sldId="381"/>
            <ac:picMk id="1057" creationId="{5DC23BD2-ADF0-40CD-BE38-8B3BBA540491}"/>
          </ac:picMkLst>
        </pc:picChg>
        <pc:picChg chg="add del mod">
          <ac:chgData name="Susan Climan" userId="11bbcdc2-50ed-4f6d-be02-7c55be0d8cb3" providerId="ADAL" clId="{D2BF89D3-D75F-4D47-96E3-3F82F02D45B4}" dt="2021-06-24T18:30:56.534" v="2742"/>
          <ac:picMkLst>
            <pc:docMk/>
            <pc:sldMk cId="3816149623" sldId="381"/>
            <ac:picMk id="1058" creationId="{4C1B26AE-47F2-4432-9AC3-E4EDFC8EF509}"/>
          </ac:picMkLst>
        </pc:picChg>
        <pc:picChg chg="add del mod">
          <ac:chgData name="Susan Climan" userId="11bbcdc2-50ed-4f6d-be02-7c55be0d8cb3" providerId="ADAL" clId="{D2BF89D3-D75F-4D47-96E3-3F82F02D45B4}" dt="2021-06-24T18:30:56.534" v="2742"/>
          <ac:picMkLst>
            <pc:docMk/>
            <pc:sldMk cId="3816149623" sldId="381"/>
            <ac:picMk id="1059" creationId="{D20AE6A3-933E-4503-BE66-F808045AE9D1}"/>
          </ac:picMkLst>
        </pc:picChg>
        <pc:picChg chg="add del mod">
          <ac:chgData name="Susan Climan" userId="11bbcdc2-50ed-4f6d-be02-7c55be0d8cb3" providerId="ADAL" clId="{D2BF89D3-D75F-4D47-96E3-3F82F02D45B4}" dt="2021-06-24T18:30:56.534" v="2742"/>
          <ac:picMkLst>
            <pc:docMk/>
            <pc:sldMk cId="3816149623" sldId="381"/>
            <ac:picMk id="1060" creationId="{7049BCEF-64DF-4C0C-9088-3AB74076768F}"/>
          </ac:picMkLst>
        </pc:picChg>
        <pc:picChg chg="add del mod">
          <ac:chgData name="Susan Climan" userId="11bbcdc2-50ed-4f6d-be02-7c55be0d8cb3" providerId="ADAL" clId="{D2BF89D3-D75F-4D47-96E3-3F82F02D45B4}" dt="2021-06-24T18:30:56.534" v="2742"/>
          <ac:picMkLst>
            <pc:docMk/>
            <pc:sldMk cId="3816149623" sldId="381"/>
            <ac:picMk id="1061" creationId="{FD4ADB27-2DD3-4B89-B854-9831D1A29D98}"/>
          </ac:picMkLst>
        </pc:picChg>
        <pc:picChg chg="add del mod">
          <ac:chgData name="Susan Climan" userId="11bbcdc2-50ed-4f6d-be02-7c55be0d8cb3" providerId="ADAL" clId="{D2BF89D3-D75F-4D47-96E3-3F82F02D45B4}" dt="2021-06-24T18:30:56.534" v="2742"/>
          <ac:picMkLst>
            <pc:docMk/>
            <pc:sldMk cId="3816149623" sldId="381"/>
            <ac:picMk id="1062" creationId="{3C4576D1-A74B-4A60-863F-60BF6666E525}"/>
          </ac:picMkLst>
        </pc:picChg>
        <pc:picChg chg="add del mod">
          <ac:chgData name="Susan Climan" userId="11bbcdc2-50ed-4f6d-be02-7c55be0d8cb3" providerId="ADAL" clId="{D2BF89D3-D75F-4D47-96E3-3F82F02D45B4}" dt="2021-06-24T18:30:56.534" v="2742"/>
          <ac:picMkLst>
            <pc:docMk/>
            <pc:sldMk cId="3816149623" sldId="381"/>
            <ac:picMk id="1063" creationId="{EA0964B8-B5CA-44EF-97F8-519A37E4A4BE}"/>
          </ac:picMkLst>
        </pc:picChg>
        <pc:picChg chg="add del mod">
          <ac:chgData name="Susan Climan" userId="11bbcdc2-50ed-4f6d-be02-7c55be0d8cb3" providerId="ADAL" clId="{D2BF89D3-D75F-4D47-96E3-3F82F02D45B4}" dt="2021-06-24T18:30:56.534" v="2742"/>
          <ac:picMkLst>
            <pc:docMk/>
            <pc:sldMk cId="3816149623" sldId="381"/>
            <ac:picMk id="1064" creationId="{36A4CDB2-59BD-400A-939D-B647CE25D025}"/>
          </ac:picMkLst>
        </pc:picChg>
        <pc:picChg chg="add del mod">
          <ac:chgData name="Susan Climan" userId="11bbcdc2-50ed-4f6d-be02-7c55be0d8cb3" providerId="ADAL" clId="{D2BF89D3-D75F-4D47-96E3-3F82F02D45B4}" dt="2021-06-24T18:30:56.534" v="2742"/>
          <ac:picMkLst>
            <pc:docMk/>
            <pc:sldMk cId="3816149623" sldId="381"/>
            <ac:picMk id="1065" creationId="{D69ACD9D-FDB3-4671-A4BF-BB09B389FF86}"/>
          </ac:picMkLst>
        </pc:picChg>
        <pc:picChg chg="add del mod">
          <ac:chgData name="Susan Climan" userId="11bbcdc2-50ed-4f6d-be02-7c55be0d8cb3" providerId="ADAL" clId="{D2BF89D3-D75F-4D47-96E3-3F82F02D45B4}" dt="2021-06-24T18:30:56.534" v="2742"/>
          <ac:picMkLst>
            <pc:docMk/>
            <pc:sldMk cId="3816149623" sldId="381"/>
            <ac:picMk id="1066" creationId="{6E0A1842-A4B5-4321-8879-D705C0994425}"/>
          </ac:picMkLst>
        </pc:picChg>
        <pc:picChg chg="add del mod">
          <ac:chgData name="Susan Climan" userId="11bbcdc2-50ed-4f6d-be02-7c55be0d8cb3" providerId="ADAL" clId="{D2BF89D3-D75F-4D47-96E3-3F82F02D45B4}" dt="2021-06-24T18:30:56.534" v="2742"/>
          <ac:picMkLst>
            <pc:docMk/>
            <pc:sldMk cId="3816149623" sldId="381"/>
            <ac:picMk id="1067" creationId="{0D7DBB1C-3791-4ADF-B1EC-B2D3BE4A9846}"/>
          </ac:picMkLst>
        </pc:picChg>
        <pc:picChg chg="add del mod">
          <ac:chgData name="Susan Climan" userId="11bbcdc2-50ed-4f6d-be02-7c55be0d8cb3" providerId="ADAL" clId="{D2BF89D3-D75F-4D47-96E3-3F82F02D45B4}" dt="2021-06-24T18:30:56.534" v="2742"/>
          <ac:picMkLst>
            <pc:docMk/>
            <pc:sldMk cId="3816149623" sldId="381"/>
            <ac:picMk id="1068" creationId="{1D5E9D0E-F781-43CA-8642-47A336AB1E6D}"/>
          </ac:picMkLst>
        </pc:picChg>
        <pc:picChg chg="add del mod">
          <ac:chgData name="Susan Climan" userId="11bbcdc2-50ed-4f6d-be02-7c55be0d8cb3" providerId="ADAL" clId="{D2BF89D3-D75F-4D47-96E3-3F82F02D45B4}" dt="2021-06-24T18:30:56.534" v="2742"/>
          <ac:picMkLst>
            <pc:docMk/>
            <pc:sldMk cId="3816149623" sldId="381"/>
            <ac:picMk id="1069" creationId="{B0296A7C-D30B-4FA4-A050-5BBE7BE81513}"/>
          </ac:picMkLst>
        </pc:picChg>
        <pc:picChg chg="add del mod">
          <ac:chgData name="Susan Climan" userId="11bbcdc2-50ed-4f6d-be02-7c55be0d8cb3" providerId="ADAL" clId="{D2BF89D3-D75F-4D47-96E3-3F82F02D45B4}" dt="2021-06-24T18:30:56.534" v="2742"/>
          <ac:picMkLst>
            <pc:docMk/>
            <pc:sldMk cId="3816149623" sldId="381"/>
            <ac:picMk id="1070" creationId="{21CB0434-3A50-4060-B917-3FC0255B9E81}"/>
          </ac:picMkLst>
        </pc:picChg>
        <pc:picChg chg="add del mod">
          <ac:chgData name="Susan Climan" userId="11bbcdc2-50ed-4f6d-be02-7c55be0d8cb3" providerId="ADAL" clId="{D2BF89D3-D75F-4D47-96E3-3F82F02D45B4}" dt="2021-06-24T18:30:56.534" v="2742"/>
          <ac:picMkLst>
            <pc:docMk/>
            <pc:sldMk cId="3816149623" sldId="381"/>
            <ac:picMk id="1071" creationId="{3E4D7436-874D-417F-8FF4-EB28CAF1409F}"/>
          </ac:picMkLst>
        </pc:picChg>
        <pc:picChg chg="add del mod">
          <ac:chgData name="Susan Climan" userId="11bbcdc2-50ed-4f6d-be02-7c55be0d8cb3" providerId="ADAL" clId="{D2BF89D3-D75F-4D47-96E3-3F82F02D45B4}" dt="2021-06-24T18:30:56.534" v="2742"/>
          <ac:picMkLst>
            <pc:docMk/>
            <pc:sldMk cId="3816149623" sldId="381"/>
            <ac:picMk id="1072" creationId="{6E4FF172-EC9D-4A6B-9B48-51B92CC00843}"/>
          </ac:picMkLst>
        </pc:picChg>
        <pc:picChg chg="add del mod">
          <ac:chgData name="Susan Climan" userId="11bbcdc2-50ed-4f6d-be02-7c55be0d8cb3" providerId="ADAL" clId="{D2BF89D3-D75F-4D47-96E3-3F82F02D45B4}" dt="2021-06-24T18:30:56.534" v="2742"/>
          <ac:picMkLst>
            <pc:docMk/>
            <pc:sldMk cId="3816149623" sldId="381"/>
            <ac:picMk id="1073" creationId="{1B4C8850-CFD8-4943-9B2A-4C8B60DACB85}"/>
          </ac:picMkLst>
        </pc:picChg>
        <pc:picChg chg="add del mod">
          <ac:chgData name="Susan Climan" userId="11bbcdc2-50ed-4f6d-be02-7c55be0d8cb3" providerId="ADAL" clId="{D2BF89D3-D75F-4D47-96E3-3F82F02D45B4}" dt="2021-06-24T18:30:56.534" v="2742"/>
          <ac:picMkLst>
            <pc:docMk/>
            <pc:sldMk cId="3816149623" sldId="381"/>
            <ac:picMk id="1074" creationId="{F76E3209-1B7F-4226-A40E-1B2DB753E9AA}"/>
          </ac:picMkLst>
        </pc:picChg>
        <pc:picChg chg="add del mod">
          <ac:chgData name="Susan Climan" userId="11bbcdc2-50ed-4f6d-be02-7c55be0d8cb3" providerId="ADAL" clId="{D2BF89D3-D75F-4D47-96E3-3F82F02D45B4}" dt="2021-06-24T18:30:56.534" v="2742"/>
          <ac:picMkLst>
            <pc:docMk/>
            <pc:sldMk cId="3816149623" sldId="381"/>
            <ac:picMk id="1075" creationId="{A8FF4DE5-28B1-4E47-BBB1-BE3F91F47901}"/>
          </ac:picMkLst>
        </pc:picChg>
        <pc:picChg chg="add del mod">
          <ac:chgData name="Susan Climan" userId="11bbcdc2-50ed-4f6d-be02-7c55be0d8cb3" providerId="ADAL" clId="{D2BF89D3-D75F-4D47-96E3-3F82F02D45B4}" dt="2021-06-24T18:30:56.534" v="2742"/>
          <ac:picMkLst>
            <pc:docMk/>
            <pc:sldMk cId="3816149623" sldId="381"/>
            <ac:picMk id="1076" creationId="{A8B97B39-57FC-4027-9D27-09EE625E4125}"/>
          </ac:picMkLst>
        </pc:picChg>
        <pc:picChg chg="add del mod">
          <ac:chgData name="Susan Climan" userId="11bbcdc2-50ed-4f6d-be02-7c55be0d8cb3" providerId="ADAL" clId="{D2BF89D3-D75F-4D47-96E3-3F82F02D45B4}" dt="2021-06-24T18:30:56.534" v="2742"/>
          <ac:picMkLst>
            <pc:docMk/>
            <pc:sldMk cId="3816149623" sldId="381"/>
            <ac:picMk id="1077" creationId="{C5F9870C-1BA2-4D40-92CD-8AECC215E08E}"/>
          </ac:picMkLst>
        </pc:picChg>
        <pc:picChg chg="add del mod">
          <ac:chgData name="Susan Climan" userId="11bbcdc2-50ed-4f6d-be02-7c55be0d8cb3" providerId="ADAL" clId="{D2BF89D3-D75F-4D47-96E3-3F82F02D45B4}" dt="2021-06-24T18:30:56.534" v="2742"/>
          <ac:picMkLst>
            <pc:docMk/>
            <pc:sldMk cId="3816149623" sldId="381"/>
            <ac:picMk id="1078" creationId="{5CABD58C-5088-4348-9B94-5C48F40A0DDE}"/>
          </ac:picMkLst>
        </pc:picChg>
        <pc:picChg chg="add del mod">
          <ac:chgData name="Susan Climan" userId="11bbcdc2-50ed-4f6d-be02-7c55be0d8cb3" providerId="ADAL" clId="{D2BF89D3-D75F-4D47-96E3-3F82F02D45B4}" dt="2021-06-24T18:30:56.534" v="2742"/>
          <ac:picMkLst>
            <pc:docMk/>
            <pc:sldMk cId="3816149623" sldId="381"/>
            <ac:picMk id="1079" creationId="{B1A18900-94F6-4A3C-866B-2E7E8F22D4E8}"/>
          </ac:picMkLst>
        </pc:picChg>
        <pc:picChg chg="add del mod">
          <ac:chgData name="Susan Climan" userId="11bbcdc2-50ed-4f6d-be02-7c55be0d8cb3" providerId="ADAL" clId="{D2BF89D3-D75F-4D47-96E3-3F82F02D45B4}" dt="2021-06-24T18:30:56.534" v="2742"/>
          <ac:picMkLst>
            <pc:docMk/>
            <pc:sldMk cId="3816149623" sldId="381"/>
            <ac:picMk id="1080" creationId="{2A354A67-09DB-4C69-B2D6-CB4EFE79D60B}"/>
          </ac:picMkLst>
        </pc:picChg>
        <pc:picChg chg="add del mod">
          <ac:chgData name="Susan Climan" userId="11bbcdc2-50ed-4f6d-be02-7c55be0d8cb3" providerId="ADAL" clId="{D2BF89D3-D75F-4D47-96E3-3F82F02D45B4}" dt="2021-06-24T18:30:56.534" v="2742"/>
          <ac:picMkLst>
            <pc:docMk/>
            <pc:sldMk cId="3816149623" sldId="381"/>
            <ac:picMk id="1081" creationId="{76C69EFD-AE85-48ED-AEF5-C54371EF4524}"/>
          </ac:picMkLst>
        </pc:picChg>
        <pc:picChg chg="add del mod">
          <ac:chgData name="Susan Climan" userId="11bbcdc2-50ed-4f6d-be02-7c55be0d8cb3" providerId="ADAL" clId="{D2BF89D3-D75F-4D47-96E3-3F82F02D45B4}" dt="2021-06-24T18:30:56.534" v="2742"/>
          <ac:picMkLst>
            <pc:docMk/>
            <pc:sldMk cId="3816149623" sldId="381"/>
            <ac:picMk id="1082" creationId="{D7154267-5802-4BD9-9455-DDC57EB7BF22}"/>
          </ac:picMkLst>
        </pc:picChg>
        <pc:picChg chg="add del mod">
          <ac:chgData name="Susan Climan" userId="11bbcdc2-50ed-4f6d-be02-7c55be0d8cb3" providerId="ADAL" clId="{D2BF89D3-D75F-4D47-96E3-3F82F02D45B4}" dt="2021-06-24T18:30:56.534" v="2742"/>
          <ac:picMkLst>
            <pc:docMk/>
            <pc:sldMk cId="3816149623" sldId="381"/>
            <ac:picMk id="1083" creationId="{46F5F01E-F3A5-4AB7-82CF-F47FE7016DB1}"/>
          </ac:picMkLst>
        </pc:picChg>
        <pc:picChg chg="add del mod">
          <ac:chgData name="Susan Climan" userId="11bbcdc2-50ed-4f6d-be02-7c55be0d8cb3" providerId="ADAL" clId="{D2BF89D3-D75F-4D47-96E3-3F82F02D45B4}" dt="2021-06-24T18:30:56.534" v="2742"/>
          <ac:picMkLst>
            <pc:docMk/>
            <pc:sldMk cId="3816149623" sldId="381"/>
            <ac:picMk id="1084" creationId="{42304B89-2361-4A41-8E43-7B0B8762E71F}"/>
          </ac:picMkLst>
        </pc:picChg>
        <pc:picChg chg="add del mod">
          <ac:chgData name="Susan Climan" userId="11bbcdc2-50ed-4f6d-be02-7c55be0d8cb3" providerId="ADAL" clId="{D2BF89D3-D75F-4D47-96E3-3F82F02D45B4}" dt="2021-06-24T18:30:56.534" v="2742"/>
          <ac:picMkLst>
            <pc:docMk/>
            <pc:sldMk cId="3816149623" sldId="381"/>
            <ac:picMk id="1085" creationId="{41475321-042F-43D7-BC1C-670616B89FFB}"/>
          </ac:picMkLst>
        </pc:picChg>
        <pc:picChg chg="add del mod">
          <ac:chgData name="Susan Climan" userId="11bbcdc2-50ed-4f6d-be02-7c55be0d8cb3" providerId="ADAL" clId="{D2BF89D3-D75F-4D47-96E3-3F82F02D45B4}" dt="2021-06-24T18:30:56.534" v="2742"/>
          <ac:picMkLst>
            <pc:docMk/>
            <pc:sldMk cId="3816149623" sldId="381"/>
            <ac:picMk id="1086" creationId="{9260486B-54CA-4C59-B7F3-AC069EF1FE8C}"/>
          </ac:picMkLst>
        </pc:picChg>
        <pc:picChg chg="add mod">
          <ac:chgData name="Susan Climan" userId="11bbcdc2-50ed-4f6d-be02-7c55be0d8cb3" providerId="ADAL" clId="{D2BF89D3-D75F-4D47-96E3-3F82F02D45B4}" dt="2021-06-24T18:36:24.044" v="2780" actId="1076"/>
          <ac:picMkLst>
            <pc:docMk/>
            <pc:sldMk cId="3816149623" sldId="381"/>
            <ac:picMk id="1087" creationId="{53912492-7E86-4DDE-A648-A28841E63257}"/>
          </ac:picMkLst>
        </pc:picChg>
        <pc:picChg chg="add mod">
          <ac:chgData name="Susan Climan" userId="11bbcdc2-50ed-4f6d-be02-7c55be0d8cb3" providerId="ADAL" clId="{D2BF89D3-D75F-4D47-96E3-3F82F02D45B4}" dt="2021-06-24T18:32:20.873" v="2749" actId="14100"/>
          <ac:picMkLst>
            <pc:docMk/>
            <pc:sldMk cId="3816149623" sldId="381"/>
            <ac:picMk id="1088" creationId="{A6D714F5-61B5-495F-A2F2-FFA568BCAD22}"/>
          </ac:picMkLst>
        </pc:picChg>
        <pc:picChg chg="add mod">
          <ac:chgData name="Susan Climan" userId="11bbcdc2-50ed-4f6d-be02-7c55be0d8cb3" providerId="ADAL" clId="{D2BF89D3-D75F-4D47-96E3-3F82F02D45B4}" dt="2021-06-24T18:32:20.873" v="2749" actId="14100"/>
          <ac:picMkLst>
            <pc:docMk/>
            <pc:sldMk cId="3816149623" sldId="381"/>
            <ac:picMk id="1089" creationId="{D331BCAB-FC33-4EDB-A501-4F31E70EE943}"/>
          </ac:picMkLst>
        </pc:picChg>
        <pc:picChg chg="add mod">
          <ac:chgData name="Susan Climan" userId="11bbcdc2-50ed-4f6d-be02-7c55be0d8cb3" providerId="ADAL" clId="{D2BF89D3-D75F-4D47-96E3-3F82F02D45B4}" dt="2021-06-24T18:32:20.873" v="2749" actId="14100"/>
          <ac:picMkLst>
            <pc:docMk/>
            <pc:sldMk cId="3816149623" sldId="381"/>
            <ac:picMk id="1090" creationId="{F5C170F0-4E9C-4756-AFF5-011EFA5D2B68}"/>
          </ac:picMkLst>
        </pc:picChg>
      </pc:sldChg>
      <pc:sldChg chg="modSp new del mod">
        <pc:chgData name="Susan Climan" userId="11bbcdc2-50ed-4f6d-be02-7c55be0d8cb3" providerId="ADAL" clId="{D2BF89D3-D75F-4D47-96E3-3F82F02D45B4}" dt="2021-06-24T18:12:52.763" v="2581" actId="2696"/>
        <pc:sldMkLst>
          <pc:docMk/>
          <pc:sldMk cId="1799681689" sldId="382"/>
        </pc:sldMkLst>
        <pc:spChg chg="mod">
          <ac:chgData name="Susan Climan" userId="11bbcdc2-50ed-4f6d-be02-7c55be0d8cb3" providerId="ADAL" clId="{D2BF89D3-D75F-4D47-96E3-3F82F02D45B4}" dt="2021-06-24T14:12:36.512" v="1687" actId="20577"/>
          <ac:spMkLst>
            <pc:docMk/>
            <pc:sldMk cId="1799681689" sldId="382"/>
            <ac:spMk id="2" creationId="{E83EB226-BE37-4020-A815-BD38A98B5B7E}"/>
          </ac:spMkLst>
        </pc:spChg>
      </pc:sldChg>
      <pc:sldChg chg="addSp delSp modSp new mod setBg modNotesTx">
        <pc:chgData name="Susan Climan" userId="11bbcdc2-50ed-4f6d-be02-7c55be0d8cb3" providerId="ADAL" clId="{D2BF89D3-D75F-4D47-96E3-3F82F02D45B4}" dt="2021-06-24T18:45:18.891" v="3235" actId="1076"/>
        <pc:sldMkLst>
          <pc:docMk/>
          <pc:sldMk cId="3412684621" sldId="383"/>
        </pc:sldMkLst>
        <pc:spChg chg="mod">
          <ac:chgData name="Susan Climan" userId="11bbcdc2-50ed-4f6d-be02-7c55be0d8cb3" providerId="ADAL" clId="{D2BF89D3-D75F-4D47-96E3-3F82F02D45B4}" dt="2021-06-24T18:43:32.461" v="3225" actId="26606"/>
          <ac:spMkLst>
            <pc:docMk/>
            <pc:sldMk cId="3412684621" sldId="383"/>
            <ac:spMk id="2" creationId="{6D405995-588B-468A-97ED-7FE83600F5FD}"/>
          </ac:spMkLst>
        </pc:spChg>
        <pc:spChg chg="del">
          <ac:chgData name="Susan Climan" userId="11bbcdc2-50ed-4f6d-be02-7c55be0d8cb3" providerId="ADAL" clId="{D2BF89D3-D75F-4D47-96E3-3F82F02D45B4}" dt="2021-06-24T18:42:33.623" v="3214"/>
          <ac:spMkLst>
            <pc:docMk/>
            <pc:sldMk cId="3412684621" sldId="383"/>
            <ac:spMk id="3" creationId="{9DE05D31-1FAB-4059-940B-9C70AB6FD57D}"/>
          </ac:spMkLst>
        </pc:spChg>
        <pc:spChg chg="mod ord">
          <ac:chgData name="Susan Climan" userId="11bbcdc2-50ed-4f6d-be02-7c55be0d8cb3" providerId="ADAL" clId="{D2BF89D3-D75F-4D47-96E3-3F82F02D45B4}" dt="2021-06-24T18:43:32.461" v="3225" actId="26606"/>
          <ac:spMkLst>
            <pc:docMk/>
            <pc:sldMk cId="3412684621" sldId="383"/>
            <ac:spMk id="4" creationId="{4B8884C8-7923-4637-983C-49B61B51DA64}"/>
          </ac:spMkLst>
        </pc:spChg>
        <pc:spChg chg="mod ord">
          <ac:chgData name="Susan Climan" userId="11bbcdc2-50ed-4f6d-be02-7c55be0d8cb3" providerId="ADAL" clId="{D2BF89D3-D75F-4D47-96E3-3F82F02D45B4}" dt="2021-06-24T18:43:32.461" v="3225" actId="26606"/>
          <ac:spMkLst>
            <pc:docMk/>
            <pc:sldMk cId="3412684621" sldId="383"/>
            <ac:spMk id="5" creationId="{87322AD1-E08F-497E-AC28-77D19C3C5036}"/>
          </ac:spMkLst>
        </pc:spChg>
        <pc:spChg chg="add">
          <ac:chgData name="Susan Climan" userId="11bbcdc2-50ed-4f6d-be02-7c55be0d8cb3" providerId="ADAL" clId="{D2BF89D3-D75F-4D47-96E3-3F82F02D45B4}" dt="2021-06-24T18:43:32.461" v="3225" actId="26606"/>
          <ac:spMkLst>
            <pc:docMk/>
            <pc:sldMk cId="3412684621" sldId="383"/>
            <ac:spMk id="14" creationId="{78BA5F19-D5E1-4ECC-BEC2-DF7AEDFD7C50}"/>
          </ac:spMkLst>
        </pc:spChg>
        <pc:spChg chg="add">
          <ac:chgData name="Susan Climan" userId="11bbcdc2-50ed-4f6d-be02-7c55be0d8cb3" providerId="ADAL" clId="{D2BF89D3-D75F-4D47-96E3-3F82F02D45B4}" dt="2021-06-24T18:43:32.461" v="3225" actId="26606"/>
          <ac:spMkLst>
            <pc:docMk/>
            <pc:sldMk cId="3412684621" sldId="383"/>
            <ac:spMk id="16" creationId="{BB4D578A-F2C4-4EA9-A811-B48E66D63696}"/>
          </ac:spMkLst>
        </pc:spChg>
        <pc:picChg chg="add mod">
          <ac:chgData name="Susan Climan" userId="11bbcdc2-50ed-4f6d-be02-7c55be0d8cb3" providerId="ADAL" clId="{D2BF89D3-D75F-4D47-96E3-3F82F02D45B4}" dt="2021-06-24T18:43:32.461" v="3225" actId="26606"/>
          <ac:picMkLst>
            <pc:docMk/>
            <pc:sldMk cId="3412684621" sldId="383"/>
            <ac:picMk id="6" creationId="{A3DAB9F0-8A0A-45C8-8383-8D18DED6C32E}"/>
          </ac:picMkLst>
        </pc:picChg>
        <pc:picChg chg="add mod">
          <ac:chgData name="Susan Climan" userId="11bbcdc2-50ed-4f6d-be02-7c55be0d8cb3" providerId="ADAL" clId="{D2BF89D3-D75F-4D47-96E3-3F82F02D45B4}" dt="2021-06-24T18:44:51.876" v="3231" actId="14100"/>
          <ac:picMkLst>
            <pc:docMk/>
            <pc:sldMk cId="3412684621" sldId="383"/>
            <ac:picMk id="7" creationId="{56921B31-E179-468F-BEDA-F4F109635A14}"/>
          </ac:picMkLst>
        </pc:picChg>
        <pc:picChg chg="add mod">
          <ac:chgData name="Susan Climan" userId="11bbcdc2-50ed-4f6d-be02-7c55be0d8cb3" providerId="ADAL" clId="{D2BF89D3-D75F-4D47-96E3-3F82F02D45B4}" dt="2021-06-24T18:43:32.461" v="3225" actId="26606"/>
          <ac:picMkLst>
            <pc:docMk/>
            <pc:sldMk cId="3412684621" sldId="383"/>
            <ac:picMk id="8" creationId="{C25BADB6-56E7-4E8A-806F-7B878E25BC41}"/>
          </ac:picMkLst>
        </pc:picChg>
        <pc:picChg chg="add mod">
          <ac:chgData name="Susan Climan" userId="11bbcdc2-50ed-4f6d-be02-7c55be0d8cb3" providerId="ADAL" clId="{D2BF89D3-D75F-4D47-96E3-3F82F02D45B4}" dt="2021-06-24T18:43:32.461" v="3225" actId="26606"/>
          <ac:picMkLst>
            <pc:docMk/>
            <pc:sldMk cId="3412684621" sldId="383"/>
            <ac:picMk id="9" creationId="{FBFDD7F5-31C0-4C85-B627-82E02D6FE949}"/>
          </ac:picMkLst>
        </pc:picChg>
        <pc:picChg chg="add mod">
          <ac:chgData name="Susan Climan" userId="11bbcdc2-50ed-4f6d-be02-7c55be0d8cb3" providerId="ADAL" clId="{D2BF89D3-D75F-4D47-96E3-3F82F02D45B4}" dt="2021-06-24T18:45:18.891" v="3235" actId="1076"/>
          <ac:picMkLst>
            <pc:docMk/>
            <pc:sldMk cId="3412684621" sldId="383"/>
            <ac:picMk id="12" creationId="{9B85A340-5469-4D09-A2A2-3E1D5C648CBD}"/>
          </ac:picMkLst>
        </pc:picChg>
      </pc:sldChg>
      <pc:sldChg chg="addSp modSp add mod modNotesTx">
        <pc:chgData name="Susan Climan" userId="11bbcdc2-50ed-4f6d-be02-7c55be0d8cb3" providerId="ADAL" clId="{D2BF89D3-D75F-4D47-96E3-3F82F02D45B4}" dt="2021-06-24T18:38:47.246" v="2884" actId="1076"/>
        <pc:sldMkLst>
          <pc:docMk/>
          <pc:sldMk cId="1691448776" sldId="384"/>
        </pc:sldMkLst>
        <pc:spChg chg="mod">
          <ac:chgData name="Susan Climan" userId="11bbcdc2-50ed-4f6d-be02-7c55be0d8cb3" providerId="ADAL" clId="{D2BF89D3-D75F-4D47-96E3-3F82F02D45B4}" dt="2021-06-24T18:38:47.246" v="2884" actId="1076"/>
          <ac:spMkLst>
            <pc:docMk/>
            <pc:sldMk cId="1691448776" sldId="384"/>
            <ac:spMk id="2" creationId="{F0CADE36-848E-A843-89E2-7768BBF4DD78}"/>
          </ac:spMkLst>
        </pc:spChg>
        <pc:spChg chg="mod">
          <ac:chgData name="Susan Climan" userId="11bbcdc2-50ed-4f6d-be02-7c55be0d8cb3" providerId="ADAL" clId="{D2BF89D3-D75F-4D47-96E3-3F82F02D45B4}" dt="2021-06-24T18:38:33.597" v="2882" actId="20577"/>
          <ac:spMkLst>
            <pc:docMk/>
            <pc:sldMk cId="1691448776" sldId="384"/>
            <ac:spMk id="4" creationId="{D1B319B1-0344-FE41-8792-65646E1C7687}"/>
          </ac:spMkLst>
        </pc:spChg>
        <pc:picChg chg="add mod">
          <ac:chgData name="Susan Climan" userId="11bbcdc2-50ed-4f6d-be02-7c55be0d8cb3" providerId="ADAL" clId="{D2BF89D3-D75F-4D47-96E3-3F82F02D45B4}" dt="2021-06-24T18:38:39.699" v="2883" actId="1076"/>
          <ac:picMkLst>
            <pc:docMk/>
            <pc:sldMk cId="1691448776" sldId="384"/>
            <ac:picMk id="5" creationId="{F91158A6-3B26-45EC-8908-454A33FAD88A}"/>
          </ac:picMkLst>
        </pc:picChg>
      </pc:sldChg>
    </pc:docChg>
  </pc:docChgLst>
  <pc:docChgLst>
    <pc:chgData name="Susan Climan" userId="11bbcdc2-50ed-4f6d-be02-7c55be0d8cb3" providerId="ADAL" clId="{AA5A46D2-BA8D-47DE-BFB8-547F88EDD1B3}"/>
    <pc:docChg chg="custSel modSld">
      <pc:chgData name="Susan Climan" userId="11bbcdc2-50ed-4f6d-be02-7c55be0d8cb3" providerId="ADAL" clId="{AA5A46D2-BA8D-47DE-BFB8-547F88EDD1B3}" dt="2022-06-09T15:17:06.925" v="177" actId="33524"/>
      <pc:docMkLst>
        <pc:docMk/>
      </pc:docMkLst>
      <pc:sldChg chg="modNotesTx">
        <pc:chgData name="Susan Climan" userId="11bbcdc2-50ed-4f6d-be02-7c55be0d8cb3" providerId="ADAL" clId="{AA5A46D2-BA8D-47DE-BFB8-547F88EDD1B3}" dt="2022-06-09T15:16:15.070" v="9" actId="20577"/>
        <pc:sldMkLst>
          <pc:docMk/>
          <pc:sldMk cId="1401347297" sldId="282"/>
        </pc:sldMkLst>
      </pc:sldChg>
      <pc:sldChg chg="modNotesTx">
        <pc:chgData name="Susan Climan" userId="11bbcdc2-50ed-4f6d-be02-7c55be0d8cb3" providerId="ADAL" clId="{AA5A46D2-BA8D-47DE-BFB8-547F88EDD1B3}" dt="2022-06-09T15:17:06.925" v="177" actId="33524"/>
        <pc:sldMkLst>
          <pc:docMk/>
          <pc:sldMk cId="3376232778" sldId="345"/>
        </pc:sldMkLst>
      </pc:sldChg>
      <pc:sldChg chg="modNotesTx">
        <pc:chgData name="Susan Climan" userId="11bbcdc2-50ed-4f6d-be02-7c55be0d8cb3" providerId="ADAL" clId="{AA5A46D2-BA8D-47DE-BFB8-547F88EDD1B3}" dt="2022-06-09T15:14:46.948" v="3" actId="20577"/>
        <pc:sldMkLst>
          <pc:docMk/>
          <pc:sldMk cId="886436908" sldId="378"/>
        </pc:sldMkLst>
      </pc:sldChg>
      <pc:sldChg chg="modNotesTx">
        <pc:chgData name="Susan Climan" userId="11bbcdc2-50ed-4f6d-be02-7c55be0d8cb3" providerId="ADAL" clId="{AA5A46D2-BA8D-47DE-BFB8-547F88EDD1B3}" dt="2022-06-09T15:15:22.827" v="6"/>
        <pc:sldMkLst>
          <pc:docMk/>
          <pc:sldMk cId="1297554053" sldId="379"/>
        </pc:sldMkLst>
      </pc:sldChg>
      <pc:sldChg chg="modNotesTx">
        <pc:chgData name="Susan Climan" userId="11bbcdc2-50ed-4f6d-be02-7c55be0d8cb3" providerId="ADAL" clId="{AA5A46D2-BA8D-47DE-BFB8-547F88EDD1B3}" dt="2022-06-09T15:11:32.957" v="0" actId="20577"/>
        <pc:sldMkLst>
          <pc:docMk/>
          <pc:sldMk cId="3816149623" sldId="381"/>
        </pc:sldMkLst>
      </pc:sldChg>
      <pc:sldChg chg="modNotesTx">
        <pc:chgData name="Susan Climan" userId="11bbcdc2-50ed-4f6d-be02-7c55be0d8cb3" providerId="ADAL" clId="{AA5A46D2-BA8D-47DE-BFB8-547F88EDD1B3}" dt="2022-06-09T15:14:56.962" v="4"/>
        <pc:sldMkLst>
          <pc:docMk/>
          <pc:sldMk cId="1691448776" sldId="384"/>
        </pc:sldMkLst>
      </pc:sldChg>
    </pc:docChg>
  </pc:docChgLst>
  <pc:docChgLst>
    <pc:chgData name="Susan Climan" userId="11bbcdc2-50ed-4f6d-be02-7c55be0d8cb3" providerId="ADAL" clId="{CB611713-55B3-47C8-948A-3B406B2CDD47}"/>
    <pc:docChg chg="addSld delSld modSld sldOrd modSection">
      <pc:chgData name="Susan Climan" userId="11bbcdc2-50ed-4f6d-be02-7c55be0d8cb3" providerId="ADAL" clId="{CB611713-55B3-47C8-948A-3B406B2CDD47}" dt="2023-06-02T16:57:20.778" v="3" actId="2696"/>
      <pc:docMkLst>
        <pc:docMk/>
      </pc:docMkLst>
      <pc:sldChg chg="ord">
        <pc:chgData name="Susan Climan" userId="11bbcdc2-50ed-4f6d-be02-7c55be0d8cb3" providerId="ADAL" clId="{CB611713-55B3-47C8-948A-3B406B2CDD47}" dt="2023-06-02T16:57:11.442" v="1"/>
        <pc:sldMkLst>
          <pc:docMk/>
          <pc:sldMk cId="2006407047" sldId="387"/>
        </pc:sldMkLst>
      </pc:sldChg>
      <pc:sldChg chg="add del">
        <pc:chgData name="Susan Climan" userId="11bbcdc2-50ed-4f6d-be02-7c55be0d8cb3" providerId="ADAL" clId="{CB611713-55B3-47C8-948A-3B406B2CDD47}" dt="2023-06-02T16:57:20.778" v="3" actId="2696"/>
        <pc:sldMkLst>
          <pc:docMk/>
          <pc:sldMk cId="2561050024" sldId="388"/>
        </pc:sldMkLst>
      </pc:sldChg>
    </pc:docChg>
  </pc:docChgLst>
  <pc:docChgLst>
    <pc:chgData name="Susan Climan" userId="11bbcdc2-50ed-4f6d-be02-7c55be0d8cb3" providerId="ADAL" clId="{05C74301-B525-4647-A97A-1B632E47FE82}"/>
    <pc:docChg chg="custSel modSld">
      <pc:chgData name="Susan Climan" userId="11bbcdc2-50ed-4f6d-be02-7c55be0d8cb3" providerId="ADAL" clId="{05C74301-B525-4647-A97A-1B632E47FE82}" dt="2022-09-30T16:19:33.532" v="1" actId="478"/>
      <pc:docMkLst>
        <pc:docMk/>
      </pc:docMkLst>
      <pc:sldChg chg="delSp modSp mod">
        <pc:chgData name="Susan Climan" userId="11bbcdc2-50ed-4f6d-be02-7c55be0d8cb3" providerId="ADAL" clId="{05C74301-B525-4647-A97A-1B632E47FE82}" dt="2022-09-30T16:19:33.532" v="1" actId="478"/>
        <pc:sldMkLst>
          <pc:docMk/>
          <pc:sldMk cId="3146836023" sldId="386"/>
        </pc:sldMkLst>
        <pc:spChg chg="del mod">
          <ac:chgData name="Susan Climan" userId="11bbcdc2-50ed-4f6d-be02-7c55be0d8cb3" providerId="ADAL" clId="{05C74301-B525-4647-A97A-1B632E47FE82}" dt="2022-09-30T16:19:33.532" v="1" actId="478"/>
          <ac:spMkLst>
            <pc:docMk/>
            <pc:sldMk cId="3146836023" sldId="386"/>
            <ac:spMk id="2" creationId="{291C87B4-2C92-7B9C-2A07-70E940EC1EE5}"/>
          </ac:spMkLst>
        </pc:spChg>
      </pc:sldChg>
    </pc:docChg>
  </pc:docChgLst>
  <pc:docChgLst>
    <pc:chgData name="Susan Climan" userId="11bbcdc2-50ed-4f6d-be02-7c55be0d8cb3" providerId="ADAL" clId="{827B1858-0638-4C17-99C6-A475F208FFEC}"/>
    <pc:docChg chg="undo redo custSel addSld delSld modSld modSection">
      <pc:chgData name="Susan Climan" userId="11bbcdc2-50ed-4f6d-be02-7c55be0d8cb3" providerId="ADAL" clId="{827B1858-0638-4C17-99C6-A475F208FFEC}" dt="2022-06-07T16:18:10.444" v="2487" actId="1076"/>
      <pc:docMkLst>
        <pc:docMk/>
      </pc:docMkLst>
      <pc:sldChg chg="modNotesTx">
        <pc:chgData name="Susan Climan" userId="11bbcdc2-50ed-4f6d-be02-7c55be0d8cb3" providerId="ADAL" clId="{827B1858-0638-4C17-99C6-A475F208FFEC}" dt="2022-06-07T16:11:39.230" v="2449" actId="20577"/>
        <pc:sldMkLst>
          <pc:docMk/>
          <pc:sldMk cId="1065461868" sldId="263"/>
        </pc:sldMkLst>
      </pc:sldChg>
      <pc:sldChg chg="addSp delSp modSp mod setBg addAnim delAnim setClrOvrMap modNotesTx">
        <pc:chgData name="Susan Climan" userId="11bbcdc2-50ed-4f6d-be02-7c55be0d8cb3" providerId="ADAL" clId="{827B1858-0638-4C17-99C6-A475F208FFEC}" dt="2022-06-07T16:18:10.444" v="2487" actId="1076"/>
        <pc:sldMkLst>
          <pc:docMk/>
          <pc:sldMk cId="1401347297" sldId="282"/>
        </pc:sldMkLst>
        <pc:spChg chg="mod">
          <ac:chgData name="Susan Climan" userId="11bbcdc2-50ed-4f6d-be02-7c55be0d8cb3" providerId="ADAL" clId="{827B1858-0638-4C17-99C6-A475F208FFEC}" dt="2022-06-07T16:17:48.929" v="2483" actId="14100"/>
          <ac:spMkLst>
            <pc:docMk/>
            <pc:sldMk cId="1401347297" sldId="282"/>
            <ac:spMk id="2" creationId="{AF10F870-5F0D-9048-B672-501EF52A3D18}"/>
          </ac:spMkLst>
        </pc:spChg>
        <pc:spChg chg="mod ord">
          <ac:chgData name="Susan Climan" userId="11bbcdc2-50ed-4f6d-be02-7c55be0d8cb3" providerId="ADAL" clId="{827B1858-0638-4C17-99C6-A475F208FFEC}" dt="2022-06-07T16:16:30.436" v="2470" actId="26606"/>
          <ac:spMkLst>
            <pc:docMk/>
            <pc:sldMk cId="1401347297" sldId="282"/>
            <ac:spMk id="3" creationId="{DA21C045-1EBC-3845-B118-E50FE7A58691}"/>
          </ac:spMkLst>
        </pc:spChg>
        <pc:spChg chg="mod ord">
          <ac:chgData name="Susan Climan" userId="11bbcdc2-50ed-4f6d-be02-7c55be0d8cb3" providerId="ADAL" clId="{827B1858-0638-4C17-99C6-A475F208FFEC}" dt="2022-06-07T16:16:30.436" v="2470" actId="26606"/>
          <ac:spMkLst>
            <pc:docMk/>
            <pc:sldMk cId="1401347297" sldId="282"/>
            <ac:spMk id="4" creationId="{E300CEA2-DB32-5F44-AC50-791656A14A75}"/>
          </ac:spMkLst>
        </pc:spChg>
        <pc:spChg chg="add del">
          <ac:chgData name="Susan Climan" userId="11bbcdc2-50ed-4f6d-be02-7c55be0d8cb3" providerId="ADAL" clId="{827B1858-0638-4C17-99C6-A475F208FFEC}" dt="2022-06-07T16:15:34.409" v="2452" actId="26606"/>
          <ac:spMkLst>
            <pc:docMk/>
            <pc:sldMk cId="1401347297" sldId="282"/>
            <ac:spMk id="14" creationId="{823AC064-BC96-4F32-8AE1-B2FD38754823}"/>
          </ac:spMkLst>
        </pc:spChg>
        <pc:spChg chg="add del">
          <ac:chgData name="Susan Climan" userId="11bbcdc2-50ed-4f6d-be02-7c55be0d8cb3" providerId="ADAL" clId="{827B1858-0638-4C17-99C6-A475F208FFEC}" dt="2022-06-07T16:15:37.653" v="2454" actId="26606"/>
          <ac:spMkLst>
            <pc:docMk/>
            <pc:sldMk cId="1401347297" sldId="282"/>
            <ac:spMk id="20" creationId="{E4505C23-674B-4195-81D6-0C127FEAE3F8}"/>
          </ac:spMkLst>
        </pc:spChg>
        <pc:spChg chg="add del">
          <ac:chgData name="Susan Climan" userId="11bbcdc2-50ed-4f6d-be02-7c55be0d8cb3" providerId="ADAL" clId="{827B1858-0638-4C17-99C6-A475F208FFEC}" dt="2022-06-07T16:15:37.653" v="2454" actId="26606"/>
          <ac:spMkLst>
            <pc:docMk/>
            <pc:sldMk cId="1401347297" sldId="282"/>
            <ac:spMk id="22" creationId="{65C9B8F0-FF66-4C15-BD05-E86B87331846}"/>
          </ac:spMkLst>
        </pc:spChg>
        <pc:spChg chg="add del">
          <ac:chgData name="Susan Climan" userId="11bbcdc2-50ed-4f6d-be02-7c55be0d8cb3" providerId="ADAL" clId="{827B1858-0638-4C17-99C6-A475F208FFEC}" dt="2022-06-07T16:15:39.215" v="2456" actId="26606"/>
          <ac:spMkLst>
            <pc:docMk/>
            <pc:sldMk cId="1401347297" sldId="282"/>
            <ac:spMk id="27" creationId="{823AC064-BC96-4F32-8AE1-B2FD38754823}"/>
          </ac:spMkLst>
        </pc:spChg>
        <pc:spChg chg="add del">
          <ac:chgData name="Susan Climan" userId="11bbcdc2-50ed-4f6d-be02-7c55be0d8cb3" providerId="ADAL" clId="{827B1858-0638-4C17-99C6-A475F208FFEC}" dt="2022-06-07T16:15:54.971" v="2458" actId="26606"/>
          <ac:spMkLst>
            <pc:docMk/>
            <pc:sldMk cId="1401347297" sldId="282"/>
            <ac:spMk id="31" creationId="{2151139A-886F-4B97-8815-729AD3831BBD}"/>
          </ac:spMkLst>
        </pc:spChg>
        <pc:spChg chg="add del">
          <ac:chgData name="Susan Climan" userId="11bbcdc2-50ed-4f6d-be02-7c55be0d8cb3" providerId="ADAL" clId="{827B1858-0638-4C17-99C6-A475F208FFEC}" dt="2022-06-07T16:15:54.971" v="2458" actId="26606"/>
          <ac:spMkLst>
            <pc:docMk/>
            <pc:sldMk cId="1401347297" sldId="282"/>
            <ac:spMk id="32" creationId="{AB5E08C4-8CDD-4623-A5B8-E998C6DEE3B7}"/>
          </ac:spMkLst>
        </pc:spChg>
        <pc:spChg chg="add del">
          <ac:chgData name="Susan Climan" userId="11bbcdc2-50ed-4f6d-be02-7c55be0d8cb3" providerId="ADAL" clId="{827B1858-0638-4C17-99C6-A475F208FFEC}" dt="2022-06-07T16:15:54.971" v="2458" actId="26606"/>
          <ac:spMkLst>
            <pc:docMk/>
            <pc:sldMk cId="1401347297" sldId="282"/>
            <ac:spMk id="33" creationId="{15F33878-D502-4FFA-8ACE-F2AECDB2A23F}"/>
          </ac:spMkLst>
        </pc:spChg>
        <pc:spChg chg="add del">
          <ac:chgData name="Susan Climan" userId="11bbcdc2-50ed-4f6d-be02-7c55be0d8cb3" providerId="ADAL" clId="{827B1858-0638-4C17-99C6-A475F208FFEC}" dt="2022-06-07T16:15:54.971" v="2458" actId="26606"/>
          <ac:spMkLst>
            <pc:docMk/>
            <pc:sldMk cId="1401347297" sldId="282"/>
            <ac:spMk id="34" creationId="{D3539FEE-81D3-4406-802E-60B20B16F4F6}"/>
          </ac:spMkLst>
        </pc:spChg>
        <pc:spChg chg="add del">
          <ac:chgData name="Susan Climan" userId="11bbcdc2-50ed-4f6d-be02-7c55be0d8cb3" providerId="ADAL" clId="{827B1858-0638-4C17-99C6-A475F208FFEC}" dt="2022-06-07T16:15:54.971" v="2458" actId="26606"/>
          <ac:spMkLst>
            <pc:docMk/>
            <pc:sldMk cId="1401347297" sldId="282"/>
            <ac:spMk id="35" creationId="{DC701763-729E-462F-A5A8-E0DEFEB1E2E4}"/>
          </ac:spMkLst>
        </pc:spChg>
        <pc:spChg chg="add del">
          <ac:chgData name="Susan Climan" userId="11bbcdc2-50ed-4f6d-be02-7c55be0d8cb3" providerId="ADAL" clId="{827B1858-0638-4C17-99C6-A475F208FFEC}" dt="2022-06-07T16:16:08.631" v="2463" actId="26606"/>
          <ac:spMkLst>
            <pc:docMk/>
            <pc:sldMk cId="1401347297" sldId="282"/>
            <ac:spMk id="39" creationId="{2151139A-886F-4B97-8815-729AD3831BBD}"/>
          </ac:spMkLst>
        </pc:spChg>
        <pc:spChg chg="add del">
          <ac:chgData name="Susan Climan" userId="11bbcdc2-50ed-4f6d-be02-7c55be0d8cb3" providerId="ADAL" clId="{827B1858-0638-4C17-99C6-A475F208FFEC}" dt="2022-06-07T16:16:08.631" v="2463" actId="26606"/>
          <ac:spMkLst>
            <pc:docMk/>
            <pc:sldMk cId="1401347297" sldId="282"/>
            <ac:spMk id="40" creationId="{AB5E08C4-8CDD-4623-A5B8-E998C6DEE3B7}"/>
          </ac:spMkLst>
        </pc:spChg>
        <pc:spChg chg="add del">
          <ac:chgData name="Susan Climan" userId="11bbcdc2-50ed-4f6d-be02-7c55be0d8cb3" providerId="ADAL" clId="{827B1858-0638-4C17-99C6-A475F208FFEC}" dt="2022-06-07T16:16:08.631" v="2463" actId="26606"/>
          <ac:spMkLst>
            <pc:docMk/>
            <pc:sldMk cId="1401347297" sldId="282"/>
            <ac:spMk id="41" creationId="{15F33878-D502-4FFA-8ACE-F2AECDB2A23F}"/>
          </ac:spMkLst>
        </pc:spChg>
        <pc:spChg chg="add del">
          <ac:chgData name="Susan Climan" userId="11bbcdc2-50ed-4f6d-be02-7c55be0d8cb3" providerId="ADAL" clId="{827B1858-0638-4C17-99C6-A475F208FFEC}" dt="2022-06-07T16:16:08.631" v="2463" actId="26606"/>
          <ac:spMkLst>
            <pc:docMk/>
            <pc:sldMk cId="1401347297" sldId="282"/>
            <ac:spMk id="42" creationId="{D3539FEE-81D3-4406-802E-60B20B16F4F6}"/>
          </ac:spMkLst>
        </pc:spChg>
        <pc:spChg chg="add del">
          <ac:chgData name="Susan Climan" userId="11bbcdc2-50ed-4f6d-be02-7c55be0d8cb3" providerId="ADAL" clId="{827B1858-0638-4C17-99C6-A475F208FFEC}" dt="2022-06-07T16:16:08.631" v="2463" actId="26606"/>
          <ac:spMkLst>
            <pc:docMk/>
            <pc:sldMk cId="1401347297" sldId="282"/>
            <ac:spMk id="43" creationId="{DC701763-729E-462F-A5A8-E0DEFEB1E2E4}"/>
          </ac:spMkLst>
        </pc:spChg>
        <pc:spChg chg="add del">
          <ac:chgData name="Susan Climan" userId="11bbcdc2-50ed-4f6d-be02-7c55be0d8cb3" providerId="ADAL" clId="{827B1858-0638-4C17-99C6-A475F208FFEC}" dt="2022-06-07T16:16:13.642" v="2465" actId="26606"/>
          <ac:spMkLst>
            <pc:docMk/>
            <pc:sldMk cId="1401347297" sldId="282"/>
            <ac:spMk id="45" creationId="{823AC064-BC96-4F32-8AE1-B2FD38754823}"/>
          </ac:spMkLst>
        </pc:spChg>
        <pc:spChg chg="add del">
          <ac:chgData name="Susan Climan" userId="11bbcdc2-50ed-4f6d-be02-7c55be0d8cb3" providerId="ADAL" clId="{827B1858-0638-4C17-99C6-A475F208FFEC}" dt="2022-06-07T16:16:22.210" v="2467" actId="26606"/>
          <ac:spMkLst>
            <pc:docMk/>
            <pc:sldMk cId="1401347297" sldId="282"/>
            <ac:spMk id="49" creationId="{E4505C23-674B-4195-81D6-0C127FEAE3F8}"/>
          </ac:spMkLst>
        </pc:spChg>
        <pc:spChg chg="add del">
          <ac:chgData name="Susan Climan" userId="11bbcdc2-50ed-4f6d-be02-7c55be0d8cb3" providerId="ADAL" clId="{827B1858-0638-4C17-99C6-A475F208FFEC}" dt="2022-06-07T16:16:22.210" v="2467" actId="26606"/>
          <ac:spMkLst>
            <pc:docMk/>
            <pc:sldMk cId="1401347297" sldId="282"/>
            <ac:spMk id="50" creationId="{65C9B8F0-FF66-4C15-BD05-E86B87331846}"/>
          </ac:spMkLst>
        </pc:spChg>
        <pc:spChg chg="add del">
          <ac:chgData name="Susan Climan" userId="11bbcdc2-50ed-4f6d-be02-7c55be0d8cb3" providerId="ADAL" clId="{827B1858-0638-4C17-99C6-A475F208FFEC}" dt="2022-06-07T16:16:30.421" v="2469" actId="26606"/>
          <ac:spMkLst>
            <pc:docMk/>
            <pc:sldMk cId="1401347297" sldId="282"/>
            <ac:spMk id="52" creationId="{823AC064-BC96-4F32-8AE1-B2FD38754823}"/>
          </ac:spMkLst>
        </pc:spChg>
        <pc:spChg chg="add">
          <ac:chgData name="Susan Climan" userId="11bbcdc2-50ed-4f6d-be02-7c55be0d8cb3" providerId="ADAL" clId="{827B1858-0638-4C17-99C6-A475F208FFEC}" dt="2022-06-07T16:16:30.436" v="2470" actId="26606"/>
          <ac:spMkLst>
            <pc:docMk/>
            <pc:sldMk cId="1401347297" sldId="282"/>
            <ac:spMk id="56" creationId="{E4505C23-674B-4195-81D6-0C127FEAE3F8}"/>
          </ac:spMkLst>
        </pc:spChg>
        <pc:spChg chg="add">
          <ac:chgData name="Susan Climan" userId="11bbcdc2-50ed-4f6d-be02-7c55be0d8cb3" providerId="ADAL" clId="{827B1858-0638-4C17-99C6-A475F208FFEC}" dt="2022-06-07T16:16:30.436" v="2470" actId="26606"/>
          <ac:spMkLst>
            <pc:docMk/>
            <pc:sldMk cId="1401347297" sldId="282"/>
            <ac:spMk id="57" creationId="{65C9B8F0-FF66-4C15-BD05-E86B87331846}"/>
          </ac:spMkLst>
        </pc:spChg>
        <pc:picChg chg="del">
          <ac:chgData name="Susan Climan" userId="11bbcdc2-50ed-4f6d-be02-7c55be0d8cb3" providerId="ADAL" clId="{827B1858-0638-4C17-99C6-A475F208FFEC}" dt="2022-06-07T14:58:08.705" v="2128" actId="478"/>
          <ac:picMkLst>
            <pc:docMk/>
            <pc:sldMk cId="1401347297" sldId="282"/>
            <ac:picMk id="6" creationId="{C611C873-9CCC-4B7A-A066-9D2D0A32B548}"/>
          </ac:picMkLst>
        </pc:picChg>
        <pc:picChg chg="add mod ord">
          <ac:chgData name="Susan Climan" userId="11bbcdc2-50ed-4f6d-be02-7c55be0d8cb3" providerId="ADAL" clId="{827B1858-0638-4C17-99C6-A475F208FFEC}" dt="2022-06-07T16:18:10.444" v="2487" actId="1076"/>
          <ac:picMkLst>
            <pc:docMk/>
            <pc:sldMk cId="1401347297" sldId="282"/>
            <ac:picMk id="7" creationId="{9942A4E7-ECD6-EE8D-6B28-E072A70C9BED}"/>
          </ac:picMkLst>
        </pc:picChg>
        <pc:picChg chg="add mod ord">
          <ac:chgData name="Susan Climan" userId="11bbcdc2-50ed-4f6d-be02-7c55be0d8cb3" providerId="ADAL" clId="{827B1858-0638-4C17-99C6-A475F208FFEC}" dt="2022-06-07T16:18:08.250" v="2486" actId="1076"/>
          <ac:picMkLst>
            <pc:docMk/>
            <pc:sldMk cId="1401347297" sldId="282"/>
            <ac:picMk id="9" creationId="{10BC98EF-05F2-80EA-26DE-E42F1816BA7D}"/>
          </ac:picMkLst>
        </pc:picChg>
        <pc:picChg chg="del">
          <ac:chgData name="Susan Climan" userId="11bbcdc2-50ed-4f6d-be02-7c55be0d8cb3" providerId="ADAL" clId="{827B1858-0638-4C17-99C6-A475F208FFEC}" dt="2022-06-07T14:58:07.272" v="2127" actId="478"/>
          <ac:picMkLst>
            <pc:docMk/>
            <pc:sldMk cId="1401347297" sldId="282"/>
            <ac:picMk id="10" creationId="{900CD5D0-8CF7-4FBC-9877-8906891BD5E6}"/>
          </ac:picMkLst>
        </pc:picChg>
        <pc:cxnChg chg="add del">
          <ac:chgData name="Susan Climan" userId="11bbcdc2-50ed-4f6d-be02-7c55be0d8cb3" providerId="ADAL" clId="{827B1858-0638-4C17-99C6-A475F208FFEC}" dt="2022-06-07T16:15:34.409" v="2452" actId="26606"/>
          <ac:cxnSpMkLst>
            <pc:docMk/>
            <pc:sldMk cId="1401347297" sldId="282"/>
            <ac:cxnSpMk id="16" creationId="{7E7C77BC-7138-40B1-A15B-20F57A494629}"/>
          </ac:cxnSpMkLst>
        </pc:cxnChg>
        <pc:cxnChg chg="add del">
          <ac:chgData name="Susan Climan" userId="11bbcdc2-50ed-4f6d-be02-7c55be0d8cb3" providerId="ADAL" clId="{827B1858-0638-4C17-99C6-A475F208FFEC}" dt="2022-06-07T16:15:34.409" v="2452" actId="26606"/>
          <ac:cxnSpMkLst>
            <pc:docMk/>
            <pc:sldMk cId="1401347297" sldId="282"/>
            <ac:cxnSpMk id="18" creationId="{DB146403-F3D6-484B-B2ED-97F9565D0370}"/>
          </ac:cxnSpMkLst>
        </pc:cxnChg>
        <pc:cxnChg chg="add del">
          <ac:chgData name="Susan Climan" userId="11bbcdc2-50ed-4f6d-be02-7c55be0d8cb3" providerId="ADAL" clId="{827B1858-0638-4C17-99C6-A475F208FFEC}" dt="2022-06-07T16:15:39.215" v="2456" actId="26606"/>
          <ac:cxnSpMkLst>
            <pc:docMk/>
            <pc:sldMk cId="1401347297" sldId="282"/>
            <ac:cxnSpMk id="28" creationId="{7E7C77BC-7138-40B1-A15B-20F57A494629}"/>
          </ac:cxnSpMkLst>
        </pc:cxnChg>
        <pc:cxnChg chg="add del">
          <ac:chgData name="Susan Climan" userId="11bbcdc2-50ed-4f6d-be02-7c55be0d8cb3" providerId="ADAL" clId="{827B1858-0638-4C17-99C6-A475F208FFEC}" dt="2022-06-07T16:15:39.215" v="2456" actId="26606"/>
          <ac:cxnSpMkLst>
            <pc:docMk/>
            <pc:sldMk cId="1401347297" sldId="282"/>
            <ac:cxnSpMk id="29" creationId="{DB146403-F3D6-484B-B2ED-97F9565D0370}"/>
          </ac:cxnSpMkLst>
        </pc:cxnChg>
        <pc:cxnChg chg="add del">
          <ac:chgData name="Susan Climan" userId="11bbcdc2-50ed-4f6d-be02-7c55be0d8cb3" providerId="ADAL" clId="{827B1858-0638-4C17-99C6-A475F208FFEC}" dt="2022-06-07T16:16:03.492" v="2461" actId="26606"/>
          <ac:cxnSpMkLst>
            <pc:docMk/>
            <pc:sldMk cId="1401347297" sldId="282"/>
            <ac:cxnSpMk id="37" creationId="{B6375111-306C-49EA-9DD1-79A2ED78FA30}"/>
          </ac:cxnSpMkLst>
        </pc:cxnChg>
        <pc:cxnChg chg="add del">
          <ac:chgData name="Susan Climan" userId="11bbcdc2-50ed-4f6d-be02-7c55be0d8cb3" providerId="ADAL" clId="{827B1858-0638-4C17-99C6-A475F208FFEC}" dt="2022-06-07T16:16:13.642" v="2465" actId="26606"/>
          <ac:cxnSpMkLst>
            <pc:docMk/>
            <pc:sldMk cId="1401347297" sldId="282"/>
            <ac:cxnSpMk id="46" creationId="{7E7C77BC-7138-40B1-A15B-20F57A494629}"/>
          </ac:cxnSpMkLst>
        </pc:cxnChg>
        <pc:cxnChg chg="add del">
          <ac:chgData name="Susan Climan" userId="11bbcdc2-50ed-4f6d-be02-7c55be0d8cb3" providerId="ADAL" clId="{827B1858-0638-4C17-99C6-A475F208FFEC}" dt="2022-06-07T16:16:13.642" v="2465" actId="26606"/>
          <ac:cxnSpMkLst>
            <pc:docMk/>
            <pc:sldMk cId="1401347297" sldId="282"/>
            <ac:cxnSpMk id="47" creationId="{DB146403-F3D6-484B-B2ED-97F9565D0370}"/>
          </ac:cxnSpMkLst>
        </pc:cxnChg>
        <pc:cxnChg chg="add del">
          <ac:chgData name="Susan Climan" userId="11bbcdc2-50ed-4f6d-be02-7c55be0d8cb3" providerId="ADAL" clId="{827B1858-0638-4C17-99C6-A475F208FFEC}" dt="2022-06-07T16:16:30.421" v="2469" actId="26606"/>
          <ac:cxnSpMkLst>
            <pc:docMk/>
            <pc:sldMk cId="1401347297" sldId="282"/>
            <ac:cxnSpMk id="53" creationId="{7E7C77BC-7138-40B1-A15B-20F57A494629}"/>
          </ac:cxnSpMkLst>
        </pc:cxnChg>
        <pc:cxnChg chg="add del">
          <ac:chgData name="Susan Climan" userId="11bbcdc2-50ed-4f6d-be02-7c55be0d8cb3" providerId="ADAL" clId="{827B1858-0638-4C17-99C6-A475F208FFEC}" dt="2022-06-07T16:16:30.421" v="2469" actId="26606"/>
          <ac:cxnSpMkLst>
            <pc:docMk/>
            <pc:sldMk cId="1401347297" sldId="282"/>
            <ac:cxnSpMk id="54" creationId="{DB146403-F3D6-484B-B2ED-97F9565D0370}"/>
          </ac:cxnSpMkLst>
        </pc:cxnChg>
      </pc:sldChg>
      <pc:sldChg chg="addSp delSp modSp del mod">
        <pc:chgData name="Susan Climan" userId="11bbcdc2-50ed-4f6d-be02-7c55be0d8cb3" providerId="ADAL" clId="{827B1858-0638-4C17-99C6-A475F208FFEC}" dt="2022-06-07T13:27:38.947" v="26" actId="2696"/>
        <pc:sldMkLst>
          <pc:docMk/>
          <pc:sldMk cId="406024604" sldId="331"/>
        </pc:sldMkLst>
        <pc:picChg chg="add del mod">
          <ac:chgData name="Susan Climan" userId="11bbcdc2-50ed-4f6d-be02-7c55be0d8cb3" providerId="ADAL" clId="{827B1858-0638-4C17-99C6-A475F208FFEC}" dt="2022-06-07T13:26:34.732" v="5" actId="21"/>
          <ac:picMkLst>
            <pc:docMk/>
            <pc:sldMk cId="406024604" sldId="331"/>
            <ac:picMk id="3" creationId="{47FB504C-47A8-3CD9-C26C-9B2C1CF0B8DE}"/>
          </ac:picMkLst>
        </pc:picChg>
        <pc:picChg chg="mod">
          <ac:chgData name="Susan Climan" userId="11bbcdc2-50ed-4f6d-be02-7c55be0d8cb3" providerId="ADAL" clId="{827B1858-0638-4C17-99C6-A475F208FFEC}" dt="2022-06-07T13:23:33.997" v="1" actId="1076"/>
          <ac:picMkLst>
            <pc:docMk/>
            <pc:sldMk cId="406024604" sldId="331"/>
            <ac:picMk id="10" creationId="{5E8A52E0-CFC6-461A-822F-5F972C892836}"/>
          </ac:picMkLst>
        </pc:picChg>
      </pc:sldChg>
      <pc:sldChg chg="modSp mod modNotesTx">
        <pc:chgData name="Susan Climan" userId="11bbcdc2-50ed-4f6d-be02-7c55be0d8cb3" providerId="ADAL" clId="{827B1858-0638-4C17-99C6-A475F208FFEC}" dt="2022-06-07T13:32:41.367" v="182" actId="20577"/>
        <pc:sldMkLst>
          <pc:docMk/>
          <pc:sldMk cId="1671664610" sldId="373"/>
        </pc:sldMkLst>
        <pc:spChg chg="mod">
          <ac:chgData name="Susan Climan" userId="11bbcdc2-50ed-4f6d-be02-7c55be0d8cb3" providerId="ADAL" clId="{827B1858-0638-4C17-99C6-A475F208FFEC}" dt="2022-06-07T13:32:19.431" v="173" actId="20577"/>
          <ac:spMkLst>
            <pc:docMk/>
            <pc:sldMk cId="1671664610" sldId="373"/>
            <ac:spMk id="4" creationId="{D1B319B1-0344-FE41-8792-65646E1C7687}"/>
          </ac:spMkLst>
        </pc:spChg>
        <pc:picChg chg="mod">
          <ac:chgData name="Susan Climan" userId="11bbcdc2-50ed-4f6d-be02-7c55be0d8cb3" providerId="ADAL" clId="{827B1858-0638-4C17-99C6-A475F208FFEC}" dt="2022-06-07T13:31:11.313" v="109" actId="1076"/>
          <ac:picMkLst>
            <pc:docMk/>
            <pc:sldMk cId="1671664610" sldId="373"/>
            <ac:picMk id="3" creationId="{1C077A12-163D-4843-BD02-FA796403D7EC}"/>
          </ac:picMkLst>
        </pc:picChg>
      </pc:sldChg>
      <pc:sldChg chg="del">
        <pc:chgData name="Susan Climan" userId="11bbcdc2-50ed-4f6d-be02-7c55be0d8cb3" providerId="ADAL" clId="{827B1858-0638-4C17-99C6-A475F208FFEC}" dt="2022-06-07T13:40:52.198" v="384" actId="2696"/>
        <pc:sldMkLst>
          <pc:docMk/>
          <pc:sldMk cId="3969988517" sldId="374"/>
        </pc:sldMkLst>
      </pc:sldChg>
      <pc:sldChg chg="modSp mod modNotesTx">
        <pc:chgData name="Susan Climan" userId="11bbcdc2-50ed-4f6d-be02-7c55be0d8cb3" providerId="ADAL" clId="{827B1858-0638-4C17-99C6-A475F208FFEC}" dt="2022-06-07T13:50:39.910" v="888" actId="20577"/>
        <pc:sldMkLst>
          <pc:docMk/>
          <pc:sldMk cId="886436908" sldId="378"/>
        </pc:sldMkLst>
        <pc:spChg chg="mod">
          <ac:chgData name="Susan Climan" userId="11bbcdc2-50ed-4f6d-be02-7c55be0d8cb3" providerId="ADAL" clId="{827B1858-0638-4C17-99C6-A475F208FFEC}" dt="2022-06-07T13:48:19.634" v="620" actId="20577"/>
          <ac:spMkLst>
            <pc:docMk/>
            <pc:sldMk cId="886436908" sldId="378"/>
            <ac:spMk id="2" creationId="{F0CADE36-848E-A843-89E2-7768BBF4DD78}"/>
          </ac:spMkLst>
        </pc:spChg>
      </pc:sldChg>
      <pc:sldChg chg="addSp delSp modSp mod">
        <pc:chgData name="Susan Climan" userId="11bbcdc2-50ed-4f6d-be02-7c55be0d8cb3" providerId="ADAL" clId="{827B1858-0638-4C17-99C6-A475F208FFEC}" dt="2022-06-07T14:00:26.708" v="1227" actId="1076"/>
        <pc:sldMkLst>
          <pc:docMk/>
          <pc:sldMk cId="1297554053" sldId="379"/>
        </pc:sldMkLst>
        <pc:spChg chg="mod">
          <ac:chgData name="Susan Climan" userId="11bbcdc2-50ed-4f6d-be02-7c55be0d8cb3" providerId="ADAL" clId="{827B1858-0638-4C17-99C6-A475F208FFEC}" dt="2022-06-07T14:00:26.708" v="1227" actId="1076"/>
          <ac:spMkLst>
            <pc:docMk/>
            <pc:sldMk cId="1297554053" sldId="379"/>
            <ac:spMk id="9" creationId="{96353E45-F772-4CDD-8EF0-A6AA38E62865}"/>
          </ac:spMkLst>
        </pc:spChg>
        <pc:picChg chg="add mod">
          <ac:chgData name="Susan Climan" userId="11bbcdc2-50ed-4f6d-be02-7c55be0d8cb3" providerId="ADAL" clId="{827B1858-0638-4C17-99C6-A475F208FFEC}" dt="2022-06-07T13:57:35.180" v="926" actId="1076"/>
          <ac:picMkLst>
            <pc:docMk/>
            <pc:sldMk cId="1297554053" sldId="379"/>
            <ac:picMk id="5" creationId="{8B3ADE33-92F3-6F6E-9DD2-D65E3D56A65E}"/>
          </ac:picMkLst>
        </pc:picChg>
        <pc:picChg chg="add mod">
          <ac:chgData name="Susan Climan" userId="11bbcdc2-50ed-4f6d-be02-7c55be0d8cb3" providerId="ADAL" clId="{827B1858-0638-4C17-99C6-A475F208FFEC}" dt="2022-06-07T13:57:02.180" v="917" actId="1076"/>
          <ac:picMkLst>
            <pc:docMk/>
            <pc:sldMk cId="1297554053" sldId="379"/>
            <ac:picMk id="7" creationId="{56AACAA5-8256-1D09-8B64-828549AB33C8}"/>
          </ac:picMkLst>
        </pc:picChg>
        <pc:picChg chg="add mod">
          <ac:chgData name="Susan Climan" userId="11bbcdc2-50ed-4f6d-be02-7c55be0d8cb3" providerId="ADAL" clId="{827B1858-0638-4C17-99C6-A475F208FFEC}" dt="2022-06-07T13:57:30.404" v="925" actId="14100"/>
          <ac:picMkLst>
            <pc:docMk/>
            <pc:sldMk cId="1297554053" sldId="379"/>
            <ac:picMk id="11" creationId="{91E983D9-8704-BE5D-88A1-1E1B5B18CC81}"/>
          </ac:picMkLst>
        </pc:picChg>
        <pc:picChg chg="del">
          <ac:chgData name="Susan Climan" userId="11bbcdc2-50ed-4f6d-be02-7c55be0d8cb3" providerId="ADAL" clId="{827B1858-0638-4C17-99C6-A475F208FFEC}" dt="2022-06-07T13:54:06.750" v="899" actId="478"/>
          <ac:picMkLst>
            <pc:docMk/>
            <pc:sldMk cId="1297554053" sldId="379"/>
            <ac:picMk id="56" creationId="{4A23ED0F-ADEE-4386-988D-1CC343EE85BA}"/>
          </ac:picMkLst>
        </pc:picChg>
        <pc:picChg chg="del">
          <ac:chgData name="Susan Climan" userId="11bbcdc2-50ed-4f6d-be02-7c55be0d8cb3" providerId="ADAL" clId="{827B1858-0638-4C17-99C6-A475F208FFEC}" dt="2022-06-07T13:54:07.590" v="900" actId="478"/>
          <ac:picMkLst>
            <pc:docMk/>
            <pc:sldMk cId="1297554053" sldId="379"/>
            <ac:picMk id="57" creationId="{EA145A74-4DF0-43F2-B908-A964F0C55FCD}"/>
          </ac:picMkLst>
        </pc:picChg>
        <pc:picChg chg="del">
          <ac:chgData name="Susan Climan" userId="11bbcdc2-50ed-4f6d-be02-7c55be0d8cb3" providerId="ADAL" clId="{827B1858-0638-4C17-99C6-A475F208FFEC}" dt="2022-06-07T13:54:08.277" v="901" actId="478"/>
          <ac:picMkLst>
            <pc:docMk/>
            <pc:sldMk cId="1297554053" sldId="379"/>
            <ac:picMk id="58" creationId="{34FE915F-5527-431A-9D18-04FCE742BF41}"/>
          </ac:picMkLst>
        </pc:picChg>
        <pc:picChg chg="add del">
          <ac:chgData name="Susan Climan" userId="11bbcdc2-50ed-4f6d-be02-7c55be0d8cb3" providerId="ADAL" clId="{827B1858-0638-4C17-99C6-A475F208FFEC}" dt="2022-06-07T13:54:21.091" v="903"/>
          <ac:picMkLst>
            <pc:docMk/>
            <pc:sldMk cId="1297554053" sldId="379"/>
            <ac:picMk id="1026" creationId="{5E76A9D4-B8DC-A72D-C70A-BD2AB4716DA0}"/>
          </ac:picMkLst>
        </pc:picChg>
      </pc:sldChg>
      <pc:sldChg chg="addSp delSp modSp mod setBg setClrOvrMap modNotesTx">
        <pc:chgData name="Susan Climan" userId="11bbcdc2-50ed-4f6d-be02-7c55be0d8cb3" providerId="ADAL" clId="{827B1858-0638-4C17-99C6-A475F208FFEC}" dt="2022-06-07T13:43:57.166" v="536" actId="20577"/>
        <pc:sldMkLst>
          <pc:docMk/>
          <pc:sldMk cId="3816149623" sldId="381"/>
        </pc:sldMkLst>
        <pc:spChg chg="mod">
          <ac:chgData name="Susan Climan" userId="11bbcdc2-50ed-4f6d-be02-7c55be0d8cb3" providerId="ADAL" clId="{827B1858-0638-4C17-99C6-A475F208FFEC}" dt="2022-06-07T13:40:35.440" v="383" actId="26606"/>
          <ac:spMkLst>
            <pc:docMk/>
            <pc:sldMk cId="3816149623" sldId="381"/>
            <ac:spMk id="2" creationId="{6B19DEB0-09E4-44F2-93A9-ED248FC10722}"/>
          </ac:spMkLst>
        </pc:spChg>
        <pc:spChg chg="mod">
          <ac:chgData name="Susan Climan" userId="11bbcdc2-50ed-4f6d-be02-7c55be0d8cb3" providerId="ADAL" clId="{827B1858-0638-4C17-99C6-A475F208FFEC}" dt="2022-06-07T13:40:35.440" v="383" actId="26606"/>
          <ac:spMkLst>
            <pc:docMk/>
            <pc:sldMk cId="3816149623" sldId="381"/>
            <ac:spMk id="3" creationId="{D8F81209-481E-4113-8364-504B3D5986D2}"/>
          </ac:spMkLst>
        </pc:spChg>
        <pc:spChg chg="add mod ord">
          <ac:chgData name="Susan Climan" userId="11bbcdc2-50ed-4f6d-be02-7c55be0d8cb3" providerId="ADAL" clId="{827B1858-0638-4C17-99C6-A475F208FFEC}" dt="2022-06-07T13:40:35.440" v="383" actId="26606"/>
          <ac:spMkLst>
            <pc:docMk/>
            <pc:sldMk cId="3816149623" sldId="381"/>
            <ac:spMk id="11" creationId="{BDD95CD9-7854-1542-A18F-F58ADF0F4F63}"/>
          </ac:spMkLst>
        </pc:spChg>
        <pc:spChg chg="del mod">
          <ac:chgData name="Susan Climan" userId="11bbcdc2-50ed-4f6d-be02-7c55be0d8cb3" providerId="ADAL" clId="{827B1858-0638-4C17-99C6-A475F208FFEC}" dt="2022-06-07T13:34:18.753" v="278" actId="478"/>
          <ac:spMkLst>
            <pc:docMk/>
            <pc:sldMk cId="3816149623" sldId="381"/>
            <ac:spMk id="77" creationId="{235D0A33-52C1-49EF-91CB-C6D96FD8F4CF}"/>
          </ac:spMkLst>
        </pc:spChg>
        <pc:spChg chg="add del">
          <ac:chgData name="Susan Climan" userId="11bbcdc2-50ed-4f6d-be02-7c55be0d8cb3" providerId="ADAL" clId="{827B1858-0638-4C17-99C6-A475F208FFEC}" dt="2022-06-07T13:40:35.440" v="383" actId="26606"/>
          <ac:spMkLst>
            <pc:docMk/>
            <pc:sldMk cId="3816149623" sldId="381"/>
            <ac:spMk id="1095" creationId="{81F3642D-13C8-47D1-8141-3F5A7CEBA891}"/>
          </ac:spMkLst>
        </pc:spChg>
        <pc:spChg chg="add del">
          <ac:chgData name="Susan Climan" userId="11bbcdc2-50ed-4f6d-be02-7c55be0d8cb3" providerId="ADAL" clId="{827B1858-0638-4C17-99C6-A475F208FFEC}" dt="2022-06-07T13:40:35.440" v="383" actId="26606"/>
          <ac:spMkLst>
            <pc:docMk/>
            <pc:sldMk cId="3816149623" sldId="381"/>
            <ac:spMk id="1097" creationId="{07977D39-626F-40D7-B00F-16E02602DD5A}"/>
          </ac:spMkLst>
        </pc:spChg>
        <pc:spChg chg="add del">
          <ac:chgData name="Susan Climan" userId="11bbcdc2-50ed-4f6d-be02-7c55be0d8cb3" providerId="ADAL" clId="{827B1858-0638-4C17-99C6-A475F208FFEC}" dt="2022-06-07T13:40:35.440" v="383" actId="26606"/>
          <ac:spMkLst>
            <pc:docMk/>
            <pc:sldMk cId="3816149623" sldId="381"/>
            <ac:spMk id="1099" creationId="{98E915F0-311A-4BDD-94EC-B0A3D6A3C546}"/>
          </ac:spMkLst>
        </pc:spChg>
        <pc:spChg chg="add del">
          <ac:chgData name="Susan Climan" userId="11bbcdc2-50ed-4f6d-be02-7c55be0d8cb3" providerId="ADAL" clId="{827B1858-0638-4C17-99C6-A475F208FFEC}" dt="2022-06-07T13:40:35.440" v="383" actId="26606"/>
          <ac:spMkLst>
            <pc:docMk/>
            <pc:sldMk cId="3816149623" sldId="381"/>
            <ac:spMk id="1101" creationId="{EF1CD662-C732-41EB-A08A-EFB9E7EB8990}"/>
          </ac:spMkLst>
        </pc:spChg>
        <pc:spChg chg="add del">
          <ac:chgData name="Susan Climan" userId="11bbcdc2-50ed-4f6d-be02-7c55be0d8cb3" providerId="ADAL" clId="{827B1858-0638-4C17-99C6-A475F208FFEC}" dt="2022-06-07T13:40:35.440" v="383" actId="26606"/>
          <ac:spMkLst>
            <pc:docMk/>
            <pc:sldMk cId="3816149623" sldId="381"/>
            <ac:spMk id="1103" creationId="{B905CDE4-B751-4B3E-B625-6E59F8903414}"/>
          </ac:spMkLst>
        </pc:spChg>
        <pc:spChg chg="add del">
          <ac:chgData name="Susan Climan" userId="11bbcdc2-50ed-4f6d-be02-7c55be0d8cb3" providerId="ADAL" clId="{827B1858-0638-4C17-99C6-A475F208FFEC}" dt="2022-06-07T13:40:35.440" v="383" actId="26606"/>
          <ac:spMkLst>
            <pc:docMk/>
            <pc:sldMk cId="3816149623" sldId="381"/>
            <ac:spMk id="1105" creationId="{08108C16-F4C0-44AA-999D-17BD39219B24}"/>
          </ac:spMkLst>
        </pc:spChg>
        <pc:spChg chg="add del">
          <ac:chgData name="Susan Climan" userId="11bbcdc2-50ed-4f6d-be02-7c55be0d8cb3" providerId="ADAL" clId="{827B1858-0638-4C17-99C6-A475F208FFEC}" dt="2022-06-07T13:40:35.440" v="383" actId="26606"/>
          <ac:spMkLst>
            <pc:docMk/>
            <pc:sldMk cId="3816149623" sldId="381"/>
            <ac:spMk id="1107" creationId="{CDC29AC1-2821-4FCC-B597-88DAF39C36FE}"/>
          </ac:spMkLst>
        </pc:spChg>
        <pc:spChg chg="add del">
          <ac:chgData name="Susan Climan" userId="11bbcdc2-50ed-4f6d-be02-7c55be0d8cb3" providerId="ADAL" clId="{827B1858-0638-4C17-99C6-A475F208FFEC}" dt="2022-06-07T13:40:35.440" v="383" actId="26606"/>
          <ac:spMkLst>
            <pc:docMk/>
            <pc:sldMk cId="3816149623" sldId="381"/>
            <ac:spMk id="1109" creationId="{0640CCAE-325C-4DD0-BB26-38BF690F3BBB}"/>
          </ac:spMkLst>
        </pc:spChg>
        <pc:spChg chg="add del">
          <ac:chgData name="Susan Climan" userId="11bbcdc2-50ed-4f6d-be02-7c55be0d8cb3" providerId="ADAL" clId="{827B1858-0638-4C17-99C6-A475F208FFEC}" dt="2022-06-07T13:40:35.440" v="383" actId="26606"/>
          <ac:spMkLst>
            <pc:docMk/>
            <pc:sldMk cId="3816149623" sldId="381"/>
            <ac:spMk id="1111" creationId="{49AC9A43-F5C5-4703-A0F0-78CBB9542E37}"/>
          </ac:spMkLst>
        </pc:spChg>
        <pc:spChg chg="add del">
          <ac:chgData name="Susan Climan" userId="11bbcdc2-50ed-4f6d-be02-7c55be0d8cb3" providerId="ADAL" clId="{827B1858-0638-4C17-99C6-A475F208FFEC}" dt="2022-06-07T13:40:35.440" v="383" actId="26606"/>
          <ac:spMkLst>
            <pc:docMk/>
            <pc:sldMk cId="3816149623" sldId="381"/>
            <ac:spMk id="1113" creationId="{BE28351C-7EEF-428E-9B7A-5CC84F336216}"/>
          </ac:spMkLst>
        </pc:spChg>
        <pc:spChg chg="add del">
          <ac:chgData name="Susan Climan" userId="11bbcdc2-50ed-4f6d-be02-7c55be0d8cb3" providerId="ADAL" clId="{827B1858-0638-4C17-99C6-A475F208FFEC}" dt="2022-06-07T13:40:35.440" v="383" actId="26606"/>
          <ac:spMkLst>
            <pc:docMk/>
            <pc:sldMk cId="3816149623" sldId="381"/>
            <ac:spMk id="1115" creationId="{C8F10CB3-3B5E-4C7A-98CF-B87454DDFA39}"/>
          </ac:spMkLst>
        </pc:spChg>
        <pc:spChg chg="add del">
          <ac:chgData name="Susan Climan" userId="11bbcdc2-50ed-4f6d-be02-7c55be0d8cb3" providerId="ADAL" clId="{827B1858-0638-4C17-99C6-A475F208FFEC}" dt="2022-06-07T13:40:35.440" v="383" actId="26606"/>
          <ac:spMkLst>
            <pc:docMk/>
            <pc:sldMk cId="3816149623" sldId="381"/>
            <ac:spMk id="1117" creationId="{B0B0DBC8-B5F0-40AE-A3D3-BCD504119D4C}"/>
          </ac:spMkLst>
        </pc:spChg>
        <pc:picChg chg="add mod">
          <ac:chgData name="Susan Climan" userId="11bbcdc2-50ed-4f6d-be02-7c55be0d8cb3" providerId="ADAL" clId="{827B1858-0638-4C17-99C6-A475F208FFEC}" dt="2022-06-07T13:40:35.440" v="383" actId="26606"/>
          <ac:picMkLst>
            <pc:docMk/>
            <pc:sldMk cId="3816149623" sldId="381"/>
            <ac:picMk id="5" creationId="{22918EE8-870F-1A7E-1BD9-6EDB7C14DA38}"/>
          </ac:picMkLst>
        </pc:picChg>
        <pc:picChg chg="add mod">
          <ac:chgData name="Susan Climan" userId="11bbcdc2-50ed-4f6d-be02-7c55be0d8cb3" providerId="ADAL" clId="{827B1858-0638-4C17-99C6-A475F208FFEC}" dt="2022-06-07T13:40:35.440" v="383" actId="26606"/>
          <ac:picMkLst>
            <pc:docMk/>
            <pc:sldMk cId="3816149623" sldId="381"/>
            <ac:picMk id="7" creationId="{0730DD77-0B12-D549-74E9-AC40DE550189}"/>
          </ac:picMkLst>
        </pc:picChg>
        <pc:picChg chg="del mod">
          <ac:chgData name="Susan Climan" userId="11bbcdc2-50ed-4f6d-be02-7c55be0d8cb3" providerId="ADAL" clId="{827B1858-0638-4C17-99C6-A475F208FFEC}" dt="2022-06-07T13:34:11.399" v="275" actId="478"/>
          <ac:picMkLst>
            <pc:docMk/>
            <pc:sldMk cId="3816149623" sldId="381"/>
            <ac:picMk id="12" creationId="{E12F2758-13C5-4960-BB67-A336EF6A80D6}"/>
          </ac:picMkLst>
        </pc:picChg>
        <pc:picChg chg="mod">
          <ac:chgData name="Susan Climan" userId="11bbcdc2-50ed-4f6d-be02-7c55be0d8cb3" providerId="ADAL" clId="{827B1858-0638-4C17-99C6-A475F208FFEC}" dt="2022-06-07T13:40:35.440" v="383" actId="26606"/>
          <ac:picMkLst>
            <pc:docMk/>
            <pc:sldMk cId="3816149623" sldId="381"/>
            <ac:picMk id="80" creationId="{66D340C2-105D-4E4F-8DE6-A512E5070D5F}"/>
          </ac:picMkLst>
        </pc:picChg>
        <pc:picChg chg="del">
          <ac:chgData name="Susan Climan" userId="11bbcdc2-50ed-4f6d-be02-7c55be0d8cb3" providerId="ADAL" clId="{827B1858-0638-4C17-99C6-A475F208FFEC}" dt="2022-06-07T13:34:13.731" v="276" actId="478"/>
          <ac:picMkLst>
            <pc:docMk/>
            <pc:sldMk cId="3816149623" sldId="381"/>
            <ac:picMk id="1087" creationId="{53912492-7E86-4DDE-A648-A28841E63257}"/>
          </ac:picMkLst>
        </pc:picChg>
        <pc:picChg chg="mod">
          <ac:chgData name="Susan Climan" userId="11bbcdc2-50ed-4f6d-be02-7c55be0d8cb3" providerId="ADAL" clId="{827B1858-0638-4C17-99C6-A475F208FFEC}" dt="2022-06-07T13:40:35.440" v="383" actId="26606"/>
          <ac:picMkLst>
            <pc:docMk/>
            <pc:sldMk cId="3816149623" sldId="381"/>
            <ac:picMk id="1088" creationId="{A6D714F5-61B5-495F-A2F2-FFA568BCAD22}"/>
          </ac:picMkLst>
        </pc:picChg>
        <pc:picChg chg="mod ord">
          <ac:chgData name="Susan Climan" userId="11bbcdc2-50ed-4f6d-be02-7c55be0d8cb3" providerId="ADAL" clId="{827B1858-0638-4C17-99C6-A475F208FFEC}" dt="2022-06-07T13:40:35.440" v="383" actId="26606"/>
          <ac:picMkLst>
            <pc:docMk/>
            <pc:sldMk cId="3816149623" sldId="381"/>
            <ac:picMk id="1089" creationId="{D331BCAB-FC33-4EDB-A501-4F31E70EE943}"/>
          </ac:picMkLst>
        </pc:picChg>
        <pc:picChg chg="mod">
          <ac:chgData name="Susan Climan" userId="11bbcdc2-50ed-4f6d-be02-7c55be0d8cb3" providerId="ADAL" clId="{827B1858-0638-4C17-99C6-A475F208FFEC}" dt="2022-06-07T13:40:35.440" v="383" actId="26606"/>
          <ac:picMkLst>
            <pc:docMk/>
            <pc:sldMk cId="3816149623" sldId="381"/>
            <ac:picMk id="1090" creationId="{F5C170F0-4E9C-4756-AFF5-011EFA5D2B68}"/>
          </ac:picMkLst>
        </pc:picChg>
      </pc:sldChg>
      <pc:sldChg chg="addSp delSp modSp mod modNotesTx">
        <pc:chgData name="Susan Climan" userId="11bbcdc2-50ed-4f6d-be02-7c55be0d8cb3" providerId="ADAL" clId="{827B1858-0638-4C17-99C6-A475F208FFEC}" dt="2022-06-07T14:36:29.567" v="2126" actId="20577"/>
        <pc:sldMkLst>
          <pc:docMk/>
          <pc:sldMk cId="3412684621" sldId="383"/>
        </pc:sldMkLst>
        <pc:spChg chg="mod">
          <ac:chgData name="Susan Climan" userId="11bbcdc2-50ed-4f6d-be02-7c55be0d8cb3" providerId="ADAL" clId="{827B1858-0638-4C17-99C6-A475F208FFEC}" dt="2022-06-07T14:20:38.585" v="1287" actId="1076"/>
          <ac:spMkLst>
            <pc:docMk/>
            <pc:sldMk cId="3412684621" sldId="383"/>
            <ac:spMk id="2" creationId="{6D405995-588B-468A-97ED-7FE83600F5FD}"/>
          </ac:spMkLst>
        </pc:spChg>
        <pc:spChg chg="add del mod">
          <ac:chgData name="Susan Climan" userId="11bbcdc2-50ed-4f6d-be02-7c55be0d8cb3" providerId="ADAL" clId="{827B1858-0638-4C17-99C6-A475F208FFEC}" dt="2022-06-07T14:21:14.018" v="1289"/>
          <ac:spMkLst>
            <pc:docMk/>
            <pc:sldMk cId="3412684621" sldId="383"/>
            <ac:spMk id="10" creationId="{746AEB27-20E4-5718-0F9C-1256D989226B}"/>
          </ac:spMkLst>
        </pc:spChg>
        <pc:spChg chg="add del">
          <ac:chgData name="Susan Climan" userId="11bbcdc2-50ed-4f6d-be02-7c55be0d8cb3" providerId="ADAL" clId="{827B1858-0638-4C17-99C6-A475F208FFEC}" dt="2022-06-07T14:22:18.314" v="1300" actId="478"/>
          <ac:spMkLst>
            <pc:docMk/>
            <pc:sldMk cId="3412684621" sldId="383"/>
            <ac:spMk id="15" creationId="{43A09A4B-B7A2-B59E-FB68-1AC78D5E5EAC}"/>
          </ac:spMkLst>
        </pc:spChg>
        <pc:picChg chg="del">
          <ac:chgData name="Susan Climan" userId="11bbcdc2-50ed-4f6d-be02-7c55be0d8cb3" providerId="ADAL" clId="{827B1858-0638-4C17-99C6-A475F208FFEC}" dt="2022-06-07T14:21:13.788" v="1288" actId="478"/>
          <ac:picMkLst>
            <pc:docMk/>
            <pc:sldMk cId="3412684621" sldId="383"/>
            <ac:picMk id="6" creationId="{A3DAB9F0-8A0A-45C8-8383-8D18DED6C32E}"/>
          </ac:picMkLst>
        </pc:picChg>
        <pc:picChg chg="del">
          <ac:chgData name="Susan Climan" userId="11bbcdc2-50ed-4f6d-be02-7c55be0d8cb3" providerId="ADAL" clId="{827B1858-0638-4C17-99C6-A475F208FFEC}" dt="2022-06-07T14:22:14.554" v="1296" actId="478"/>
          <ac:picMkLst>
            <pc:docMk/>
            <pc:sldMk cId="3412684621" sldId="383"/>
            <ac:picMk id="7" creationId="{56921B31-E179-468F-BEDA-F4F109635A14}"/>
          </ac:picMkLst>
        </pc:picChg>
        <pc:picChg chg="del">
          <ac:chgData name="Susan Climan" userId="11bbcdc2-50ed-4f6d-be02-7c55be0d8cb3" providerId="ADAL" clId="{827B1858-0638-4C17-99C6-A475F208FFEC}" dt="2022-06-07T14:22:14.967" v="1297" actId="478"/>
          <ac:picMkLst>
            <pc:docMk/>
            <pc:sldMk cId="3412684621" sldId="383"/>
            <ac:picMk id="8" creationId="{C25BADB6-56E7-4E8A-806F-7B878E25BC41}"/>
          </ac:picMkLst>
        </pc:picChg>
        <pc:picChg chg="del">
          <ac:chgData name="Susan Climan" userId="11bbcdc2-50ed-4f6d-be02-7c55be0d8cb3" providerId="ADAL" clId="{827B1858-0638-4C17-99C6-A475F208FFEC}" dt="2022-06-07T14:22:15.413" v="1298" actId="478"/>
          <ac:picMkLst>
            <pc:docMk/>
            <pc:sldMk cId="3412684621" sldId="383"/>
            <ac:picMk id="9" creationId="{FBFDD7F5-31C0-4C85-B627-82E02D6FE949}"/>
          </ac:picMkLst>
        </pc:picChg>
        <pc:picChg chg="add mod">
          <ac:chgData name="Susan Climan" userId="11bbcdc2-50ed-4f6d-be02-7c55be0d8cb3" providerId="ADAL" clId="{827B1858-0638-4C17-99C6-A475F208FFEC}" dt="2022-06-07T14:21:22.474" v="1295" actId="1076"/>
          <ac:picMkLst>
            <pc:docMk/>
            <pc:sldMk cId="3412684621" sldId="383"/>
            <ac:picMk id="13" creationId="{E0C7E0C8-F124-118A-18C4-7C8FA508FA75}"/>
          </ac:picMkLst>
        </pc:picChg>
        <pc:picChg chg="add mod">
          <ac:chgData name="Susan Climan" userId="11bbcdc2-50ed-4f6d-be02-7c55be0d8cb3" providerId="ADAL" clId="{827B1858-0638-4C17-99C6-A475F208FFEC}" dt="2022-06-07T14:30:32.880" v="1689" actId="1076"/>
          <ac:picMkLst>
            <pc:docMk/>
            <pc:sldMk cId="3412684621" sldId="383"/>
            <ac:picMk id="18" creationId="{18EE5792-56C1-C7F1-A9F9-42207C2AD651}"/>
          </ac:picMkLst>
        </pc:picChg>
        <pc:picChg chg="add mod">
          <ac:chgData name="Susan Climan" userId="11bbcdc2-50ed-4f6d-be02-7c55be0d8cb3" providerId="ADAL" clId="{827B1858-0638-4C17-99C6-A475F208FFEC}" dt="2022-06-07T14:30:39.631" v="1691" actId="1076"/>
          <ac:picMkLst>
            <pc:docMk/>
            <pc:sldMk cId="3412684621" sldId="383"/>
            <ac:picMk id="20" creationId="{AFEC3855-4D73-51AF-4712-66F7006C2664}"/>
          </ac:picMkLst>
        </pc:picChg>
        <pc:picChg chg="add mod">
          <ac:chgData name="Susan Climan" userId="11bbcdc2-50ed-4f6d-be02-7c55be0d8cb3" providerId="ADAL" clId="{827B1858-0638-4C17-99C6-A475F208FFEC}" dt="2022-06-07T14:30:57.954" v="1696" actId="1076"/>
          <ac:picMkLst>
            <pc:docMk/>
            <pc:sldMk cId="3412684621" sldId="383"/>
            <ac:picMk id="22" creationId="{7F9909C6-3E5A-D844-CBCC-102E093E76C9}"/>
          </ac:picMkLst>
        </pc:picChg>
        <pc:picChg chg="add mod">
          <ac:chgData name="Susan Climan" userId="11bbcdc2-50ed-4f6d-be02-7c55be0d8cb3" providerId="ADAL" clId="{827B1858-0638-4C17-99C6-A475F208FFEC}" dt="2022-06-07T14:32:11.582" v="1701" actId="1076"/>
          <ac:picMkLst>
            <pc:docMk/>
            <pc:sldMk cId="3412684621" sldId="383"/>
            <ac:picMk id="24" creationId="{D974D7D1-FAAE-83A8-7330-769D80442D15}"/>
          </ac:picMkLst>
        </pc:picChg>
      </pc:sldChg>
      <pc:sldChg chg="modNotesTx">
        <pc:chgData name="Susan Climan" userId="11bbcdc2-50ed-4f6d-be02-7c55be0d8cb3" providerId="ADAL" clId="{827B1858-0638-4C17-99C6-A475F208FFEC}" dt="2022-06-07T13:52:56.215" v="898" actId="20577"/>
        <pc:sldMkLst>
          <pc:docMk/>
          <pc:sldMk cId="1691448776" sldId="384"/>
        </pc:sldMkLst>
      </pc:sldChg>
      <pc:sldChg chg="addSp delSp modSp mod setBg modNotesTx">
        <pc:chgData name="Susan Climan" userId="11bbcdc2-50ed-4f6d-be02-7c55be0d8cb3" providerId="ADAL" clId="{827B1858-0638-4C17-99C6-A475F208FFEC}" dt="2022-06-07T13:47:30.143" v="590" actId="20577"/>
        <pc:sldMkLst>
          <pc:docMk/>
          <pc:sldMk cId="3404177511" sldId="385"/>
        </pc:sldMkLst>
        <pc:spChg chg="mod ord">
          <ac:chgData name="Susan Climan" userId="11bbcdc2-50ed-4f6d-be02-7c55be0d8cb3" providerId="ADAL" clId="{827B1858-0638-4C17-99C6-A475F208FFEC}" dt="2022-06-07T13:46:03.486" v="550" actId="14100"/>
          <ac:spMkLst>
            <pc:docMk/>
            <pc:sldMk cId="3404177511" sldId="385"/>
            <ac:spMk id="2" creationId="{6B19DEB0-09E4-44F2-93A9-ED248FC10722}"/>
          </ac:spMkLst>
        </pc:spChg>
        <pc:spChg chg="mod ord">
          <ac:chgData name="Susan Climan" userId="11bbcdc2-50ed-4f6d-be02-7c55be0d8cb3" providerId="ADAL" clId="{827B1858-0638-4C17-99C6-A475F208FFEC}" dt="2022-06-07T13:45:31.013" v="542" actId="26606"/>
          <ac:spMkLst>
            <pc:docMk/>
            <pc:sldMk cId="3404177511" sldId="385"/>
            <ac:spMk id="3" creationId="{D8F81209-481E-4113-8364-504B3D5986D2}"/>
          </ac:spMkLst>
        </pc:spChg>
        <pc:spChg chg="add del">
          <ac:chgData name="Susan Climan" userId="11bbcdc2-50ed-4f6d-be02-7c55be0d8cb3" providerId="ADAL" clId="{827B1858-0638-4C17-99C6-A475F208FFEC}" dt="2022-06-07T13:45:31.013" v="542" actId="26606"/>
          <ac:spMkLst>
            <pc:docMk/>
            <pc:sldMk cId="3404177511" sldId="385"/>
            <ac:spMk id="1095" creationId="{3B47FC9C-2ED3-4100-A4EF-E8CDFEE106C9}"/>
          </ac:spMkLst>
        </pc:spChg>
        <pc:picChg chg="mod">
          <ac:chgData name="Susan Climan" userId="11bbcdc2-50ed-4f6d-be02-7c55be0d8cb3" providerId="ADAL" clId="{827B1858-0638-4C17-99C6-A475F208FFEC}" dt="2022-06-07T13:45:48.942" v="548" actId="1076"/>
          <ac:picMkLst>
            <pc:docMk/>
            <pc:sldMk cId="3404177511" sldId="385"/>
            <ac:picMk id="5" creationId="{E940F2CA-50DB-42D4-8038-04EE6A2D9952}"/>
          </ac:picMkLst>
        </pc:picChg>
        <pc:picChg chg="add mod ord">
          <ac:chgData name="Susan Climan" userId="11bbcdc2-50ed-4f6d-be02-7c55be0d8cb3" providerId="ADAL" clId="{827B1858-0638-4C17-99C6-A475F208FFEC}" dt="2022-06-07T13:46:15.566" v="553" actId="14100"/>
          <ac:picMkLst>
            <pc:docMk/>
            <pc:sldMk cId="3404177511" sldId="385"/>
            <ac:picMk id="6" creationId="{03BAC8E3-BDF6-DFD6-4F31-286262192DA5}"/>
          </ac:picMkLst>
        </pc:picChg>
        <pc:picChg chg="mod ord">
          <ac:chgData name="Susan Climan" userId="11bbcdc2-50ed-4f6d-be02-7c55be0d8cb3" providerId="ADAL" clId="{827B1858-0638-4C17-99C6-A475F208FFEC}" dt="2022-06-07T13:46:06.366" v="551" actId="1076"/>
          <ac:picMkLst>
            <pc:docMk/>
            <pc:sldMk cId="3404177511" sldId="385"/>
            <ac:picMk id="7" creationId="{72E4DA53-8443-4D2B-BBE9-A8A538F9CF6C}"/>
          </ac:picMkLst>
        </pc:picChg>
        <pc:picChg chg="mod">
          <ac:chgData name="Susan Climan" userId="11bbcdc2-50ed-4f6d-be02-7c55be0d8cb3" providerId="ADAL" clId="{827B1858-0638-4C17-99C6-A475F208FFEC}" dt="2022-06-07T13:45:31.013" v="542" actId="26606"/>
          <ac:picMkLst>
            <pc:docMk/>
            <pc:sldMk cId="3404177511" sldId="385"/>
            <ac:picMk id="80" creationId="{66D340C2-105D-4E4F-8DE6-A512E5070D5F}"/>
          </ac:picMkLst>
        </pc:picChg>
        <pc:picChg chg="mod ord">
          <ac:chgData name="Susan Climan" userId="11bbcdc2-50ed-4f6d-be02-7c55be0d8cb3" providerId="ADAL" clId="{827B1858-0638-4C17-99C6-A475F208FFEC}" dt="2022-06-07T13:45:31.013" v="542" actId="26606"/>
          <ac:picMkLst>
            <pc:docMk/>
            <pc:sldMk cId="3404177511" sldId="385"/>
            <ac:picMk id="1088" creationId="{A6D714F5-61B5-495F-A2F2-FFA568BCAD22}"/>
          </ac:picMkLst>
        </pc:picChg>
        <pc:picChg chg="mod ord">
          <ac:chgData name="Susan Climan" userId="11bbcdc2-50ed-4f6d-be02-7c55be0d8cb3" providerId="ADAL" clId="{827B1858-0638-4C17-99C6-A475F208FFEC}" dt="2022-06-07T13:45:31.013" v="542" actId="26606"/>
          <ac:picMkLst>
            <pc:docMk/>
            <pc:sldMk cId="3404177511" sldId="385"/>
            <ac:picMk id="1089" creationId="{D331BCAB-FC33-4EDB-A501-4F31E70EE943}"/>
          </ac:picMkLst>
        </pc:picChg>
        <pc:picChg chg="mod ord">
          <ac:chgData name="Susan Climan" userId="11bbcdc2-50ed-4f6d-be02-7c55be0d8cb3" providerId="ADAL" clId="{827B1858-0638-4C17-99C6-A475F208FFEC}" dt="2022-06-07T13:45:31.013" v="542" actId="26606"/>
          <ac:picMkLst>
            <pc:docMk/>
            <pc:sldMk cId="3404177511" sldId="385"/>
            <ac:picMk id="1090" creationId="{F5C170F0-4E9C-4756-AFF5-011EFA5D2B68}"/>
          </ac:picMkLst>
        </pc:picChg>
      </pc:sldChg>
      <pc:sldChg chg="addSp delSp modSp new mod setBg setClrOvrMap modNotesTx">
        <pc:chgData name="Susan Climan" userId="11bbcdc2-50ed-4f6d-be02-7c55be0d8cb3" providerId="ADAL" clId="{827B1858-0638-4C17-99C6-A475F208FFEC}" dt="2022-06-07T13:28:54.676" v="69" actId="20577"/>
        <pc:sldMkLst>
          <pc:docMk/>
          <pc:sldMk cId="3146836023" sldId="386"/>
        </pc:sldMkLst>
        <pc:spChg chg="del mod">
          <ac:chgData name="Susan Climan" userId="11bbcdc2-50ed-4f6d-be02-7c55be0d8cb3" providerId="ADAL" clId="{827B1858-0638-4C17-99C6-A475F208FFEC}" dt="2022-06-07T13:27:19.194" v="22" actId="478"/>
          <ac:spMkLst>
            <pc:docMk/>
            <pc:sldMk cId="3146836023" sldId="386"/>
            <ac:spMk id="2" creationId="{C3853B69-E006-37E0-BFDF-D14BE37D6B6C}"/>
          </ac:spMkLst>
        </pc:spChg>
        <pc:spChg chg="mod ord">
          <ac:chgData name="Susan Climan" userId="11bbcdc2-50ed-4f6d-be02-7c55be0d8cb3" providerId="ADAL" clId="{827B1858-0638-4C17-99C6-A475F208FFEC}" dt="2022-06-07T13:27:03.602" v="19" actId="26606"/>
          <ac:spMkLst>
            <pc:docMk/>
            <pc:sldMk cId="3146836023" sldId="386"/>
            <ac:spMk id="3" creationId="{015B9210-EB00-5A07-6E51-76CB635DF29F}"/>
          </ac:spMkLst>
        </pc:spChg>
        <pc:spChg chg="mod ord">
          <ac:chgData name="Susan Climan" userId="11bbcdc2-50ed-4f6d-be02-7c55be0d8cb3" providerId="ADAL" clId="{827B1858-0638-4C17-99C6-A475F208FFEC}" dt="2022-06-07T13:27:03.602" v="19" actId="26606"/>
          <ac:spMkLst>
            <pc:docMk/>
            <pc:sldMk cId="3146836023" sldId="386"/>
            <ac:spMk id="4" creationId="{B229F2A5-2FE0-7460-F943-90017AE761D0}"/>
          </ac:spMkLst>
        </pc:spChg>
        <pc:spChg chg="add del">
          <ac:chgData name="Susan Climan" userId="11bbcdc2-50ed-4f6d-be02-7c55be0d8cb3" providerId="ADAL" clId="{827B1858-0638-4C17-99C6-A475F208FFEC}" dt="2022-06-07T13:26:59.760" v="14" actId="26606"/>
          <ac:spMkLst>
            <pc:docMk/>
            <pc:sldMk cId="3146836023" sldId="386"/>
            <ac:spMk id="10" creationId="{0E91F5CA-B392-444C-88E3-BF5BAAEBDEB0}"/>
          </ac:spMkLst>
        </pc:spChg>
        <pc:spChg chg="add del">
          <ac:chgData name="Susan Climan" userId="11bbcdc2-50ed-4f6d-be02-7c55be0d8cb3" providerId="ADAL" clId="{827B1858-0638-4C17-99C6-A475F208FFEC}" dt="2022-06-07T13:26:59.760" v="14" actId="26606"/>
          <ac:spMkLst>
            <pc:docMk/>
            <pc:sldMk cId="3146836023" sldId="386"/>
            <ac:spMk id="12" creationId="{DFCA2118-59A2-4310-A4B2-F2CBA821E842}"/>
          </ac:spMkLst>
        </pc:spChg>
        <pc:spChg chg="add del">
          <ac:chgData name="Susan Climan" userId="11bbcdc2-50ed-4f6d-be02-7c55be0d8cb3" providerId="ADAL" clId="{827B1858-0638-4C17-99C6-A475F208FFEC}" dt="2022-06-07T13:27:01.134" v="16" actId="26606"/>
          <ac:spMkLst>
            <pc:docMk/>
            <pc:sldMk cId="3146836023" sldId="386"/>
            <ac:spMk id="14" creationId="{A4AC5506-6312-4701-8D3C-40187889A947}"/>
          </ac:spMkLst>
        </pc:spChg>
        <pc:spChg chg="add del">
          <ac:chgData name="Susan Climan" userId="11bbcdc2-50ed-4f6d-be02-7c55be0d8cb3" providerId="ADAL" clId="{827B1858-0638-4C17-99C6-A475F208FFEC}" dt="2022-06-07T13:27:03.597" v="18" actId="26606"/>
          <ac:spMkLst>
            <pc:docMk/>
            <pc:sldMk cId="3146836023" sldId="386"/>
            <ac:spMk id="16" creationId="{6753252F-4873-4F63-801D-CC719279A7D5}"/>
          </ac:spMkLst>
        </pc:spChg>
        <pc:spChg chg="add del">
          <ac:chgData name="Susan Climan" userId="11bbcdc2-50ed-4f6d-be02-7c55be0d8cb3" providerId="ADAL" clId="{827B1858-0638-4C17-99C6-A475F208FFEC}" dt="2022-06-07T13:27:03.597" v="18" actId="26606"/>
          <ac:spMkLst>
            <pc:docMk/>
            <pc:sldMk cId="3146836023" sldId="386"/>
            <ac:spMk id="17" creationId="{047C8CCB-F95D-4249-92DD-651249D3535A}"/>
          </ac:spMkLst>
        </pc:spChg>
        <pc:picChg chg="add mod">
          <ac:chgData name="Susan Climan" userId="11bbcdc2-50ed-4f6d-be02-7c55be0d8cb3" providerId="ADAL" clId="{827B1858-0638-4C17-99C6-A475F208FFEC}" dt="2022-06-07T13:27:47.464" v="27" actId="14100"/>
          <ac:picMkLst>
            <pc:docMk/>
            <pc:sldMk cId="3146836023" sldId="386"/>
            <ac:picMk id="5" creationId="{8B83B838-8C10-E375-0F81-503274E8C0DD}"/>
          </ac:picMkLst>
        </pc:picChg>
      </pc:sldChg>
    </pc:docChg>
  </pc:docChgLst>
  <pc:docChgLst>
    <pc:chgData name="Susan Climan" userId="11bbcdc2-50ed-4f6d-be02-7c55be0d8cb3" providerId="ADAL" clId="{F18C9AB0-3141-46D3-A139-CDB4F2955EAE}"/>
    <pc:docChg chg="custSel modSld">
      <pc:chgData name="Susan Climan" userId="11bbcdc2-50ed-4f6d-be02-7c55be0d8cb3" providerId="ADAL" clId="{F18C9AB0-3141-46D3-A139-CDB4F2955EAE}" dt="2023-11-08T16:08:10.902" v="2" actId="27636"/>
      <pc:docMkLst>
        <pc:docMk/>
      </pc:docMkLst>
      <pc:sldChg chg="modSp mod">
        <pc:chgData name="Susan Climan" userId="11bbcdc2-50ed-4f6d-be02-7c55be0d8cb3" providerId="ADAL" clId="{F18C9AB0-3141-46D3-A139-CDB4F2955EAE}" dt="2023-11-08T16:08:10.902" v="2" actId="27636"/>
        <pc:sldMkLst>
          <pc:docMk/>
          <pc:sldMk cId="1671664610" sldId="373"/>
        </pc:sldMkLst>
        <pc:spChg chg="mod">
          <ac:chgData name="Susan Climan" userId="11bbcdc2-50ed-4f6d-be02-7c55be0d8cb3" providerId="ADAL" clId="{F18C9AB0-3141-46D3-A139-CDB4F2955EAE}" dt="2023-11-08T16:08:10.902" v="2" actId="27636"/>
          <ac:spMkLst>
            <pc:docMk/>
            <pc:sldMk cId="1671664610" sldId="373"/>
            <ac:spMk id="4" creationId="{D1B319B1-0344-FE41-8792-65646E1C7687}"/>
          </ac:spMkLst>
        </pc:spChg>
      </pc:sldChg>
    </pc:docChg>
  </pc:docChgLst>
  <pc:docChgLst>
    <pc:chgData name="Susan Climan" userId="11bbcdc2-50ed-4f6d-be02-7c55be0d8cb3" providerId="ADAL" clId="{F656FDB1-2CC3-44C2-AAF2-0C1D4C84D948}"/>
    <pc:docChg chg="undo custSel addSld delSld modSld sldOrd modSection modShowInfo">
      <pc:chgData name="Susan Climan" userId="11bbcdc2-50ed-4f6d-be02-7c55be0d8cb3" providerId="ADAL" clId="{F656FDB1-2CC3-44C2-AAF2-0C1D4C84D948}" dt="2021-06-28T14:40:26.632" v="1512" actId="20577"/>
      <pc:docMkLst>
        <pc:docMk/>
      </pc:docMkLst>
      <pc:sldChg chg="modNotesTx">
        <pc:chgData name="Susan Climan" userId="11bbcdc2-50ed-4f6d-be02-7c55be0d8cb3" providerId="ADAL" clId="{F656FDB1-2CC3-44C2-AAF2-0C1D4C84D948}" dt="2021-06-25T15:43:45.347" v="1509"/>
        <pc:sldMkLst>
          <pc:docMk/>
          <pc:sldMk cId="1065461868" sldId="263"/>
        </pc:sldMkLst>
      </pc:sldChg>
      <pc:sldChg chg="modSp mod ord modNotesTx">
        <pc:chgData name="Susan Climan" userId="11bbcdc2-50ed-4f6d-be02-7c55be0d8cb3" providerId="ADAL" clId="{F656FDB1-2CC3-44C2-AAF2-0C1D4C84D948}" dt="2021-06-25T15:39:10.563" v="1508" actId="20577"/>
        <pc:sldMkLst>
          <pc:docMk/>
          <pc:sldMk cId="1812216294" sldId="264"/>
        </pc:sldMkLst>
        <pc:spChg chg="mod">
          <ac:chgData name="Susan Climan" userId="11bbcdc2-50ed-4f6d-be02-7c55be0d8cb3" providerId="ADAL" clId="{F656FDB1-2CC3-44C2-AAF2-0C1D4C84D948}" dt="2021-06-24T19:51:13.249" v="26" actId="20577"/>
          <ac:spMkLst>
            <pc:docMk/>
            <pc:sldMk cId="1812216294" sldId="264"/>
            <ac:spMk id="2" creationId="{189DED6E-E8C4-F945-B140-562FA4F4ECC6}"/>
          </ac:spMkLst>
        </pc:spChg>
      </pc:sldChg>
      <pc:sldChg chg="del ord">
        <pc:chgData name="Susan Climan" userId="11bbcdc2-50ed-4f6d-be02-7c55be0d8cb3" providerId="ADAL" clId="{F656FDB1-2CC3-44C2-AAF2-0C1D4C84D948}" dt="2021-06-24T19:55:46.262" v="184" actId="2696"/>
        <pc:sldMkLst>
          <pc:docMk/>
          <pc:sldMk cId="3642473763" sldId="266"/>
        </pc:sldMkLst>
      </pc:sldChg>
      <pc:sldChg chg="modSp mod ord modNotesTx">
        <pc:chgData name="Susan Climan" userId="11bbcdc2-50ed-4f6d-be02-7c55be0d8cb3" providerId="ADAL" clId="{F656FDB1-2CC3-44C2-AAF2-0C1D4C84D948}" dt="2021-06-25T15:38:12.303" v="1483"/>
        <pc:sldMkLst>
          <pc:docMk/>
          <pc:sldMk cId="2059894092" sldId="279"/>
        </pc:sldMkLst>
        <pc:spChg chg="mod">
          <ac:chgData name="Susan Climan" userId="11bbcdc2-50ed-4f6d-be02-7c55be0d8cb3" providerId="ADAL" clId="{F656FDB1-2CC3-44C2-AAF2-0C1D4C84D948}" dt="2021-06-24T19:59:21.704" v="299" actId="14100"/>
          <ac:spMkLst>
            <pc:docMk/>
            <pc:sldMk cId="2059894092" sldId="279"/>
            <ac:spMk id="2" creationId="{2C254344-473C-D046-B5AD-4F794FEC5F91}"/>
          </ac:spMkLst>
        </pc:spChg>
        <pc:spChg chg="mod">
          <ac:chgData name="Susan Climan" userId="11bbcdc2-50ed-4f6d-be02-7c55be0d8cb3" providerId="ADAL" clId="{F656FDB1-2CC3-44C2-AAF2-0C1D4C84D948}" dt="2021-06-24T19:59:25.023" v="300" actId="14100"/>
          <ac:spMkLst>
            <pc:docMk/>
            <pc:sldMk cId="2059894092" sldId="279"/>
            <ac:spMk id="6" creationId="{D26852BE-C8A5-4816-B283-CE1B39B906F0}"/>
          </ac:spMkLst>
        </pc:spChg>
      </pc:sldChg>
      <pc:sldChg chg="del">
        <pc:chgData name="Susan Climan" userId="11bbcdc2-50ed-4f6d-be02-7c55be0d8cb3" providerId="ADAL" clId="{F656FDB1-2CC3-44C2-AAF2-0C1D4C84D948}" dt="2021-06-24T19:53:08.448" v="38" actId="2696"/>
        <pc:sldMkLst>
          <pc:docMk/>
          <pc:sldMk cId="1395167298" sldId="281"/>
        </pc:sldMkLst>
      </pc:sldChg>
      <pc:sldChg chg="del">
        <pc:chgData name="Susan Climan" userId="11bbcdc2-50ed-4f6d-be02-7c55be0d8cb3" providerId="ADAL" clId="{F656FDB1-2CC3-44C2-AAF2-0C1D4C84D948}" dt="2021-06-24T19:53:39.542" v="41" actId="2696"/>
        <pc:sldMkLst>
          <pc:docMk/>
          <pc:sldMk cId="2342012350" sldId="310"/>
        </pc:sldMkLst>
      </pc:sldChg>
      <pc:sldChg chg="add del ord modNotesTx">
        <pc:chgData name="Susan Climan" userId="11bbcdc2-50ed-4f6d-be02-7c55be0d8cb3" providerId="ADAL" clId="{F656FDB1-2CC3-44C2-AAF2-0C1D4C84D948}" dt="2021-06-25T15:37:41.502" v="1481" actId="20577"/>
        <pc:sldMkLst>
          <pc:docMk/>
          <pc:sldMk cId="406024604" sldId="331"/>
        </pc:sldMkLst>
      </pc:sldChg>
      <pc:sldChg chg="del">
        <pc:chgData name="Susan Climan" userId="11bbcdc2-50ed-4f6d-be02-7c55be0d8cb3" providerId="ADAL" clId="{F656FDB1-2CC3-44C2-AAF2-0C1D4C84D948}" dt="2021-06-24T19:53:16.510" v="40" actId="2696"/>
        <pc:sldMkLst>
          <pc:docMk/>
          <pc:sldMk cId="1818132886" sldId="332"/>
        </pc:sldMkLst>
      </pc:sldChg>
      <pc:sldChg chg="del">
        <pc:chgData name="Susan Climan" userId="11bbcdc2-50ed-4f6d-be02-7c55be0d8cb3" providerId="ADAL" clId="{F656FDB1-2CC3-44C2-AAF2-0C1D4C84D948}" dt="2021-06-24T19:53:16.510" v="40" actId="2696"/>
        <pc:sldMkLst>
          <pc:docMk/>
          <pc:sldMk cId="3776723056" sldId="333"/>
        </pc:sldMkLst>
      </pc:sldChg>
      <pc:sldChg chg="del">
        <pc:chgData name="Susan Climan" userId="11bbcdc2-50ed-4f6d-be02-7c55be0d8cb3" providerId="ADAL" clId="{F656FDB1-2CC3-44C2-AAF2-0C1D4C84D948}" dt="2021-06-24T19:53:39.542" v="41" actId="2696"/>
        <pc:sldMkLst>
          <pc:docMk/>
          <pc:sldMk cId="3371886974" sldId="335"/>
        </pc:sldMkLst>
      </pc:sldChg>
      <pc:sldChg chg="del">
        <pc:chgData name="Susan Climan" userId="11bbcdc2-50ed-4f6d-be02-7c55be0d8cb3" providerId="ADAL" clId="{F656FDB1-2CC3-44C2-AAF2-0C1D4C84D948}" dt="2021-06-24T19:53:08.448" v="38" actId="2696"/>
        <pc:sldMkLst>
          <pc:docMk/>
          <pc:sldMk cId="1567790543" sldId="337"/>
        </pc:sldMkLst>
      </pc:sldChg>
      <pc:sldChg chg="del">
        <pc:chgData name="Susan Climan" userId="11bbcdc2-50ed-4f6d-be02-7c55be0d8cb3" providerId="ADAL" clId="{F656FDB1-2CC3-44C2-AAF2-0C1D4C84D948}" dt="2021-06-24T19:53:08.448" v="38" actId="2696"/>
        <pc:sldMkLst>
          <pc:docMk/>
          <pc:sldMk cId="4157307022" sldId="344"/>
        </pc:sldMkLst>
      </pc:sldChg>
      <pc:sldChg chg="del">
        <pc:chgData name="Susan Climan" userId="11bbcdc2-50ed-4f6d-be02-7c55be0d8cb3" providerId="ADAL" clId="{F656FDB1-2CC3-44C2-AAF2-0C1D4C84D948}" dt="2021-06-24T19:53:12.394" v="39" actId="2696"/>
        <pc:sldMkLst>
          <pc:docMk/>
          <pc:sldMk cId="3165733279" sldId="347"/>
        </pc:sldMkLst>
      </pc:sldChg>
      <pc:sldChg chg="modSp mod">
        <pc:chgData name="Susan Climan" userId="11bbcdc2-50ed-4f6d-be02-7c55be0d8cb3" providerId="ADAL" clId="{F656FDB1-2CC3-44C2-AAF2-0C1D4C84D948}" dt="2021-06-28T14:40:26.632" v="1512" actId="20577"/>
        <pc:sldMkLst>
          <pc:docMk/>
          <pc:sldMk cId="1671664610" sldId="373"/>
        </pc:sldMkLst>
        <pc:spChg chg="mod">
          <ac:chgData name="Susan Climan" userId="11bbcdc2-50ed-4f6d-be02-7c55be0d8cb3" providerId="ADAL" clId="{F656FDB1-2CC3-44C2-AAF2-0C1D4C84D948}" dt="2021-06-24T20:02:04.897" v="459" actId="14100"/>
          <ac:spMkLst>
            <pc:docMk/>
            <pc:sldMk cId="1671664610" sldId="373"/>
            <ac:spMk id="2" creationId="{F0CADE36-848E-A843-89E2-7768BBF4DD78}"/>
          </ac:spMkLst>
        </pc:spChg>
        <pc:spChg chg="mod">
          <ac:chgData name="Susan Climan" userId="11bbcdc2-50ed-4f6d-be02-7c55be0d8cb3" providerId="ADAL" clId="{F656FDB1-2CC3-44C2-AAF2-0C1D4C84D948}" dt="2021-06-28T14:40:26.632" v="1512" actId="20577"/>
          <ac:spMkLst>
            <pc:docMk/>
            <pc:sldMk cId="1671664610" sldId="373"/>
            <ac:spMk id="4" creationId="{D1B319B1-0344-FE41-8792-65646E1C7687}"/>
          </ac:spMkLst>
        </pc:spChg>
      </pc:sldChg>
      <pc:sldChg chg="modSp mod modNotesTx">
        <pc:chgData name="Susan Climan" userId="11bbcdc2-50ed-4f6d-be02-7c55be0d8cb3" providerId="ADAL" clId="{F656FDB1-2CC3-44C2-AAF2-0C1D4C84D948}" dt="2021-06-25T15:18:25.633" v="1396" actId="20577"/>
        <pc:sldMkLst>
          <pc:docMk/>
          <pc:sldMk cId="3969988517" sldId="374"/>
        </pc:sldMkLst>
        <pc:spChg chg="mod">
          <ac:chgData name="Susan Climan" userId="11bbcdc2-50ed-4f6d-be02-7c55be0d8cb3" providerId="ADAL" clId="{F656FDB1-2CC3-44C2-AAF2-0C1D4C84D948}" dt="2021-06-25T13:38:59.442" v="860" actId="20577"/>
          <ac:spMkLst>
            <pc:docMk/>
            <pc:sldMk cId="3969988517" sldId="374"/>
            <ac:spMk id="5" creationId="{3F986585-2ED3-466E-A8F2-ADB90482833D}"/>
          </ac:spMkLst>
        </pc:spChg>
      </pc:sldChg>
      <pc:sldChg chg="del">
        <pc:chgData name="Susan Climan" userId="11bbcdc2-50ed-4f6d-be02-7c55be0d8cb3" providerId="ADAL" clId="{F656FDB1-2CC3-44C2-AAF2-0C1D4C84D948}" dt="2021-06-24T19:53:08.448" v="38" actId="2696"/>
        <pc:sldMkLst>
          <pc:docMk/>
          <pc:sldMk cId="2156483415" sldId="376"/>
        </pc:sldMkLst>
      </pc:sldChg>
      <pc:sldChg chg="del">
        <pc:chgData name="Susan Climan" userId="11bbcdc2-50ed-4f6d-be02-7c55be0d8cb3" providerId="ADAL" clId="{F656FDB1-2CC3-44C2-AAF2-0C1D4C84D948}" dt="2021-06-24T19:53:12.394" v="39" actId="2696"/>
        <pc:sldMkLst>
          <pc:docMk/>
          <pc:sldMk cId="1427289801" sldId="377"/>
        </pc:sldMkLst>
      </pc:sldChg>
      <pc:sldChg chg="modSp setBg">
        <pc:chgData name="Susan Climan" userId="11bbcdc2-50ed-4f6d-be02-7c55be0d8cb3" providerId="ADAL" clId="{F656FDB1-2CC3-44C2-AAF2-0C1D4C84D948}" dt="2021-06-24T20:07:31" v="518"/>
        <pc:sldMkLst>
          <pc:docMk/>
          <pc:sldMk cId="886436908" sldId="378"/>
        </pc:sldMkLst>
        <pc:picChg chg="mod">
          <ac:chgData name="Susan Climan" userId="11bbcdc2-50ed-4f6d-be02-7c55be0d8cb3" providerId="ADAL" clId="{F656FDB1-2CC3-44C2-AAF2-0C1D4C84D948}" dt="2021-06-24T20:07:31" v="518"/>
          <ac:picMkLst>
            <pc:docMk/>
            <pc:sldMk cId="886436908" sldId="378"/>
            <ac:picMk id="33" creationId="{6034CF91-AA19-479C-86DD-A28DA67E4BBC}"/>
          </ac:picMkLst>
        </pc:picChg>
      </pc:sldChg>
      <pc:sldChg chg="modSp mod modNotesTx">
        <pc:chgData name="Susan Climan" userId="11bbcdc2-50ed-4f6d-be02-7c55be0d8cb3" providerId="ADAL" clId="{F656FDB1-2CC3-44C2-AAF2-0C1D4C84D948}" dt="2021-06-25T15:35:37.386" v="1399" actId="20577"/>
        <pc:sldMkLst>
          <pc:docMk/>
          <pc:sldMk cId="322418477" sldId="380"/>
        </pc:sldMkLst>
        <pc:picChg chg="mod">
          <ac:chgData name="Susan Climan" userId="11bbcdc2-50ed-4f6d-be02-7c55be0d8cb3" providerId="ADAL" clId="{F656FDB1-2CC3-44C2-AAF2-0C1D4C84D948}" dt="2021-06-24T19:58:34.359" v="289" actId="1076"/>
          <ac:picMkLst>
            <pc:docMk/>
            <pc:sldMk cId="322418477" sldId="380"/>
            <ac:picMk id="8" creationId="{4F123094-D300-4B5B-BB6A-F42264A26D1C}"/>
          </ac:picMkLst>
        </pc:picChg>
        <pc:picChg chg="mod">
          <ac:chgData name="Susan Climan" userId="11bbcdc2-50ed-4f6d-be02-7c55be0d8cb3" providerId="ADAL" clId="{F656FDB1-2CC3-44C2-AAF2-0C1D4C84D948}" dt="2021-06-24T19:58:28.991" v="288" actId="1076"/>
          <ac:picMkLst>
            <pc:docMk/>
            <pc:sldMk cId="322418477" sldId="380"/>
            <ac:picMk id="10" creationId="{0ABEB8FB-8DB9-4C47-94C1-3EBBCCE7C5ED}"/>
          </ac:picMkLst>
        </pc:picChg>
      </pc:sldChg>
      <pc:sldChg chg="modSp modNotesTx">
        <pc:chgData name="Susan Climan" userId="11bbcdc2-50ed-4f6d-be02-7c55be0d8cb3" providerId="ADAL" clId="{F656FDB1-2CC3-44C2-AAF2-0C1D4C84D948}" dt="2021-06-25T14:22:14.363" v="924" actId="20577"/>
        <pc:sldMkLst>
          <pc:docMk/>
          <pc:sldMk cId="3412684621" sldId="383"/>
        </pc:sldMkLst>
        <pc:picChg chg="mod">
          <ac:chgData name="Susan Climan" userId="11bbcdc2-50ed-4f6d-be02-7c55be0d8cb3" providerId="ADAL" clId="{F656FDB1-2CC3-44C2-AAF2-0C1D4C84D948}" dt="2021-06-24T20:30:00.335" v="729"/>
          <ac:picMkLst>
            <pc:docMk/>
            <pc:sldMk cId="3412684621" sldId="383"/>
            <ac:picMk id="12" creationId="{9B85A340-5469-4D09-A2A2-3E1D5C648CBD}"/>
          </ac:picMkLst>
        </pc:picChg>
      </pc:sldChg>
      <pc:sldChg chg="modNotesTx">
        <pc:chgData name="Susan Climan" userId="11bbcdc2-50ed-4f6d-be02-7c55be0d8cb3" providerId="ADAL" clId="{F656FDB1-2CC3-44C2-AAF2-0C1D4C84D948}" dt="2021-06-25T13:19:04.434" v="844" actId="20577"/>
        <pc:sldMkLst>
          <pc:docMk/>
          <pc:sldMk cId="1691448776" sldId="384"/>
        </pc:sldMkLst>
      </pc:sldChg>
      <pc:sldChg chg="addSp delSp modSp add mod modNotesTx">
        <pc:chgData name="Susan Climan" userId="11bbcdc2-50ed-4f6d-be02-7c55be0d8cb3" providerId="ADAL" clId="{F656FDB1-2CC3-44C2-AAF2-0C1D4C84D948}" dt="2021-06-24T20:29:11.562" v="723" actId="20577"/>
        <pc:sldMkLst>
          <pc:docMk/>
          <pc:sldMk cId="3404177511" sldId="385"/>
        </pc:sldMkLst>
        <pc:spChg chg="mod">
          <ac:chgData name="Susan Climan" userId="11bbcdc2-50ed-4f6d-be02-7c55be0d8cb3" providerId="ADAL" clId="{F656FDB1-2CC3-44C2-AAF2-0C1D4C84D948}" dt="2021-06-24T20:08:24.414" v="538" actId="20577"/>
          <ac:spMkLst>
            <pc:docMk/>
            <pc:sldMk cId="3404177511" sldId="385"/>
            <ac:spMk id="2" creationId="{6B19DEB0-09E4-44F2-93A9-ED248FC10722}"/>
          </ac:spMkLst>
        </pc:spChg>
        <pc:spChg chg="del mod">
          <ac:chgData name="Susan Climan" userId="11bbcdc2-50ed-4f6d-be02-7c55be0d8cb3" providerId="ADAL" clId="{F656FDB1-2CC3-44C2-AAF2-0C1D4C84D948}" dt="2021-06-24T20:08:29.228" v="540" actId="478"/>
          <ac:spMkLst>
            <pc:docMk/>
            <pc:sldMk cId="3404177511" sldId="385"/>
            <ac:spMk id="77" creationId="{235D0A33-52C1-49EF-91CB-C6D96FD8F4CF}"/>
          </ac:spMkLst>
        </pc:spChg>
        <pc:picChg chg="add mod">
          <ac:chgData name="Susan Climan" userId="11bbcdc2-50ed-4f6d-be02-7c55be0d8cb3" providerId="ADAL" clId="{F656FDB1-2CC3-44C2-AAF2-0C1D4C84D948}" dt="2021-06-24T20:28:52.541" v="719" actId="1076"/>
          <ac:picMkLst>
            <pc:docMk/>
            <pc:sldMk cId="3404177511" sldId="385"/>
            <ac:picMk id="5" creationId="{E940F2CA-50DB-42D4-8038-04EE6A2D9952}"/>
          </ac:picMkLst>
        </pc:picChg>
        <pc:picChg chg="add mod">
          <ac:chgData name="Susan Climan" userId="11bbcdc2-50ed-4f6d-be02-7c55be0d8cb3" providerId="ADAL" clId="{F656FDB1-2CC3-44C2-AAF2-0C1D4C84D948}" dt="2021-06-24T20:28:56.219" v="720" actId="1076"/>
          <ac:picMkLst>
            <pc:docMk/>
            <pc:sldMk cId="3404177511" sldId="385"/>
            <ac:picMk id="7" creationId="{72E4DA53-8443-4D2B-BBE9-A8A538F9CF6C}"/>
          </ac:picMkLst>
        </pc:picChg>
        <pc:picChg chg="del">
          <ac:chgData name="Susan Climan" userId="11bbcdc2-50ed-4f6d-be02-7c55be0d8cb3" providerId="ADAL" clId="{F656FDB1-2CC3-44C2-AAF2-0C1D4C84D948}" dt="2021-06-24T20:08:30.516" v="542" actId="478"/>
          <ac:picMkLst>
            <pc:docMk/>
            <pc:sldMk cId="3404177511" sldId="385"/>
            <ac:picMk id="12" creationId="{E12F2758-13C5-4960-BB67-A336EF6A80D6}"/>
          </ac:picMkLst>
        </pc:picChg>
        <pc:picChg chg="del">
          <ac:chgData name="Susan Climan" userId="11bbcdc2-50ed-4f6d-be02-7c55be0d8cb3" providerId="ADAL" clId="{F656FDB1-2CC3-44C2-AAF2-0C1D4C84D948}" dt="2021-06-24T20:08:29.896" v="541" actId="478"/>
          <ac:picMkLst>
            <pc:docMk/>
            <pc:sldMk cId="3404177511" sldId="385"/>
            <ac:picMk id="1087" creationId="{53912492-7E86-4DDE-A648-A28841E63257}"/>
          </ac:picMkLst>
        </pc:picChg>
      </pc:sldChg>
    </pc:docChg>
  </pc:docChgLst>
  <pc:docChgLst>
    <pc:chgData name="Susan Climan" userId="11bbcdc2-50ed-4f6d-be02-7c55be0d8cb3" providerId="ADAL" clId="{94BC35F3-318D-4F52-A208-28A656A6364F}"/>
    <pc:docChg chg="undo custSel modSld">
      <pc:chgData name="Susan Climan" userId="11bbcdc2-50ed-4f6d-be02-7c55be0d8cb3" providerId="ADAL" clId="{94BC35F3-318D-4F52-A208-28A656A6364F}" dt="2023-01-23T20:50:37.090" v="297" actId="20577"/>
      <pc:docMkLst>
        <pc:docMk/>
      </pc:docMkLst>
      <pc:sldChg chg="addSp delSp modSp mod setBg setClrOvrMap modNotesTx">
        <pc:chgData name="Susan Climan" userId="11bbcdc2-50ed-4f6d-be02-7c55be0d8cb3" providerId="ADAL" clId="{94BC35F3-318D-4F52-A208-28A656A6364F}" dt="2023-01-23T20:50:37.090" v="297" actId="20577"/>
        <pc:sldMkLst>
          <pc:docMk/>
          <pc:sldMk cId="1671664610" sldId="373"/>
        </pc:sldMkLst>
        <pc:spChg chg="mod ord">
          <ac:chgData name="Susan Climan" userId="11bbcdc2-50ed-4f6d-be02-7c55be0d8cb3" providerId="ADAL" clId="{94BC35F3-318D-4F52-A208-28A656A6364F}" dt="2023-01-23T20:49:50.212" v="296" actId="1076"/>
          <ac:spMkLst>
            <pc:docMk/>
            <pc:sldMk cId="1671664610" sldId="373"/>
            <ac:spMk id="2" creationId="{F0CADE36-848E-A843-89E2-7768BBF4DD78}"/>
          </ac:spMkLst>
        </pc:spChg>
        <pc:spChg chg="mod ord">
          <ac:chgData name="Susan Climan" userId="11bbcdc2-50ed-4f6d-be02-7c55be0d8cb3" providerId="ADAL" clId="{94BC35F3-318D-4F52-A208-28A656A6364F}" dt="2023-01-23T20:49:46.380" v="295" actId="1076"/>
          <ac:spMkLst>
            <pc:docMk/>
            <pc:sldMk cId="1671664610" sldId="373"/>
            <ac:spMk id="4" creationId="{D1B319B1-0344-FE41-8792-65646E1C7687}"/>
          </ac:spMkLst>
        </pc:spChg>
        <pc:spChg chg="add del">
          <ac:chgData name="Susan Climan" userId="11bbcdc2-50ed-4f6d-be02-7c55be0d8cb3" providerId="ADAL" clId="{94BC35F3-318D-4F52-A208-28A656A6364F}" dt="2023-01-23T20:42:03.200" v="177" actId="26606"/>
          <ac:spMkLst>
            <pc:docMk/>
            <pc:sldMk cId="1671664610" sldId="373"/>
            <ac:spMk id="14" creationId="{A3C210E6-A35A-4F68-8D60-801A019C75B8}"/>
          </ac:spMkLst>
        </pc:spChg>
        <pc:spChg chg="add del">
          <ac:chgData name="Susan Climan" userId="11bbcdc2-50ed-4f6d-be02-7c55be0d8cb3" providerId="ADAL" clId="{94BC35F3-318D-4F52-A208-28A656A6364F}" dt="2023-01-23T20:42:03.200" v="177" actId="26606"/>
          <ac:spMkLst>
            <pc:docMk/>
            <pc:sldMk cId="1671664610" sldId="373"/>
            <ac:spMk id="16" creationId="{AC0D06B0-F19C-459E-B221-A34B506FB5E3}"/>
          </ac:spMkLst>
        </pc:spChg>
        <pc:spChg chg="add del">
          <ac:chgData name="Susan Climan" userId="11bbcdc2-50ed-4f6d-be02-7c55be0d8cb3" providerId="ADAL" clId="{94BC35F3-318D-4F52-A208-28A656A6364F}" dt="2023-01-23T20:42:03.200" v="177" actId="26606"/>
          <ac:spMkLst>
            <pc:docMk/>
            <pc:sldMk cId="1671664610" sldId="373"/>
            <ac:spMk id="18" creationId="{345B26DA-1C6B-4C66-81C9-9C1877FC2DB1}"/>
          </ac:spMkLst>
        </pc:spChg>
        <pc:spChg chg="add del">
          <ac:chgData name="Susan Climan" userId="11bbcdc2-50ed-4f6d-be02-7c55be0d8cb3" providerId="ADAL" clId="{94BC35F3-318D-4F52-A208-28A656A6364F}" dt="2023-01-23T20:42:03.200" v="177" actId="26606"/>
          <ac:spMkLst>
            <pc:docMk/>
            <pc:sldMk cId="1671664610" sldId="373"/>
            <ac:spMk id="20" creationId="{98DE6C44-43F8-4DE4-AB81-66853FFEA09A}"/>
          </ac:spMkLst>
        </pc:spChg>
        <pc:spChg chg="add del">
          <ac:chgData name="Susan Climan" userId="11bbcdc2-50ed-4f6d-be02-7c55be0d8cb3" providerId="ADAL" clId="{94BC35F3-318D-4F52-A208-28A656A6364F}" dt="2023-01-23T20:42:03.200" v="177" actId="26606"/>
          <ac:spMkLst>
            <pc:docMk/>
            <pc:sldMk cId="1671664610" sldId="373"/>
            <ac:spMk id="22" creationId="{2409529B-9B56-4F10-BE4D-F934DB89E57E}"/>
          </ac:spMkLst>
        </pc:spChg>
        <pc:spChg chg="add del">
          <ac:chgData name="Susan Climan" userId="11bbcdc2-50ed-4f6d-be02-7c55be0d8cb3" providerId="ADAL" clId="{94BC35F3-318D-4F52-A208-28A656A6364F}" dt="2023-01-23T20:42:56.596" v="205" actId="26606"/>
          <ac:spMkLst>
            <pc:docMk/>
            <pc:sldMk cId="1671664610" sldId="373"/>
            <ac:spMk id="24" creationId="{0ED52484-C939-4951-85D6-79046BBC644D}"/>
          </ac:spMkLst>
        </pc:spChg>
        <pc:spChg chg="add del">
          <ac:chgData name="Susan Climan" userId="11bbcdc2-50ed-4f6d-be02-7c55be0d8cb3" providerId="ADAL" clId="{94BC35F3-318D-4F52-A208-28A656A6364F}" dt="2023-01-23T20:42:56.596" v="205" actId="26606"/>
          <ac:spMkLst>
            <pc:docMk/>
            <pc:sldMk cId="1671664610" sldId="373"/>
            <ac:spMk id="25" creationId="{123AC743-1CAC-4594-8F81-8E5C1E45BA7B}"/>
          </ac:spMkLst>
        </pc:spChg>
        <pc:spChg chg="add del">
          <ac:chgData name="Susan Climan" userId="11bbcdc2-50ed-4f6d-be02-7c55be0d8cb3" providerId="ADAL" clId="{94BC35F3-318D-4F52-A208-28A656A6364F}" dt="2023-01-23T20:42:56.596" v="205" actId="26606"/>
          <ac:spMkLst>
            <pc:docMk/>
            <pc:sldMk cId="1671664610" sldId="373"/>
            <ac:spMk id="26" creationId="{3DF8EA8C-4EAB-49EE-BBAB-78BE910D2232}"/>
          </ac:spMkLst>
        </pc:spChg>
        <pc:spChg chg="add del">
          <ac:chgData name="Susan Climan" userId="11bbcdc2-50ed-4f6d-be02-7c55be0d8cb3" providerId="ADAL" clId="{94BC35F3-318D-4F52-A208-28A656A6364F}" dt="2023-01-23T20:42:56.596" v="205" actId="26606"/>
          <ac:spMkLst>
            <pc:docMk/>
            <pc:sldMk cId="1671664610" sldId="373"/>
            <ac:spMk id="27" creationId="{9973AF05-1CBD-4B57-BB0F-EAEF9F8FB679}"/>
          </ac:spMkLst>
        </pc:spChg>
        <pc:spChg chg="add del">
          <ac:chgData name="Susan Climan" userId="11bbcdc2-50ed-4f6d-be02-7c55be0d8cb3" providerId="ADAL" clId="{94BC35F3-318D-4F52-A208-28A656A6364F}" dt="2023-01-23T20:42:26.661" v="184" actId="26606"/>
          <ac:spMkLst>
            <pc:docMk/>
            <pc:sldMk cId="1671664610" sldId="373"/>
            <ac:spMk id="32" creationId="{0ED52484-C939-4951-85D6-79046BBC644D}"/>
          </ac:spMkLst>
        </pc:spChg>
        <pc:spChg chg="add del">
          <ac:chgData name="Susan Climan" userId="11bbcdc2-50ed-4f6d-be02-7c55be0d8cb3" providerId="ADAL" clId="{94BC35F3-318D-4F52-A208-28A656A6364F}" dt="2023-01-23T20:42:26.661" v="184" actId="26606"/>
          <ac:spMkLst>
            <pc:docMk/>
            <pc:sldMk cId="1671664610" sldId="373"/>
            <ac:spMk id="34" creationId="{123AC743-1CAC-4594-8F81-8E5C1E45BA7B}"/>
          </ac:spMkLst>
        </pc:spChg>
        <pc:spChg chg="add del">
          <ac:chgData name="Susan Climan" userId="11bbcdc2-50ed-4f6d-be02-7c55be0d8cb3" providerId="ADAL" clId="{94BC35F3-318D-4F52-A208-28A656A6364F}" dt="2023-01-23T20:42:26.661" v="184" actId="26606"/>
          <ac:spMkLst>
            <pc:docMk/>
            <pc:sldMk cId="1671664610" sldId="373"/>
            <ac:spMk id="36" creationId="{3DF8EA8C-4EAB-49EE-BBAB-78BE910D2232}"/>
          </ac:spMkLst>
        </pc:spChg>
        <pc:spChg chg="add del">
          <ac:chgData name="Susan Climan" userId="11bbcdc2-50ed-4f6d-be02-7c55be0d8cb3" providerId="ADAL" clId="{94BC35F3-318D-4F52-A208-28A656A6364F}" dt="2023-01-23T20:42:26.661" v="184" actId="26606"/>
          <ac:spMkLst>
            <pc:docMk/>
            <pc:sldMk cId="1671664610" sldId="373"/>
            <ac:spMk id="38" creationId="{9973AF05-1CBD-4B57-BB0F-EAEF9F8FB679}"/>
          </ac:spMkLst>
        </pc:spChg>
        <pc:spChg chg="add del">
          <ac:chgData name="Susan Climan" userId="11bbcdc2-50ed-4f6d-be02-7c55be0d8cb3" providerId="ADAL" clId="{94BC35F3-318D-4F52-A208-28A656A6364F}" dt="2023-01-23T20:42:30.113" v="187" actId="26606"/>
          <ac:spMkLst>
            <pc:docMk/>
            <pc:sldMk cId="1671664610" sldId="373"/>
            <ac:spMk id="40" creationId="{07977D39-626F-40D7-B00F-16E02602DD5A}"/>
          </ac:spMkLst>
        </pc:spChg>
        <pc:spChg chg="add del">
          <ac:chgData name="Susan Climan" userId="11bbcdc2-50ed-4f6d-be02-7c55be0d8cb3" providerId="ADAL" clId="{94BC35F3-318D-4F52-A208-28A656A6364F}" dt="2023-01-23T20:42:30.113" v="187" actId="26606"/>
          <ac:spMkLst>
            <pc:docMk/>
            <pc:sldMk cId="1671664610" sldId="373"/>
            <ac:spMk id="41" creationId="{B905CDE4-B751-4B3E-B625-6E59F8903414}"/>
          </ac:spMkLst>
        </pc:spChg>
        <pc:spChg chg="add del">
          <ac:chgData name="Susan Climan" userId="11bbcdc2-50ed-4f6d-be02-7c55be0d8cb3" providerId="ADAL" clId="{94BC35F3-318D-4F52-A208-28A656A6364F}" dt="2023-01-23T20:42:30.113" v="187" actId="26606"/>
          <ac:spMkLst>
            <pc:docMk/>
            <pc:sldMk cId="1671664610" sldId="373"/>
            <ac:spMk id="42" creationId="{08108C16-F4C0-44AA-999D-17BD39219B24}"/>
          </ac:spMkLst>
        </pc:spChg>
        <pc:spChg chg="add del">
          <ac:chgData name="Susan Climan" userId="11bbcdc2-50ed-4f6d-be02-7c55be0d8cb3" providerId="ADAL" clId="{94BC35F3-318D-4F52-A208-28A656A6364F}" dt="2023-01-23T20:42:30.113" v="187" actId="26606"/>
          <ac:spMkLst>
            <pc:docMk/>
            <pc:sldMk cId="1671664610" sldId="373"/>
            <ac:spMk id="43" creationId="{C8F10CB3-3B5E-4C7A-98CF-B87454DDFA39}"/>
          </ac:spMkLst>
        </pc:spChg>
        <pc:spChg chg="add del">
          <ac:chgData name="Susan Climan" userId="11bbcdc2-50ed-4f6d-be02-7c55be0d8cb3" providerId="ADAL" clId="{94BC35F3-318D-4F52-A208-28A656A6364F}" dt="2023-01-23T20:42:51.352" v="202" actId="26606"/>
          <ac:spMkLst>
            <pc:docMk/>
            <pc:sldMk cId="1671664610" sldId="373"/>
            <ac:spMk id="44" creationId="{35249834-544E-477E-84FD-888B8DB74B87}"/>
          </ac:spMkLst>
        </pc:spChg>
        <pc:spChg chg="add del">
          <ac:chgData name="Susan Climan" userId="11bbcdc2-50ed-4f6d-be02-7c55be0d8cb3" providerId="ADAL" clId="{94BC35F3-318D-4F52-A208-28A656A6364F}" dt="2023-01-23T20:42:34.009" v="189" actId="26606"/>
          <ac:spMkLst>
            <pc:docMk/>
            <pc:sldMk cId="1671664610" sldId="373"/>
            <ac:spMk id="45" creationId="{A3C210E6-A35A-4F68-8D60-801A019C75B8}"/>
          </ac:spMkLst>
        </pc:spChg>
        <pc:spChg chg="add del">
          <ac:chgData name="Susan Climan" userId="11bbcdc2-50ed-4f6d-be02-7c55be0d8cb3" providerId="ADAL" clId="{94BC35F3-318D-4F52-A208-28A656A6364F}" dt="2023-01-23T20:42:34.009" v="189" actId="26606"/>
          <ac:spMkLst>
            <pc:docMk/>
            <pc:sldMk cId="1671664610" sldId="373"/>
            <ac:spMk id="46" creationId="{AC0D06B0-F19C-459E-B221-A34B506FB5E3}"/>
          </ac:spMkLst>
        </pc:spChg>
        <pc:spChg chg="add del">
          <ac:chgData name="Susan Climan" userId="11bbcdc2-50ed-4f6d-be02-7c55be0d8cb3" providerId="ADAL" clId="{94BC35F3-318D-4F52-A208-28A656A6364F}" dt="2023-01-23T20:42:34.009" v="189" actId="26606"/>
          <ac:spMkLst>
            <pc:docMk/>
            <pc:sldMk cId="1671664610" sldId="373"/>
            <ac:spMk id="47" creationId="{345B26DA-1C6B-4C66-81C9-9C1877FC2DB1}"/>
          </ac:spMkLst>
        </pc:spChg>
        <pc:spChg chg="add del">
          <ac:chgData name="Susan Climan" userId="11bbcdc2-50ed-4f6d-be02-7c55be0d8cb3" providerId="ADAL" clId="{94BC35F3-318D-4F52-A208-28A656A6364F}" dt="2023-01-23T20:42:34.009" v="189" actId="26606"/>
          <ac:spMkLst>
            <pc:docMk/>
            <pc:sldMk cId="1671664610" sldId="373"/>
            <ac:spMk id="48" creationId="{98DE6C44-43F8-4DE4-AB81-66853FFEA09A}"/>
          </ac:spMkLst>
        </pc:spChg>
        <pc:spChg chg="add del">
          <ac:chgData name="Susan Climan" userId="11bbcdc2-50ed-4f6d-be02-7c55be0d8cb3" providerId="ADAL" clId="{94BC35F3-318D-4F52-A208-28A656A6364F}" dt="2023-01-23T20:42:34.009" v="189" actId="26606"/>
          <ac:spMkLst>
            <pc:docMk/>
            <pc:sldMk cId="1671664610" sldId="373"/>
            <ac:spMk id="49" creationId="{2409529B-9B56-4F10-BE4D-F934DB89E57E}"/>
          </ac:spMkLst>
        </pc:spChg>
        <pc:spChg chg="add del">
          <ac:chgData name="Susan Climan" userId="11bbcdc2-50ed-4f6d-be02-7c55be0d8cb3" providerId="ADAL" clId="{94BC35F3-318D-4F52-A208-28A656A6364F}" dt="2023-01-23T20:42:36.991" v="192" actId="26606"/>
          <ac:spMkLst>
            <pc:docMk/>
            <pc:sldMk cId="1671664610" sldId="373"/>
            <ac:spMk id="51" creationId="{C99A8FB7-A79B-4BC9-9D56-B79587F6AA3E}"/>
          </ac:spMkLst>
        </pc:spChg>
        <pc:spChg chg="add del">
          <ac:chgData name="Susan Climan" userId="11bbcdc2-50ed-4f6d-be02-7c55be0d8cb3" providerId="ADAL" clId="{94BC35F3-318D-4F52-A208-28A656A6364F}" dt="2023-01-23T20:42:36.991" v="192" actId="26606"/>
          <ac:spMkLst>
            <pc:docMk/>
            <pc:sldMk cId="1671664610" sldId="373"/>
            <ac:spMk id="52" creationId="{B23893E2-3349-46D7-A7AA-B9E447957FB1}"/>
          </ac:spMkLst>
        </pc:spChg>
        <pc:spChg chg="add del">
          <ac:chgData name="Susan Climan" userId="11bbcdc2-50ed-4f6d-be02-7c55be0d8cb3" providerId="ADAL" clId="{94BC35F3-318D-4F52-A208-28A656A6364F}" dt="2023-01-23T20:42:36.991" v="192" actId="26606"/>
          <ac:spMkLst>
            <pc:docMk/>
            <pc:sldMk cId="1671664610" sldId="373"/>
            <ac:spMk id="53" creationId="{4BFC77B5-F38E-4A7D-80BD-C3A10B717767}"/>
          </ac:spMkLst>
        </pc:spChg>
        <pc:spChg chg="add del">
          <ac:chgData name="Susan Climan" userId="11bbcdc2-50ed-4f6d-be02-7c55be0d8cb3" providerId="ADAL" clId="{94BC35F3-318D-4F52-A208-28A656A6364F}" dt="2023-01-23T20:42:39.997" v="195" actId="26606"/>
          <ac:spMkLst>
            <pc:docMk/>
            <pc:sldMk cId="1671664610" sldId="373"/>
            <ac:spMk id="55" creationId="{07977D39-626F-40D7-B00F-16E02602DD5A}"/>
          </ac:spMkLst>
        </pc:spChg>
        <pc:spChg chg="add del">
          <ac:chgData name="Susan Climan" userId="11bbcdc2-50ed-4f6d-be02-7c55be0d8cb3" providerId="ADAL" clId="{94BC35F3-318D-4F52-A208-28A656A6364F}" dt="2023-01-23T20:42:39.997" v="195" actId="26606"/>
          <ac:spMkLst>
            <pc:docMk/>
            <pc:sldMk cId="1671664610" sldId="373"/>
            <ac:spMk id="56" creationId="{B905CDE4-B751-4B3E-B625-6E59F8903414}"/>
          </ac:spMkLst>
        </pc:spChg>
        <pc:spChg chg="add del">
          <ac:chgData name="Susan Climan" userId="11bbcdc2-50ed-4f6d-be02-7c55be0d8cb3" providerId="ADAL" clId="{94BC35F3-318D-4F52-A208-28A656A6364F}" dt="2023-01-23T20:42:39.997" v="195" actId="26606"/>
          <ac:spMkLst>
            <pc:docMk/>
            <pc:sldMk cId="1671664610" sldId="373"/>
            <ac:spMk id="57" creationId="{08108C16-F4C0-44AA-999D-17BD39219B24}"/>
          </ac:spMkLst>
        </pc:spChg>
        <pc:spChg chg="add del">
          <ac:chgData name="Susan Climan" userId="11bbcdc2-50ed-4f6d-be02-7c55be0d8cb3" providerId="ADAL" clId="{94BC35F3-318D-4F52-A208-28A656A6364F}" dt="2023-01-23T20:42:39.997" v="195" actId="26606"/>
          <ac:spMkLst>
            <pc:docMk/>
            <pc:sldMk cId="1671664610" sldId="373"/>
            <ac:spMk id="58" creationId="{C8F10CB3-3B5E-4C7A-98CF-B87454DDFA39}"/>
          </ac:spMkLst>
        </pc:spChg>
        <pc:spChg chg="add del">
          <ac:chgData name="Susan Climan" userId="11bbcdc2-50ed-4f6d-be02-7c55be0d8cb3" providerId="ADAL" clId="{94BC35F3-318D-4F52-A208-28A656A6364F}" dt="2023-01-23T20:42:45.186" v="198" actId="26606"/>
          <ac:spMkLst>
            <pc:docMk/>
            <pc:sldMk cId="1671664610" sldId="373"/>
            <ac:spMk id="60" creationId="{2EEE8F11-3582-44B7-9869-F2D26D7DD9D4}"/>
          </ac:spMkLst>
        </pc:spChg>
        <pc:spChg chg="add del">
          <ac:chgData name="Susan Climan" userId="11bbcdc2-50ed-4f6d-be02-7c55be0d8cb3" providerId="ADAL" clId="{94BC35F3-318D-4F52-A208-28A656A6364F}" dt="2023-01-23T20:42:45.186" v="198" actId="26606"/>
          <ac:spMkLst>
            <pc:docMk/>
            <pc:sldMk cId="1671664610" sldId="373"/>
            <ac:spMk id="61" creationId="{2141F1CC-6A53-4BCF-9127-AABB52E2497E}"/>
          </ac:spMkLst>
        </pc:spChg>
        <pc:spChg chg="add del">
          <ac:chgData name="Susan Climan" userId="11bbcdc2-50ed-4f6d-be02-7c55be0d8cb3" providerId="ADAL" clId="{94BC35F3-318D-4F52-A208-28A656A6364F}" dt="2023-01-23T20:42:45.186" v="198" actId="26606"/>
          <ac:spMkLst>
            <pc:docMk/>
            <pc:sldMk cId="1671664610" sldId="373"/>
            <ac:spMk id="62" creationId="{561B2B49-7142-4CA8-A929-4671548E6A5A}"/>
          </ac:spMkLst>
        </pc:spChg>
        <pc:spChg chg="add del">
          <ac:chgData name="Susan Climan" userId="11bbcdc2-50ed-4f6d-be02-7c55be0d8cb3" providerId="ADAL" clId="{94BC35F3-318D-4F52-A208-28A656A6364F}" dt="2023-01-23T20:42:46.991" v="200" actId="26606"/>
          <ac:spMkLst>
            <pc:docMk/>
            <pc:sldMk cId="1671664610" sldId="373"/>
            <ac:spMk id="64" creationId="{615E9F7A-B64C-4192-8930-A05D1E23F324}"/>
          </ac:spMkLst>
        </pc:spChg>
        <pc:spChg chg="add del">
          <ac:chgData name="Susan Climan" userId="11bbcdc2-50ed-4f6d-be02-7c55be0d8cb3" providerId="ADAL" clId="{94BC35F3-318D-4F52-A208-28A656A6364F}" dt="2023-01-23T20:42:46.991" v="200" actId="26606"/>
          <ac:spMkLst>
            <pc:docMk/>
            <pc:sldMk cId="1671664610" sldId="373"/>
            <ac:spMk id="65" creationId="{793EB161-5CFE-4D7E-B34B-06C90F9B16B6}"/>
          </ac:spMkLst>
        </pc:spChg>
        <pc:spChg chg="add del">
          <ac:chgData name="Susan Climan" userId="11bbcdc2-50ed-4f6d-be02-7c55be0d8cb3" providerId="ADAL" clId="{94BC35F3-318D-4F52-A208-28A656A6364F}" dt="2023-01-23T20:42:46.991" v="200" actId="26606"/>
          <ac:spMkLst>
            <pc:docMk/>
            <pc:sldMk cId="1671664610" sldId="373"/>
            <ac:spMk id="66" creationId="{618147C2-BF02-44AA-81D8-FD7776FAB3C6}"/>
          </ac:spMkLst>
        </pc:spChg>
        <pc:spChg chg="add del">
          <ac:chgData name="Susan Climan" userId="11bbcdc2-50ed-4f6d-be02-7c55be0d8cb3" providerId="ADAL" clId="{94BC35F3-318D-4F52-A208-28A656A6364F}" dt="2023-01-23T20:42:51.352" v="202" actId="26606"/>
          <ac:spMkLst>
            <pc:docMk/>
            <pc:sldMk cId="1671664610" sldId="373"/>
            <ac:spMk id="68" creationId="{269A50E4-B5CC-4FCE-8725-E40B4E14FDDB}"/>
          </ac:spMkLst>
        </pc:spChg>
        <pc:spChg chg="add del">
          <ac:chgData name="Susan Climan" userId="11bbcdc2-50ed-4f6d-be02-7c55be0d8cb3" providerId="ADAL" clId="{94BC35F3-318D-4F52-A208-28A656A6364F}" dt="2023-01-23T20:42:51.352" v="202" actId="26606"/>
          <ac:spMkLst>
            <pc:docMk/>
            <pc:sldMk cId="1671664610" sldId="373"/>
            <ac:spMk id="69" creationId="{42AE8636-A04B-4C96-AA50-C956D51C034E}"/>
          </ac:spMkLst>
        </pc:spChg>
        <pc:spChg chg="add del">
          <ac:chgData name="Susan Climan" userId="11bbcdc2-50ed-4f6d-be02-7c55be0d8cb3" providerId="ADAL" clId="{94BC35F3-318D-4F52-A208-28A656A6364F}" dt="2023-01-23T20:42:51.352" v="202" actId="26606"/>
          <ac:spMkLst>
            <pc:docMk/>
            <pc:sldMk cId="1671664610" sldId="373"/>
            <ac:spMk id="70" creationId="{A408E1F6-B9B6-4459-AFC2-F77F3EA6094D}"/>
          </ac:spMkLst>
        </pc:spChg>
        <pc:spChg chg="add del">
          <ac:chgData name="Susan Climan" userId="11bbcdc2-50ed-4f6d-be02-7c55be0d8cb3" providerId="ADAL" clId="{94BC35F3-318D-4F52-A208-28A656A6364F}" dt="2023-01-23T20:42:51.352" v="202" actId="26606"/>
          <ac:spMkLst>
            <pc:docMk/>
            <pc:sldMk cId="1671664610" sldId="373"/>
            <ac:spMk id="71" creationId="{588AB9E2-7D37-4889-BA65-F40073B8B80D}"/>
          </ac:spMkLst>
        </pc:spChg>
        <pc:spChg chg="add del">
          <ac:chgData name="Susan Climan" userId="11bbcdc2-50ed-4f6d-be02-7c55be0d8cb3" providerId="ADAL" clId="{94BC35F3-318D-4F52-A208-28A656A6364F}" dt="2023-01-23T20:42:51.352" v="202" actId="26606"/>
          <ac:spMkLst>
            <pc:docMk/>
            <pc:sldMk cId="1671664610" sldId="373"/>
            <ac:spMk id="72" creationId="{0F47C222-B2CD-48DF-921A-F1E49A7C8AF7}"/>
          </ac:spMkLst>
        </pc:spChg>
        <pc:spChg chg="add del">
          <ac:chgData name="Susan Climan" userId="11bbcdc2-50ed-4f6d-be02-7c55be0d8cb3" providerId="ADAL" clId="{94BC35F3-318D-4F52-A208-28A656A6364F}" dt="2023-01-23T20:42:51.352" v="202" actId="26606"/>
          <ac:spMkLst>
            <pc:docMk/>
            <pc:sldMk cId="1671664610" sldId="373"/>
            <ac:spMk id="73" creationId="{0F17DC65-D057-4CEA-8B52-BF72D5D90AEB}"/>
          </ac:spMkLst>
        </pc:spChg>
        <pc:spChg chg="add del">
          <ac:chgData name="Susan Climan" userId="11bbcdc2-50ed-4f6d-be02-7c55be0d8cb3" providerId="ADAL" clId="{94BC35F3-318D-4F52-A208-28A656A6364F}" dt="2023-01-23T20:42:56.588" v="204" actId="26606"/>
          <ac:spMkLst>
            <pc:docMk/>
            <pc:sldMk cId="1671664610" sldId="373"/>
            <ac:spMk id="75" creationId="{A7AE9375-4664-4DB2-922D-2782A6E439AC}"/>
          </ac:spMkLst>
        </pc:spChg>
        <pc:spChg chg="add del">
          <ac:chgData name="Susan Climan" userId="11bbcdc2-50ed-4f6d-be02-7c55be0d8cb3" providerId="ADAL" clId="{94BC35F3-318D-4F52-A208-28A656A6364F}" dt="2023-01-23T20:44:17.728" v="232" actId="26606"/>
          <ac:spMkLst>
            <pc:docMk/>
            <pc:sldMk cId="1671664610" sldId="373"/>
            <ac:spMk id="79" creationId="{0ED52484-C939-4951-85D6-79046BBC644D}"/>
          </ac:spMkLst>
        </pc:spChg>
        <pc:spChg chg="add del">
          <ac:chgData name="Susan Climan" userId="11bbcdc2-50ed-4f6d-be02-7c55be0d8cb3" providerId="ADAL" clId="{94BC35F3-318D-4F52-A208-28A656A6364F}" dt="2023-01-23T20:44:17.728" v="232" actId="26606"/>
          <ac:spMkLst>
            <pc:docMk/>
            <pc:sldMk cId="1671664610" sldId="373"/>
            <ac:spMk id="80" creationId="{123AC743-1CAC-4594-8F81-8E5C1E45BA7B}"/>
          </ac:spMkLst>
        </pc:spChg>
        <pc:spChg chg="add del">
          <ac:chgData name="Susan Climan" userId="11bbcdc2-50ed-4f6d-be02-7c55be0d8cb3" providerId="ADAL" clId="{94BC35F3-318D-4F52-A208-28A656A6364F}" dt="2023-01-23T20:44:17.728" v="232" actId="26606"/>
          <ac:spMkLst>
            <pc:docMk/>
            <pc:sldMk cId="1671664610" sldId="373"/>
            <ac:spMk id="81" creationId="{3DF8EA8C-4EAB-49EE-BBAB-78BE910D2232}"/>
          </ac:spMkLst>
        </pc:spChg>
        <pc:spChg chg="add del">
          <ac:chgData name="Susan Climan" userId="11bbcdc2-50ed-4f6d-be02-7c55be0d8cb3" providerId="ADAL" clId="{94BC35F3-318D-4F52-A208-28A656A6364F}" dt="2023-01-23T20:44:17.728" v="232" actId="26606"/>
          <ac:spMkLst>
            <pc:docMk/>
            <pc:sldMk cId="1671664610" sldId="373"/>
            <ac:spMk id="82" creationId="{9973AF05-1CBD-4B57-BB0F-EAEF9F8FB679}"/>
          </ac:spMkLst>
        </pc:spChg>
        <pc:spChg chg="add del">
          <ac:chgData name="Susan Climan" userId="11bbcdc2-50ed-4f6d-be02-7c55be0d8cb3" providerId="ADAL" clId="{94BC35F3-318D-4F52-A208-28A656A6364F}" dt="2023-01-23T20:43:38.375" v="211" actId="26606"/>
          <ac:spMkLst>
            <pc:docMk/>
            <pc:sldMk cId="1671664610" sldId="373"/>
            <ac:spMk id="87" creationId="{C99A8FB7-A79B-4BC9-9D56-B79587F6AA3E}"/>
          </ac:spMkLst>
        </pc:spChg>
        <pc:spChg chg="add del">
          <ac:chgData name="Susan Climan" userId="11bbcdc2-50ed-4f6d-be02-7c55be0d8cb3" providerId="ADAL" clId="{94BC35F3-318D-4F52-A208-28A656A6364F}" dt="2023-01-23T20:43:38.375" v="211" actId="26606"/>
          <ac:spMkLst>
            <pc:docMk/>
            <pc:sldMk cId="1671664610" sldId="373"/>
            <ac:spMk id="89" creationId="{B23893E2-3349-46D7-A7AA-B9E447957FB1}"/>
          </ac:spMkLst>
        </pc:spChg>
        <pc:spChg chg="add del">
          <ac:chgData name="Susan Climan" userId="11bbcdc2-50ed-4f6d-be02-7c55be0d8cb3" providerId="ADAL" clId="{94BC35F3-318D-4F52-A208-28A656A6364F}" dt="2023-01-23T20:43:38.375" v="211" actId="26606"/>
          <ac:spMkLst>
            <pc:docMk/>
            <pc:sldMk cId="1671664610" sldId="373"/>
            <ac:spMk id="91" creationId="{4BFC77B5-F38E-4A7D-80BD-C3A10B717767}"/>
          </ac:spMkLst>
        </pc:spChg>
        <pc:spChg chg="add del">
          <ac:chgData name="Susan Climan" userId="11bbcdc2-50ed-4f6d-be02-7c55be0d8cb3" providerId="ADAL" clId="{94BC35F3-318D-4F52-A208-28A656A6364F}" dt="2023-01-23T20:43:39.999" v="214" actId="26606"/>
          <ac:spMkLst>
            <pc:docMk/>
            <pc:sldMk cId="1671664610" sldId="373"/>
            <ac:spMk id="93" creationId="{9973AF05-1CBD-4B57-BB0F-EAEF9F8FB679}"/>
          </ac:spMkLst>
        </pc:spChg>
        <pc:spChg chg="add del">
          <ac:chgData name="Susan Climan" userId="11bbcdc2-50ed-4f6d-be02-7c55be0d8cb3" providerId="ADAL" clId="{94BC35F3-318D-4F52-A208-28A656A6364F}" dt="2023-01-23T20:43:39.999" v="214" actId="26606"/>
          <ac:spMkLst>
            <pc:docMk/>
            <pc:sldMk cId="1671664610" sldId="373"/>
            <ac:spMk id="94" creationId="{0ED52484-C939-4951-85D6-79046BBC644D}"/>
          </ac:spMkLst>
        </pc:spChg>
        <pc:spChg chg="add del">
          <ac:chgData name="Susan Climan" userId="11bbcdc2-50ed-4f6d-be02-7c55be0d8cb3" providerId="ADAL" clId="{94BC35F3-318D-4F52-A208-28A656A6364F}" dt="2023-01-23T20:43:39.999" v="214" actId="26606"/>
          <ac:spMkLst>
            <pc:docMk/>
            <pc:sldMk cId="1671664610" sldId="373"/>
            <ac:spMk id="95" creationId="{123AC743-1CAC-4594-8F81-8E5C1E45BA7B}"/>
          </ac:spMkLst>
        </pc:spChg>
        <pc:spChg chg="add del">
          <ac:chgData name="Susan Climan" userId="11bbcdc2-50ed-4f6d-be02-7c55be0d8cb3" providerId="ADAL" clId="{94BC35F3-318D-4F52-A208-28A656A6364F}" dt="2023-01-23T20:43:39.999" v="214" actId="26606"/>
          <ac:spMkLst>
            <pc:docMk/>
            <pc:sldMk cId="1671664610" sldId="373"/>
            <ac:spMk id="96" creationId="{3DF8EA8C-4EAB-49EE-BBAB-78BE910D2232}"/>
          </ac:spMkLst>
        </pc:spChg>
        <pc:spChg chg="add del">
          <ac:chgData name="Susan Climan" userId="11bbcdc2-50ed-4f6d-be02-7c55be0d8cb3" providerId="ADAL" clId="{94BC35F3-318D-4F52-A208-28A656A6364F}" dt="2023-01-23T20:44:08.034" v="225" actId="26606"/>
          <ac:spMkLst>
            <pc:docMk/>
            <pc:sldMk cId="1671664610" sldId="373"/>
            <ac:spMk id="97" creationId="{BC57EA3C-C239-4132-A618-5CBE9F896B2F}"/>
          </ac:spMkLst>
        </pc:spChg>
        <pc:spChg chg="add del">
          <ac:chgData name="Susan Climan" userId="11bbcdc2-50ed-4f6d-be02-7c55be0d8cb3" providerId="ADAL" clId="{94BC35F3-318D-4F52-A208-28A656A6364F}" dt="2023-01-23T20:43:50.305" v="217" actId="26606"/>
          <ac:spMkLst>
            <pc:docMk/>
            <pc:sldMk cId="1671664610" sldId="373"/>
            <ac:spMk id="98" creationId="{C99A8FB7-A79B-4BC9-9D56-B79587F6AA3E}"/>
          </ac:spMkLst>
        </pc:spChg>
        <pc:spChg chg="add del">
          <ac:chgData name="Susan Climan" userId="11bbcdc2-50ed-4f6d-be02-7c55be0d8cb3" providerId="ADAL" clId="{94BC35F3-318D-4F52-A208-28A656A6364F}" dt="2023-01-23T20:43:50.305" v="217" actId="26606"/>
          <ac:spMkLst>
            <pc:docMk/>
            <pc:sldMk cId="1671664610" sldId="373"/>
            <ac:spMk id="99" creationId="{B23893E2-3349-46D7-A7AA-B9E447957FB1}"/>
          </ac:spMkLst>
        </pc:spChg>
        <pc:spChg chg="add del">
          <ac:chgData name="Susan Climan" userId="11bbcdc2-50ed-4f6d-be02-7c55be0d8cb3" providerId="ADAL" clId="{94BC35F3-318D-4F52-A208-28A656A6364F}" dt="2023-01-23T20:43:50.305" v="217" actId="26606"/>
          <ac:spMkLst>
            <pc:docMk/>
            <pc:sldMk cId="1671664610" sldId="373"/>
            <ac:spMk id="100" creationId="{4BFC77B5-F38E-4A7D-80BD-C3A10B717767}"/>
          </ac:spMkLst>
        </pc:spChg>
        <pc:spChg chg="add del">
          <ac:chgData name="Susan Climan" userId="11bbcdc2-50ed-4f6d-be02-7c55be0d8cb3" providerId="ADAL" clId="{94BC35F3-318D-4F52-A208-28A656A6364F}" dt="2023-01-23T20:43:57.259" v="220" actId="26606"/>
          <ac:spMkLst>
            <pc:docMk/>
            <pc:sldMk cId="1671664610" sldId="373"/>
            <ac:spMk id="102" creationId="{2EEE8F11-3582-44B7-9869-F2D26D7DD9D4}"/>
          </ac:spMkLst>
        </pc:spChg>
        <pc:spChg chg="add del">
          <ac:chgData name="Susan Climan" userId="11bbcdc2-50ed-4f6d-be02-7c55be0d8cb3" providerId="ADAL" clId="{94BC35F3-318D-4F52-A208-28A656A6364F}" dt="2023-01-23T20:43:57.259" v="220" actId="26606"/>
          <ac:spMkLst>
            <pc:docMk/>
            <pc:sldMk cId="1671664610" sldId="373"/>
            <ac:spMk id="103" creationId="{2141F1CC-6A53-4BCF-9127-AABB52E2497E}"/>
          </ac:spMkLst>
        </pc:spChg>
        <pc:spChg chg="add del">
          <ac:chgData name="Susan Climan" userId="11bbcdc2-50ed-4f6d-be02-7c55be0d8cb3" providerId="ADAL" clId="{94BC35F3-318D-4F52-A208-28A656A6364F}" dt="2023-01-23T20:43:57.259" v="220" actId="26606"/>
          <ac:spMkLst>
            <pc:docMk/>
            <pc:sldMk cId="1671664610" sldId="373"/>
            <ac:spMk id="104" creationId="{561B2B49-7142-4CA8-A929-4671548E6A5A}"/>
          </ac:spMkLst>
        </pc:spChg>
        <pc:spChg chg="add del">
          <ac:chgData name="Susan Climan" userId="11bbcdc2-50ed-4f6d-be02-7c55be0d8cb3" providerId="ADAL" clId="{94BC35F3-318D-4F52-A208-28A656A6364F}" dt="2023-01-23T20:44:03.409" v="223" actId="26606"/>
          <ac:spMkLst>
            <pc:docMk/>
            <pc:sldMk cId="1671664610" sldId="373"/>
            <ac:spMk id="106" creationId="{0ED52484-C939-4951-85D6-79046BBC644D}"/>
          </ac:spMkLst>
        </pc:spChg>
        <pc:spChg chg="add del">
          <ac:chgData name="Susan Climan" userId="11bbcdc2-50ed-4f6d-be02-7c55be0d8cb3" providerId="ADAL" clId="{94BC35F3-318D-4F52-A208-28A656A6364F}" dt="2023-01-23T20:44:03.409" v="223" actId="26606"/>
          <ac:spMkLst>
            <pc:docMk/>
            <pc:sldMk cId="1671664610" sldId="373"/>
            <ac:spMk id="107" creationId="{123AC743-1CAC-4594-8F81-8E5C1E45BA7B}"/>
          </ac:spMkLst>
        </pc:spChg>
        <pc:spChg chg="add del">
          <ac:chgData name="Susan Climan" userId="11bbcdc2-50ed-4f6d-be02-7c55be0d8cb3" providerId="ADAL" clId="{94BC35F3-318D-4F52-A208-28A656A6364F}" dt="2023-01-23T20:44:03.409" v="223" actId="26606"/>
          <ac:spMkLst>
            <pc:docMk/>
            <pc:sldMk cId="1671664610" sldId="373"/>
            <ac:spMk id="108" creationId="{3DF8EA8C-4EAB-49EE-BBAB-78BE910D2232}"/>
          </ac:spMkLst>
        </pc:spChg>
        <pc:spChg chg="add del">
          <ac:chgData name="Susan Climan" userId="11bbcdc2-50ed-4f6d-be02-7c55be0d8cb3" providerId="ADAL" clId="{94BC35F3-318D-4F52-A208-28A656A6364F}" dt="2023-01-23T20:44:03.409" v="223" actId="26606"/>
          <ac:spMkLst>
            <pc:docMk/>
            <pc:sldMk cId="1671664610" sldId="373"/>
            <ac:spMk id="109" creationId="{9973AF05-1CBD-4B57-BB0F-EAEF9F8FB679}"/>
          </ac:spMkLst>
        </pc:spChg>
        <pc:spChg chg="add del">
          <ac:chgData name="Susan Climan" userId="11bbcdc2-50ed-4f6d-be02-7c55be0d8cb3" providerId="ADAL" clId="{94BC35F3-318D-4F52-A208-28A656A6364F}" dt="2023-01-23T20:44:08.034" v="225" actId="26606"/>
          <ac:spMkLst>
            <pc:docMk/>
            <pc:sldMk cId="1671664610" sldId="373"/>
            <ac:spMk id="111" creationId="{50D1C5B3-B60D-4696-AE60-100D5EC8AB5D}"/>
          </ac:spMkLst>
        </pc:spChg>
        <pc:spChg chg="add del">
          <ac:chgData name="Susan Climan" userId="11bbcdc2-50ed-4f6d-be02-7c55be0d8cb3" providerId="ADAL" clId="{94BC35F3-318D-4F52-A208-28A656A6364F}" dt="2023-01-23T20:44:08.034" v="225" actId="26606"/>
          <ac:spMkLst>
            <pc:docMk/>
            <pc:sldMk cId="1671664610" sldId="373"/>
            <ac:spMk id="112" creationId="{5184EE59-3061-456B-9FB5-98A8E0E74B02}"/>
          </ac:spMkLst>
        </pc:spChg>
        <pc:spChg chg="add del">
          <ac:chgData name="Susan Climan" userId="11bbcdc2-50ed-4f6d-be02-7c55be0d8cb3" providerId="ADAL" clId="{94BC35F3-318D-4F52-A208-28A656A6364F}" dt="2023-01-23T20:44:08.034" v="225" actId="26606"/>
          <ac:spMkLst>
            <pc:docMk/>
            <pc:sldMk cId="1671664610" sldId="373"/>
            <ac:spMk id="113" creationId="{F7E07B5E-9FB5-4C91-8BE4-6167EB58D0A7}"/>
          </ac:spMkLst>
        </pc:spChg>
        <pc:spChg chg="add del">
          <ac:chgData name="Susan Climan" userId="11bbcdc2-50ed-4f6d-be02-7c55be0d8cb3" providerId="ADAL" clId="{94BC35F3-318D-4F52-A208-28A656A6364F}" dt="2023-01-23T20:44:08.034" v="225" actId="26606"/>
          <ac:spMkLst>
            <pc:docMk/>
            <pc:sldMk cId="1671664610" sldId="373"/>
            <ac:spMk id="114" creationId="{37524947-EB09-4DD9-973B-9F75BBCD7269}"/>
          </ac:spMkLst>
        </pc:spChg>
        <pc:spChg chg="add del">
          <ac:chgData name="Susan Climan" userId="11bbcdc2-50ed-4f6d-be02-7c55be0d8cb3" providerId="ADAL" clId="{94BC35F3-318D-4F52-A208-28A656A6364F}" dt="2023-01-23T20:44:08.034" v="225" actId="26606"/>
          <ac:spMkLst>
            <pc:docMk/>
            <pc:sldMk cId="1671664610" sldId="373"/>
            <ac:spMk id="115" creationId="{D30C8E25-2DD1-45C6-9F04-0F0CBF666021}"/>
          </ac:spMkLst>
        </pc:spChg>
        <pc:spChg chg="add del">
          <ac:chgData name="Susan Climan" userId="11bbcdc2-50ed-4f6d-be02-7c55be0d8cb3" providerId="ADAL" clId="{94BC35F3-318D-4F52-A208-28A656A6364F}" dt="2023-01-23T20:44:14.842" v="227" actId="26606"/>
          <ac:spMkLst>
            <pc:docMk/>
            <pc:sldMk cId="1671664610" sldId="373"/>
            <ac:spMk id="117" creationId="{4038CB10-1F5C-4D54-9DF7-12586DE5B007}"/>
          </ac:spMkLst>
        </pc:spChg>
        <pc:spChg chg="add del">
          <ac:chgData name="Susan Climan" userId="11bbcdc2-50ed-4f6d-be02-7c55be0d8cb3" providerId="ADAL" clId="{94BC35F3-318D-4F52-A208-28A656A6364F}" dt="2023-01-23T20:44:14.842" v="227" actId="26606"/>
          <ac:spMkLst>
            <pc:docMk/>
            <pc:sldMk cId="1671664610" sldId="373"/>
            <ac:spMk id="118" creationId="{73ED6512-6858-4552-B699-9A97FE9A4EA2}"/>
          </ac:spMkLst>
        </pc:spChg>
        <pc:spChg chg="add del">
          <ac:chgData name="Susan Climan" userId="11bbcdc2-50ed-4f6d-be02-7c55be0d8cb3" providerId="ADAL" clId="{94BC35F3-318D-4F52-A208-28A656A6364F}" dt="2023-01-23T20:44:16.702" v="229" actId="26606"/>
          <ac:spMkLst>
            <pc:docMk/>
            <pc:sldMk cId="1671664610" sldId="373"/>
            <ac:spMk id="120" creationId="{C6BC5AFA-2969-410A-90EE-3C32508789DB}"/>
          </ac:spMkLst>
        </pc:spChg>
        <pc:spChg chg="add del">
          <ac:chgData name="Susan Climan" userId="11bbcdc2-50ed-4f6d-be02-7c55be0d8cb3" providerId="ADAL" clId="{94BC35F3-318D-4F52-A208-28A656A6364F}" dt="2023-01-23T20:44:16.702" v="229" actId="26606"/>
          <ac:spMkLst>
            <pc:docMk/>
            <pc:sldMk cId="1671664610" sldId="373"/>
            <ac:spMk id="121" creationId="{5F05D597-3BAB-4790-93E1-E0FC9BE31A60}"/>
          </ac:spMkLst>
        </pc:spChg>
        <pc:spChg chg="add del">
          <ac:chgData name="Susan Climan" userId="11bbcdc2-50ed-4f6d-be02-7c55be0d8cb3" providerId="ADAL" clId="{94BC35F3-318D-4F52-A208-28A656A6364F}" dt="2023-01-23T20:44:17.717" v="231" actId="26606"/>
          <ac:spMkLst>
            <pc:docMk/>
            <pc:sldMk cId="1671664610" sldId="373"/>
            <ac:spMk id="123" creationId="{0D7B6173-1D58-48E2-83CF-37350F315F75}"/>
          </ac:spMkLst>
        </pc:spChg>
        <pc:spChg chg="add del">
          <ac:chgData name="Susan Climan" userId="11bbcdc2-50ed-4f6d-be02-7c55be0d8cb3" providerId="ADAL" clId="{94BC35F3-318D-4F52-A208-28A656A6364F}" dt="2023-01-23T20:44:17.717" v="231" actId="26606"/>
          <ac:spMkLst>
            <pc:docMk/>
            <pc:sldMk cId="1671664610" sldId="373"/>
            <ac:spMk id="124" creationId="{2F36CA75-CFBF-4844-B719-8FE9EBADA9AF}"/>
          </ac:spMkLst>
        </pc:spChg>
        <pc:spChg chg="add del">
          <ac:chgData name="Susan Climan" userId="11bbcdc2-50ed-4f6d-be02-7c55be0d8cb3" providerId="ADAL" clId="{94BC35F3-318D-4F52-A208-28A656A6364F}" dt="2023-01-23T20:44:17.717" v="231" actId="26606"/>
          <ac:spMkLst>
            <pc:docMk/>
            <pc:sldMk cId="1671664610" sldId="373"/>
            <ac:spMk id="125" creationId="{3D4A84B9-E564-4DD0-97F8-DBF1C460C28A}"/>
          </ac:spMkLst>
        </pc:spChg>
        <pc:spChg chg="add del">
          <ac:chgData name="Susan Climan" userId="11bbcdc2-50ed-4f6d-be02-7c55be0d8cb3" providerId="ADAL" clId="{94BC35F3-318D-4F52-A208-28A656A6364F}" dt="2023-01-23T20:44:17.717" v="231" actId="26606"/>
          <ac:spMkLst>
            <pc:docMk/>
            <pc:sldMk cId="1671664610" sldId="373"/>
            <ac:spMk id="127" creationId="{102382E0-0A09-46AE-B955-B911CAFE7F00}"/>
          </ac:spMkLst>
        </pc:spChg>
        <pc:spChg chg="add del">
          <ac:chgData name="Susan Climan" userId="11bbcdc2-50ed-4f6d-be02-7c55be0d8cb3" providerId="ADAL" clId="{94BC35F3-318D-4F52-A208-28A656A6364F}" dt="2023-01-23T20:44:17.717" v="231" actId="26606"/>
          <ac:spMkLst>
            <pc:docMk/>
            <pc:sldMk cId="1671664610" sldId="373"/>
            <ac:spMk id="128" creationId="{7DE75D4A-0965-4973-BE75-DECCAC9A9614}"/>
          </ac:spMkLst>
        </pc:spChg>
        <pc:spChg chg="add del">
          <ac:chgData name="Susan Climan" userId="11bbcdc2-50ed-4f6d-be02-7c55be0d8cb3" providerId="ADAL" clId="{94BC35F3-318D-4F52-A208-28A656A6364F}" dt="2023-01-23T20:44:52.466" v="242" actId="26606"/>
          <ac:spMkLst>
            <pc:docMk/>
            <pc:sldMk cId="1671664610" sldId="373"/>
            <ac:spMk id="130" creationId="{9716D72B-0D25-43A5-8554-C535E5118D3B}"/>
          </ac:spMkLst>
        </pc:spChg>
        <pc:spChg chg="add del">
          <ac:chgData name="Susan Climan" userId="11bbcdc2-50ed-4f6d-be02-7c55be0d8cb3" providerId="ADAL" clId="{94BC35F3-318D-4F52-A208-28A656A6364F}" dt="2023-01-23T20:44:52.466" v="242" actId="26606"/>
          <ac:spMkLst>
            <pc:docMk/>
            <pc:sldMk cId="1671664610" sldId="373"/>
            <ac:spMk id="131" creationId="{3FCFB1DE-0B7E-48CC-BA90-B2AB0889F9D6}"/>
          </ac:spMkLst>
        </pc:spChg>
        <pc:spChg chg="add del">
          <ac:chgData name="Susan Climan" userId="11bbcdc2-50ed-4f6d-be02-7c55be0d8cb3" providerId="ADAL" clId="{94BC35F3-318D-4F52-A208-28A656A6364F}" dt="2023-01-23T20:44:42.897" v="236" actId="26606"/>
          <ac:spMkLst>
            <pc:docMk/>
            <pc:sldMk cId="1671664610" sldId="373"/>
            <ac:spMk id="136" creationId="{A3C210E6-A35A-4F68-8D60-801A019C75B8}"/>
          </ac:spMkLst>
        </pc:spChg>
        <pc:spChg chg="add del">
          <ac:chgData name="Susan Climan" userId="11bbcdc2-50ed-4f6d-be02-7c55be0d8cb3" providerId="ADAL" clId="{94BC35F3-318D-4F52-A208-28A656A6364F}" dt="2023-01-23T20:44:42.897" v="236" actId="26606"/>
          <ac:spMkLst>
            <pc:docMk/>
            <pc:sldMk cId="1671664610" sldId="373"/>
            <ac:spMk id="138" creationId="{AC0D06B0-F19C-459E-B221-A34B506FB5E3}"/>
          </ac:spMkLst>
        </pc:spChg>
        <pc:spChg chg="add del">
          <ac:chgData name="Susan Climan" userId="11bbcdc2-50ed-4f6d-be02-7c55be0d8cb3" providerId="ADAL" clId="{94BC35F3-318D-4F52-A208-28A656A6364F}" dt="2023-01-23T20:44:42.897" v="236" actId="26606"/>
          <ac:spMkLst>
            <pc:docMk/>
            <pc:sldMk cId="1671664610" sldId="373"/>
            <ac:spMk id="140" creationId="{345B26DA-1C6B-4C66-81C9-9C1877FC2DB1}"/>
          </ac:spMkLst>
        </pc:spChg>
        <pc:spChg chg="add del">
          <ac:chgData name="Susan Climan" userId="11bbcdc2-50ed-4f6d-be02-7c55be0d8cb3" providerId="ADAL" clId="{94BC35F3-318D-4F52-A208-28A656A6364F}" dt="2023-01-23T20:44:42.897" v="236" actId="26606"/>
          <ac:spMkLst>
            <pc:docMk/>
            <pc:sldMk cId="1671664610" sldId="373"/>
            <ac:spMk id="142" creationId="{98DE6C44-43F8-4DE4-AB81-66853FFEA09A}"/>
          </ac:spMkLst>
        </pc:spChg>
        <pc:spChg chg="add del">
          <ac:chgData name="Susan Climan" userId="11bbcdc2-50ed-4f6d-be02-7c55be0d8cb3" providerId="ADAL" clId="{94BC35F3-318D-4F52-A208-28A656A6364F}" dt="2023-01-23T20:44:42.897" v="236" actId="26606"/>
          <ac:spMkLst>
            <pc:docMk/>
            <pc:sldMk cId="1671664610" sldId="373"/>
            <ac:spMk id="144" creationId="{2409529B-9B56-4F10-BE4D-F934DB89E57E}"/>
          </ac:spMkLst>
        </pc:spChg>
        <pc:spChg chg="add del">
          <ac:chgData name="Susan Climan" userId="11bbcdc2-50ed-4f6d-be02-7c55be0d8cb3" providerId="ADAL" clId="{94BC35F3-318D-4F52-A208-28A656A6364F}" dt="2023-01-23T20:44:48.971" v="238" actId="26606"/>
          <ac:spMkLst>
            <pc:docMk/>
            <pc:sldMk cId="1671664610" sldId="373"/>
            <ac:spMk id="146" creationId="{0F17DC65-D057-4CEA-8B52-BF72D5D90AEB}"/>
          </ac:spMkLst>
        </pc:spChg>
        <pc:spChg chg="add del">
          <ac:chgData name="Susan Climan" userId="11bbcdc2-50ed-4f6d-be02-7c55be0d8cb3" providerId="ADAL" clId="{94BC35F3-318D-4F52-A208-28A656A6364F}" dt="2023-01-23T20:44:48.971" v="238" actId="26606"/>
          <ac:spMkLst>
            <pc:docMk/>
            <pc:sldMk cId="1671664610" sldId="373"/>
            <ac:spMk id="147" creationId="{269A50E4-B5CC-4FCE-8725-E40B4E14FDDB}"/>
          </ac:spMkLst>
        </pc:spChg>
        <pc:spChg chg="add del">
          <ac:chgData name="Susan Climan" userId="11bbcdc2-50ed-4f6d-be02-7c55be0d8cb3" providerId="ADAL" clId="{94BC35F3-318D-4F52-A208-28A656A6364F}" dt="2023-01-23T20:44:48.971" v="238" actId="26606"/>
          <ac:spMkLst>
            <pc:docMk/>
            <pc:sldMk cId="1671664610" sldId="373"/>
            <ac:spMk id="148" creationId="{35249834-544E-477E-84FD-888B8DB74B87}"/>
          </ac:spMkLst>
        </pc:spChg>
        <pc:spChg chg="add del">
          <ac:chgData name="Susan Climan" userId="11bbcdc2-50ed-4f6d-be02-7c55be0d8cb3" providerId="ADAL" clId="{94BC35F3-318D-4F52-A208-28A656A6364F}" dt="2023-01-23T20:44:48.971" v="238" actId="26606"/>
          <ac:spMkLst>
            <pc:docMk/>
            <pc:sldMk cId="1671664610" sldId="373"/>
            <ac:spMk id="149" creationId="{42AE8636-A04B-4C96-AA50-C956D51C034E}"/>
          </ac:spMkLst>
        </pc:spChg>
        <pc:spChg chg="add del">
          <ac:chgData name="Susan Climan" userId="11bbcdc2-50ed-4f6d-be02-7c55be0d8cb3" providerId="ADAL" clId="{94BC35F3-318D-4F52-A208-28A656A6364F}" dt="2023-01-23T20:44:48.971" v="238" actId="26606"/>
          <ac:spMkLst>
            <pc:docMk/>
            <pc:sldMk cId="1671664610" sldId="373"/>
            <ac:spMk id="150" creationId="{A408E1F6-B9B6-4459-AFC2-F77F3EA6094D}"/>
          </ac:spMkLst>
        </pc:spChg>
        <pc:spChg chg="add del">
          <ac:chgData name="Susan Climan" userId="11bbcdc2-50ed-4f6d-be02-7c55be0d8cb3" providerId="ADAL" clId="{94BC35F3-318D-4F52-A208-28A656A6364F}" dt="2023-01-23T20:44:48.971" v="238" actId="26606"/>
          <ac:spMkLst>
            <pc:docMk/>
            <pc:sldMk cId="1671664610" sldId="373"/>
            <ac:spMk id="151" creationId="{588AB9E2-7D37-4889-BA65-F40073B8B80D}"/>
          </ac:spMkLst>
        </pc:spChg>
        <pc:spChg chg="add del">
          <ac:chgData name="Susan Climan" userId="11bbcdc2-50ed-4f6d-be02-7c55be0d8cb3" providerId="ADAL" clId="{94BC35F3-318D-4F52-A208-28A656A6364F}" dt="2023-01-23T20:44:48.971" v="238" actId="26606"/>
          <ac:spMkLst>
            <pc:docMk/>
            <pc:sldMk cId="1671664610" sldId="373"/>
            <ac:spMk id="152" creationId="{0F47C222-B2CD-48DF-921A-F1E49A7C8AF7}"/>
          </ac:spMkLst>
        </pc:spChg>
        <pc:spChg chg="add del">
          <ac:chgData name="Susan Climan" userId="11bbcdc2-50ed-4f6d-be02-7c55be0d8cb3" providerId="ADAL" clId="{94BC35F3-318D-4F52-A208-28A656A6364F}" dt="2023-01-23T20:44:52.458" v="241" actId="26606"/>
          <ac:spMkLst>
            <pc:docMk/>
            <pc:sldMk cId="1671664610" sldId="373"/>
            <ac:spMk id="154" creationId="{0ED52484-C939-4951-85D6-79046BBC644D}"/>
          </ac:spMkLst>
        </pc:spChg>
        <pc:spChg chg="add del">
          <ac:chgData name="Susan Climan" userId="11bbcdc2-50ed-4f6d-be02-7c55be0d8cb3" providerId="ADAL" clId="{94BC35F3-318D-4F52-A208-28A656A6364F}" dt="2023-01-23T20:44:52.458" v="241" actId="26606"/>
          <ac:spMkLst>
            <pc:docMk/>
            <pc:sldMk cId="1671664610" sldId="373"/>
            <ac:spMk id="155" creationId="{123AC743-1CAC-4594-8F81-8E5C1E45BA7B}"/>
          </ac:spMkLst>
        </pc:spChg>
        <pc:spChg chg="add del">
          <ac:chgData name="Susan Climan" userId="11bbcdc2-50ed-4f6d-be02-7c55be0d8cb3" providerId="ADAL" clId="{94BC35F3-318D-4F52-A208-28A656A6364F}" dt="2023-01-23T20:44:52.458" v="241" actId="26606"/>
          <ac:spMkLst>
            <pc:docMk/>
            <pc:sldMk cId="1671664610" sldId="373"/>
            <ac:spMk id="156" creationId="{3DF8EA8C-4EAB-49EE-BBAB-78BE910D2232}"/>
          </ac:spMkLst>
        </pc:spChg>
        <pc:spChg chg="add del">
          <ac:chgData name="Susan Climan" userId="11bbcdc2-50ed-4f6d-be02-7c55be0d8cb3" providerId="ADAL" clId="{94BC35F3-318D-4F52-A208-28A656A6364F}" dt="2023-01-23T20:44:52.458" v="241" actId="26606"/>
          <ac:spMkLst>
            <pc:docMk/>
            <pc:sldMk cId="1671664610" sldId="373"/>
            <ac:spMk id="157" creationId="{9973AF05-1CBD-4B57-BB0F-EAEF9F8FB679}"/>
          </ac:spMkLst>
        </pc:spChg>
        <pc:spChg chg="add del">
          <ac:chgData name="Susan Climan" userId="11bbcdc2-50ed-4f6d-be02-7c55be0d8cb3" providerId="ADAL" clId="{94BC35F3-318D-4F52-A208-28A656A6364F}" dt="2023-01-23T20:45:08.599" v="244" actId="26606"/>
          <ac:spMkLst>
            <pc:docMk/>
            <pc:sldMk cId="1671664610" sldId="373"/>
            <ac:spMk id="159" creationId="{98135EBA-B3A3-4F88-BCB1-D0C8E63F47CA}"/>
          </ac:spMkLst>
        </pc:spChg>
        <pc:spChg chg="add del">
          <ac:chgData name="Susan Climan" userId="11bbcdc2-50ed-4f6d-be02-7c55be0d8cb3" providerId="ADAL" clId="{94BC35F3-318D-4F52-A208-28A656A6364F}" dt="2023-01-23T20:46:14.663" v="255" actId="26606"/>
          <ac:spMkLst>
            <pc:docMk/>
            <pc:sldMk cId="1671664610" sldId="373"/>
            <ac:spMk id="165" creationId="{0ED52484-C939-4951-85D6-79046BBC644D}"/>
          </ac:spMkLst>
        </pc:spChg>
        <pc:spChg chg="add del">
          <ac:chgData name="Susan Climan" userId="11bbcdc2-50ed-4f6d-be02-7c55be0d8cb3" providerId="ADAL" clId="{94BC35F3-318D-4F52-A208-28A656A6364F}" dt="2023-01-23T20:46:14.663" v="255" actId="26606"/>
          <ac:spMkLst>
            <pc:docMk/>
            <pc:sldMk cId="1671664610" sldId="373"/>
            <ac:spMk id="167" creationId="{123AC743-1CAC-4594-8F81-8E5C1E45BA7B}"/>
          </ac:spMkLst>
        </pc:spChg>
        <pc:spChg chg="add del">
          <ac:chgData name="Susan Climan" userId="11bbcdc2-50ed-4f6d-be02-7c55be0d8cb3" providerId="ADAL" clId="{94BC35F3-318D-4F52-A208-28A656A6364F}" dt="2023-01-23T20:46:14.663" v="255" actId="26606"/>
          <ac:spMkLst>
            <pc:docMk/>
            <pc:sldMk cId="1671664610" sldId="373"/>
            <ac:spMk id="169" creationId="{3DF8EA8C-4EAB-49EE-BBAB-78BE910D2232}"/>
          </ac:spMkLst>
        </pc:spChg>
        <pc:spChg chg="add del">
          <ac:chgData name="Susan Climan" userId="11bbcdc2-50ed-4f6d-be02-7c55be0d8cb3" providerId="ADAL" clId="{94BC35F3-318D-4F52-A208-28A656A6364F}" dt="2023-01-23T20:46:14.663" v="255" actId="26606"/>
          <ac:spMkLst>
            <pc:docMk/>
            <pc:sldMk cId="1671664610" sldId="373"/>
            <ac:spMk id="171" creationId="{9973AF05-1CBD-4B57-BB0F-EAEF9F8FB679}"/>
          </ac:spMkLst>
        </pc:spChg>
        <pc:spChg chg="add del">
          <ac:chgData name="Susan Climan" userId="11bbcdc2-50ed-4f6d-be02-7c55be0d8cb3" providerId="ADAL" clId="{94BC35F3-318D-4F52-A208-28A656A6364F}" dt="2023-01-23T20:46:14.652" v="254" actId="26606"/>
          <ac:spMkLst>
            <pc:docMk/>
            <pc:sldMk cId="1671664610" sldId="373"/>
            <ac:spMk id="176" creationId="{2B566528-1B12-4246-9431-5C2D7D081168}"/>
          </ac:spMkLst>
        </pc:spChg>
        <pc:spChg chg="add del">
          <ac:chgData name="Susan Climan" userId="11bbcdc2-50ed-4f6d-be02-7c55be0d8cb3" providerId="ADAL" clId="{94BC35F3-318D-4F52-A208-28A656A6364F}" dt="2023-01-23T20:46:14.652" v="254" actId="26606"/>
          <ac:spMkLst>
            <pc:docMk/>
            <pc:sldMk cId="1671664610" sldId="373"/>
            <ac:spMk id="182" creationId="{D3F51FEB-38FB-4F6C-9F7B-2F2AFAB65463}"/>
          </ac:spMkLst>
        </pc:spChg>
        <pc:spChg chg="add del">
          <ac:chgData name="Susan Climan" userId="11bbcdc2-50ed-4f6d-be02-7c55be0d8cb3" providerId="ADAL" clId="{94BC35F3-318D-4F52-A208-28A656A6364F}" dt="2023-01-23T20:46:14.652" v="254" actId="26606"/>
          <ac:spMkLst>
            <pc:docMk/>
            <pc:sldMk cId="1671664610" sldId="373"/>
            <ac:spMk id="184" creationId="{1E547BA6-BAE0-43BB-A7CA-60F69CE252F0}"/>
          </ac:spMkLst>
        </pc:spChg>
        <pc:spChg chg="add del">
          <ac:chgData name="Susan Climan" userId="11bbcdc2-50ed-4f6d-be02-7c55be0d8cb3" providerId="ADAL" clId="{94BC35F3-318D-4F52-A208-28A656A6364F}" dt="2023-01-23T20:48:00.192" v="260" actId="26606"/>
          <ac:spMkLst>
            <pc:docMk/>
            <pc:sldMk cId="1671664610" sldId="373"/>
            <ac:spMk id="186" creationId="{0ED52484-C939-4951-85D6-79046BBC644D}"/>
          </ac:spMkLst>
        </pc:spChg>
        <pc:spChg chg="add del">
          <ac:chgData name="Susan Climan" userId="11bbcdc2-50ed-4f6d-be02-7c55be0d8cb3" providerId="ADAL" clId="{94BC35F3-318D-4F52-A208-28A656A6364F}" dt="2023-01-23T20:48:00.192" v="260" actId="26606"/>
          <ac:spMkLst>
            <pc:docMk/>
            <pc:sldMk cId="1671664610" sldId="373"/>
            <ac:spMk id="187" creationId="{123AC743-1CAC-4594-8F81-8E5C1E45BA7B}"/>
          </ac:spMkLst>
        </pc:spChg>
        <pc:spChg chg="add del">
          <ac:chgData name="Susan Climan" userId="11bbcdc2-50ed-4f6d-be02-7c55be0d8cb3" providerId="ADAL" clId="{94BC35F3-318D-4F52-A208-28A656A6364F}" dt="2023-01-23T20:48:00.192" v="260" actId="26606"/>
          <ac:spMkLst>
            <pc:docMk/>
            <pc:sldMk cId="1671664610" sldId="373"/>
            <ac:spMk id="188" creationId="{3DF8EA8C-4EAB-49EE-BBAB-78BE910D2232}"/>
          </ac:spMkLst>
        </pc:spChg>
        <pc:spChg chg="add del">
          <ac:chgData name="Susan Climan" userId="11bbcdc2-50ed-4f6d-be02-7c55be0d8cb3" providerId="ADAL" clId="{94BC35F3-318D-4F52-A208-28A656A6364F}" dt="2023-01-23T20:48:00.192" v="260" actId="26606"/>
          <ac:spMkLst>
            <pc:docMk/>
            <pc:sldMk cId="1671664610" sldId="373"/>
            <ac:spMk id="189" creationId="{9973AF05-1CBD-4B57-BB0F-EAEF9F8FB679}"/>
          </ac:spMkLst>
        </pc:spChg>
        <pc:spChg chg="add">
          <ac:chgData name="Susan Climan" userId="11bbcdc2-50ed-4f6d-be02-7c55be0d8cb3" providerId="ADAL" clId="{94BC35F3-318D-4F52-A208-28A656A6364F}" dt="2023-01-23T20:48:00.192" v="260" actId="26606"/>
          <ac:spMkLst>
            <pc:docMk/>
            <pc:sldMk cId="1671664610" sldId="373"/>
            <ac:spMk id="194" creationId="{0ED52484-C939-4951-85D6-79046BBC644D}"/>
          </ac:spMkLst>
        </pc:spChg>
        <pc:spChg chg="add">
          <ac:chgData name="Susan Climan" userId="11bbcdc2-50ed-4f6d-be02-7c55be0d8cb3" providerId="ADAL" clId="{94BC35F3-318D-4F52-A208-28A656A6364F}" dt="2023-01-23T20:48:00.192" v="260" actId="26606"/>
          <ac:spMkLst>
            <pc:docMk/>
            <pc:sldMk cId="1671664610" sldId="373"/>
            <ac:spMk id="196" creationId="{123AC743-1CAC-4594-8F81-8E5C1E45BA7B}"/>
          </ac:spMkLst>
        </pc:spChg>
        <pc:spChg chg="add">
          <ac:chgData name="Susan Climan" userId="11bbcdc2-50ed-4f6d-be02-7c55be0d8cb3" providerId="ADAL" clId="{94BC35F3-318D-4F52-A208-28A656A6364F}" dt="2023-01-23T20:48:00.192" v="260" actId="26606"/>
          <ac:spMkLst>
            <pc:docMk/>
            <pc:sldMk cId="1671664610" sldId="373"/>
            <ac:spMk id="198" creationId="{3DF8EA8C-4EAB-49EE-BBAB-78BE910D2232}"/>
          </ac:spMkLst>
        </pc:spChg>
        <pc:spChg chg="add">
          <ac:chgData name="Susan Climan" userId="11bbcdc2-50ed-4f6d-be02-7c55be0d8cb3" providerId="ADAL" clId="{94BC35F3-318D-4F52-A208-28A656A6364F}" dt="2023-01-23T20:48:00.192" v="260" actId="26606"/>
          <ac:spMkLst>
            <pc:docMk/>
            <pc:sldMk cId="1671664610" sldId="373"/>
            <ac:spMk id="200" creationId="{9973AF05-1CBD-4B57-BB0F-EAEF9F8FB679}"/>
          </ac:spMkLst>
        </pc:spChg>
        <pc:grpChg chg="add del">
          <ac:chgData name="Susan Climan" userId="11bbcdc2-50ed-4f6d-be02-7c55be0d8cb3" providerId="ADAL" clId="{94BC35F3-318D-4F52-A208-28A656A6364F}" dt="2023-01-23T20:46:14.652" v="254" actId="26606"/>
          <ac:grpSpMkLst>
            <pc:docMk/>
            <pc:sldMk cId="1671664610" sldId="373"/>
            <ac:grpSpMk id="178" creationId="{07EAA094-9CF6-4695-958A-33D9BCAA9474}"/>
          </ac:grpSpMkLst>
        </pc:grpChg>
        <pc:picChg chg="del">
          <ac:chgData name="Susan Climan" userId="11bbcdc2-50ed-4f6d-be02-7c55be0d8cb3" providerId="ADAL" clId="{94BC35F3-318D-4F52-A208-28A656A6364F}" dt="2023-01-23T20:31:37.240" v="164" actId="478"/>
          <ac:picMkLst>
            <pc:docMk/>
            <pc:sldMk cId="1671664610" sldId="373"/>
            <ac:picMk id="3" creationId="{1C077A12-163D-4843-BD02-FA796403D7EC}"/>
          </ac:picMkLst>
        </pc:picChg>
        <pc:picChg chg="del mod ord">
          <ac:chgData name="Susan Climan" userId="11bbcdc2-50ed-4f6d-be02-7c55be0d8cb3" providerId="ADAL" clId="{94BC35F3-318D-4F52-A208-28A656A6364F}" dt="2023-01-23T20:45:14.805" v="246" actId="478"/>
          <ac:picMkLst>
            <pc:docMk/>
            <pc:sldMk cId="1671664610" sldId="373"/>
            <ac:picMk id="5" creationId="{D297A271-0544-403A-80CD-F4C3873B4879}"/>
          </ac:picMkLst>
        </pc:picChg>
        <pc:picChg chg="add mod ord">
          <ac:chgData name="Susan Climan" userId="11bbcdc2-50ed-4f6d-be02-7c55be0d8cb3" providerId="ADAL" clId="{94BC35F3-318D-4F52-A208-28A656A6364F}" dt="2023-01-23T20:46:14.652" v="254" actId="26606"/>
          <ac:picMkLst>
            <pc:docMk/>
            <pc:sldMk cId="1671664610" sldId="373"/>
            <ac:picMk id="6" creationId="{C1E97980-31CF-99AB-CED7-E8BB841C447A}"/>
          </ac:picMkLst>
        </pc:picChg>
        <pc:picChg chg="add mod ord">
          <ac:chgData name="Susan Climan" userId="11bbcdc2-50ed-4f6d-be02-7c55be0d8cb3" providerId="ADAL" clId="{94BC35F3-318D-4F52-A208-28A656A6364F}" dt="2023-01-23T20:46:14.652" v="254" actId="26606"/>
          <ac:picMkLst>
            <pc:docMk/>
            <pc:sldMk cId="1671664610" sldId="373"/>
            <ac:picMk id="7" creationId="{2BE21642-195B-0F91-25A7-1FBFD39BE42A}"/>
          </ac:picMkLst>
        </pc:picChg>
        <pc:picChg chg="add mod ord">
          <ac:chgData name="Susan Climan" userId="11bbcdc2-50ed-4f6d-be02-7c55be0d8cb3" providerId="ADAL" clId="{94BC35F3-318D-4F52-A208-28A656A6364F}" dt="2023-01-23T20:46:14.652" v="254" actId="26606"/>
          <ac:picMkLst>
            <pc:docMk/>
            <pc:sldMk cId="1671664610" sldId="373"/>
            <ac:picMk id="9" creationId="{57D1156F-35F3-B16A-9ECF-E21C935B4602}"/>
          </ac:picMkLst>
        </pc:picChg>
        <pc:picChg chg="add del mod ord">
          <ac:chgData name="Susan Climan" userId="11bbcdc2-50ed-4f6d-be02-7c55be0d8cb3" providerId="ADAL" clId="{94BC35F3-318D-4F52-A208-28A656A6364F}" dt="2023-01-23T20:47:57.477" v="259" actId="478"/>
          <ac:picMkLst>
            <pc:docMk/>
            <pc:sldMk cId="1671664610" sldId="373"/>
            <ac:picMk id="11" creationId="{AC70778A-7FED-B31D-6CA2-1E7F77EAD4B7}"/>
          </ac:picMkLst>
        </pc:picChg>
        <pc:picChg chg="add mod ord">
          <ac:chgData name="Susan Climan" userId="11bbcdc2-50ed-4f6d-be02-7c55be0d8cb3" providerId="ADAL" clId="{94BC35F3-318D-4F52-A208-28A656A6364F}" dt="2023-01-23T20:48:00.192" v="260" actId="26606"/>
          <ac:picMkLst>
            <pc:docMk/>
            <pc:sldMk cId="1671664610" sldId="373"/>
            <ac:picMk id="12" creationId="{7D4FF834-CC0B-FF83-5C05-E27F6F7AFB6A}"/>
          </ac:picMkLst>
        </pc:picChg>
        <pc:picChg chg="add del mod">
          <ac:chgData name="Susan Climan" userId="11bbcdc2-50ed-4f6d-be02-7c55be0d8cb3" providerId="ADAL" clId="{94BC35F3-318D-4F52-A208-28A656A6364F}" dt="2023-01-23T20:49:31.710" v="293" actId="478"/>
          <ac:picMkLst>
            <pc:docMk/>
            <pc:sldMk cId="1671664610" sldId="373"/>
            <ac:picMk id="15" creationId="{DF9B76FB-8BB2-242C-6CF8-A87E8D2CDBC7}"/>
          </ac:picMkLst>
        </pc:picChg>
        <pc:picChg chg="add mod">
          <ac:chgData name="Susan Climan" userId="11bbcdc2-50ed-4f6d-be02-7c55be0d8cb3" providerId="ADAL" clId="{94BC35F3-318D-4F52-A208-28A656A6364F}" dt="2023-01-23T20:49:33.821" v="294" actId="1076"/>
          <ac:picMkLst>
            <pc:docMk/>
            <pc:sldMk cId="1671664610" sldId="373"/>
            <ac:picMk id="19" creationId="{206C72F1-65E7-053D-891D-9DDA01A4F553}"/>
          </ac:picMkLst>
        </pc:picChg>
        <pc:picChg chg="add del">
          <ac:chgData name="Susan Climan" userId="11bbcdc2-50ed-4f6d-be02-7c55be0d8cb3" providerId="ADAL" clId="{94BC35F3-318D-4F52-A208-28A656A6364F}" dt="2023-01-23T20:44:17.717" v="231" actId="26606"/>
          <ac:picMkLst>
            <pc:docMk/>
            <pc:sldMk cId="1671664610" sldId="373"/>
            <ac:picMk id="126" creationId="{4A599609-F5C2-4A0B-A992-913F814A631A}"/>
          </ac:picMkLst>
        </pc:picChg>
        <pc:cxnChg chg="add del">
          <ac:chgData name="Susan Climan" userId="11bbcdc2-50ed-4f6d-be02-7c55be0d8cb3" providerId="ADAL" clId="{94BC35F3-318D-4F52-A208-28A656A6364F}" dt="2023-01-23T20:42:56.588" v="204" actId="26606"/>
          <ac:cxnSpMkLst>
            <pc:docMk/>
            <pc:sldMk cId="1671664610" sldId="373"/>
            <ac:cxnSpMk id="76" creationId="{EE504C98-6397-41C1-A8D8-2D9C4ED307E0}"/>
          </ac:cxnSpMkLst>
        </pc:cxnChg>
        <pc:cxnChg chg="add del">
          <ac:chgData name="Susan Climan" userId="11bbcdc2-50ed-4f6d-be02-7c55be0d8cb3" providerId="ADAL" clId="{94BC35F3-318D-4F52-A208-28A656A6364F}" dt="2023-01-23T20:42:56.588" v="204" actId="26606"/>
          <ac:cxnSpMkLst>
            <pc:docMk/>
            <pc:sldMk cId="1671664610" sldId="373"/>
            <ac:cxnSpMk id="77" creationId="{B7188D9B-1674-419B-A379-D1632A7EC3A2}"/>
          </ac:cxnSpMkLst>
        </pc:cxnChg>
        <pc:cxnChg chg="add del">
          <ac:chgData name="Susan Climan" userId="11bbcdc2-50ed-4f6d-be02-7c55be0d8cb3" providerId="ADAL" clId="{94BC35F3-318D-4F52-A208-28A656A6364F}" dt="2023-01-23T20:45:08.599" v="244" actId="26606"/>
          <ac:cxnSpMkLst>
            <pc:docMk/>
            <pc:sldMk cId="1671664610" sldId="373"/>
            <ac:cxnSpMk id="160" creationId="{447D1B1D-04C6-4151-9423-F5437649E485}"/>
          </ac:cxnSpMkLst>
        </pc:cxnChg>
      </pc:sldChg>
    </pc:docChg>
  </pc:docChgLst>
  <pc:docChgLst>
    <pc:chgData name="Susan Climan" userId="11bbcdc2-50ed-4f6d-be02-7c55be0d8cb3" providerId="ADAL" clId="{16AB63A0-917A-45EC-A96C-0D624F02FB3D}"/>
    <pc:docChg chg="undo redo custSel addSld delSld modSld sldOrd modMainMaster modSection">
      <pc:chgData name="Susan Climan" userId="11bbcdc2-50ed-4f6d-be02-7c55be0d8cb3" providerId="ADAL" clId="{16AB63A0-917A-45EC-A96C-0D624F02FB3D}" dt="2023-02-09T15:56:22.423" v="1410" actId="2696"/>
      <pc:docMkLst>
        <pc:docMk/>
      </pc:docMkLst>
      <pc:sldChg chg="addSp delSp modSp mod delDesignElem">
        <pc:chgData name="Susan Climan" userId="11bbcdc2-50ed-4f6d-be02-7c55be0d8cb3" providerId="ADAL" clId="{16AB63A0-917A-45EC-A96C-0D624F02FB3D}" dt="2023-02-09T15:43:32.218" v="1322" actId="1076"/>
        <pc:sldMkLst>
          <pc:docMk/>
          <pc:sldMk cId="1671664610" sldId="373"/>
        </pc:sldMkLst>
        <pc:spChg chg="mod">
          <ac:chgData name="Susan Climan" userId="11bbcdc2-50ed-4f6d-be02-7c55be0d8cb3" providerId="ADAL" clId="{16AB63A0-917A-45EC-A96C-0D624F02FB3D}" dt="2023-02-09T15:43:29.496" v="1321" actId="1076"/>
          <ac:spMkLst>
            <pc:docMk/>
            <pc:sldMk cId="1671664610" sldId="373"/>
            <ac:spMk id="2" creationId="{F0CADE36-848E-A843-89E2-7768BBF4DD78}"/>
          </ac:spMkLst>
        </pc:spChg>
        <pc:spChg chg="mod ord">
          <ac:chgData name="Susan Climan" userId="11bbcdc2-50ed-4f6d-be02-7c55be0d8cb3" providerId="ADAL" clId="{16AB63A0-917A-45EC-A96C-0D624F02FB3D}" dt="2023-02-09T15:43:08.997" v="1320" actId="27636"/>
          <ac:spMkLst>
            <pc:docMk/>
            <pc:sldMk cId="1671664610" sldId="373"/>
            <ac:spMk id="4" creationId="{D1B319B1-0344-FE41-8792-65646E1C7687}"/>
          </ac:spMkLst>
        </pc:spChg>
        <pc:spChg chg="add del">
          <ac:chgData name="Susan Climan" userId="11bbcdc2-50ed-4f6d-be02-7c55be0d8cb3" providerId="ADAL" clId="{16AB63A0-917A-45EC-A96C-0D624F02FB3D}" dt="2023-02-09T15:41:46.022" v="1307" actId="26606"/>
          <ac:spMkLst>
            <pc:docMk/>
            <pc:sldMk cId="1671664610" sldId="373"/>
            <ac:spMk id="194" creationId="{0ED52484-C939-4951-85D6-79046BBC644D}"/>
          </ac:spMkLst>
        </pc:spChg>
        <pc:spChg chg="add del">
          <ac:chgData name="Susan Climan" userId="11bbcdc2-50ed-4f6d-be02-7c55be0d8cb3" providerId="ADAL" clId="{16AB63A0-917A-45EC-A96C-0D624F02FB3D}" dt="2023-02-09T15:41:46.022" v="1307" actId="26606"/>
          <ac:spMkLst>
            <pc:docMk/>
            <pc:sldMk cId="1671664610" sldId="373"/>
            <ac:spMk id="196" creationId="{123AC743-1CAC-4594-8F81-8E5C1E45BA7B}"/>
          </ac:spMkLst>
        </pc:spChg>
        <pc:spChg chg="add del">
          <ac:chgData name="Susan Climan" userId="11bbcdc2-50ed-4f6d-be02-7c55be0d8cb3" providerId="ADAL" clId="{16AB63A0-917A-45EC-A96C-0D624F02FB3D}" dt="2023-02-09T15:41:46.022" v="1307" actId="26606"/>
          <ac:spMkLst>
            <pc:docMk/>
            <pc:sldMk cId="1671664610" sldId="373"/>
            <ac:spMk id="198" creationId="{3DF8EA8C-4EAB-49EE-BBAB-78BE910D2232}"/>
          </ac:spMkLst>
        </pc:spChg>
        <pc:spChg chg="add del">
          <ac:chgData name="Susan Climan" userId="11bbcdc2-50ed-4f6d-be02-7c55be0d8cb3" providerId="ADAL" clId="{16AB63A0-917A-45EC-A96C-0D624F02FB3D}" dt="2023-02-09T15:41:46.022" v="1307" actId="26606"/>
          <ac:spMkLst>
            <pc:docMk/>
            <pc:sldMk cId="1671664610" sldId="373"/>
            <ac:spMk id="200" creationId="{9973AF05-1CBD-4B57-BB0F-EAEF9F8FB679}"/>
          </ac:spMkLst>
        </pc:spChg>
        <pc:spChg chg="add del">
          <ac:chgData name="Susan Climan" userId="11bbcdc2-50ed-4f6d-be02-7c55be0d8cb3" providerId="ADAL" clId="{16AB63A0-917A-45EC-A96C-0D624F02FB3D}" dt="2023-02-09T15:41:46.022" v="1307" actId="26606"/>
          <ac:spMkLst>
            <pc:docMk/>
            <pc:sldMk cId="1671664610" sldId="373"/>
            <ac:spMk id="202" creationId="{07977D39-626F-40D7-B00F-16E02602DD5A}"/>
          </ac:spMkLst>
        </pc:spChg>
        <pc:spChg chg="add del">
          <ac:chgData name="Susan Climan" userId="11bbcdc2-50ed-4f6d-be02-7c55be0d8cb3" providerId="ADAL" clId="{16AB63A0-917A-45EC-A96C-0D624F02FB3D}" dt="2023-02-09T15:41:46.022" v="1307" actId="26606"/>
          <ac:spMkLst>
            <pc:docMk/>
            <pc:sldMk cId="1671664610" sldId="373"/>
            <ac:spMk id="203" creationId="{B905CDE4-B751-4B3E-B625-6E59F8903414}"/>
          </ac:spMkLst>
        </pc:spChg>
        <pc:spChg chg="add del">
          <ac:chgData name="Susan Climan" userId="11bbcdc2-50ed-4f6d-be02-7c55be0d8cb3" providerId="ADAL" clId="{16AB63A0-917A-45EC-A96C-0D624F02FB3D}" dt="2023-02-09T15:41:46.022" v="1307" actId="26606"/>
          <ac:spMkLst>
            <pc:docMk/>
            <pc:sldMk cId="1671664610" sldId="373"/>
            <ac:spMk id="204" creationId="{08108C16-F4C0-44AA-999D-17BD39219B24}"/>
          </ac:spMkLst>
        </pc:spChg>
        <pc:spChg chg="add del">
          <ac:chgData name="Susan Climan" userId="11bbcdc2-50ed-4f6d-be02-7c55be0d8cb3" providerId="ADAL" clId="{16AB63A0-917A-45EC-A96C-0D624F02FB3D}" dt="2023-02-09T15:40:26.921" v="1299" actId="26606"/>
          <ac:spMkLst>
            <pc:docMk/>
            <pc:sldMk cId="1671664610" sldId="373"/>
            <ac:spMk id="205" creationId="{07977D39-626F-40D7-B00F-16E02602DD5A}"/>
          </ac:spMkLst>
        </pc:spChg>
        <pc:spChg chg="add del">
          <ac:chgData name="Susan Climan" userId="11bbcdc2-50ed-4f6d-be02-7c55be0d8cb3" providerId="ADAL" clId="{16AB63A0-917A-45EC-A96C-0D624F02FB3D}" dt="2023-02-09T15:41:46.022" v="1307" actId="26606"/>
          <ac:spMkLst>
            <pc:docMk/>
            <pc:sldMk cId="1671664610" sldId="373"/>
            <ac:spMk id="206" creationId="{CDC29AC1-2821-4FCC-B597-88DAF39C36FE}"/>
          </ac:spMkLst>
        </pc:spChg>
        <pc:spChg chg="add del">
          <ac:chgData name="Susan Climan" userId="11bbcdc2-50ed-4f6d-be02-7c55be0d8cb3" providerId="ADAL" clId="{16AB63A0-917A-45EC-A96C-0D624F02FB3D}" dt="2023-02-09T15:40:26.921" v="1299" actId="26606"/>
          <ac:spMkLst>
            <pc:docMk/>
            <pc:sldMk cId="1671664610" sldId="373"/>
            <ac:spMk id="207" creationId="{B905CDE4-B751-4B3E-B625-6E59F8903414}"/>
          </ac:spMkLst>
        </pc:spChg>
        <pc:spChg chg="add del">
          <ac:chgData name="Susan Climan" userId="11bbcdc2-50ed-4f6d-be02-7c55be0d8cb3" providerId="ADAL" clId="{16AB63A0-917A-45EC-A96C-0D624F02FB3D}" dt="2023-02-09T15:41:46.022" v="1307" actId="26606"/>
          <ac:spMkLst>
            <pc:docMk/>
            <pc:sldMk cId="1671664610" sldId="373"/>
            <ac:spMk id="208" creationId="{C8F10CB3-3B5E-4C7A-98CF-B87454DDFA39}"/>
          </ac:spMkLst>
        </pc:spChg>
        <pc:spChg chg="add del">
          <ac:chgData name="Susan Climan" userId="11bbcdc2-50ed-4f6d-be02-7c55be0d8cb3" providerId="ADAL" clId="{16AB63A0-917A-45EC-A96C-0D624F02FB3D}" dt="2023-02-09T15:40:26.921" v="1299" actId="26606"/>
          <ac:spMkLst>
            <pc:docMk/>
            <pc:sldMk cId="1671664610" sldId="373"/>
            <ac:spMk id="209" creationId="{08108C16-F4C0-44AA-999D-17BD39219B24}"/>
          </ac:spMkLst>
        </pc:spChg>
        <pc:spChg chg="add del">
          <ac:chgData name="Susan Climan" userId="11bbcdc2-50ed-4f6d-be02-7c55be0d8cb3" providerId="ADAL" clId="{16AB63A0-917A-45EC-A96C-0D624F02FB3D}" dt="2023-02-09T15:40:26.921" v="1299" actId="26606"/>
          <ac:spMkLst>
            <pc:docMk/>
            <pc:sldMk cId="1671664610" sldId="373"/>
            <ac:spMk id="211" creationId="{CDC29AC1-2821-4FCC-B597-88DAF39C36FE}"/>
          </ac:spMkLst>
        </pc:spChg>
        <pc:spChg chg="add del">
          <ac:chgData name="Susan Climan" userId="11bbcdc2-50ed-4f6d-be02-7c55be0d8cb3" providerId="ADAL" clId="{16AB63A0-917A-45EC-A96C-0D624F02FB3D}" dt="2023-02-09T15:40:26.921" v="1299" actId="26606"/>
          <ac:spMkLst>
            <pc:docMk/>
            <pc:sldMk cId="1671664610" sldId="373"/>
            <ac:spMk id="213" creationId="{C8F10CB3-3B5E-4C7A-98CF-B87454DDFA39}"/>
          </ac:spMkLst>
        </pc:spChg>
        <pc:picChg chg="add del mod ord">
          <ac:chgData name="Susan Climan" userId="11bbcdc2-50ed-4f6d-be02-7c55be0d8cb3" providerId="ADAL" clId="{16AB63A0-917A-45EC-A96C-0D624F02FB3D}" dt="2023-02-09T15:41:51.845" v="1310" actId="478"/>
          <ac:picMkLst>
            <pc:docMk/>
            <pc:sldMk cId="1671664610" sldId="373"/>
            <ac:picMk id="5" creationId="{26178E83-C55F-9FCB-2912-456308A1A9DE}"/>
          </ac:picMkLst>
        </pc:picChg>
        <pc:picChg chg="del">
          <ac:chgData name="Susan Climan" userId="11bbcdc2-50ed-4f6d-be02-7c55be0d8cb3" providerId="ADAL" clId="{16AB63A0-917A-45EC-A96C-0D624F02FB3D}" dt="2023-02-09T15:38:55.327" v="1286" actId="478"/>
          <ac:picMkLst>
            <pc:docMk/>
            <pc:sldMk cId="1671664610" sldId="373"/>
            <ac:picMk id="6" creationId="{C1E97980-31CF-99AB-CED7-E8BB841C447A}"/>
          </ac:picMkLst>
        </pc:picChg>
        <pc:picChg chg="mod">
          <ac:chgData name="Susan Climan" userId="11bbcdc2-50ed-4f6d-be02-7c55be0d8cb3" providerId="ADAL" clId="{16AB63A0-917A-45EC-A96C-0D624F02FB3D}" dt="2023-02-09T15:41:46.022" v="1307" actId="26606"/>
          <ac:picMkLst>
            <pc:docMk/>
            <pc:sldMk cId="1671664610" sldId="373"/>
            <ac:picMk id="7" creationId="{2BE21642-195B-0F91-25A7-1FBFD39BE42A}"/>
          </ac:picMkLst>
        </pc:picChg>
        <pc:picChg chg="add mod">
          <ac:chgData name="Susan Climan" userId="11bbcdc2-50ed-4f6d-be02-7c55be0d8cb3" providerId="ADAL" clId="{16AB63A0-917A-45EC-A96C-0D624F02FB3D}" dt="2023-02-09T15:41:54.412" v="1311" actId="1076"/>
          <ac:picMkLst>
            <pc:docMk/>
            <pc:sldMk cId="1671664610" sldId="373"/>
            <ac:picMk id="8" creationId="{247AB2C0-6CDF-1FC0-77F0-D55E977B651C}"/>
          </ac:picMkLst>
        </pc:picChg>
        <pc:picChg chg="mod ord">
          <ac:chgData name="Susan Climan" userId="11bbcdc2-50ed-4f6d-be02-7c55be0d8cb3" providerId="ADAL" clId="{16AB63A0-917A-45EC-A96C-0D624F02FB3D}" dt="2023-02-09T15:41:46.022" v="1307" actId="26606"/>
          <ac:picMkLst>
            <pc:docMk/>
            <pc:sldMk cId="1671664610" sldId="373"/>
            <ac:picMk id="9" creationId="{57D1156F-35F3-B16A-9ECF-E21C935B4602}"/>
          </ac:picMkLst>
        </pc:picChg>
        <pc:picChg chg="mod">
          <ac:chgData name="Susan Climan" userId="11bbcdc2-50ed-4f6d-be02-7c55be0d8cb3" providerId="ADAL" clId="{16AB63A0-917A-45EC-A96C-0D624F02FB3D}" dt="2023-02-09T15:41:46.022" v="1307" actId="26606"/>
          <ac:picMkLst>
            <pc:docMk/>
            <pc:sldMk cId="1671664610" sldId="373"/>
            <ac:picMk id="12" creationId="{7D4FF834-CC0B-FF83-5C05-E27F6F7AFB6A}"/>
          </ac:picMkLst>
        </pc:picChg>
        <pc:picChg chg="mod">
          <ac:chgData name="Susan Climan" userId="11bbcdc2-50ed-4f6d-be02-7c55be0d8cb3" providerId="ADAL" clId="{16AB63A0-917A-45EC-A96C-0D624F02FB3D}" dt="2023-02-09T15:43:32.218" v="1322" actId="1076"/>
          <ac:picMkLst>
            <pc:docMk/>
            <pc:sldMk cId="1671664610" sldId="373"/>
            <ac:picMk id="19" creationId="{206C72F1-65E7-053D-891D-9DDA01A4F553}"/>
          </ac:picMkLst>
        </pc:picChg>
      </pc:sldChg>
      <pc:sldChg chg="addSp delSp modSp new mod setBg setClrOvrMap">
        <pc:chgData name="Susan Climan" userId="11bbcdc2-50ed-4f6d-be02-7c55be0d8cb3" providerId="ADAL" clId="{16AB63A0-917A-45EC-A96C-0D624F02FB3D}" dt="2023-02-09T15:55:46.701" v="1409" actId="1076"/>
        <pc:sldMkLst>
          <pc:docMk/>
          <pc:sldMk cId="649600014" sldId="374"/>
        </pc:sldMkLst>
        <pc:spChg chg="mod ord">
          <ac:chgData name="Susan Climan" userId="11bbcdc2-50ed-4f6d-be02-7c55be0d8cb3" providerId="ADAL" clId="{16AB63A0-917A-45EC-A96C-0D624F02FB3D}" dt="2023-02-09T15:54:02.606" v="1398" actId="26606"/>
          <ac:spMkLst>
            <pc:docMk/>
            <pc:sldMk cId="649600014" sldId="374"/>
            <ac:spMk id="2" creationId="{FA1A8747-8A4B-E8A4-B262-C65C0A42E2A2}"/>
          </ac:spMkLst>
        </pc:spChg>
        <pc:spChg chg="del mod">
          <ac:chgData name="Susan Climan" userId="11bbcdc2-50ed-4f6d-be02-7c55be0d8cb3" providerId="ADAL" clId="{16AB63A0-917A-45EC-A96C-0D624F02FB3D}" dt="2023-02-09T15:45:48.772" v="1329" actId="478"/>
          <ac:spMkLst>
            <pc:docMk/>
            <pc:sldMk cId="649600014" sldId="374"/>
            <ac:spMk id="3" creationId="{2C26D27A-E150-FAC9-AA6F-BBDB6AD67386}"/>
          </ac:spMkLst>
        </pc:spChg>
        <pc:spChg chg="del mod">
          <ac:chgData name="Susan Climan" userId="11bbcdc2-50ed-4f6d-be02-7c55be0d8cb3" providerId="ADAL" clId="{16AB63A0-917A-45EC-A96C-0D624F02FB3D}" dt="2023-02-09T15:45:45.091" v="1328" actId="478"/>
          <ac:spMkLst>
            <pc:docMk/>
            <pc:sldMk cId="649600014" sldId="374"/>
            <ac:spMk id="4" creationId="{170F9A04-87B4-B83C-56BD-EAC498A92DC1}"/>
          </ac:spMkLst>
        </pc:spChg>
        <pc:spChg chg="add del mod">
          <ac:chgData name="Susan Climan" userId="11bbcdc2-50ed-4f6d-be02-7c55be0d8cb3" providerId="ADAL" clId="{16AB63A0-917A-45EC-A96C-0D624F02FB3D}" dt="2023-02-09T15:45:31.917" v="1325" actId="478"/>
          <ac:spMkLst>
            <pc:docMk/>
            <pc:sldMk cId="649600014" sldId="374"/>
            <ac:spMk id="5" creationId="{8A55DE5D-A56D-1584-FA33-54F093F96810}"/>
          </ac:spMkLst>
        </pc:spChg>
        <pc:spChg chg="add del">
          <ac:chgData name="Susan Climan" userId="11bbcdc2-50ed-4f6d-be02-7c55be0d8cb3" providerId="ADAL" clId="{16AB63A0-917A-45EC-A96C-0D624F02FB3D}" dt="2023-02-09T15:54:02.606" v="1398" actId="26606"/>
          <ac:spMkLst>
            <pc:docMk/>
            <pc:sldMk cId="649600014" sldId="374"/>
            <ac:spMk id="13" creationId="{9CB95732-565A-4D2C-A3AB-CC460C0D3826}"/>
          </ac:spMkLst>
        </pc:spChg>
        <pc:spChg chg="add del">
          <ac:chgData name="Susan Climan" userId="11bbcdc2-50ed-4f6d-be02-7c55be0d8cb3" providerId="ADAL" clId="{16AB63A0-917A-45EC-A96C-0D624F02FB3D}" dt="2023-02-09T15:49:26.738" v="1351" actId="26606"/>
          <ac:spMkLst>
            <pc:docMk/>
            <pc:sldMk cId="649600014" sldId="374"/>
            <ac:spMk id="16" creationId="{A4AC5506-6312-4701-8D3C-40187889A947}"/>
          </ac:spMkLst>
        </pc:spChg>
        <pc:spChg chg="add del">
          <ac:chgData name="Susan Climan" userId="11bbcdc2-50ed-4f6d-be02-7c55be0d8cb3" providerId="ADAL" clId="{16AB63A0-917A-45EC-A96C-0D624F02FB3D}" dt="2023-02-09T15:54:02.606" v="1398" actId="26606"/>
          <ac:spMkLst>
            <pc:docMk/>
            <pc:sldMk cId="649600014" sldId="374"/>
            <ac:spMk id="18" creationId="{77F1AF47-AE98-4034-BD91-1976FA4D9C4C}"/>
          </ac:spMkLst>
        </pc:spChg>
        <pc:spChg chg="add del">
          <ac:chgData name="Susan Climan" userId="11bbcdc2-50ed-4f6d-be02-7c55be0d8cb3" providerId="ADAL" clId="{16AB63A0-917A-45EC-A96C-0D624F02FB3D}" dt="2023-02-09T15:54:02.606" v="1398" actId="26606"/>
          <ac:spMkLst>
            <pc:docMk/>
            <pc:sldMk cId="649600014" sldId="374"/>
            <ac:spMk id="20" creationId="{8EC0EE2B-2029-48DD-893D-F528E651B07D}"/>
          </ac:spMkLst>
        </pc:spChg>
        <pc:spChg chg="add del">
          <ac:chgData name="Susan Climan" userId="11bbcdc2-50ed-4f6d-be02-7c55be0d8cb3" providerId="ADAL" clId="{16AB63A0-917A-45EC-A96C-0D624F02FB3D}" dt="2023-02-09T15:54:02.606" v="1398" actId="26606"/>
          <ac:spMkLst>
            <pc:docMk/>
            <pc:sldMk cId="649600014" sldId="374"/>
            <ac:spMk id="22" creationId="{45AE1D08-1ED1-4F59-B42F-4D8EA33DC8C6}"/>
          </ac:spMkLst>
        </pc:spChg>
        <pc:spChg chg="add del">
          <ac:chgData name="Susan Climan" userId="11bbcdc2-50ed-4f6d-be02-7c55be0d8cb3" providerId="ADAL" clId="{16AB63A0-917A-45EC-A96C-0D624F02FB3D}" dt="2023-02-09T15:54:02.606" v="1398" actId="26606"/>
          <ac:spMkLst>
            <pc:docMk/>
            <pc:sldMk cId="649600014" sldId="374"/>
            <ac:spMk id="24" creationId="{9A79B912-88EA-4640-BDEB-51B3B11A026A}"/>
          </ac:spMkLst>
        </pc:spChg>
        <pc:spChg chg="add del">
          <ac:chgData name="Susan Climan" userId="11bbcdc2-50ed-4f6d-be02-7c55be0d8cb3" providerId="ADAL" clId="{16AB63A0-917A-45EC-A96C-0D624F02FB3D}" dt="2023-02-09T15:54:02.606" v="1398" actId="26606"/>
          <ac:spMkLst>
            <pc:docMk/>
            <pc:sldMk cId="649600014" sldId="374"/>
            <ac:spMk id="29" creationId="{0C526D66-3621-4347-B1EF-342CBF4DB9C1}"/>
          </ac:spMkLst>
        </pc:spChg>
        <pc:spChg chg="add del">
          <ac:chgData name="Susan Climan" userId="11bbcdc2-50ed-4f6d-be02-7c55be0d8cb3" providerId="ADAL" clId="{16AB63A0-917A-45EC-A96C-0D624F02FB3D}" dt="2023-02-09T15:54:02.606" v="1398" actId="26606"/>
          <ac:spMkLst>
            <pc:docMk/>
            <pc:sldMk cId="649600014" sldId="374"/>
            <ac:spMk id="31" creationId="{0193166D-DDF1-4F9A-A786-A7AEF5375C06}"/>
          </ac:spMkLst>
        </pc:spChg>
        <pc:spChg chg="add del">
          <ac:chgData name="Susan Climan" userId="11bbcdc2-50ed-4f6d-be02-7c55be0d8cb3" providerId="ADAL" clId="{16AB63A0-917A-45EC-A96C-0D624F02FB3D}" dt="2023-02-09T15:54:02.606" v="1398" actId="26606"/>
          <ac:spMkLst>
            <pc:docMk/>
            <pc:sldMk cId="649600014" sldId="374"/>
            <ac:spMk id="33" creationId="{8A177BCC-4208-4795-8572-4D623BA1E2A0}"/>
          </ac:spMkLst>
        </pc:spChg>
        <pc:spChg chg="add del">
          <ac:chgData name="Susan Climan" userId="11bbcdc2-50ed-4f6d-be02-7c55be0d8cb3" providerId="ADAL" clId="{16AB63A0-917A-45EC-A96C-0D624F02FB3D}" dt="2023-02-09T15:54:02.606" v="1398" actId="26606"/>
          <ac:spMkLst>
            <pc:docMk/>
            <pc:sldMk cId="649600014" sldId="374"/>
            <ac:spMk id="35" creationId="{E4EE7214-AC05-465E-A501-65AA04EF5E1A}"/>
          </ac:spMkLst>
        </pc:spChg>
        <pc:picChg chg="add mod ord">
          <ac:chgData name="Susan Climan" userId="11bbcdc2-50ed-4f6d-be02-7c55be0d8cb3" providerId="ADAL" clId="{16AB63A0-917A-45EC-A96C-0D624F02FB3D}" dt="2023-02-09T15:54:12.872" v="1400" actId="1076"/>
          <ac:picMkLst>
            <pc:docMk/>
            <pc:sldMk cId="649600014" sldId="374"/>
            <ac:picMk id="7" creationId="{93B6C1A1-66E7-6A77-54E7-979ADDBAD67D}"/>
          </ac:picMkLst>
        </pc:picChg>
        <pc:picChg chg="add mod ord">
          <ac:chgData name="Susan Climan" userId="11bbcdc2-50ed-4f6d-be02-7c55be0d8cb3" providerId="ADAL" clId="{16AB63A0-917A-45EC-A96C-0D624F02FB3D}" dt="2023-02-09T15:55:46.701" v="1409" actId="1076"/>
          <ac:picMkLst>
            <pc:docMk/>
            <pc:sldMk cId="649600014" sldId="374"/>
            <ac:picMk id="9" creationId="{69118DA3-4096-91C1-F479-17AC92E02AA8}"/>
          </ac:picMkLst>
        </pc:picChg>
        <pc:picChg chg="add del mod">
          <ac:chgData name="Susan Climan" userId="11bbcdc2-50ed-4f6d-be02-7c55be0d8cb3" providerId="ADAL" clId="{16AB63A0-917A-45EC-A96C-0D624F02FB3D}" dt="2023-02-09T15:53:33.470" v="1393" actId="21"/>
          <ac:picMkLst>
            <pc:docMk/>
            <pc:sldMk cId="649600014" sldId="374"/>
            <ac:picMk id="11" creationId="{AABC76F7-1BEB-6B6A-5A54-FCAAA93EB81C}"/>
          </ac:picMkLst>
        </pc:picChg>
        <pc:picChg chg="add mod">
          <ac:chgData name="Susan Climan" userId="11bbcdc2-50ed-4f6d-be02-7c55be0d8cb3" providerId="ADAL" clId="{16AB63A0-917A-45EC-A96C-0D624F02FB3D}" dt="2023-02-09T15:55:19.742" v="1408" actId="1076"/>
          <ac:picMkLst>
            <pc:docMk/>
            <pc:sldMk cId="649600014" sldId="374"/>
            <ac:picMk id="12" creationId="{4B6BA7D8-C5E4-8D7F-01EB-C3111E10F22C}"/>
          </ac:picMkLst>
        </pc:picChg>
      </pc:sldChg>
      <pc:sldChg chg="modSp add del mod">
        <pc:chgData name="Susan Climan" userId="11bbcdc2-50ed-4f6d-be02-7c55be0d8cb3" providerId="ADAL" clId="{16AB63A0-917A-45EC-A96C-0D624F02FB3D}" dt="2023-02-06T18:39:18.765" v="714" actId="2696"/>
        <pc:sldMkLst>
          <pc:docMk/>
          <pc:sldMk cId="3505678054" sldId="375"/>
        </pc:sldMkLst>
        <pc:spChg chg="mod">
          <ac:chgData name="Susan Climan" userId="11bbcdc2-50ed-4f6d-be02-7c55be0d8cb3" providerId="ADAL" clId="{16AB63A0-917A-45EC-A96C-0D624F02FB3D}" dt="2023-02-03T19:14:10.196" v="559"/>
          <ac:spMkLst>
            <pc:docMk/>
            <pc:sldMk cId="3505678054" sldId="375"/>
            <ac:spMk id="2" creationId="{FA1A8747-8A4B-E8A4-B262-C65C0A42E2A2}"/>
          </ac:spMkLst>
        </pc:spChg>
        <pc:spChg chg="mod">
          <ac:chgData name="Susan Climan" userId="11bbcdc2-50ed-4f6d-be02-7c55be0d8cb3" providerId="ADAL" clId="{16AB63A0-917A-45EC-A96C-0D624F02FB3D}" dt="2023-02-03T19:14:10.196" v="559"/>
          <ac:spMkLst>
            <pc:docMk/>
            <pc:sldMk cId="3505678054" sldId="375"/>
            <ac:spMk id="3" creationId="{2C26D27A-E150-FAC9-AA6F-BBDB6AD67386}"/>
          </ac:spMkLst>
        </pc:spChg>
        <pc:spChg chg="mod">
          <ac:chgData name="Susan Climan" userId="11bbcdc2-50ed-4f6d-be02-7c55be0d8cb3" providerId="ADAL" clId="{16AB63A0-917A-45EC-A96C-0D624F02FB3D}" dt="2023-02-03T19:14:10.196" v="559"/>
          <ac:spMkLst>
            <pc:docMk/>
            <pc:sldMk cId="3505678054" sldId="375"/>
            <ac:spMk id="4" creationId="{170F9A04-87B4-B83C-56BD-EAC498A92DC1}"/>
          </ac:spMkLst>
        </pc:spChg>
      </pc:sldChg>
      <pc:sldChg chg="addSp delSp modSp add del mod ord setBg">
        <pc:chgData name="Susan Climan" userId="11bbcdc2-50ed-4f6d-be02-7c55be0d8cb3" providerId="ADAL" clId="{16AB63A0-917A-45EC-A96C-0D624F02FB3D}" dt="2023-02-06T18:39:37.807" v="716" actId="2696"/>
        <pc:sldMkLst>
          <pc:docMk/>
          <pc:sldMk cId="3404177511" sldId="385"/>
        </pc:sldMkLst>
        <pc:spChg chg="mod">
          <ac:chgData name="Susan Climan" userId="11bbcdc2-50ed-4f6d-be02-7c55be0d8cb3" providerId="ADAL" clId="{16AB63A0-917A-45EC-A96C-0D624F02FB3D}" dt="2023-02-03T19:15:32.698" v="567" actId="113"/>
          <ac:spMkLst>
            <pc:docMk/>
            <pc:sldMk cId="3404177511" sldId="385"/>
            <ac:spMk id="2" creationId="{6B19DEB0-09E4-44F2-93A9-ED248FC10722}"/>
          </ac:spMkLst>
        </pc:spChg>
        <pc:spChg chg="mod">
          <ac:chgData name="Susan Climan" userId="11bbcdc2-50ed-4f6d-be02-7c55be0d8cb3" providerId="ADAL" clId="{16AB63A0-917A-45EC-A96C-0D624F02FB3D}" dt="2023-02-03T19:14:10.196" v="559"/>
          <ac:spMkLst>
            <pc:docMk/>
            <pc:sldMk cId="3404177511" sldId="385"/>
            <ac:spMk id="3" creationId="{D8F81209-481E-4113-8364-504B3D5986D2}"/>
          </ac:spMkLst>
        </pc:spChg>
        <pc:spChg chg="add del mod">
          <ac:chgData name="Susan Climan" userId="11bbcdc2-50ed-4f6d-be02-7c55be0d8cb3" providerId="ADAL" clId="{16AB63A0-917A-45EC-A96C-0D624F02FB3D}" dt="2023-02-03T19:16:02.002" v="570" actId="26606"/>
          <ac:spMkLst>
            <pc:docMk/>
            <pc:sldMk cId="3404177511" sldId="385"/>
            <ac:spMk id="4" creationId="{9DC3174D-EA9B-E425-0851-7828425C49C6}"/>
          </ac:spMkLst>
        </pc:spChg>
        <pc:graphicFrameChg chg="add mod">
          <ac:chgData name="Susan Climan" userId="11bbcdc2-50ed-4f6d-be02-7c55be0d8cb3" providerId="ADAL" clId="{16AB63A0-917A-45EC-A96C-0D624F02FB3D}" dt="2023-02-03T19:17:46.777" v="607" actId="20577"/>
          <ac:graphicFrameMkLst>
            <pc:docMk/>
            <pc:sldMk cId="3404177511" sldId="385"/>
            <ac:graphicFrameMk id="1092" creationId="{9DBB9AAF-572D-F1B1-0AC7-98DC1B4DF4D5}"/>
          </ac:graphicFrameMkLst>
        </pc:graphicFrameChg>
        <pc:picChg chg="mod">
          <ac:chgData name="Susan Climan" userId="11bbcdc2-50ed-4f6d-be02-7c55be0d8cb3" providerId="ADAL" clId="{16AB63A0-917A-45EC-A96C-0D624F02FB3D}" dt="2023-02-03T19:16:41.960" v="574" actId="1440"/>
          <ac:picMkLst>
            <pc:docMk/>
            <pc:sldMk cId="3404177511" sldId="385"/>
            <ac:picMk id="5" creationId="{E940F2CA-50DB-42D4-8038-04EE6A2D9952}"/>
          </ac:picMkLst>
        </pc:picChg>
        <pc:picChg chg="mod">
          <ac:chgData name="Susan Climan" userId="11bbcdc2-50ed-4f6d-be02-7c55be0d8cb3" providerId="ADAL" clId="{16AB63A0-917A-45EC-A96C-0D624F02FB3D}" dt="2023-02-03T19:17:08.222" v="579" actId="1076"/>
          <ac:picMkLst>
            <pc:docMk/>
            <pc:sldMk cId="3404177511" sldId="385"/>
            <ac:picMk id="6" creationId="{03BAC8E3-BDF6-DFD6-4F31-286262192DA5}"/>
          </ac:picMkLst>
        </pc:picChg>
        <pc:picChg chg="mod">
          <ac:chgData name="Susan Climan" userId="11bbcdc2-50ed-4f6d-be02-7c55be0d8cb3" providerId="ADAL" clId="{16AB63A0-917A-45EC-A96C-0D624F02FB3D}" dt="2023-02-03T19:17:09.107" v="580" actId="1076"/>
          <ac:picMkLst>
            <pc:docMk/>
            <pc:sldMk cId="3404177511" sldId="385"/>
            <ac:picMk id="7" creationId="{72E4DA53-8443-4D2B-BBE9-A8A538F9CF6C}"/>
          </ac:picMkLst>
        </pc:picChg>
        <pc:picChg chg="del">
          <ac:chgData name="Susan Climan" userId="11bbcdc2-50ed-4f6d-be02-7c55be0d8cb3" providerId="ADAL" clId="{16AB63A0-917A-45EC-A96C-0D624F02FB3D}" dt="2023-02-03T19:15:38.629" v="568" actId="478"/>
          <ac:picMkLst>
            <pc:docMk/>
            <pc:sldMk cId="3404177511" sldId="385"/>
            <ac:picMk id="80" creationId="{66D340C2-105D-4E4F-8DE6-A512E5070D5F}"/>
          </ac:picMkLst>
        </pc:picChg>
      </pc:sldChg>
      <pc:sldChg chg="addSp delSp modSp add mod setBg setClrOvrMap modNotesTx">
        <pc:chgData name="Susan Climan" userId="11bbcdc2-50ed-4f6d-be02-7c55be0d8cb3" providerId="ADAL" clId="{16AB63A0-917A-45EC-A96C-0D624F02FB3D}" dt="2023-02-06T18:40:42.086" v="743" actId="14100"/>
        <pc:sldMkLst>
          <pc:docMk/>
          <pc:sldMk cId="2837067832" sldId="386"/>
        </pc:sldMkLst>
        <pc:spChg chg="mod">
          <ac:chgData name="Susan Climan" userId="11bbcdc2-50ed-4f6d-be02-7c55be0d8cb3" providerId="ADAL" clId="{16AB63A0-917A-45EC-A96C-0D624F02FB3D}" dt="2023-02-03T19:23:06.383" v="713" actId="20577"/>
          <ac:spMkLst>
            <pc:docMk/>
            <pc:sldMk cId="2837067832" sldId="386"/>
            <ac:spMk id="2" creationId="{F0CADE36-848E-A843-89E2-7768BBF4DD78}"/>
          </ac:spMkLst>
        </pc:spChg>
        <pc:spChg chg="mod ord">
          <ac:chgData name="Susan Climan" userId="11bbcdc2-50ed-4f6d-be02-7c55be0d8cb3" providerId="ADAL" clId="{16AB63A0-917A-45EC-A96C-0D624F02FB3D}" dt="2023-02-06T18:40:29.875" v="741" actId="20577"/>
          <ac:spMkLst>
            <pc:docMk/>
            <pc:sldMk cId="2837067832" sldId="386"/>
            <ac:spMk id="4" creationId="{D1B319B1-0344-FE41-8792-65646E1C7687}"/>
          </ac:spMkLst>
        </pc:spChg>
        <pc:spChg chg="add del">
          <ac:chgData name="Susan Climan" userId="11bbcdc2-50ed-4f6d-be02-7c55be0d8cb3" providerId="ADAL" clId="{16AB63A0-917A-45EC-A96C-0D624F02FB3D}" dt="2023-02-03T19:22:22.374" v="684" actId="26606"/>
          <ac:spMkLst>
            <pc:docMk/>
            <pc:sldMk cId="2837067832" sldId="386"/>
            <ac:spMk id="194" creationId="{0ED52484-C939-4951-85D6-79046BBC644D}"/>
          </ac:spMkLst>
        </pc:spChg>
        <pc:spChg chg="add del">
          <ac:chgData name="Susan Climan" userId="11bbcdc2-50ed-4f6d-be02-7c55be0d8cb3" providerId="ADAL" clId="{16AB63A0-917A-45EC-A96C-0D624F02FB3D}" dt="2023-02-03T19:22:22.374" v="684" actId="26606"/>
          <ac:spMkLst>
            <pc:docMk/>
            <pc:sldMk cId="2837067832" sldId="386"/>
            <ac:spMk id="196" creationId="{123AC743-1CAC-4594-8F81-8E5C1E45BA7B}"/>
          </ac:spMkLst>
        </pc:spChg>
        <pc:spChg chg="add del">
          <ac:chgData name="Susan Climan" userId="11bbcdc2-50ed-4f6d-be02-7c55be0d8cb3" providerId="ADAL" clId="{16AB63A0-917A-45EC-A96C-0D624F02FB3D}" dt="2023-02-03T19:22:22.374" v="684" actId="26606"/>
          <ac:spMkLst>
            <pc:docMk/>
            <pc:sldMk cId="2837067832" sldId="386"/>
            <ac:spMk id="198" creationId="{3DF8EA8C-4EAB-49EE-BBAB-78BE910D2232}"/>
          </ac:spMkLst>
        </pc:spChg>
        <pc:spChg chg="add del">
          <ac:chgData name="Susan Climan" userId="11bbcdc2-50ed-4f6d-be02-7c55be0d8cb3" providerId="ADAL" clId="{16AB63A0-917A-45EC-A96C-0D624F02FB3D}" dt="2023-02-03T19:22:22.374" v="684" actId="26606"/>
          <ac:spMkLst>
            <pc:docMk/>
            <pc:sldMk cId="2837067832" sldId="386"/>
            <ac:spMk id="200" creationId="{9973AF05-1CBD-4B57-BB0F-EAEF9F8FB679}"/>
          </ac:spMkLst>
        </pc:spChg>
        <pc:spChg chg="add del">
          <ac:chgData name="Susan Climan" userId="11bbcdc2-50ed-4f6d-be02-7c55be0d8cb3" providerId="ADAL" clId="{16AB63A0-917A-45EC-A96C-0D624F02FB3D}" dt="2023-02-03T19:21:31.175" v="669" actId="26606"/>
          <ac:spMkLst>
            <pc:docMk/>
            <pc:sldMk cId="2837067832" sldId="386"/>
            <ac:spMk id="202" creationId="{C99A8FB7-A79B-4BC9-9D56-B79587F6AA3E}"/>
          </ac:spMkLst>
        </pc:spChg>
        <pc:spChg chg="add del">
          <ac:chgData name="Susan Climan" userId="11bbcdc2-50ed-4f6d-be02-7c55be0d8cb3" providerId="ADAL" clId="{16AB63A0-917A-45EC-A96C-0D624F02FB3D}" dt="2023-02-03T19:20:53.841" v="661" actId="26606"/>
          <ac:spMkLst>
            <pc:docMk/>
            <pc:sldMk cId="2837067832" sldId="386"/>
            <ac:spMk id="205" creationId="{7521DD34-C6F2-4402-9A01-962807DB6569}"/>
          </ac:spMkLst>
        </pc:spChg>
        <pc:spChg chg="add del">
          <ac:chgData name="Susan Climan" userId="11bbcdc2-50ed-4f6d-be02-7c55be0d8cb3" providerId="ADAL" clId="{16AB63A0-917A-45EC-A96C-0D624F02FB3D}" dt="2023-02-03T19:21:31.175" v="669" actId="26606"/>
          <ac:spMkLst>
            <pc:docMk/>
            <pc:sldMk cId="2837067832" sldId="386"/>
            <ac:spMk id="207" creationId="{B23893E2-3349-46D7-A7AA-B9E447957FB1}"/>
          </ac:spMkLst>
        </pc:spChg>
        <pc:spChg chg="add del">
          <ac:chgData name="Susan Climan" userId="11bbcdc2-50ed-4f6d-be02-7c55be0d8cb3" providerId="ADAL" clId="{16AB63A0-917A-45EC-A96C-0D624F02FB3D}" dt="2023-02-03T19:21:31.175" v="669" actId="26606"/>
          <ac:spMkLst>
            <pc:docMk/>
            <pc:sldMk cId="2837067832" sldId="386"/>
            <ac:spMk id="209" creationId="{2B7592FE-10D1-4664-B623-353F47C8DF7F}"/>
          </ac:spMkLst>
        </pc:spChg>
        <pc:spChg chg="add del">
          <ac:chgData name="Susan Climan" userId="11bbcdc2-50ed-4f6d-be02-7c55be0d8cb3" providerId="ADAL" clId="{16AB63A0-917A-45EC-A96C-0D624F02FB3D}" dt="2023-02-03T19:21:41.145" v="671" actId="26606"/>
          <ac:spMkLst>
            <pc:docMk/>
            <pc:sldMk cId="2837067832" sldId="386"/>
            <ac:spMk id="212" creationId="{93B08880-F4DE-42E0-AE26-F56F56349643}"/>
          </ac:spMkLst>
        </pc:spChg>
        <pc:spChg chg="add del">
          <ac:chgData name="Susan Climan" userId="11bbcdc2-50ed-4f6d-be02-7c55be0d8cb3" providerId="ADAL" clId="{16AB63A0-917A-45EC-A96C-0D624F02FB3D}" dt="2023-02-03T19:21:41.145" v="671" actId="26606"/>
          <ac:spMkLst>
            <pc:docMk/>
            <pc:sldMk cId="2837067832" sldId="386"/>
            <ac:spMk id="213" creationId="{8A2A689E-17C0-4832-920D-11B3E03EE987}"/>
          </ac:spMkLst>
        </pc:spChg>
        <pc:spChg chg="add del">
          <ac:chgData name="Susan Climan" userId="11bbcdc2-50ed-4f6d-be02-7c55be0d8cb3" providerId="ADAL" clId="{16AB63A0-917A-45EC-A96C-0D624F02FB3D}" dt="2023-02-03T19:21:44.321" v="673" actId="26606"/>
          <ac:spMkLst>
            <pc:docMk/>
            <pc:sldMk cId="2837067832" sldId="386"/>
            <ac:spMk id="215" creationId="{FADADC7F-B4F8-4013-B67D-463D600E83A0}"/>
          </ac:spMkLst>
        </pc:spChg>
        <pc:spChg chg="add del">
          <ac:chgData name="Susan Climan" userId="11bbcdc2-50ed-4f6d-be02-7c55be0d8cb3" providerId="ADAL" clId="{16AB63A0-917A-45EC-A96C-0D624F02FB3D}" dt="2023-02-03T19:21:44.321" v="673" actId="26606"/>
          <ac:spMkLst>
            <pc:docMk/>
            <pc:sldMk cId="2837067832" sldId="386"/>
            <ac:spMk id="216" creationId="{CE56A029-D803-47A2-B79C-4527891BE671}"/>
          </ac:spMkLst>
        </pc:spChg>
        <pc:spChg chg="add del">
          <ac:chgData name="Susan Climan" userId="11bbcdc2-50ed-4f6d-be02-7c55be0d8cb3" providerId="ADAL" clId="{16AB63A0-917A-45EC-A96C-0D624F02FB3D}" dt="2023-02-03T19:21:44.321" v="673" actId="26606"/>
          <ac:spMkLst>
            <pc:docMk/>
            <pc:sldMk cId="2837067832" sldId="386"/>
            <ac:spMk id="217" creationId="{3A8657D3-FF5C-4E4D-BF2D-FA413B67CF65}"/>
          </ac:spMkLst>
        </pc:spChg>
        <pc:spChg chg="add del">
          <ac:chgData name="Susan Climan" userId="11bbcdc2-50ed-4f6d-be02-7c55be0d8cb3" providerId="ADAL" clId="{16AB63A0-917A-45EC-A96C-0D624F02FB3D}" dt="2023-02-03T19:21:44.321" v="673" actId="26606"/>
          <ac:spMkLst>
            <pc:docMk/>
            <pc:sldMk cId="2837067832" sldId="386"/>
            <ac:spMk id="218" creationId="{51D96995-5226-4718-9475-B918D16CF1EF}"/>
          </ac:spMkLst>
        </pc:spChg>
        <pc:spChg chg="add del">
          <ac:chgData name="Susan Climan" userId="11bbcdc2-50ed-4f6d-be02-7c55be0d8cb3" providerId="ADAL" clId="{16AB63A0-917A-45EC-A96C-0D624F02FB3D}" dt="2023-02-03T19:21:44.321" v="673" actId="26606"/>
          <ac:spMkLst>
            <pc:docMk/>
            <pc:sldMk cId="2837067832" sldId="386"/>
            <ac:spMk id="219" creationId="{3D7B82C1-B831-4DDE-BDF4-2C767EB4930E}"/>
          </ac:spMkLst>
        </pc:spChg>
        <pc:spChg chg="add del">
          <ac:chgData name="Susan Climan" userId="11bbcdc2-50ed-4f6d-be02-7c55be0d8cb3" providerId="ADAL" clId="{16AB63A0-917A-45EC-A96C-0D624F02FB3D}" dt="2023-02-03T19:21:44.321" v="673" actId="26606"/>
          <ac:spMkLst>
            <pc:docMk/>
            <pc:sldMk cId="2837067832" sldId="386"/>
            <ac:spMk id="220" creationId="{22EB6291-5B14-4134-B234-BE224349EF28}"/>
          </ac:spMkLst>
        </pc:spChg>
        <pc:spChg chg="add del">
          <ac:chgData name="Susan Climan" userId="11bbcdc2-50ed-4f6d-be02-7c55be0d8cb3" providerId="ADAL" clId="{16AB63A0-917A-45EC-A96C-0D624F02FB3D}" dt="2023-02-03T19:21:44.321" v="673" actId="26606"/>
          <ac:spMkLst>
            <pc:docMk/>
            <pc:sldMk cId="2837067832" sldId="386"/>
            <ac:spMk id="221" creationId="{97A57860-4E75-47A2-A2FB-36FAA8979E17}"/>
          </ac:spMkLst>
        </pc:spChg>
        <pc:spChg chg="add del">
          <ac:chgData name="Susan Climan" userId="11bbcdc2-50ed-4f6d-be02-7c55be0d8cb3" providerId="ADAL" clId="{16AB63A0-917A-45EC-A96C-0D624F02FB3D}" dt="2023-02-03T19:21:52.587" v="675" actId="26606"/>
          <ac:spMkLst>
            <pc:docMk/>
            <pc:sldMk cId="2837067832" sldId="386"/>
            <ac:spMk id="223" creationId="{C29C59CE-9D5A-4E64-9F64-161998AB2DCE}"/>
          </ac:spMkLst>
        </pc:spChg>
        <pc:spChg chg="add del">
          <ac:chgData name="Susan Climan" userId="11bbcdc2-50ed-4f6d-be02-7c55be0d8cb3" providerId="ADAL" clId="{16AB63A0-917A-45EC-A96C-0D624F02FB3D}" dt="2023-02-03T19:21:52.587" v="675" actId="26606"/>
          <ac:spMkLst>
            <pc:docMk/>
            <pc:sldMk cId="2837067832" sldId="386"/>
            <ac:spMk id="224" creationId="{2EA3E16E-E32B-4992-ADBC-EA9C33A6FE33}"/>
          </ac:spMkLst>
        </pc:spChg>
        <pc:spChg chg="add del">
          <ac:chgData name="Susan Climan" userId="11bbcdc2-50ed-4f6d-be02-7c55be0d8cb3" providerId="ADAL" clId="{16AB63A0-917A-45EC-A96C-0D624F02FB3D}" dt="2023-02-03T19:21:53.558" v="677" actId="26606"/>
          <ac:spMkLst>
            <pc:docMk/>
            <pc:sldMk cId="2837067832" sldId="386"/>
            <ac:spMk id="226" creationId="{A7AE9375-4664-4DB2-922D-2782A6E439AC}"/>
          </ac:spMkLst>
        </pc:spChg>
        <pc:spChg chg="add del">
          <ac:chgData name="Susan Climan" userId="11bbcdc2-50ed-4f6d-be02-7c55be0d8cb3" providerId="ADAL" clId="{16AB63A0-917A-45EC-A96C-0D624F02FB3D}" dt="2023-02-03T19:22:03.915" v="679" actId="26606"/>
          <ac:spMkLst>
            <pc:docMk/>
            <pc:sldMk cId="2837067832" sldId="386"/>
            <ac:spMk id="230" creationId="{C29C59CE-9D5A-4E64-9F64-161998AB2DCE}"/>
          </ac:spMkLst>
        </pc:spChg>
        <pc:spChg chg="add del">
          <ac:chgData name="Susan Climan" userId="11bbcdc2-50ed-4f6d-be02-7c55be0d8cb3" providerId="ADAL" clId="{16AB63A0-917A-45EC-A96C-0D624F02FB3D}" dt="2023-02-03T19:22:03.915" v="679" actId="26606"/>
          <ac:spMkLst>
            <pc:docMk/>
            <pc:sldMk cId="2837067832" sldId="386"/>
            <ac:spMk id="231" creationId="{2EA3E16E-E32B-4992-ADBC-EA9C33A6FE33}"/>
          </ac:spMkLst>
        </pc:spChg>
        <pc:spChg chg="add del">
          <ac:chgData name="Susan Climan" userId="11bbcdc2-50ed-4f6d-be02-7c55be0d8cb3" providerId="ADAL" clId="{16AB63A0-917A-45EC-A96C-0D624F02FB3D}" dt="2023-02-03T19:22:20.322" v="681" actId="26606"/>
          <ac:spMkLst>
            <pc:docMk/>
            <pc:sldMk cId="2837067832" sldId="386"/>
            <ac:spMk id="233" creationId="{3FE0E660-DA7A-4E39-8C53-4079A7C2BB9C}"/>
          </ac:spMkLst>
        </pc:spChg>
        <pc:spChg chg="add del">
          <ac:chgData name="Susan Climan" userId="11bbcdc2-50ed-4f6d-be02-7c55be0d8cb3" providerId="ADAL" clId="{16AB63A0-917A-45EC-A96C-0D624F02FB3D}" dt="2023-02-03T19:22:22.358" v="683" actId="26606"/>
          <ac:spMkLst>
            <pc:docMk/>
            <pc:sldMk cId="2837067832" sldId="386"/>
            <ac:spMk id="235" creationId="{EA9E6440-28AB-43CB-B9F2-B84F6A187783}"/>
          </ac:spMkLst>
        </pc:spChg>
        <pc:spChg chg="add">
          <ac:chgData name="Susan Climan" userId="11bbcdc2-50ed-4f6d-be02-7c55be0d8cb3" providerId="ADAL" clId="{16AB63A0-917A-45EC-A96C-0D624F02FB3D}" dt="2023-02-03T19:22:22.374" v="684" actId="26606"/>
          <ac:spMkLst>
            <pc:docMk/>
            <pc:sldMk cId="2837067832" sldId="386"/>
            <ac:spMk id="237" creationId="{3FE0E660-DA7A-4E39-8C53-4079A7C2BB9C}"/>
          </ac:spMkLst>
        </pc:spChg>
        <pc:grpChg chg="add del">
          <ac:chgData name="Susan Climan" userId="11bbcdc2-50ed-4f6d-be02-7c55be0d8cb3" providerId="ADAL" clId="{16AB63A0-917A-45EC-A96C-0D624F02FB3D}" dt="2023-02-03T19:21:41.145" v="671" actId="26606"/>
          <ac:grpSpMkLst>
            <pc:docMk/>
            <pc:sldMk cId="2837067832" sldId="386"/>
            <ac:grpSpMk id="214" creationId="{364A290D-B7BC-40B4-AB97-0C801BCCE267}"/>
          </ac:grpSpMkLst>
        </pc:grpChg>
        <pc:picChg chg="add mod ord">
          <ac:chgData name="Susan Climan" userId="11bbcdc2-50ed-4f6d-be02-7c55be0d8cb3" providerId="ADAL" clId="{16AB63A0-917A-45EC-A96C-0D624F02FB3D}" dt="2023-02-03T19:22:22.374" v="684" actId="26606"/>
          <ac:picMkLst>
            <pc:docMk/>
            <pc:sldMk cId="2837067832" sldId="386"/>
            <ac:picMk id="3" creationId="{8F0C9DD3-E1C6-4A74-B52E-9CC02DDF1D8D}"/>
          </ac:picMkLst>
        </pc:picChg>
        <pc:picChg chg="add mod ord">
          <ac:chgData name="Susan Climan" userId="11bbcdc2-50ed-4f6d-be02-7c55be0d8cb3" providerId="ADAL" clId="{16AB63A0-917A-45EC-A96C-0D624F02FB3D}" dt="2023-02-03T19:22:22.374" v="684" actId="26606"/>
          <ac:picMkLst>
            <pc:docMk/>
            <pc:sldMk cId="2837067832" sldId="386"/>
            <ac:picMk id="5" creationId="{DA5F3CE9-ADC6-C71A-ECD1-46AC06835CC9}"/>
          </ac:picMkLst>
        </pc:picChg>
        <pc:picChg chg="del">
          <ac:chgData name="Susan Climan" userId="11bbcdc2-50ed-4f6d-be02-7c55be0d8cb3" providerId="ADAL" clId="{16AB63A0-917A-45EC-A96C-0D624F02FB3D}" dt="2023-02-03T19:18:59.346" v="611" actId="478"/>
          <ac:picMkLst>
            <pc:docMk/>
            <pc:sldMk cId="2837067832" sldId="386"/>
            <ac:picMk id="6" creationId="{C1E97980-31CF-99AB-CED7-E8BB841C447A}"/>
          </ac:picMkLst>
        </pc:picChg>
        <pc:picChg chg="del">
          <ac:chgData name="Susan Climan" userId="11bbcdc2-50ed-4f6d-be02-7c55be0d8cb3" providerId="ADAL" clId="{16AB63A0-917A-45EC-A96C-0D624F02FB3D}" dt="2023-02-03T19:19:00.064" v="612" actId="478"/>
          <ac:picMkLst>
            <pc:docMk/>
            <pc:sldMk cId="2837067832" sldId="386"/>
            <ac:picMk id="7" creationId="{2BE21642-195B-0F91-25A7-1FBFD39BE42A}"/>
          </ac:picMkLst>
        </pc:picChg>
        <pc:picChg chg="add mod ord">
          <ac:chgData name="Susan Climan" userId="11bbcdc2-50ed-4f6d-be02-7c55be0d8cb3" providerId="ADAL" clId="{16AB63A0-917A-45EC-A96C-0D624F02FB3D}" dt="2023-02-06T18:40:42.086" v="743" actId="14100"/>
          <ac:picMkLst>
            <pc:docMk/>
            <pc:sldMk cId="2837067832" sldId="386"/>
            <ac:picMk id="8" creationId="{7ECB0800-7806-A809-98B3-B34257D5C98C}"/>
          </ac:picMkLst>
        </pc:picChg>
        <pc:picChg chg="del">
          <ac:chgData name="Susan Climan" userId="11bbcdc2-50ed-4f6d-be02-7c55be0d8cb3" providerId="ADAL" clId="{16AB63A0-917A-45EC-A96C-0D624F02FB3D}" dt="2023-02-03T19:18:55.484" v="609" actId="478"/>
          <ac:picMkLst>
            <pc:docMk/>
            <pc:sldMk cId="2837067832" sldId="386"/>
            <ac:picMk id="9" creationId="{57D1156F-35F3-B16A-9ECF-E21C935B4602}"/>
          </ac:picMkLst>
        </pc:picChg>
        <pc:picChg chg="del">
          <ac:chgData name="Susan Climan" userId="11bbcdc2-50ed-4f6d-be02-7c55be0d8cb3" providerId="ADAL" clId="{16AB63A0-917A-45EC-A96C-0D624F02FB3D}" dt="2023-02-03T19:18:58.670" v="610" actId="478"/>
          <ac:picMkLst>
            <pc:docMk/>
            <pc:sldMk cId="2837067832" sldId="386"/>
            <ac:picMk id="12" creationId="{7D4FF834-CC0B-FF83-5C05-E27F6F7AFB6A}"/>
          </ac:picMkLst>
        </pc:picChg>
        <pc:picChg chg="del mod">
          <ac:chgData name="Susan Climan" userId="11bbcdc2-50ed-4f6d-be02-7c55be0d8cb3" providerId="ADAL" clId="{16AB63A0-917A-45EC-A96C-0D624F02FB3D}" dt="2023-02-03T19:20:56.442" v="662" actId="478"/>
          <ac:picMkLst>
            <pc:docMk/>
            <pc:sldMk cId="2837067832" sldId="386"/>
            <ac:picMk id="19" creationId="{206C72F1-65E7-053D-891D-9DDA01A4F553}"/>
          </ac:picMkLst>
        </pc:picChg>
        <pc:cxnChg chg="add del">
          <ac:chgData name="Susan Climan" userId="11bbcdc2-50ed-4f6d-be02-7c55be0d8cb3" providerId="ADAL" clId="{16AB63A0-917A-45EC-A96C-0D624F02FB3D}" dt="2023-02-03T19:21:53.558" v="677" actId="26606"/>
          <ac:cxnSpMkLst>
            <pc:docMk/>
            <pc:sldMk cId="2837067832" sldId="386"/>
            <ac:cxnSpMk id="227" creationId="{EE504C98-6397-41C1-A8D8-2D9C4ED307E0}"/>
          </ac:cxnSpMkLst>
        </pc:cxnChg>
        <pc:cxnChg chg="add del">
          <ac:chgData name="Susan Climan" userId="11bbcdc2-50ed-4f6d-be02-7c55be0d8cb3" providerId="ADAL" clId="{16AB63A0-917A-45EC-A96C-0D624F02FB3D}" dt="2023-02-03T19:21:53.558" v="677" actId="26606"/>
          <ac:cxnSpMkLst>
            <pc:docMk/>
            <pc:sldMk cId="2837067832" sldId="386"/>
            <ac:cxnSpMk id="228" creationId="{B7188D9B-1674-419B-A379-D1632A7EC3A2}"/>
          </ac:cxnSpMkLst>
        </pc:cxnChg>
      </pc:sldChg>
      <pc:sldChg chg="addSp delSp modSp add mod setBg setClrOvrMap modNotesTx">
        <pc:chgData name="Susan Climan" userId="11bbcdc2-50ed-4f6d-be02-7c55be0d8cb3" providerId="ADAL" clId="{16AB63A0-917A-45EC-A96C-0D624F02FB3D}" dt="2023-02-06T18:54:38.664" v="1281" actId="14100"/>
        <pc:sldMkLst>
          <pc:docMk/>
          <pc:sldMk cId="2006407047" sldId="387"/>
        </pc:sldMkLst>
        <pc:spChg chg="mod ord">
          <ac:chgData name="Susan Climan" userId="11bbcdc2-50ed-4f6d-be02-7c55be0d8cb3" providerId="ADAL" clId="{16AB63A0-917A-45EC-A96C-0D624F02FB3D}" dt="2023-02-06T18:54:31.205" v="1280" actId="14100"/>
          <ac:spMkLst>
            <pc:docMk/>
            <pc:sldMk cId="2006407047" sldId="387"/>
            <ac:spMk id="2" creationId="{F0CADE36-848E-A843-89E2-7768BBF4DD78}"/>
          </ac:spMkLst>
        </pc:spChg>
        <pc:spChg chg="mod ord">
          <ac:chgData name="Susan Climan" userId="11bbcdc2-50ed-4f6d-be02-7c55be0d8cb3" providerId="ADAL" clId="{16AB63A0-917A-45EC-A96C-0D624F02FB3D}" dt="2023-02-06T18:54:38.664" v="1281" actId="14100"/>
          <ac:spMkLst>
            <pc:docMk/>
            <pc:sldMk cId="2006407047" sldId="387"/>
            <ac:spMk id="4" creationId="{D1B319B1-0344-FE41-8792-65646E1C7687}"/>
          </ac:spMkLst>
        </pc:spChg>
        <pc:spChg chg="add del">
          <ac:chgData name="Susan Climan" userId="11bbcdc2-50ed-4f6d-be02-7c55be0d8cb3" providerId="ADAL" clId="{16AB63A0-917A-45EC-A96C-0D624F02FB3D}" dt="2023-02-06T18:51:03.940" v="980" actId="26606"/>
          <ac:spMkLst>
            <pc:docMk/>
            <pc:sldMk cId="2006407047" sldId="387"/>
            <ac:spMk id="237" creationId="{3FE0E660-DA7A-4E39-8C53-4079A7C2BB9C}"/>
          </ac:spMkLst>
        </pc:spChg>
        <pc:spChg chg="add del">
          <ac:chgData name="Susan Climan" userId="11bbcdc2-50ed-4f6d-be02-7c55be0d8cb3" providerId="ADAL" clId="{16AB63A0-917A-45EC-A96C-0D624F02FB3D}" dt="2023-02-06T18:51:00.263" v="977" actId="26606"/>
          <ac:spMkLst>
            <pc:docMk/>
            <pc:sldMk cId="2006407047" sldId="387"/>
            <ac:spMk id="239" creationId="{913AE63C-D5B4-45D1-ACFC-648CFFCF9805}"/>
          </ac:spMkLst>
        </pc:spChg>
        <pc:spChg chg="add del">
          <ac:chgData name="Susan Climan" userId="11bbcdc2-50ed-4f6d-be02-7c55be0d8cb3" providerId="ADAL" clId="{16AB63A0-917A-45EC-A96C-0D624F02FB3D}" dt="2023-02-06T18:51:00.263" v="977" actId="26606"/>
          <ac:spMkLst>
            <pc:docMk/>
            <pc:sldMk cId="2006407047" sldId="387"/>
            <ac:spMk id="240" creationId="{34DE9D20-D6C2-4834-9EE9-EC583F3FE571}"/>
          </ac:spMkLst>
        </pc:spChg>
        <pc:spChg chg="add del">
          <ac:chgData name="Susan Climan" userId="11bbcdc2-50ed-4f6d-be02-7c55be0d8cb3" providerId="ADAL" clId="{16AB63A0-917A-45EC-A96C-0D624F02FB3D}" dt="2023-02-06T18:50:28.274" v="961" actId="26606"/>
          <ac:spMkLst>
            <pc:docMk/>
            <pc:sldMk cId="2006407047" sldId="387"/>
            <ac:spMk id="242" creationId="{53B475F8-50AE-46A0-9943-B2B63183D50C}"/>
          </ac:spMkLst>
        </pc:spChg>
        <pc:spChg chg="add del">
          <ac:chgData name="Susan Climan" userId="11bbcdc2-50ed-4f6d-be02-7c55be0d8cb3" providerId="ADAL" clId="{16AB63A0-917A-45EC-A96C-0D624F02FB3D}" dt="2023-02-06T18:50:28.274" v="961" actId="26606"/>
          <ac:spMkLst>
            <pc:docMk/>
            <pc:sldMk cId="2006407047" sldId="387"/>
            <ac:spMk id="244" creationId="{75F6FDB4-2351-48C2-A863-2364A02343C0}"/>
          </ac:spMkLst>
        </pc:spChg>
        <pc:spChg chg="add del">
          <ac:chgData name="Susan Climan" userId="11bbcdc2-50ed-4f6d-be02-7c55be0d8cb3" providerId="ADAL" clId="{16AB63A0-917A-45EC-A96C-0D624F02FB3D}" dt="2023-02-06T18:50:29.276" v="963" actId="26606"/>
          <ac:spMkLst>
            <pc:docMk/>
            <pc:sldMk cId="2006407047" sldId="387"/>
            <ac:spMk id="246" creationId="{CD2ED21F-DC95-4AD1-8327-D561F5FCA3A6}"/>
          </ac:spMkLst>
        </pc:spChg>
        <pc:spChg chg="add del">
          <ac:chgData name="Susan Climan" userId="11bbcdc2-50ed-4f6d-be02-7c55be0d8cb3" providerId="ADAL" clId="{16AB63A0-917A-45EC-A96C-0D624F02FB3D}" dt="2023-02-06T18:50:29.276" v="963" actId="26606"/>
          <ac:spMkLst>
            <pc:docMk/>
            <pc:sldMk cId="2006407047" sldId="387"/>
            <ac:spMk id="247" creationId="{C991AD47-9C99-472F-BDAA-21B183F33947}"/>
          </ac:spMkLst>
        </pc:spChg>
        <pc:spChg chg="add del">
          <ac:chgData name="Susan Climan" userId="11bbcdc2-50ed-4f6d-be02-7c55be0d8cb3" providerId="ADAL" clId="{16AB63A0-917A-45EC-A96C-0D624F02FB3D}" dt="2023-02-06T18:50:29.276" v="963" actId="26606"/>
          <ac:spMkLst>
            <pc:docMk/>
            <pc:sldMk cId="2006407047" sldId="387"/>
            <ac:spMk id="248" creationId="{9E706731-3860-4E73-9335-A870F6741F0B}"/>
          </ac:spMkLst>
        </pc:spChg>
        <pc:spChg chg="add del">
          <ac:chgData name="Susan Climan" userId="11bbcdc2-50ed-4f6d-be02-7c55be0d8cb3" providerId="ADAL" clId="{16AB63A0-917A-45EC-A96C-0D624F02FB3D}" dt="2023-02-06T18:50:29.825" v="965" actId="26606"/>
          <ac:spMkLst>
            <pc:docMk/>
            <pc:sldMk cId="2006407047" sldId="387"/>
            <ac:spMk id="250" creationId="{2B7592FE-10D1-4664-B623-353F47C8DF7F}"/>
          </ac:spMkLst>
        </pc:spChg>
        <pc:spChg chg="add del">
          <ac:chgData name="Susan Climan" userId="11bbcdc2-50ed-4f6d-be02-7c55be0d8cb3" providerId="ADAL" clId="{16AB63A0-917A-45EC-A96C-0D624F02FB3D}" dt="2023-02-06T18:50:29.825" v="965" actId="26606"/>
          <ac:spMkLst>
            <pc:docMk/>
            <pc:sldMk cId="2006407047" sldId="387"/>
            <ac:spMk id="251" creationId="{C99A8FB7-A79B-4BC9-9D56-B79587F6AA3E}"/>
          </ac:spMkLst>
        </pc:spChg>
        <pc:spChg chg="add del">
          <ac:chgData name="Susan Climan" userId="11bbcdc2-50ed-4f6d-be02-7c55be0d8cb3" providerId="ADAL" clId="{16AB63A0-917A-45EC-A96C-0D624F02FB3D}" dt="2023-02-06T18:50:29.825" v="965" actId="26606"/>
          <ac:spMkLst>
            <pc:docMk/>
            <pc:sldMk cId="2006407047" sldId="387"/>
            <ac:spMk id="252" creationId="{32248578-C6EF-47FB-8B88-AD65C27452B1}"/>
          </ac:spMkLst>
        </pc:spChg>
        <pc:spChg chg="add del">
          <ac:chgData name="Susan Climan" userId="11bbcdc2-50ed-4f6d-be02-7c55be0d8cb3" providerId="ADAL" clId="{16AB63A0-917A-45EC-A96C-0D624F02FB3D}" dt="2023-02-06T18:50:29.825" v="965" actId="26606"/>
          <ac:spMkLst>
            <pc:docMk/>
            <pc:sldMk cId="2006407047" sldId="387"/>
            <ac:spMk id="253" creationId="{B6114379-CEF2-4927-BEAC-763037C09A9E}"/>
          </ac:spMkLst>
        </pc:spChg>
        <pc:spChg chg="add del">
          <ac:chgData name="Susan Climan" userId="11bbcdc2-50ed-4f6d-be02-7c55be0d8cb3" providerId="ADAL" clId="{16AB63A0-917A-45EC-A96C-0D624F02FB3D}" dt="2023-02-06T18:50:29.825" v="965" actId="26606"/>
          <ac:spMkLst>
            <pc:docMk/>
            <pc:sldMk cId="2006407047" sldId="387"/>
            <ac:spMk id="254" creationId="{B23893E2-3349-46D7-A7AA-B9E447957FB1}"/>
          </ac:spMkLst>
        </pc:spChg>
        <pc:spChg chg="add del">
          <ac:chgData name="Susan Climan" userId="11bbcdc2-50ed-4f6d-be02-7c55be0d8cb3" providerId="ADAL" clId="{16AB63A0-917A-45EC-A96C-0D624F02FB3D}" dt="2023-02-06T18:50:29.825" v="965" actId="26606"/>
          <ac:spMkLst>
            <pc:docMk/>
            <pc:sldMk cId="2006407047" sldId="387"/>
            <ac:spMk id="255" creationId="{C14C23C8-0D86-4D9E-A9C7-76291675C442}"/>
          </ac:spMkLst>
        </pc:spChg>
        <pc:spChg chg="add del">
          <ac:chgData name="Susan Climan" userId="11bbcdc2-50ed-4f6d-be02-7c55be0d8cb3" providerId="ADAL" clId="{16AB63A0-917A-45EC-A96C-0D624F02FB3D}" dt="2023-02-06T18:50:30.611" v="967" actId="26606"/>
          <ac:spMkLst>
            <pc:docMk/>
            <pc:sldMk cId="2006407047" sldId="387"/>
            <ac:spMk id="257" creationId="{26FF42C2-EA15-4154-B242-E98E88CED99C}"/>
          </ac:spMkLst>
        </pc:spChg>
        <pc:spChg chg="add del">
          <ac:chgData name="Susan Climan" userId="11bbcdc2-50ed-4f6d-be02-7c55be0d8cb3" providerId="ADAL" clId="{16AB63A0-917A-45EC-A96C-0D624F02FB3D}" dt="2023-02-06T18:50:30.611" v="967" actId="26606"/>
          <ac:spMkLst>
            <pc:docMk/>
            <pc:sldMk cId="2006407047" sldId="387"/>
            <ac:spMk id="258" creationId="{D79DE9F7-28C4-4856-BA57-D696E124C137}"/>
          </ac:spMkLst>
        </pc:spChg>
        <pc:spChg chg="add del">
          <ac:chgData name="Susan Climan" userId="11bbcdc2-50ed-4f6d-be02-7c55be0d8cb3" providerId="ADAL" clId="{16AB63A0-917A-45EC-A96C-0D624F02FB3D}" dt="2023-02-06T18:50:30.611" v="967" actId="26606"/>
          <ac:spMkLst>
            <pc:docMk/>
            <pc:sldMk cId="2006407047" sldId="387"/>
            <ac:spMk id="259" creationId="{E1F9ED9C-121B-44C6-A308-5824769C40D5}"/>
          </ac:spMkLst>
        </pc:spChg>
        <pc:spChg chg="add del">
          <ac:chgData name="Susan Climan" userId="11bbcdc2-50ed-4f6d-be02-7c55be0d8cb3" providerId="ADAL" clId="{16AB63A0-917A-45EC-A96C-0D624F02FB3D}" dt="2023-02-06T18:50:30.611" v="967" actId="26606"/>
          <ac:spMkLst>
            <pc:docMk/>
            <pc:sldMk cId="2006407047" sldId="387"/>
            <ac:spMk id="260" creationId="{4A5F8185-F27B-4E99-A06C-007336FE3F2D}"/>
          </ac:spMkLst>
        </pc:spChg>
        <pc:spChg chg="add del">
          <ac:chgData name="Susan Climan" userId="11bbcdc2-50ed-4f6d-be02-7c55be0d8cb3" providerId="ADAL" clId="{16AB63A0-917A-45EC-A96C-0D624F02FB3D}" dt="2023-02-06T18:50:32.346" v="969" actId="26606"/>
          <ac:spMkLst>
            <pc:docMk/>
            <pc:sldMk cId="2006407047" sldId="387"/>
            <ac:spMk id="262" creationId="{0550F5B9-399F-4FAD-AE6C-ED65F9A43A74}"/>
          </ac:spMkLst>
        </pc:spChg>
        <pc:spChg chg="add del">
          <ac:chgData name="Susan Climan" userId="11bbcdc2-50ed-4f6d-be02-7c55be0d8cb3" providerId="ADAL" clId="{16AB63A0-917A-45EC-A96C-0D624F02FB3D}" dt="2023-02-06T18:50:32.346" v="969" actId="26606"/>
          <ac:spMkLst>
            <pc:docMk/>
            <pc:sldMk cId="2006407047" sldId="387"/>
            <ac:spMk id="263" creationId="{C062E60F-5CD4-4268-8359-8076634680E5}"/>
          </ac:spMkLst>
        </pc:spChg>
        <pc:spChg chg="add del">
          <ac:chgData name="Susan Climan" userId="11bbcdc2-50ed-4f6d-be02-7c55be0d8cb3" providerId="ADAL" clId="{16AB63A0-917A-45EC-A96C-0D624F02FB3D}" dt="2023-02-06T18:50:32.346" v="969" actId="26606"/>
          <ac:spMkLst>
            <pc:docMk/>
            <pc:sldMk cId="2006407047" sldId="387"/>
            <ac:spMk id="264" creationId="{BB341EC3-1810-4D33-BA3F-E2D0AA0ECFB6}"/>
          </ac:spMkLst>
        </pc:spChg>
        <pc:spChg chg="add del">
          <ac:chgData name="Susan Climan" userId="11bbcdc2-50ed-4f6d-be02-7c55be0d8cb3" providerId="ADAL" clId="{16AB63A0-917A-45EC-A96C-0D624F02FB3D}" dt="2023-02-06T18:50:32.346" v="969" actId="26606"/>
          <ac:spMkLst>
            <pc:docMk/>
            <pc:sldMk cId="2006407047" sldId="387"/>
            <ac:spMk id="265" creationId="{10127CDE-2B99-47A8-BB3C-7D17519105E0}"/>
          </ac:spMkLst>
        </pc:spChg>
        <pc:spChg chg="add del">
          <ac:chgData name="Susan Climan" userId="11bbcdc2-50ed-4f6d-be02-7c55be0d8cb3" providerId="ADAL" clId="{16AB63A0-917A-45EC-A96C-0D624F02FB3D}" dt="2023-02-06T18:50:33.795" v="971" actId="26606"/>
          <ac:spMkLst>
            <pc:docMk/>
            <pc:sldMk cId="2006407047" sldId="387"/>
            <ac:spMk id="267" creationId="{AE6CA01B-0DEB-4E9A-9768-B728DA42C1D4}"/>
          </ac:spMkLst>
        </pc:spChg>
        <pc:spChg chg="add del">
          <ac:chgData name="Susan Climan" userId="11bbcdc2-50ed-4f6d-be02-7c55be0d8cb3" providerId="ADAL" clId="{16AB63A0-917A-45EC-A96C-0D624F02FB3D}" dt="2023-02-06T18:50:39.415" v="973" actId="26606"/>
          <ac:spMkLst>
            <pc:docMk/>
            <pc:sldMk cId="2006407047" sldId="387"/>
            <ac:spMk id="273" creationId="{5BA49487-3FDB-4FB7-9D50-2B4F9454DA91}"/>
          </ac:spMkLst>
        </pc:spChg>
        <pc:spChg chg="add del">
          <ac:chgData name="Susan Climan" userId="11bbcdc2-50ed-4f6d-be02-7c55be0d8cb3" providerId="ADAL" clId="{16AB63A0-917A-45EC-A96C-0D624F02FB3D}" dt="2023-02-06T18:50:39.415" v="973" actId="26606"/>
          <ac:spMkLst>
            <pc:docMk/>
            <pc:sldMk cId="2006407047" sldId="387"/>
            <ac:spMk id="274" creationId="{1C938212-FA12-4FF1-87C8-ACDE99D06F69}"/>
          </ac:spMkLst>
        </pc:spChg>
        <pc:spChg chg="add del">
          <ac:chgData name="Susan Climan" userId="11bbcdc2-50ed-4f6d-be02-7c55be0d8cb3" providerId="ADAL" clId="{16AB63A0-917A-45EC-A96C-0D624F02FB3D}" dt="2023-02-06T18:50:39.415" v="973" actId="26606"/>
          <ac:spMkLst>
            <pc:docMk/>
            <pc:sldMk cId="2006407047" sldId="387"/>
            <ac:spMk id="275" creationId="{369F152D-E540-4B48-BA11-2ADF043C6111}"/>
          </ac:spMkLst>
        </pc:spChg>
        <pc:spChg chg="add del">
          <ac:chgData name="Susan Climan" userId="11bbcdc2-50ed-4f6d-be02-7c55be0d8cb3" providerId="ADAL" clId="{16AB63A0-917A-45EC-A96C-0D624F02FB3D}" dt="2023-02-06T18:50:39.415" v="973" actId="26606"/>
          <ac:spMkLst>
            <pc:docMk/>
            <pc:sldMk cId="2006407047" sldId="387"/>
            <ac:spMk id="276" creationId="{0C059F7E-04C4-4C46-9B3E-E5CE267E347D}"/>
          </ac:spMkLst>
        </pc:spChg>
        <pc:spChg chg="add del">
          <ac:chgData name="Susan Climan" userId="11bbcdc2-50ed-4f6d-be02-7c55be0d8cb3" providerId="ADAL" clId="{16AB63A0-917A-45EC-A96C-0D624F02FB3D}" dt="2023-02-06T18:51:03.876" v="979" actId="26606"/>
          <ac:spMkLst>
            <pc:docMk/>
            <pc:sldMk cId="2006407047" sldId="387"/>
            <ac:spMk id="277" creationId="{003713C1-2FB2-413B-BF91-3AE41726FB7A}"/>
          </ac:spMkLst>
        </pc:spChg>
        <pc:spChg chg="add del">
          <ac:chgData name="Susan Climan" userId="11bbcdc2-50ed-4f6d-be02-7c55be0d8cb3" providerId="ADAL" clId="{16AB63A0-917A-45EC-A96C-0D624F02FB3D}" dt="2023-02-06T18:51:03.876" v="979" actId="26606"/>
          <ac:spMkLst>
            <pc:docMk/>
            <pc:sldMk cId="2006407047" sldId="387"/>
            <ac:spMk id="278" creationId="{90795B4D-5022-4A7F-A01D-8D880B7CDBE6}"/>
          </ac:spMkLst>
        </pc:spChg>
        <pc:spChg chg="add del">
          <ac:chgData name="Susan Climan" userId="11bbcdc2-50ed-4f6d-be02-7c55be0d8cb3" providerId="ADAL" clId="{16AB63A0-917A-45EC-A96C-0D624F02FB3D}" dt="2023-02-06T18:51:03.876" v="979" actId="26606"/>
          <ac:spMkLst>
            <pc:docMk/>
            <pc:sldMk cId="2006407047" sldId="387"/>
            <ac:spMk id="279" creationId="{AFD19018-DE7C-4796-ADF2-AD2EB0FC0D9C}"/>
          </ac:spMkLst>
        </pc:spChg>
        <pc:spChg chg="add del">
          <ac:chgData name="Susan Climan" userId="11bbcdc2-50ed-4f6d-be02-7c55be0d8cb3" providerId="ADAL" clId="{16AB63A0-917A-45EC-A96C-0D624F02FB3D}" dt="2023-02-06T18:51:03.876" v="979" actId="26606"/>
          <ac:spMkLst>
            <pc:docMk/>
            <pc:sldMk cId="2006407047" sldId="387"/>
            <ac:spMk id="280" creationId="{B1A0A2C2-4F85-44AF-8708-8DCA4B550CB8}"/>
          </ac:spMkLst>
        </pc:spChg>
        <pc:spChg chg="add del">
          <ac:chgData name="Susan Climan" userId="11bbcdc2-50ed-4f6d-be02-7c55be0d8cb3" providerId="ADAL" clId="{16AB63A0-917A-45EC-A96C-0D624F02FB3D}" dt="2023-02-06T18:51:58.080" v="998" actId="26606"/>
          <ac:spMkLst>
            <pc:docMk/>
            <pc:sldMk cId="2006407047" sldId="387"/>
            <ac:spMk id="282" creationId="{913AE63C-D5B4-45D1-ACFC-648CFFCF9805}"/>
          </ac:spMkLst>
        </pc:spChg>
        <pc:spChg chg="add del">
          <ac:chgData name="Susan Climan" userId="11bbcdc2-50ed-4f6d-be02-7c55be0d8cb3" providerId="ADAL" clId="{16AB63A0-917A-45EC-A96C-0D624F02FB3D}" dt="2023-02-06T18:51:58.080" v="998" actId="26606"/>
          <ac:spMkLst>
            <pc:docMk/>
            <pc:sldMk cId="2006407047" sldId="387"/>
            <ac:spMk id="283" creationId="{34DE9D20-D6C2-4834-9EE9-EC583F3FE571}"/>
          </ac:spMkLst>
        </pc:spChg>
        <pc:spChg chg="add del">
          <ac:chgData name="Susan Climan" userId="11bbcdc2-50ed-4f6d-be02-7c55be0d8cb3" providerId="ADAL" clId="{16AB63A0-917A-45EC-A96C-0D624F02FB3D}" dt="2023-02-06T18:51:58.080" v="998" actId="26606"/>
          <ac:spMkLst>
            <pc:docMk/>
            <pc:sldMk cId="2006407047" sldId="387"/>
            <ac:spMk id="298" creationId="{913AE63C-D5B4-45D1-ACFC-648CFFCF9805}"/>
          </ac:spMkLst>
        </pc:spChg>
        <pc:spChg chg="add del">
          <ac:chgData name="Susan Climan" userId="11bbcdc2-50ed-4f6d-be02-7c55be0d8cb3" providerId="ADAL" clId="{16AB63A0-917A-45EC-A96C-0D624F02FB3D}" dt="2023-02-06T18:51:58.080" v="998" actId="26606"/>
          <ac:spMkLst>
            <pc:docMk/>
            <pc:sldMk cId="2006407047" sldId="387"/>
            <ac:spMk id="300" creationId="{34DE9D20-D6C2-4834-9EE9-EC583F3FE571}"/>
          </ac:spMkLst>
        </pc:spChg>
        <pc:grpChg chg="add del">
          <ac:chgData name="Susan Climan" userId="11bbcdc2-50ed-4f6d-be02-7c55be0d8cb3" providerId="ADAL" clId="{16AB63A0-917A-45EC-A96C-0D624F02FB3D}" dt="2023-02-06T18:51:00.263" v="977" actId="26606"/>
          <ac:grpSpMkLst>
            <pc:docMk/>
            <pc:sldMk cId="2006407047" sldId="387"/>
            <ac:grpSpMk id="241" creationId="{D2BEE71A-353E-49B4-9F8D-D2E784E501D9}"/>
          </ac:grpSpMkLst>
        </pc:grpChg>
        <pc:grpChg chg="add del">
          <ac:chgData name="Susan Climan" userId="11bbcdc2-50ed-4f6d-be02-7c55be0d8cb3" providerId="ADAL" clId="{16AB63A0-917A-45EC-A96C-0D624F02FB3D}" dt="2023-02-06T18:51:00.263" v="977" actId="26606"/>
          <ac:grpSpMkLst>
            <pc:docMk/>
            <pc:sldMk cId="2006407047" sldId="387"/>
            <ac:grpSpMk id="249" creationId="{43F5E015-E085-4624-B431-B42414448684}"/>
          </ac:grpSpMkLst>
        </pc:grpChg>
        <pc:grpChg chg="add del">
          <ac:chgData name="Susan Climan" userId="11bbcdc2-50ed-4f6d-be02-7c55be0d8cb3" providerId="ADAL" clId="{16AB63A0-917A-45EC-A96C-0D624F02FB3D}" dt="2023-02-06T18:50:33.795" v="971" actId="26606"/>
          <ac:grpSpMkLst>
            <pc:docMk/>
            <pc:sldMk cId="2006407047" sldId="387"/>
            <ac:grpSpMk id="268" creationId="{A57D8C8E-634E-4E83-9657-225A4DFE47ED}"/>
          </ac:grpSpMkLst>
        </pc:grpChg>
        <pc:grpChg chg="add del">
          <ac:chgData name="Susan Climan" userId="11bbcdc2-50ed-4f6d-be02-7c55be0d8cb3" providerId="ADAL" clId="{16AB63A0-917A-45EC-A96C-0D624F02FB3D}" dt="2023-02-06T18:51:58.080" v="998" actId="26606"/>
          <ac:grpSpMkLst>
            <pc:docMk/>
            <pc:sldMk cId="2006407047" sldId="387"/>
            <ac:grpSpMk id="284" creationId="{D2BEE71A-353E-49B4-9F8D-D2E784E501D9}"/>
          </ac:grpSpMkLst>
        </pc:grpChg>
        <pc:grpChg chg="add del">
          <ac:chgData name="Susan Climan" userId="11bbcdc2-50ed-4f6d-be02-7c55be0d8cb3" providerId="ADAL" clId="{16AB63A0-917A-45EC-A96C-0D624F02FB3D}" dt="2023-02-06T18:51:58.080" v="998" actId="26606"/>
          <ac:grpSpMkLst>
            <pc:docMk/>
            <pc:sldMk cId="2006407047" sldId="387"/>
            <ac:grpSpMk id="287" creationId="{43F5E015-E085-4624-B431-B42414448684}"/>
          </ac:grpSpMkLst>
        </pc:grpChg>
        <pc:grpChg chg="add del">
          <ac:chgData name="Susan Climan" userId="11bbcdc2-50ed-4f6d-be02-7c55be0d8cb3" providerId="ADAL" clId="{16AB63A0-917A-45EC-A96C-0D624F02FB3D}" dt="2023-02-06T18:51:58.080" v="998" actId="26606"/>
          <ac:grpSpMkLst>
            <pc:docMk/>
            <pc:sldMk cId="2006407047" sldId="387"/>
            <ac:grpSpMk id="302" creationId="{D2BEE71A-353E-49B4-9F8D-D2E784E501D9}"/>
          </ac:grpSpMkLst>
        </pc:grpChg>
        <pc:grpChg chg="add del">
          <ac:chgData name="Susan Climan" userId="11bbcdc2-50ed-4f6d-be02-7c55be0d8cb3" providerId="ADAL" clId="{16AB63A0-917A-45EC-A96C-0D624F02FB3D}" dt="2023-02-06T18:51:58.080" v="998" actId="26606"/>
          <ac:grpSpMkLst>
            <pc:docMk/>
            <pc:sldMk cId="2006407047" sldId="387"/>
            <ac:grpSpMk id="306" creationId="{43F5E015-E085-4624-B431-B42414448684}"/>
          </ac:grpSpMkLst>
        </pc:grpChg>
        <pc:picChg chg="del">
          <ac:chgData name="Susan Climan" userId="11bbcdc2-50ed-4f6d-be02-7c55be0d8cb3" providerId="ADAL" clId="{16AB63A0-917A-45EC-A96C-0D624F02FB3D}" dt="2023-02-06T18:42:37.572" v="764" actId="478"/>
          <ac:picMkLst>
            <pc:docMk/>
            <pc:sldMk cId="2006407047" sldId="387"/>
            <ac:picMk id="3" creationId="{8F0C9DD3-E1C6-4A74-B52E-9CC02DDF1D8D}"/>
          </ac:picMkLst>
        </pc:picChg>
        <pc:picChg chg="del">
          <ac:chgData name="Susan Climan" userId="11bbcdc2-50ed-4f6d-be02-7c55be0d8cb3" providerId="ADAL" clId="{16AB63A0-917A-45EC-A96C-0D624F02FB3D}" dt="2023-02-06T18:42:36.855" v="763" actId="478"/>
          <ac:picMkLst>
            <pc:docMk/>
            <pc:sldMk cId="2006407047" sldId="387"/>
            <ac:picMk id="5" creationId="{DA5F3CE9-ADC6-C71A-ECD1-46AC06835CC9}"/>
          </ac:picMkLst>
        </pc:picChg>
        <pc:picChg chg="add del mod">
          <ac:chgData name="Susan Climan" userId="11bbcdc2-50ed-4f6d-be02-7c55be0d8cb3" providerId="ADAL" clId="{16AB63A0-917A-45EC-A96C-0D624F02FB3D}" dt="2023-02-06T18:50:11.956" v="956" actId="478"/>
          <ac:picMkLst>
            <pc:docMk/>
            <pc:sldMk cId="2006407047" sldId="387"/>
            <ac:picMk id="7" creationId="{687B8784-9B7D-7B4A-FE24-931498409CEA}"/>
          </ac:picMkLst>
        </pc:picChg>
        <pc:picChg chg="del">
          <ac:chgData name="Susan Climan" userId="11bbcdc2-50ed-4f6d-be02-7c55be0d8cb3" providerId="ADAL" clId="{16AB63A0-917A-45EC-A96C-0D624F02FB3D}" dt="2023-02-06T18:42:38.131" v="765" actId="478"/>
          <ac:picMkLst>
            <pc:docMk/>
            <pc:sldMk cId="2006407047" sldId="387"/>
            <ac:picMk id="8" creationId="{7ECB0800-7806-A809-98B3-B34257D5C98C}"/>
          </ac:picMkLst>
        </pc:picChg>
        <pc:picChg chg="add mod ord modCrop">
          <ac:chgData name="Susan Climan" userId="11bbcdc2-50ed-4f6d-be02-7c55be0d8cb3" providerId="ADAL" clId="{16AB63A0-917A-45EC-A96C-0D624F02FB3D}" dt="2023-02-06T18:51:21.726" v="988" actId="1076"/>
          <ac:picMkLst>
            <pc:docMk/>
            <pc:sldMk cId="2006407047" sldId="387"/>
            <ac:picMk id="10" creationId="{E672960E-7C9C-236E-BF53-D844FB59F242}"/>
          </ac:picMkLst>
        </pc:picChg>
        <pc:picChg chg="add mod ord">
          <ac:chgData name="Susan Climan" userId="11bbcdc2-50ed-4f6d-be02-7c55be0d8cb3" providerId="ADAL" clId="{16AB63A0-917A-45EC-A96C-0D624F02FB3D}" dt="2023-02-06T18:51:58.080" v="998" actId="26606"/>
          <ac:picMkLst>
            <pc:docMk/>
            <pc:sldMk cId="2006407047" sldId="387"/>
            <ac:picMk id="12" creationId="{A41A0CEE-BDF9-55DD-3D48-2FA1EDE24312}"/>
          </ac:picMkLst>
        </pc:picChg>
        <pc:picChg chg="add mod ord">
          <ac:chgData name="Susan Climan" userId="11bbcdc2-50ed-4f6d-be02-7c55be0d8cb3" providerId="ADAL" clId="{16AB63A0-917A-45EC-A96C-0D624F02FB3D}" dt="2023-02-06T18:52:08.033" v="1000" actId="1076"/>
          <ac:picMkLst>
            <pc:docMk/>
            <pc:sldMk cId="2006407047" sldId="387"/>
            <ac:picMk id="14" creationId="{14D11170-45E9-17DA-AFD3-8F57F60D15E3}"/>
          </ac:picMkLst>
        </pc:picChg>
      </pc:sldChg>
      <pc:sldChg chg="addSp delSp modSp add del mod">
        <pc:chgData name="Susan Climan" userId="11bbcdc2-50ed-4f6d-be02-7c55be0d8cb3" providerId="ADAL" clId="{16AB63A0-917A-45EC-A96C-0D624F02FB3D}" dt="2023-02-09T15:56:22.423" v="1410" actId="2696"/>
        <pc:sldMkLst>
          <pc:docMk/>
          <pc:sldMk cId="3424992274" sldId="388"/>
        </pc:sldMkLst>
        <pc:spChg chg="mod">
          <ac:chgData name="Susan Climan" userId="11bbcdc2-50ed-4f6d-be02-7c55be0d8cb3" providerId="ADAL" clId="{16AB63A0-917A-45EC-A96C-0D624F02FB3D}" dt="2023-02-09T15:53:37.588" v="1395" actId="20577"/>
          <ac:spMkLst>
            <pc:docMk/>
            <pc:sldMk cId="3424992274" sldId="388"/>
            <ac:spMk id="5" creationId="{8A55DE5D-A56D-1584-FA33-54F093F96810}"/>
          </ac:spMkLst>
        </pc:spChg>
        <pc:picChg chg="add del mod modCrop">
          <ac:chgData name="Susan Climan" userId="11bbcdc2-50ed-4f6d-be02-7c55be0d8cb3" providerId="ADAL" clId="{16AB63A0-917A-45EC-A96C-0D624F02FB3D}" dt="2023-02-09T15:55:09.529" v="1405" actId="21"/>
          <ac:picMkLst>
            <pc:docMk/>
            <pc:sldMk cId="3424992274" sldId="388"/>
            <ac:picMk id="6" creationId="{5379FCF4-CF20-9D6A-2343-490B410F5884}"/>
          </ac:picMkLst>
        </pc:picChg>
      </pc:sldChg>
      <pc:sldMasterChg chg="delSldLayout">
        <pc:chgData name="Susan Climan" userId="11bbcdc2-50ed-4f6d-be02-7c55be0d8cb3" providerId="ADAL" clId="{16AB63A0-917A-45EC-A96C-0D624F02FB3D}" dt="2023-02-06T18:39:37.807" v="716" actId="2696"/>
        <pc:sldMasterMkLst>
          <pc:docMk/>
          <pc:sldMasterMk cId="4212210049" sldId="2147483648"/>
        </pc:sldMasterMkLst>
        <pc:sldLayoutChg chg="del">
          <pc:chgData name="Susan Climan" userId="11bbcdc2-50ed-4f6d-be02-7c55be0d8cb3" providerId="ADAL" clId="{16AB63A0-917A-45EC-A96C-0D624F02FB3D}" dt="2023-02-06T18:39:37.807" v="716" actId="2696"/>
          <pc:sldLayoutMkLst>
            <pc:docMk/>
            <pc:sldMasterMk cId="4212210049" sldId="2147483648"/>
            <pc:sldLayoutMk cId="3493619242" sldId="2147483682"/>
          </pc:sldLayoutMkLst>
        </pc:sldLayoutChg>
      </pc:sldMasterChg>
      <pc:sldMasterChg chg="modSldLayout">
        <pc:chgData name="Susan Climan" userId="11bbcdc2-50ed-4f6d-be02-7c55be0d8cb3" providerId="ADAL" clId="{16AB63A0-917A-45EC-A96C-0D624F02FB3D}" dt="2023-02-03T19:14:04.635" v="556"/>
        <pc:sldMasterMkLst>
          <pc:docMk/>
          <pc:sldMasterMk cId="3266232399" sldId="2147483683"/>
        </pc:sldMasterMkLst>
        <pc:sldLayoutChg chg="addSp">
          <pc:chgData name="Susan Climan" userId="11bbcdc2-50ed-4f6d-be02-7c55be0d8cb3" providerId="ADAL" clId="{16AB63A0-917A-45EC-A96C-0D624F02FB3D}" dt="2023-02-03T19:14:04.635" v="556"/>
          <pc:sldLayoutMkLst>
            <pc:docMk/>
            <pc:sldMasterMk cId="3266232399" sldId="2147483683"/>
            <pc:sldLayoutMk cId="352850478" sldId="2147483684"/>
          </pc:sldLayoutMkLst>
          <pc:spChg chg="add">
            <ac:chgData name="Susan Climan" userId="11bbcdc2-50ed-4f6d-be02-7c55be0d8cb3" providerId="ADAL" clId="{16AB63A0-917A-45EC-A96C-0D624F02FB3D}" dt="2023-02-03T19:14:04.635" v="556"/>
            <ac:spMkLst>
              <pc:docMk/>
              <pc:sldMasterMk cId="3266232399" sldId="2147483683"/>
              <pc:sldLayoutMk cId="352850478" sldId="2147483684"/>
              <ac:spMk id="7" creationId="{0BCDD1F2-A372-C465-DD6E-5CA0F2E81031}"/>
            </ac:spMkLst>
          </pc:spChg>
          <pc:picChg chg="add">
            <ac:chgData name="Susan Climan" userId="11bbcdc2-50ed-4f6d-be02-7c55be0d8cb3" providerId="ADAL" clId="{16AB63A0-917A-45EC-A96C-0D624F02FB3D}" dt="2023-02-03T19:14:04.635" v="556"/>
            <ac:picMkLst>
              <pc:docMk/>
              <pc:sldMasterMk cId="3266232399" sldId="2147483683"/>
              <pc:sldLayoutMk cId="352850478" sldId="2147483684"/>
              <ac:picMk id="8" creationId="{5241D8A2-35FC-5E71-AA52-50120E0BD240}"/>
            </ac:picMkLst>
          </pc:picChg>
        </pc:sldLayoutChg>
        <pc:sldLayoutChg chg="addSp">
          <pc:chgData name="Susan Climan" userId="11bbcdc2-50ed-4f6d-be02-7c55be0d8cb3" providerId="ADAL" clId="{16AB63A0-917A-45EC-A96C-0D624F02FB3D}" dt="2023-02-03T19:14:04.635" v="556"/>
          <pc:sldLayoutMkLst>
            <pc:docMk/>
            <pc:sldMasterMk cId="3266232399" sldId="2147483683"/>
            <pc:sldLayoutMk cId="1038944280" sldId="2147483685"/>
          </pc:sldLayoutMkLst>
          <pc:spChg chg="add">
            <ac:chgData name="Susan Climan" userId="11bbcdc2-50ed-4f6d-be02-7c55be0d8cb3" providerId="ADAL" clId="{16AB63A0-917A-45EC-A96C-0D624F02FB3D}" dt="2023-02-03T19:14:04.635" v="556"/>
            <ac:spMkLst>
              <pc:docMk/>
              <pc:sldMasterMk cId="3266232399" sldId="2147483683"/>
              <pc:sldLayoutMk cId="1038944280" sldId="2147483685"/>
              <ac:spMk id="7" creationId="{522E6B15-CBE6-955F-945F-BE7AA5E50A2A}"/>
            </ac:spMkLst>
          </pc:spChg>
          <pc:spChg chg="add">
            <ac:chgData name="Susan Climan" userId="11bbcdc2-50ed-4f6d-be02-7c55be0d8cb3" providerId="ADAL" clId="{16AB63A0-917A-45EC-A96C-0D624F02FB3D}" dt="2023-02-03T19:14:04.635" v="556"/>
            <ac:spMkLst>
              <pc:docMk/>
              <pc:sldMasterMk cId="3266232399" sldId="2147483683"/>
              <pc:sldLayoutMk cId="1038944280" sldId="2147483685"/>
              <ac:spMk id="8" creationId="{9C72BA90-393C-853A-1BCC-1FAE1CCCC21E}"/>
            </ac:spMkLst>
          </pc:spChg>
          <pc:picChg chg="add">
            <ac:chgData name="Susan Climan" userId="11bbcdc2-50ed-4f6d-be02-7c55be0d8cb3" providerId="ADAL" clId="{16AB63A0-917A-45EC-A96C-0D624F02FB3D}" dt="2023-02-03T19:14:04.635" v="556"/>
            <ac:picMkLst>
              <pc:docMk/>
              <pc:sldMasterMk cId="3266232399" sldId="2147483683"/>
              <pc:sldLayoutMk cId="1038944280" sldId="2147483685"/>
              <ac:picMk id="9" creationId="{0C935391-C357-1183-74D2-2CC6F5DACD46}"/>
            </ac:picMkLst>
          </pc:picChg>
        </pc:sldLayoutChg>
        <pc:sldLayoutChg chg="addSp">
          <pc:chgData name="Susan Climan" userId="11bbcdc2-50ed-4f6d-be02-7c55be0d8cb3" providerId="ADAL" clId="{16AB63A0-917A-45EC-A96C-0D624F02FB3D}" dt="2023-02-03T19:14:04.635" v="556"/>
          <pc:sldLayoutMkLst>
            <pc:docMk/>
            <pc:sldMasterMk cId="3266232399" sldId="2147483683"/>
            <pc:sldLayoutMk cId="2527112813" sldId="2147483686"/>
          </pc:sldLayoutMkLst>
          <pc:spChg chg="add">
            <ac:chgData name="Susan Climan" userId="11bbcdc2-50ed-4f6d-be02-7c55be0d8cb3" providerId="ADAL" clId="{16AB63A0-917A-45EC-A96C-0D624F02FB3D}" dt="2023-02-03T19:14:04.635" v="556"/>
            <ac:spMkLst>
              <pc:docMk/>
              <pc:sldMasterMk cId="3266232399" sldId="2147483683"/>
              <pc:sldLayoutMk cId="2527112813" sldId="2147483686"/>
              <ac:spMk id="7" creationId="{24541BA8-D2B2-DD15-D7F7-99E9A4B91FBF}"/>
            </ac:spMkLst>
          </pc:spChg>
          <pc:picChg chg="add">
            <ac:chgData name="Susan Climan" userId="11bbcdc2-50ed-4f6d-be02-7c55be0d8cb3" providerId="ADAL" clId="{16AB63A0-917A-45EC-A96C-0D624F02FB3D}" dt="2023-02-03T19:14:04.635" v="556"/>
            <ac:picMkLst>
              <pc:docMk/>
              <pc:sldMasterMk cId="3266232399" sldId="2147483683"/>
              <pc:sldLayoutMk cId="2527112813" sldId="2147483686"/>
              <ac:picMk id="8" creationId="{34BC30B9-BE80-2D2F-A60D-E940BFAC3261}"/>
            </ac:picMkLst>
          </pc:picChg>
        </pc:sldLayoutChg>
      </pc:sldMasterChg>
    </pc:docChg>
  </pc:docChgLst>
  <pc:docChgLst>
    <pc:chgData name="Guest User" userId="S::urn:spo:anon#c95e8cdc298662ac48ec73a5e30695597c30f082f65a276ca796fffa63d6f921::" providerId="AD" clId="Web-{00C6AF04-96F2-0F1A-34AF-CB84FB5EEAE4}"/>
    <pc:docChg chg="modSld">
      <pc:chgData name="Guest User" userId="S::urn:spo:anon#c95e8cdc298662ac48ec73a5e30695597c30f082f65a276ca796fffa63d6f921::" providerId="AD" clId="Web-{00C6AF04-96F2-0F1A-34AF-CB84FB5EEAE4}" dt="2022-07-20T11:18:56.986" v="0"/>
      <pc:docMkLst>
        <pc:docMk/>
      </pc:docMkLst>
      <pc:sldChg chg="addSp">
        <pc:chgData name="Guest User" userId="S::urn:spo:anon#c95e8cdc298662ac48ec73a5e30695597c30f082f65a276ca796fffa63d6f921::" providerId="AD" clId="Web-{00C6AF04-96F2-0F1A-34AF-CB84FB5EEAE4}" dt="2022-07-20T11:18:56.986" v="0"/>
        <pc:sldMkLst>
          <pc:docMk/>
          <pc:sldMk cId="3146836023" sldId="386"/>
        </pc:sldMkLst>
        <pc:spChg chg="add">
          <ac:chgData name="Guest User" userId="S::urn:spo:anon#c95e8cdc298662ac48ec73a5e30695597c30f082f65a276ca796fffa63d6f921::" providerId="AD" clId="Web-{00C6AF04-96F2-0F1A-34AF-CB84FB5EEAE4}" dt="2022-07-20T11:18:56.986" v="0"/>
          <ac:spMkLst>
            <pc:docMk/>
            <pc:sldMk cId="3146836023" sldId="386"/>
            <ac:spMk id="2" creationId="{291C87B4-2C92-7B9C-2A07-70E940EC1EE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3ED4D7-B5FB-F54F-8A82-CA1969617E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ahoma" panose="020B0604030504040204" pitchFamily="34" charset="0"/>
            </a:endParaRPr>
          </a:p>
        </p:txBody>
      </p:sp>
      <p:sp>
        <p:nvSpPr>
          <p:cNvPr id="3" name="Date Placeholder 2">
            <a:extLst>
              <a:ext uri="{FF2B5EF4-FFF2-40B4-BE49-F238E27FC236}">
                <a16:creationId xmlns:a16="http://schemas.microsoft.com/office/drawing/2014/main" id="{FB9B3C2F-2367-6144-8AFC-26B656BA50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1CEFDC-FE09-BF49-B83A-7FAE3B2388F1}" type="datetimeFigureOut">
              <a:rPr lang="en-US" smtClean="0">
                <a:latin typeface="Tahoma" panose="020B0604030504040204" pitchFamily="34" charset="0"/>
              </a:rPr>
              <a:t>4/23/2024</a:t>
            </a:fld>
            <a:endParaRPr lang="en-US" dirty="0">
              <a:latin typeface="Tahoma" panose="020B0604030504040204" pitchFamily="34" charset="0"/>
            </a:endParaRPr>
          </a:p>
        </p:txBody>
      </p:sp>
      <p:sp>
        <p:nvSpPr>
          <p:cNvPr id="4" name="Footer Placeholder 3">
            <a:extLst>
              <a:ext uri="{FF2B5EF4-FFF2-40B4-BE49-F238E27FC236}">
                <a16:creationId xmlns:a16="http://schemas.microsoft.com/office/drawing/2014/main" id="{56DD69E2-4E1F-0A4C-8EEE-4CBE885CBD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ahoma" panose="020B0604030504040204" pitchFamily="34" charset="0"/>
            </a:endParaRPr>
          </a:p>
        </p:txBody>
      </p:sp>
      <p:sp>
        <p:nvSpPr>
          <p:cNvPr id="5" name="Slide Number Placeholder 4">
            <a:extLst>
              <a:ext uri="{FF2B5EF4-FFF2-40B4-BE49-F238E27FC236}">
                <a16:creationId xmlns:a16="http://schemas.microsoft.com/office/drawing/2014/main" id="{403A5957-AD62-7340-9A9F-7FFB3C26D5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B9B82-FDD9-DA49-B0B7-4DEFE7B460DC}" type="slidenum">
              <a:rPr lang="en-US" smtClean="0">
                <a:latin typeface="Tahoma" panose="020B0604030504040204" pitchFamily="34" charset="0"/>
              </a:rPr>
              <a:t>‹#›</a:t>
            </a:fld>
            <a:endParaRPr lang="en-US" dirty="0">
              <a:latin typeface="Tahoma" panose="020B0604030504040204" pitchFamily="34" charset="0"/>
            </a:endParaRPr>
          </a:p>
        </p:txBody>
      </p:sp>
    </p:spTree>
    <p:extLst>
      <p:ext uri="{BB962C8B-B14F-4D97-AF65-F5344CB8AC3E}">
        <p14:creationId xmlns:p14="http://schemas.microsoft.com/office/powerpoint/2010/main" val="251850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ahoma" panose="020B0604030504040204" pitchFamily="34" charset="0"/>
              </a:defRPr>
            </a:lvl1pPr>
          </a:lstStyle>
          <a:p>
            <a:fld id="{58129136-30D4-B24F-B74A-6FA5209E0F18}" type="datetimeFigureOut">
              <a:rPr lang="en-US" smtClean="0"/>
              <a:pPr/>
              <a:t>4/23/2024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ahoma" panose="020B0604030504040204" pitchFamily="34" charset="0"/>
              </a:defRPr>
            </a:lvl1pPr>
          </a:lstStyle>
          <a:p>
            <a:fld id="{85D18CBD-F232-3048-9714-536970B9A52D}" type="slidenum">
              <a:rPr lang="en-US" smtClean="0"/>
              <a:pPr/>
              <a:t>‹#›</a:t>
            </a:fld>
            <a:endParaRPr lang="en-US" dirty="0"/>
          </a:p>
        </p:txBody>
      </p:sp>
    </p:spTree>
    <p:extLst>
      <p:ext uri="{BB962C8B-B14F-4D97-AF65-F5344CB8AC3E}">
        <p14:creationId xmlns:p14="http://schemas.microsoft.com/office/powerpoint/2010/main" val="298237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ahoma" panose="020B0604030504040204" pitchFamily="34" charset="0"/>
        <a:ea typeface="+mn-ea"/>
        <a:cs typeface="+mn-cs"/>
      </a:defRPr>
    </a:lvl1pPr>
    <a:lvl2pPr marL="457200" algn="l" defTabSz="914400" rtl="0" eaLnBrk="1" latinLnBrk="0" hangingPunct="1">
      <a:defRPr sz="1200" b="0" i="0" kern="1200">
        <a:solidFill>
          <a:schemeClr val="tx1"/>
        </a:solidFill>
        <a:latin typeface="Tahoma" panose="020B0604030504040204" pitchFamily="34" charset="0"/>
        <a:ea typeface="+mn-ea"/>
        <a:cs typeface="+mn-cs"/>
      </a:defRPr>
    </a:lvl2pPr>
    <a:lvl3pPr marL="914400" algn="l" defTabSz="914400" rtl="0" eaLnBrk="1" latinLnBrk="0" hangingPunct="1">
      <a:defRPr sz="1200" b="0" i="0" kern="1200">
        <a:solidFill>
          <a:schemeClr val="tx1"/>
        </a:solidFill>
        <a:latin typeface="Tahoma" panose="020B0604030504040204" pitchFamily="34" charset="0"/>
        <a:ea typeface="+mn-ea"/>
        <a:cs typeface="+mn-cs"/>
      </a:defRPr>
    </a:lvl3pPr>
    <a:lvl4pPr marL="1371600" algn="l" defTabSz="914400" rtl="0" eaLnBrk="1" latinLnBrk="0" hangingPunct="1">
      <a:defRPr sz="1200" b="0" i="0" kern="1200">
        <a:solidFill>
          <a:schemeClr val="tx1"/>
        </a:solidFill>
        <a:latin typeface="Tahoma" panose="020B0604030504040204" pitchFamily="34" charset="0"/>
        <a:ea typeface="+mn-ea"/>
        <a:cs typeface="+mn-cs"/>
      </a:defRPr>
    </a:lvl4pPr>
    <a:lvl5pPr marL="1828800" algn="l" defTabSz="914400" rtl="0" eaLnBrk="1" latinLnBrk="0" hangingPunct="1">
      <a:defRPr sz="1200" b="0" i="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18CBD-F232-3048-9714-536970B9A52D}" type="slidenum">
              <a:rPr lang="en-US" smtClean="0"/>
              <a:pPr/>
              <a:t>1</a:t>
            </a:fld>
            <a:endParaRPr lang="en-US" dirty="0"/>
          </a:p>
        </p:txBody>
      </p:sp>
    </p:spTree>
    <p:extLst>
      <p:ext uri="{BB962C8B-B14F-4D97-AF65-F5344CB8AC3E}">
        <p14:creationId xmlns:p14="http://schemas.microsoft.com/office/powerpoint/2010/main" val="195493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DINOT" panose="020B0504020101020102" pitchFamily="34" charset="0"/>
                <a:ea typeface="Times New Roman" panose="02020603050405020304" pitchFamily="18" charset="0"/>
              </a:rPr>
              <a:t>The Alumni Leadership Council is comprised of NAF alumni of all ages who hail from around the country. Members are appointed based on involvement with, support of, and commitment to NAF students and alumni. Council members have embraced NAF's public-private partnership model and the organization’s mission to empower high school students to achieve college and career success.</a:t>
            </a:r>
          </a:p>
          <a:p>
            <a:pPr marL="0" marR="0">
              <a:spcBef>
                <a:spcPts val="0"/>
              </a:spcBef>
              <a:spcAft>
                <a:spcPts val="0"/>
              </a:spcAft>
            </a:pPr>
            <a:endParaRPr lang="en-US" sz="1200" dirty="0">
              <a:effectLst/>
              <a:latin typeface="DINOT" panose="020B0504020101020102" pitchFamily="34" charset="0"/>
              <a:ea typeface="Times New Roman" panose="02020603050405020304" pitchFamily="18" charset="0"/>
            </a:endParaRPr>
          </a:p>
          <a:p>
            <a:pPr marL="0" marR="0">
              <a:spcBef>
                <a:spcPts val="0"/>
              </a:spcBef>
              <a:spcAft>
                <a:spcPts val="0"/>
              </a:spcAft>
            </a:pPr>
            <a:r>
              <a:rPr lang="en-US" sz="1200" dirty="0">
                <a:effectLst/>
                <a:latin typeface="DINOT" panose="020B0504020101020102" pitchFamily="34" charset="0"/>
                <a:ea typeface="Times New Roman" panose="02020603050405020304" pitchFamily="18" charset="0"/>
              </a:rPr>
              <a:t>ALC members plan and attend NAF alumni events, speak at NAF national events, serve as mentors, give back to their local academies, and much more.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5D18CBD-F232-3048-9714-536970B9A52D}" type="slidenum">
              <a:rPr lang="en-US" smtClean="0"/>
              <a:pPr/>
              <a:t>2</a:t>
            </a:fld>
            <a:endParaRPr lang="en-US" dirty="0"/>
          </a:p>
        </p:txBody>
      </p:sp>
    </p:spTree>
    <p:extLst>
      <p:ext uri="{BB962C8B-B14F-4D97-AF65-F5344CB8AC3E}">
        <p14:creationId xmlns:p14="http://schemas.microsoft.com/office/powerpoint/2010/main" val="185410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18CBD-F232-3048-9714-536970B9A52D}" type="slidenum">
              <a:rPr lang="en-US" smtClean="0"/>
              <a:pPr/>
              <a:t>3</a:t>
            </a:fld>
            <a:endParaRPr lang="en-US" dirty="0"/>
          </a:p>
        </p:txBody>
      </p:sp>
    </p:spTree>
    <p:extLst>
      <p:ext uri="{BB962C8B-B14F-4D97-AF65-F5344CB8AC3E}">
        <p14:creationId xmlns:p14="http://schemas.microsoft.com/office/powerpoint/2010/main" val="1585275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18CBD-F232-3048-9714-536970B9A52D}" type="slidenum">
              <a:rPr lang="en-US" smtClean="0"/>
              <a:pPr/>
              <a:t>4</a:t>
            </a:fld>
            <a:endParaRPr lang="en-US" dirty="0"/>
          </a:p>
        </p:txBody>
      </p:sp>
    </p:spTree>
    <p:extLst>
      <p:ext uri="{BB962C8B-B14F-4D97-AF65-F5344CB8AC3E}">
        <p14:creationId xmlns:p14="http://schemas.microsoft.com/office/powerpoint/2010/main" val="422670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18CBD-F232-3048-9714-536970B9A52D}" type="slidenum">
              <a:rPr lang="en-US" smtClean="0"/>
              <a:pPr/>
              <a:t>5</a:t>
            </a:fld>
            <a:endParaRPr lang="en-US" dirty="0"/>
          </a:p>
        </p:txBody>
      </p:sp>
    </p:spTree>
    <p:extLst>
      <p:ext uri="{BB962C8B-B14F-4D97-AF65-F5344CB8AC3E}">
        <p14:creationId xmlns:p14="http://schemas.microsoft.com/office/powerpoint/2010/main" val="3714639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838200" y="1266031"/>
            <a:ext cx="5479473" cy="3038908"/>
          </a:xfrm>
        </p:spPr>
        <p:txBody>
          <a:bodyPr lIns="0" tIns="0" rIns="0" bIns="0"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6392877-247A-AD4D-8356-D64E2FE87D4D}"/>
              </a:ext>
            </a:extLst>
          </p:cNvPr>
          <p:cNvSpPr>
            <a:spLocks noGrp="1"/>
          </p:cNvSpPr>
          <p:nvPr>
            <p:ph type="subTitle" idx="1"/>
          </p:nvPr>
        </p:nvSpPr>
        <p:spPr>
          <a:xfrm>
            <a:off x="838200" y="4544290"/>
            <a:ext cx="5479473" cy="748145"/>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Oval 6">
            <a:extLst>
              <a:ext uri="{FF2B5EF4-FFF2-40B4-BE49-F238E27FC236}">
                <a16:creationId xmlns:a16="http://schemas.microsoft.com/office/drawing/2014/main" id="{7531DEB4-33DD-604A-98D4-656E9E251BFD}"/>
              </a:ext>
            </a:extLst>
          </p:cNvPr>
          <p:cNvSpPr/>
          <p:nvPr userDrawn="1"/>
        </p:nvSpPr>
        <p:spPr>
          <a:xfrm>
            <a:off x="7430142" y="-3235072"/>
            <a:ext cx="13305912" cy="13305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8" name="Picture 7">
            <a:extLst>
              <a:ext uri="{FF2B5EF4-FFF2-40B4-BE49-F238E27FC236}">
                <a16:creationId xmlns:a16="http://schemas.microsoft.com/office/drawing/2014/main" id="{E6CC53FC-C6EC-C14F-AA41-16F564BA6F45}"/>
              </a:ext>
            </a:extLst>
          </p:cNvPr>
          <p:cNvPicPr>
            <a:picLocks noChangeAspect="1"/>
          </p:cNvPicPr>
          <p:nvPr userDrawn="1"/>
        </p:nvPicPr>
        <p:blipFill>
          <a:blip r:embed="rId2"/>
          <a:stretch>
            <a:fillRect/>
          </a:stretch>
        </p:blipFill>
        <p:spPr>
          <a:xfrm>
            <a:off x="8153400" y="2629220"/>
            <a:ext cx="3454002" cy="1577328"/>
          </a:xfrm>
          <a:prstGeom prst="rect">
            <a:avLst/>
          </a:prstGeom>
        </p:spPr>
      </p:pic>
    </p:spTree>
    <p:extLst>
      <p:ext uri="{BB962C8B-B14F-4D97-AF65-F5344CB8AC3E}">
        <p14:creationId xmlns:p14="http://schemas.microsoft.com/office/powerpoint/2010/main" val="388351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1660358"/>
            <a:ext cx="10947400"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0" indent="-279400"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09" y="6173786"/>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10" name="Rectangle 9">
            <a:extLst>
              <a:ext uri="{FF2B5EF4-FFF2-40B4-BE49-F238E27FC236}">
                <a16:creationId xmlns:a16="http://schemas.microsoft.com/office/drawing/2014/main" id="{EE853311-50E8-7743-92E9-230DD7BDF466}"/>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11" name="Oval 10">
            <a:extLst>
              <a:ext uri="{FF2B5EF4-FFF2-40B4-BE49-F238E27FC236}">
                <a16:creationId xmlns:a16="http://schemas.microsoft.com/office/drawing/2014/main" id="{FA9F18C3-E174-5046-912D-7AA8BDE9F721}"/>
              </a:ext>
            </a:extLst>
          </p:cNvPr>
          <p:cNvSpPr/>
          <p:nvPr userDrawn="1"/>
        </p:nvSpPr>
        <p:spPr>
          <a:xfrm>
            <a:off x="10755866" y="5690572"/>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14" name="Picture 13">
            <a:extLst>
              <a:ext uri="{FF2B5EF4-FFF2-40B4-BE49-F238E27FC236}">
                <a16:creationId xmlns:a16="http://schemas.microsoft.com/office/drawing/2014/main" id="{9EC69B0B-DB63-5B4B-A07D-AAC0EC52DEDE}"/>
              </a:ext>
            </a:extLst>
          </p:cNvPr>
          <p:cNvPicPr>
            <a:picLocks noChangeAspect="1"/>
          </p:cNvPicPr>
          <p:nvPr userDrawn="1"/>
        </p:nvPicPr>
        <p:blipFill>
          <a:blip r:embed="rId2"/>
          <a:stretch>
            <a:fillRect/>
          </a:stretch>
        </p:blipFill>
        <p:spPr>
          <a:xfrm>
            <a:off x="11293217" y="6079865"/>
            <a:ext cx="552966" cy="552966"/>
          </a:xfrm>
          <a:prstGeom prst="rect">
            <a:avLst/>
          </a:prstGeom>
        </p:spPr>
      </p:pic>
    </p:spTree>
    <p:extLst>
      <p:ext uri="{BB962C8B-B14F-4D97-AF65-F5344CB8AC3E}">
        <p14:creationId xmlns:p14="http://schemas.microsoft.com/office/powerpoint/2010/main" val="3646660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7"/>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6"/>
            <a:ext cx="940904"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9" name="Oval 8">
            <a:extLst>
              <a:ext uri="{FF2B5EF4-FFF2-40B4-BE49-F238E27FC236}">
                <a16:creationId xmlns:a16="http://schemas.microsoft.com/office/drawing/2014/main" id="{07160C27-B8EB-DF48-84FC-A3C6FB17C33C}"/>
              </a:ext>
            </a:extLst>
          </p:cNvPr>
          <p:cNvSpPr/>
          <p:nvPr userDrawn="1"/>
        </p:nvSpPr>
        <p:spPr>
          <a:xfrm>
            <a:off x="10755866" y="5690572"/>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12" name="Picture 11">
            <a:extLst>
              <a:ext uri="{FF2B5EF4-FFF2-40B4-BE49-F238E27FC236}">
                <a16:creationId xmlns:a16="http://schemas.microsoft.com/office/drawing/2014/main" id="{94E9AB1F-36A8-FB40-80B4-BECEE173CAA9}"/>
              </a:ext>
            </a:extLst>
          </p:cNvPr>
          <p:cNvPicPr>
            <a:picLocks noChangeAspect="1"/>
          </p:cNvPicPr>
          <p:nvPr userDrawn="1"/>
        </p:nvPicPr>
        <p:blipFill>
          <a:blip r:embed="rId2"/>
          <a:stretch>
            <a:fillRect/>
          </a:stretch>
        </p:blipFill>
        <p:spPr>
          <a:xfrm>
            <a:off x="11293217" y="6079865"/>
            <a:ext cx="552966" cy="552966"/>
          </a:xfrm>
          <a:prstGeom prst="rect">
            <a:avLst/>
          </a:prstGeom>
        </p:spPr>
      </p:pic>
    </p:spTree>
    <p:extLst>
      <p:ext uri="{BB962C8B-B14F-4D97-AF65-F5344CB8AC3E}">
        <p14:creationId xmlns:p14="http://schemas.microsoft.com/office/powerpoint/2010/main" val="2574004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1660358"/>
            <a:ext cx="10947400"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0" indent="-279400"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7"/>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6"/>
            <a:ext cx="940904"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11" name="Rectangle 10">
            <a:extLst>
              <a:ext uri="{FF2B5EF4-FFF2-40B4-BE49-F238E27FC236}">
                <a16:creationId xmlns:a16="http://schemas.microsoft.com/office/drawing/2014/main" id="{58FE96F9-9812-074B-8A2A-AA6F549DA969}"/>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13" name="Oval 12">
            <a:extLst>
              <a:ext uri="{FF2B5EF4-FFF2-40B4-BE49-F238E27FC236}">
                <a16:creationId xmlns:a16="http://schemas.microsoft.com/office/drawing/2014/main" id="{8D381CF3-97E8-0E46-BE49-D333DA252829}"/>
              </a:ext>
            </a:extLst>
          </p:cNvPr>
          <p:cNvSpPr/>
          <p:nvPr userDrawn="1"/>
        </p:nvSpPr>
        <p:spPr>
          <a:xfrm>
            <a:off x="10755866" y="5690572"/>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14" name="Picture 13">
            <a:extLst>
              <a:ext uri="{FF2B5EF4-FFF2-40B4-BE49-F238E27FC236}">
                <a16:creationId xmlns:a16="http://schemas.microsoft.com/office/drawing/2014/main" id="{1A12E302-4F45-C049-9CDD-2E235C10F8F5}"/>
              </a:ext>
            </a:extLst>
          </p:cNvPr>
          <p:cNvPicPr>
            <a:picLocks noChangeAspect="1"/>
          </p:cNvPicPr>
          <p:nvPr userDrawn="1"/>
        </p:nvPicPr>
        <p:blipFill>
          <a:blip r:embed="rId2"/>
          <a:stretch>
            <a:fillRect/>
          </a:stretch>
        </p:blipFill>
        <p:spPr>
          <a:xfrm>
            <a:off x="11293217" y="6079865"/>
            <a:ext cx="552966" cy="552966"/>
          </a:xfrm>
          <a:prstGeom prst="rect">
            <a:avLst/>
          </a:prstGeom>
        </p:spPr>
      </p:pic>
    </p:spTree>
    <p:extLst>
      <p:ext uri="{BB962C8B-B14F-4D97-AF65-F5344CB8AC3E}">
        <p14:creationId xmlns:p14="http://schemas.microsoft.com/office/powerpoint/2010/main" val="2293651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1660358"/>
            <a:ext cx="10947400"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0" indent="-279400"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09" y="6173786"/>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10" name="Rectangle 9">
            <a:extLst>
              <a:ext uri="{FF2B5EF4-FFF2-40B4-BE49-F238E27FC236}">
                <a16:creationId xmlns:a16="http://schemas.microsoft.com/office/drawing/2014/main" id="{77507478-DEF7-0948-B0E6-4AB6A83AAC6F}"/>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11" name="Oval 10">
            <a:extLst>
              <a:ext uri="{FF2B5EF4-FFF2-40B4-BE49-F238E27FC236}">
                <a16:creationId xmlns:a16="http://schemas.microsoft.com/office/drawing/2014/main" id="{1F579305-8830-C340-9FD4-7336A3CCB443}"/>
              </a:ext>
            </a:extLst>
          </p:cNvPr>
          <p:cNvSpPr/>
          <p:nvPr userDrawn="1"/>
        </p:nvSpPr>
        <p:spPr>
          <a:xfrm>
            <a:off x="10755866" y="5690572"/>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14" name="Picture 13">
            <a:extLst>
              <a:ext uri="{FF2B5EF4-FFF2-40B4-BE49-F238E27FC236}">
                <a16:creationId xmlns:a16="http://schemas.microsoft.com/office/drawing/2014/main" id="{AA107F29-4D1E-D04A-B14A-B0FF37E69952}"/>
              </a:ext>
            </a:extLst>
          </p:cNvPr>
          <p:cNvPicPr>
            <a:picLocks noChangeAspect="1"/>
          </p:cNvPicPr>
          <p:nvPr userDrawn="1"/>
        </p:nvPicPr>
        <p:blipFill>
          <a:blip r:embed="rId2"/>
          <a:stretch>
            <a:fillRect/>
          </a:stretch>
        </p:blipFill>
        <p:spPr>
          <a:xfrm>
            <a:off x="11293217" y="6079865"/>
            <a:ext cx="552966" cy="552966"/>
          </a:xfrm>
          <a:prstGeom prst="rect">
            <a:avLst/>
          </a:prstGeom>
        </p:spPr>
      </p:pic>
    </p:spTree>
    <p:extLst>
      <p:ext uri="{BB962C8B-B14F-4D97-AF65-F5344CB8AC3E}">
        <p14:creationId xmlns:p14="http://schemas.microsoft.com/office/powerpoint/2010/main" val="3846275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7"/>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6"/>
            <a:ext cx="940904"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13" name="Oval 12">
            <a:extLst>
              <a:ext uri="{FF2B5EF4-FFF2-40B4-BE49-F238E27FC236}">
                <a16:creationId xmlns:a16="http://schemas.microsoft.com/office/drawing/2014/main" id="{7BFCBEE1-862A-2D40-B030-1726358EF49F}"/>
              </a:ext>
            </a:extLst>
          </p:cNvPr>
          <p:cNvSpPr/>
          <p:nvPr userDrawn="1"/>
        </p:nvSpPr>
        <p:spPr>
          <a:xfrm>
            <a:off x="10755866" y="5690572"/>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14" name="Picture 13">
            <a:extLst>
              <a:ext uri="{FF2B5EF4-FFF2-40B4-BE49-F238E27FC236}">
                <a16:creationId xmlns:a16="http://schemas.microsoft.com/office/drawing/2014/main" id="{D1ECF2DA-04E1-4F49-A038-0EEDDB76C960}"/>
              </a:ext>
            </a:extLst>
          </p:cNvPr>
          <p:cNvPicPr>
            <a:picLocks noChangeAspect="1"/>
          </p:cNvPicPr>
          <p:nvPr userDrawn="1"/>
        </p:nvPicPr>
        <p:blipFill>
          <a:blip r:embed="rId2"/>
          <a:stretch>
            <a:fillRect/>
          </a:stretch>
        </p:blipFill>
        <p:spPr>
          <a:xfrm>
            <a:off x="11293217" y="6079865"/>
            <a:ext cx="552966" cy="552966"/>
          </a:xfrm>
          <a:prstGeom prst="rect">
            <a:avLst/>
          </a:prstGeom>
        </p:spPr>
      </p:pic>
    </p:spTree>
    <p:extLst>
      <p:ext uri="{BB962C8B-B14F-4D97-AF65-F5344CB8AC3E}">
        <p14:creationId xmlns:p14="http://schemas.microsoft.com/office/powerpoint/2010/main" val="2774637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299" y="372001"/>
            <a:ext cx="706396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299" y="2107095"/>
            <a:ext cx="7063961" cy="3684105"/>
          </a:xfrm>
        </p:spPr>
        <p:txBody>
          <a:bodyPr lIns="0" tIns="0" rIns="0" bIns="0">
            <a:normAutofit/>
          </a:bodyPr>
          <a:lstStyle>
            <a:lvl1pPr marL="0" indent="0" algn="l">
              <a:spcAft>
                <a:spcPts val="600"/>
              </a:spcAft>
              <a:buNone/>
              <a:defRPr sz="2000">
                <a:solidFill>
                  <a:schemeClr val="tx1">
                    <a:lumMod val="75000"/>
                    <a:lumOff val="25000"/>
                  </a:schemeClr>
                </a:solidFill>
              </a:defRPr>
            </a:lvl1pPr>
            <a:lvl2pPr marL="279400" indent="-279400" algn="l">
              <a:spcAft>
                <a:spcPts val="600"/>
              </a:spcAft>
              <a:tabLst/>
              <a:defRPr sz="1800">
                <a:solidFill>
                  <a:schemeClr val="tx1">
                    <a:lumMod val="75000"/>
                    <a:lumOff val="25000"/>
                  </a:schemeClr>
                </a:solidFill>
              </a:defRPr>
            </a:lvl2pPr>
            <a:lvl3pPr algn="l">
              <a:spcAft>
                <a:spcPts val="600"/>
              </a:spcAft>
              <a:defRPr sz="1600">
                <a:solidFill>
                  <a:schemeClr val="tx1">
                    <a:lumMod val="75000"/>
                    <a:lumOff val="25000"/>
                  </a:schemeClr>
                </a:solidFill>
              </a:defRPr>
            </a:lvl3pPr>
            <a:lvl4pPr algn="l">
              <a:spcAft>
                <a:spcPts val="600"/>
              </a:spcAft>
              <a:defRPr sz="1400">
                <a:solidFill>
                  <a:schemeClr val="tx1">
                    <a:lumMod val="75000"/>
                    <a:lumOff val="25000"/>
                  </a:schemeClr>
                </a:solidFill>
              </a:defRPr>
            </a:lvl4pPr>
            <a:lvl5pPr algn="l">
              <a:spcAft>
                <a:spcPts val="600"/>
              </a:spcAft>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7BE7813-782B-0A43-9468-D2E83A072B84}"/>
              </a:ext>
            </a:extLst>
          </p:cNvPr>
          <p:cNvSpPr>
            <a:spLocks noGrp="1"/>
          </p:cNvSpPr>
          <p:nvPr>
            <p:ph type="pic" sz="quarter" idx="13"/>
          </p:nvPr>
        </p:nvSpPr>
        <p:spPr>
          <a:xfrm>
            <a:off x="8017565" y="0"/>
            <a:ext cx="4174435" cy="6902450"/>
          </a:xfrm>
          <a:gradFill>
            <a:gsLst>
              <a:gs pos="0">
                <a:schemeClr val="accent4"/>
              </a:gs>
              <a:gs pos="100000">
                <a:schemeClr val="accent5"/>
              </a:gs>
            </a:gsLst>
            <a:lin ang="6600000" scaled="0"/>
          </a:gradFill>
        </p:spPr>
        <p:txBody>
          <a:bodyPr anchor="ctr" anchorCtr="0"/>
          <a:lstStyle>
            <a:lvl1pPr marL="0" indent="0" algn="ctr">
              <a:buFontTx/>
              <a:buNone/>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1222AED7-74A4-409D-937A-C9301CCA8393}"/>
              </a:ext>
            </a:extLst>
          </p:cNvPr>
          <p:cNvSpPr>
            <a:spLocks noGrp="1"/>
          </p:cNvSpPr>
          <p:nvPr>
            <p:ph type="sldNum" sz="quarter" idx="12"/>
          </p:nvPr>
        </p:nvSpPr>
        <p:spPr>
          <a:xfrm>
            <a:off x="622300" y="6173787"/>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Footer Placeholder 4">
            <a:extLst>
              <a:ext uri="{FF2B5EF4-FFF2-40B4-BE49-F238E27FC236}">
                <a16:creationId xmlns:a16="http://schemas.microsoft.com/office/drawing/2014/main" id="{742E0EF9-D843-4D45-A795-8C0ADE835B51}"/>
              </a:ext>
            </a:extLst>
          </p:cNvPr>
          <p:cNvSpPr>
            <a:spLocks noGrp="1"/>
          </p:cNvSpPr>
          <p:nvPr>
            <p:ph type="ftr" sz="quarter" idx="3"/>
          </p:nvPr>
        </p:nvSpPr>
        <p:spPr>
          <a:xfrm>
            <a:off x="967409" y="6173786"/>
            <a:ext cx="940904"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2875635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299" y="372001"/>
            <a:ext cx="1096010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299" y="2107095"/>
            <a:ext cx="10960101" cy="3684105"/>
          </a:xfrm>
        </p:spPr>
        <p:txBody>
          <a:bodyPr lIns="0" tIns="0" rIns="0" bIns="0">
            <a:normAutofit/>
          </a:bodyPr>
          <a:lstStyle>
            <a:lvl1pPr marL="0" indent="0" algn="l">
              <a:spcAft>
                <a:spcPts val="600"/>
              </a:spcAft>
              <a:buNone/>
              <a:defRPr sz="2000">
                <a:solidFill>
                  <a:schemeClr val="tx1">
                    <a:lumMod val="75000"/>
                    <a:lumOff val="25000"/>
                  </a:schemeClr>
                </a:solidFill>
              </a:defRPr>
            </a:lvl1pPr>
            <a:lvl2pPr marL="279400" indent="-279400" algn="l">
              <a:spcAft>
                <a:spcPts val="600"/>
              </a:spcAft>
              <a:tabLst/>
              <a:defRPr sz="1800">
                <a:solidFill>
                  <a:schemeClr val="tx1">
                    <a:lumMod val="75000"/>
                    <a:lumOff val="25000"/>
                  </a:schemeClr>
                </a:solidFill>
              </a:defRPr>
            </a:lvl2pPr>
            <a:lvl3pPr algn="l">
              <a:spcAft>
                <a:spcPts val="600"/>
              </a:spcAft>
              <a:defRPr sz="1600">
                <a:solidFill>
                  <a:schemeClr val="tx1">
                    <a:lumMod val="75000"/>
                    <a:lumOff val="25000"/>
                  </a:schemeClr>
                </a:solidFill>
              </a:defRPr>
            </a:lvl3pPr>
            <a:lvl4pPr algn="l">
              <a:spcAft>
                <a:spcPts val="600"/>
              </a:spcAft>
              <a:defRPr sz="1400">
                <a:solidFill>
                  <a:schemeClr val="tx1">
                    <a:lumMod val="75000"/>
                    <a:lumOff val="25000"/>
                  </a:schemeClr>
                </a:solidFill>
              </a:defRPr>
            </a:lvl4pPr>
            <a:lvl5pPr algn="l">
              <a:spcAft>
                <a:spcPts val="600"/>
              </a:spcAft>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83B7D89D-282E-4E91-B1A7-B1E8B3E01B0F}"/>
              </a:ext>
            </a:extLst>
          </p:cNvPr>
          <p:cNvSpPr>
            <a:spLocks noGrp="1"/>
          </p:cNvSpPr>
          <p:nvPr>
            <p:ph type="sldNum" sz="quarter" idx="12"/>
          </p:nvPr>
        </p:nvSpPr>
        <p:spPr>
          <a:xfrm>
            <a:off x="622300" y="6173787"/>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1" name="Footer Placeholder 4">
            <a:extLst>
              <a:ext uri="{FF2B5EF4-FFF2-40B4-BE49-F238E27FC236}">
                <a16:creationId xmlns:a16="http://schemas.microsoft.com/office/drawing/2014/main" id="{7234BCD5-BB47-4E91-B6A7-73BC0E784AC5}"/>
              </a:ext>
            </a:extLst>
          </p:cNvPr>
          <p:cNvSpPr>
            <a:spLocks noGrp="1"/>
          </p:cNvSpPr>
          <p:nvPr>
            <p:ph type="ftr" sz="quarter" idx="3"/>
          </p:nvPr>
        </p:nvSpPr>
        <p:spPr>
          <a:xfrm>
            <a:off x="967409" y="6173786"/>
            <a:ext cx="940904"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2245612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bg>
      <p:bgPr>
        <a:gradFill flip="none" rotWithShape="1">
          <a:gsLst>
            <a:gs pos="0">
              <a:schemeClr val="accent5"/>
            </a:gs>
            <a:gs pos="100000">
              <a:schemeClr val="accent4"/>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299" y="372001"/>
            <a:ext cx="10960101" cy="1612318"/>
          </a:xfrm>
        </p:spPr>
        <p:txBody>
          <a:bodyPr lIns="0" tIns="0" rIns="0" bIns="0" anchor="ctr" anchorCtr="0">
            <a:normAutofit/>
          </a:bodyPr>
          <a:lstStyle>
            <a:lvl1pPr algn="l">
              <a:defRPr sz="32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299" y="2107095"/>
            <a:ext cx="10960101" cy="3684105"/>
          </a:xfrm>
        </p:spPr>
        <p:txBody>
          <a:bodyPr lIns="0" tIns="0" rIns="0" bIns="0">
            <a:normAutofit/>
          </a:bodyPr>
          <a:lstStyle>
            <a:lvl1pPr marL="0" indent="0" algn="l">
              <a:spcAft>
                <a:spcPts val="600"/>
              </a:spcAft>
              <a:buNone/>
              <a:defRPr sz="2000">
                <a:solidFill>
                  <a:schemeClr val="bg1"/>
                </a:solidFill>
              </a:defRPr>
            </a:lvl1pPr>
            <a:lvl2pPr marL="279400" indent="-279400" algn="l">
              <a:spcAft>
                <a:spcPts val="600"/>
              </a:spcAft>
              <a:tabLst/>
              <a:defRPr sz="1800">
                <a:solidFill>
                  <a:schemeClr val="bg1"/>
                </a:solidFill>
              </a:defRPr>
            </a:lvl2pPr>
            <a:lvl3pPr algn="l">
              <a:spcAft>
                <a:spcPts val="600"/>
              </a:spcAft>
              <a:defRPr sz="1600">
                <a:solidFill>
                  <a:schemeClr val="bg1"/>
                </a:solidFill>
              </a:defRPr>
            </a:lvl3pPr>
            <a:lvl4pPr algn="l">
              <a:spcAft>
                <a:spcPts val="600"/>
              </a:spcAft>
              <a:defRPr sz="1400">
                <a:solidFill>
                  <a:schemeClr val="bg1"/>
                </a:solidFill>
              </a:defRPr>
            </a:lvl4pPr>
            <a:lvl5pPr algn="l">
              <a:spcAft>
                <a:spcPts val="600"/>
              </a:spcAft>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8767DCB6-AA93-473D-933B-21982B22C54D}"/>
              </a:ext>
            </a:extLst>
          </p:cNvPr>
          <p:cNvSpPr>
            <a:spLocks noGrp="1"/>
          </p:cNvSpPr>
          <p:nvPr>
            <p:ph type="sldNum" sz="quarter" idx="12"/>
          </p:nvPr>
        </p:nvSpPr>
        <p:spPr>
          <a:xfrm>
            <a:off x="622300" y="6173787"/>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1" name="Footer Placeholder 4">
            <a:extLst>
              <a:ext uri="{FF2B5EF4-FFF2-40B4-BE49-F238E27FC236}">
                <a16:creationId xmlns:a16="http://schemas.microsoft.com/office/drawing/2014/main" id="{4DA3E515-B70F-4655-9B36-914C127B0DA9}"/>
              </a:ext>
            </a:extLst>
          </p:cNvPr>
          <p:cNvSpPr>
            <a:spLocks noGrp="1"/>
          </p:cNvSpPr>
          <p:nvPr>
            <p:ph type="ftr" sz="quarter" idx="3"/>
          </p:nvPr>
        </p:nvSpPr>
        <p:spPr>
          <a:xfrm>
            <a:off x="967409" y="6173786"/>
            <a:ext cx="940904"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48265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299" y="372001"/>
            <a:ext cx="1096010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1C8E57CA-5BAE-4031-B57B-AD7D2564F86D}"/>
              </a:ext>
            </a:extLst>
          </p:cNvPr>
          <p:cNvSpPr>
            <a:spLocks noGrp="1"/>
          </p:cNvSpPr>
          <p:nvPr>
            <p:ph type="sldNum" sz="quarter" idx="12"/>
          </p:nvPr>
        </p:nvSpPr>
        <p:spPr>
          <a:xfrm>
            <a:off x="622300" y="6173787"/>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Footer Placeholder 4">
            <a:extLst>
              <a:ext uri="{FF2B5EF4-FFF2-40B4-BE49-F238E27FC236}">
                <a16:creationId xmlns:a16="http://schemas.microsoft.com/office/drawing/2014/main" id="{A0F100AE-05E6-4C2D-987D-1D3076E76BC2}"/>
              </a:ext>
            </a:extLst>
          </p:cNvPr>
          <p:cNvSpPr>
            <a:spLocks noGrp="1"/>
          </p:cNvSpPr>
          <p:nvPr>
            <p:ph type="ftr" sz="quarter" idx="3"/>
          </p:nvPr>
        </p:nvSpPr>
        <p:spPr>
          <a:xfrm>
            <a:off x="967409" y="6173786"/>
            <a:ext cx="940904"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2876936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7797403" y="1909546"/>
            <a:ext cx="3809999" cy="3038908"/>
          </a:xfrm>
        </p:spPr>
        <p:txBody>
          <a:bodyPr lIns="0" tIns="0" rIns="0" bIns="0" anchor="ctr" anchorCtr="0">
            <a:normAutofit/>
          </a:bodyPr>
          <a:lstStyle>
            <a:lvl1pPr algn="r">
              <a:defRPr sz="5400">
                <a:solidFill>
                  <a:schemeClr val="bg1"/>
                </a:solidFill>
              </a:defRPr>
            </a:lvl1pPr>
          </a:lstStyle>
          <a:p>
            <a:r>
              <a:rPr lang="en-US" dirty="0"/>
              <a:t>Click to edit Master title style</a:t>
            </a:r>
          </a:p>
        </p:txBody>
      </p:sp>
      <p:sp>
        <p:nvSpPr>
          <p:cNvPr id="7" name="Oval 6">
            <a:extLst>
              <a:ext uri="{FF2B5EF4-FFF2-40B4-BE49-F238E27FC236}">
                <a16:creationId xmlns:a16="http://schemas.microsoft.com/office/drawing/2014/main" id="{7531DEB4-33DD-604A-98D4-656E9E251BFD}"/>
              </a:ext>
            </a:extLst>
          </p:cNvPr>
          <p:cNvSpPr/>
          <p:nvPr userDrawn="1"/>
        </p:nvSpPr>
        <p:spPr>
          <a:xfrm>
            <a:off x="-1818190" y="-1238572"/>
            <a:ext cx="9335144" cy="9335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5" name="Picture 4">
            <a:extLst>
              <a:ext uri="{FF2B5EF4-FFF2-40B4-BE49-F238E27FC236}">
                <a16:creationId xmlns:a16="http://schemas.microsoft.com/office/drawing/2014/main" id="{B137343A-5D8E-1947-91FF-C9ACCCC8381D}"/>
              </a:ext>
            </a:extLst>
          </p:cNvPr>
          <p:cNvPicPr>
            <a:picLocks noChangeAspect="1"/>
          </p:cNvPicPr>
          <p:nvPr userDrawn="1"/>
        </p:nvPicPr>
        <p:blipFill>
          <a:blip r:embed="rId2"/>
          <a:stretch>
            <a:fillRect/>
          </a:stretch>
        </p:blipFill>
        <p:spPr>
          <a:xfrm>
            <a:off x="9448800" y="5440758"/>
            <a:ext cx="2158602" cy="989658"/>
          </a:xfrm>
          <a:prstGeom prst="rect">
            <a:avLst/>
          </a:prstGeom>
        </p:spPr>
      </p:pic>
      <p:sp>
        <p:nvSpPr>
          <p:cNvPr id="9" name="Text Placeholder 8">
            <a:extLst>
              <a:ext uri="{FF2B5EF4-FFF2-40B4-BE49-F238E27FC236}">
                <a16:creationId xmlns:a16="http://schemas.microsoft.com/office/drawing/2014/main" id="{CF620C17-4DC1-E142-A373-3794BB768EB1}"/>
              </a:ext>
            </a:extLst>
          </p:cNvPr>
          <p:cNvSpPr>
            <a:spLocks noGrp="1"/>
          </p:cNvSpPr>
          <p:nvPr>
            <p:ph type="body" sz="quarter" idx="10" hasCustomPrompt="1"/>
          </p:nvPr>
        </p:nvSpPr>
        <p:spPr>
          <a:xfrm>
            <a:off x="1778000" y="1206500"/>
            <a:ext cx="4787900" cy="4445000"/>
          </a:xfrm>
        </p:spPr>
        <p:txBody>
          <a:bodyPr anchor="ctr" anchorCtr="0"/>
          <a:lstStyle>
            <a:lvl1pPr marL="0" indent="0">
              <a:spcBef>
                <a:spcPts val="0"/>
              </a:spcBef>
              <a:spcAft>
                <a:spcPts val="1200"/>
              </a:spcAft>
              <a:buNone/>
              <a:defRPr>
                <a:solidFill>
                  <a:schemeClr val="tx1">
                    <a:lumMod val="75000"/>
                    <a:lumOff val="25000"/>
                  </a:schemeClr>
                </a:solidFill>
              </a:defRPr>
            </a:lvl1pPr>
            <a:lvl2pPr marL="457200" indent="0">
              <a:buNone/>
              <a:defRPr>
                <a:solidFill>
                  <a:schemeClr val="tx1">
                    <a:lumMod val="75000"/>
                    <a:lumOff val="25000"/>
                  </a:schemeClr>
                </a:solidFill>
              </a:defRPr>
            </a:lvl2pPr>
            <a:lvl3pPr marL="914400" indent="0">
              <a:buNone/>
              <a:defRPr>
                <a:solidFill>
                  <a:schemeClr val="tx1">
                    <a:lumMod val="75000"/>
                    <a:lumOff val="25000"/>
                  </a:schemeClr>
                </a:solidFill>
              </a:defRPr>
            </a:lvl3pPr>
            <a:lvl4pPr marL="1371600" indent="0">
              <a:buNone/>
              <a:defRPr>
                <a:solidFill>
                  <a:schemeClr val="tx1">
                    <a:lumMod val="75000"/>
                    <a:lumOff val="25000"/>
                  </a:schemeClr>
                </a:solidFill>
              </a:defRPr>
            </a:lvl4pPr>
            <a:lvl5pPr marL="1828800" indent="0">
              <a:buNone/>
              <a:defRPr>
                <a:solidFill>
                  <a:schemeClr val="tx1">
                    <a:lumMod val="75000"/>
                    <a:lumOff val="25000"/>
                  </a:schemeClr>
                </a:solidFill>
              </a:defRPr>
            </a:lvl5pPr>
          </a:lstStyle>
          <a:p>
            <a:pPr lvl="0"/>
            <a:r>
              <a:rPr lang="en-US" dirty="0"/>
              <a:t>Contact Information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348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127C5-7162-E74D-84C4-8BC8606D8EF2}"/>
              </a:ext>
            </a:extLst>
          </p:cNvPr>
          <p:cNvPicPr>
            <a:picLocks noChangeAspect="1"/>
          </p:cNvPicPr>
          <p:nvPr userDrawn="1"/>
        </p:nvPicPr>
        <p:blipFill rotWithShape="1">
          <a:blip r:embed="rId2"/>
          <a:srcRect l="9290" t="6826" r="28973" b="699"/>
          <a:stretch/>
        </p:blipFill>
        <p:spPr>
          <a:xfrm>
            <a:off x="5145413" y="-1031225"/>
            <a:ext cx="8926606" cy="8920449"/>
          </a:xfrm>
          <a:prstGeom prst="ellipse">
            <a:avLst/>
          </a:prstGeom>
        </p:spPr>
      </p:pic>
      <p:sp>
        <p:nvSpPr>
          <p:cNvPr id="3" name="Subtitle 2">
            <a:extLst>
              <a:ext uri="{FF2B5EF4-FFF2-40B4-BE49-F238E27FC236}">
                <a16:creationId xmlns:a16="http://schemas.microsoft.com/office/drawing/2014/main" id="{A6392877-247A-AD4D-8356-D64E2FE87D4D}"/>
              </a:ext>
            </a:extLst>
          </p:cNvPr>
          <p:cNvSpPr>
            <a:spLocks noGrp="1"/>
          </p:cNvSpPr>
          <p:nvPr>
            <p:ph type="subTitle" idx="1"/>
          </p:nvPr>
        </p:nvSpPr>
        <p:spPr>
          <a:xfrm>
            <a:off x="621632" y="4151888"/>
            <a:ext cx="4744453" cy="748145"/>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621792" y="1951443"/>
            <a:ext cx="3685673" cy="1874359"/>
          </a:xfrm>
        </p:spPr>
        <p:txBody>
          <a:bodyPr lIns="0" tIns="0" rIns="0" bIns="0" anchor="b">
            <a:normAutofit/>
          </a:bodyPr>
          <a:lstStyle>
            <a:lvl1pPr algn="l">
              <a:defRPr sz="40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61D87415-6F0A-4B4B-B8DE-A91FEEED0CB5}"/>
              </a:ext>
            </a:extLst>
          </p:cNvPr>
          <p:cNvPicPr>
            <a:picLocks noChangeAspect="1"/>
          </p:cNvPicPr>
          <p:nvPr userDrawn="1"/>
        </p:nvPicPr>
        <p:blipFill>
          <a:blip r:embed="rId3"/>
          <a:stretch>
            <a:fillRect/>
          </a:stretch>
        </p:blipFill>
        <p:spPr>
          <a:xfrm>
            <a:off x="621632" y="5440758"/>
            <a:ext cx="2158602" cy="989658"/>
          </a:xfrm>
          <a:prstGeom prst="rect">
            <a:avLst/>
          </a:prstGeom>
        </p:spPr>
      </p:pic>
    </p:spTree>
    <p:extLst>
      <p:ext uri="{BB962C8B-B14F-4D97-AF65-F5344CB8AC3E}">
        <p14:creationId xmlns:p14="http://schemas.microsoft.com/office/powerpoint/2010/main" val="1331500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3">
                <a:lumMod val="75000"/>
              </a:schemeClr>
            </a:gs>
            <a:gs pos="100000">
              <a:schemeClr val="accent3"/>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3" y="3429000"/>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2" y="997785"/>
            <a:ext cx="7084929"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2" y="3877510"/>
            <a:ext cx="736323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7"/>
            <a:ext cx="2599158" cy="1186949"/>
          </a:xfrm>
          <a:prstGeom prst="rect">
            <a:avLst/>
          </a:prstGeom>
        </p:spPr>
      </p:pic>
    </p:spTree>
    <p:extLst>
      <p:ext uri="{BB962C8B-B14F-4D97-AF65-F5344CB8AC3E}">
        <p14:creationId xmlns:p14="http://schemas.microsoft.com/office/powerpoint/2010/main" val="1020962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accent4"/>
            </a:gs>
            <a:gs pos="100000">
              <a:schemeClr val="accent5"/>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3" y="3429000"/>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2" y="997785"/>
            <a:ext cx="7084929"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2" y="3877510"/>
            <a:ext cx="736323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7"/>
            <a:ext cx="2599158" cy="1186949"/>
          </a:xfrm>
          <a:prstGeom prst="rect">
            <a:avLst/>
          </a:prstGeom>
        </p:spPr>
      </p:pic>
    </p:spTree>
    <p:extLst>
      <p:ext uri="{BB962C8B-B14F-4D97-AF65-F5344CB8AC3E}">
        <p14:creationId xmlns:p14="http://schemas.microsoft.com/office/powerpoint/2010/main" val="161954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2_Section Header">
    <p:bg>
      <p:bgPr>
        <a:gradFill flip="none" rotWithShape="1">
          <a:gsLst>
            <a:gs pos="0">
              <a:schemeClr val="accent2"/>
            </a:gs>
            <a:gs pos="100000">
              <a:schemeClr val="accent1"/>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3" y="3429000"/>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2" y="997785"/>
            <a:ext cx="7084929"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2" y="3877510"/>
            <a:ext cx="736323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7"/>
            <a:ext cx="2599158" cy="1186949"/>
          </a:xfrm>
          <a:prstGeom prst="rect">
            <a:avLst/>
          </a:prstGeom>
        </p:spPr>
      </p:pic>
    </p:spTree>
    <p:extLst>
      <p:ext uri="{BB962C8B-B14F-4D97-AF65-F5344CB8AC3E}">
        <p14:creationId xmlns:p14="http://schemas.microsoft.com/office/powerpoint/2010/main" val="4240541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3_Section Header">
    <p:bg>
      <p:bgPr>
        <a:gradFill flip="none" rotWithShape="1">
          <a:gsLst>
            <a:gs pos="0">
              <a:schemeClr val="tx1"/>
            </a:gs>
            <a:gs pos="100000">
              <a:schemeClr val="tx1">
                <a:lumMod val="65000"/>
                <a:lumOff val="35000"/>
              </a:schemeClr>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3" y="3429000"/>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2" y="997785"/>
            <a:ext cx="7084929"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2" y="3877510"/>
            <a:ext cx="736323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7"/>
            <a:ext cx="2599158" cy="1186949"/>
          </a:xfrm>
          <a:prstGeom prst="rect">
            <a:avLst/>
          </a:prstGeom>
        </p:spPr>
      </p:pic>
    </p:spTree>
    <p:extLst>
      <p:ext uri="{BB962C8B-B14F-4D97-AF65-F5344CB8AC3E}">
        <p14:creationId xmlns:p14="http://schemas.microsoft.com/office/powerpoint/2010/main" val="248622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41D9F13-28D6-7B44-8B9D-92F12C15D3F9}"/>
              </a:ext>
            </a:extLst>
          </p:cNvPr>
          <p:cNvSpPr/>
          <p:nvPr userDrawn="1"/>
        </p:nvSpPr>
        <p:spPr>
          <a:xfrm>
            <a:off x="10755866" y="5690572"/>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1660358"/>
            <a:ext cx="10947400"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0" indent="-279400"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7" name="Picture 6">
            <a:extLst>
              <a:ext uri="{FF2B5EF4-FFF2-40B4-BE49-F238E27FC236}">
                <a16:creationId xmlns:a16="http://schemas.microsoft.com/office/drawing/2014/main" id="{9088E303-A4E8-EF46-99DD-049DE3451CB0}"/>
              </a:ext>
            </a:extLst>
          </p:cNvPr>
          <p:cNvPicPr>
            <a:picLocks noChangeAspect="1"/>
          </p:cNvPicPr>
          <p:nvPr userDrawn="1"/>
        </p:nvPicPr>
        <p:blipFill>
          <a:blip r:embed="rId2"/>
          <a:stretch>
            <a:fillRect/>
          </a:stretch>
        </p:blipFill>
        <p:spPr>
          <a:xfrm>
            <a:off x="11293217" y="6079865"/>
            <a:ext cx="552966" cy="552966"/>
          </a:xfrm>
          <a:prstGeom prst="rect">
            <a:avLst/>
          </a:prstGeom>
        </p:spPr>
      </p:pic>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09" y="6173786"/>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366605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41D9F13-28D6-7B44-8B9D-92F12C15D3F9}"/>
              </a:ext>
            </a:extLst>
          </p:cNvPr>
          <p:cNvSpPr/>
          <p:nvPr userDrawn="1"/>
        </p:nvSpPr>
        <p:spPr>
          <a:xfrm>
            <a:off x="10755866" y="5690572"/>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1660358"/>
            <a:ext cx="10947400" cy="4270541"/>
          </a:xfrm>
        </p:spPr>
        <p:txBody>
          <a:bodyPr lIns="0" tIns="0" rIns="0" bIns="0">
            <a:normAutofit/>
          </a:bodyPr>
          <a:lstStyle>
            <a:lvl1pPr marL="0" indent="0" algn="l">
              <a:lnSpc>
                <a:spcPct val="100000"/>
              </a:lnSpc>
              <a:spcAft>
                <a:spcPts val="600"/>
              </a:spcAft>
              <a:buNone/>
              <a:defRPr sz="4000">
                <a:solidFill>
                  <a:schemeClr val="tx2">
                    <a:lumMod val="75000"/>
                  </a:schemeClr>
                </a:solidFill>
              </a:defRPr>
            </a:lvl1pPr>
            <a:lvl2pPr marL="279400" indent="-279400" algn="l">
              <a:spcBef>
                <a:spcPts val="1100"/>
              </a:spcBef>
              <a:spcAft>
                <a:spcPts val="600"/>
              </a:spcAft>
              <a:buFont typeface="System Font Regular"/>
              <a:buChar char="–"/>
              <a:tabLst/>
              <a:defRPr sz="2800">
                <a:solidFill>
                  <a:schemeClr val="tx2">
                    <a:lumMod val="75000"/>
                  </a:schemeClr>
                </a:solidFill>
              </a:defRPr>
            </a:lvl2pPr>
            <a:lvl3pPr algn="l">
              <a:spcAft>
                <a:spcPts val="600"/>
              </a:spcAft>
              <a:defRPr sz="2400">
                <a:solidFill>
                  <a:schemeClr val="tx2">
                    <a:lumMod val="75000"/>
                  </a:schemeClr>
                </a:solidFill>
              </a:defRPr>
            </a:lvl3pPr>
            <a:lvl4pPr algn="l">
              <a:spcAft>
                <a:spcPts val="600"/>
              </a:spcAft>
              <a:defRPr sz="2000">
                <a:solidFill>
                  <a:schemeClr val="tx2">
                    <a:lumMod val="75000"/>
                  </a:schemeClr>
                </a:solidFill>
              </a:defRPr>
            </a:lvl4pPr>
            <a:lvl5pPr algn="l">
              <a:spcAft>
                <a:spcPts val="600"/>
              </a:spcAft>
              <a:defRPr sz="2000">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7" name="Picture 6">
            <a:extLst>
              <a:ext uri="{FF2B5EF4-FFF2-40B4-BE49-F238E27FC236}">
                <a16:creationId xmlns:a16="http://schemas.microsoft.com/office/drawing/2014/main" id="{9088E303-A4E8-EF46-99DD-049DE3451CB0}"/>
              </a:ext>
            </a:extLst>
          </p:cNvPr>
          <p:cNvPicPr>
            <a:picLocks noChangeAspect="1"/>
          </p:cNvPicPr>
          <p:nvPr userDrawn="1"/>
        </p:nvPicPr>
        <p:blipFill>
          <a:blip r:embed="rId2"/>
          <a:stretch>
            <a:fillRect/>
          </a:stretch>
        </p:blipFill>
        <p:spPr>
          <a:xfrm>
            <a:off x="11293217" y="6079865"/>
            <a:ext cx="552966" cy="552966"/>
          </a:xfrm>
          <a:prstGeom prst="rect">
            <a:avLst/>
          </a:prstGeom>
        </p:spPr>
      </p:pic>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09" y="6173786"/>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144032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09" y="6173786"/>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9" name="Oval 8">
            <a:extLst>
              <a:ext uri="{FF2B5EF4-FFF2-40B4-BE49-F238E27FC236}">
                <a16:creationId xmlns:a16="http://schemas.microsoft.com/office/drawing/2014/main" id="{88DF4063-DF15-8C4F-B2A7-19C888E27B11}"/>
              </a:ext>
            </a:extLst>
          </p:cNvPr>
          <p:cNvSpPr/>
          <p:nvPr userDrawn="1"/>
        </p:nvSpPr>
        <p:spPr>
          <a:xfrm>
            <a:off x="10755866" y="5690572"/>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12" name="Picture 11">
            <a:extLst>
              <a:ext uri="{FF2B5EF4-FFF2-40B4-BE49-F238E27FC236}">
                <a16:creationId xmlns:a16="http://schemas.microsoft.com/office/drawing/2014/main" id="{69126986-CC66-1148-8CC3-E06F862CE662}"/>
              </a:ext>
            </a:extLst>
          </p:cNvPr>
          <p:cNvPicPr>
            <a:picLocks noChangeAspect="1"/>
          </p:cNvPicPr>
          <p:nvPr userDrawn="1"/>
        </p:nvPicPr>
        <p:blipFill>
          <a:blip r:embed="rId2"/>
          <a:stretch>
            <a:fillRect/>
          </a:stretch>
        </p:blipFill>
        <p:spPr>
          <a:xfrm>
            <a:off x="11293217" y="6079865"/>
            <a:ext cx="552966" cy="552966"/>
          </a:xfrm>
          <a:prstGeom prst="rect">
            <a:avLst/>
          </a:prstGeom>
        </p:spPr>
      </p:pic>
    </p:spTree>
    <p:extLst>
      <p:ext uri="{BB962C8B-B14F-4D97-AF65-F5344CB8AC3E}">
        <p14:creationId xmlns:p14="http://schemas.microsoft.com/office/powerpoint/2010/main" val="3702503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1660358"/>
            <a:ext cx="10947400"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0" indent="-279400"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7"/>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8" name="Footer Placeholder 4">
            <a:extLst>
              <a:ext uri="{FF2B5EF4-FFF2-40B4-BE49-F238E27FC236}">
                <a16:creationId xmlns:a16="http://schemas.microsoft.com/office/drawing/2014/main" id="{451443FB-430F-D14E-8BF0-9473F0586233}"/>
              </a:ext>
            </a:extLst>
          </p:cNvPr>
          <p:cNvSpPr>
            <a:spLocks noGrp="1"/>
          </p:cNvSpPr>
          <p:nvPr>
            <p:ph type="ftr" sz="quarter" idx="3"/>
          </p:nvPr>
        </p:nvSpPr>
        <p:spPr>
          <a:xfrm>
            <a:off x="967409" y="6173786"/>
            <a:ext cx="1285461"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9" name="Oval 8">
            <a:extLst>
              <a:ext uri="{FF2B5EF4-FFF2-40B4-BE49-F238E27FC236}">
                <a16:creationId xmlns:a16="http://schemas.microsoft.com/office/drawing/2014/main" id="{B259D8D8-4BD6-AA41-B0C9-22C030A2FC33}"/>
              </a:ext>
            </a:extLst>
          </p:cNvPr>
          <p:cNvSpPr/>
          <p:nvPr userDrawn="1"/>
        </p:nvSpPr>
        <p:spPr>
          <a:xfrm>
            <a:off x="10755866" y="5690572"/>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12" name="Picture 11">
            <a:extLst>
              <a:ext uri="{FF2B5EF4-FFF2-40B4-BE49-F238E27FC236}">
                <a16:creationId xmlns:a16="http://schemas.microsoft.com/office/drawing/2014/main" id="{4E58D4FF-1BE8-C04F-B4F5-1DCA3704F7FA}"/>
              </a:ext>
            </a:extLst>
          </p:cNvPr>
          <p:cNvPicPr>
            <a:picLocks noChangeAspect="1"/>
          </p:cNvPicPr>
          <p:nvPr userDrawn="1"/>
        </p:nvPicPr>
        <p:blipFill>
          <a:blip r:embed="rId2"/>
          <a:stretch>
            <a:fillRect/>
          </a:stretch>
        </p:blipFill>
        <p:spPr>
          <a:xfrm>
            <a:off x="11293217" y="6079865"/>
            <a:ext cx="552966" cy="552966"/>
          </a:xfrm>
          <a:prstGeom prst="rect">
            <a:avLst/>
          </a:prstGeom>
        </p:spPr>
      </p:pic>
    </p:spTree>
    <p:extLst>
      <p:ext uri="{BB962C8B-B14F-4D97-AF65-F5344CB8AC3E}">
        <p14:creationId xmlns:p14="http://schemas.microsoft.com/office/powerpoint/2010/main" val="193455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1660358"/>
            <a:ext cx="10947400"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0" indent="-279400"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09" y="6173786"/>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9" name="Rectangle 8">
            <a:extLst>
              <a:ext uri="{FF2B5EF4-FFF2-40B4-BE49-F238E27FC236}">
                <a16:creationId xmlns:a16="http://schemas.microsoft.com/office/drawing/2014/main" id="{AE0BCA83-CBCD-B94A-9FA7-3515DA0D7ECA}"/>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12" name="Oval 11">
            <a:extLst>
              <a:ext uri="{FF2B5EF4-FFF2-40B4-BE49-F238E27FC236}">
                <a16:creationId xmlns:a16="http://schemas.microsoft.com/office/drawing/2014/main" id="{5092A5ED-2739-D944-9DFE-AFBAFA64C628}"/>
              </a:ext>
            </a:extLst>
          </p:cNvPr>
          <p:cNvSpPr/>
          <p:nvPr userDrawn="1"/>
        </p:nvSpPr>
        <p:spPr>
          <a:xfrm>
            <a:off x="10755866" y="5690572"/>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13" name="Picture 12">
            <a:extLst>
              <a:ext uri="{FF2B5EF4-FFF2-40B4-BE49-F238E27FC236}">
                <a16:creationId xmlns:a16="http://schemas.microsoft.com/office/drawing/2014/main" id="{4288E5D9-47BF-1A47-B154-D019AEE8C5D7}"/>
              </a:ext>
            </a:extLst>
          </p:cNvPr>
          <p:cNvPicPr>
            <a:picLocks noChangeAspect="1"/>
          </p:cNvPicPr>
          <p:nvPr userDrawn="1"/>
        </p:nvPicPr>
        <p:blipFill>
          <a:blip r:embed="rId2"/>
          <a:stretch>
            <a:fillRect/>
          </a:stretch>
        </p:blipFill>
        <p:spPr>
          <a:xfrm>
            <a:off x="11293217" y="6079865"/>
            <a:ext cx="552966" cy="552966"/>
          </a:xfrm>
          <a:prstGeom prst="rect">
            <a:avLst/>
          </a:prstGeom>
        </p:spPr>
      </p:pic>
    </p:spTree>
    <p:extLst>
      <p:ext uri="{BB962C8B-B14F-4D97-AF65-F5344CB8AC3E}">
        <p14:creationId xmlns:p14="http://schemas.microsoft.com/office/powerpoint/2010/main" val="2859001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7"/>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8" name="Footer Placeholder 4">
            <a:extLst>
              <a:ext uri="{FF2B5EF4-FFF2-40B4-BE49-F238E27FC236}">
                <a16:creationId xmlns:a16="http://schemas.microsoft.com/office/drawing/2014/main" id="{451443FB-430F-D14E-8BF0-9473F0586233}"/>
              </a:ext>
            </a:extLst>
          </p:cNvPr>
          <p:cNvSpPr>
            <a:spLocks noGrp="1"/>
          </p:cNvSpPr>
          <p:nvPr>
            <p:ph type="ftr" sz="quarter" idx="3"/>
          </p:nvPr>
        </p:nvSpPr>
        <p:spPr>
          <a:xfrm>
            <a:off x="967409" y="6173786"/>
            <a:ext cx="1285461"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11" name="Oval 10">
            <a:extLst>
              <a:ext uri="{FF2B5EF4-FFF2-40B4-BE49-F238E27FC236}">
                <a16:creationId xmlns:a16="http://schemas.microsoft.com/office/drawing/2014/main" id="{2370318C-3E12-0344-AB12-3EE4F7010148}"/>
              </a:ext>
            </a:extLst>
          </p:cNvPr>
          <p:cNvSpPr/>
          <p:nvPr userDrawn="1"/>
        </p:nvSpPr>
        <p:spPr>
          <a:xfrm>
            <a:off x="10755866" y="5690572"/>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13" name="Picture 12">
            <a:extLst>
              <a:ext uri="{FF2B5EF4-FFF2-40B4-BE49-F238E27FC236}">
                <a16:creationId xmlns:a16="http://schemas.microsoft.com/office/drawing/2014/main" id="{156B41A5-7C37-DC47-A878-7866194886D7}"/>
              </a:ext>
            </a:extLst>
          </p:cNvPr>
          <p:cNvPicPr>
            <a:picLocks noChangeAspect="1"/>
          </p:cNvPicPr>
          <p:nvPr userDrawn="1"/>
        </p:nvPicPr>
        <p:blipFill>
          <a:blip r:embed="rId2"/>
          <a:stretch>
            <a:fillRect/>
          </a:stretch>
        </p:blipFill>
        <p:spPr>
          <a:xfrm>
            <a:off x="11293217" y="6079865"/>
            <a:ext cx="552966" cy="552966"/>
          </a:xfrm>
          <a:prstGeom prst="rect">
            <a:avLst/>
          </a:prstGeom>
        </p:spPr>
      </p:pic>
    </p:spTree>
    <p:extLst>
      <p:ext uri="{BB962C8B-B14F-4D97-AF65-F5344CB8AC3E}">
        <p14:creationId xmlns:p14="http://schemas.microsoft.com/office/powerpoint/2010/main" val="328031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145512"/>
            <a:ext cx="10947400"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1660358"/>
            <a:ext cx="10947400"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0" indent="-279400"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0" y="6173787"/>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6"/>
            <a:ext cx="940904"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9" name="Oval 8">
            <a:extLst>
              <a:ext uri="{FF2B5EF4-FFF2-40B4-BE49-F238E27FC236}">
                <a16:creationId xmlns:a16="http://schemas.microsoft.com/office/drawing/2014/main" id="{5ED878C7-9C47-9446-A3D1-88CF325A277A}"/>
              </a:ext>
            </a:extLst>
          </p:cNvPr>
          <p:cNvSpPr/>
          <p:nvPr userDrawn="1"/>
        </p:nvSpPr>
        <p:spPr>
          <a:xfrm>
            <a:off x="10755866" y="5690572"/>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panose="020B0604030504040204" pitchFamily="34" charset="0"/>
            </a:endParaRPr>
          </a:p>
        </p:txBody>
      </p:sp>
      <p:pic>
        <p:nvPicPr>
          <p:cNvPr id="12" name="Picture 11">
            <a:extLst>
              <a:ext uri="{FF2B5EF4-FFF2-40B4-BE49-F238E27FC236}">
                <a16:creationId xmlns:a16="http://schemas.microsoft.com/office/drawing/2014/main" id="{8522EF33-882E-354E-A816-7E94807B27BF}"/>
              </a:ext>
            </a:extLst>
          </p:cNvPr>
          <p:cNvPicPr>
            <a:picLocks noChangeAspect="1"/>
          </p:cNvPicPr>
          <p:nvPr userDrawn="1"/>
        </p:nvPicPr>
        <p:blipFill>
          <a:blip r:embed="rId2"/>
          <a:stretch>
            <a:fillRect/>
          </a:stretch>
        </p:blipFill>
        <p:spPr>
          <a:xfrm>
            <a:off x="11293217" y="6079865"/>
            <a:ext cx="552966" cy="552966"/>
          </a:xfrm>
          <a:prstGeom prst="rect">
            <a:avLst/>
          </a:prstGeom>
        </p:spPr>
      </p:pic>
    </p:spTree>
    <p:extLst>
      <p:ext uri="{BB962C8B-B14F-4D97-AF65-F5344CB8AC3E}">
        <p14:creationId xmlns:p14="http://schemas.microsoft.com/office/powerpoint/2010/main" val="1114411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BD1A0-165C-C843-B53D-616D9B78B5F4}"/>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AC8C15-6419-E04F-B3CC-AAD57D1403A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D38A314-FBFB-2D42-ACEB-847C0298A0B4}"/>
              </a:ext>
            </a:extLst>
          </p:cNvPr>
          <p:cNvSpPr>
            <a:spLocks noGrp="1"/>
          </p:cNvSpPr>
          <p:nvPr>
            <p:ph type="ftr" sz="quarter" idx="3"/>
          </p:nvPr>
        </p:nvSpPr>
        <p:spPr>
          <a:xfrm>
            <a:off x="6096000" y="6356350"/>
            <a:ext cx="4114800" cy="365125"/>
          </a:xfrm>
          <a:prstGeom prst="rect">
            <a:avLst/>
          </a:prstGeom>
        </p:spPr>
        <p:txBody>
          <a:bodyPr vert="horz" lIns="0" tIns="0" rIns="0" bIns="0" rtlCol="0" anchor="ctr"/>
          <a:lstStyle>
            <a:lvl1pPr algn="l">
              <a:defRPr sz="1200" b="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6" name="Slide Number Placeholder 5">
            <a:extLst>
              <a:ext uri="{FF2B5EF4-FFF2-40B4-BE49-F238E27FC236}">
                <a16:creationId xmlns:a16="http://schemas.microsoft.com/office/drawing/2014/main" id="{C749ECAD-FE90-7849-9102-23D399D9D988}"/>
              </a:ext>
            </a:extLst>
          </p:cNvPr>
          <p:cNvSpPr>
            <a:spLocks noGrp="1"/>
          </p:cNvSpPr>
          <p:nvPr>
            <p:ph type="sldNum" sz="quarter" idx="4"/>
          </p:nvPr>
        </p:nvSpPr>
        <p:spPr>
          <a:xfrm>
            <a:off x="838200" y="6356350"/>
            <a:ext cx="2743200" cy="365125"/>
          </a:xfrm>
          <a:prstGeom prst="rect">
            <a:avLst/>
          </a:prstGeom>
        </p:spPr>
        <p:txBody>
          <a:bodyPr vert="horz" lIns="0" tIns="0" rIns="0" bIns="0" rtlCol="0" anchor="ctr"/>
          <a:lstStyle>
            <a:lvl1pPr algn="l">
              <a:defRPr sz="1200" b="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C218F481-CC77-034B-80E0-E0BDBA986FF9}" type="slidenum">
              <a:rPr lang="en-US" smtClean="0"/>
              <a:pPr/>
              <a:t>‹#›</a:t>
            </a:fld>
            <a:endParaRPr lang="en-US" dirty="0"/>
          </a:p>
        </p:txBody>
      </p:sp>
    </p:spTree>
    <p:extLst>
      <p:ext uri="{BB962C8B-B14F-4D97-AF65-F5344CB8AC3E}">
        <p14:creationId xmlns:p14="http://schemas.microsoft.com/office/powerpoint/2010/main" val="421221004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78" r:id="rId4"/>
    <p:sldLayoutId id="2147483672" r:id="rId5"/>
    <p:sldLayoutId id="2147483669" r:id="rId6"/>
    <p:sldLayoutId id="2147483680" r:id="rId7"/>
    <p:sldLayoutId id="2147483677" r:id="rId8"/>
    <p:sldLayoutId id="2147483671" r:id="rId9"/>
    <p:sldLayoutId id="2147483681" r:id="rId10"/>
    <p:sldLayoutId id="2147483673" r:id="rId11"/>
    <p:sldLayoutId id="2147483675" r:id="rId12"/>
    <p:sldLayoutId id="2147483679" r:id="rId13"/>
    <p:sldLayoutId id="2147483676" r:id="rId14"/>
    <p:sldLayoutId id="2147483662" r:id="rId15"/>
    <p:sldLayoutId id="2147483663" r:id="rId16"/>
    <p:sldLayoutId id="2147483665" r:id="rId17"/>
    <p:sldLayoutId id="2147483664" r:id="rId18"/>
    <p:sldLayoutId id="2147483660" r:id="rId19"/>
    <p:sldLayoutId id="2147483651" r:id="rId20"/>
    <p:sldLayoutId id="2147483666" r:id="rId21"/>
    <p:sldLayoutId id="2147483667" r:id="rId22"/>
    <p:sldLayoutId id="2147483674" r:id="rId23"/>
  </p:sldLayoutIdLst>
  <p:hf hdr="0" dt="0"/>
  <p:txStyles>
    <p:titleStyle>
      <a:lvl1pPr algn="l" defTabSz="914400" rtl="0" eaLnBrk="1" latinLnBrk="0" hangingPunct="1">
        <a:lnSpc>
          <a:spcPct val="90000"/>
        </a:lnSpc>
        <a:spcBef>
          <a:spcPct val="0"/>
        </a:spcBef>
        <a:buNone/>
        <a:defRPr sz="4400" kern="1200">
          <a:solidFill>
            <a:schemeClr val="accent4"/>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naf.org/alumni" TargetMode="External"/><Relationship Id="rId5" Type="http://schemas.openxmlformats.org/officeDocument/2006/relationships/image" Target="../media/image7.jpe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DE36-848E-A843-89E2-7768BBF4DD78}"/>
              </a:ext>
            </a:extLst>
          </p:cNvPr>
          <p:cNvSpPr>
            <a:spLocks noGrp="1"/>
          </p:cNvSpPr>
          <p:nvPr>
            <p:ph type="title"/>
          </p:nvPr>
        </p:nvSpPr>
        <p:spPr>
          <a:xfrm>
            <a:off x="7063525" y="1571429"/>
            <a:ext cx="4375586" cy="1325563"/>
          </a:xfrm>
        </p:spPr>
        <p:txBody>
          <a:bodyPr>
            <a:normAutofit/>
          </a:bodyPr>
          <a:lstStyle/>
          <a:p>
            <a:pPr algn="ctr"/>
            <a:r>
              <a:rPr lang="en-US" sz="3000" dirty="0"/>
              <a:t>Why join the NAF Alumni Network?</a:t>
            </a:r>
          </a:p>
        </p:txBody>
      </p:sp>
      <p:sp>
        <p:nvSpPr>
          <p:cNvPr id="194" name="Freeform: Shape 193">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erson on a stage&#10;&#10;Description automatically generated with medium confidence">
            <a:extLst>
              <a:ext uri="{FF2B5EF4-FFF2-40B4-BE49-F238E27FC236}">
                <a16:creationId xmlns:a16="http://schemas.microsoft.com/office/drawing/2014/main" id="{7D4FF834-CC0B-FF83-5C05-E27F6F7AFB6A}"/>
              </a:ext>
            </a:extLst>
          </p:cNvPr>
          <p:cNvPicPr>
            <a:picLocks noChangeAspect="1"/>
          </p:cNvPicPr>
          <p:nvPr/>
        </p:nvPicPr>
        <p:blipFill rotWithShape="1">
          <a:blip r:embed="rId3">
            <a:extLst>
              <a:ext uri="{28A0092B-C50C-407E-A947-70E740481C1C}">
                <a14:useLocalDpi xmlns:a14="http://schemas.microsoft.com/office/drawing/2010/main" val="0"/>
              </a:ext>
            </a:extLst>
          </a:blip>
          <a:srcRect l="11142" r="22110" b="4"/>
          <a:stretch/>
        </p:blipFill>
        <p:spPr>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
        <p:nvSpPr>
          <p:cNvPr id="198" name="Freeform: Shape 197">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group of people posing for a photo&#10;&#10;Description automatically generated">
            <a:extLst>
              <a:ext uri="{FF2B5EF4-FFF2-40B4-BE49-F238E27FC236}">
                <a16:creationId xmlns:a16="http://schemas.microsoft.com/office/drawing/2014/main" id="{57D1156F-35F3-B16A-9ECF-E21C935B4602}"/>
              </a:ext>
            </a:extLst>
          </p:cNvPr>
          <p:cNvPicPr>
            <a:picLocks noChangeAspect="1"/>
          </p:cNvPicPr>
          <p:nvPr/>
        </p:nvPicPr>
        <p:blipFill rotWithShape="1">
          <a:blip r:embed="rId4"/>
          <a:srcRect l="11765" r="2" b="2"/>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7" name="Picture 6" descr="A group of people posing for a photo&#10;&#10;Description automatically generated">
            <a:extLst>
              <a:ext uri="{FF2B5EF4-FFF2-40B4-BE49-F238E27FC236}">
                <a16:creationId xmlns:a16="http://schemas.microsoft.com/office/drawing/2014/main" id="{2BE21642-195B-0F91-25A7-1FBFD39BE42A}"/>
              </a:ext>
            </a:extLst>
          </p:cNvPr>
          <p:cNvPicPr>
            <a:picLocks noChangeAspect="1"/>
          </p:cNvPicPr>
          <p:nvPr/>
        </p:nvPicPr>
        <p:blipFill rotWithShape="1">
          <a:blip r:embed="rId5">
            <a:extLst>
              <a:ext uri="{28A0092B-C50C-407E-A947-70E740481C1C}">
                <a14:useLocalDpi xmlns:a14="http://schemas.microsoft.com/office/drawing/2010/main" val="0"/>
              </a:ext>
            </a:extLst>
          </a:blip>
          <a:srcRect l="10326" r="12977" b="4"/>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4" name="Content Placeholder 3">
            <a:extLst>
              <a:ext uri="{FF2B5EF4-FFF2-40B4-BE49-F238E27FC236}">
                <a16:creationId xmlns:a16="http://schemas.microsoft.com/office/drawing/2014/main" id="{D1B319B1-0344-FE41-8792-65646E1C7687}"/>
              </a:ext>
            </a:extLst>
          </p:cNvPr>
          <p:cNvSpPr>
            <a:spLocks noGrp="1"/>
          </p:cNvSpPr>
          <p:nvPr>
            <p:ph idx="1"/>
          </p:nvPr>
        </p:nvSpPr>
        <p:spPr>
          <a:xfrm>
            <a:off x="6790099" y="3036574"/>
            <a:ext cx="4922439" cy="3621080"/>
          </a:xfrm>
        </p:spPr>
        <p:txBody>
          <a:bodyPr anchor="t">
            <a:normAutofit fontScale="92500" lnSpcReduction="10000"/>
          </a:bodyPr>
          <a:lstStyle/>
          <a:p>
            <a:pPr>
              <a:lnSpc>
                <a:spcPct val="90000"/>
              </a:lnSpc>
            </a:pPr>
            <a:r>
              <a:rPr lang="en-US" sz="2200" b="1" i="0" u="none" strike="noStrike" baseline="0" dirty="0">
                <a:latin typeface="DINOT-Bold" panose="020B0804020101020102" pitchFamily="34" charset="0"/>
              </a:rPr>
              <a:t>Over 76,000 NAF alumni currently enjoy </a:t>
            </a:r>
            <a:r>
              <a:rPr lang="en-US" sz="2200" b="1" i="0" u="none" strike="noStrike" baseline="0" dirty="0">
                <a:latin typeface="DINOT-Bold" panose="020B0804020101020102" pitchFamily="34" charset="0"/>
                <a:hlinkClick r:id="rId6"/>
              </a:rPr>
              <a:t>exclusive benefits </a:t>
            </a:r>
            <a:r>
              <a:rPr lang="en-US" sz="2200" b="1" i="0" u="none" strike="noStrike" baseline="0" dirty="0">
                <a:latin typeface="DINOT-Bold" panose="020B0804020101020102" pitchFamily="34" charset="0"/>
              </a:rPr>
              <a:t>including:</a:t>
            </a:r>
          </a:p>
          <a:p>
            <a:pPr>
              <a:lnSpc>
                <a:spcPct val="90000"/>
              </a:lnSpc>
            </a:pPr>
            <a:r>
              <a:rPr lang="en-US" sz="1500" b="0" i="0" u="none" strike="noStrike" baseline="0" dirty="0">
                <a:latin typeface="DINOT" panose="020B0504020101020102" pitchFamily="34" charset="0"/>
              </a:rPr>
              <a:t>• Opportunities to attend/host In-person networking events and attend/speak at NAF national events.</a:t>
            </a:r>
          </a:p>
          <a:p>
            <a:pPr>
              <a:lnSpc>
                <a:spcPct val="90000"/>
              </a:lnSpc>
            </a:pPr>
            <a:r>
              <a:rPr lang="en-US" sz="1500" b="0" i="0" u="none" strike="noStrike" baseline="0" dirty="0">
                <a:latin typeface="DINOT" panose="020B0504020101020102" pitchFamily="34" charset="0"/>
              </a:rPr>
              <a:t>• Access to the Alumni Opportunities Board (jobs/internships/scholarships) &amp; the Alumni LinkedIn group.</a:t>
            </a:r>
          </a:p>
          <a:p>
            <a:pPr>
              <a:lnSpc>
                <a:spcPct val="90000"/>
              </a:lnSpc>
            </a:pPr>
            <a:r>
              <a:rPr lang="en-US" sz="1500" b="0" i="0" u="none" strike="noStrike" baseline="0" dirty="0">
                <a:latin typeface="DINOT" panose="020B0504020101020102" pitchFamily="34" charset="0"/>
              </a:rPr>
              <a:t>• The ability to participate in mentoring opportunities such as our Alumni Mentorship Program and mentoring with corporate partners.</a:t>
            </a:r>
          </a:p>
          <a:p>
            <a:pPr>
              <a:lnSpc>
                <a:spcPct val="90000"/>
              </a:lnSpc>
            </a:pPr>
            <a:r>
              <a:rPr lang="en-US" sz="1500" b="0" i="0" u="none" strike="noStrike" baseline="0" dirty="0">
                <a:latin typeface="DINOT" panose="020B0504020101020102" pitchFamily="34" charset="0"/>
              </a:rPr>
              <a:t>• Stories, resources, and opportunities in our monthly Alumni e-newsletters.</a:t>
            </a:r>
          </a:p>
          <a:p>
            <a:pPr>
              <a:lnSpc>
                <a:spcPct val="90000"/>
              </a:lnSpc>
            </a:pPr>
            <a:r>
              <a:rPr lang="en-US" sz="1500" b="0" i="0" u="none" strike="noStrike" baseline="0" dirty="0">
                <a:latin typeface="DINOT" panose="020B0504020101020102" pitchFamily="34" charset="0"/>
              </a:rPr>
              <a:t>• Invitations to attend free virtual professional </a:t>
            </a:r>
            <a:br>
              <a:rPr lang="en-US" sz="1500" b="0" i="0" u="none" strike="noStrike" baseline="0" dirty="0">
                <a:latin typeface="DINOT" panose="020B0504020101020102" pitchFamily="34" charset="0"/>
              </a:rPr>
            </a:br>
            <a:r>
              <a:rPr lang="en-US" sz="1500" b="0" i="0" u="none" strike="noStrike" baseline="0" dirty="0">
                <a:latin typeface="DINOT" panose="020B0504020101020102" pitchFamily="34" charset="0"/>
              </a:rPr>
              <a:t>development sessions.</a:t>
            </a:r>
            <a:endParaRPr lang="en-US" sz="1500" b="1" dirty="0"/>
          </a:p>
          <a:p>
            <a:pPr marL="342900" indent="-342900">
              <a:lnSpc>
                <a:spcPct val="90000"/>
              </a:lnSpc>
              <a:buFont typeface="Arial" panose="020B0604020202020204" pitchFamily="34" charset="0"/>
              <a:buChar char="•"/>
            </a:pPr>
            <a:endParaRPr lang="en-US" sz="1400" b="1" dirty="0"/>
          </a:p>
          <a:p>
            <a:pPr marL="342900" indent="-342900">
              <a:lnSpc>
                <a:spcPct val="90000"/>
              </a:lnSpc>
              <a:buFont typeface="Arial" panose="020B0604020202020204" pitchFamily="34" charset="0"/>
              <a:buChar char="•"/>
            </a:pPr>
            <a:endParaRPr lang="en-US" sz="1400" dirty="0"/>
          </a:p>
          <a:p>
            <a:pPr marL="0" indent="0">
              <a:lnSpc>
                <a:spcPct val="90000"/>
              </a:lnSpc>
              <a:buNone/>
            </a:pPr>
            <a:endParaRPr lang="en-US" sz="1400" b="1" dirty="0"/>
          </a:p>
          <a:p>
            <a:pPr marL="0" indent="0">
              <a:lnSpc>
                <a:spcPct val="90000"/>
              </a:lnSpc>
              <a:buNone/>
            </a:pPr>
            <a:endParaRPr lang="en-US" sz="1400" b="1" dirty="0"/>
          </a:p>
          <a:p>
            <a:pPr marL="0" indent="0">
              <a:lnSpc>
                <a:spcPct val="90000"/>
              </a:lnSpc>
              <a:buNone/>
            </a:pPr>
            <a:endParaRPr lang="en-US" sz="1400" dirty="0"/>
          </a:p>
          <a:p>
            <a:pPr marL="0" indent="0">
              <a:lnSpc>
                <a:spcPct val="90000"/>
              </a:lnSpc>
              <a:buNone/>
            </a:pPr>
            <a:endParaRPr lang="en-US" sz="1400" dirty="0"/>
          </a:p>
        </p:txBody>
      </p:sp>
      <p:pic>
        <p:nvPicPr>
          <p:cNvPr id="19" name="Picture 18" descr="Logo, icon&#10;&#10;Description automatically generated">
            <a:extLst>
              <a:ext uri="{FF2B5EF4-FFF2-40B4-BE49-F238E27FC236}">
                <a16:creationId xmlns:a16="http://schemas.microsoft.com/office/drawing/2014/main" id="{206C72F1-65E7-053D-891D-9DDA01A4F553}"/>
              </a:ext>
            </a:extLst>
          </p:cNvPr>
          <p:cNvPicPr>
            <a:picLocks noChangeAspect="1"/>
          </p:cNvPicPr>
          <p:nvPr/>
        </p:nvPicPr>
        <p:blipFill>
          <a:blip r:embed="rId7"/>
          <a:stretch>
            <a:fillRect/>
          </a:stretch>
        </p:blipFill>
        <p:spPr>
          <a:xfrm>
            <a:off x="8675496" y="452999"/>
            <a:ext cx="1151643" cy="1489055"/>
          </a:xfrm>
          <a:prstGeom prst="rect">
            <a:avLst/>
          </a:prstGeom>
        </p:spPr>
      </p:pic>
      <p:pic>
        <p:nvPicPr>
          <p:cNvPr id="8" name="Picture 7" descr="A couple of men posing for the camera&#10;&#10;Description automatically generated with medium confidence">
            <a:extLst>
              <a:ext uri="{FF2B5EF4-FFF2-40B4-BE49-F238E27FC236}">
                <a16:creationId xmlns:a16="http://schemas.microsoft.com/office/drawing/2014/main" id="{247AB2C0-6CDF-1FC0-77F0-D55E977B651C}"/>
              </a:ext>
            </a:extLst>
          </p:cNvPr>
          <p:cNvPicPr>
            <a:picLocks noChangeAspect="1"/>
          </p:cNvPicPr>
          <p:nvPr/>
        </p:nvPicPr>
        <p:blipFill rotWithShape="1">
          <a:blip r:embed="rId8"/>
          <a:srcRect l="17220" r="16029" b="-2"/>
          <a:stretch/>
        </p:blipFill>
        <p:spPr>
          <a:xfrm>
            <a:off x="3426655" y="2917702"/>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7166461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2" name="Rectangle 318">
            <a:extLst>
              <a:ext uri="{FF2B5EF4-FFF2-40B4-BE49-F238E27FC236}">
                <a16:creationId xmlns:a16="http://schemas.microsoft.com/office/drawing/2014/main" id="{6E25EB17-46B3-4AFD-B33A-4AEC7F63F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CADE36-848E-A843-89E2-7768BBF4DD78}"/>
              </a:ext>
            </a:extLst>
          </p:cNvPr>
          <p:cNvSpPr>
            <a:spLocks noGrp="1"/>
          </p:cNvSpPr>
          <p:nvPr>
            <p:ph type="title"/>
          </p:nvPr>
        </p:nvSpPr>
        <p:spPr>
          <a:xfrm>
            <a:off x="548640" y="856271"/>
            <a:ext cx="4114800" cy="1645139"/>
          </a:xfrm>
        </p:spPr>
        <p:txBody>
          <a:bodyPr anchor="b">
            <a:normAutofit/>
          </a:bodyPr>
          <a:lstStyle/>
          <a:p>
            <a:r>
              <a:rPr lang="en-US" sz="3800"/>
              <a:t>Alumni Leadership Council (ALC)</a:t>
            </a:r>
          </a:p>
        </p:txBody>
      </p:sp>
      <p:sp>
        <p:nvSpPr>
          <p:cNvPr id="333" name="Rectangle 320">
            <a:extLst>
              <a:ext uri="{FF2B5EF4-FFF2-40B4-BE49-F238E27FC236}">
                <a16:creationId xmlns:a16="http://schemas.microsoft.com/office/drawing/2014/main" id="{481EABE0-FA8E-49A5-A966-F0539111C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6384"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group of people standing on stairs&#10;&#10;Description automatically generated">
            <a:extLst>
              <a:ext uri="{FF2B5EF4-FFF2-40B4-BE49-F238E27FC236}">
                <a16:creationId xmlns:a16="http://schemas.microsoft.com/office/drawing/2014/main" id="{922BD5AF-1C77-2427-21C2-3EC6B56DC823}"/>
              </a:ext>
            </a:extLst>
          </p:cNvPr>
          <p:cNvPicPr>
            <a:picLocks noChangeAspect="1"/>
          </p:cNvPicPr>
          <p:nvPr/>
        </p:nvPicPr>
        <p:blipFill rotWithShape="1">
          <a:blip r:embed="rId3"/>
          <a:srcRect r="5" b="4638"/>
          <a:stretch/>
        </p:blipFill>
        <p:spPr>
          <a:xfrm>
            <a:off x="5175504" y="601133"/>
            <a:ext cx="2994648" cy="2070530"/>
          </a:xfrm>
          <a:prstGeom prst="rect">
            <a:avLst/>
          </a:prstGeom>
        </p:spPr>
      </p:pic>
      <p:sp>
        <p:nvSpPr>
          <p:cNvPr id="334" name="Rectangle 322">
            <a:extLst>
              <a:ext uri="{FF2B5EF4-FFF2-40B4-BE49-F238E27FC236}">
                <a16:creationId xmlns:a16="http://schemas.microsoft.com/office/drawing/2014/main" id="{56A3E26D-73B1-468C-B97B-BC1815959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2712821"/>
            <a:ext cx="411480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1B319B1-0344-FE41-8792-65646E1C7687}"/>
              </a:ext>
            </a:extLst>
          </p:cNvPr>
          <p:cNvSpPr>
            <a:spLocks noGrp="1"/>
          </p:cNvSpPr>
          <p:nvPr>
            <p:ph idx="1"/>
          </p:nvPr>
        </p:nvSpPr>
        <p:spPr>
          <a:xfrm>
            <a:off x="548640" y="2942520"/>
            <a:ext cx="4114800" cy="3245804"/>
          </a:xfrm>
        </p:spPr>
        <p:txBody>
          <a:bodyPr>
            <a:normAutofit/>
          </a:bodyPr>
          <a:lstStyle/>
          <a:p>
            <a:pPr lvl="0">
              <a:lnSpc>
                <a:spcPct val="90000"/>
              </a:lnSpc>
            </a:pPr>
            <a:r>
              <a:rPr lang="en-US" sz="1400" b="0" i="0" u="none" strike="noStrike" baseline="0">
                <a:latin typeface="DINOT" panose="020B0504020101020102" pitchFamily="34" charset="0"/>
              </a:rPr>
              <a:t>• F</a:t>
            </a:r>
            <a:r>
              <a:rPr lang="en-US" sz="1400"/>
              <a:t>ormed in 2014, the ALC is comprised of small group of alumni who hail from across the country.</a:t>
            </a:r>
          </a:p>
          <a:p>
            <a:pPr lvl="0">
              <a:lnSpc>
                <a:spcPct val="90000"/>
              </a:lnSpc>
            </a:pPr>
            <a:r>
              <a:rPr lang="en-US" sz="1400" b="0" i="0" u="none" strike="noStrike" baseline="0">
                <a:latin typeface="DINOT" panose="020B0504020101020102" pitchFamily="34" charset="0"/>
              </a:rPr>
              <a:t>• </a:t>
            </a:r>
            <a:r>
              <a:rPr lang="en-US" sz="1400"/>
              <a:t>ALC members plan alumni events, speak at NAF National events, give back to their local academies, participate in pilots of NAF initiatives, and so much more.</a:t>
            </a:r>
          </a:p>
          <a:p>
            <a:pPr lvl="0">
              <a:lnSpc>
                <a:spcPct val="90000"/>
              </a:lnSpc>
            </a:pPr>
            <a:r>
              <a:rPr lang="en-US" sz="1400" b="0" i="0" u="none" strike="noStrike" baseline="0">
                <a:latin typeface="DINOT" panose="020B0504020101020102" pitchFamily="34" charset="0"/>
              </a:rPr>
              <a:t>• </a:t>
            </a:r>
            <a:r>
              <a:rPr lang="en-US" sz="1400"/>
              <a:t>Council members have embraced NAF's public-private partnership model and the organization’s mission to empower high school students to achieve college and career success.</a:t>
            </a:r>
          </a:p>
          <a:p>
            <a:pPr lvl="0">
              <a:lnSpc>
                <a:spcPct val="90000"/>
              </a:lnSpc>
            </a:pPr>
            <a:r>
              <a:rPr lang="en-US" sz="1400" b="0" i="0" u="none" strike="noStrike" baseline="0">
                <a:latin typeface="DINOT" panose="020B0504020101020102" pitchFamily="34" charset="0"/>
              </a:rPr>
              <a:t>• The ALC c</a:t>
            </a:r>
            <a:r>
              <a:rPr lang="en-US" sz="1400"/>
              <a:t>urrently has 13 active members and two subcommittees: Local Alumni Engagement and Alumni Industry Ambassadors</a:t>
            </a:r>
          </a:p>
          <a:p>
            <a:pPr marL="342900" indent="-342900">
              <a:lnSpc>
                <a:spcPct val="90000"/>
              </a:lnSpc>
              <a:buFont typeface="Arial" panose="020B0604020202020204" pitchFamily="34" charset="0"/>
              <a:buChar char="•"/>
            </a:pPr>
            <a:endParaRPr lang="en-US" sz="1400" b="1"/>
          </a:p>
          <a:p>
            <a:pPr marL="342900" indent="-342900">
              <a:lnSpc>
                <a:spcPct val="90000"/>
              </a:lnSpc>
              <a:buFont typeface="Arial" panose="020B0604020202020204" pitchFamily="34" charset="0"/>
              <a:buChar char="•"/>
            </a:pPr>
            <a:endParaRPr lang="en-US" sz="1400"/>
          </a:p>
          <a:p>
            <a:pPr marL="0" indent="0">
              <a:lnSpc>
                <a:spcPct val="90000"/>
              </a:lnSpc>
              <a:buNone/>
            </a:pPr>
            <a:endParaRPr lang="en-US" sz="1400" b="1"/>
          </a:p>
          <a:p>
            <a:pPr marL="0" indent="0">
              <a:lnSpc>
                <a:spcPct val="90000"/>
              </a:lnSpc>
              <a:buNone/>
            </a:pPr>
            <a:endParaRPr lang="en-US" sz="1400" b="1"/>
          </a:p>
          <a:p>
            <a:pPr marL="0" indent="0">
              <a:lnSpc>
                <a:spcPct val="90000"/>
              </a:lnSpc>
              <a:buNone/>
            </a:pPr>
            <a:endParaRPr lang="en-US" sz="1400"/>
          </a:p>
          <a:p>
            <a:pPr marL="0" indent="0">
              <a:lnSpc>
                <a:spcPct val="90000"/>
              </a:lnSpc>
              <a:buNone/>
            </a:pPr>
            <a:endParaRPr lang="en-US" sz="1400"/>
          </a:p>
        </p:txBody>
      </p:sp>
      <p:pic>
        <p:nvPicPr>
          <p:cNvPr id="7" name="Picture 6" descr="A person standing at a podium&#10;&#10;Description automatically generated">
            <a:extLst>
              <a:ext uri="{FF2B5EF4-FFF2-40B4-BE49-F238E27FC236}">
                <a16:creationId xmlns:a16="http://schemas.microsoft.com/office/drawing/2014/main" id="{E0404378-019B-C9E1-82E7-02EF0BD85D61}"/>
              </a:ext>
            </a:extLst>
          </p:cNvPr>
          <p:cNvPicPr>
            <a:picLocks noChangeAspect="1"/>
          </p:cNvPicPr>
          <p:nvPr/>
        </p:nvPicPr>
        <p:blipFill rotWithShape="1">
          <a:blip r:embed="rId4"/>
          <a:srcRect r="1" b="24013"/>
          <a:stretch/>
        </p:blipFill>
        <p:spPr>
          <a:xfrm>
            <a:off x="5175503" y="2772267"/>
            <a:ext cx="2994649" cy="3409077"/>
          </a:xfrm>
          <a:prstGeom prst="rect">
            <a:avLst/>
          </a:prstGeom>
        </p:spPr>
      </p:pic>
      <p:pic>
        <p:nvPicPr>
          <p:cNvPr id="18" name="Picture 17" descr="A group of people standing on a stage&#10;&#10;Description automatically generated">
            <a:extLst>
              <a:ext uri="{FF2B5EF4-FFF2-40B4-BE49-F238E27FC236}">
                <a16:creationId xmlns:a16="http://schemas.microsoft.com/office/drawing/2014/main" id="{AC9F31AF-B30F-2367-A12B-4DF4E43F5370}"/>
              </a:ext>
            </a:extLst>
          </p:cNvPr>
          <p:cNvPicPr>
            <a:picLocks noChangeAspect="1"/>
          </p:cNvPicPr>
          <p:nvPr/>
        </p:nvPicPr>
        <p:blipFill rotWithShape="1">
          <a:blip r:embed="rId5"/>
          <a:srcRect b="37290"/>
          <a:stretch/>
        </p:blipFill>
        <p:spPr>
          <a:xfrm>
            <a:off x="8270757" y="601133"/>
            <a:ext cx="3515859" cy="3303060"/>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8438FAA7-3B8C-26DA-92A6-AFB9B3C04993}"/>
              </a:ext>
            </a:extLst>
          </p:cNvPr>
          <p:cNvPicPr>
            <a:picLocks noChangeAspect="1"/>
          </p:cNvPicPr>
          <p:nvPr/>
        </p:nvPicPr>
        <p:blipFill rotWithShape="1">
          <a:blip r:embed="rId6"/>
          <a:srcRect r="4" b="17461"/>
          <a:stretch/>
        </p:blipFill>
        <p:spPr>
          <a:xfrm>
            <a:off x="8270757" y="4004797"/>
            <a:ext cx="3515859" cy="2176547"/>
          </a:xfrm>
          <a:prstGeom prst="rect">
            <a:avLst/>
          </a:prstGeom>
        </p:spPr>
      </p:pic>
    </p:spTree>
    <p:extLst>
      <p:ext uri="{BB962C8B-B14F-4D97-AF65-F5344CB8AC3E}">
        <p14:creationId xmlns:p14="http://schemas.microsoft.com/office/powerpoint/2010/main" val="2837067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2"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Color Cover">
            <a:extLst>
              <a:ext uri="{FF2B5EF4-FFF2-40B4-BE49-F238E27FC236}">
                <a16:creationId xmlns:a16="http://schemas.microsoft.com/office/drawing/2014/main" id="{34DE9D20-D6C2-4834-9EE9-EC583F3FE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4" name="Group 245">
            <a:extLst>
              <a:ext uri="{FF2B5EF4-FFF2-40B4-BE49-F238E27FC236}">
                <a16:creationId xmlns:a16="http://schemas.microsoft.com/office/drawing/2014/main" id="{D2BEE71A-353E-49B4-9F8D-D2E784E501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6064235" cy="6858000"/>
            <a:chOff x="651279" y="598259"/>
            <a:chExt cx="10889442" cy="5680742"/>
          </a:xfrm>
        </p:grpSpPr>
        <p:sp>
          <p:nvSpPr>
            <p:cNvPr id="285" name="Color">
              <a:extLst>
                <a:ext uri="{FF2B5EF4-FFF2-40B4-BE49-F238E27FC236}">
                  <a16:creationId xmlns:a16="http://schemas.microsoft.com/office/drawing/2014/main" id="{0C9DD877-6006-4DF4-90EE-97EB9CA6B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Color">
              <a:extLst>
                <a:ext uri="{FF2B5EF4-FFF2-40B4-BE49-F238E27FC236}">
                  <a16:creationId xmlns:a16="http://schemas.microsoft.com/office/drawing/2014/main" id="{380AA621-5EB1-4034-A9BE-9FD3CEC58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A41A0CEE-BDF9-55DD-3D48-2FA1EDE24312}"/>
              </a:ext>
            </a:extLst>
          </p:cNvPr>
          <p:cNvPicPr>
            <a:picLocks noChangeAspect="1"/>
          </p:cNvPicPr>
          <p:nvPr/>
        </p:nvPicPr>
        <p:blipFill>
          <a:blip r:embed="rId3"/>
          <a:stretch>
            <a:fillRect/>
          </a:stretch>
        </p:blipFill>
        <p:spPr>
          <a:xfrm>
            <a:off x="6314782" y="257618"/>
            <a:ext cx="5628194" cy="2068360"/>
          </a:xfrm>
          <a:prstGeom prst="rect">
            <a:avLst/>
          </a:prstGeom>
        </p:spPr>
      </p:pic>
      <p:pic>
        <p:nvPicPr>
          <p:cNvPr id="10" name="Picture 9">
            <a:extLst>
              <a:ext uri="{FF2B5EF4-FFF2-40B4-BE49-F238E27FC236}">
                <a16:creationId xmlns:a16="http://schemas.microsoft.com/office/drawing/2014/main" id="{E672960E-7C9C-236E-BF53-D844FB59F242}"/>
              </a:ext>
            </a:extLst>
          </p:cNvPr>
          <p:cNvPicPr>
            <a:picLocks noChangeAspect="1"/>
          </p:cNvPicPr>
          <p:nvPr/>
        </p:nvPicPr>
        <p:blipFill rotWithShape="1">
          <a:blip r:embed="rId4"/>
          <a:srcRect l="1510"/>
          <a:stretch/>
        </p:blipFill>
        <p:spPr>
          <a:xfrm>
            <a:off x="6289997" y="2796742"/>
            <a:ext cx="5652980" cy="1549705"/>
          </a:xfrm>
          <a:prstGeom prst="rect">
            <a:avLst/>
          </a:prstGeom>
        </p:spPr>
      </p:pic>
      <p:pic>
        <p:nvPicPr>
          <p:cNvPr id="14" name="Picture 13">
            <a:extLst>
              <a:ext uri="{FF2B5EF4-FFF2-40B4-BE49-F238E27FC236}">
                <a16:creationId xmlns:a16="http://schemas.microsoft.com/office/drawing/2014/main" id="{14D11170-45E9-17DA-AFD3-8F57F60D15E3}"/>
              </a:ext>
            </a:extLst>
          </p:cNvPr>
          <p:cNvPicPr>
            <a:picLocks noChangeAspect="1"/>
          </p:cNvPicPr>
          <p:nvPr/>
        </p:nvPicPr>
        <p:blipFill>
          <a:blip r:embed="rId5"/>
          <a:stretch>
            <a:fillRect/>
          </a:stretch>
        </p:blipFill>
        <p:spPr>
          <a:xfrm>
            <a:off x="6065759" y="4875660"/>
            <a:ext cx="6126241" cy="1363088"/>
          </a:xfrm>
          <a:prstGeom prst="rect">
            <a:avLst/>
          </a:prstGeom>
        </p:spPr>
      </p:pic>
      <p:grpSp>
        <p:nvGrpSpPr>
          <p:cNvPr id="287" name="Group 249">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88" name="Freeform: Shape 250">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9" name="Freeform: Shape 251">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0" name="Freeform: Shape 252">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1" name="Freeform: Shape 253">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2" name="Freeform: Shape 254">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6" name="Freeform: Shape 255">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3" name="Freeform: Shape 256">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0CADE36-848E-A843-89E2-7768BBF4DD78}"/>
              </a:ext>
            </a:extLst>
          </p:cNvPr>
          <p:cNvSpPr>
            <a:spLocks noGrp="1"/>
          </p:cNvSpPr>
          <p:nvPr>
            <p:ph type="title"/>
          </p:nvPr>
        </p:nvSpPr>
        <p:spPr>
          <a:xfrm>
            <a:off x="786385" y="392890"/>
            <a:ext cx="4827936" cy="2227994"/>
          </a:xfrm>
        </p:spPr>
        <p:txBody>
          <a:bodyPr anchor="b">
            <a:normAutofit/>
          </a:bodyPr>
          <a:lstStyle/>
          <a:p>
            <a:r>
              <a:rPr lang="en-US" sz="4800" dirty="0">
                <a:solidFill>
                  <a:schemeClr val="bg1"/>
                </a:solidFill>
              </a:rPr>
              <a:t>Alumni Mentorship Program</a:t>
            </a:r>
          </a:p>
        </p:txBody>
      </p:sp>
      <p:sp>
        <p:nvSpPr>
          <p:cNvPr id="4" name="Content Placeholder 3">
            <a:extLst>
              <a:ext uri="{FF2B5EF4-FFF2-40B4-BE49-F238E27FC236}">
                <a16:creationId xmlns:a16="http://schemas.microsoft.com/office/drawing/2014/main" id="{D1B319B1-0344-FE41-8792-65646E1C7687}"/>
              </a:ext>
            </a:extLst>
          </p:cNvPr>
          <p:cNvSpPr>
            <a:spLocks noGrp="1"/>
          </p:cNvSpPr>
          <p:nvPr>
            <p:ph idx="1"/>
          </p:nvPr>
        </p:nvSpPr>
        <p:spPr>
          <a:xfrm>
            <a:off x="656708" y="2976664"/>
            <a:ext cx="4957611" cy="3204680"/>
          </a:xfrm>
        </p:spPr>
        <p:txBody>
          <a:bodyPr anchor="t">
            <a:normAutofit/>
          </a:bodyPr>
          <a:lstStyle/>
          <a:p>
            <a:pPr lvl="0">
              <a:lnSpc>
                <a:spcPct val="90000"/>
              </a:lnSpc>
            </a:pPr>
            <a:r>
              <a:rPr lang="en-US" sz="1800" b="0" i="0" u="none" strike="noStrike" baseline="0" dirty="0">
                <a:solidFill>
                  <a:schemeClr val="bg1"/>
                </a:solidFill>
              </a:rPr>
              <a:t>• Started in 2020, </a:t>
            </a:r>
            <a:r>
              <a:rPr lang="en-US" sz="1800" dirty="0">
                <a:solidFill>
                  <a:schemeClr val="bg1"/>
                </a:solidFill>
              </a:rPr>
              <a:t>this is an e</a:t>
            </a:r>
            <a:r>
              <a:rPr lang="en-US" sz="1800" b="0" i="0" u="none" strike="noStrike" baseline="0" dirty="0">
                <a:solidFill>
                  <a:schemeClr val="bg1"/>
                </a:solidFill>
              </a:rPr>
              <a:t>xclusive program only open to NAF alumni.</a:t>
            </a:r>
            <a:endParaRPr lang="en-US" sz="1800" dirty="0">
              <a:solidFill>
                <a:schemeClr val="bg1"/>
              </a:solidFill>
            </a:endParaRPr>
          </a:p>
          <a:p>
            <a:pPr lvl="0">
              <a:lnSpc>
                <a:spcPct val="90000"/>
              </a:lnSpc>
            </a:pPr>
            <a:r>
              <a:rPr lang="en-US" sz="1800" b="0" i="0" u="none" strike="noStrike" baseline="0" dirty="0">
                <a:solidFill>
                  <a:schemeClr val="bg1"/>
                </a:solidFill>
              </a:rPr>
              <a:t>• </a:t>
            </a:r>
            <a:r>
              <a:rPr lang="en-US" sz="1800" dirty="0">
                <a:solidFill>
                  <a:schemeClr val="bg1"/>
                </a:solidFill>
              </a:rPr>
              <a:t>College-aged alumni are mentored by seasoned alumni professionals.</a:t>
            </a:r>
          </a:p>
          <a:p>
            <a:pPr lvl="0">
              <a:lnSpc>
                <a:spcPct val="90000"/>
              </a:lnSpc>
            </a:pPr>
            <a:r>
              <a:rPr lang="en-US" sz="1800" b="0" i="0" u="none" strike="noStrike" baseline="0" dirty="0">
                <a:solidFill>
                  <a:schemeClr val="bg1"/>
                </a:solidFill>
              </a:rPr>
              <a:t>• </a:t>
            </a:r>
            <a:r>
              <a:rPr lang="en-US" sz="1800" dirty="0">
                <a:solidFill>
                  <a:schemeClr val="bg1"/>
                </a:solidFill>
              </a:rPr>
              <a:t>Young alumni have a chance to learn professional skills and life lessons from alumni who once walked in their shoes.</a:t>
            </a:r>
          </a:p>
          <a:p>
            <a:pPr lvl="0">
              <a:lnSpc>
                <a:spcPct val="90000"/>
              </a:lnSpc>
            </a:pPr>
            <a:r>
              <a:rPr lang="en-US" sz="1800" b="0" i="0" u="none" strike="noStrike" baseline="0" dirty="0">
                <a:solidFill>
                  <a:schemeClr val="bg1"/>
                </a:solidFill>
              </a:rPr>
              <a:t>• Seasoned alumni professionals have a chance to reconnect with NAF and make a difference in a young person’s life and career.</a:t>
            </a:r>
            <a:endParaRPr lang="en-US" sz="1800" dirty="0">
              <a:solidFill>
                <a:schemeClr val="bg1"/>
              </a:solidFill>
            </a:endParaRPr>
          </a:p>
          <a:p>
            <a:pPr marL="342900" indent="-342900">
              <a:lnSpc>
                <a:spcPct val="90000"/>
              </a:lnSpc>
              <a:buFont typeface="Arial" panose="020B0604020202020204" pitchFamily="34" charset="0"/>
              <a:buChar char="•"/>
            </a:pPr>
            <a:endParaRPr lang="en-US" sz="1800" b="1" dirty="0">
              <a:solidFill>
                <a:schemeClr val="bg1"/>
              </a:solidFill>
            </a:endParaRPr>
          </a:p>
          <a:p>
            <a:pPr marL="342900" indent="-342900">
              <a:lnSpc>
                <a:spcPct val="90000"/>
              </a:lnSpc>
              <a:buFont typeface="Arial" panose="020B0604020202020204" pitchFamily="34" charset="0"/>
              <a:buChar char="•"/>
            </a:pPr>
            <a:endParaRPr lang="en-US" sz="1800" dirty="0">
              <a:solidFill>
                <a:schemeClr val="bg1"/>
              </a:solidFill>
            </a:endParaRPr>
          </a:p>
          <a:p>
            <a:pPr marL="0" indent="0">
              <a:lnSpc>
                <a:spcPct val="90000"/>
              </a:lnSpc>
              <a:buNone/>
            </a:pPr>
            <a:endParaRPr lang="en-US" sz="1800" b="1" dirty="0">
              <a:solidFill>
                <a:schemeClr val="bg1"/>
              </a:solidFill>
            </a:endParaRPr>
          </a:p>
          <a:p>
            <a:pPr marL="0" indent="0">
              <a:lnSpc>
                <a:spcPct val="90000"/>
              </a:lnSpc>
              <a:buNone/>
            </a:pPr>
            <a:endParaRPr lang="en-US" sz="1800" b="1" dirty="0">
              <a:solidFill>
                <a:schemeClr val="bg1"/>
              </a:solidFill>
            </a:endParaRPr>
          </a:p>
          <a:p>
            <a:pPr marL="0" indent="0">
              <a:lnSpc>
                <a:spcPct val="90000"/>
              </a:lnSpc>
              <a:buNone/>
            </a:pPr>
            <a:endParaRPr lang="en-US" sz="1800" dirty="0">
              <a:solidFill>
                <a:schemeClr val="bg1"/>
              </a:solidFill>
            </a:endParaRPr>
          </a:p>
          <a:p>
            <a:pPr marL="0" indent="0">
              <a:lnSpc>
                <a:spcPct val="90000"/>
              </a:lnSpc>
              <a:buNone/>
            </a:pPr>
            <a:endParaRPr lang="en-US" sz="1800" dirty="0">
              <a:solidFill>
                <a:schemeClr val="bg1"/>
              </a:solidFill>
            </a:endParaRPr>
          </a:p>
        </p:txBody>
      </p:sp>
    </p:spTree>
    <p:extLst>
      <p:ext uri="{BB962C8B-B14F-4D97-AF65-F5344CB8AC3E}">
        <p14:creationId xmlns:p14="http://schemas.microsoft.com/office/powerpoint/2010/main" val="2006407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6">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Freeform: Shape 38">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40">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953A2DB-6ABC-E315-E915-CC28E8724F09}"/>
              </a:ext>
            </a:extLst>
          </p:cNvPr>
          <p:cNvSpPr>
            <a:spLocks noGrp="1"/>
          </p:cNvSpPr>
          <p:nvPr>
            <p:ph type="ftr" sz="quarter" idx="3"/>
          </p:nvPr>
        </p:nvSpPr>
        <p:spPr>
          <a:xfrm>
            <a:off x="5546902" y="6356350"/>
            <a:ext cx="4114800" cy="365125"/>
          </a:xfrm>
        </p:spPr>
        <p:txBody>
          <a:bodyPr vert="horz" lIns="91440" tIns="45720" rIns="91440" bIns="45720" rtlCol="0" anchor="ctr">
            <a:normAutofit/>
          </a:bodyPr>
          <a:lstStyle/>
          <a:p>
            <a:pPr>
              <a:spcAft>
                <a:spcPts val="600"/>
              </a:spcAft>
            </a:pPr>
            <a:r>
              <a:rPr lang="en-US" kern="1200">
                <a:solidFill>
                  <a:schemeClr val="tx1">
                    <a:lumMod val="50000"/>
                    <a:lumOff val="50000"/>
                  </a:schemeClr>
                </a:solidFill>
                <a:latin typeface="+mn-lt"/>
                <a:ea typeface="+mn-ea"/>
                <a:cs typeface="+mn-cs"/>
              </a:rPr>
              <a:t>NAF.org</a:t>
            </a:r>
          </a:p>
        </p:txBody>
      </p:sp>
      <p:sp>
        <p:nvSpPr>
          <p:cNvPr id="4" name="Slide Number Placeholder 3">
            <a:extLst>
              <a:ext uri="{FF2B5EF4-FFF2-40B4-BE49-F238E27FC236}">
                <a16:creationId xmlns:a16="http://schemas.microsoft.com/office/drawing/2014/main" id="{CA99A144-729C-C5E5-982E-240634EEC619}"/>
              </a:ext>
            </a:extLst>
          </p:cNvPr>
          <p:cNvSpPr>
            <a:spLocks noGrp="1"/>
          </p:cNvSpPr>
          <p:nvPr>
            <p:ph type="sldNum" sz="quarter" idx="12"/>
          </p:nvPr>
        </p:nvSpPr>
        <p:spPr>
          <a:xfrm>
            <a:off x="9714962" y="6356350"/>
            <a:ext cx="1821267" cy="365125"/>
          </a:xfrm>
        </p:spPr>
        <p:txBody>
          <a:bodyPr vert="horz" lIns="91440" tIns="45720" rIns="91440" bIns="45720" rtlCol="0" anchor="ctr">
            <a:normAutofit/>
          </a:bodyPr>
          <a:lstStyle/>
          <a:p>
            <a:pPr algn="r">
              <a:spcAft>
                <a:spcPts val="600"/>
              </a:spcAft>
            </a:pPr>
            <a:fld id="{C218F481-CC77-034B-80E0-E0BDBA986FF9}" type="slidenum">
              <a:rPr lang="en-US">
                <a:solidFill>
                  <a:schemeClr val="tx1">
                    <a:lumMod val="50000"/>
                    <a:lumOff val="50000"/>
                  </a:schemeClr>
                </a:solidFill>
                <a:latin typeface="+mn-lt"/>
                <a:ea typeface="+mn-ea"/>
                <a:cs typeface="+mn-cs"/>
              </a:rPr>
              <a:pPr algn="r">
                <a:spcAft>
                  <a:spcPts val="600"/>
                </a:spcAft>
              </a:pPr>
              <a:t>4</a:t>
            </a:fld>
            <a:endParaRPr lang="en-US">
              <a:solidFill>
                <a:schemeClr val="tx1">
                  <a:lumMod val="50000"/>
                  <a:lumOff val="50000"/>
                </a:schemeClr>
              </a:solidFill>
              <a:latin typeface="+mn-lt"/>
              <a:ea typeface="+mn-ea"/>
              <a:cs typeface="+mn-cs"/>
            </a:endParaRPr>
          </a:p>
        </p:txBody>
      </p:sp>
      <p:pic>
        <p:nvPicPr>
          <p:cNvPr id="7" name="Picture 6">
            <a:extLst>
              <a:ext uri="{FF2B5EF4-FFF2-40B4-BE49-F238E27FC236}">
                <a16:creationId xmlns:a16="http://schemas.microsoft.com/office/drawing/2014/main" id="{B3E1A684-9DC8-E8EC-6D92-893B728CBCFD}"/>
              </a:ext>
            </a:extLst>
          </p:cNvPr>
          <p:cNvPicPr>
            <a:picLocks noChangeAspect="1"/>
          </p:cNvPicPr>
          <p:nvPr/>
        </p:nvPicPr>
        <p:blipFill rotWithShape="1">
          <a:blip r:embed="rId3"/>
          <a:srcRect l="3070" t="16423" b="16221"/>
          <a:stretch/>
        </p:blipFill>
        <p:spPr>
          <a:xfrm>
            <a:off x="4753541" y="463849"/>
            <a:ext cx="6213563" cy="2899172"/>
          </a:xfrm>
          <a:prstGeom prst="rect">
            <a:avLst/>
          </a:prstGeom>
        </p:spPr>
      </p:pic>
      <p:sp>
        <p:nvSpPr>
          <p:cNvPr id="2" name="Title 1">
            <a:extLst>
              <a:ext uri="{FF2B5EF4-FFF2-40B4-BE49-F238E27FC236}">
                <a16:creationId xmlns:a16="http://schemas.microsoft.com/office/drawing/2014/main" id="{3D1B3AD1-0E2E-9393-E803-47B309F34256}"/>
              </a:ext>
            </a:extLst>
          </p:cNvPr>
          <p:cNvSpPr>
            <a:spLocks noGrp="1"/>
          </p:cNvSpPr>
          <p:nvPr>
            <p:ph type="title"/>
          </p:nvPr>
        </p:nvSpPr>
        <p:spPr>
          <a:xfrm>
            <a:off x="341001" y="911004"/>
            <a:ext cx="4023360" cy="2667985"/>
          </a:xfrm>
        </p:spPr>
        <p:txBody>
          <a:bodyPr vert="horz" lIns="91440" tIns="45720" rIns="91440" bIns="45720" rtlCol="0" anchor="b">
            <a:normAutofit/>
          </a:bodyPr>
          <a:lstStyle/>
          <a:p>
            <a:r>
              <a:rPr lang="en-US" sz="4400" dirty="0">
                <a:solidFill>
                  <a:schemeClr val="tx1"/>
                </a:solidFill>
                <a:latin typeface="+mj-lt"/>
                <a:ea typeface="+mj-ea"/>
                <a:cs typeface="+mj-cs"/>
              </a:rPr>
              <a:t>Get involved at any stage of your education or career!</a:t>
            </a:r>
          </a:p>
        </p:txBody>
      </p:sp>
      <p:pic>
        <p:nvPicPr>
          <p:cNvPr id="11" name="Picture 10">
            <a:extLst>
              <a:ext uri="{FF2B5EF4-FFF2-40B4-BE49-F238E27FC236}">
                <a16:creationId xmlns:a16="http://schemas.microsoft.com/office/drawing/2014/main" id="{7F822889-F96D-9B0C-7CEA-8F9554ED9110}"/>
              </a:ext>
            </a:extLst>
          </p:cNvPr>
          <p:cNvPicPr>
            <a:picLocks noChangeAspect="1"/>
          </p:cNvPicPr>
          <p:nvPr/>
        </p:nvPicPr>
        <p:blipFill rotWithShape="1">
          <a:blip r:embed="rId4"/>
          <a:srcRect t="18017"/>
          <a:stretch/>
        </p:blipFill>
        <p:spPr>
          <a:xfrm>
            <a:off x="6187938" y="3590018"/>
            <a:ext cx="5834339" cy="2738382"/>
          </a:xfrm>
          <a:prstGeom prst="rect">
            <a:avLst/>
          </a:prstGeom>
        </p:spPr>
      </p:pic>
      <p:pic>
        <p:nvPicPr>
          <p:cNvPr id="9" name="Picture 8">
            <a:extLst>
              <a:ext uri="{FF2B5EF4-FFF2-40B4-BE49-F238E27FC236}">
                <a16:creationId xmlns:a16="http://schemas.microsoft.com/office/drawing/2014/main" id="{A6D34D0C-2EED-FBAF-FF58-CD7A988F3E01}"/>
              </a:ext>
            </a:extLst>
          </p:cNvPr>
          <p:cNvPicPr>
            <a:picLocks noChangeAspect="1"/>
          </p:cNvPicPr>
          <p:nvPr/>
        </p:nvPicPr>
        <p:blipFill rotWithShape="1">
          <a:blip r:embed="rId5"/>
          <a:srcRect t="10447" b="11640"/>
          <a:stretch/>
        </p:blipFill>
        <p:spPr>
          <a:xfrm>
            <a:off x="169723" y="3429000"/>
            <a:ext cx="6259826" cy="3060418"/>
          </a:xfrm>
          <a:prstGeom prst="rect">
            <a:avLst/>
          </a:prstGeom>
        </p:spPr>
      </p:pic>
    </p:spTree>
    <p:extLst>
      <p:ext uri="{BB962C8B-B14F-4D97-AF65-F5344CB8AC3E}">
        <p14:creationId xmlns:p14="http://schemas.microsoft.com/office/powerpoint/2010/main" val="1593362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1A8747-8A4B-E8A4-B262-C65C0A42E2A2}"/>
              </a:ext>
            </a:extLst>
          </p:cNvPr>
          <p:cNvSpPr>
            <a:spLocks noGrp="1"/>
          </p:cNvSpPr>
          <p:nvPr>
            <p:ph type="title"/>
          </p:nvPr>
        </p:nvSpPr>
        <p:spPr>
          <a:xfrm>
            <a:off x="497329" y="1392242"/>
            <a:ext cx="3041803" cy="2907802"/>
          </a:xfrm>
        </p:spPr>
        <p:txBody>
          <a:bodyPr vert="horz" lIns="91440" tIns="45720" rIns="91440" bIns="45720" rtlCol="0" anchor="t">
            <a:normAutofit/>
          </a:bodyPr>
          <a:lstStyle/>
          <a:p>
            <a:r>
              <a:rPr lang="en-US" sz="4000">
                <a:solidFill>
                  <a:srgbClr val="FFFFFF"/>
                </a:solidFill>
                <a:latin typeface="+mj-lt"/>
                <a:ea typeface="+mj-ea"/>
                <a:cs typeface="+mj-cs"/>
              </a:rPr>
              <a:t>Get Involved!</a:t>
            </a:r>
            <a:endParaRPr lang="en-US" sz="4000" dirty="0">
              <a:solidFill>
                <a:srgbClr val="FFFFFF"/>
              </a:solidFill>
              <a:latin typeface="+mj-lt"/>
              <a:ea typeface="+mj-ea"/>
              <a:cs typeface="+mj-cs"/>
            </a:endParaRPr>
          </a:p>
        </p:txBody>
      </p:sp>
      <p:pic>
        <p:nvPicPr>
          <p:cNvPr id="9" name="Picture 8">
            <a:extLst>
              <a:ext uri="{FF2B5EF4-FFF2-40B4-BE49-F238E27FC236}">
                <a16:creationId xmlns:a16="http://schemas.microsoft.com/office/drawing/2014/main" id="{69118DA3-4096-91C1-F479-17AC92E02AA8}"/>
              </a:ext>
            </a:extLst>
          </p:cNvPr>
          <p:cNvPicPr>
            <a:picLocks noChangeAspect="1"/>
          </p:cNvPicPr>
          <p:nvPr/>
        </p:nvPicPr>
        <p:blipFill>
          <a:blip r:embed="rId3"/>
          <a:stretch>
            <a:fillRect/>
          </a:stretch>
        </p:blipFill>
        <p:spPr>
          <a:xfrm>
            <a:off x="204363" y="3802936"/>
            <a:ext cx="3627733" cy="1646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4B6BA7D8-C5E4-8D7F-01EB-C3111E10F22C}"/>
              </a:ext>
            </a:extLst>
          </p:cNvPr>
          <p:cNvPicPr>
            <a:picLocks noChangeAspect="1"/>
          </p:cNvPicPr>
          <p:nvPr/>
        </p:nvPicPr>
        <p:blipFill rotWithShape="1">
          <a:blip r:embed="rId4"/>
          <a:srcRect l="22204" t="12545"/>
          <a:stretch/>
        </p:blipFill>
        <p:spPr>
          <a:xfrm>
            <a:off x="83422" y="5759586"/>
            <a:ext cx="3869616" cy="905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A group of people posing for a photo&#10;&#10;Description automatically generated">
            <a:extLst>
              <a:ext uri="{FF2B5EF4-FFF2-40B4-BE49-F238E27FC236}">
                <a16:creationId xmlns:a16="http://schemas.microsoft.com/office/drawing/2014/main" id="{5C23BF3C-2279-313F-1917-5F8266E6505D}"/>
              </a:ext>
            </a:extLst>
          </p:cNvPr>
          <p:cNvPicPr>
            <a:picLocks noChangeAspect="1"/>
          </p:cNvPicPr>
          <p:nvPr/>
        </p:nvPicPr>
        <p:blipFill>
          <a:blip r:embed="rId5"/>
          <a:stretch>
            <a:fillRect/>
          </a:stretch>
        </p:blipFill>
        <p:spPr>
          <a:xfrm>
            <a:off x="7778494" y="3508221"/>
            <a:ext cx="4209143" cy="3156857"/>
          </a:xfrm>
          <a:prstGeom prst="rect">
            <a:avLst/>
          </a:prstGeom>
          <a:ln>
            <a:noFill/>
          </a:ln>
          <a:effectLst>
            <a:outerShdw blurRad="190500" algn="tl" rotWithShape="0">
              <a:srgbClr val="000000">
                <a:alpha val="70000"/>
              </a:srgbClr>
            </a:outerShdw>
          </a:effectLst>
        </p:spPr>
      </p:pic>
      <p:pic>
        <p:nvPicPr>
          <p:cNvPr id="6" name="Picture 5" descr="A group of people posing for a photo&#10;&#10;Description automatically generated">
            <a:extLst>
              <a:ext uri="{FF2B5EF4-FFF2-40B4-BE49-F238E27FC236}">
                <a16:creationId xmlns:a16="http://schemas.microsoft.com/office/drawing/2014/main" id="{F67873A8-A134-B823-9981-359E58C68C0C}"/>
              </a:ext>
            </a:extLst>
          </p:cNvPr>
          <p:cNvPicPr>
            <a:picLocks noChangeAspect="1"/>
          </p:cNvPicPr>
          <p:nvPr/>
        </p:nvPicPr>
        <p:blipFill rotWithShape="1">
          <a:blip r:embed="rId6"/>
          <a:srcRect t="25310" b="14078"/>
          <a:stretch/>
        </p:blipFill>
        <p:spPr>
          <a:xfrm>
            <a:off x="4231983" y="192921"/>
            <a:ext cx="7755654" cy="3136374"/>
          </a:xfrm>
          <a:prstGeom prst="rect">
            <a:avLst/>
          </a:prstGeom>
          <a:ln>
            <a:noFill/>
          </a:ln>
          <a:effectLst>
            <a:outerShdw blurRad="190500" algn="tl" rotWithShape="0">
              <a:srgbClr val="000000">
                <a:alpha val="70000"/>
              </a:srgbClr>
            </a:outerShdw>
          </a:effectLst>
        </p:spPr>
      </p:pic>
      <p:pic>
        <p:nvPicPr>
          <p:cNvPr id="10" name="Picture 9" descr="A group of people holding up a sign&#10;&#10;Description automatically generated">
            <a:extLst>
              <a:ext uri="{FF2B5EF4-FFF2-40B4-BE49-F238E27FC236}">
                <a16:creationId xmlns:a16="http://schemas.microsoft.com/office/drawing/2014/main" id="{722AB12B-59A8-EC14-837F-CE35EE57C832}"/>
              </a:ext>
            </a:extLst>
          </p:cNvPr>
          <p:cNvPicPr>
            <a:picLocks noChangeAspect="1"/>
          </p:cNvPicPr>
          <p:nvPr/>
        </p:nvPicPr>
        <p:blipFill rotWithShape="1">
          <a:blip r:embed="rId7"/>
          <a:srcRect l="14921" r="12135"/>
          <a:stretch/>
        </p:blipFill>
        <p:spPr>
          <a:xfrm>
            <a:off x="4231983" y="3508221"/>
            <a:ext cx="3441274" cy="31450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80032512"/>
      </p:ext>
    </p:extLst>
  </p:cSld>
  <p:clrMapOvr>
    <a:masterClrMapping/>
  </p:clrMapOvr>
</p:sld>
</file>

<file path=ppt/theme/theme1.xml><?xml version="1.0" encoding="utf-8"?>
<a:theme xmlns:a="http://schemas.openxmlformats.org/drawingml/2006/main" name="Office Theme">
  <a:themeElements>
    <a:clrScheme name="NAF">
      <a:dk1>
        <a:srgbClr val="000000"/>
      </a:dk1>
      <a:lt1>
        <a:srgbClr val="FFFFFF"/>
      </a:lt1>
      <a:dk2>
        <a:srgbClr val="939597"/>
      </a:dk2>
      <a:lt2>
        <a:srgbClr val="C6C8CA"/>
      </a:lt2>
      <a:accent1>
        <a:srgbClr val="009EC9"/>
      </a:accent1>
      <a:accent2>
        <a:srgbClr val="005480"/>
      </a:accent2>
      <a:accent3>
        <a:srgbClr val="FBAF17"/>
      </a:accent3>
      <a:accent4>
        <a:srgbClr val="00694F"/>
      </a:accent4>
      <a:accent5>
        <a:srgbClr val="32B049"/>
      </a:accent5>
      <a:accent6>
        <a:srgbClr val="EB1D5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13697</TotalTime>
  <Words>391</Words>
  <Application>Microsoft Office PowerPoint</Application>
  <PresentationFormat>Widescreen</PresentationFormat>
  <Paragraphs>41</Paragraphs>
  <Slides>5</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vt:i4>
      </vt:variant>
    </vt:vector>
  </HeadingPairs>
  <TitlesOfParts>
    <vt:vector size="14" baseType="lpstr">
      <vt:lpstr>Arial</vt:lpstr>
      <vt:lpstr>Calibri</vt:lpstr>
      <vt:lpstr>Calibri Light</vt:lpstr>
      <vt:lpstr>DINOT</vt:lpstr>
      <vt:lpstr>DINOT-Bold</vt:lpstr>
      <vt:lpstr>System Font Regular</vt:lpstr>
      <vt:lpstr>Tahoma</vt:lpstr>
      <vt:lpstr>Times New Roman</vt:lpstr>
      <vt:lpstr>Office Theme</vt:lpstr>
      <vt:lpstr>Why join the NAF Alumni Network?</vt:lpstr>
      <vt:lpstr>Alumni Leadership Council (ALC)</vt:lpstr>
      <vt:lpstr>Alumni Mentorship Program</vt:lpstr>
      <vt:lpstr>Get involved at any stage of your education or career!</vt:lpstr>
      <vt:lpstr>Get Involved!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NAF &amp; the Alumni Network</dc:title>
  <dc:creator>Brooke A. Rice</dc:creator>
  <cp:lastModifiedBy>Susan Climan</cp:lastModifiedBy>
  <cp:revision>92</cp:revision>
  <dcterms:created xsi:type="dcterms:W3CDTF">2020-05-10T23:08:19Z</dcterms:created>
  <dcterms:modified xsi:type="dcterms:W3CDTF">2024-04-23T18:26:50Z</dcterms:modified>
</cp:coreProperties>
</file>