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40" r:id="rId2"/>
  </p:sldMasterIdLst>
  <p:notesMasterIdLst>
    <p:notesMasterId r:id="rId4"/>
  </p:notesMasterIdLst>
  <p:handoutMasterIdLst>
    <p:handoutMasterId r:id="rId5"/>
  </p:handoutMasterIdLst>
  <p:sldIdLst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02" autoAdjust="0"/>
  </p:normalViewPr>
  <p:slideViewPr>
    <p:cSldViewPr snapToGrid="0">
      <p:cViewPr varScale="1">
        <p:scale>
          <a:sx n="68" d="100"/>
          <a:sy n="68" d="100"/>
        </p:scale>
        <p:origin x="17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66" d="100"/>
          <a:sy n="66" d="100"/>
        </p:scale>
        <p:origin x="-3048" y="-5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e Rodriguez" userId="f79e2d10-d009-4e40-8ee0-f07ddc0835b8" providerId="ADAL" clId="{87A3092B-82BE-4551-A738-F5E68F10A688}"/>
    <pc:docChg chg="modSld">
      <pc:chgData name="Christine Rodriguez" userId="f79e2d10-d009-4e40-8ee0-f07ddc0835b8" providerId="ADAL" clId="{87A3092B-82BE-4551-A738-F5E68F10A688}" dt="2021-08-11T12:08:34.805" v="12" actId="20577"/>
      <pc:docMkLst>
        <pc:docMk/>
      </pc:docMkLst>
      <pc:sldChg chg="modSp mod">
        <pc:chgData name="Christine Rodriguez" userId="f79e2d10-d009-4e40-8ee0-f07ddc0835b8" providerId="ADAL" clId="{87A3092B-82BE-4551-A738-F5E68F10A688}" dt="2021-08-11T12:08:34.805" v="12" actId="20577"/>
        <pc:sldMkLst>
          <pc:docMk/>
          <pc:sldMk cId="820428466" sldId="257"/>
        </pc:sldMkLst>
        <pc:spChg chg="mod">
          <ac:chgData name="Christine Rodriguez" userId="f79e2d10-d009-4e40-8ee0-f07ddc0835b8" providerId="ADAL" clId="{87A3092B-82BE-4551-A738-F5E68F10A688}" dt="2021-08-11T12:08:34.805" v="12" actId="20577"/>
          <ac:spMkLst>
            <pc:docMk/>
            <pc:sldMk cId="820428466" sldId="257"/>
            <ac:spMk id="5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923AFB36-DDED-43F0-9CE7-272954866E70}" type="datetimeFigureOut">
              <a:rPr lang="en-US"/>
              <a:pPr/>
              <a:t>8/11/2021</a:t>
            </a:fld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 NAF. All rights </a:t>
            </a:r>
            <a:r>
              <a:rPr lang="en-US" dirty="0" err="1"/>
              <a:t>reserved.Copyright</a:t>
            </a:r>
            <a:r>
              <a:rPr lang="en-US" dirty="0"/>
              <a:t> © 2009 NAF. All rights reserved.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C28F348-8326-42AB-AD5A-2747ACE9A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076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 this should be in </a:t>
            </a:r>
            <a:r>
              <a:rPr lang="en-US" dirty="0" err="1"/>
              <a:t>arial</a:t>
            </a:r>
            <a:r>
              <a:rPr lang="en-US" dirty="0"/>
              <a:t> 12 and not have any hanging indents.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2012 NAF. All rights reserved.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352800" y="8991600"/>
            <a:ext cx="685800" cy="312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248400" y="86868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096000" y="8763000"/>
            <a:ext cx="6858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B8FCFC84-6147-47F4-BF00-CD1045E8D642}" type="slidenum">
              <a:rPr lang="en-US" sz="1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1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80487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21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 lvl="0"/>
            <a:r>
              <a:rPr lang="en-US" dirty="0"/>
              <a:t>This is the bulleted slide master</a:t>
            </a:r>
            <a:br>
              <a:rPr lang="en-US" dirty="0"/>
            </a:br>
            <a:r>
              <a:rPr lang="en-US" dirty="0"/>
              <a:t>with a two-line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 with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44488" y="1412876"/>
            <a:ext cx="8443252" cy="4227904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44488" y="1412876"/>
            <a:ext cx="8443252" cy="426353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296863" y="1425574"/>
            <a:ext cx="8562129" cy="49039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63550" indent="-6350"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72262" y="95000"/>
            <a:ext cx="8574087" cy="784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296863" y="1425575"/>
            <a:ext cx="8562129" cy="40964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63550" indent="-6350"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01758" y="95000"/>
            <a:ext cx="8574087" cy="784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628663"/>
            <a:ext cx="7434138" cy="819624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5250" y="95250"/>
            <a:ext cx="8782050" cy="8191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bar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04850" y="3448050"/>
            <a:ext cx="7696200" cy="8001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  <a:lvl2pPr algn="ctr">
              <a:buNone/>
              <a:defRPr sz="3200"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sz="3200" b="1" dirty="0">
                <a:latin typeface="Arial" charset="0"/>
              </a:rPr>
              <a:t>Unit #, Lesson #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1450"/>
            <a:ext cx="9144000" cy="104775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Academy Initials</a:t>
            </a:r>
            <a:br>
              <a:rPr lang="en-US" dirty="0"/>
            </a:br>
            <a:r>
              <a:rPr lang="en-US" dirty="0"/>
              <a:t>Course Name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00" y="4324350"/>
            <a:ext cx="7715250" cy="1104900"/>
          </a:xfrm>
          <a:prstGeom prst="rect">
            <a:avLst/>
          </a:prstGeom>
        </p:spPr>
        <p:txBody>
          <a:bodyPr/>
          <a:lstStyle>
            <a:lvl1pPr algn="ctr">
              <a:buNone/>
              <a:defRPr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Presentation Name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</a:defRPr>
            </a:lvl1pPr>
          </a:lstStyle>
          <a:p>
            <a:pPr>
              <a:defRPr/>
            </a:pPr>
            <a:fld id="{C5B3C61A-D9DC-40DF-9124-2C1DD63C4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bar1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43" r:id="rId2"/>
    <p:sldLayoutId id="2147483744" r:id="rId3"/>
    <p:sldLayoutId id="2147483742" r:id="rId4"/>
    <p:sldLayoutId id="2147483737" r:id="rId5"/>
    <p:sldLayoutId id="2147483741" r:id="rId6"/>
    <p:sldLayoutId id="2147483738" r:id="rId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282575" indent="-282575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bar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pic>
        <p:nvPicPr>
          <p:cNvPr id="8" name="Picture 11" descr="PPT footer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012" y="0"/>
            <a:ext cx="8531038" cy="819150"/>
          </a:xfrm>
        </p:spPr>
        <p:txBody>
          <a:bodyPr/>
          <a:lstStyle/>
          <a:p>
            <a:r>
              <a:rPr lang="en-US" dirty="0"/>
              <a:t>Prompts for reflection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 this lesson, what ideas or skills did you use to meet this learning objective?</a:t>
            </a:r>
          </a:p>
          <a:p>
            <a:r>
              <a:rPr lang="en-US" dirty="0"/>
              <a:t>Think of the assignments you completed during this lesson. Pick one and describe how it helped you to meet this learning objective.</a:t>
            </a:r>
          </a:p>
          <a:p>
            <a:r>
              <a:rPr lang="en-US" dirty="0"/>
              <a:t>Reflecting on the same assignment, how could you have improved it </a:t>
            </a:r>
            <a:r>
              <a:rPr lang="en-US"/>
              <a:t>to better </a:t>
            </a:r>
            <a:r>
              <a:rPr lang="en-US" dirty="0"/>
              <a:t>meet this learning objective?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8100" y="6618288"/>
            <a:ext cx="1640193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Copyright ©.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820428466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5603</TotalTime>
  <Words>69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Times</vt:lpstr>
      <vt:lpstr>Verdana</vt:lpstr>
      <vt:lpstr>Content Slide</vt:lpstr>
      <vt:lpstr>Title page</vt:lpstr>
      <vt:lpstr>Prompts for reflection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Prompts for reflection</dc:title>
  <cp:lastModifiedBy>Christine Rodriguez</cp:lastModifiedBy>
  <cp:revision>1</cp:revision>
  <dcterms:created xsi:type="dcterms:W3CDTF">2007-03-02T17:08:03Z</dcterms:created>
  <dcterms:modified xsi:type="dcterms:W3CDTF">2021-08-11T12:08:40Z</dcterms:modified>
</cp:coreProperties>
</file>