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5"/>
  </p:notesMasterIdLst>
  <p:sldIdLst>
    <p:sldId id="257" r:id="rId3"/>
    <p:sldId id="313" r:id="rId4"/>
    <p:sldId id="319" r:id="rId5"/>
    <p:sldId id="258" r:id="rId6"/>
    <p:sldId id="320" r:id="rId7"/>
    <p:sldId id="284" r:id="rId8"/>
    <p:sldId id="285" r:id="rId9"/>
    <p:sldId id="312" r:id="rId10"/>
    <p:sldId id="279" r:id="rId11"/>
    <p:sldId id="322" r:id="rId12"/>
    <p:sldId id="321" r:id="rId13"/>
    <p:sldId id="259" r:id="rId14"/>
    <p:sldId id="291" r:id="rId15"/>
    <p:sldId id="314" r:id="rId16"/>
    <p:sldId id="323" r:id="rId17"/>
    <p:sldId id="289" r:id="rId18"/>
    <p:sldId id="290" r:id="rId19"/>
    <p:sldId id="302" r:id="rId20"/>
    <p:sldId id="324" r:id="rId21"/>
    <p:sldId id="311" r:id="rId22"/>
    <p:sldId id="301" r:id="rId23"/>
    <p:sldId id="316" r:id="rId24"/>
    <p:sldId id="317" r:id="rId25"/>
    <p:sldId id="267" r:id="rId26"/>
    <p:sldId id="295" r:id="rId27"/>
    <p:sldId id="306" r:id="rId28"/>
    <p:sldId id="307" r:id="rId29"/>
    <p:sldId id="308" r:id="rId30"/>
    <p:sldId id="325" r:id="rId31"/>
    <p:sldId id="296" r:id="rId32"/>
    <p:sldId id="318" r:id="rId33"/>
    <p:sldId id="29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331B69-2372-3242-EBDC-0656DC2797DC}" name="Kirsten Kirby" initials="KK" userId="Kirsten Kirby"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882"/>
    <a:srgbClr val="32B14A"/>
    <a:srgbClr val="22C16D"/>
    <a:srgbClr val="C726C4"/>
    <a:srgbClr val="85B713"/>
    <a:srgbClr val="164D3C"/>
    <a:srgbClr val="434E57"/>
    <a:srgbClr val="2743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3D265D-37AB-403C-83A7-77E232903938}" v="2" dt="2025-07-02T17:20:01.906"/>
    <p1510:client id="{B7D027AC-203E-4789-A549-40C0E3E2E4E9}" v="20" dt="2025-07-01T18:21:42.1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2695" autoAdjust="0"/>
  </p:normalViewPr>
  <p:slideViewPr>
    <p:cSldViewPr snapToGrid="0">
      <p:cViewPr varScale="1">
        <p:scale>
          <a:sx n="81" d="100"/>
          <a:sy n="81" d="100"/>
        </p:scale>
        <p:origin x="68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rsten Kirby" userId="Vyn+dA/ShbjjgolNBc/VO/cPp7nGZDJDnLwaHR0s19c=" providerId="None" clId="Web-{033D265D-37AB-403C-83A7-77E232903938}"/>
    <pc:docChg chg="modSld sldOrd">
      <pc:chgData name="Kirsten Kirby" userId="Vyn+dA/ShbjjgolNBc/VO/cPp7nGZDJDnLwaHR0s19c=" providerId="None" clId="Web-{033D265D-37AB-403C-83A7-77E232903938}" dt="2025-07-02T17:20:01.906" v="1" actId="20577"/>
      <pc:docMkLst>
        <pc:docMk/>
      </pc:docMkLst>
      <pc:sldChg chg="ord">
        <pc:chgData name="Kirsten Kirby" userId="Vyn+dA/ShbjjgolNBc/VO/cPp7nGZDJDnLwaHR0s19c=" providerId="None" clId="Web-{033D265D-37AB-403C-83A7-77E232903938}" dt="2025-07-02T17:19:17.529" v="0"/>
        <pc:sldMkLst>
          <pc:docMk/>
          <pc:sldMk cId="2807955892" sldId="257"/>
        </pc:sldMkLst>
      </pc:sldChg>
      <pc:sldChg chg="modSp">
        <pc:chgData name="Kirsten Kirby" userId="Vyn+dA/ShbjjgolNBc/VO/cPp7nGZDJDnLwaHR0s19c=" providerId="None" clId="Web-{033D265D-37AB-403C-83A7-77E232903938}" dt="2025-07-02T17:20:01.906" v="1" actId="20577"/>
        <pc:sldMkLst>
          <pc:docMk/>
          <pc:sldMk cId="3940944848" sldId="313"/>
        </pc:sldMkLst>
        <pc:spChg chg="mod">
          <ac:chgData name="Kirsten Kirby" userId="Vyn+dA/ShbjjgolNBc/VO/cPp7nGZDJDnLwaHR0s19c=" providerId="None" clId="Web-{033D265D-37AB-403C-83A7-77E232903938}" dt="2025-07-02T17:20:01.906" v="1" actId="20577"/>
          <ac:spMkLst>
            <pc:docMk/>
            <pc:sldMk cId="3940944848" sldId="313"/>
            <ac:spMk id="3" creationId="{45F80C44-E375-C081-E292-5DB756B8CB5D}"/>
          </ac:spMkLst>
        </pc:spChg>
      </pc:sldChg>
    </pc:docChg>
  </pc:docChgLst>
  <pc:docChgLst>
    <pc:chgData name="Kirsten Kirby" userId="Vyn+dA/ShbjjgolNBc/VO/cPp7nGZDJDnLwaHR0s19c=" providerId="None" clId="Web-{8F8C7F44-D0E8-41A4-B092-851770B64CB3}"/>
    <pc:docChg chg="modSld">
      <pc:chgData name="Kirsten Kirby" userId="Vyn+dA/ShbjjgolNBc/VO/cPp7nGZDJDnLwaHR0s19c=" providerId="None" clId="Web-{8F8C7F44-D0E8-41A4-B092-851770B64CB3}" dt="2025-06-27T20:25:13.156" v="7" actId="1076"/>
      <pc:docMkLst>
        <pc:docMk/>
      </pc:docMkLst>
      <pc:sldChg chg="modSp">
        <pc:chgData name="Kirsten Kirby" userId="Vyn+dA/ShbjjgolNBc/VO/cPp7nGZDJDnLwaHR0s19c=" providerId="None" clId="Web-{8F8C7F44-D0E8-41A4-B092-851770B64CB3}" dt="2025-06-27T20:25:13.156" v="7" actId="1076"/>
        <pc:sldMkLst>
          <pc:docMk/>
          <pc:sldMk cId="2807955892" sldId="257"/>
        </pc:sldMkLst>
        <pc:spChg chg="mod">
          <ac:chgData name="Kirsten Kirby" userId="Vyn+dA/ShbjjgolNBc/VO/cPp7nGZDJDnLwaHR0s19c=" providerId="None" clId="Web-{8F8C7F44-D0E8-41A4-B092-851770B64CB3}" dt="2025-06-27T20:25:13.156" v="7" actId="1076"/>
          <ac:spMkLst>
            <pc:docMk/>
            <pc:sldMk cId="2807955892" sldId="257"/>
            <ac:spMk id="2" creationId="{D57B96CC-B4CE-30EB-389C-4518C357E6AD}"/>
          </ac:spMkLst>
        </pc:spChg>
      </pc:sldChg>
    </pc:docChg>
  </pc:docChgLst>
  <pc:docChgLst>
    <pc:chgData name="Kirsten Kirby" userId="31760058376_tp_box_2" providerId="OAuth2" clId="{8B26B0E7-5FF4-47FA-87E5-86E00C26870B}"/>
    <pc:docChg chg="undo custSel addSld delSld modSld addMainMaster">
      <pc:chgData name="Kirsten Kirby" userId="31760058376_tp_box_2" providerId="OAuth2" clId="{8B26B0E7-5FF4-47FA-87E5-86E00C26870B}" dt="2025-03-21T19:11:25.505" v="1170" actId="20577"/>
      <pc:docMkLst>
        <pc:docMk/>
      </pc:docMkLst>
      <pc:sldChg chg="modSp mod">
        <pc:chgData name="Kirsten Kirby" userId="31760058376_tp_box_2" providerId="OAuth2" clId="{8B26B0E7-5FF4-47FA-87E5-86E00C26870B}" dt="2025-03-21T18:59:45.268" v="249" actId="403"/>
        <pc:sldMkLst>
          <pc:docMk/>
          <pc:sldMk cId="2049719037" sldId="261"/>
        </pc:sldMkLst>
      </pc:sldChg>
      <pc:sldChg chg="modSp mod">
        <pc:chgData name="Kirsten Kirby" userId="31760058376_tp_box_2" providerId="OAuth2" clId="{8B26B0E7-5FF4-47FA-87E5-86E00C26870B}" dt="2025-03-21T19:01:52.908" v="391" actId="27636"/>
        <pc:sldMkLst>
          <pc:docMk/>
          <pc:sldMk cId="2677556162" sldId="266"/>
        </pc:sldMkLst>
      </pc:sldChg>
      <pc:sldChg chg="addSp delSp modSp mod">
        <pc:chgData name="Kirsten Kirby" userId="31760058376_tp_box_2" providerId="OAuth2" clId="{8B26B0E7-5FF4-47FA-87E5-86E00C26870B}" dt="2025-03-21T18:58:56.887" v="245" actId="12788"/>
        <pc:sldMkLst>
          <pc:docMk/>
          <pc:sldMk cId="2643998345" sldId="267"/>
        </pc:sldMkLst>
      </pc:sldChg>
      <pc:sldChg chg="addSp delSp modSp add mod">
        <pc:chgData name="Kirsten Kirby" userId="31760058376_tp_box_2" providerId="OAuth2" clId="{8B26B0E7-5FF4-47FA-87E5-86E00C26870B}" dt="2025-03-21T19:09:15.509" v="789" actId="255"/>
        <pc:sldMkLst>
          <pc:docMk/>
          <pc:sldMk cId="400878193" sldId="268"/>
        </pc:sldMkLst>
      </pc:sldChg>
      <pc:sldChg chg="del">
        <pc:chgData name="Kirsten Kirby" userId="31760058376_tp_box_2" providerId="OAuth2" clId="{8B26B0E7-5FF4-47FA-87E5-86E00C26870B}" dt="2025-03-21T19:02:10.514" v="392" actId="2696"/>
        <pc:sldMkLst>
          <pc:docMk/>
          <pc:sldMk cId="4195726226" sldId="268"/>
        </pc:sldMkLst>
      </pc:sldChg>
      <pc:sldChg chg="addSp delSp modSp add mod">
        <pc:chgData name="Kirsten Kirby" userId="31760058376_tp_box_2" providerId="OAuth2" clId="{8B26B0E7-5FF4-47FA-87E5-86E00C26870B}" dt="2025-03-21T19:11:25.505" v="1170" actId="20577"/>
        <pc:sldMkLst>
          <pc:docMk/>
          <pc:sldMk cId="2042119126" sldId="269"/>
        </pc:sldMkLst>
      </pc:sldChg>
      <pc:sldChg chg="del">
        <pc:chgData name="Kirsten Kirby" userId="31760058376_tp_box_2" providerId="OAuth2" clId="{8B26B0E7-5FF4-47FA-87E5-86E00C26870B}" dt="2025-03-21T19:02:10.514" v="392" actId="2696"/>
        <pc:sldMkLst>
          <pc:docMk/>
          <pc:sldMk cId="3538431979" sldId="269"/>
        </pc:sldMkLst>
      </pc:sldChg>
      <pc:sldChg chg="modSp mod">
        <pc:chgData name="Kirsten Kirby" userId="31760058376_tp_box_2" providerId="OAuth2" clId="{8B26B0E7-5FF4-47FA-87E5-86E00C26870B}" dt="2025-03-21T19:02:33.072" v="394" actId="404"/>
        <pc:sldMkLst>
          <pc:docMk/>
          <pc:sldMk cId="3112306481" sldId="270"/>
        </pc:sldMkLst>
      </pc:sldChg>
      <pc:sldChg chg="modSp mod">
        <pc:chgData name="Kirsten Kirby" userId="31760058376_tp_box_2" providerId="OAuth2" clId="{8B26B0E7-5FF4-47FA-87E5-86E00C26870B}" dt="2025-03-21T18:40:03.580" v="186" actId="14100"/>
        <pc:sldMkLst>
          <pc:docMk/>
          <pc:sldMk cId="1141565409" sldId="274"/>
        </pc:sldMkLst>
      </pc:sldChg>
      <pc:sldChg chg="addSp delSp modSp mod">
        <pc:chgData name="Kirsten Kirby" userId="31760058376_tp_box_2" providerId="OAuth2" clId="{8B26B0E7-5FF4-47FA-87E5-86E00C26870B}" dt="2025-03-21T18:37:43.244" v="183" actId="1076"/>
        <pc:sldMkLst>
          <pc:docMk/>
          <pc:sldMk cId="4053170317" sldId="279"/>
        </pc:sldMkLst>
      </pc:sldChg>
      <pc:sldChg chg="add del">
        <pc:chgData name="Kirsten Kirby" userId="31760058376_tp_box_2" providerId="OAuth2" clId="{8B26B0E7-5FF4-47FA-87E5-86E00C26870B}" dt="2025-03-21T19:00:10.481" v="252" actId="47"/>
        <pc:sldMkLst>
          <pc:docMk/>
          <pc:sldMk cId="2090224836" sldId="280"/>
        </pc:sldMkLst>
      </pc:sldChg>
      <pc:sldChg chg="add del">
        <pc:chgData name="Kirsten Kirby" userId="31760058376_tp_box_2" providerId="OAuth2" clId="{8B26B0E7-5FF4-47FA-87E5-86E00C26870B}" dt="2025-03-21T18:59:10.425" v="246" actId="47"/>
        <pc:sldMkLst>
          <pc:docMk/>
          <pc:sldMk cId="282102568" sldId="281"/>
        </pc:sldMkLst>
      </pc:sldChg>
      <pc:sldChg chg="add del">
        <pc:chgData name="Kirsten Kirby" userId="31760058376_tp_box_2" providerId="OAuth2" clId="{8B26B0E7-5FF4-47FA-87E5-86E00C26870B}" dt="2025-03-21T19:00:00.518" v="251" actId="2696"/>
        <pc:sldMkLst>
          <pc:docMk/>
          <pc:sldMk cId="2566322657" sldId="281"/>
        </pc:sldMkLst>
      </pc:sldChg>
      <pc:sldChg chg="modSp add mod">
        <pc:chgData name="Kirsten Kirby" userId="31760058376_tp_box_2" providerId="OAuth2" clId="{8B26B0E7-5FF4-47FA-87E5-86E00C26870B}" dt="2025-03-21T19:00:37.549" v="301" actId="20577"/>
        <pc:sldMkLst>
          <pc:docMk/>
          <pc:sldMk cId="3804743221" sldId="281"/>
        </pc:sldMkLst>
      </pc:sldChg>
      <pc:sldChg chg="add">
        <pc:chgData name="Kirsten Kirby" userId="31760058376_tp_box_2" providerId="OAuth2" clId="{8B26B0E7-5FF4-47FA-87E5-86E00C26870B}" dt="2025-03-21T19:07:49.803" v="761" actId="2890"/>
        <pc:sldMkLst>
          <pc:docMk/>
          <pc:sldMk cId="2825136523" sldId="282"/>
        </pc:sldMkLst>
      </pc:sldChg>
      <pc:sldMasterChg chg="add addSldLayout">
        <pc:chgData name="Kirsten Kirby" userId="31760058376_tp_box_2" providerId="OAuth2" clId="{8B26B0E7-5FF4-47FA-87E5-86E00C26870B}" dt="2025-03-21T18:58:04.866" v="236" actId="27028"/>
        <pc:sldMasterMkLst>
          <pc:docMk/>
          <pc:sldMasterMk cId="481178384" sldId="2147483661"/>
        </pc:sldMasterMkLst>
        <pc:sldLayoutChg chg="add">
          <pc:chgData name="Kirsten Kirby" userId="31760058376_tp_box_2" providerId="OAuth2" clId="{8B26B0E7-5FF4-47FA-87E5-86E00C26870B}" dt="2025-03-21T18:58:04.866" v="236" actId="27028"/>
          <pc:sldLayoutMkLst>
            <pc:docMk/>
            <pc:sldMasterMk cId="481178384" sldId="2147483661"/>
            <pc:sldLayoutMk cId="4054652449" sldId="2147483663"/>
          </pc:sldLayoutMkLst>
        </pc:sldLayoutChg>
      </pc:sldMasterChg>
    </pc:docChg>
  </pc:docChgLst>
  <pc:docChgLst>
    <pc:chgData name="Kirsten Kirby" userId="Vyn+dA/ShbjjgolNBc/VO/cPp7nGZDJDnLwaHR0s19c=" providerId="None" clId="Web-{81307600-B166-4ECE-9C6B-583604A482BC}"/>
    <pc:docChg chg="addSld delSld modSld">
      <pc:chgData name="Kirsten Kirby" userId="Vyn+dA/ShbjjgolNBc/VO/cPp7nGZDJDnLwaHR0s19c=" providerId="None" clId="Web-{81307600-B166-4ECE-9C6B-583604A482BC}" dt="2025-03-25T18:22:25.182" v="161" actId="1076"/>
      <pc:docMkLst>
        <pc:docMk/>
      </pc:docMkLst>
      <pc:sldChg chg="new del">
        <pc:chgData name="Kirsten Kirby" userId="Vyn+dA/ShbjjgolNBc/VO/cPp7nGZDJDnLwaHR0s19c=" providerId="None" clId="Web-{81307600-B166-4ECE-9C6B-583604A482BC}" dt="2025-03-25T18:09:24.530" v="2"/>
        <pc:sldMkLst>
          <pc:docMk/>
          <pc:sldMk cId="1579330556" sldId="298"/>
        </pc:sldMkLst>
      </pc:sldChg>
      <pc:sldChg chg="addSp modSp new">
        <pc:chgData name="Kirsten Kirby" userId="Vyn+dA/ShbjjgolNBc/VO/cPp7nGZDJDnLwaHR0s19c=" providerId="None" clId="Web-{81307600-B166-4ECE-9C6B-583604A482BC}" dt="2025-03-25T18:22:25.182" v="161" actId="1076"/>
        <pc:sldMkLst>
          <pc:docMk/>
          <pc:sldMk cId="1782313632" sldId="299"/>
        </pc:sldMkLst>
      </pc:sldChg>
    </pc:docChg>
  </pc:docChgLst>
  <pc:docChgLst>
    <pc:chgData name="Kirsten Kirby" userId="31760058376_tp_box_2" providerId="OAuth2" clId="{87693D2A-A052-4132-8907-445FBC4E0777}"/>
    <pc:docChg chg="undo redo custSel addSld delSld modSld sldOrd modMainMaster">
      <pc:chgData name="Kirsten Kirby" userId="31760058376_tp_box_2" providerId="OAuth2" clId="{87693D2A-A052-4132-8907-445FBC4E0777}" dt="2025-03-25T23:14:13.174" v="3703"/>
      <pc:docMkLst>
        <pc:docMk/>
      </pc:docMkLst>
      <pc:sldChg chg="addSp delSp modSp mod">
        <pc:chgData name="Kirsten Kirby" userId="31760058376_tp_box_2" providerId="OAuth2" clId="{87693D2A-A052-4132-8907-445FBC4E0777}" dt="2025-03-25T23:01:07.021" v="3693" actId="1076"/>
        <pc:sldMkLst>
          <pc:docMk/>
          <pc:sldMk cId="2807955892" sldId="257"/>
        </pc:sldMkLst>
      </pc:sldChg>
      <pc:sldChg chg="modSp mod">
        <pc:chgData name="Kirsten Kirby" userId="31760058376_tp_box_2" providerId="OAuth2" clId="{87693D2A-A052-4132-8907-445FBC4E0777}" dt="2025-03-21T21:00:51.098" v="2279" actId="20577"/>
        <pc:sldMkLst>
          <pc:docMk/>
          <pc:sldMk cId="933119224" sldId="258"/>
        </pc:sldMkLst>
      </pc:sldChg>
      <pc:sldChg chg="addSp delSp modSp mod">
        <pc:chgData name="Kirsten Kirby" userId="31760058376_tp_box_2" providerId="OAuth2" clId="{87693D2A-A052-4132-8907-445FBC4E0777}" dt="2025-03-21T21:31:32.049" v="2997" actId="20577"/>
        <pc:sldMkLst>
          <pc:docMk/>
          <pc:sldMk cId="544790040" sldId="259"/>
        </pc:sldMkLst>
      </pc:sldChg>
      <pc:sldChg chg="del">
        <pc:chgData name="Kirsten Kirby" userId="31760058376_tp_box_2" providerId="OAuth2" clId="{87693D2A-A052-4132-8907-445FBC4E0777}" dt="2025-03-21T20:20:30.446" v="702" actId="47"/>
        <pc:sldMkLst>
          <pc:docMk/>
          <pc:sldMk cId="188212964" sldId="260"/>
        </pc:sldMkLst>
      </pc:sldChg>
      <pc:sldChg chg="modSp mod ord">
        <pc:chgData name="Kirsten Kirby" userId="31760058376_tp_box_2" providerId="OAuth2" clId="{87693D2A-A052-4132-8907-445FBC4E0777}" dt="2025-03-25T22:21:09.375" v="3384"/>
        <pc:sldMkLst>
          <pc:docMk/>
          <pc:sldMk cId="2049719037" sldId="261"/>
        </pc:sldMkLst>
      </pc:sldChg>
      <pc:sldChg chg="add del">
        <pc:chgData name="Kirsten Kirby" userId="31760058376_tp_box_2" providerId="OAuth2" clId="{87693D2A-A052-4132-8907-445FBC4E0777}" dt="2025-03-25T22:18:48.624" v="3371" actId="2696"/>
        <pc:sldMkLst>
          <pc:docMk/>
          <pc:sldMk cId="272959498" sldId="262"/>
        </pc:sldMkLst>
      </pc:sldChg>
      <pc:sldChg chg="add">
        <pc:chgData name="Kirsten Kirby" userId="31760058376_tp_box_2" providerId="OAuth2" clId="{87693D2A-A052-4132-8907-445FBC4E0777}" dt="2025-03-25T22:18:55.449" v="3372"/>
        <pc:sldMkLst>
          <pc:docMk/>
          <pc:sldMk cId="1908383168" sldId="262"/>
        </pc:sldMkLst>
      </pc:sldChg>
      <pc:sldChg chg="addSp modSp del mod">
        <pc:chgData name="Kirsten Kirby" userId="31760058376_tp_box_2" providerId="OAuth2" clId="{87693D2A-A052-4132-8907-445FBC4E0777}" dt="2025-03-25T22:15:35.526" v="3284" actId="2696"/>
        <pc:sldMkLst>
          <pc:docMk/>
          <pc:sldMk cId="3187952056" sldId="262"/>
        </pc:sldMkLst>
      </pc:sldChg>
      <pc:sldChg chg="del">
        <pc:chgData name="Kirsten Kirby" userId="31760058376_tp_box_2" providerId="OAuth2" clId="{87693D2A-A052-4132-8907-445FBC4E0777}" dt="2025-03-21T20:21:52.730" v="746" actId="47"/>
        <pc:sldMkLst>
          <pc:docMk/>
          <pc:sldMk cId="2651196848" sldId="263"/>
        </pc:sldMkLst>
      </pc:sldChg>
      <pc:sldChg chg="add">
        <pc:chgData name="Kirsten Kirby" userId="31760058376_tp_box_2" providerId="OAuth2" clId="{87693D2A-A052-4132-8907-445FBC4E0777}" dt="2025-03-25T22:18:55.449" v="3372"/>
        <pc:sldMkLst>
          <pc:docMk/>
          <pc:sldMk cId="1013221296" sldId="264"/>
        </pc:sldMkLst>
      </pc:sldChg>
      <pc:sldChg chg="modSp del mod">
        <pc:chgData name="Kirsten Kirby" userId="31760058376_tp_box_2" providerId="OAuth2" clId="{87693D2A-A052-4132-8907-445FBC4E0777}" dt="2025-03-25T22:15:35.526" v="3284" actId="2696"/>
        <pc:sldMkLst>
          <pc:docMk/>
          <pc:sldMk cId="1876000126" sldId="264"/>
        </pc:sldMkLst>
      </pc:sldChg>
      <pc:sldChg chg="add del">
        <pc:chgData name="Kirsten Kirby" userId="31760058376_tp_box_2" providerId="OAuth2" clId="{87693D2A-A052-4132-8907-445FBC4E0777}" dt="2025-03-25T22:18:48.624" v="3371" actId="2696"/>
        <pc:sldMkLst>
          <pc:docMk/>
          <pc:sldMk cId="3684674613" sldId="264"/>
        </pc:sldMkLst>
      </pc:sldChg>
      <pc:sldChg chg="del">
        <pc:chgData name="Kirsten Kirby" userId="31760058376_tp_box_2" providerId="OAuth2" clId="{87693D2A-A052-4132-8907-445FBC4E0777}" dt="2025-03-21T20:21:24.406" v="735" actId="47"/>
        <pc:sldMkLst>
          <pc:docMk/>
          <pc:sldMk cId="2677556162" sldId="266"/>
        </pc:sldMkLst>
      </pc:sldChg>
      <pc:sldChg chg="add del">
        <pc:chgData name="Kirsten Kirby" userId="31760058376_tp_box_2" providerId="OAuth2" clId="{87693D2A-A052-4132-8907-445FBC4E0777}" dt="2025-03-25T22:18:48.624" v="3371" actId="2696"/>
        <pc:sldMkLst>
          <pc:docMk/>
          <pc:sldMk cId="2295759398" sldId="267"/>
        </pc:sldMkLst>
      </pc:sldChg>
      <pc:sldChg chg="modSp del mod">
        <pc:chgData name="Kirsten Kirby" userId="31760058376_tp_box_2" providerId="OAuth2" clId="{87693D2A-A052-4132-8907-445FBC4E0777}" dt="2025-03-25T22:15:35.526" v="3284" actId="2696"/>
        <pc:sldMkLst>
          <pc:docMk/>
          <pc:sldMk cId="2643998345" sldId="267"/>
        </pc:sldMkLst>
      </pc:sldChg>
      <pc:sldChg chg="add">
        <pc:chgData name="Kirsten Kirby" userId="31760058376_tp_box_2" providerId="OAuth2" clId="{87693D2A-A052-4132-8907-445FBC4E0777}" dt="2025-03-25T22:18:55.449" v="3372"/>
        <pc:sldMkLst>
          <pc:docMk/>
          <pc:sldMk cId="3794270753" sldId="267"/>
        </pc:sldMkLst>
      </pc:sldChg>
      <pc:sldChg chg="del">
        <pc:chgData name="Kirsten Kirby" userId="31760058376_tp_box_2" providerId="OAuth2" clId="{87693D2A-A052-4132-8907-445FBC4E0777}" dt="2025-03-21T20:21:25.903" v="737" actId="47"/>
        <pc:sldMkLst>
          <pc:docMk/>
          <pc:sldMk cId="400878193" sldId="268"/>
        </pc:sldMkLst>
      </pc:sldChg>
      <pc:sldChg chg="del">
        <pc:chgData name="Kirsten Kirby" userId="31760058376_tp_box_2" providerId="OAuth2" clId="{87693D2A-A052-4132-8907-445FBC4E0777}" dt="2025-03-21T20:21:26.614" v="738" actId="47"/>
        <pc:sldMkLst>
          <pc:docMk/>
          <pc:sldMk cId="2042119126" sldId="269"/>
        </pc:sldMkLst>
      </pc:sldChg>
      <pc:sldChg chg="del">
        <pc:chgData name="Kirsten Kirby" userId="31760058376_tp_box_2" providerId="OAuth2" clId="{87693D2A-A052-4132-8907-445FBC4E0777}" dt="2025-03-21T20:21:25.144" v="736" actId="47"/>
        <pc:sldMkLst>
          <pc:docMk/>
          <pc:sldMk cId="3112306481" sldId="270"/>
        </pc:sldMkLst>
      </pc:sldChg>
      <pc:sldChg chg="del">
        <pc:chgData name="Kirsten Kirby" userId="31760058376_tp_box_2" providerId="OAuth2" clId="{87693D2A-A052-4132-8907-445FBC4E0777}" dt="2025-03-21T20:21:28.033" v="740" actId="47"/>
        <pc:sldMkLst>
          <pc:docMk/>
          <pc:sldMk cId="391090804" sldId="271"/>
        </pc:sldMkLst>
      </pc:sldChg>
      <pc:sldChg chg="del">
        <pc:chgData name="Kirsten Kirby" userId="31760058376_tp_box_2" providerId="OAuth2" clId="{87693D2A-A052-4132-8907-445FBC4E0777}" dt="2025-03-21T20:21:28.912" v="741" actId="47"/>
        <pc:sldMkLst>
          <pc:docMk/>
          <pc:sldMk cId="3540472286" sldId="272"/>
        </pc:sldMkLst>
      </pc:sldChg>
      <pc:sldChg chg="del">
        <pc:chgData name="Kirsten Kirby" userId="31760058376_tp_box_2" providerId="OAuth2" clId="{87693D2A-A052-4132-8907-445FBC4E0777}" dt="2025-03-21T20:21:31.262" v="743" actId="47"/>
        <pc:sldMkLst>
          <pc:docMk/>
          <pc:sldMk cId="1148826513" sldId="273"/>
        </pc:sldMkLst>
      </pc:sldChg>
      <pc:sldChg chg="modSp mod">
        <pc:chgData name="Kirsten Kirby" userId="31760058376_tp_box_2" providerId="OAuth2" clId="{87693D2A-A052-4132-8907-445FBC4E0777}" dt="2025-03-21T21:18:49.546" v="2806" actId="20577"/>
        <pc:sldMkLst>
          <pc:docMk/>
          <pc:sldMk cId="1141565409" sldId="274"/>
        </pc:sldMkLst>
      </pc:sldChg>
      <pc:sldChg chg="del">
        <pc:chgData name="Kirsten Kirby" userId="31760058376_tp_box_2" providerId="OAuth2" clId="{87693D2A-A052-4132-8907-445FBC4E0777}" dt="2025-03-21T20:21:33.166" v="744" actId="47"/>
        <pc:sldMkLst>
          <pc:docMk/>
          <pc:sldMk cId="2620064337" sldId="275"/>
        </pc:sldMkLst>
      </pc:sldChg>
      <pc:sldChg chg="del">
        <pc:chgData name="Kirsten Kirby" userId="31760058376_tp_box_2" providerId="OAuth2" clId="{87693D2A-A052-4132-8907-445FBC4E0777}" dt="2025-03-21T20:21:33.784" v="745" actId="47"/>
        <pc:sldMkLst>
          <pc:docMk/>
          <pc:sldMk cId="2815240937" sldId="276"/>
        </pc:sldMkLst>
      </pc:sldChg>
      <pc:sldChg chg="del">
        <pc:chgData name="Kirsten Kirby" userId="31760058376_tp_box_2" providerId="OAuth2" clId="{87693D2A-A052-4132-8907-445FBC4E0777}" dt="2025-03-21T20:21:29.701" v="742" actId="47"/>
        <pc:sldMkLst>
          <pc:docMk/>
          <pc:sldMk cId="1767294813" sldId="278"/>
        </pc:sldMkLst>
      </pc:sldChg>
      <pc:sldChg chg="modSp add del mod ord">
        <pc:chgData name="Kirsten Kirby" userId="31760058376_tp_box_2" providerId="OAuth2" clId="{87693D2A-A052-4132-8907-445FBC4E0777}" dt="2025-03-25T23:14:04.655" v="3702" actId="2696"/>
        <pc:sldMkLst>
          <pc:docMk/>
          <pc:sldMk cId="349208342" sldId="279"/>
        </pc:sldMkLst>
      </pc:sldChg>
      <pc:sldChg chg="add">
        <pc:chgData name="Kirsten Kirby" userId="31760058376_tp_box_2" providerId="OAuth2" clId="{87693D2A-A052-4132-8907-445FBC4E0777}" dt="2025-03-25T23:14:13.174" v="3703"/>
        <pc:sldMkLst>
          <pc:docMk/>
          <pc:sldMk cId="3469623262" sldId="279"/>
        </pc:sldMkLst>
      </pc:sldChg>
      <pc:sldChg chg="del">
        <pc:chgData name="Kirsten Kirby" userId="31760058376_tp_box_2" providerId="OAuth2" clId="{87693D2A-A052-4132-8907-445FBC4E0777}" dt="2025-03-21T20:18:17.111" v="651" actId="2696"/>
        <pc:sldMkLst>
          <pc:docMk/>
          <pc:sldMk cId="4053170317" sldId="279"/>
        </pc:sldMkLst>
      </pc:sldChg>
      <pc:sldChg chg="del">
        <pc:chgData name="Kirsten Kirby" userId="31760058376_tp_box_2" providerId="OAuth2" clId="{87693D2A-A052-4132-8907-445FBC4E0777}" dt="2025-03-21T20:52:51.123" v="1680" actId="47"/>
        <pc:sldMkLst>
          <pc:docMk/>
          <pc:sldMk cId="3804743221" sldId="281"/>
        </pc:sldMkLst>
      </pc:sldChg>
      <pc:sldChg chg="del">
        <pc:chgData name="Kirsten Kirby" userId="31760058376_tp_box_2" providerId="OAuth2" clId="{87693D2A-A052-4132-8907-445FBC4E0777}" dt="2025-03-21T20:21:27.280" v="739" actId="47"/>
        <pc:sldMkLst>
          <pc:docMk/>
          <pc:sldMk cId="2825136523" sldId="282"/>
        </pc:sldMkLst>
      </pc:sldChg>
      <pc:sldChg chg="addSp delSp modSp new mod">
        <pc:chgData name="Kirsten Kirby" userId="31760058376_tp_box_2" providerId="OAuth2" clId="{87693D2A-A052-4132-8907-445FBC4E0777}" dt="2025-03-21T21:31:06.658" v="2993" actId="1038"/>
        <pc:sldMkLst>
          <pc:docMk/>
          <pc:sldMk cId="2487419607" sldId="283"/>
        </pc:sldMkLst>
      </pc:sldChg>
      <pc:sldChg chg="addSp delSp modSp new mod modAnim">
        <pc:chgData name="Kirsten Kirby" userId="31760058376_tp_box_2" providerId="OAuth2" clId="{87693D2A-A052-4132-8907-445FBC4E0777}" dt="2025-03-25T22:20:47.686" v="3382" actId="1076"/>
        <pc:sldMkLst>
          <pc:docMk/>
          <pc:sldMk cId="664700030" sldId="284"/>
        </pc:sldMkLst>
      </pc:sldChg>
      <pc:sldChg chg="addSp delSp modSp new mod">
        <pc:chgData name="Kirsten Kirby" userId="31760058376_tp_box_2" providerId="OAuth2" clId="{87693D2A-A052-4132-8907-445FBC4E0777}" dt="2025-03-21T20:15:34.950" v="590" actId="1076"/>
        <pc:sldMkLst>
          <pc:docMk/>
          <pc:sldMk cId="1575534027" sldId="285"/>
        </pc:sldMkLst>
      </pc:sldChg>
      <pc:sldChg chg="add del">
        <pc:chgData name="Kirsten Kirby" userId="31760058376_tp_box_2" providerId="OAuth2" clId="{87693D2A-A052-4132-8907-445FBC4E0777}" dt="2025-03-21T20:14:09.047" v="551" actId="47"/>
        <pc:sldMkLst>
          <pc:docMk/>
          <pc:sldMk cId="2811801971" sldId="285"/>
        </pc:sldMkLst>
      </pc:sldChg>
      <pc:sldChg chg="add del">
        <pc:chgData name="Kirsten Kirby" userId="31760058376_tp_box_2" providerId="OAuth2" clId="{87693D2A-A052-4132-8907-445FBC4E0777}" dt="2025-03-21T20:14:10.708" v="552" actId="47"/>
        <pc:sldMkLst>
          <pc:docMk/>
          <pc:sldMk cId="1642361700" sldId="286"/>
        </pc:sldMkLst>
      </pc:sldChg>
      <pc:sldChg chg="modSp new mod">
        <pc:chgData name="Kirsten Kirby" userId="31760058376_tp_box_2" providerId="OAuth2" clId="{87693D2A-A052-4132-8907-445FBC4E0777}" dt="2025-03-21T20:35:15.968" v="1022" actId="20577"/>
        <pc:sldMkLst>
          <pc:docMk/>
          <pc:sldMk cId="2355974768" sldId="286"/>
        </pc:sldMkLst>
      </pc:sldChg>
      <pc:sldChg chg="addSp delSp modSp new mod">
        <pc:chgData name="Kirsten Kirby" userId="31760058376_tp_box_2" providerId="OAuth2" clId="{87693D2A-A052-4132-8907-445FBC4E0777}" dt="2025-03-25T22:54:40.487" v="3569" actId="403"/>
        <pc:sldMkLst>
          <pc:docMk/>
          <pc:sldMk cId="3117197056" sldId="287"/>
        </pc:sldMkLst>
      </pc:sldChg>
      <pc:sldChg chg="modSp add mod">
        <pc:chgData name="Kirsten Kirby" userId="31760058376_tp_box_2" providerId="OAuth2" clId="{87693D2A-A052-4132-8907-445FBC4E0777}" dt="2025-03-25T22:54:27.914" v="3565" actId="1076"/>
        <pc:sldMkLst>
          <pc:docMk/>
          <pc:sldMk cId="3920334725" sldId="288"/>
        </pc:sldMkLst>
      </pc:sldChg>
      <pc:sldChg chg="addSp delSp modSp add mod">
        <pc:chgData name="Kirsten Kirby" userId="31760058376_tp_box_2" providerId="OAuth2" clId="{87693D2A-A052-4132-8907-445FBC4E0777}" dt="2025-03-25T22:54:50.187" v="3571" actId="403"/>
        <pc:sldMkLst>
          <pc:docMk/>
          <pc:sldMk cId="728584211" sldId="289"/>
        </pc:sldMkLst>
      </pc:sldChg>
      <pc:sldChg chg="addSp delSp modSp add mod">
        <pc:chgData name="Kirsten Kirby" userId="31760058376_tp_box_2" providerId="OAuth2" clId="{87693D2A-A052-4132-8907-445FBC4E0777}" dt="2025-03-25T22:54:58.474" v="3573" actId="403"/>
        <pc:sldMkLst>
          <pc:docMk/>
          <pc:sldMk cId="3313709334" sldId="290"/>
        </pc:sldMkLst>
      </pc:sldChg>
      <pc:sldChg chg="modSp new del mod">
        <pc:chgData name="Kirsten Kirby" userId="31760058376_tp_box_2" providerId="OAuth2" clId="{87693D2A-A052-4132-8907-445FBC4E0777}" dt="2025-03-21T20:30:03.683" v="879" actId="47"/>
        <pc:sldMkLst>
          <pc:docMk/>
          <pc:sldMk cId="1977440586" sldId="291"/>
        </pc:sldMkLst>
      </pc:sldChg>
      <pc:sldChg chg="addSp modSp new mod">
        <pc:chgData name="Kirsten Kirby" userId="31760058376_tp_box_2" providerId="OAuth2" clId="{87693D2A-A052-4132-8907-445FBC4E0777}" dt="2025-03-21T21:31:39.245" v="3001" actId="20577"/>
        <pc:sldMkLst>
          <pc:docMk/>
          <pc:sldMk cId="2495025332" sldId="291"/>
        </pc:sldMkLst>
      </pc:sldChg>
      <pc:sldChg chg="modSp new del mod">
        <pc:chgData name="Kirsten Kirby" userId="31760058376_tp_box_2" providerId="OAuth2" clId="{87693D2A-A052-4132-8907-445FBC4E0777}" dt="2025-03-25T22:13:21.585" v="3184" actId="47"/>
        <pc:sldMkLst>
          <pc:docMk/>
          <pc:sldMk cId="4004874811" sldId="292"/>
        </pc:sldMkLst>
      </pc:sldChg>
      <pc:sldChg chg="addSp delSp modSp add mod ord">
        <pc:chgData name="Kirsten Kirby" userId="31760058376_tp_box_2" providerId="OAuth2" clId="{87693D2A-A052-4132-8907-445FBC4E0777}" dt="2025-03-25T22:21:53.156" v="3393" actId="20577"/>
        <pc:sldMkLst>
          <pc:docMk/>
          <pc:sldMk cId="2285933670" sldId="293"/>
        </pc:sldMkLst>
      </pc:sldChg>
      <pc:sldChg chg="modSp new mod modNotesTx">
        <pc:chgData name="Kirsten Kirby" userId="31760058376_tp_box_2" providerId="OAuth2" clId="{87693D2A-A052-4132-8907-445FBC4E0777}" dt="2025-03-21T20:58:21.640" v="2156" actId="20577"/>
        <pc:sldMkLst>
          <pc:docMk/>
          <pc:sldMk cId="1202211587" sldId="294"/>
        </pc:sldMkLst>
      </pc:sldChg>
      <pc:sldChg chg="addSp delSp modSp add mod">
        <pc:chgData name="Kirsten Kirby" userId="31760058376_tp_box_2" providerId="OAuth2" clId="{87693D2A-A052-4132-8907-445FBC4E0777}" dt="2025-03-21T21:15:43.414" v="2680" actId="1076"/>
        <pc:sldMkLst>
          <pc:docMk/>
          <pc:sldMk cId="2994740578" sldId="295"/>
        </pc:sldMkLst>
      </pc:sldChg>
      <pc:sldChg chg="modSp new mod">
        <pc:chgData name="Kirsten Kirby" userId="31760058376_tp_box_2" providerId="OAuth2" clId="{87693D2A-A052-4132-8907-445FBC4E0777}" dt="2025-03-21T21:18:27.056" v="2781" actId="20577"/>
        <pc:sldMkLst>
          <pc:docMk/>
          <pc:sldMk cId="735800525" sldId="296"/>
        </pc:sldMkLst>
      </pc:sldChg>
      <pc:sldChg chg="addSp modSp add mod">
        <pc:chgData name="Kirsten Kirby" userId="31760058376_tp_box_2" providerId="OAuth2" clId="{87693D2A-A052-4132-8907-445FBC4E0777}" dt="2025-03-25T22:59:19.428" v="3663" actId="1035"/>
        <pc:sldMkLst>
          <pc:docMk/>
          <pc:sldMk cId="3714222497" sldId="297"/>
        </pc:sldMkLst>
      </pc:sldChg>
      <pc:sldChg chg="add del ord">
        <pc:chgData name="Kirsten Kirby" userId="31760058376_tp_box_2" providerId="OAuth2" clId="{87693D2A-A052-4132-8907-445FBC4E0777}" dt="2025-03-25T21:53:31.148" v="3084" actId="47"/>
        <pc:sldMkLst>
          <pc:docMk/>
          <pc:sldMk cId="194517257" sldId="300"/>
        </pc:sldMkLst>
      </pc:sldChg>
      <pc:sldChg chg="modSp add del mod ord">
        <pc:chgData name="Kirsten Kirby" userId="31760058376_tp_box_2" providerId="OAuth2" clId="{87693D2A-A052-4132-8907-445FBC4E0777}" dt="2025-03-25T22:17:50.779" v="3370" actId="47"/>
        <pc:sldMkLst>
          <pc:docMk/>
          <pc:sldMk cId="4225360601" sldId="300"/>
        </pc:sldMkLst>
      </pc:sldChg>
      <pc:sldChg chg="add del">
        <pc:chgData name="Kirsten Kirby" userId="31760058376_tp_box_2" providerId="OAuth2" clId="{87693D2A-A052-4132-8907-445FBC4E0777}" dt="2025-03-25T22:18:48.624" v="3371" actId="2696"/>
        <pc:sldMkLst>
          <pc:docMk/>
          <pc:sldMk cId="1526300143" sldId="301"/>
        </pc:sldMkLst>
      </pc:sldChg>
      <pc:sldChg chg="addSp modSp add mod modAnim">
        <pc:chgData name="Kirsten Kirby" userId="31760058376_tp_box_2" providerId="OAuth2" clId="{87693D2A-A052-4132-8907-445FBC4E0777}" dt="2025-03-25T22:20:23.754" v="3380"/>
        <pc:sldMkLst>
          <pc:docMk/>
          <pc:sldMk cId="3492810274" sldId="301"/>
        </pc:sldMkLst>
      </pc:sldChg>
      <pc:sldChg chg="modSp add del mod modAnim">
        <pc:chgData name="Kirsten Kirby" userId="31760058376_tp_box_2" providerId="OAuth2" clId="{87693D2A-A052-4132-8907-445FBC4E0777}" dt="2025-03-25T22:15:35.526" v="3284" actId="2696"/>
        <pc:sldMkLst>
          <pc:docMk/>
          <pc:sldMk cId="4251828150" sldId="301"/>
        </pc:sldMkLst>
      </pc:sldChg>
      <pc:sldChg chg="addSp delSp modSp add mod">
        <pc:chgData name="Kirsten Kirby" userId="31760058376_tp_box_2" providerId="OAuth2" clId="{87693D2A-A052-4132-8907-445FBC4E0777}" dt="2025-03-25T22:47:03.428" v="3560" actId="20577"/>
        <pc:sldMkLst>
          <pc:docMk/>
          <pc:sldMk cId="1111738648" sldId="302"/>
        </pc:sldMkLst>
      </pc:sldChg>
      <pc:sldChg chg="modSp add del mod">
        <pc:chgData name="Kirsten Kirby" userId="31760058376_tp_box_2" providerId="OAuth2" clId="{87693D2A-A052-4132-8907-445FBC4E0777}" dt="2025-03-25T22:24:57.808" v="3452" actId="47"/>
        <pc:sldMkLst>
          <pc:docMk/>
          <pc:sldMk cId="3268453581" sldId="302"/>
        </pc:sldMkLst>
      </pc:sldChg>
      <pc:sldMasterChg chg="modSldLayout">
        <pc:chgData name="Kirsten Kirby" userId="31760058376_tp_box_2" providerId="OAuth2" clId="{87693D2A-A052-4132-8907-445FBC4E0777}" dt="2025-03-21T19:48:59.076" v="38" actId="122"/>
        <pc:sldMasterMkLst>
          <pc:docMk/>
          <pc:sldMasterMk cId="1893196344" sldId="2147483648"/>
        </pc:sldMasterMkLst>
        <pc:sldLayoutChg chg="addSp delSp modSp mod">
          <pc:chgData name="Kirsten Kirby" userId="31760058376_tp_box_2" providerId="OAuth2" clId="{87693D2A-A052-4132-8907-445FBC4E0777}" dt="2025-03-21T19:47:53.564" v="28" actId="1037"/>
          <pc:sldLayoutMkLst>
            <pc:docMk/>
            <pc:sldMasterMk cId="1893196344" sldId="2147483648"/>
            <pc:sldLayoutMk cId="1261040743" sldId="2147483649"/>
          </pc:sldLayoutMkLst>
        </pc:sldLayoutChg>
        <pc:sldLayoutChg chg="addSp delSp modSp mod">
          <pc:chgData name="Kirsten Kirby" userId="31760058376_tp_box_2" providerId="OAuth2" clId="{87693D2A-A052-4132-8907-445FBC4E0777}" dt="2025-03-21T19:46:56.319" v="12" actId="1076"/>
          <pc:sldLayoutMkLst>
            <pc:docMk/>
            <pc:sldMasterMk cId="1893196344" sldId="2147483648"/>
            <pc:sldLayoutMk cId="4242921224" sldId="2147483650"/>
          </pc:sldLayoutMkLst>
        </pc:sldLayoutChg>
        <pc:sldLayoutChg chg="addSp delSp modSp mod">
          <pc:chgData name="Kirsten Kirby" userId="31760058376_tp_box_2" providerId="OAuth2" clId="{87693D2A-A052-4132-8907-445FBC4E0777}" dt="2025-03-21T19:48:59.076" v="38" actId="122"/>
          <pc:sldLayoutMkLst>
            <pc:docMk/>
            <pc:sldMasterMk cId="1893196344" sldId="2147483648"/>
            <pc:sldLayoutMk cId="3998193197" sldId="2147483654"/>
          </pc:sldLayoutMkLst>
        </pc:sldLayoutChg>
        <pc:sldLayoutChg chg="addSp delSp modSp mod">
          <pc:chgData name="Kirsten Kirby" userId="31760058376_tp_box_2" providerId="OAuth2" clId="{87693D2A-A052-4132-8907-445FBC4E0777}" dt="2025-03-21T19:48:27.259" v="30"/>
          <pc:sldLayoutMkLst>
            <pc:docMk/>
            <pc:sldMasterMk cId="1893196344" sldId="2147483648"/>
            <pc:sldLayoutMk cId="2844293636" sldId="2147483655"/>
          </pc:sldLayoutMkLst>
        </pc:sldLayoutChg>
      </pc:sldMasterChg>
    </pc:docChg>
  </pc:docChgLst>
  <pc:docChgLst>
    <pc:chgData name="Kirsten Kirby" userId="31760058376_tp_box_2" providerId="OAuth2" clId="{2D4C2F3D-BB75-44BC-A7B6-C99620B0D8BE}"/>
    <pc:docChg chg="custSel delSld modSld">
      <pc:chgData name="Kirsten Kirby" userId="31760058376_tp_box_2" providerId="OAuth2" clId="{2D4C2F3D-BB75-44BC-A7B6-C99620B0D8BE}" dt="2025-06-08T14:40:21.685" v="334" actId="20577"/>
      <pc:docMkLst>
        <pc:docMk/>
      </pc:docMkLst>
      <pc:sldChg chg="modSp mod">
        <pc:chgData name="Kirsten Kirby" userId="31760058376_tp_box_2" providerId="OAuth2" clId="{2D4C2F3D-BB75-44BC-A7B6-C99620B0D8BE}" dt="2025-06-08T14:40:21.685" v="334" actId="20577"/>
        <pc:sldMkLst>
          <pc:docMk/>
          <pc:sldMk cId="933119224" sldId="258"/>
        </pc:sldMkLst>
        <pc:spChg chg="mod">
          <ac:chgData name="Kirsten Kirby" userId="31760058376_tp_box_2" providerId="OAuth2" clId="{2D4C2F3D-BB75-44BC-A7B6-C99620B0D8BE}" dt="2025-06-08T14:40:21.685" v="334" actId="20577"/>
          <ac:spMkLst>
            <pc:docMk/>
            <pc:sldMk cId="933119224" sldId="258"/>
            <ac:spMk id="3" creationId="{3A678FA9-CA8C-C972-2771-538415DED7E6}"/>
          </ac:spMkLst>
        </pc:spChg>
      </pc:sldChg>
      <pc:sldChg chg="addSp modSp mod">
        <pc:chgData name="Kirsten Kirby" userId="31760058376_tp_box_2" providerId="OAuth2" clId="{2D4C2F3D-BB75-44BC-A7B6-C99620B0D8BE}" dt="2025-06-08T14:37:56.097" v="220" actId="404"/>
        <pc:sldMkLst>
          <pc:docMk/>
          <pc:sldMk cId="2278292859" sldId="262"/>
        </pc:sldMkLst>
      </pc:sldChg>
      <pc:sldChg chg="modSp mod">
        <pc:chgData name="Kirsten Kirby" userId="31760058376_tp_box_2" providerId="OAuth2" clId="{2D4C2F3D-BB75-44BC-A7B6-C99620B0D8BE}" dt="2025-06-08T14:38:51.741" v="242" actId="1035"/>
        <pc:sldMkLst>
          <pc:docMk/>
          <pc:sldMk cId="2019561401" sldId="264"/>
        </pc:sldMkLst>
      </pc:sldChg>
      <pc:sldChg chg="addSp delSp modSp mod delAnim modAnim">
        <pc:chgData name="Kirsten Kirby" userId="31760058376_tp_box_2" providerId="OAuth2" clId="{2D4C2F3D-BB75-44BC-A7B6-C99620B0D8BE}" dt="2025-06-08T14:35:49.404" v="108" actId="1036"/>
        <pc:sldMkLst>
          <pc:docMk/>
          <pc:sldMk cId="489159310" sldId="301"/>
        </pc:sldMkLst>
        <pc:spChg chg="mod">
          <ac:chgData name="Kirsten Kirby" userId="31760058376_tp_box_2" providerId="OAuth2" clId="{2D4C2F3D-BB75-44BC-A7B6-C99620B0D8BE}" dt="2025-06-08T14:34:12.487" v="45" actId="1035"/>
          <ac:spMkLst>
            <pc:docMk/>
            <pc:sldMk cId="489159310" sldId="301"/>
            <ac:spMk id="2" creationId="{86DFCF84-55C4-68B9-E746-2157FD2B5235}"/>
          </ac:spMkLst>
        </pc:spChg>
        <pc:spChg chg="add mod">
          <ac:chgData name="Kirsten Kirby" userId="31760058376_tp_box_2" providerId="OAuth2" clId="{2D4C2F3D-BB75-44BC-A7B6-C99620B0D8BE}" dt="2025-06-08T14:35:49.404" v="108" actId="1036"/>
          <ac:spMkLst>
            <pc:docMk/>
            <pc:sldMk cId="489159310" sldId="301"/>
            <ac:spMk id="4" creationId="{B9FDB036-6A1E-68AD-5C24-CBEC7C8EAE84}"/>
          </ac:spMkLst>
        </pc:spChg>
        <pc:spChg chg="add mod">
          <ac:chgData name="Kirsten Kirby" userId="31760058376_tp_box_2" providerId="OAuth2" clId="{2D4C2F3D-BB75-44BC-A7B6-C99620B0D8BE}" dt="2025-06-08T14:35:49.404" v="108" actId="1036"/>
          <ac:spMkLst>
            <pc:docMk/>
            <pc:sldMk cId="489159310" sldId="301"/>
            <ac:spMk id="5" creationId="{33AC4CB3-75D4-2494-5404-AF57C4EC569C}"/>
          </ac:spMkLst>
        </pc:spChg>
      </pc:sldChg>
      <pc:sldChg chg="del">
        <pc:chgData name="Kirsten Kirby" userId="31760058376_tp_box_2" providerId="OAuth2" clId="{2D4C2F3D-BB75-44BC-A7B6-C99620B0D8BE}" dt="2025-06-08T14:38:03.753" v="221" actId="47"/>
        <pc:sldMkLst>
          <pc:docMk/>
          <pc:sldMk cId="466661533" sldId="305"/>
        </pc:sldMkLst>
      </pc:sldChg>
    </pc:docChg>
  </pc:docChgLst>
  <pc:docChgLst>
    <pc:chgData name="Kirsten Kirby" userId="31760058376_tp_box_2" providerId="OAuth2" clId="{B7D027AC-203E-4789-A549-40C0E3E2E4E9}"/>
    <pc:docChg chg="undo custSel addSld delSld modSld sldOrd">
      <pc:chgData name="Kirsten Kirby" userId="31760058376_tp_box_2" providerId="OAuth2" clId="{B7D027AC-203E-4789-A549-40C0E3E2E4E9}" dt="2025-07-01T18:23:26.090" v="7131" actId="20577"/>
      <pc:docMkLst>
        <pc:docMk/>
      </pc:docMkLst>
      <pc:sldChg chg="modNotesTx">
        <pc:chgData name="Kirsten Kirby" userId="31760058376_tp_box_2" providerId="OAuth2" clId="{B7D027AC-203E-4789-A549-40C0E3E2E4E9}" dt="2025-07-01T17:23:06.023" v="185" actId="20577"/>
        <pc:sldMkLst>
          <pc:docMk/>
          <pc:sldMk cId="2807955892" sldId="257"/>
        </pc:sldMkLst>
      </pc:sldChg>
      <pc:sldChg chg="ord modNotesTx">
        <pc:chgData name="Kirsten Kirby" userId="31760058376_tp_box_2" providerId="OAuth2" clId="{B7D027AC-203E-4789-A549-40C0E3E2E4E9}" dt="2025-07-01T17:25:35.178" v="744" actId="20577"/>
        <pc:sldMkLst>
          <pc:docMk/>
          <pc:sldMk cId="933119224" sldId="258"/>
        </pc:sldMkLst>
      </pc:sldChg>
      <pc:sldChg chg="modNotesTx">
        <pc:chgData name="Kirsten Kirby" userId="31760058376_tp_box_2" providerId="OAuth2" clId="{B7D027AC-203E-4789-A549-40C0E3E2E4E9}" dt="2025-07-01T17:37:28.482" v="2763" actId="20577"/>
        <pc:sldMkLst>
          <pc:docMk/>
          <pc:sldMk cId="544790040" sldId="259"/>
        </pc:sldMkLst>
      </pc:sldChg>
      <pc:sldChg chg="del">
        <pc:chgData name="Kirsten Kirby" userId="31760058376_tp_box_2" providerId="OAuth2" clId="{B7D027AC-203E-4789-A549-40C0E3E2E4E9}" dt="2025-07-01T17:21:13.503" v="15" actId="47"/>
        <pc:sldMkLst>
          <pc:docMk/>
          <pc:sldMk cId="2049719037" sldId="261"/>
        </pc:sldMkLst>
      </pc:sldChg>
      <pc:sldChg chg="del">
        <pc:chgData name="Kirsten Kirby" userId="31760058376_tp_box_2" providerId="OAuth2" clId="{B7D027AC-203E-4789-A549-40C0E3E2E4E9}" dt="2025-07-01T17:20:06.872" v="4" actId="47"/>
        <pc:sldMkLst>
          <pc:docMk/>
          <pc:sldMk cId="2278292859" sldId="262"/>
        </pc:sldMkLst>
      </pc:sldChg>
      <pc:sldChg chg="del">
        <pc:chgData name="Kirsten Kirby" userId="31760058376_tp_box_2" providerId="OAuth2" clId="{B7D027AC-203E-4789-A549-40C0E3E2E4E9}" dt="2025-07-01T17:20:07.644" v="5" actId="47"/>
        <pc:sldMkLst>
          <pc:docMk/>
          <pc:sldMk cId="2019561401" sldId="264"/>
        </pc:sldMkLst>
      </pc:sldChg>
      <pc:sldChg chg="modNotesTx">
        <pc:chgData name="Kirsten Kirby" userId="31760058376_tp_box_2" providerId="OAuth2" clId="{B7D027AC-203E-4789-A549-40C0E3E2E4E9}" dt="2025-07-01T18:07:17.097" v="5391" actId="20577"/>
        <pc:sldMkLst>
          <pc:docMk/>
          <pc:sldMk cId="1582098102" sldId="267"/>
        </pc:sldMkLst>
      </pc:sldChg>
      <pc:sldChg chg="del">
        <pc:chgData name="Kirsten Kirby" userId="31760058376_tp_box_2" providerId="OAuth2" clId="{B7D027AC-203E-4789-A549-40C0E3E2E4E9}" dt="2025-07-01T17:20:42.147" v="8" actId="47"/>
        <pc:sldMkLst>
          <pc:docMk/>
          <pc:sldMk cId="1141565409" sldId="274"/>
        </pc:sldMkLst>
      </pc:sldChg>
      <pc:sldChg chg="modSp mod modNotesTx">
        <pc:chgData name="Kirsten Kirby" userId="31760058376_tp_box_2" providerId="OAuth2" clId="{B7D027AC-203E-4789-A549-40C0E3E2E4E9}" dt="2025-07-01T17:34:38.422" v="2262" actId="20577"/>
        <pc:sldMkLst>
          <pc:docMk/>
          <pc:sldMk cId="4265526108" sldId="279"/>
        </pc:sldMkLst>
        <pc:spChg chg="mod">
          <ac:chgData name="Kirsten Kirby" userId="31760058376_tp_box_2" providerId="OAuth2" clId="{B7D027AC-203E-4789-A549-40C0E3E2E4E9}" dt="2025-07-01T17:21:50.906" v="30" actId="20577"/>
          <ac:spMkLst>
            <pc:docMk/>
            <pc:sldMk cId="4265526108" sldId="279"/>
            <ac:spMk id="2" creationId="{DCAA3BBE-7076-7074-019F-13B202D4C39F}"/>
          </ac:spMkLst>
        </pc:spChg>
      </pc:sldChg>
      <pc:sldChg chg="modNotesTx">
        <pc:chgData name="Kirsten Kirby" userId="31760058376_tp_box_2" providerId="OAuth2" clId="{B7D027AC-203E-4789-A549-40C0E3E2E4E9}" dt="2025-07-01T17:28:03.555" v="1008" actId="20577"/>
        <pc:sldMkLst>
          <pc:docMk/>
          <pc:sldMk cId="664700030" sldId="284"/>
        </pc:sldMkLst>
      </pc:sldChg>
      <pc:sldChg chg="modNotesTx">
        <pc:chgData name="Kirsten Kirby" userId="31760058376_tp_box_2" providerId="OAuth2" clId="{B7D027AC-203E-4789-A549-40C0E3E2E4E9}" dt="2025-07-01T17:30:40.288" v="1653" actId="20577"/>
        <pc:sldMkLst>
          <pc:docMk/>
          <pc:sldMk cId="1575534027" sldId="285"/>
        </pc:sldMkLst>
      </pc:sldChg>
      <pc:sldChg chg="del modNotesTx">
        <pc:chgData name="Kirsten Kirby" userId="31760058376_tp_box_2" providerId="OAuth2" clId="{B7D027AC-203E-4789-A549-40C0E3E2E4E9}" dt="2025-07-01T17:43:08.804" v="3282" actId="47"/>
        <pc:sldMkLst>
          <pc:docMk/>
          <pc:sldMk cId="3117197056" sldId="287"/>
        </pc:sldMkLst>
      </pc:sldChg>
      <pc:sldChg chg="modSp mod modNotesTx">
        <pc:chgData name="Kirsten Kirby" userId="31760058376_tp_box_2" providerId="OAuth2" clId="{B7D027AC-203E-4789-A549-40C0E3E2E4E9}" dt="2025-07-01T17:45:11.394" v="3577" actId="6549"/>
        <pc:sldMkLst>
          <pc:docMk/>
          <pc:sldMk cId="728584211" sldId="289"/>
        </pc:sldMkLst>
        <pc:spChg chg="mod">
          <ac:chgData name="Kirsten Kirby" userId="31760058376_tp_box_2" providerId="OAuth2" clId="{B7D027AC-203E-4789-A549-40C0E3E2E4E9}" dt="2025-07-01T17:43:41.266" v="3308" actId="20577"/>
          <ac:spMkLst>
            <pc:docMk/>
            <pc:sldMk cId="728584211" sldId="289"/>
            <ac:spMk id="4" creationId="{7D2F0AE8-DFB1-9CF5-BE01-1289A94D7DAF}"/>
          </ac:spMkLst>
        </pc:spChg>
        <pc:spChg chg="mod">
          <ac:chgData name="Kirsten Kirby" userId="31760058376_tp_box_2" providerId="OAuth2" clId="{B7D027AC-203E-4789-A549-40C0E3E2E4E9}" dt="2025-07-01T17:45:11.394" v="3577" actId="6549"/>
          <ac:spMkLst>
            <pc:docMk/>
            <pc:sldMk cId="728584211" sldId="289"/>
            <ac:spMk id="6" creationId="{4937F451-A156-DD63-C4F7-16961CDB535A}"/>
          </ac:spMkLst>
        </pc:spChg>
      </pc:sldChg>
      <pc:sldChg chg="modSp mod modNotesTx">
        <pc:chgData name="Kirsten Kirby" userId="31760058376_tp_box_2" providerId="OAuth2" clId="{B7D027AC-203E-4789-A549-40C0E3E2E4E9}" dt="2025-07-01T17:46:38.304" v="4082" actId="20577"/>
        <pc:sldMkLst>
          <pc:docMk/>
          <pc:sldMk cId="3313709334" sldId="290"/>
        </pc:sldMkLst>
        <pc:spChg chg="mod">
          <ac:chgData name="Kirsten Kirby" userId="31760058376_tp_box_2" providerId="OAuth2" clId="{B7D027AC-203E-4789-A549-40C0E3E2E4E9}" dt="2025-07-01T17:45:14.639" v="3578" actId="6549"/>
          <ac:spMkLst>
            <pc:docMk/>
            <pc:sldMk cId="3313709334" sldId="290"/>
            <ac:spMk id="2" creationId="{39C4ED23-753D-7430-9F92-A728E0B3D02D}"/>
          </ac:spMkLst>
        </pc:spChg>
        <pc:spChg chg="mod">
          <ac:chgData name="Kirsten Kirby" userId="31760058376_tp_box_2" providerId="OAuth2" clId="{B7D027AC-203E-4789-A549-40C0E3E2E4E9}" dt="2025-07-01T17:43:48.011" v="3315" actId="20577"/>
          <ac:spMkLst>
            <pc:docMk/>
            <pc:sldMk cId="3313709334" sldId="290"/>
            <ac:spMk id="4" creationId="{4F7E72A8-B172-FBC3-69F9-2249591F3F16}"/>
          </ac:spMkLst>
        </pc:spChg>
      </pc:sldChg>
      <pc:sldChg chg="modNotesTx">
        <pc:chgData name="Kirsten Kirby" userId="31760058376_tp_box_2" providerId="OAuth2" clId="{B7D027AC-203E-4789-A549-40C0E3E2E4E9}" dt="2025-07-01T17:41:22.564" v="3015" actId="20577"/>
        <pc:sldMkLst>
          <pc:docMk/>
          <pc:sldMk cId="2495025332" sldId="291"/>
        </pc:sldMkLst>
      </pc:sldChg>
      <pc:sldChg chg="del">
        <pc:chgData name="Kirsten Kirby" userId="31760058376_tp_box_2" providerId="OAuth2" clId="{B7D027AC-203E-4789-A549-40C0E3E2E4E9}" dt="2025-07-01T17:21:20.611" v="16" actId="47"/>
        <pc:sldMkLst>
          <pc:docMk/>
          <pc:sldMk cId="2285933670" sldId="293"/>
        </pc:sldMkLst>
      </pc:sldChg>
      <pc:sldChg chg="del">
        <pc:chgData name="Kirsten Kirby" userId="31760058376_tp_box_2" providerId="OAuth2" clId="{B7D027AC-203E-4789-A549-40C0E3E2E4E9}" dt="2025-07-01T17:51:29.985" v="4289" actId="47"/>
        <pc:sldMkLst>
          <pc:docMk/>
          <pc:sldMk cId="1202211587" sldId="294"/>
        </pc:sldMkLst>
      </pc:sldChg>
      <pc:sldChg chg="modNotesTx">
        <pc:chgData name="Kirsten Kirby" userId="31760058376_tp_box_2" providerId="OAuth2" clId="{B7D027AC-203E-4789-A549-40C0E3E2E4E9}" dt="2025-07-01T18:08:22.422" v="5747" actId="20577"/>
        <pc:sldMkLst>
          <pc:docMk/>
          <pc:sldMk cId="1908135412" sldId="295"/>
        </pc:sldMkLst>
      </pc:sldChg>
      <pc:sldChg chg="addSp delSp modSp mod">
        <pc:chgData name="Kirsten Kirby" userId="31760058376_tp_box_2" providerId="OAuth2" clId="{B7D027AC-203E-4789-A549-40C0E3E2E4E9}" dt="2025-07-01T18:22:10.192" v="7042" actId="554"/>
        <pc:sldMkLst>
          <pc:docMk/>
          <pc:sldMk cId="735800525" sldId="296"/>
        </pc:sldMkLst>
        <pc:spChg chg="del mod">
          <ac:chgData name="Kirsten Kirby" userId="31760058376_tp_box_2" providerId="OAuth2" clId="{B7D027AC-203E-4789-A549-40C0E3E2E4E9}" dt="2025-07-01T18:14:30.282" v="6846" actId="478"/>
          <ac:spMkLst>
            <pc:docMk/>
            <pc:sldMk cId="735800525" sldId="296"/>
            <ac:spMk id="3" creationId="{9672E142-8644-6E8E-3DAC-F69B6D4AFE0D}"/>
          </ac:spMkLst>
        </pc:spChg>
        <pc:spChg chg="add mod">
          <ac:chgData name="Kirsten Kirby" userId="31760058376_tp_box_2" providerId="OAuth2" clId="{B7D027AC-203E-4789-A549-40C0E3E2E4E9}" dt="2025-07-01T18:22:10.192" v="7042" actId="554"/>
          <ac:spMkLst>
            <pc:docMk/>
            <pc:sldMk cId="735800525" sldId="296"/>
            <ac:spMk id="7" creationId="{D8D0AB2D-14A1-F04A-D9D7-F855591D548E}"/>
          </ac:spMkLst>
        </pc:spChg>
        <pc:spChg chg="add mod">
          <ac:chgData name="Kirsten Kirby" userId="31760058376_tp_box_2" providerId="OAuth2" clId="{B7D027AC-203E-4789-A549-40C0E3E2E4E9}" dt="2025-07-01T18:22:10.192" v="7042" actId="554"/>
          <ac:spMkLst>
            <pc:docMk/>
            <pc:sldMk cId="735800525" sldId="296"/>
            <ac:spMk id="9" creationId="{3F93030B-F1D1-CBB3-88DB-17E00583ED6B}"/>
          </ac:spMkLst>
        </pc:spChg>
        <pc:spChg chg="add mod">
          <ac:chgData name="Kirsten Kirby" userId="31760058376_tp_box_2" providerId="OAuth2" clId="{B7D027AC-203E-4789-A549-40C0E3E2E4E9}" dt="2025-07-01T18:22:10.192" v="7042" actId="554"/>
          <ac:spMkLst>
            <pc:docMk/>
            <pc:sldMk cId="735800525" sldId="296"/>
            <ac:spMk id="12" creationId="{FAD23526-5910-F12A-65A0-B2D1A06C2E82}"/>
          </ac:spMkLst>
        </pc:spChg>
        <pc:picChg chg="add del mod">
          <ac:chgData name="Kirsten Kirby" userId="31760058376_tp_box_2" providerId="OAuth2" clId="{B7D027AC-203E-4789-A549-40C0E3E2E4E9}" dt="2025-07-01T18:15:55.025" v="6852" actId="478"/>
          <ac:picMkLst>
            <pc:docMk/>
            <pc:sldMk cId="735800525" sldId="296"/>
            <ac:picMk id="5" creationId="{A114862E-90E8-6008-CD50-E61C1F0EF4C8}"/>
          </ac:picMkLst>
        </pc:picChg>
        <pc:picChg chg="add mod">
          <ac:chgData name="Kirsten Kirby" userId="31760058376_tp_box_2" providerId="OAuth2" clId="{B7D027AC-203E-4789-A549-40C0E3E2E4E9}" dt="2025-07-01T18:22:04.143" v="7041" actId="12789"/>
          <ac:picMkLst>
            <pc:docMk/>
            <pc:sldMk cId="735800525" sldId="296"/>
            <ac:picMk id="6" creationId="{1FA6BCB6-9805-7F9E-FA9C-8BC1DE4E8587}"/>
          </ac:picMkLst>
        </pc:picChg>
        <pc:picChg chg="add mod">
          <ac:chgData name="Kirsten Kirby" userId="31760058376_tp_box_2" providerId="OAuth2" clId="{B7D027AC-203E-4789-A549-40C0E3E2E4E9}" dt="2025-07-01T18:22:04.143" v="7041" actId="12789"/>
          <ac:picMkLst>
            <pc:docMk/>
            <pc:sldMk cId="735800525" sldId="296"/>
            <ac:picMk id="8" creationId="{CC9DA049-EA4F-A4D3-BA2E-59A448C4FA3B}"/>
          </ac:picMkLst>
        </pc:picChg>
        <pc:picChg chg="add mod">
          <ac:chgData name="Kirsten Kirby" userId="31760058376_tp_box_2" providerId="OAuth2" clId="{B7D027AC-203E-4789-A549-40C0E3E2E4E9}" dt="2025-07-01T18:22:04.143" v="7041" actId="12789"/>
          <ac:picMkLst>
            <pc:docMk/>
            <pc:sldMk cId="735800525" sldId="296"/>
            <ac:picMk id="11" creationId="{C1C0E2A3-8A98-44B5-66FD-E7B236DF99FA}"/>
          </ac:picMkLst>
        </pc:picChg>
      </pc:sldChg>
      <pc:sldChg chg="modSp mod">
        <pc:chgData name="Kirsten Kirby" userId="31760058376_tp_box_2" providerId="OAuth2" clId="{B7D027AC-203E-4789-A549-40C0E3E2E4E9}" dt="2025-07-01T18:23:06.146" v="7106" actId="20577"/>
        <pc:sldMkLst>
          <pc:docMk/>
          <pc:sldMk cId="3714222497" sldId="297"/>
        </pc:sldMkLst>
        <pc:spChg chg="mod">
          <ac:chgData name="Kirsten Kirby" userId="31760058376_tp_box_2" providerId="OAuth2" clId="{B7D027AC-203E-4789-A549-40C0E3E2E4E9}" dt="2025-07-01T18:23:06.146" v="7106" actId="20577"/>
          <ac:spMkLst>
            <pc:docMk/>
            <pc:sldMk cId="3714222497" sldId="297"/>
            <ac:spMk id="4" creationId="{39B57A7C-845E-FC9C-CA23-AB39B490656D}"/>
          </ac:spMkLst>
        </pc:spChg>
      </pc:sldChg>
      <pc:sldChg chg="del">
        <pc:chgData name="Kirsten Kirby" userId="31760058376_tp_box_2" providerId="OAuth2" clId="{B7D027AC-203E-4789-A549-40C0E3E2E4E9}" dt="2025-07-01T17:56:19.502" v="4569" actId="47"/>
        <pc:sldMkLst>
          <pc:docMk/>
          <pc:sldMk cId="1782313632" sldId="299"/>
        </pc:sldMkLst>
      </pc:sldChg>
      <pc:sldChg chg="modNotesTx">
        <pc:chgData name="Kirsten Kirby" userId="31760058376_tp_box_2" providerId="OAuth2" clId="{B7D027AC-203E-4789-A549-40C0E3E2E4E9}" dt="2025-07-01T18:06:02.019" v="5055" actId="20577"/>
        <pc:sldMkLst>
          <pc:docMk/>
          <pc:sldMk cId="489159310" sldId="301"/>
        </pc:sldMkLst>
      </pc:sldChg>
      <pc:sldChg chg="modSp mod modNotesTx">
        <pc:chgData name="Kirsten Kirby" userId="31760058376_tp_box_2" providerId="OAuth2" clId="{B7D027AC-203E-4789-A549-40C0E3E2E4E9}" dt="2025-07-01T17:50:17.963" v="4286" actId="20577"/>
        <pc:sldMkLst>
          <pc:docMk/>
          <pc:sldMk cId="1111738648" sldId="302"/>
        </pc:sldMkLst>
        <pc:spChg chg="mod">
          <ac:chgData name="Kirsten Kirby" userId="31760058376_tp_box_2" providerId="OAuth2" clId="{B7D027AC-203E-4789-A549-40C0E3E2E4E9}" dt="2025-07-01T17:50:17.963" v="4286" actId="20577"/>
          <ac:spMkLst>
            <pc:docMk/>
            <pc:sldMk cId="1111738648" sldId="302"/>
            <ac:spMk id="13" creationId="{9210168C-4ABA-E82B-51BD-CA29C3A0207D}"/>
          </ac:spMkLst>
        </pc:spChg>
      </pc:sldChg>
      <pc:sldChg chg="modNotesTx">
        <pc:chgData name="Kirsten Kirby" userId="31760058376_tp_box_2" providerId="OAuth2" clId="{B7D027AC-203E-4789-A549-40C0E3E2E4E9}" dt="2025-07-01T18:10:06.233" v="6107" actId="20577"/>
        <pc:sldMkLst>
          <pc:docMk/>
          <pc:sldMk cId="54213155" sldId="306"/>
        </pc:sldMkLst>
      </pc:sldChg>
      <pc:sldChg chg="modNotesTx">
        <pc:chgData name="Kirsten Kirby" userId="31760058376_tp_box_2" providerId="OAuth2" clId="{B7D027AC-203E-4789-A549-40C0E3E2E4E9}" dt="2025-07-01T18:11:09.209" v="6343" actId="33524"/>
        <pc:sldMkLst>
          <pc:docMk/>
          <pc:sldMk cId="3644845577" sldId="307"/>
        </pc:sldMkLst>
      </pc:sldChg>
      <pc:sldChg chg="modNotesTx">
        <pc:chgData name="Kirsten Kirby" userId="31760058376_tp_box_2" providerId="OAuth2" clId="{B7D027AC-203E-4789-A549-40C0E3E2E4E9}" dt="2025-07-01T18:12:35.681" v="6654" actId="20577"/>
        <pc:sldMkLst>
          <pc:docMk/>
          <pc:sldMk cId="911388241" sldId="308"/>
        </pc:sldMkLst>
      </pc:sldChg>
      <pc:sldChg chg="del">
        <pc:chgData name="Kirsten Kirby" userId="31760058376_tp_box_2" providerId="OAuth2" clId="{B7D027AC-203E-4789-A549-40C0E3E2E4E9}" dt="2025-07-01T17:56:23.003" v="4570" actId="47"/>
        <pc:sldMkLst>
          <pc:docMk/>
          <pc:sldMk cId="4065456645" sldId="309"/>
        </pc:sldMkLst>
      </pc:sldChg>
      <pc:sldChg chg="modNotesTx">
        <pc:chgData name="Kirsten Kirby" userId="31760058376_tp_box_2" providerId="OAuth2" clId="{B7D027AC-203E-4789-A549-40C0E3E2E4E9}" dt="2025-07-01T18:04:43.769" v="4746" actId="20577"/>
        <pc:sldMkLst>
          <pc:docMk/>
          <pc:sldMk cId="1045206528" sldId="311"/>
        </pc:sldMkLst>
      </pc:sldChg>
      <pc:sldChg chg="modSp mod modNotesTx">
        <pc:chgData name="Kirsten Kirby" userId="31760058376_tp_box_2" providerId="OAuth2" clId="{B7D027AC-203E-4789-A549-40C0E3E2E4E9}" dt="2025-07-01T17:35:47.641" v="2434" actId="20577"/>
        <pc:sldMkLst>
          <pc:docMk/>
          <pc:sldMk cId="3523563817" sldId="312"/>
        </pc:sldMkLst>
        <pc:spChg chg="mod">
          <ac:chgData name="Kirsten Kirby" userId="31760058376_tp_box_2" providerId="OAuth2" clId="{B7D027AC-203E-4789-A549-40C0E3E2E4E9}" dt="2025-07-01T17:30:56.390" v="1656" actId="20577"/>
          <ac:spMkLst>
            <pc:docMk/>
            <pc:sldMk cId="3523563817" sldId="312"/>
            <ac:spMk id="4" creationId="{7F296D67-AC95-2297-C666-8C625FF2C499}"/>
          </ac:spMkLst>
        </pc:spChg>
      </pc:sldChg>
      <pc:sldChg chg="modSp mod">
        <pc:chgData name="Kirsten Kirby" userId="31760058376_tp_box_2" providerId="OAuth2" clId="{B7D027AC-203E-4789-A549-40C0E3E2E4E9}" dt="2025-07-01T18:23:26.090" v="7131" actId="20577"/>
        <pc:sldMkLst>
          <pc:docMk/>
          <pc:sldMk cId="3940944848" sldId="313"/>
        </pc:sldMkLst>
        <pc:spChg chg="mod">
          <ac:chgData name="Kirsten Kirby" userId="31760058376_tp_box_2" providerId="OAuth2" clId="{B7D027AC-203E-4789-A549-40C0E3E2E4E9}" dt="2025-07-01T18:23:26.090" v="7131" actId="20577"/>
          <ac:spMkLst>
            <pc:docMk/>
            <pc:sldMk cId="3940944848" sldId="313"/>
            <ac:spMk id="3" creationId="{45F80C44-E375-C081-E292-5DB756B8CB5D}"/>
          </ac:spMkLst>
        </pc:spChg>
      </pc:sldChg>
      <pc:sldChg chg="modNotesTx">
        <pc:chgData name="Kirsten Kirby" userId="31760058376_tp_box_2" providerId="OAuth2" clId="{B7D027AC-203E-4789-A549-40C0E3E2E4E9}" dt="2025-07-01T17:42:26.169" v="3271" actId="20577"/>
        <pc:sldMkLst>
          <pc:docMk/>
          <pc:sldMk cId="3531279260" sldId="314"/>
        </pc:sldMkLst>
      </pc:sldChg>
      <pc:sldChg chg="del">
        <pc:chgData name="Kirsten Kirby" userId="31760058376_tp_box_2" providerId="OAuth2" clId="{B7D027AC-203E-4789-A549-40C0E3E2E4E9}" dt="2025-07-01T18:13:00.870" v="6678" actId="47"/>
        <pc:sldMkLst>
          <pc:docMk/>
          <pc:sldMk cId="2512615126" sldId="315"/>
        </pc:sldMkLst>
      </pc:sldChg>
      <pc:sldChg chg="add">
        <pc:chgData name="Kirsten Kirby" userId="31760058376_tp_box_2" providerId="OAuth2" clId="{B7D027AC-203E-4789-A549-40C0E3E2E4E9}" dt="2025-07-01T17:20:00.759" v="1"/>
        <pc:sldMkLst>
          <pc:docMk/>
          <pc:sldMk cId="522105726" sldId="316"/>
        </pc:sldMkLst>
      </pc:sldChg>
      <pc:sldChg chg="add">
        <pc:chgData name="Kirsten Kirby" userId="31760058376_tp_box_2" providerId="OAuth2" clId="{B7D027AC-203E-4789-A549-40C0E3E2E4E9}" dt="2025-07-01T17:20:03.777" v="3"/>
        <pc:sldMkLst>
          <pc:docMk/>
          <pc:sldMk cId="2705316867" sldId="317"/>
        </pc:sldMkLst>
      </pc:sldChg>
      <pc:sldChg chg="add">
        <pc:chgData name="Kirsten Kirby" userId="31760058376_tp_box_2" providerId="OAuth2" clId="{B7D027AC-203E-4789-A549-40C0E3E2E4E9}" dt="2025-07-01T17:20:38.090" v="7"/>
        <pc:sldMkLst>
          <pc:docMk/>
          <pc:sldMk cId="1742651981" sldId="318"/>
        </pc:sldMkLst>
      </pc:sldChg>
      <pc:sldChg chg="add">
        <pc:chgData name="Kirsten Kirby" userId="31760058376_tp_box_2" providerId="OAuth2" clId="{B7D027AC-203E-4789-A549-40C0E3E2E4E9}" dt="2025-07-01T17:21:05.078" v="10"/>
        <pc:sldMkLst>
          <pc:docMk/>
          <pc:sldMk cId="3553656038" sldId="319"/>
        </pc:sldMkLst>
      </pc:sldChg>
      <pc:sldChg chg="add">
        <pc:chgData name="Kirsten Kirby" userId="31760058376_tp_box_2" providerId="OAuth2" clId="{B7D027AC-203E-4789-A549-40C0E3E2E4E9}" dt="2025-07-01T17:21:09.343" v="12"/>
        <pc:sldMkLst>
          <pc:docMk/>
          <pc:sldMk cId="3363795996" sldId="320"/>
        </pc:sldMkLst>
      </pc:sldChg>
      <pc:sldChg chg="add">
        <pc:chgData name="Kirsten Kirby" userId="31760058376_tp_box_2" providerId="OAuth2" clId="{B7D027AC-203E-4789-A549-40C0E3E2E4E9}" dt="2025-07-01T17:21:24.237" v="18"/>
        <pc:sldMkLst>
          <pc:docMk/>
          <pc:sldMk cId="2285933670" sldId="321"/>
        </pc:sldMkLst>
      </pc:sldChg>
      <pc:sldChg chg="add ord">
        <pc:chgData name="Kirsten Kirby" userId="31760058376_tp_box_2" providerId="OAuth2" clId="{B7D027AC-203E-4789-A549-40C0E3E2E4E9}" dt="2025-07-01T17:34:44.436" v="2264"/>
        <pc:sldMkLst>
          <pc:docMk/>
          <pc:sldMk cId="661952511" sldId="322"/>
        </pc:sldMkLst>
      </pc:sldChg>
      <pc:sldChg chg="modSp add mod">
        <pc:chgData name="Kirsten Kirby" userId="31760058376_tp_box_2" providerId="OAuth2" clId="{B7D027AC-203E-4789-A549-40C0E3E2E4E9}" dt="2025-07-01T17:43:28.011" v="3301" actId="20577"/>
        <pc:sldMkLst>
          <pc:docMk/>
          <pc:sldMk cId="1256931746" sldId="323"/>
        </pc:sldMkLst>
        <pc:spChg chg="mod">
          <ac:chgData name="Kirsten Kirby" userId="31760058376_tp_box_2" providerId="OAuth2" clId="{B7D027AC-203E-4789-A549-40C0E3E2E4E9}" dt="2025-07-01T17:43:28.011" v="3301" actId="20577"/>
          <ac:spMkLst>
            <pc:docMk/>
            <pc:sldMk cId="1256931746" sldId="323"/>
            <ac:spMk id="2" creationId="{07CA2A11-77F3-4656-4E6E-F57CB9678DDF}"/>
          </ac:spMkLst>
        </pc:spChg>
      </pc:sldChg>
      <pc:sldChg chg="addSp delSp modSp add mod">
        <pc:chgData name="Kirsten Kirby" userId="31760058376_tp_box_2" providerId="OAuth2" clId="{B7D027AC-203E-4789-A549-40C0E3E2E4E9}" dt="2025-07-01T18:12:50.305" v="6674" actId="20577"/>
        <pc:sldMkLst>
          <pc:docMk/>
          <pc:sldMk cId="2630961281" sldId="324"/>
        </pc:sldMkLst>
        <pc:spChg chg="mod">
          <ac:chgData name="Kirsten Kirby" userId="31760058376_tp_box_2" providerId="OAuth2" clId="{B7D027AC-203E-4789-A549-40C0E3E2E4E9}" dt="2025-07-01T18:12:50.305" v="6674" actId="20577"/>
          <ac:spMkLst>
            <pc:docMk/>
            <pc:sldMk cId="2630961281" sldId="324"/>
            <ac:spMk id="2" creationId="{772DA8F9-E730-2EB7-7DB5-C409A07417D1}"/>
          </ac:spMkLst>
        </pc:spChg>
        <pc:spChg chg="mod">
          <ac:chgData name="Kirsten Kirby" userId="31760058376_tp_box_2" providerId="OAuth2" clId="{B7D027AC-203E-4789-A549-40C0E3E2E4E9}" dt="2025-07-01T17:54:41.705" v="4526" actId="14100"/>
          <ac:spMkLst>
            <pc:docMk/>
            <pc:sldMk cId="2630961281" sldId="324"/>
            <ac:spMk id="3" creationId="{20BCEBF2-9523-109D-A657-595E232A68B6}"/>
          </ac:spMkLst>
        </pc:spChg>
        <pc:spChg chg="add mod">
          <ac:chgData name="Kirsten Kirby" userId="31760058376_tp_box_2" providerId="OAuth2" clId="{B7D027AC-203E-4789-A549-40C0E3E2E4E9}" dt="2025-07-01T17:55:35.585" v="4565" actId="20577"/>
          <ac:spMkLst>
            <pc:docMk/>
            <pc:sldMk cId="2630961281" sldId="324"/>
            <ac:spMk id="5" creationId="{A8E685C5-D2AA-9433-AED7-7D069DCA6D59}"/>
          </ac:spMkLst>
        </pc:spChg>
        <pc:picChg chg="add mod">
          <ac:chgData name="Kirsten Kirby" userId="31760058376_tp_box_2" providerId="OAuth2" clId="{B7D027AC-203E-4789-A549-40C0E3E2E4E9}" dt="2025-07-01T18:00:18.954" v="4596" actId="1038"/>
          <ac:picMkLst>
            <pc:docMk/>
            <pc:sldMk cId="2630961281" sldId="324"/>
            <ac:picMk id="6" creationId="{CBCD58C9-799F-8267-0429-6B980E7CAA5A}"/>
          </ac:picMkLst>
        </pc:picChg>
        <pc:picChg chg="add del mod">
          <ac:chgData name="Kirsten Kirby" userId="31760058376_tp_box_2" providerId="OAuth2" clId="{B7D027AC-203E-4789-A549-40C0E3E2E4E9}" dt="2025-07-01T17:58:42.917" v="4574" actId="478"/>
          <ac:picMkLst>
            <pc:docMk/>
            <pc:sldMk cId="2630961281" sldId="324"/>
            <ac:picMk id="7" creationId="{37F3E4E2-9137-FA40-219E-8320A1052FA0}"/>
          </ac:picMkLst>
        </pc:picChg>
        <pc:picChg chg="add mod">
          <ac:chgData name="Kirsten Kirby" userId="31760058376_tp_box_2" providerId="OAuth2" clId="{B7D027AC-203E-4789-A549-40C0E3E2E4E9}" dt="2025-07-01T18:00:13.763" v="4589" actId="14100"/>
          <ac:picMkLst>
            <pc:docMk/>
            <pc:sldMk cId="2630961281" sldId="324"/>
            <ac:picMk id="8" creationId="{E35C4DDD-941B-844B-DD5A-E92B55E96666}"/>
          </ac:picMkLst>
        </pc:picChg>
      </pc:sldChg>
      <pc:sldChg chg="delSp modSp add mod ord">
        <pc:chgData name="Kirsten Kirby" userId="31760058376_tp_box_2" providerId="OAuth2" clId="{B7D027AC-203E-4789-A549-40C0E3E2E4E9}" dt="2025-07-01T18:14:11.721" v="6844" actId="20577"/>
        <pc:sldMkLst>
          <pc:docMk/>
          <pc:sldMk cId="2096917734" sldId="325"/>
        </pc:sldMkLst>
        <pc:spChg chg="mod">
          <ac:chgData name="Kirsten Kirby" userId="31760058376_tp_box_2" providerId="OAuth2" clId="{B7D027AC-203E-4789-A549-40C0E3E2E4E9}" dt="2025-07-01T18:13:08.705" v="6703" actId="20577"/>
          <ac:spMkLst>
            <pc:docMk/>
            <pc:sldMk cId="2096917734" sldId="325"/>
            <ac:spMk id="2" creationId="{E1B9BE27-2A4F-7A64-13ED-7924A160A09B}"/>
          </ac:spMkLst>
        </pc:spChg>
        <pc:spChg chg="mod">
          <ac:chgData name="Kirsten Kirby" userId="31760058376_tp_box_2" providerId="OAuth2" clId="{B7D027AC-203E-4789-A549-40C0E3E2E4E9}" dt="2025-07-01T18:14:11.721" v="6844" actId="20577"/>
          <ac:spMkLst>
            <pc:docMk/>
            <pc:sldMk cId="2096917734" sldId="325"/>
            <ac:spMk id="3" creationId="{5D02A95C-05B8-F1E4-4435-E173402BF477}"/>
          </ac:spMkLst>
        </pc:spChg>
        <pc:picChg chg="del mod">
          <ac:chgData name="Kirsten Kirby" userId="31760058376_tp_box_2" providerId="OAuth2" clId="{B7D027AC-203E-4789-A549-40C0E3E2E4E9}" dt="2025-07-01T18:13:16.957" v="6718" actId="478"/>
          <ac:picMkLst>
            <pc:docMk/>
            <pc:sldMk cId="2096917734" sldId="325"/>
            <ac:picMk id="6" creationId="{DC1D70E3-1AD2-9132-88FB-CEC65A722B09}"/>
          </ac:picMkLst>
        </pc:picChg>
        <pc:picChg chg="del mod">
          <ac:chgData name="Kirsten Kirby" userId="31760058376_tp_box_2" providerId="OAuth2" clId="{B7D027AC-203E-4789-A549-40C0E3E2E4E9}" dt="2025-07-01T18:13:15.778" v="6717" actId="478"/>
          <ac:picMkLst>
            <pc:docMk/>
            <pc:sldMk cId="2096917734" sldId="325"/>
            <ac:picMk id="8" creationId="{B98772CB-C999-E32E-45C5-4EEB1636E6F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7B7230-A52C-49D5-B74A-5B2E81E86919}" type="datetimeFigureOut">
              <a:rPr lang="en-US" smtClean="0"/>
              <a:t>7/2/2025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46149A-F18B-4854-8350-A1A68CC74BCB}" type="slidenum">
              <a:rPr lang="en-US" smtClean="0"/>
              <a:t>‹#›</a:t>
            </a:fld>
            <a:endParaRPr lang="en-US"/>
          </a:p>
        </p:txBody>
      </p:sp>
    </p:spTree>
    <p:extLst>
      <p:ext uri="{BB962C8B-B14F-4D97-AF65-F5344CB8AC3E}">
        <p14:creationId xmlns:p14="http://schemas.microsoft.com/office/powerpoint/2010/main" val="3279355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Today we’ll be exploring AI prompt engineering – what it is, how to use it, and why it’s an important skill to develop. Let’s jump in!</a:t>
            </a:r>
          </a:p>
        </p:txBody>
      </p:sp>
      <p:sp>
        <p:nvSpPr>
          <p:cNvPr id="4" name="Slide Number Placeholder 3"/>
          <p:cNvSpPr>
            <a:spLocks noGrp="1"/>
          </p:cNvSpPr>
          <p:nvPr>
            <p:ph type="sldNum" sz="quarter" idx="5"/>
          </p:nvPr>
        </p:nvSpPr>
        <p:spPr/>
        <p:txBody>
          <a:bodyPr/>
          <a:lstStyle/>
          <a:p>
            <a:fld id="{9846149A-F18B-4854-8350-A1A68CC74BCB}" type="slidenum">
              <a:rPr lang="en-US" smtClean="0"/>
              <a:t>2</a:t>
            </a:fld>
            <a:endParaRPr lang="en-US"/>
          </a:p>
        </p:txBody>
      </p:sp>
    </p:spTree>
    <p:extLst>
      <p:ext uri="{BB962C8B-B14F-4D97-AF65-F5344CB8AC3E}">
        <p14:creationId xmlns:p14="http://schemas.microsoft.com/office/powerpoint/2010/main" val="275712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students through the visual so they gain a better understanding of how AI learns and how AI works. Specific elements to point out:</a:t>
            </a:r>
          </a:p>
          <a:p>
            <a:pPr marL="171450" indent="-171450">
              <a:buFont typeface="Arial" panose="020B0604020202020204" pitchFamily="34" charset="0"/>
              <a:buChar char="•"/>
            </a:pPr>
            <a:r>
              <a:rPr lang="en-US" dirty="0"/>
              <a:t>A human trainer decides what to have AI learn on (how much information, what information, where it is, etc.)</a:t>
            </a:r>
          </a:p>
          <a:p>
            <a:pPr marL="171450" indent="-171450">
              <a:buFont typeface="Arial" panose="020B0604020202020204" pitchFamily="34" charset="0"/>
              <a:buChar char="•"/>
            </a:pPr>
            <a:r>
              <a:rPr lang="en-US" dirty="0"/>
              <a:t>AI continuously learns as it gains exposure to more information; it begins to develop pattern recognition</a:t>
            </a:r>
          </a:p>
          <a:p>
            <a:pPr marL="171450" indent="-171450">
              <a:buFont typeface="Arial" panose="020B0604020202020204" pitchFamily="34" charset="0"/>
              <a:buChar char="•"/>
            </a:pPr>
            <a:r>
              <a:rPr lang="en-US" dirty="0"/>
              <a:t>Once AI has learned and been tested, it is released more widely</a:t>
            </a:r>
          </a:p>
          <a:p>
            <a:pPr marL="171450" indent="-171450">
              <a:buFont typeface="Arial" panose="020B0604020202020204" pitchFamily="34" charset="0"/>
              <a:buChar char="•"/>
            </a:pPr>
            <a:r>
              <a:rPr lang="en-US" dirty="0"/>
              <a:t>The user inputs data (“prompt engineering”, then AI uses its knowledge to generate and produce something new</a:t>
            </a:r>
          </a:p>
          <a:p>
            <a:pPr marL="171450" indent="-171450">
              <a:buFont typeface="Arial" panose="020B0604020202020204" pitchFamily="34" charset="0"/>
              <a:buChar char="•"/>
            </a:pPr>
            <a:r>
              <a:rPr lang="en-US" dirty="0"/>
              <a:t>Outputs depend on many factors, including the prompt used, what that AI tool learned on, and other issues</a:t>
            </a:r>
          </a:p>
          <a:p>
            <a:pPr marL="171450" indent="-171450">
              <a:buFont typeface="Arial" panose="020B0604020202020204" pitchFamily="34" charset="0"/>
              <a:buChar char="•"/>
            </a:pPr>
            <a:r>
              <a:rPr lang="en-US" dirty="0"/>
              <a:t>The user can then refine the output by continuing to go back and forth with AI</a:t>
            </a:r>
          </a:p>
        </p:txBody>
      </p:sp>
      <p:sp>
        <p:nvSpPr>
          <p:cNvPr id="4" name="Slide Number Placeholder 3"/>
          <p:cNvSpPr>
            <a:spLocks noGrp="1"/>
          </p:cNvSpPr>
          <p:nvPr>
            <p:ph type="sldNum" sz="quarter" idx="5"/>
          </p:nvPr>
        </p:nvSpPr>
        <p:spPr/>
        <p:txBody>
          <a:bodyPr/>
          <a:lstStyle/>
          <a:p>
            <a:fld id="{9846149A-F18B-4854-8350-A1A68CC74BCB}" type="slidenum">
              <a:rPr lang="en-US" smtClean="0"/>
              <a:t>11</a:t>
            </a:fld>
            <a:endParaRPr lang="en-US"/>
          </a:p>
        </p:txBody>
      </p:sp>
    </p:spTree>
    <p:extLst>
      <p:ext uri="{BB962C8B-B14F-4D97-AF65-F5344CB8AC3E}">
        <p14:creationId xmlns:p14="http://schemas.microsoft.com/office/powerpoint/2010/main" val="3896517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prompt is the term used for when you input data into an AI tool. Prompt engineering refers to the refining of this entry. </a:t>
            </a:r>
          </a:p>
        </p:txBody>
      </p:sp>
      <p:sp>
        <p:nvSpPr>
          <p:cNvPr id="4" name="Slide Number Placeholder 3"/>
          <p:cNvSpPr>
            <a:spLocks noGrp="1"/>
          </p:cNvSpPr>
          <p:nvPr>
            <p:ph type="sldNum" sz="quarter" idx="5"/>
          </p:nvPr>
        </p:nvSpPr>
        <p:spPr/>
        <p:txBody>
          <a:bodyPr/>
          <a:lstStyle/>
          <a:p>
            <a:fld id="{9846149A-F18B-4854-8350-A1A68CC74BCB}" type="slidenum">
              <a:rPr lang="en-US" smtClean="0"/>
              <a:t>12</a:t>
            </a:fld>
            <a:endParaRPr lang="en-US"/>
          </a:p>
        </p:txBody>
      </p:sp>
    </p:spTree>
    <p:extLst>
      <p:ext uri="{BB962C8B-B14F-4D97-AF65-F5344CB8AC3E}">
        <p14:creationId xmlns:p14="http://schemas.microsoft.com/office/powerpoint/2010/main" val="3771727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Prompt engineering is a skill you can continue to develop. These guidelines all help you create better, more effective prompts.</a:t>
            </a:r>
            <a:br>
              <a:rPr lang="en-US" dirty="0"/>
            </a:br>
            <a:endParaRPr lang="en-US" dirty="0"/>
          </a:p>
          <a:p>
            <a:r>
              <a:rPr lang="en-US" dirty="0"/>
              <a:t>Tips below are from the Harvard article:</a:t>
            </a:r>
            <a:br>
              <a:rPr lang="en-US" dirty="0"/>
            </a:br>
            <a:r>
              <a:rPr lang="en-US" sz="1200" b="1" i="0" kern="1200" dirty="0">
                <a:solidFill>
                  <a:schemeClr val="tx1"/>
                </a:solidFill>
                <a:effectLst/>
                <a:latin typeface="+mn-lt"/>
                <a:ea typeface="+mn-ea"/>
                <a:cs typeface="+mn-cs"/>
              </a:rPr>
              <a:t>Be specific</a:t>
            </a:r>
          </a:p>
          <a:p>
            <a:r>
              <a:rPr lang="en-US" sz="1200" b="0" i="0" kern="1200" dirty="0">
                <a:solidFill>
                  <a:schemeClr val="tx1"/>
                </a:solidFill>
                <a:effectLst/>
                <a:latin typeface="+mn-lt"/>
                <a:ea typeface="+mn-ea"/>
                <a:cs typeface="+mn-cs"/>
              </a:rPr>
              <a:t>Generic prompts like “Write a story” will produce generic results. What kind of story do you want? What genre? Is it for adults or children? How long should it be? Is it funny or serious? Adding this type of context and being specific, clear, and concise will help generate more useful outputs. More specificity can also limit the chances of inaccurate responses. If you’re looking for a good meal near Harvard Square, asking “What is the best restaurant in Cambridge?” could return results from Cambridge, UK. Asking “What is the best restaurant in Cambridge, Massachusetts, within walking distance of Harvard Yard” gives you a better chance of finding what you’re looking for.</a:t>
            </a:r>
          </a:p>
          <a:p>
            <a:r>
              <a:rPr lang="en-US" sz="1200" b="0" i="0" kern="120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“Act as if…”</a:t>
            </a:r>
          </a:p>
          <a:p>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Asking the AI to behave as if were a type of person, process, or object can be an easy way to start generating better prompts. The AI will attempt to emulate that role and tailor its answers accordingly. For example, imagine you wanted help creating a recipe based on ingredients you have in your kitchen. If you ask, “create a recipe using these ingredients,” followed by a list, you’ll get some general recipe suggestions. But if you added “act as if you are my personal trainer” first, the AI will consider this context in its response, perhaps suggesting a healthier recipe or a meal designed to refuel after a workout.</a:t>
            </a:r>
          </a:p>
          <a:p>
            <a:r>
              <a:rPr lang="en-US" sz="1200" b="0" i="0" kern="120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Tell it how you want your output to be presented</a:t>
            </a:r>
          </a:p>
          <a:p>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Generative AI can produce many different types of outputs, including code, stories, reports, summaries and synopses, dialogue, business communications, audio, images, and much more. Being specific about the type of output you want will produce better results. After describing what you want, try adding “Present this in the form of…” and your preferred output. Or start your prompt with, “Create a [format of output] about / that contains…” etc.</a:t>
            </a:r>
          </a:p>
          <a:p>
            <a:r>
              <a:rPr lang="en-US" sz="1200" b="0" i="0" kern="120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Use “do” and “don’t”</a:t>
            </a:r>
          </a:p>
          <a:p>
            <a:r>
              <a:rPr lang="en-US" sz="1200" b="0" i="0" kern="1200" dirty="0">
                <a:solidFill>
                  <a:schemeClr val="tx1"/>
                </a:solidFill>
                <a:effectLst/>
                <a:latin typeface="+mn-lt"/>
                <a:ea typeface="+mn-ea"/>
                <a:cs typeface="+mn-cs"/>
              </a:rPr>
              <a:t>Telling AI what you do and don’t want in your response can save time and improve your result. To use the recipe example again, you can specify what foods you do want to include in your meal, and any that you specifically do not want, e.g. “Act as if you are my personal trainer. Create a recipe that will help me refuel after my workout. Do include tomatoes, chicken, and some type of carb. Don’t include chili peppers or any ingredients containing wheat.”</a:t>
            </a:r>
          </a:p>
          <a:p>
            <a:r>
              <a:rPr lang="en-US" sz="1200" b="0" i="0" kern="120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Use examples</a:t>
            </a:r>
          </a:p>
          <a:p>
            <a:r>
              <a:rPr lang="en-US" sz="1200" b="0" i="0" kern="1200" dirty="0">
                <a:solidFill>
                  <a:schemeClr val="tx1"/>
                </a:solidFill>
                <a:effectLst/>
                <a:latin typeface="+mn-lt"/>
                <a:ea typeface="+mn-ea"/>
                <a:cs typeface="+mn-cs"/>
              </a:rPr>
              <a:t>Using an example of a sentence or paragraph that you’d like your output to resemble can give the AI a reference point to help improve results. However, it’s very important to not infringe on copyright. Don’t upload copyrighted works and ask the AI to rewrite / reproduce it or create a substantially similar work.</a:t>
            </a:r>
          </a:p>
          <a:p>
            <a:r>
              <a:rPr lang="en-US" sz="1200" b="0" i="0" kern="120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Consider tone and audience</a:t>
            </a:r>
          </a:p>
          <a:p>
            <a:r>
              <a:rPr lang="en-US" sz="1200" b="0" i="0" kern="1200" dirty="0">
                <a:solidFill>
                  <a:schemeClr val="tx1"/>
                </a:solidFill>
                <a:effectLst/>
                <a:latin typeface="+mn-lt"/>
                <a:ea typeface="+mn-ea"/>
                <a:cs typeface="+mn-cs"/>
              </a:rPr>
              <a:t>Give the AI specifics about who your audience is and what sort of tone you’d like to set. For example, “Give me ideas for a best man’s speech that is funny and heartwarming but appropriate for a family audience” will generate better results than just “Write a best man’s speech”. Adding more specificity and context will further improve the output.</a:t>
            </a:r>
          </a:p>
          <a:p>
            <a:r>
              <a:rPr lang="en-US" sz="1200" b="0" i="0" kern="120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Build on previous prompts</a:t>
            </a:r>
          </a:p>
          <a:p>
            <a:r>
              <a:rPr lang="en-US" sz="1200" b="0" i="0" kern="1200" dirty="0">
                <a:solidFill>
                  <a:schemeClr val="tx1"/>
                </a:solidFill>
                <a:effectLst/>
                <a:latin typeface="+mn-lt"/>
                <a:ea typeface="+mn-ea"/>
                <a:cs typeface="+mn-cs"/>
              </a:rPr>
              <a:t>You don’t have to get everything into your first prompt. Try starting with a basic question and adding to it over time. Change the wording or tone or add more context and specificity to guide the AI toward the output you’re looking for.</a:t>
            </a:r>
          </a:p>
          <a:p>
            <a:r>
              <a:rPr lang="en-US" sz="1200" b="0" i="0" kern="120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Correct mistakes and give feedback</a:t>
            </a:r>
          </a:p>
          <a:p>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Chat with the AI as if it’s a colleague or teammate and you’re working on a project together. Give feedback – tell it which parts of the output were useful and which parts could be improved. If you notice it got something wrong, tell it so it can correct its mistake.</a:t>
            </a:r>
          </a:p>
          <a:p>
            <a:r>
              <a:rPr lang="en-US" sz="1200" b="0" i="0" kern="120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Ask it to create your prompts or what else it needs from you</a:t>
            </a:r>
          </a:p>
          <a:p>
            <a:r>
              <a:rPr lang="en-US" sz="1200" b="0" i="0" kern="1200" dirty="0">
                <a:solidFill>
                  <a:schemeClr val="tx1"/>
                </a:solidFill>
                <a:effectLst/>
                <a:latin typeface="+mn-lt"/>
                <a:ea typeface="+mn-ea"/>
                <a:cs typeface="+mn-cs"/>
              </a:rPr>
              <a:t>Stuck on how to create a good prompt? Ask AI to help by creating one for you! Start with a basic idea of what you want and ask the AI to expand on it for you, like “What should I ask you to help me write a blog post about AI?”. And simply adding “Tell me what else you need to do this” at the end of any prompt can fill in any gaps that will help the AI produce better outputs.</a:t>
            </a:r>
          </a:p>
          <a:p>
            <a:endParaRPr lang="en-US" dirty="0"/>
          </a:p>
        </p:txBody>
      </p:sp>
      <p:sp>
        <p:nvSpPr>
          <p:cNvPr id="4" name="Slide Number Placeholder 3"/>
          <p:cNvSpPr>
            <a:spLocks noGrp="1"/>
          </p:cNvSpPr>
          <p:nvPr>
            <p:ph type="sldNum" sz="quarter" idx="5"/>
          </p:nvPr>
        </p:nvSpPr>
        <p:spPr/>
        <p:txBody>
          <a:bodyPr/>
          <a:lstStyle/>
          <a:p>
            <a:fld id="{9846149A-F18B-4854-8350-A1A68CC74BCB}" type="slidenum">
              <a:rPr lang="en-US" smtClean="0"/>
              <a:t>13</a:t>
            </a:fld>
            <a:endParaRPr lang="en-US"/>
          </a:p>
        </p:txBody>
      </p:sp>
    </p:spTree>
    <p:extLst>
      <p:ext uri="{BB962C8B-B14F-4D97-AF65-F5344CB8AC3E}">
        <p14:creationId xmlns:p14="http://schemas.microsoft.com/office/powerpoint/2010/main" val="3081423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not get the output you’re envisioning on the first try. That’s ok! Continue going back and forth with the AI tool to refine the output so that it better reflects what you wanted it to generate.</a:t>
            </a:r>
          </a:p>
        </p:txBody>
      </p:sp>
      <p:sp>
        <p:nvSpPr>
          <p:cNvPr id="4" name="Slide Number Placeholder 3"/>
          <p:cNvSpPr>
            <a:spLocks noGrp="1"/>
          </p:cNvSpPr>
          <p:nvPr>
            <p:ph type="sldNum" sz="quarter" idx="5"/>
          </p:nvPr>
        </p:nvSpPr>
        <p:spPr/>
        <p:txBody>
          <a:bodyPr/>
          <a:lstStyle/>
          <a:p>
            <a:fld id="{9846149A-F18B-4854-8350-A1A68CC74BCB}" type="slidenum">
              <a:rPr lang="en-US" smtClean="0"/>
              <a:t>14</a:t>
            </a:fld>
            <a:endParaRPr lang="en-US"/>
          </a:p>
        </p:txBody>
      </p:sp>
    </p:spTree>
    <p:extLst>
      <p:ext uri="{BB962C8B-B14F-4D97-AF65-F5344CB8AC3E}">
        <p14:creationId xmlns:p14="http://schemas.microsoft.com/office/powerpoint/2010/main" val="3182808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 uses Gemini, Google’s AI tool. Let’s look at some of the elements in this prompt. The user specified a little about who they are (in high school), what their goal is (starting a sneaker collecting club), and asked for a specific number of ideas in the output. Gemini then created those 10 ideas, giving some background on each one. This user could then choose a few to have Gemini expand on or they could decide they don’t like any of these and give Gemini more guidance on what they want.</a:t>
            </a:r>
          </a:p>
        </p:txBody>
      </p:sp>
      <p:sp>
        <p:nvSpPr>
          <p:cNvPr id="4" name="Slide Number Placeholder 3"/>
          <p:cNvSpPr>
            <a:spLocks noGrp="1"/>
          </p:cNvSpPr>
          <p:nvPr>
            <p:ph type="sldNum" sz="quarter" idx="5"/>
          </p:nvPr>
        </p:nvSpPr>
        <p:spPr/>
        <p:txBody>
          <a:bodyPr/>
          <a:lstStyle/>
          <a:p>
            <a:fld id="{9846149A-F18B-4854-8350-A1A68CC74BCB}" type="slidenum">
              <a:rPr lang="en-US" smtClean="0"/>
              <a:t>15</a:t>
            </a:fld>
            <a:endParaRPr lang="en-US"/>
          </a:p>
        </p:txBody>
      </p:sp>
    </p:spTree>
    <p:extLst>
      <p:ext uri="{BB962C8B-B14F-4D97-AF65-F5344CB8AC3E}">
        <p14:creationId xmlns:p14="http://schemas.microsoft.com/office/powerpoint/2010/main" val="3092521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 uses the image generation tool within ChatGPT. The user entered a prompt that including both the subjects they wanted depicted in the image as well as the kind of style. ChatGPT generated 2 initial options.</a:t>
            </a:r>
          </a:p>
        </p:txBody>
      </p:sp>
      <p:sp>
        <p:nvSpPr>
          <p:cNvPr id="4" name="Slide Number Placeholder 3"/>
          <p:cNvSpPr>
            <a:spLocks noGrp="1"/>
          </p:cNvSpPr>
          <p:nvPr>
            <p:ph type="sldNum" sz="quarter" idx="5"/>
          </p:nvPr>
        </p:nvSpPr>
        <p:spPr/>
        <p:txBody>
          <a:bodyPr/>
          <a:lstStyle/>
          <a:p>
            <a:fld id="{9846149A-F18B-4854-8350-A1A68CC74BCB}" type="slidenum">
              <a:rPr lang="en-US" smtClean="0"/>
              <a:t>16</a:t>
            </a:fld>
            <a:endParaRPr lang="en-US"/>
          </a:p>
        </p:txBody>
      </p:sp>
    </p:spTree>
    <p:extLst>
      <p:ext uri="{BB962C8B-B14F-4D97-AF65-F5344CB8AC3E}">
        <p14:creationId xmlns:p14="http://schemas.microsoft.com/office/powerpoint/2010/main" val="867926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user decided they wanted the students to be in business casual clothing so they asked ChatGPT to make some changes based on the 1</a:t>
            </a:r>
            <a:r>
              <a:rPr lang="en-US" baseline="30000" dirty="0"/>
              <a:t>st</a:t>
            </a:r>
            <a:r>
              <a:rPr lang="en-US" dirty="0"/>
              <a:t> of the 2 image ideas.</a:t>
            </a:r>
          </a:p>
        </p:txBody>
      </p:sp>
      <p:sp>
        <p:nvSpPr>
          <p:cNvPr id="4" name="Slide Number Placeholder 3"/>
          <p:cNvSpPr>
            <a:spLocks noGrp="1"/>
          </p:cNvSpPr>
          <p:nvPr>
            <p:ph type="sldNum" sz="quarter" idx="5"/>
          </p:nvPr>
        </p:nvSpPr>
        <p:spPr/>
        <p:txBody>
          <a:bodyPr/>
          <a:lstStyle/>
          <a:p>
            <a:fld id="{9846149A-F18B-4854-8350-A1A68CC74BCB}" type="slidenum">
              <a:rPr lang="en-US" smtClean="0"/>
              <a:t>17</a:t>
            </a:fld>
            <a:endParaRPr lang="en-US"/>
          </a:p>
        </p:txBody>
      </p:sp>
    </p:spTree>
    <p:extLst>
      <p:ext uri="{BB962C8B-B14F-4D97-AF65-F5344CB8AC3E}">
        <p14:creationId xmlns:p14="http://schemas.microsoft.com/office/powerpoint/2010/main" val="1936528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what they were trained on and how they learned, different AI tools can yield very different results even when given the exact same prompt.</a:t>
            </a:r>
          </a:p>
        </p:txBody>
      </p:sp>
      <p:sp>
        <p:nvSpPr>
          <p:cNvPr id="4" name="Slide Number Placeholder 3"/>
          <p:cNvSpPr>
            <a:spLocks noGrp="1"/>
          </p:cNvSpPr>
          <p:nvPr>
            <p:ph type="sldNum" sz="quarter" idx="5"/>
          </p:nvPr>
        </p:nvSpPr>
        <p:spPr/>
        <p:txBody>
          <a:bodyPr/>
          <a:lstStyle/>
          <a:p>
            <a:fld id="{9846149A-F18B-4854-8350-A1A68CC74BCB}" type="slidenum">
              <a:rPr lang="en-US" smtClean="0"/>
              <a:t>18</a:t>
            </a:fld>
            <a:endParaRPr lang="en-US"/>
          </a:p>
        </p:txBody>
      </p:sp>
    </p:spTree>
    <p:extLst>
      <p:ext uri="{BB962C8B-B14F-4D97-AF65-F5344CB8AC3E}">
        <p14:creationId xmlns:p14="http://schemas.microsoft.com/office/powerpoint/2010/main" val="3009042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students about 5-10 minutes for this activity. </a:t>
            </a:r>
          </a:p>
          <a:p>
            <a:endParaRPr lang="en-US" dirty="0"/>
          </a:p>
          <a:p>
            <a:r>
              <a:rPr lang="en-US" dirty="0"/>
              <a:t>Get them set up so they have an AI tool they are using and give them instructions about using that tool to brainstorm ideas based on one of the categories above. Once students have completed the activity, bring them back together and debrief on their experience.</a:t>
            </a:r>
          </a:p>
        </p:txBody>
      </p:sp>
      <p:sp>
        <p:nvSpPr>
          <p:cNvPr id="4" name="Slide Number Placeholder 3"/>
          <p:cNvSpPr>
            <a:spLocks noGrp="1"/>
          </p:cNvSpPr>
          <p:nvPr>
            <p:ph type="sldNum" sz="quarter" idx="5"/>
          </p:nvPr>
        </p:nvSpPr>
        <p:spPr/>
        <p:txBody>
          <a:bodyPr/>
          <a:lstStyle/>
          <a:p>
            <a:fld id="{9846149A-F18B-4854-8350-A1A68CC74BCB}" type="slidenum">
              <a:rPr lang="en-US" smtClean="0"/>
              <a:t>19</a:t>
            </a:fld>
            <a:endParaRPr lang="en-US"/>
          </a:p>
        </p:txBody>
      </p:sp>
    </p:spTree>
    <p:extLst>
      <p:ext uri="{BB962C8B-B14F-4D97-AF65-F5344CB8AC3E}">
        <p14:creationId xmlns:p14="http://schemas.microsoft.com/office/powerpoint/2010/main" val="3949716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11198-0967-D359-904F-9B0BDA6C6C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B55474-D06A-62C6-36FC-14139A9A74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AD5528-2601-5F05-D898-7FF863053F4E}"/>
              </a:ext>
            </a:extLst>
          </p:cNvPr>
          <p:cNvSpPr>
            <a:spLocks noGrp="1"/>
          </p:cNvSpPr>
          <p:nvPr>
            <p:ph type="body" idx="1"/>
          </p:nvPr>
        </p:nvSpPr>
        <p:spPr/>
        <p:txBody>
          <a:bodyPr/>
          <a:lstStyle/>
          <a:p>
            <a:r>
              <a:rPr lang="en-US" dirty="0"/>
              <a:t>Now that you have tried prompt engineering, let’s talk about why it is an important skill for you to develop and use in the workplace.</a:t>
            </a:r>
          </a:p>
        </p:txBody>
      </p:sp>
      <p:sp>
        <p:nvSpPr>
          <p:cNvPr id="4" name="Slide Number Placeholder 3">
            <a:extLst>
              <a:ext uri="{FF2B5EF4-FFF2-40B4-BE49-F238E27FC236}">
                <a16:creationId xmlns:a16="http://schemas.microsoft.com/office/drawing/2014/main" id="{5C772C90-A06A-EAD2-666B-AE84EB89FFC3}"/>
              </a:ext>
            </a:extLst>
          </p:cNvPr>
          <p:cNvSpPr>
            <a:spLocks noGrp="1"/>
          </p:cNvSpPr>
          <p:nvPr>
            <p:ph type="sldNum" sz="quarter" idx="5"/>
          </p:nvPr>
        </p:nvSpPr>
        <p:spPr/>
        <p:txBody>
          <a:bodyPr/>
          <a:lstStyle/>
          <a:p>
            <a:fld id="{9846149A-F18B-4854-8350-A1A68CC74BCB}" type="slidenum">
              <a:rPr lang="en-US" smtClean="0"/>
              <a:t>20</a:t>
            </a:fld>
            <a:endParaRPr lang="en-US"/>
          </a:p>
        </p:txBody>
      </p:sp>
    </p:spTree>
    <p:extLst>
      <p:ext uri="{BB962C8B-B14F-4D97-AF65-F5344CB8AC3E}">
        <p14:creationId xmlns:p14="http://schemas.microsoft.com/office/powerpoint/2010/main" val="747469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Introduce yourself</a:t>
            </a:r>
          </a:p>
          <a:p>
            <a:pPr marL="171450" indent="-171450">
              <a:buFont typeface="Arial" panose="020B0604020202020204" pitchFamily="34" charset="0"/>
              <a:buChar char="•"/>
            </a:pPr>
            <a:r>
              <a:rPr lang="en-US" dirty="0"/>
              <a:t>Give a brief overview of your career</a:t>
            </a:r>
          </a:p>
          <a:p>
            <a:pPr marL="171450" indent="-171450">
              <a:buFont typeface="Arial" panose="020B0604020202020204" pitchFamily="34" charset="0"/>
              <a:buChar char="•"/>
            </a:pPr>
            <a:r>
              <a:rPr lang="en-US" dirty="0"/>
              <a:t>Talk about how/when you started using AI and how you use it in your job today</a:t>
            </a:r>
          </a:p>
        </p:txBody>
      </p:sp>
      <p:sp>
        <p:nvSpPr>
          <p:cNvPr id="4" name="Slide Number Placeholder 3"/>
          <p:cNvSpPr>
            <a:spLocks noGrp="1"/>
          </p:cNvSpPr>
          <p:nvPr>
            <p:ph type="sldNum" sz="quarter" idx="5"/>
          </p:nvPr>
        </p:nvSpPr>
        <p:spPr/>
        <p:txBody>
          <a:bodyPr/>
          <a:lstStyle/>
          <a:p>
            <a:fld id="{9846149A-F18B-4854-8350-A1A68CC74BCB}" type="slidenum">
              <a:rPr lang="en-US" smtClean="0"/>
              <a:t>3</a:t>
            </a:fld>
            <a:endParaRPr lang="en-US"/>
          </a:p>
        </p:txBody>
      </p:sp>
    </p:spTree>
    <p:extLst>
      <p:ext uri="{BB962C8B-B14F-4D97-AF65-F5344CB8AC3E}">
        <p14:creationId xmlns:p14="http://schemas.microsoft.com/office/powerpoint/2010/main" val="2005323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correct answer is C – 71%. This shows how much employers care about AI skills and now evaluate job applicants with that in mind.</a:t>
            </a:r>
          </a:p>
        </p:txBody>
      </p:sp>
      <p:sp>
        <p:nvSpPr>
          <p:cNvPr id="4" name="Slide Number Placeholder 3"/>
          <p:cNvSpPr>
            <a:spLocks noGrp="1"/>
          </p:cNvSpPr>
          <p:nvPr>
            <p:ph type="sldNum" sz="quarter" idx="5"/>
          </p:nvPr>
        </p:nvSpPr>
        <p:spPr/>
        <p:txBody>
          <a:bodyPr/>
          <a:lstStyle/>
          <a:p>
            <a:fld id="{9846149A-F18B-4854-8350-A1A68CC74BCB}" type="slidenum">
              <a:rPr lang="en-US" smtClean="0"/>
              <a:t>21</a:t>
            </a:fld>
            <a:endParaRPr lang="en-US"/>
          </a:p>
        </p:txBody>
      </p:sp>
    </p:spTree>
    <p:extLst>
      <p:ext uri="{BB962C8B-B14F-4D97-AF65-F5344CB8AC3E}">
        <p14:creationId xmlns:p14="http://schemas.microsoft.com/office/powerpoint/2010/main" val="3498569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Employers now expect new hires to have AI skills that they can apply in their jobs. Questions about how you use AI might be asked during job interviews. The data on this slide really drives that point home and these numbers are even higher now. One key data point here is the fact that 71% of leaders are more likely to hire a less experienced candidate with AI skills than a more experienced one without them. This means that if you can show you have AI skills, you can be a stronger candidate. </a:t>
            </a:r>
          </a:p>
        </p:txBody>
      </p:sp>
      <p:sp>
        <p:nvSpPr>
          <p:cNvPr id="4" name="Slide Number Placeholder 3"/>
          <p:cNvSpPr>
            <a:spLocks noGrp="1"/>
          </p:cNvSpPr>
          <p:nvPr>
            <p:ph type="sldNum" sz="quarter" idx="5"/>
          </p:nvPr>
        </p:nvSpPr>
        <p:spPr/>
        <p:txBody>
          <a:bodyPr/>
          <a:lstStyle/>
          <a:p>
            <a:fld id="{9846149A-F18B-4854-8350-A1A68CC74BCB}" type="slidenum">
              <a:rPr lang="en-US" smtClean="0"/>
              <a:t>22</a:t>
            </a:fld>
            <a:endParaRPr lang="en-US"/>
          </a:p>
        </p:txBody>
      </p:sp>
    </p:spTree>
    <p:extLst>
      <p:ext uri="{BB962C8B-B14F-4D97-AF65-F5344CB8AC3E}">
        <p14:creationId xmlns:p14="http://schemas.microsoft.com/office/powerpoint/2010/main" val="2883907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Employers still want their staff members to have strong communication, problem-solving, collaboration, and other skills. These are becoming even more important as more work incorporates AI elements. These are the exact kinds of skills you are developing in your NAF academy! </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9846149A-F18B-4854-8350-A1A68CC74BCB}" type="slidenum">
              <a:rPr lang="en-US" smtClean="0"/>
              <a:t>23</a:t>
            </a:fld>
            <a:endParaRPr lang="en-US"/>
          </a:p>
        </p:txBody>
      </p:sp>
    </p:spTree>
    <p:extLst>
      <p:ext uri="{BB962C8B-B14F-4D97-AF65-F5344CB8AC3E}">
        <p14:creationId xmlns:p14="http://schemas.microsoft.com/office/powerpoint/2010/main" val="3904123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good news is that through your NAF academy coursework and WBL activities, you are actively developing the Future Ready Skills employers are looking for. Adding in the AI skills will help you become a more competitive applicant for jobs and other post-graduate opportunities.</a:t>
            </a:r>
          </a:p>
        </p:txBody>
      </p:sp>
      <p:sp>
        <p:nvSpPr>
          <p:cNvPr id="4" name="Slide Number Placeholder 3"/>
          <p:cNvSpPr>
            <a:spLocks noGrp="1"/>
          </p:cNvSpPr>
          <p:nvPr>
            <p:ph type="sldNum" sz="quarter" idx="5"/>
          </p:nvPr>
        </p:nvSpPr>
        <p:spPr/>
        <p:txBody>
          <a:bodyPr/>
          <a:lstStyle/>
          <a:p>
            <a:fld id="{9846149A-F18B-4854-8350-A1A68CC74BCB}" type="slidenum">
              <a:rPr lang="en-US" smtClean="0"/>
              <a:t>24</a:t>
            </a:fld>
            <a:endParaRPr lang="en-US"/>
          </a:p>
        </p:txBody>
      </p:sp>
    </p:spTree>
    <p:extLst>
      <p:ext uri="{BB962C8B-B14F-4D97-AF65-F5344CB8AC3E}">
        <p14:creationId xmlns:p14="http://schemas.microsoft.com/office/powerpoint/2010/main" val="51126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can be a helpful tool in each step of the process of identifying careers of interest, developing your skills, and building professional connections. These are just a few suggestions of the kinds of prompts you could enter in each of these areas.</a:t>
            </a:r>
          </a:p>
        </p:txBody>
      </p:sp>
      <p:sp>
        <p:nvSpPr>
          <p:cNvPr id="4" name="Slide Number Placeholder 3"/>
          <p:cNvSpPr>
            <a:spLocks noGrp="1"/>
          </p:cNvSpPr>
          <p:nvPr>
            <p:ph type="sldNum" sz="quarter" idx="5"/>
          </p:nvPr>
        </p:nvSpPr>
        <p:spPr/>
        <p:txBody>
          <a:bodyPr/>
          <a:lstStyle/>
          <a:p>
            <a:fld id="{9846149A-F18B-4854-8350-A1A68CC74BCB}" type="slidenum">
              <a:rPr lang="en-US" smtClean="0"/>
              <a:t>25</a:t>
            </a:fld>
            <a:endParaRPr lang="en-US"/>
          </a:p>
        </p:txBody>
      </p:sp>
    </p:spTree>
    <p:extLst>
      <p:ext uri="{BB962C8B-B14F-4D97-AF65-F5344CB8AC3E}">
        <p14:creationId xmlns:p14="http://schemas.microsoft.com/office/powerpoint/2010/main" val="3455024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the user is asking AI to generate some career ideas for them to explore. They listed some of their interests to give a sense of what they might be interested in. ChatGPT generated 9 career ideas based on this information.</a:t>
            </a:r>
          </a:p>
        </p:txBody>
      </p:sp>
      <p:sp>
        <p:nvSpPr>
          <p:cNvPr id="4" name="Slide Number Placeholder 3"/>
          <p:cNvSpPr>
            <a:spLocks noGrp="1"/>
          </p:cNvSpPr>
          <p:nvPr>
            <p:ph type="sldNum" sz="quarter" idx="5"/>
          </p:nvPr>
        </p:nvSpPr>
        <p:spPr/>
        <p:txBody>
          <a:bodyPr/>
          <a:lstStyle/>
          <a:p>
            <a:fld id="{9846149A-F18B-4854-8350-A1A68CC74BCB}" type="slidenum">
              <a:rPr lang="en-US" smtClean="0"/>
              <a:t>26</a:t>
            </a:fld>
            <a:endParaRPr lang="en-US"/>
          </a:p>
        </p:txBody>
      </p:sp>
    </p:spTree>
    <p:extLst>
      <p:ext uri="{BB962C8B-B14F-4D97-AF65-F5344CB8AC3E}">
        <p14:creationId xmlns:p14="http://schemas.microsoft.com/office/powerpoint/2010/main" val="17750005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ChatGPT’s initial suggestions, the user identified 2 that they wanted to learn more about. They asked ChatGPT to list the education and skills needed for those careers. ChatGPT did that and listed some recommended activities.</a:t>
            </a:r>
          </a:p>
        </p:txBody>
      </p:sp>
      <p:sp>
        <p:nvSpPr>
          <p:cNvPr id="4" name="Slide Number Placeholder 3"/>
          <p:cNvSpPr>
            <a:spLocks noGrp="1"/>
          </p:cNvSpPr>
          <p:nvPr>
            <p:ph type="sldNum" sz="quarter" idx="5"/>
          </p:nvPr>
        </p:nvSpPr>
        <p:spPr/>
        <p:txBody>
          <a:bodyPr/>
          <a:lstStyle/>
          <a:p>
            <a:fld id="{9846149A-F18B-4854-8350-A1A68CC74BCB}" type="slidenum">
              <a:rPr lang="en-US" smtClean="0"/>
              <a:t>27</a:t>
            </a:fld>
            <a:endParaRPr lang="en-US"/>
          </a:p>
        </p:txBody>
      </p:sp>
    </p:spTree>
    <p:extLst>
      <p:ext uri="{BB962C8B-B14F-4D97-AF65-F5344CB8AC3E}">
        <p14:creationId xmlns:p14="http://schemas.microsoft.com/office/powerpoint/2010/main" val="709825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second part of ChatGPT’s response to the prompt of listing information about the education and skills needed to become a video producer/editor. The user could then follow up with additional prompts to continue diving deeper into this topic.</a:t>
            </a:r>
          </a:p>
        </p:txBody>
      </p:sp>
      <p:sp>
        <p:nvSpPr>
          <p:cNvPr id="4" name="Slide Number Placeholder 3"/>
          <p:cNvSpPr>
            <a:spLocks noGrp="1"/>
          </p:cNvSpPr>
          <p:nvPr>
            <p:ph type="sldNum" sz="quarter" idx="5"/>
          </p:nvPr>
        </p:nvSpPr>
        <p:spPr/>
        <p:txBody>
          <a:bodyPr/>
          <a:lstStyle/>
          <a:p>
            <a:fld id="{9846149A-F18B-4854-8350-A1A68CC74BCB}" type="slidenum">
              <a:rPr lang="en-US" smtClean="0"/>
              <a:t>28</a:t>
            </a:fld>
            <a:endParaRPr lang="en-US"/>
          </a:p>
        </p:txBody>
      </p:sp>
    </p:spTree>
    <p:extLst>
      <p:ext uri="{BB962C8B-B14F-4D97-AF65-F5344CB8AC3E}">
        <p14:creationId xmlns:p14="http://schemas.microsoft.com/office/powerpoint/2010/main" val="1092854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237AF-88B9-E4AE-47CB-6A9945B80D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5E7928-6911-6965-F69F-D619562BA2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F032B7-46D4-4B20-5CE0-792CB72253BC}"/>
              </a:ext>
            </a:extLst>
          </p:cNvPr>
          <p:cNvSpPr>
            <a:spLocks noGrp="1"/>
          </p:cNvSpPr>
          <p:nvPr>
            <p:ph type="body" idx="1"/>
          </p:nvPr>
        </p:nvSpPr>
        <p:spPr/>
        <p:txBody>
          <a:bodyPr/>
          <a:lstStyle/>
          <a:p>
            <a:r>
              <a:rPr lang="en-US" dirty="0"/>
              <a:t>Give students about 5-10 minutes for this activity. </a:t>
            </a:r>
          </a:p>
          <a:p>
            <a:endParaRPr lang="en-US" dirty="0"/>
          </a:p>
          <a:p>
            <a:r>
              <a:rPr lang="en-US" dirty="0"/>
              <a:t>Get them set up so they have an AI tool they are using and give them instructions about using that tool to brainstorm ideas based on one of the categories above. Once students have completed the activity, bring them back together and debrief on their experience.</a:t>
            </a:r>
          </a:p>
        </p:txBody>
      </p:sp>
      <p:sp>
        <p:nvSpPr>
          <p:cNvPr id="4" name="Slide Number Placeholder 3">
            <a:extLst>
              <a:ext uri="{FF2B5EF4-FFF2-40B4-BE49-F238E27FC236}">
                <a16:creationId xmlns:a16="http://schemas.microsoft.com/office/drawing/2014/main" id="{5A9752F2-7001-3CF6-569D-35B52D23729E}"/>
              </a:ext>
            </a:extLst>
          </p:cNvPr>
          <p:cNvSpPr>
            <a:spLocks noGrp="1"/>
          </p:cNvSpPr>
          <p:nvPr>
            <p:ph type="sldNum" sz="quarter" idx="5"/>
          </p:nvPr>
        </p:nvSpPr>
        <p:spPr/>
        <p:txBody>
          <a:bodyPr/>
          <a:lstStyle/>
          <a:p>
            <a:fld id="{9846149A-F18B-4854-8350-A1A68CC74BCB}" type="slidenum">
              <a:rPr lang="en-US" smtClean="0"/>
              <a:t>29</a:t>
            </a:fld>
            <a:endParaRPr lang="en-US"/>
          </a:p>
        </p:txBody>
      </p:sp>
    </p:spTree>
    <p:extLst>
      <p:ext uri="{BB962C8B-B14F-4D97-AF65-F5344CB8AC3E}">
        <p14:creationId xmlns:p14="http://schemas.microsoft.com/office/powerpoint/2010/main" val="7455388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pPr>
            <a:r>
              <a:rPr lang="en-US" sz="1200" dirty="0"/>
              <a:t>Companies are using AI in a lot of ways, including the hiring process, and are looking for people who have AI skills like prompt engineering.</a:t>
            </a:r>
          </a:p>
          <a:p>
            <a:pPr marL="0" indent="0">
              <a:lnSpc>
                <a:spcPct val="100000"/>
              </a:lnSpc>
              <a:spcBef>
                <a:spcPts val="0"/>
              </a:spcBef>
              <a:buNone/>
            </a:pPr>
            <a:endParaRPr lang="en-US" sz="1200" dirty="0"/>
          </a:p>
          <a:p>
            <a:pPr>
              <a:lnSpc>
                <a:spcPct val="100000"/>
              </a:lnSpc>
              <a:spcBef>
                <a:spcPts val="0"/>
              </a:spcBef>
            </a:pPr>
            <a:r>
              <a:rPr lang="en-US" sz="1200" dirty="0"/>
              <a:t>The best way to build these skills is to experiment! In the next month, try one or more of the techniques we covered today.</a:t>
            </a:r>
          </a:p>
          <a:p>
            <a:pPr>
              <a:lnSpc>
                <a:spcPct val="100000"/>
              </a:lnSpc>
              <a:spcBef>
                <a:spcPts val="0"/>
              </a:spcBef>
            </a:pPr>
            <a:endParaRPr lang="en-US" sz="1200" dirty="0"/>
          </a:p>
          <a:p>
            <a:pPr>
              <a:lnSpc>
                <a:spcPct val="100000"/>
              </a:lnSpc>
              <a:spcBef>
                <a:spcPts val="0"/>
              </a:spcBef>
            </a:pPr>
            <a:r>
              <a:rPr lang="en-US" sz="1200" dirty="0"/>
              <a:t>There are a lot of great free resources and courses you can do to learn more about AI. You can even earn certifications!</a:t>
            </a:r>
          </a:p>
          <a:p>
            <a:endParaRPr lang="en-US" dirty="0"/>
          </a:p>
        </p:txBody>
      </p:sp>
      <p:sp>
        <p:nvSpPr>
          <p:cNvPr id="4" name="Slide Number Placeholder 3"/>
          <p:cNvSpPr>
            <a:spLocks noGrp="1"/>
          </p:cNvSpPr>
          <p:nvPr>
            <p:ph type="sldNum" sz="quarter" idx="5"/>
          </p:nvPr>
        </p:nvSpPr>
        <p:spPr/>
        <p:txBody>
          <a:bodyPr/>
          <a:lstStyle/>
          <a:p>
            <a:fld id="{9846149A-F18B-4854-8350-A1A68CC74BCB}" type="slidenum">
              <a:rPr lang="en-US" smtClean="0"/>
              <a:t>30</a:t>
            </a:fld>
            <a:endParaRPr lang="en-US"/>
          </a:p>
        </p:txBody>
      </p:sp>
    </p:spTree>
    <p:extLst>
      <p:ext uri="{BB962C8B-B14F-4D97-AF65-F5344CB8AC3E}">
        <p14:creationId xmlns:p14="http://schemas.microsoft.com/office/powerpoint/2010/main" val="3511197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today’s workshop, we’ll be exploring multiple topics:</a:t>
            </a:r>
          </a:p>
          <a:p>
            <a:pPr marL="171450" indent="-171450">
              <a:buFont typeface="Arial" panose="020B0604020202020204" pitchFamily="34" charset="0"/>
              <a:buChar char="•"/>
            </a:pPr>
            <a:r>
              <a:rPr lang="en-US" dirty="0"/>
              <a:t>AI overview – How does AI work? What is prompt engineering and how can you use it?</a:t>
            </a:r>
          </a:p>
          <a:p>
            <a:pPr marL="171450" indent="-171450">
              <a:buFont typeface="Arial" panose="020B0604020202020204" pitchFamily="34" charset="0"/>
              <a:buChar char="•"/>
            </a:pPr>
            <a:r>
              <a:rPr lang="en-US" dirty="0"/>
              <a:t>We’ll then do an activity where you get to try out prompt engineering.</a:t>
            </a:r>
          </a:p>
          <a:p>
            <a:pPr marL="171450" indent="-171450">
              <a:buFont typeface="Arial" panose="020B0604020202020204" pitchFamily="34" charset="0"/>
              <a:buChar char="•"/>
            </a:pPr>
            <a:r>
              <a:rPr lang="en-US" dirty="0"/>
              <a:t>In the second half of the workshop, we’ll talk about why AI skills are important for your career and how you can use AI to generate ideas of potential careers you can pursue.</a:t>
            </a:r>
          </a:p>
          <a:p>
            <a:pPr marL="171450" indent="-171450">
              <a:buFont typeface="Arial" panose="020B0604020202020204" pitchFamily="34" charset="0"/>
              <a:buChar char="•"/>
            </a:pPr>
            <a:r>
              <a:rPr lang="en-US" dirty="0"/>
              <a:t>Finally, we’ll reflect on what we learned and think about next steps.</a:t>
            </a:r>
          </a:p>
        </p:txBody>
      </p:sp>
      <p:sp>
        <p:nvSpPr>
          <p:cNvPr id="4" name="Slide Number Placeholder 3"/>
          <p:cNvSpPr>
            <a:spLocks noGrp="1"/>
          </p:cNvSpPr>
          <p:nvPr>
            <p:ph type="sldNum" sz="quarter" idx="5"/>
          </p:nvPr>
        </p:nvSpPr>
        <p:spPr/>
        <p:txBody>
          <a:bodyPr/>
          <a:lstStyle/>
          <a:p>
            <a:fld id="{9846149A-F18B-4854-8350-A1A68CC74BCB}" type="slidenum">
              <a:rPr lang="en-US" smtClean="0"/>
              <a:t>4</a:t>
            </a:fld>
            <a:endParaRPr lang="en-US"/>
          </a:p>
        </p:txBody>
      </p:sp>
    </p:spTree>
    <p:extLst>
      <p:ext uri="{BB962C8B-B14F-4D97-AF65-F5344CB8AC3E}">
        <p14:creationId xmlns:p14="http://schemas.microsoft.com/office/powerpoint/2010/main" val="1305097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students to reflect on the activities and the other information covered in the workshop. What is something new they learned? What surprised them most about what they experienced? What are they going to do next?</a:t>
            </a:r>
          </a:p>
        </p:txBody>
      </p:sp>
      <p:sp>
        <p:nvSpPr>
          <p:cNvPr id="4" name="Slide Number Placeholder 3"/>
          <p:cNvSpPr>
            <a:spLocks noGrp="1"/>
          </p:cNvSpPr>
          <p:nvPr>
            <p:ph type="sldNum" sz="quarter" idx="5"/>
          </p:nvPr>
        </p:nvSpPr>
        <p:spPr/>
        <p:txBody>
          <a:bodyPr/>
          <a:lstStyle/>
          <a:p>
            <a:fld id="{9846149A-F18B-4854-8350-A1A68CC74BCB}" type="slidenum">
              <a:rPr lang="en-US" smtClean="0"/>
              <a:t>31</a:t>
            </a:fld>
            <a:endParaRPr lang="en-US"/>
          </a:p>
        </p:txBody>
      </p:sp>
    </p:spTree>
    <p:extLst>
      <p:ext uri="{BB962C8B-B14F-4D97-AF65-F5344CB8AC3E}">
        <p14:creationId xmlns:p14="http://schemas.microsoft.com/office/powerpoint/2010/main" val="3166375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questions to learn more about how they are currently using AI. You can change these questions depending on the situation. If you are delivering this workshop virtually, you can have students answer questions in the Chat. </a:t>
            </a:r>
          </a:p>
          <a:p>
            <a:endParaRPr lang="en-US" dirty="0"/>
          </a:p>
          <a:p>
            <a:r>
              <a:rPr lang="en-US" dirty="0"/>
              <a:t>Some additional potential questions:</a:t>
            </a:r>
          </a:p>
          <a:p>
            <a:pPr marL="171450" indent="-171450">
              <a:buFont typeface="Arial" panose="020B0604020202020204" pitchFamily="34" charset="0"/>
              <a:buChar char="•"/>
            </a:pPr>
            <a:r>
              <a:rPr lang="en-US" dirty="0"/>
              <a:t>How did you get started using AI?</a:t>
            </a:r>
          </a:p>
          <a:p>
            <a:pPr marL="171450" indent="-171450">
              <a:buFont typeface="Arial" panose="020B0604020202020204" pitchFamily="34" charset="0"/>
              <a:buChar char="•"/>
            </a:pPr>
            <a:r>
              <a:rPr lang="en-US" dirty="0"/>
              <a:t>What kinds of tasks have you used it for?</a:t>
            </a:r>
          </a:p>
          <a:p>
            <a:pPr marL="171450" indent="-171450">
              <a:buFont typeface="Arial" panose="020B0604020202020204" pitchFamily="34" charset="0"/>
              <a:buChar char="•"/>
            </a:pPr>
            <a:r>
              <a:rPr lang="en-US" dirty="0"/>
              <a:t>Have you only used it for school or do you use it in other ways?</a:t>
            </a:r>
          </a:p>
          <a:p>
            <a:pPr marL="171450" indent="-171450">
              <a:buFont typeface="Arial" panose="020B0604020202020204" pitchFamily="34" charset="0"/>
              <a:buChar char="•"/>
            </a:pPr>
            <a:r>
              <a:rPr lang="en-US" dirty="0"/>
              <a:t>How comfortable/confident do you feel using AI?</a:t>
            </a:r>
          </a:p>
          <a:p>
            <a:pPr marL="171450" indent="-171450">
              <a:buFont typeface="Arial" panose="020B0604020202020204" pitchFamily="34" charset="0"/>
              <a:buChar char="•"/>
            </a:pPr>
            <a:r>
              <a:rPr lang="en-US" dirty="0"/>
              <a:t>What do you know about AI and how do you feel about it?</a:t>
            </a:r>
          </a:p>
          <a:p>
            <a:endParaRPr lang="en-US" dirty="0"/>
          </a:p>
        </p:txBody>
      </p:sp>
      <p:sp>
        <p:nvSpPr>
          <p:cNvPr id="4" name="Slide Number Placeholder 3"/>
          <p:cNvSpPr>
            <a:spLocks noGrp="1"/>
          </p:cNvSpPr>
          <p:nvPr>
            <p:ph type="sldNum" sz="quarter" idx="5"/>
          </p:nvPr>
        </p:nvSpPr>
        <p:spPr/>
        <p:txBody>
          <a:bodyPr/>
          <a:lstStyle/>
          <a:p>
            <a:fld id="{9846149A-F18B-4854-8350-A1A68CC74BCB}" type="slidenum">
              <a:rPr lang="en-US" smtClean="0"/>
              <a:t>5</a:t>
            </a:fld>
            <a:endParaRPr lang="en-US"/>
          </a:p>
        </p:txBody>
      </p:sp>
    </p:spTree>
    <p:extLst>
      <p:ext uri="{BB962C8B-B14F-4D97-AF65-F5344CB8AC3E}">
        <p14:creationId xmlns:p14="http://schemas.microsoft.com/office/powerpoint/2010/main" val="4237313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see this acronym listed as AGI, GAI, or GenAI. There is actually more than 1 type of AI…let’s get into that!</a:t>
            </a:r>
          </a:p>
        </p:txBody>
      </p:sp>
      <p:sp>
        <p:nvSpPr>
          <p:cNvPr id="4" name="Slide Number Placeholder 3"/>
          <p:cNvSpPr>
            <a:spLocks noGrp="1"/>
          </p:cNvSpPr>
          <p:nvPr>
            <p:ph type="sldNum" sz="quarter" idx="5"/>
          </p:nvPr>
        </p:nvSpPr>
        <p:spPr/>
        <p:txBody>
          <a:bodyPr/>
          <a:lstStyle/>
          <a:p>
            <a:fld id="{9846149A-F18B-4854-8350-A1A68CC74BCB}" type="slidenum">
              <a:rPr lang="en-US" smtClean="0"/>
              <a:t>6</a:t>
            </a:fld>
            <a:endParaRPr lang="en-US"/>
          </a:p>
        </p:txBody>
      </p:sp>
    </p:spTree>
    <p:extLst>
      <p:ext uri="{BB962C8B-B14F-4D97-AF65-F5344CB8AC3E}">
        <p14:creationId xmlns:p14="http://schemas.microsoft.com/office/powerpoint/2010/main" val="1386575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AI creating headlines for the past few years is generative AI but predictive AI has been around for a long time and we use it in a lot of different ways. You know when you’re texting and your phone recommends the rest of a sentence? That’s predictive AI. When you say, “Have a good…”, it uses its understanding of patterns and then forecasts potential next words. In this case, it might recommend, “weekend”. Today, we’re focusing on generative AI but it’s helpful to know predictive AI is another form of AI.</a:t>
            </a:r>
          </a:p>
        </p:txBody>
      </p:sp>
      <p:sp>
        <p:nvSpPr>
          <p:cNvPr id="4" name="Slide Number Placeholder 3"/>
          <p:cNvSpPr>
            <a:spLocks noGrp="1"/>
          </p:cNvSpPr>
          <p:nvPr>
            <p:ph type="sldNum" sz="quarter" idx="5"/>
          </p:nvPr>
        </p:nvSpPr>
        <p:spPr/>
        <p:txBody>
          <a:bodyPr/>
          <a:lstStyle/>
          <a:p>
            <a:fld id="{9846149A-F18B-4854-8350-A1A68CC74BCB}" type="slidenum">
              <a:rPr lang="en-US" smtClean="0"/>
              <a:t>7</a:t>
            </a:fld>
            <a:endParaRPr lang="en-US"/>
          </a:p>
        </p:txBody>
      </p:sp>
    </p:spTree>
    <p:extLst>
      <p:ext uri="{BB962C8B-B14F-4D97-AF65-F5344CB8AC3E}">
        <p14:creationId xmlns:p14="http://schemas.microsoft.com/office/powerpoint/2010/main" val="770078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AI tools are released all the time by both big companies and startups. The number of AI tools will continue to skyrocket since so many companies see this as a goldmine opportunity. Let’s look at some different databases of AI tools.</a:t>
            </a:r>
          </a:p>
        </p:txBody>
      </p:sp>
      <p:sp>
        <p:nvSpPr>
          <p:cNvPr id="4" name="Slide Number Placeholder 3"/>
          <p:cNvSpPr>
            <a:spLocks noGrp="1"/>
          </p:cNvSpPr>
          <p:nvPr>
            <p:ph type="sldNum" sz="quarter" idx="5"/>
          </p:nvPr>
        </p:nvSpPr>
        <p:spPr/>
        <p:txBody>
          <a:bodyPr/>
          <a:lstStyle/>
          <a:p>
            <a:fld id="{9846149A-F18B-4854-8350-A1A68CC74BCB}" type="slidenum">
              <a:rPr lang="en-US" smtClean="0"/>
              <a:t>8</a:t>
            </a:fld>
            <a:endParaRPr lang="en-US"/>
          </a:p>
        </p:txBody>
      </p:sp>
    </p:spTree>
    <p:extLst>
      <p:ext uri="{BB962C8B-B14F-4D97-AF65-F5344CB8AC3E}">
        <p14:creationId xmlns:p14="http://schemas.microsoft.com/office/powerpoint/2010/main" val="3818860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Tools Directory and Future Tools are 2 helpful databases of AI tools. You can use the filters to find different options, including whether something is free or not. </a:t>
            </a:r>
          </a:p>
          <a:p>
            <a:r>
              <a:rPr lang="en-US" dirty="0"/>
              <a:t>https://www.futuretools.io/</a:t>
            </a:r>
          </a:p>
          <a:p>
            <a:r>
              <a:rPr lang="en-US" dirty="0"/>
              <a:t>https://aitoolsdirectory.com/</a:t>
            </a:r>
          </a:p>
          <a:p>
            <a:endParaRPr lang="en-US" dirty="0"/>
          </a:p>
          <a:p>
            <a:r>
              <a:rPr lang="en-US" dirty="0"/>
              <a:t>Exploring and playing around with different tools helps you build your AI skills.</a:t>
            </a:r>
          </a:p>
        </p:txBody>
      </p:sp>
      <p:sp>
        <p:nvSpPr>
          <p:cNvPr id="4" name="Slide Number Placeholder 3"/>
          <p:cNvSpPr>
            <a:spLocks noGrp="1"/>
          </p:cNvSpPr>
          <p:nvPr>
            <p:ph type="sldNum" sz="quarter" idx="5"/>
          </p:nvPr>
        </p:nvSpPr>
        <p:spPr/>
        <p:txBody>
          <a:bodyPr/>
          <a:lstStyle/>
          <a:p>
            <a:fld id="{9846149A-F18B-4854-8350-A1A68CC74BCB}" type="slidenum">
              <a:rPr lang="en-US" smtClean="0"/>
              <a:t>9</a:t>
            </a:fld>
            <a:endParaRPr lang="en-US"/>
          </a:p>
        </p:txBody>
      </p:sp>
    </p:spTree>
    <p:extLst>
      <p:ext uri="{BB962C8B-B14F-4D97-AF65-F5344CB8AC3E}">
        <p14:creationId xmlns:p14="http://schemas.microsoft.com/office/powerpoint/2010/main" val="3897913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a number of different AI tools available…over 10,000!</a:t>
            </a:r>
          </a:p>
          <a:p>
            <a:pPr marL="171450" indent="-171450">
              <a:buFont typeface="Arial" panose="020B0604020202020204" pitchFamily="34" charset="0"/>
              <a:buChar char="•"/>
            </a:pPr>
            <a:r>
              <a:rPr lang="en-US" dirty="0"/>
              <a:t>Some can handle multiple kinds of tasks while others are focused on one particular task (for example, editing sound).</a:t>
            </a:r>
          </a:p>
          <a:p>
            <a:pPr marL="171450" indent="-171450">
              <a:buFont typeface="Arial" panose="020B0604020202020204" pitchFamily="34" charset="0"/>
              <a:buChar char="•"/>
            </a:pPr>
            <a:r>
              <a:rPr lang="en-US" dirty="0"/>
              <a:t>The most common structures are standalone systems with free and paid account options and AI tools that are built directly into other systems.</a:t>
            </a:r>
          </a:p>
          <a:p>
            <a:endParaRPr lang="en-US" dirty="0"/>
          </a:p>
        </p:txBody>
      </p:sp>
      <p:sp>
        <p:nvSpPr>
          <p:cNvPr id="4" name="Slide Number Placeholder 3"/>
          <p:cNvSpPr>
            <a:spLocks noGrp="1"/>
          </p:cNvSpPr>
          <p:nvPr>
            <p:ph type="sldNum" sz="quarter" idx="5"/>
          </p:nvPr>
        </p:nvSpPr>
        <p:spPr/>
        <p:txBody>
          <a:bodyPr/>
          <a:lstStyle/>
          <a:p>
            <a:fld id="{9846149A-F18B-4854-8350-A1A68CC74BCB}" type="slidenum">
              <a:rPr lang="en-US" smtClean="0"/>
              <a:t>10</a:t>
            </a:fld>
            <a:endParaRPr lang="en-US"/>
          </a:p>
        </p:txBody>
      </p:sp>
    </p:spTree>
    <p:extLst>
      <p:ext uri="{BB962C8B-B14F-4D97-AF65-F5344CB8AC3E}">
        <p14:creationId xmlns:p14="http://schemas.microsoft.com/office/powerpoint/2010/main" val="15522650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C3882"/>
        </a:solidFill>
        <a:effectLst/>
      </p:bgPr>
    </p:bg>
    <p:spTree>
      <p:nvGrpSpPr>
        <p:cNvPr id="1" name=""/>
        <p:cNvGrpSpPr/>
        <p:nvPr/>
      </p:nvGrpSpPr>
      <p:grpSpPr>
        <a:xfrm>
          <a:off x="0" y="0"/>
          <a:ext cx="0" cy="0"/>
          <a:chOff x="0" y="0"/>
          <a:chExt cx="0" cy="0"/>
        </a:xfrm>
      </p:grpSpPr>
      <p:pic>
        <p:nvPicPr>
          <p:cNvPr id="13" name="Picture 12" descr="A green lines on a black background&#10;&#10;AI-generated content may be incorrect.">
            <a:extLst>
              <a:ext uri="{FF2B5EF4-FFF2-40B4-BE49-F238E27FC236}">
                <a16:creationId xmlns:a16="http://schemas.microsoft.com/office/drawing/2014/main" id="{67CFD911-BE1E-9381-88A8-601C94EF229D}"/>
              </a:ext>
            </a:extLst>
          </p:cNvPr>
          <p:cNvPicPr>
            <a:picLocks noChangeAspect="1"/>
          </p:cNvPicPr>
          <p:nvPr userDrawn="1"/>
        </p:nvPicPr>
        <p:blipFill>
          <a:blip r:embed="rId2">
            <a:extLst>
              <a:ext uri="{28A0092B-C50C-407E-A947-70E740481C1C}">
                <a14:useLocalDpi xmlns:a14="http://schemas.microsoft.com/office/drawing/2010/main" val="0"/>
              </a:ext>
            </a:extLst>
          </a:blip>
          <a:srcRect b="15886"/>
          <a:stretch>
            <a:fillRect/>
          </a:stretch>
        </p:blipFill>
        <p:spPr>
          <a:xfrm rot="16200000" flipH="1">
            <a:off x="9331979" y="4864282"/>
            <a:ext cx="1428571" cy="2387235"/>
          </a:xfrm>
          <a:prstGeom prst="rect">
            <a:avLst/>
          </a:prstGeom>
        </p:spPr>
      </p:pic>
      <p:pic>
        <p:nvPicPr>
          <p:cNvPr id="10" name="Picture 9" descr="A green lines on a black background&#10;&#10;AI-generated content may be incorrect.">
            <a:extLst>
              <a:ext uri="{FF2B5EF4-FFF2-40B4-BE49-F238E27FC236}">
                <a16:creationId xmlns:a16="http://schemas.microsoft.com/office/drawing/2014/main" id="{28A318F3-8A41-293C-9914-0993D3A46634}"/>
              </a:ext>
            </a:extLst>
          </p:cNvPr>
          <p:cNvPicPr>
            <a:picLocks noChangeAspect="1"/>
          </p:cNvPicPr>
          <p:nvPr userDrawn="1"/>
        </p:nvPicPr>
        <p:blipFill>
          <a:blip r:embed="rId2">
            <a:extLst>
              <a:ext uri="{28A0092B-C50C-407E-A947-70E740481C1C}">
                <a14:useLocalDpi xmlns:a14="http://schemas.microsoft.com/office/drawing/2010/main" val="0"/>
              </a:ext>
            </a:extLst>
          </a:blip>
          <a:srcRect b="15886"/>
          <a:stretch>
            <a:fillRect/>
          </a:stretch>
        </p:blipFill>
        <p:spPr>
          <a:xfrm rot="5400000">
            <a:off x="479332" y="-479332"/>
            <a:ext cx="1428571" cy="2387235"/>
          </a:xfrm>
          <a:prstGeom prst="rect">
            <a:avLst/>
          </a:prstGeom>
        </p:spPr>
      </p:pic>
      <p:pic>
        <p:nvPicPr>
          <p:cNvPr id="12" name="Picture 11" descr="A white circle with black letters&#10;&#10;AI-generated content may be incorrect.">
            <a:extLst>
              <a:ext uri="{FF2B5EF4-FFF2-40B4-BE49-F238E27FC236}">
                <a16:creationId xmlns:a16="http://schemas.microsoft.com/office/drawing/2014/main" id="{EE4D277E-26D0-0F47-8452-559E73046A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38689" y="5622905"/>
            <a:ext cx="869990" cy="869990"/>
          </a:xfrm>
          <a:prstGeom prst="rect">
            <a:avLst/>
          </a:prstGeom>
        </p:spPr>
      </p:pic>
      <p:pic>
        <p:nvPicPr>
          <p:cNvPr id="6" name="Picture 5" descr="A white icon of a computer and a phone&#10;&#10;AI-generated content may be incorrect.">
            <a:extLst>
              <a:ext uri="{FF2B5EF4-FFF2-40B4-BE49-F238E27FC236}">
                <a16:creationId xmlns:a16="http://schemas.microsoft.com/office/drawing/2014/main" id="{F225DDC9-A876-B4C1-5968-6358C50464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4783" y="1407551"/>
            <a:ext cx="4620300" cy="3850250"/>
          </a:xfrm>
          <a:prstGeom prst="rect">
            <a:avLst/>
          </a:prstGeom>
        </p:spPr>
      </p:pic>
      <p:sp>
        <p:nvSpPr>
          <p:cNvPr id="8" name="Title 1">
            <a:extLst>
              <a:ext uri="{FF2B5EF4-FFF2-40B4-BE49-F238E27FC236}">
                <a16:creationId xmlns:a16="http://schemas.microsoft.com/office/drawing/2014/main" id="{2C3DB5A5-7970-1B69-F9F7-A5517FF62E51}"/>
              </a:ext>
            </a:extLst>
          </p:cNvPr>
          <p:cNvSpPr>
            <a:spLocks noGrp="1"/>
          </p:cNvSpPr>
          <p:nvPr>
            <p:ph type="title" hasCustomPrompt="1"/>
          </p:nvPr>
        </p:nvSpPr>
        <p:spPr>
          <a:xfrm>
            <a:off x="5136776" y="2510725"/>
            <a:ext cx="6736977" cy="1325563"/>
          </a:xfrm>
        </p:spPr>
        <p:txBody>
          <a:bodyPr/>
          <a:lstStyle>
            <a:lvl1pPr algn="l">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61040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67EF6-35BF-5DFA-A0CB-922BD8F78655}"/>
              </a:ext>
            </a:extLst>
          </p:cNvPr>
          <p:cNvSpPr>
            <a:spLocks noGrp="1"/>
          </p:cNvSpPr>
          <p:nvPr>
            <p:ph type="title" hasCustomPrompt="1"/>
          </p:nvPr>
        </p:nvSpPr>
        <p:spPr>
          <a:xfrm>
            <a:off x="2178424" y="0"/>
            <a:ext cx="9175376" cy="1325563"/>
          </a:xfrm>
        </p:spPr>
        <p:txBody>
          <a:bodyPr>
            <a:normAutofit/>
          </a:bodyPr>
          <a:lstStyle>
            <a:lvl1pPr>
              <a:defRPr sz="4400">
                <a:solidFill>
                  <a:srgbClr val="3C388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68ECAE8-219C-7D0F-AF5D-732E8E77F35F}"/>
              </a:ext>
            </a:extLst>
          </p:cNvPr>
          <p:cNvSpPr>
            <a:spLocks noGrp="1"/>
          </p:cNvSpPr>
          <p:nvPr>
            <p:ph idx="1"/>
          </p:nvPr>
        </p:nvSpPr>
        <p:spPr>
          <a:xfrm>
            <a:off x="838200" y="1215831"/>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BF59D58-1EAA-6ECD-7E67-62B1A755C131}"/>
              </a:ext>
            </a:extLst>
          </p:cNvPr>
          <p:cNvSpPr/>
          <p:nvPr userDrawn="1"/>
        </p:nvSpPr>
        <p:spPr>
          <a:xfrm>
            <a:off x="0" y="6225988"/>
            <a:ext cx="12192000" cy="632012"/>
          </a:xfrm>
          <a:prstGeom prst="rect">
            <a:avLst/>
          </a:prstGeom>
          <a:solidFill>
            <a:srgbClr val="3C38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een lines on a black background&#10;&#10;AI-generated content may be incorrect.">
            <a:extLst>
              <a:ext uri="{FF2B5EF4-FFF2-40B4-BE49-F238E27FC236}">
                <a16:creationId xmlns:a16="http://schemas.microsoft.com/office/drawing/2014/main" id="{73B7EFDD-E57B-DD76-A9B9-70FD2A04BFCA}"/>
              </a:ext>
            </a:extLst>
          </p:cNvPr>
          <p:cNvPicPr>
            <a:picLocks noChangeAspect="1"/>
          </p:cNvPicPr>
          <p:nvPr userDrawn="1"/>
        </p:nvPicPr>
        <p:blipFill>
          <a:blip r:embed="rId2">
            <a:extLst>
              <a:ext uri="{28A0092B-C50C-407E-A947-70E740481C1C}">
                <a14:useLocalDpi xmlns:a14="http://schemas.microsoft.com/office/drawing/2010/main" val="0"/>
              </a:ext>
            </a:extLst>
          </a:blip>
          <a:srcRect b="15886"/>
          <a:stretch>
            <a:fillRect/>
          </a:stretch>
        </p:blipFill>
        <p:spPr>
          <a:xfrm rot="16200000" flipH="1">
            <a:off x="10415577" y="5766879"/>
            <a:ext cx="868926" cy="1452032"/>
          </a:xfrm>
          <a:prstGeom prst="rect">
            <a:avLst/>
          </a:prstGeom>
        </p:spPr>
      </p:pic>
      <p:pic>
        <p:nvPicPr>
          <p:cNvPr id="6" name="Picture 5" descr="A white circle with black letters&#10;&#10;AI-generated content may be incorrect.">
            <a:extLst>
              <a:ext uri="{FF2B5EF4-FFF2-40B4-BE49-F238E27FC236}">
                <a16:creationId xmlns:a16="http://schemas.microsoft.com/office/drawing/2014/main" id="{76A8F3EA-DA95-FB9B-4508-06E533BA5B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19850" y="6268650"/>
            <a:ext cx="529170" cy="529170"/>
          </a:xfrm>
          <a:prstGeom prst="rect">
            <a:avLst/>
          </a:prstGeom>
        </p:spPr>
      </p:pic>
      <p:pic>
        <p:nvPicPr>
          <p:cNvPr id="7" name="Picture 6" descr="A green lines on a black background&#10;&#10;AI-generated content may be incorrect.">
            <a:extLst>
              <a:ext uri="{FF2B5EF4-FFF2-40B4-BE49-F238E27FC236}">
                <a16:creationId xmlns:a16="http://schemas.microsoft.com/office/drawing/2014/main" id="{AA37CF76-17AB-3525-FFFD-87B00BE85AD9}"/>
              </a:ext>
            </a:extLst>
          </p:cNvPr>
          <p:cNvPicPr>
            <a:picLocks noChangeAspect="1"/>
          </p:cNvPicPr>
          <p:nvPr userDrawn="1"/>
        </p:nvPicPr>
        <p:blipFill>
          <a:blip r:embed="rId2">
            <a:extLst>
              <a:ext uri="{28A0092B-C50C-407E-A947-70E740481C1C}">
                <a14:useLocalDpi xmlns:a14="http://schemas.microsoft.com/office/drawing/2010/main" val="0"/>
              </a:ext>
            </a:extLst>
          </a:blip>
          <a:srcRect b="15886"/>
          <a:stretch>
            <a:fillRect/>
          </a:stretch>
        </p:blipFill>
        <p:spPr>
          <a:xfrm rot="5400000">
            <a:off x="437405" y="-437404"/>
            <a:ext cx="1303614" cy="2178424"/>
          </a:xfrm>
          <a:prstGeom prst="rect">
            <a:avLst/>
          </a:prstGeom>
        </p:spPr>
      </p:pic>
    </p:spTree>
    <p:extLst>
      <p:ext uri="{BB962C8B-B14F-4D97-AF65-F5344CB8AC3E}">
        <p14:creationId xmlns:p14="http://schemas.microsoft.com/office/powerpoint/2010/main" val="4242921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A824C-448D-2F67-A08C-957908C7D7EF}"/>
              </a:ext>
            </a:extLst>
          </p:cNvPr>
          <p:cNvSpPr>
            <a:spLocks noGrp="1"/>
          </p:cNvSpPr>
          <p:nvPr>
            <p:ph type="title"/>
          </p:nvPr>
        </p:nvSpPr>
        <p:spPr>
          <a:xfrm>
            <a:off x="0" y="2234118"/>
            <a:ext cx="121920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998193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293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F2B6F-9CF0-56A2-FEC0-53CA8A5741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CFB0AB-5DB1-4209-1153-0687D69F01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3D5C0D-2106-7B36-6E64-745DEB635E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EB879A-A2A3-A81C-769B-046C6920BAF1}"/>
              </a:ext>
            </a:extLst>
          </p:cNvPr>
          <p:cNvSpPr>
            <a:spLocks noGrp="1"/>
          </p:cNvSpPr>
          <p:nvPr>
            <p:ph type="dt" sz="half" idx="10"/>
          </p:nvPr>
        </p:nvSpPr>
        <p:spPr/>
        <p:txBody>
          <a:bodyPr/>
          <a:lstStyle/>
          <a:p>
            <a:fld id="{81F93EBF-1C0A-4736-BD09-80E7E68CE9B5}" type="datetimeFigureOut">
              <a:rPr lang="en-US" smtClean="0"/>
              <a:t>7/2/2025</a:t>
            </a:fld>
            <a:endParaRPr lang="en-US"/>
          </a:p>
        </p:txBody>
      </p:sp>
      <p:sp>
        <p:nvSpPr>
          <p:cNvPr id="6" name="Footer Placeholder 5">
            <a:extLst>
              <a:ext uri="{FF2B5EF4-FFF2-40B4-BE49-F238E27FC236}">
                <a16:creationId xmlns:a16="http://schemas.microsoft.com/office/drawing/2014/main" id="{DF97B49B-92D9-59A6-2C46-C0AF19CB27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56A9C-8511-A3AA-370D-4347A5B7BF2E}"/>
              </a:ext>
            </a:extLst>
          </p:cNvPr>
          <p:cNvSpPr>
            <a:spLocks noGrp="1"/>
          </p:cNvSpPr>
          <p:nvPr>
            <p:ph type="sldNum" sz="quarter" idx="12"/>
          </p:nvPr>
        </p:nvSpPr>
        <p:spPr/>
        <p:txBody>
          <a:bodyPr/>
          <a:lstStyle/>
          <a:p>
            <a:fld id="{9167F97F-E867-4245-A6A3-2B97978ACA08}" type="slidenum">
              <a:rPr lang="en-US" smtClean="0"/>
              <a:t>‹#›</a:t>
            </a:fld>
            <a:endParaRPr lang="en-US"/>
          </a:p>
        </p:txBody>
      </p:sp>
    </p:spTree>
    <p:extLst>
      <p:ext uri="{BB962C8B-B14F-4D97-AF65-F5344CB8AC3E}">
        <p14:creationId xmlns:p14="http://schemas.microsoft.com/office/powerpoint/2010/main" val="1935862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3A7EA-7977-A2A6-6215-1D8BB48ADF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B6595E-D15D-C202-8A16-2751F3FB91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C6A70D-5404-3B6C-8754-F5644AF1AA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C8687D-217B-17E5-CEBD-436F3E8E0BCF}"/>
              </a:ext>
            </a:extLst>
          </p:cNvPr>
          <p:cNvSpPr>
            <a:spLocks noGrp="1"/>
          </p:cNvSpPr>
          <p:nvPr>
            <p:ph type="dt" sz="half" idx="10"/>
          </p:nvPr>
        </p:nvSpPr>
        <p:spPr/>
        <p:txBody>
          <a:bodyPr/>
          <a:lstStyle/>
          <a:p>
            <a:fld id="{81F93EBF-1C0A-4736-BD09-80E7E68CE9B5}" type="datetimeFigureOut">
              <a:rPr lang="en-US" smtClean="0"/>
              <a:t>7/2/2025</a:t>
            </a:fld>
            <a:endParaRPr lang="en-US"/>
          </a:p>
        </p:txBody>
      </p:sp>
      <p:sp>
        <p:nvSpPr>
          <p:cNvPr id="6" name="Footer Placeholder 5">
            <a:extLst>
              <a:ext uri="{FF2B5EF4-FFF2-40B4-BE49-F238E27FC236}">
                <a16:creationId xmlns:a16="http://schemas.microsoft.com/office/drawing/2014/main" id="{2A892D8C-D24F-A8D7-1C50-57DDDEAB20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A83E6F-F0CF-DF71-D4A7-7A8DC4D5140E}"/>
              </a:ext>
            </a:extLst>
          </p:cNvPr>
          <p:cNvSpPr>
            <a:spLocks noGrp="1"/>
          </p:cNvSpPr>
          <p:nvPr>
            <p:ph type="sldNum" sz="quarter" idx="12"/>
          </p:nvPr>
        </p:nvSpPr>
        <p:spPr/>
        <p:txBody>
          <a:bodyPr/>
          <a:lstStyle/>
          <a:p>
            <a:fld id="{9167F97F-E867-4245-A6A3-2B97978ACA08}" type="slidenum">
              <a:rPr lang="en-US" smtClean="0"/>
              <a:t>‹#›</a:t>
            </a:fld>
            <a:endParaRPr lang="en-US"/>
          </a:p>
        </p:txBody>
      </p:sp>
    </p:spTree>
    <p:extLst>
      <p:ext uri="{BB962C8B-B14F-4D97-AF65-F5344CB8AC3E}">
        <p14:creationId xmlns:p14="http://schemas.microsoft.com/office/powerpoint/2010/main" val="732510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D0BB0-BE23-7018-D343-AA7C1FD58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7B1586-8C12-76F3-6CB5-D027DC921C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3F09DB-2EAD-F228-4595-E24DCF0F2A9B}"/>
              </a:ext>
            </a:extLst>
          </p:cNvPr>
          <p:cNvSpPr>
            <a:spLocks noGrp="1"/>
          </p:cNvSpPr>
          <p:nvPr>
            <p:ph type="dt" sz="half" idx="10"/>
          </p:nvPr>
        </p:nvSpPr>
        <p:spPr/>
        <p:txBody>
          <a:bodyPr/>
          <a:lstStyle/>
          <a:p>
            <a:fld id="{81F93EBF-1C0A-4736-BD09-80E7E68CE9B5}" type="datetimeFigureOut">
              <a:rPr lang="en-US" smtClean="0"/>
              <a:t>7/2/2025</a:t>
            </a:fld>
            <a:endParaRPr lang="en-US"/>
          </a:p>
        </p:txBody>
      </p:sp>
      <p:sp>
        <p:nvSpPr>
          <p:cNvPr id="5" name="Footer Placeholder 4">
            <a:extLst>
              <a:ext uri="{FF2B5EF4-FFF2-40B4-BE49-F238E27FC236}">
                <a16:creationId xmlns:a16="http://schemas.microsoft.com/office/drawing/2014/main" id="{A358BA14-1AD4-33AB-42BB-CE4C2DF09A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635F57-5237-2783-2342-441DCD4A6192}"/>
              </a:ext>
            </a:extLst>
          </p:cNvPr>
          <p:cNvSpPr>
            <a:spLocks noGrp="1"/>
          </p:cNvSpPr>
          <p:nvPr>
            <p:ph type="sldNum" sz="quarter" idx="12"/>
          </p:nvPr>
        </p:nvSpPr>
        <p:spPr/>
        <p:txBody>
          <a:bodyPr/>
          <a:lstStyle/>
          <a:p>
            <a:fld id="{9167F97F-E867-4245-A6A3-2B97978ACA08}" type="slidenum">
              <a:rPr lang="en-US" smtClean="0"/>
              <a:t>‹#›</a:t>
            </a:fld>
            <a:endParaRPr lang="en-US"/>
          </a:p>
        </p:txBody>
      </p:sp>
    </p:spTree>
    <p:extLst>
      <p:ext uri="{BB962C8B-B14F-4D97-AF65-F5344CB8AC3E}">
        <p14:creationId xmlns:p14="http://schemas.microsoft.com/office/powerpoint/2010/main" val="1653792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2CA5E6-58E4-D9BC-07C0-A2A8334B3B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50E648-B158-0841-FBA6-6F3F8AC4FA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5C3AA1-79A8-326E-E0C9-1E9C6E19321B}"/>
              </a:ext>
            </a:extLst>
          </p:cNvPr>
          <p:cNvSpPr>
            <a:spLocks noGrp="1"/>
          </p:cNvSpPr>
          <p:nvPr>
            <p:ph type="dt" sz="half" idx="10"/>
          </p:nvPr>
        </p:nvSpPr>
        <p:spPr/>
        <p:txBody>
          <a:bodyPr/>
          <a:lstStyle/>
          <a:p>
            <a:fld id="{81F93EBF-1C0A-4736-BD09-80E7E68CE9B5}" type="datetimeFigureOut">
              <a:rPr lang="en-US" smtClean="0"/>
              <a:t>7/2/2025</a:t>
            </a:fld>
            <a:endParaRPr lang="en-US"/>
          </a:p>
        </p:txBody>
      </p:sp>
      <p:sp>
        <p:nvSpPr>
          <p:cNvPr id="5" name="Footer Placeholder 4">
            <a:extLst>
              <a:ext uri="{FF2B5EF4-FFF2-40B4-BE49-F238E27FC236}">
                <a16:creationId xmlns:a16="http://schemas.microsoft.com/office/drawing/2014/main" id="{A88BA8F3-9D57-DBE2-7BA6-A0CB4AF1D1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5D02E2-DF3E-309F-9E27-C6F53DECD615}"/>
              </a:ext>
            </a:extLst>
          </p:cNvPr>
          <p:cNvSpPr>
            <a:spLocks noGrp="1"/>
          </p:cNvSpPr>
          <p:nvPr>
            <p:ph type="sldNum" sz="quarter" idx="12"/>
          </p:nvPr>
        </p:nvSpPr>
        <p:spPr/>
        <p:txBody>
          <a:bodyPr/>
          <a:lstStyle/>
          <a:p>
            <a:fld id="{9167F97F-E867-4245-A6A3-2B97978ACA08}" type="slidenum">
              <a:rPr lang="en-US" smtClean="0"/>
              <a:t>‹#›</a:t>
            </a:fld>
            <a:endParaRPr lang="en-US"/>
          </a:p>
        </p:txBody>
      </p:sp>
    </p:spTree>
    <p:extLst>
      <p:ext uri="{BB962C8B-B14F-4D97-AF65-F5344CB8AC3E}">
        <p14:creationId xmlns:p14="http://schemas.microsoft.com/office/powerpoint/2010/main" val="2713442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8FD2704-C983-4E42-B59F-DC9089DA6030}"/>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a:solidFill>
                <a:srgbClr val="C6C8CA"/>
              </a:solidFill>
              <a:latin typeface="DINOT" panose="020B0504020101020102" pitchFamily="34" charset="0"/>
              <a:cs typeface="DINOT" panose="020B0504020101020102" pitchFamily="34" charset="0"/>
            </a:endParaRPr>
          </a:p>
        </p:txBody>
      </p:sp>
      <p:cxnSp>
        <p:nvCxnSpPr>
          <p:cNvPr id="10" name="Straight Connector 9">
            <a:extLst>
              <a:ext uri="{FF2B5EF4-FFF2-40B4-BE49-F238E27FC236}">
                <a16:creationId xmlns:a16="http://schemas.microsoft.com/office/drawing/2014/main" id="{64B9A9AE-7BD5-4670-A0B5-217D47B2396D}"/>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9121D0E-33C7-4635-8706-279D1D65A40F}"/>
              </a:ext>
            </a:extLst>
          </p:cNvPr>
          <p:cNvCxnSpPr>
            <a:cxnSpLocks/>
          </p:cNvCxnSpPr>
          <p:nvPr userDrawn="1"/>
        </p:nvCxnSpPr>
        <p:spPr>
          <a:xfrm>
            <a:off x="304800" y="6203950"/>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06DA8D73-0973-485B-A19A-93574026AE09}"/>
              </a:ext>
            </a:extLst>
          </p:cNvPr>
          <p:cNvSpPr>
            <a:spLocks noGrp="1"/>
          </p:cNvSpPr>
          <p:nvPr>
            <p:ph type="body" idx="1" hasCustomPrompt="1"/>
          </p:nvPr>
        </p:nvSpPr>
        <p:spPr>
          <a:xfrm>
            <a:off x="1193799" y="1208086"/>
            <a:ext cx="10579101"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16" name="Content Placeholder 3">
            <a:extLst>
              <a:ext uri="{FF2B5EF4-FFF2-40B4-BE49-F238E27FC236}">
                <a16:creationId xmlns:a16="http://schemas.microsoft.com/office/drawing/2014/main" id="{CD869A92-7210-46D7-8FD9-68C42F94489C}"/>
              </a:ext>
            </a:extLst>
          </p:cNvPr>
          <p:cNvSpPr>
            <a:spLocks noGrp="1"/>
          </p:cNvSpPr>
          <p:nvPr>
            <p:ph sz="half" idx="2"/>
          </p:nvPr>
        </p:nvSpPr>
        <p:spPr>
          <a:xfrm>
            <a:off x="1193799" y="2187670"/>
            <a:ext cx="10579101"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9">
            <a:extLst>
              <a:ext uri="{FF2B5EF4-FFF2-40B4-BE49-F238E27FC236}">
                <a16:creationId xmlns:a16="http://schemas.microsoft.com/office/drawing/2014/main" id="{DA3C4D3D-2004-472D-B5CB-A75F6EF45DF8}"/>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18" name="Text Placeholder 19">
            <a:extLst>
              <a:ext uri="{FF2B5EF4-FFF2-40B4-BE49-F238E27FC236}">
                <a16:creationId xmlns:a16="http://schemas.microsoft.com/office/drawing/2014/main" id="{E3731C39-A7D5-4DF4-A27C-67EAB830E904}"/>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pic>
        <p:nvPicPr>
          <p:cNvPr id="2" name="Picture 1" descr="A green circle with black letters&#10;&#10;Description automatically generated">
            <a:extLst>
              <a:ext uri="{FF2B5EF4-FFF2-40B4-BE49-F238E27FC236}">
                <a16:creationId xmlns:a16="http://schemas.microsoft.com/office/drawing/2014/main" id="{E93D534E-902B-07A8-8B55-7209844028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87" y="242887"/>
            <a:ext cx="966212" cy="966212"/>
          </a:xfrm>
          <a:prstGeom prst="rect">
            <a:avLst/>
          </a:prstGeom>
        </p:spPr>
      </p:pic>
    </p:spTree>
    <p:extLst>
      <p:ext uri="{BB962C8B-B14F-4D97-AF65-F5344CB8AC3E}">
        <p14:creationId xmlns:p14="http://schemas.microsoft.com/office/powerpoint/2010/main" val="405465244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3F4037-4D75-8F20-5B8B-FF6974E36D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2D2401-CAD0-88FE-DC75-BE7B61446E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D662F7-15E8-FD55-A4CA-32CA3969C9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1F93EBF-1C0A-4736-BD09-80E7E68CE9B5}" type="datetimeFigureOut">
              <a:rPr lang="en-US" smtClean="0"/>
              <a:t>7/2/2025</a:t>
            </a:fld>
            <a:endParaRPr lang="en-US"/>
          </a:p>
        </p:txBody>
      </p:sp>
      <p:sp>
        <p:nvSpPr>
          <p:cNvPr id="5" name="Footer Placeholder 4">
            <a:extLst>
              <a:ext uri="{FF2B5EF4-FFF2-40B4-BE49-F238E27FC236}">
                <a16:creationId xmlns:a16="http://schemas.microsoft.com/office/drawing/2014/main" id="{8652BA0A-609B-0B4B-0797-013858D72D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C00420-ED8E-DC0E-48F9-DD03588442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167F97F-E867-4245-A6A3-2B97978ACA08}" type="slidenum">
              <a:rPr lang="en-US" smtClean="0"/>
              <a:t>‹#›</a:t>
            </a:fld>
            <a:endParaRPr lang="en-US"/>
          </a:p>
        </p:txBody>
      </p:sp>
    </p:spTree>
    <p:extLst>
      <p:ext uri="{BB962C8B-B14F-4D97-AF65-F5344CB8AC3E}">
        <p14:creationId xmlns:p14="http://schemas.microsoft.com/office/powerpoint/2010/main" val="1893196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 id="2147483657" r:id="rId6"/>
    <p:sldLayoutId id="2147483658" r:id="rId7"/>
    <p:sldLayoutId id="2147483659" r:id="rId8"/>
  </p:sldLayoutIdLst>
  <p:txStyles>
    <p:title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B04A"/>
            </a:gs>
            <a:gs pos="100000">
              <a:srgbClr val="006A4F"/>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5E071-01FA-49B6-85B2-C294FCDDDB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E66D39-4E3E-48C2-8926-F247F8742C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1F83A-1A1F-45D0-A2A2-70FF77800B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B9B3F2-A1C5-4DDC-983D-C563FE933B90}" type="datetimeFigureOut">
              <a:rPr lang="en-US" smtClean="0"/>
              <a:t>7/2/2025</a:t>
            </a:fld>
            <a:endParaRPr lang="en-US"/>
          </a:p>
        </p:txBody>
      </p:sp>
      <p:sp>
        <p:nvSpPr>
          <p:cNvPr id="5" name="Footer Placeholder 4">
            <a:extLst>
              <a:ext uri="{FF2B5EF4-FFF2-40B4-BE49-F238E27FC236}">
                <a16:creationId xmlns:a16="http://schemas.microsoft.com/office/drawing/2014/main" id="{862FBDA4-120B-4547-A74E-EBE5A594C6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2D490A-F757-454D-9935-BB1284AE0A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50D7D2-FAD1-4593-92DD-F775DA94F265}" type="slidenum">
              <a:rPr lang="en-US" smtClean="0"/>
              <a:t>‹#›</a:t>
            </a:fld>
            <a:endParaRPr lang="en-US"/>
          </a:p>
        </p:txBody>
      </p:sp>
    </p:spTree>
    <p:extLst>
      <p:ext uri="{BB962C8B-B14F-4D97-AF65-F5344CB8AC3E}">
        <p14:creationId xmlns:p14="http://schemas.microsoft.com/office/powerpoint/2010/main" val="481178384"/>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tmp"/><Relationship Id="rId5" Type="http://schemas.openxmlformats.org/officeDocument/2006/relationships/image" Target="../media/image10.tmp"/><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hyperlink" Target="https://medienportal.siemens-stiftung.org/en/artificial-intelligence-how-does-machine-learning-work-112799"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www.coursera.org/articles/what-is-prompt-engineering" TargetMode="External"/><Relationship Id="rId4" Type="http://schemas.openxmlformats.org/officeDocument/2006/relationships/hyperlink" Target="https://medienportal.siemens-stiftung.org/en/artificial-intelligence-how-does-machine-learning-work-112799"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huit.harvard.edu/news/ai-prompt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atlassian.com/blog/artificial-intelligence/ultimate-guide-writing-ai-prompt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tmp"/><Relationship Id="rId4" Type="http://schemas.openxmlformats.org/officeDocument/2006/relationships/hyperlink" Target="https://huit.harvard.edu/news/ai-prompt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hyperlink" Target="https://gemini.google.com/app" TargetMode="External"/><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https://copilot.microsoft.com/" TargetMode="External"/><Relationship Id="rId4" Type="http://schemas.openxmlformats.org/officeDocument/2006/relationships/hyperlink" Target="https://chatgpt.com/" TargetMode="External"/></Relationships>
</file>

<file path=ppt/slides/_rels/slide2.xml.rels><?xml version="1.0" encoding="UTF-8" standalone="yes"?>
<Relationships xmlns="http://schemas.openxmlformats.org/package/2006/relationships"><Relationship Id="rId2" Type="http://schemas.openxmlformats.org/officeDocument/2006/relationships/hyperlink" Target="https://ash.naf.org/public/downloadable-resource/index/ai-prompt-engineering-skills-workshop-facilitation-guid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tmp"/></Relationships>
</file>

<file path=ppt/slides/_rels/slide23.xml.rels><?xml version="1.0" encoding="UTF-8" standalone="yes"?>
<Relationships xmlns="http://schemas.openxmlformats.org/package/2006/relationships"><Relationship Id="rId8" Type="http://schemas.openxmlformats.org/officeDocument/2006/relationships/image" Target="../media/image34.tmp"/><Relationship Id="rId3" Type="http://schemas.openxmlformats.org/officeDocument/2006/relationships/image" Target="../media/image29.tmp"/><Relationship Id="rId7" Type="http://schemas.openxmlformats.org/officeDocument/2006/relationships/image" Target="../media/image33.tmp"/><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2.tmp"/><Relationship Id="rId5" Type="http://schemas.openxmlformats.org/officeDocument/2006/relationships/image" Target="../media/image31.tmp"/><Relationship Id="rId4" Type="http://schemas.openxmlformats.org/officeDocument/2006/relationships/image" Target="../media/image30.tmp"/><Relationship Id="rId9" Type="http://schemas.openxmlformats.org/officeDocument/2006/relationships/image" Target="../media/image35.tmp"/></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6.tmp"/></Relationships>
</file>

<file path=ppt/slides/_rels/slide27.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8.tmp"/></Relationships>
</file>

<file path=ppt/slides/_rels/slide28.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gemini.google.com/app"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copilot.microsoft.com/" TargetMode="External"/><Relationship Id="rId4" Type="http://schemas.openxmlformats.org/officeDocument/2006/relationships/hyperlink" Target="https://chatgpt.co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ibm.com/blog/generative-ai-vs-predictive-ai-whats-the-difference/#:~:text=What%27s%20the%20difference%20between%20generative,generate%20increasingly%20high%2Dquality%20output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tmp"/><Relationship Id="rId5" Type="http://schemas.openxmlformats.org/officeDocument/2006/relationships/image" Target="../media/image6.tmp"/><Relationship Id="rId4" Type="http://schemas.openxmlformats.org/officeDocument/2006/relationships/hyperlink" Target="https://aitoolsdirectory.com/?filter=Price-%3AFre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7B96CC-B4CE-30EB-389C-4518C357E6AD}"/>
              </a:ext>
            </a:extLst>
          </p:cNvPr>
          <p:cNvSpPr txBox="1"/>
          <p:nvPr/>
        </p:nvSpPr>
        <p:spPr>
          <a:xfrm>
            <a:off x="5261317" y="1860599"/>
            <a:ext cx="6513341" cy="2985433"/>
          </a:xfrm>
          <a:prstGeom prst="rect">
            <a:avLst/>
          </a:prstGeom>
          <a:noFill/>
        </p:spPr>
        <p:txBody>
          <a:bodyPr wrap="square" lIns="91440" tIns="45720" rIns="91440" bIns="45720" rtlCol="0" anchor="t">
            <a:spAutoFit/>
          </a:bodyPr>
          <a:lstStyle/>
          <a:p>
            <a:r>
              <a:rPr lang="en-US" sz="5400" b="1" dirty="0">
                <a:solidFill>
                  <a:schemeClr val="bg1"/>
                </a:solidFill>
              </a:rPr>
              <a:t>PROMPT ENGINEERING </a:t>
            </a:r>
            <a:endParaRPr lang="en-US">
              <a:solidFill>
                <a:schemeClr val="bg1"/>
              </a:solidFill>
            </a:endParaRPr>
          </a:p>
          <a:p>
            <a:endParaRPr lang="en-US" sz="4000" b="1" i="1" dirty="0">
              <a:solidFill>
                <a:schemeClr val="bg1"/>
              </a:solidFill>
            </a:endParaRPr>
          </a:p>
          <a:p>
            <a:r>
              <a:rPr lang="en-US" sz="4000" b="1" i="1" dirty="0">
                <a:solidFill>
                  <a:schemeClr val="bg1"/>
                </a:solidFill>
              </a:rPr>
              <a:t>SKILLS WORKSHOP</a:t>
            </a:r>
            <a:endParaRPr lang="en-US">
              <a:solidFill>
                <a:schemeClr val="bg1"/>
              </a:solidFill>
            </a:endParaRPr>
          </a:p>
        </p:txBody>
      </p:sp>
    </p:spTree>
    <p:extLst>
      <p:ext uri="{BB962C8B-B14F-4D97-AF65-F5344CB8AC3E}">
        <p14:creationId xmlns:p14="http://schemas.microsoft.com/office/powerpoint/2010/main" val="2807955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1FF1A-6B82-C63E-42BE-4FC8BA6D24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59AE31-654D-496A-DD7D-42C29A0704A5}"/>
              </a:ext>
            </a:extLst>
          </p:cNvPr>
          <p:cNvSpPr>
            <a:spLocks noGrp="1"/>
          </p:cNvSpPr>
          <p:nvPr>
            <p:ph type="title"/>
          </p:nvPr>
        </p:nvSpPr>
        <p:spPr/>
        <p:txBody>
          <a:bodyPr/>
          <a:lstStyle/>
          <a:p>
            <a:r>
              <a:rPr lang="en-US" dirty="0"/>
              <a:t>Accessing AI tools</a:t>
            </a:r>
          </a:p>
        </p:txBody>
      </p:sp>
      <p:sp>
        <p:nvSpPr>
          <p:cNvPr id="3" name="Content Placeholder 2">
            <a:extLst>
              <a:ext uri="{FF2B5EF4-FFF2-40B4-BE49-F238E27FC236}">
                <a16:creationId xmlns:a16="http://schemas.microsoft.com/office/drawing/2014/main" id="{510ADF21-26CF-8CB6-9D86-C6AE12721CE5}"/>
              </a:ext>
            </a:extLst>
          </p:cNvPr>
          <p:cNvSpPr>
            <a:spLocks noGrp="1"/>
          </p:cNvSpPr>
          <p:nvPr>
            <p:ph idx="1"/>
          </p:nvPr>
        </p:nvSpPr>
        <p:spPr>
          <a:xfrm>
            <a:off x="964869" y="5160183"/>
            <a:ext cx="5131131" cy="850476"/>
          </a:xfrm>
        </p:spPr>
        <p:txBody>
          <a:bodyPr>
            <a:normAutofit lnSpcReduction="10000"/>
          </a:bodyPr>
          <a:lstStyle/>
          <a:p>
            <a:pPr marL="0" indent="0" algn="ctr">
              <a:buNone/>
            </a:pPr>
            <a:r>
              <a:rPr lang="en-US" sz="2800" dirty="0"/>
              <a:t>Standalone systems with free and paid account options</a:t>
            </a:r>
          </a:p>
        </p:txBody>
      </p:sp>
      <p:pic>
        <p:nvPicPr>
          <p:cNvPr id="5" name="Picture 4">
            <a:extLst>
              <a:ext uri="{FF2B5EF4-FFF2-40B4-BE49-F238E27FC236}">
                <a16:creationId xmlns:a16="http://schemas.microsoft.com/office/drawing/2014/main" id="{7E5317FE-1B08-75B8-0D8D-6A1F8E77ED8F}"/>
              </a:ext>
            </a:extLst>
          </p:cNvPr>
          <p:cNvPicPr>
            <a:picLocks noChangeAspect="1"/>
          </p:cNvPicPr>
          <p:nvPr/>
        </p:nvPicPr>
        <p:blipFill>
          <a:blip r:embed="rId3"/>
          <a:srcRect l="74139" t="13333" r="1550" b="32353"/>
          <a:stretch>
            <a:fillRect/>
          </a:stretch>
        </p:blipFill>
        <p:spPr>
          <a:xfrm>
            <a:off x="7700919" y="298987"/>
            <a:ext cx="2006887" cy="2956956"/>
          </a:xfrm>
          <a:prstGeom prst="rect">
            <a:avLst/>
          </a:prstGeom>
        </p:spPr>
      </p:pic>
      <p:sp>
        <p:nvSpPr>
          <p:cNvPr id="6" name="Rectangle 5">
            <a:extLst>
              <a:ext uri="{FF2B5EF4-FFF2-40B4-BE49-F238E27FC236}">
                <a16:creationId xmlns:a16="http://schemas.microsoft.com/office/drawing/2014/main" id="{1D3F4FB3-94B7-E096-06E1-40DAA7913020}"/>
              </a:ext>
            </a:extLst>
          </p:cNvPr>
          <p:cNvSpPr/>
          <p:nvPr/>
        </p:nvSpPr>
        <p:spPr>
          <a:xfrm>
            <a:off x="9059406" y="890658"/>
            <a:ext cx="473588" cy="5234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D4D9081-C1D6-01DD-6F20-4A03AD27B8D4}"/>
              </a:ext>
            </a:extLst>
          </p:cNvPr>
          <p:cNvPicPr>
            <a:picLocks noChangeAspect="1"/>
          </p:cNvPicPr>
          <p:nvPr/>
        </p:nvPicPr>
        <p:blipFill>
          <a:blip r:embed="rId4"/>
          <a:srcRect l="10968" t="5195" r="14177" b="44589"/>
          <a:stretch>
            <a:fillRect/>
          </a:stretch>
        </p:blipFill>
        <p:spPr>
          <a:xfrm>
            <a:off x="8704363" y="3033097"/>
            <a:ext cx="3315445" cy="2085172"/>
          </a:xfrm>
          <a:prstGeom prst="rect">
            <a:avLst/>
          </a:prstGeom>
        </p:spPr>
      </p:pic>
      <p:sp>
        <p:nvSpPr>
          <p:cNvPr id="9" name="Rectangle 8">
            <a:extLst>
              <a:ext uri="{FF2B5EF4-FFF2-40B4-BE49-F238E27FC236}">
                <a16:creationId xmlns:a16="http://schemas.microsoft.com/office/drawing/2014/main" id="{E5A3A1A7-419B-13A6-165C-C82D32BEA921}"/>
              </a:ext>
            </a:extLst>
          </p:cNvPr>
          <p:cNvSpPr/>
          <p:nvPr/>
        </p:nvSpPr>
        <p:spPr>
          <a:xfrm>
            <a:off x="11538902" y="3695333"/>
            <a:ext cx="480906" cy="50539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4DA12A43-138A-5C3B-ECDC-665F67F92B82}"/>
              </a:ext>
            </a:extLst>
          </p:cNvPr>
          <p:cNvSpPr txBox="1">
            <a:spLocks/>
          </p:cNvSpPr>
          <p:nvPr/>
        </p:nvSpPr>
        <p:spPr>
          <a:xfrm>
            <a:off x="6499570" y="5280043"/>
            <a:ext cx="5283530" cy="11255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dirty="0"/>
              <a:t>AI tools built directly into </a:t>
            </a:r>
            <a:br>
              <a:rPr lang="en-US" sz="2800" dirty="0"/>
            </a:br>
            <a:r>
              <a:rPr lang="en-US" sz="2800" dirty="0"/>
              <a:t>other systems</a:t>
            </a:r>
          </a:p>
        </p:txBody>
      </p:sp>
      <p:pic>
        <p:nvPicPr>
          <p:cNvPr id="12" name="Picture 11" descr="A screenshot of a computer&#10;&#10;AI-generated content may be incorrect.">
            <a:extLst>
              <a:ext uri="{FF2B5EF4-FFF2-40B4-BE49-F238E27FC236}">
                <a16:creationId xmlns:a16="http://schemas.microsoft.com/office/drawing/2014/main" id="{7B5802FA-B04E-F71B-5C89-3A6D6D7633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192" y="1325563"/>
            <a:ext cx="3641704" cy="2659312"/>
          </a:xfrm>
          <a:prstGeom prst="rect">
            <a:avLst/>
          </a:prstGeom>
        </p:spPr>
      </p:pic>
      <p:pic>
        <p:nvPicPr>
          <p:cNvPr id="14" name="Picture 13" descr="A screenshot of a computer&#10;&#10;AI-generated content may be incorrect.">
            <a:extLst>
              <a:ext uri="{FF2B5EF4-FFF2-40B4-BE49-F238E27FC236}">
                <a16:creationId xmlns:a16="http://schemas.microsoft.com/office/drawing/2014/main" id="{5F252EC4-1C8D-897D-B439-37BAF3360A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1630" y="2293124"/>
            <a:ext cx="3514574" cy="2566477"/>
          </a:xfrm>
          <a:prstGeom prst="rect">
            <a:avLst/>
          </a:prstGeom>
        </p:spPr>
      </p:pic>
    </p:spTree>
    <p:extLst>
      <p:ext uri="{BB962C8B-B14F-4D97-AF65-F5344CB8AC3E}">
        <p14:creationId xmlns:p14="http://schemas.microsoft.com/office/powerpoint/2010/main" val="661952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6AA83-1C06-7FB5-820E-4E047F31E4F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8C38705-2D73-6CD6-2D2C-8657B17C387B}"/>
              </a:ext>
            </a:extLst>
          </p:cNvPr>
          <p:cNvPicPr>
            <a:picLocks noChangeAspect="1"/>
          </p:cNvPicPr>
          <p:nvPr/>
        </p:nvPicPr>
        <p:blipFill>
          <a:blip r:embed="rId3"/>
          <a:srcRect t="42510" b="29411"/>
          <a:stretch/>
        </p:blipFill>
        <p:spPr>
          <a:xfrm>
            <a:off x="4792814" y="1552075"/>
            <a:ext cx="7213844" cy="3303676"/>
          </a:xfrm>
          <a:prstGeom prst="rect">
            <a:avLst/>
          </a:prstGeom>
        </p:spPr>
      </p:pic>
      <p:sp>
        <p:nvSpPr>
          <p:cNvPr id="6" name="TextBox 5">
            <a:extLst>
              <a:ext uri="{FF2B5EF4-FFF2-40B4-BE49-F238E27FC236}">
                <a16:creationId xmlns:a16="http://schemas.microsoft.com/office/drawing/2014/main" id="{5ACEFE48-4576-C42C-5DB2-444AF77493F0}"/>
              </a:ext>
            </a:extLst>
          </p:cNvPr>
          <p:cNvSpPr txBox="1"/>
          <p:nvPr/>
        </p:nvSpPr>
        <p:spPr>
          <a:xfrm>
            <a:off x="8877275" y="5446338"/>
            <a:ext cx="3129383" cy="261610"/>
          </a:xfrm>
          <a:prstGeom prst="rect">
            <a:avLst/>
          </a:prstGeom>
          <a:noFill/>
        </p:spPr>
        <p:txBody>
          <a:bodyPr wrap="none" rtlCol="0">
            <a:spAutoFit/>
          </a:bodyPr>
          <a:lstStyle/>
          <a:p>
            <a:r>
              <a:rPr lang="nb-NO" sz="1100" dirty="0">
                <a:hlinkClick r:id="rId4"/>
              </a:rPr>
              <a:t>Siemens Stiftung Media Portal for STEM Learning</a:t>
            </a:r>
            <a:endParaRPr lang="en-US" sz="1100" dirty="0"/>
          </a:p>
        </p:txBody>
      </p:sp>
      <p:sp>
        <p:nvSpPr>
          <p:cNvPr id="14" name="Title 1">
            <a:extLst>
              <a:ext uri="{FF2B5EF4-FFF2-40B4-BE49-F238E27FC236}">
                <a16:creationId xmlns:a16="http://schemas.microsoft.com/office/drawing/2014/main" id="{4BFA4B19-BB00-FB95-47AC-17339626DF09}"/>
              </a:ext>
            </a:extLst>
          </p:cNvPr>
          <p:cNvSpPr>
            <a:spLocks noGrp="1"/>
          </p:cNvSpPr>
          <p:nvPr>
            <p:ph type="title"/>
          </p:nvPr>
        </p:nvSpPr>
        <p:spPr>
          <a:xfrm>
            <a:off x="2222695" y="0"/>
            <a:ext cx="7749207" cy="1325563"/>
          </a:xfrm>
        </p:spPr>
        <p:txBody>
          <a:bodyPr>
            <a:normAutofit/>
          </a:bodyPr>
          <a:lstStyle/>
          <a:p>
            <a:r>
              <a:rPr lang="en-US" dirty="0"/>
              <a:t>How does generative AI work?</a:t>
            </a:r>
          </a:p>
        </p:txBody>
      </p:sp>
      <p:pic>
        <p:nvPicPr>
          <p:cNvPr id="8" name="Graphic 7" descr="User with solid fill">
            <a:extLst>
              <a:ext uri="{FF2B5EF4-FFF2-40B4-BE49-F238E27FC236}">
                <a16:creationId xmlns:a16="http://schemas.microsoft.com/office/drawing/2014/main" id="{A08CC2C5-0A29-303D-A5E5-D5451B26E5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0884" y="2858538"/>
            <a:ext cx="914400" cy="914400"/>
          </a:xfrm>
          <a:prstGeom prst="rect">
            <a:avLst/>
          </a:prstGeom>
        </p:spPr>
      </p:pic>
      <p:sp>
        <p:nvSpPr>
          <p:cNvPr id="9" name="TextBox 8">
            <a:extLst>
              <a:ext uri="{FF2B5EF4-FFF2-40B4-BE49-F238E27FC236}">
                <a16:creationId xmlns:a16="http://schemas.microsoft.com/office/drawing/2014/main" id="{651D71E4-C199-0C55-F413-B2902D417C74}"/>
              </a:ext>
            </a:extLst>
          </p:cNvPr>
          <p:cNvSpPr txBox="1"/>
          <p:nvPr/>
        </p:nvSpPr>
        <p:spPr>
          <a:xfrm>
            <a:off x="480884" y="3772938"/>
            <a:ext cx="1001927" cy="646331"/>
          </a:xfrm>
          <a:prstGeom prst="rect">
            <a:avLst/>
          </a:prstGeom>
          <a:noFill/>
        </p:spPr>
        <p:txBody>
          <a:bodyPr wrap="square" rtlCol="0">
            <a:spAutoFit/>
          </a:bodyPr>
          <a:lstStyle/>
          <a:p>
            <a:r>
              <a:rPr lang="en-US" dirty="0"/>
              <a:t>Human trainer</a:t>
            </a:r>
          </a:p>
        </p:txBody>
      </p:sp>
      <p:cxnSp>
        <p:nvCxnSpPr>
          <p:cNvPr id="11" name="Straight Connector 10">
            <a:extLst>
              <a:ext uri="{FF2B5EF4-FFF2-40B4-BE49-F238E27FC236}">
                <a16:creationId xmlns:a16="http://schemas.microsoft.com/office/drawing/2014/main" id="{09A099B9-B358-86CC-906F-5F67F3884A54}"/>
              </a:ext>
            </a:extLst>
          </p:cNvPr>
          <p:cNvCxnSpPr>
            <a:cxnSpLocks/>
          </p:cNvCxnSpPr>
          <p:nvPr/>
        </p:nvCxnSpPr>
        <p:spPr>
          <a:xfrm flipV="1">
            <a:off x="1297459" y="2839438"/>
            <a:ext cx="766119" cy="601060"/>
          </a:xfrm>
          <a:prstGeom prst="line">
            <a:avLst/>
          </a:prstGeom>
          <a:ln>
            <a:solidFill>
              <a:srgbClr val="85B713"/>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8DB5107F-1C06-1ECF-F639-FBB5D3BE0608}"/>
              </a:ext>
            </a:extLst>
          </p:cNvPr>
          <p:cNvPicPr>
            <a:picLocks noChangeAspect="1"/>
          </p:cNvPicPr>
          <p:nvPr/>
        </p:nvPicPr>
        <p:blipFill>
          <a:blip r:embed="rId3"/>
          <a:srcRect l="39328" b="56706"/>
          <a:stretch/>
        </p:blipFill>
        <p:spPr>
          <a:xfrm>
            <a:off x="1952368" y="1552075"/>
            <a:ext cx="2840446" cy="3305837"/>
          </a:xfrm>
          <a:prstGeom prst="rect">
            <a:avLst/>
          </a:prstGeom>
        </p:spPr>
      </p:pic>
      <p:cxnSp>
        <p:nvCxnSpPr>
          <p:cNvPr id="13" name="Straight Connector 12">
            <a:extLst>
              <a:ext uri="{FF2B5EF4-FFF2-40B4-BE49-F238E27FC236}">
                <a16:creationId xmlns:a16="http://schemas.microsoft.com/office/drawing/2014/main" id="{9D818D19-8003-2871-0F55-3B894B252D5F}"/>
              </a:ext>
            </a:extLst>
          </p:cNvPr>
          <p:cNvCxnSpPr>
            <a:cxnSpLocks/>
          </p:cNvCxnSpPr>
          <p:nvPr/>
        </p:nvCxnSpPr>
        <p:spPr>
          <a:xfrm>
            <a:off x="1297459" y="3440498"/>
            <a:ext cx="654909" cy="351540"/>
          </a:xfrm>
          <a:prstGeom prst="line">
            <a:avLst/>
          </a:prstGeom>
          <a:ln>
            <a:solidFill>
              <a:srgbClr val="85B71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5933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0DE954-A9E9-ADAC-95A1-4962C81E5110}"/>
              </a:ext>
            </a:extLst>
          </p:cNvPr>
          <p:cNvPicPr>
            <a:picLocks noChangeAspect="1"/>
          </p:cNvPicPr>
          <p:nvPr/>
        </p:nvPicPr>
        <p:blipFill>
          <a:blip r:embed="rId3"/>
          <a:srcRect t="42510" b="29411"/>
          <a:stretch/>
        </p:blipFill>
        <p:spPr>
          <a:xfrm>
            <a:off x="2655113" y="3350753"/>
            <a:ext cx="5598728" cy="2564012"/>
          </a:xfrm>
          <a:prstGeom prst="rect">
            <a:avLst/>
          </a:prstGeom>
        </p:spPr>
      </p:pic>
      <p:sp>
        <p:nvSpPr>
          <p:cNvPr id="6" name="TextBox 5">
            <a:extLst>
              <a:ext uri="{FF2B5EF4-FFF2-40B4-BE49-F238E27FC236}">
                <a16:creationId xmlns:a16="http://schemas.microsoft.com/office/drawing/2014/main" id="{34B52F1B-6D2C-A65D-6DA9-934798366BE8}"/>
              </a:ext>
            </a:extLst>
          </p:cNvPr>
          <p:cNvSpPr txBox="1"/>
          <p:nvPr/>
        </p:nvSpPr>
        <p:spPr>
          <a:xfrm>
            <a:off x="8647440" y="5771690"/>
            <a:ext cx="3573414" cy="261610"/>
          </a:xfrm>
          <a:prstGeom prst="rect">
            <a:avLst/>
          </a:prstGeom>
          <a:noFill/>
        </p:spPr>
        <p:txBody>
          <a:bodyPr wrap="none" rtlCol="0">
            <a:spAutoFit/>
          </a:bodyPr>
          <a:lstStyle/>
          <a:p>
            <a:r>
              <a:rPr lang="nb-NO" sz="1100" dirty="0">
                <a:hlinkClick r:id="rId4"/>
              </a:rPr>
              <a:t>Image: Siemens Stiftung Media Portal for STEM Learning</a:t>
            </a:r>
            <a:endParaRPr lang="en-US" sz="1100" dirty="0"/>
          </a:p>
        </p:txBody>
      </p:sp>
      <p:sp>
        <p:nvSpPr>
          <p:cNvPr id="14" name="Title 1">
            <a:extLst>
              <a:ext uri="{FF2B5EF4-FFF2-40B4-BE49-F238E27FC236}">
                <a16:creationId xmlns:a16="http://schemas.microsoft.com/office/drawing/2014/main" id="{D6946A52-A03F-56BA-A598-B4AE79F97E0F}"/>
              </a:ext>
            </a:extLst>
          </p:cNvPr>
          <p:cNvSpPr>
            <a:spLocks noGrp="1"/>
          </p:cNvSpPr>
          <p:nvPr>
            <p:ph type="title"/>
          </p:nvPr>
        </p:nvSpPr>
        <p:spPr>
          <a:xfrm>
            <a:off x="2321169" y="0"/>
            <a:ext cx="7749587" cy="1325563"/>
          </a:xfrm>
        </p:spPr>
        <p:txBody>
          <a:bodyPr>
            <a:normAutofit/>
          </a:bodyPr>
          <a:lstStyle/>
          <a:p>
            <a:r>
              <a:rPr lang="en-US" dirty="0"/>
              <a:t>What is prompt engineering?</a:t>
            </a:r>
          </a:p>
        </p:txBody>
      </p:sp>
      <p:sp>
        <p:nvSpPr>
          <p:cNvPr id="16" name="TextBox 15">
            <a:extLst>
              <a:ext uri="{FF2B5EF4-FFF2-40B4-BE49-F238E27FC236}">
                <a16:creationId xmlns:a16="http://schemas.microsoft.com/office/drawing/2014/main" id="{5D8F9547-CAE4-4C4A-9014-AB1BFC175F44}"/>
              </a:ext>
            </a:extLst>
          </p:cNvPr>
          <p:cNvSpPr txBox="1"/>
          <p:nvPr/>
        </p:nvSpPr>
        <p:spPr>
          <a:xfrm>
            <a:off x="838199" y="1330933"/>
            <a:ext cx="10815251" cy="1569660"/>
          </a:xfrm>
          <a:prstGeom prst="rect">
            <a:avLst/>
          </a:prstGeom>
          <a:noFill/>
        </p:spPr>
        <p:txBody>
          <a:bodyPr wrap="square">
            <a:spAutoFit/>
          </a:bodyPr>
          <a:lstStyle/>
          <a:p>
            <a:r>
              <a:rPr lang="en-US" sz="2400" dirty="0"/>
              <a:t>“the process of refining what you ask a generative AI tool to do. Anyone can do this using natural language in generators like ChatGPT or DALL-E. It's also a technique AI engineers use when refining large language models (LLMs) with specific or recommended prompts.” </a:t>
            </a:r>
          </a:p>
        </p:txBody>
      </p:sp>
      <p:sp>
        <p:nvSpPr>
          <p:cNvPr id="17" name="TextBox 16">
            <a:extLst>
              <a:ext uri="{FF2B5EF4-FFF2-40B4-BE49-F238E27FC236}">
                <a16:creationId xmlns:a16="http://schemas.microsoft.com/office/drawing/2014/main" id="{5E36F30D-8C6F-31F3-AD37-673610DA144E}"/>
              </a:ext>
            </a:extLst>
          </p:cNvPr>
          <p:cNvSpPr txBox="1"/>
          <p:nvPr/>
        </p:nvSpPr>
        <p:spPr>
          <a:xfrm>
            <a:off x="817076" y="3506957"/>
            <a:ext cx="1798377" cy="369332"/>
          </a:xfrm>
          <a:prstGeom prst="rect">
            <a:avLst/>
          </a:prstGeom>
          <a:noFill/>
        </p:spPr>
        <p:txBody>
          <a:bodyPr wrap="none" rtlCol="0">
            <a:spAutoFit/>
          </a:bodyPr>
          <a:lstStyle/>
          <a:p>
            <a:r>
              <a:rPr lang="en-US" b="1" dirty="0">
                <a:solidFill>
                  <a:srgbClr val="22C16D"/>
                </a:solidFill>
              </a:rPr>
              <a:t>Enter a prompt</a:t>
            </a:r>
          </a:p>
        </p:txBody>
      </p:sp>
      <p:cxnSp>
        <p:nvCxnSpPr>
          <p:cNvPr id="19" name="Straight Arrow Connector 18">
            <a:extLst>
              <a:ext uri="{FF2B5EF4-FFF2-40B4-BE49-F238E27FC236}">
                <a16:creationId xmlns:a16="http://schemas.microsoft.com/office/drawing/2014/main" id="{83540F0A-FA8F-2788-F4BF-E95F8A0A48D9}"/>
              </a:ext>
            </a:extLst>
          </p:cNvPr>
          <p:cNvCxnSpPr>
            <a:cxnSpLocks/>
          </p:cNvCxnSpPr>
          <p:nvPr/>
        </p:nvCxnSpPr>
        <p:spPr>
          <a:xfrm>
            <a:off x="2551079" y="3691623"/>
            <a:ext cx="1131234" cy="0"/>
          </a:xfrm>
          <a:prstGeom prst="straightConnector1">
            <a:avLst/>
          </a:prstGeom>
          <a:ln w="57150">
            <a:solidFill>
              <a:srgbClr val="3C3882"/>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1F3AB6F0-AB5E-590F-D01B-637C2A942A84}"/>
              </a:ext>
            </a:extLst>
          </p:cNvPr>
          <p:cNvSpPr txBox="1"/>
          <p:nvPr/>
        </p:nvSpPr>
        <p:spPr>
          <a:xfrm>
            <a:off x="9426629" y="3887960"/>
            <a:ext cx="2226821" cy="1477328"/>
          </a:xfrm>
          <a:prstGeom prst="rect">
            <a:avLst/>
          </a:prstGeom>
          <a:noFill/>
        </p:spPr>
        <p:txBody>
          <a:bodyPr wrap="square" rtlCol="0">
            <a:spAutoFit/>
          </a:bodyPr>
          <a:lstStyle/>
          <a:p>
            <a:r>
              <a:rPr lang="en-US" b="1" dirty="0">
                <a:solidFill>
                  <a:srgbClr val="22C16D"/>
                </a:solidFill>
              </a:rPr>
              <a:t>Refine the prompt based on what corrections or changes you want the AI to make </a:t>
            </a:r>
          </a:p>
        </p:txBody>
      </p:sp>
      <p:cxnSp>
        <p:nvCxnSpPr>
          <p:cNvPr id="22" name="Straight Arrow Connector 21">
            <a:extLst>
              <a:ext uri="{FF2B5EF4-FFF2-40B4-BE49-F238E27FC236}">
                <a16:creationId xmlns:a16="http://schemas.microsoft.com/office/drawing/2014/main" id="{0D1F7C94-FE8B-D458-F41F-75123BC4E64D}"/>
              </a:ext>
            </a:extLst>
          </p:cNvPr>
          <p:cNvCxnSpPr>
            <a:cxnSpLocks/>
          </p:cNvCxnSpPr>
          <p:nvPr/>
        </p:nvCxnSpPr>
        <p:spPr>
          <a:xfrm>
            <a:off x="7954103" y="4072626"/>
            <a:ext cx="1388087" cy="0"/>
          </a:xfrm>
          <a:prstGeom prst="straightConnector1">
            <a:avLst/>
          </a:prstGeom>
          <a:ln w="57150">
            <a:solidFill>
              <a:srgbClr val="3C3882"/>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3853FF6D-C223-EA02-0524-429F1C248854}"/>
              </a:ext>
            </a:extLst>
          </p:cNvPr>
          <p:cNvSpPr txBox="1"/>
          <p:nvPr/>
        </p:nvSpPr>
        <p:spPr>
          <a:xfrm>
            <a:off x="8647440" y="5612066"/>
            <a:ext cx="1454244" cy="261610"/>
          </a:xfrm>
          <a:prstGeom prst="rect">
            <a:avLst/>
          </a:prstGeom>
          <a:noFill/>
        </p:spPr>
        <p:txBody>
          <a:bodyPr wrap="none" rtlCol="0">
            <a:spAutoFit/>
          </a:bodyPr>
          <a:lstStyle/>
          <a:p>
            <a:r>
              <a:rPr lang="nb-NO" sz="1100" dirty="0">
                <a:hlinkClick r:id="rId5"/>
              </a:rPr>
              <a:t>Definition: Coursera</a:t>
            </a:r>
            <a:endParaRPr lang="en-US" sz="1100" dirty="0"/>
          </a:p>
        </p:txBody>
      </p:sp>
    </p:spTree>
    <p:extLst>
      <p:ext uri="{BB962C8B-B14F-4D97-AF65-F5344CB8AC3E}">
        <p14:creationId xmlns:p14="http://schemas.microsoft.com/office/powerpoint/2010/main" val="544790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277C6-87A5-C09A-45BF-E48052554AD0}"/>
              </a:ext>
            </a:extLst>
          </p:cNvPr>
          <p:cNvSpPr>
            <a:spLocks noGrp="1"/>
          </p:cNvSpPr>
          <p:nvPr>
            <p:ph type="title"/>
          </p:nvPr>
        </p:nvSpPr>
        <p:spPr/>
        <p:txBody>
          <a:bodyPr/>
          <a:lstStyle/>
          <a:p>
            <a:r>
              <a:rPr lang="en-US" dirty="0"/>
              <a:t>Creating effective prompts</a:t>
            </a:r>
          </a:p>
        </p:txBody>
      </p:sp>
      <p:sp>
        <p:nvSpPr>
          <p:cNvPr id="3" name="Content Placeholder 2">
            <a:extLst>
              <a:ext uri="{FF2B5EF4-FFF2-40B4-BE49-F238E27FC236}">
                <a16:creationId xmlns:a16="http://schemas.microsoft.com/office/drawing/2014/main" id="{8796847C-3B32-FDA7-8BAE-EE736E8E68D0}"/>
              </a:ext>
            </a:extLst>
          </p:cNvPr>
          <p:cNvSpPr>
            <a:spLocks noGrp="1"/>
          </p:cNvSpPr>
          <p:nvPr>
            <p:ph idx="1"/>
          </p:nvPr>
        </p:nvSpPr>
        <p:spPr/>
        <p:txBody>
          <a:bodyPr>
            <a:normAutofit fontScale="92500" lnSpcReduction="20000"/>
          </a:bodyPr>
          <a:lstStyle/>
          <a:p>
            <a:r>
              <a:rPr lang="en-US" sz="3200" dirty="0"/>
              <a:t>Be specific.</a:t>
            </a:r>
          </a:p>
          <a:p>
            <a:r>
              <a:rPr lang="en-US" sz="3200" dirty="0"/>
              <a:t>“Act as if…”</a:t>
            </a:r>
          </a:p>
          <a:p>
            <a:r>
              <a:rPr lang="en-US" sz="3200" dirty="0"/>
              <a:t>Tell it how you want your output to be presented.</a:t>
            </a:r>
          </a:p>
          <a:p>
            <a:r>
              <a:rPr lang="en-US" sz="3200" dirty="0"/>
              <a:t>Use “do” and “don't”</a:t>
            </a:r>
          </a:p>
          <a:p>
            <a:r>
              <a:rPr lang="en-US" sz="3200" dirty="0"/>
              <a:t>Use examples.</a:t>
            </a:r>
          </a:p>
          <a:p>
            <a:r>
              <a:rPr lang="en-US" sz="3200" dirty="0"/>
              <a:t>Consider tone and audience.</a:t>
            </a:r>
          </a:p>
          <a:p>
            <a:r>
              <a:rPr lang="en-US" sz="3200" dirty="0"/>
              <a:t>Build on previous prompts.</a:t>
            </a:r>
          </a:p>
          <a:p>
            <a:r>
              <a:rPr lang="en-US" sz="3200" dirty="0"/>
              <a:t>Correct mistakes and give feedback.</a:t>
            </a:r>
          </a:p>
          <a:p>
            <a:r>
              <a:rPr lang="en-US" sz="3200" dirty="0"/>
              <a:t>Ask the AI to create prompts.</a:t>
            </a:r>
          </a:p>
          <a:p>
            <a:endParaRPr lang="en-US" sz="3200" dirty="0"/>
          </a:p>
        </p:txBody>
      </p:sp>
      <p:sp>
        <p:nvSpPr>
          <p:cNvPr id="4" name="TextBox 8">
            <a:extLst>
              <a:ext uri="{FF2B5EF4-FFF2-40B4-BE49-F238E27FC236}">
                <a16:creationId xmlns:a16="http://schemas.microsoft.com/office/drawing/2014/main" id="{0285C04E-4305-98F5-4864-8D078EEFA040}"/>
              </a:ext>
            </a:extLst>
          </p:cNvPr>
          <p:cNvSpPr txBox="1"/>
          <p:nvPr/>
        </p:nvSpPr>
        <p:spPr>
          <a:xfrm>
            <a:off x="8801100" y="4853795"/>
            <a:ext cx="3255072" cy="262892"/>
          </a:xfrm>
          <a:prstGeom prst="rect">
            <a:avLst/>
          </a:prstGeom>
        </p:spPr>
        <p:txBody>
          <a:bodyPr wrap="square" lIns="0" tIns="0" rIns="0" bIns="0" rtlCol="0" anchor="t">
            <a:spAutoFit/>
          </a:bodyPr>
          <a:lstStyle/>
          <a:p>
            <a:pPr algn="ctr">
              <a:lnSpc>
                <a:spcPts val="2239"/>
              </a:lnSpc>
            </a:pPr>
            <a:r>
              <a:rPr lang="en-US" sz="1599" u="sng" dirty="0">
                <a:solidFill>
                  <a:schemeClr val="bg1">
                    <a:lumMod val="75000"/>
                  </a:schemeClr>
                </a:solidFill>
                <a:latin typeface="Roboto"/>
                <a:ea typeface="Roboto"/>
                <a:cs typeface="Roboto"/>
                <a:sym typeface="Roboto"/>
                <a:hlinkClick r:id="rId3" tooltip="https://huit.harvard.edu/news/ai-prompts">
                  <a:extLst>
                    <a:ext uri="{A12FA001-AC4F-418D-AE19-62706E023703}">
                      <ahyp:hlinkClr xmlns:ahyp="http://schemas.microsoft.com/office/drawing/2018/hyperlinkcolor" val="tx"/>
                    </a:ext>
                  </a:extLst>
                </a:hlinkClick>
              </a:rPr>
              <a:t>Source: Harvard University IT</a:t>
            </a:r>
          </a:p>
        </p:txBody>
      </p:sp>
    </p:spTree>
    <p:extLst>
      <p:ext uri="{BB962C8B-B14F-4D97-AF65-F5344CB8AC3E}">
        <p14:creationId xmlns:p14="http://schemas.microsoft.com/office/powerpoint/2010/main" val="2495025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A86A2-F05C-9F03-8156-85E9A6CD28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45F546-5828-B819-E41A-3D79BEA0F431}"/>
              </a:ext>
            </a:extLst>
          </p:cNvPr>
          <p:cNvSpPr>
            <a:spLocks noGrp="1"/>
          </p:cNvSpPr>
          <p:nvPr>
            <p:ph type="title"/>
          </p:nvPr>
        </p:nvSpPr>
        <p:spPr/>
        <p:txBody>
          <a:bodyPr/>
          <a:lstStyle/>
          <a:p>
            <a:r>
              <a:rPr lang="en-US" dirty="0"/>
              <a:t>Prompts are a two-way exchange</a:t>
            </a:r>
          </a:p>
        </p:txBody>
      </p:sp>
      <p:sp>
        <p:nvSpPr>
          <p:cNvPr id="4" name="TextBox 8">
            <a:extLst>
              <a:ext uri="{FF2B5EF4-FFF2-40B4-BE49-F238E27FC236}">
                <a16:creationId xmlns:a16="http://schemas.microsoft.com/office/drawing/2014/main" id="{D3AF3A83-FFEE-1D90-A7C3-5EFA7A9D0E0C}"/>
              </a:ext>
            </a:extLst>
          </p:cNvPr>
          <p:cNvSpPr txBox="1"/>
          <p:nvPr/>
        </p:nvSpPr>
        <p:spPr>
          <a:xfrm>
            <a:off x="0" y="5229402"/>
            <a:ext cx="3255072" cy="262892"/>
          </a:xfrm>
          <a:prstGeom prst="rect">
            <a:avLst/>
          </a:prstGeom>
        </p:spPr>
        <p:txBody>
          <a:bodyPr wrap="square" lIns="0" tIns="0" rIns="0" bIns="0" rtlCol="0" anchor="t">
            <a:spAutoFit/>
          </a:bodyPr>
          <a:lstStyle/>
          <a:p>
            <a:pPr algn="ctr">
              <a:lnSpc>
                <a:spcPts val="2239"/>
              </a:lnSpc>
            </a:pPr>
            <a:r>
              <a:rPr lang="en-US" sz="1599" u="sng" dirty="0">
                <a:solidFill>
                  <a:schemeClr val="bg1">
                    <a:lumMod val="75000"/>
                  </a:schemeClr>
                </a:solidFill>
                <a:latin typeface="Roboto"/>
                <a:ea typeface="Roboto"/>
                <a:cs typeface="Roboto"/>
                <a:sym typeface="Roboto"/>
                <a:hlinkClick r:id="rId3" tooltip="https://huit.harvard.edu/news/ai-prompts">
                  <a:extLst>
                    <a:ext uri="{A12FA001-AC4F-418D-AE19-62706E023703}">
                      <ahyp:hlinkClr xmlns:ahyp="http://schemas.microsoft.com/office/drawing/2018/hyperlinkcolor" val="tx"/>
                    </a:ext>
                  </a:extLst>
                </a:hlinkClick>
              </a:rPr>
              <a:t>Source: Atlassian</a:t>
            </a:r>
            <a:endParaRPr lang="en-US" sz="1599" u="sng" dirty="0">
              <a:solidFill>
                <a:schemeClr val="bg1">
                  <a:lumMod val="75000"/>
                </a:schemeClr>
              </a:solidFill>
              <a:latin typeface="Roboto"/>
              <a:ea typeface="Roboto"/>
              <a:cs typeface="Roboto"/>
              <a:sym typeface="Roboto"/>
              <a:hlinkClick r:id="rId4" tooltip="https://huit.harvard.edu/news/ai-prompts">
                <a:extLst>
                  <a:ext uri="{A12FA001-AC4F-418D-AE19-62706E023703}">
                    <ahyp:hlinkClr xmlns:ahyp="http://schemas.microsoft.com/office/drawing/2018/hyperlinkcolor" val="tx"/>
                  </a:ext>
                </a:extLst>
              </a:hlinkClick>
            </a:endParaRPr>
          </a:p>
        </p:txBody>
      </p:sp>
      <p:sp>
        <p:nvSpPr>
          <p:cNvPr id="10" name="TextBox 9">
            <a:extLst>
              <a:ext uri="{FF2B5EF4-FFF2-40B4-BE49-F238E27FC236}">
                <a16:creationId xmlns:a16="http://schemas.microsoft.com/office/drawing/2014/main" id="{7D4EC671-097C-0210-EADE-9BA6AA2CD996}"/>
              </a:ext>
            </a:extLst>
          </p:cNvPr>
          <p:cNvSpPr txBox="1"/>
          <p:nvPr/>
        </p:nvSpPr>
        <p:spPr>
          <a:xfrm>
            <a:off x="749691" y="1628598"/>
            <a:ext cx="6579578" cy="3231654"/>
          </a:xfrm>
          <a:prstGeom prst="rect">
            <a:avLst/>
          </a:prstGeom>
          <a:noFill/>
        </p:spPr>
        <p:txBody>
          <a:bodyPr wrap="square">
            <a:spAutoFit/>
          </a:bodyPr>
          <a:lstStyle/>
          <a:p>
            <a:r>
              <a:rPr lang="en-US" sz="3600" b="1" dirty="0">
                <a:solidFill>
                  <a:srgbClr val="32B14A"/>
                </a:solidFill>
              </a:rPr>
              <a:t>Think of it like having a conversation with AI. </a:t>
            </a:r>
          </a:p>
          <a:p>
            <a:endParaRPr lang="en-US" sz="2000" b="1" dirty="0">
              <a:solidFill>
                <a:srgbClr val="32B14A"/>
              </a:solidFill>
            </a:endParaRPr>
          </a:p>
          <a:p>
            <a:r>
              <a:rPr lang="en-US" sz="2800" dirty="0"/>
              <a:t>You should write your prompts in a way that mimics everyday speech. That way, AI tools can better understand what you’re asking for.</a:t>
            </a:r>
          </a:p>
        </p:txBody>
      </p:sp>
      <p:pic>
        <p:nvPicPr>
          <p:cNvPr id="14" name="Picture 13" descr="A screenshot of a computer&#10;&#10;AI-generated content may be incorrect.">
            <a:extLst>
              <a:ext uri="{FF2B5EF4-FFF2-40B4-BE49-F238E27FC236}">
                <a16:creationId xmlns:a16="http://schemas.microsoft.com/office/drawing/2014/main" id="{094A8FCC-4CBA-FDC6-73A3-5288976679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8378" y="1325563"/>
            <a:ext cx="4527238" cy="4408989"/>
          </a:xfrm>
          <a:prstGeom prst="rect">
            <a:avLst/>
          </a:prstGeom>
          <a:ln w="6350">
            <a:solidFill>
              <a:schemeClr val="tx1"/>
            </a:solidFill>
          </a:ln>
        </p:spPr>
      </p:pic>
    </p:spTree>
    <p:extLst>
      <p:ext uri="{BB962C8B-B14F-4D97-AF65-F5344CB8AC3E}">
        <p14:creationId xmlns:p14="http://schemas.microsoft.com/office/powerpoint/2010/main" val="3531279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A2A11-77F3-4656-4E6E-F57CB9678DDF}"/>
              </a:ext>
            </a:extLst>
          </p:cNvPr>
          <p:cNvSpPr>
            <a:spLocks noGrp="1"/>
          </p:cNvSpPr>
          <p:nvPr>
            <p:ph type="title"/>
          </p:nvPr>
        </p:nvSpPr>
        <p:spPr/>
        <p:txBody>
          <a:bodyPr/>
          <a:lstStyle/>
          <a:p>
            <a:r>
              <a:rPr lang="en-US" dirty="0"/>
              <a:t>Text-generating AI example</a:t>
            </a:r>
          </a:p>
        </p:txBody>
      </p:sp>
      <p:pic>
        <p:nvPicPr>
          <p:cNvPr id="5" name="Picture 4">
            <a:extLst>
              <a:ext uri="{FF2B5EF4-FFF2-40B4-BE49-F238E27FC236}">
                <a16:creationId xmlns:a16="http://schemas.microsoft.com/office/drawing/2014/main" id="{26838D32-7997-2157-0678-C1462D768BB6}"/>
              </a:ext>
            </a:extLst>
          </p:cNvPr>
          <p:cNvPicPr>
            <a:picLocks noChangeAspect="1"/>
          </p:cNvPicPr>
          <p:nvPr/>
        </p:nvPicPr>
        <p:blipFill>
          <a:blip r:embed="rId3">
            <a:extLst>
              <a:ext uri="{28A0092B-C50C-407E-A947-70E740481C1C}">
                <a14:useLocalDpi xmlns:a14="http://schemas.microsoft.com/office/drawing/2010/main" val="0"/>
              </a:ext>
            </a:extLst>
          </a:blip>
          <a:srcRect t="10967"/>
          <a:stretch>
            <a:fillRect/>
          </a:stretch>
        </p:blipFill>
        <p:spPr>
          <a:xfrm>
            <a:off x="2178424" y="1075038"/>
            <a:ext cx="7172235" cy="5005784"/>
          </a:xfrm>
          <a:prstGeom prst="rect">
            <a:avLst/>
          </a:prstGeom>
        </p:spPr>
      </p:pic>
      <p:sp>
        <p:nvSpPr>
          <p:cNvPr id="3" name="TextBox 2">
            <a:extLst>
              <a:ext uri="{FF2B5EF4-FFF2-40B4-BE49-F238E27FC236}">
                <a16:creationId xmlns:a16="http://schemas.microsoft.com/office/drawing/2014/main" id="{B6433EEC-2220-5EB9-628B-5E37F13C55B0}"/>
              </a:ext>
            </a:extLst>
          </p:cNvPr>
          <p:cNvSpPr txBox="1"/>
          <p:nvPr/>
        </p:nvSpPr>
        <p:spPr>
          <a:xfrm>
            <a:off x="10645392" y="5903783"/>
            <a:ext cx="1229451" cy="261610"/>
          </a:xfrm>
          <a:prstGeom prst="rect">
            <a:avLst/>
          </a:prstGeom>
          <a:noFill/>
        </p:spPr>
        <p:txBody>
          <a:bodyPr wrap="square" rtlCol="0">
            <a:spAutoFit/>
          </a:bodyPr>
          <a:lstStyle/>
          <a:p>
            <a:r>
              <a:rPr lang="en-US" sz="1100" b="1" dirty="0"/>
              <a:t>AI used: Gemini</a:t>
            </a:r>
          </a:p>
        </p:txBody>
      </p:sp>
    </p:spTree>
    <p:extLst>
      <p:ext uri="{BB962C8B-B14F-4D97-AF65-F5344CB8AC3E}">
        <p14:creationId xmlns:p14="http://schemas.microsoft.com/office/powerpoint/2010/main" val="1256931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FB736-D0E8-C129-11EC-04DAA8F92930}"/>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7D2F0AE8-DFB1-9CF5-BE01-1289A94D7DAF}"/>
              </a:ext>
            </a:extLst>
          </p:cNvPr>
          <p:cNvSpPr>
            <a:spLocks noChangeArrowheads="1"/>
          </p:cNvSpPr>
          <p:nvPr/>
        </p:nvSpPr>
        <p:spPr bwMode="auto">
          <a:xfrm>
            <a:off x="1466336" y="1323995"/>
            <a:ext cx="9887464"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b="1" dirty="0">
                <a:solidFill>
                  <a:srgbClr val="3C3882"/>
                </a:solidFill>
              </a:rPr>
              <a:t>Prompt: </a:t>
            </a:r>
            <a:r>
              <a:rPr lang="en-US" altLang="en-US" dirty="0"/>
              <a:t>Diverse high school students as different superheroes </a:t>
            </a:r>
            <a:r>
              <a:rPr kumimoji="0" lang="en-US" altLang="en-US" b="0" i="0" u="none" strike="noStrike" cap="none" normalizeH="0" baseline="0" dirty="0">
                <a:ln>
                  <a:noFill/>
                </a:ln>
                <a:effectLst/>
              </a:rPr>
              <a:t>in a realistic image style.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22C16D"/>
                </a:solidFill>
                <a:effectLst/>
              </a:rPr>
              <a:t>ChatGPT response: </a:t>
            </a:r>
            <a:r>
              <a:rPr kumimoji="0" lang="en-US" altLang="en-US" b="0" i="0" u="none" strike="noStrike" cap="none" normalizeH="0" baseline="0" dirty="0">
                <a:ln>
                  <a:noFill/>
                </a:ln>
                <a:effectLst/>
              </a:rPr>
              <a:t>Here are the images of the diverse high school students portrayed as superheroes in a realistic style. Each one showcases their unique powers and abilities, set against a high school campus backdrop. Let me know if you'd like any modifications or additional details!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effectLst/>
            </a:endParaRPr>
          </a:p>
        </p:txBody>
      </p:sp>
      <p:pic>
        <p:nvPicPr>
          <p:cNvPr id="3" name="Picture 2">
            <a:extLst>
              <a:ext uri="{FF2B5EF4-FFF2-40B4-BE49-F238E27FC236}">
                <a16:creationId xmlns:a16="http://schemas.microsoft.com/office/drawing/2014/main" id="{C9DAF8F6-5CD0-E0EE-3F1F-26AA37CCA780}"/>
              </a:ext>
            </a:extLst>
          </p:cNvPr>
          <p:cNvPicPr>
            <a:picLocks noChangeAspect="1"/>
          </p:cNvPicPr>
          <p:nvPr/>
        </p:nvPicPr>
        <p:blipFill>
          <a:blip r:embed="rId3"/>
          <a:stretch>
            <a:fillRect/>
          </a:stretch>
        </p:blipFill>
        <p:spPr>
          <a:xfrm>
            <a:off x="1466336" y="3353752"/>
            <a:ext cx="4034394" cy="2305368"/>
          </a:xfrm>
          <a:prstGeom prst="rect">
            <a:avLst/>
          </a:prstGeom>
        </p:spPr>
      </p:pic>
      <p:pic>
        <p:nvPicPr>
          <p:cNvPr id="5" name="Picture 4">
            <a:extLst>
              <a:ext uri="{FF2B5EF4-FFF2-40B4-BE49-F238E27FC236}">
                <a16:creationId xmlns:a16="http://schemas.microsoft.com/office/drawing/2014/main" id="{EE3B2400-F587-5AD0-3354-EB79FCFF3B4C}"/>
              </a:ext>
            </a:extLst>
          </p:cNvPr>
          <p:cNvPicPr>
            <a:picLocks noChangeAspect="1"/>
          </p:cNvPicPr>
          <p:nvPr/>
        </p:nvPicPr>
        <p:blipFill>
          <a:blip r:embed="rId4"/>
          <a:stretch>
            <a:fillRect/>
          </a:stretch>
        </p:blipFill>
        <p:spPr>
          <a:xfrm>
            <a:off x="6803326" y="3353752"/>
            <a:ext cx="4061801" cy="2321029"/>
          </a:xfrm>
          <a:prstGeom prst="rect">
            <a:avLst/>
          </a:prstGeom>
        </p:spPr>
      </p:pic>
      <p:sp>
        <p:nvSpPr>
          <p:cNvPr id="6" name="Title 5">
            <a:extLst>
              <a:ext uri="{FF2B5EF4-FFF2-40B4-BE49-F238E27FC236}">
                <a16:creationId xmlns:a16="http://schemas.microsoft.com/office/drawing/2014/main" id="{4937F451-A156-DD63-C4F7-16961CDB535A}"/>
              </a:ext>
            </a:extLst>
          </p:cNvPr>
          <p:cNvSpPr>
            <a:spLocks noGrp="1"/>
          </p:cNvSpPr>
          <p:nvPr>
            <p:ph type="title"/>
          </p:nvPr>
        </p:nvSpPr>
        <p:spPr/>
        <p:txBody>
          <a:bodyPr/>
          <a:lstStyle/>
          <a:p>
            <a:r>
              <a:rPr lang="en-US" sz="4800" dirty="0"/>
              <a:t>Image-generating AI</a:t>
            </a:r>
            <a:endParaRPr lang="en-US" dirty="0"/>
          </a:p>
        </p:txBody>
      </p:sp>
    </p:spTree>
    <p:extLst>
      <p:ext uri="{BB962C8B-B14F-4D97-AF65-F5344CB8AC3E}">
        <p14:creationId xmlns:p14="http://schemas.microsoft.com/office/powerpoint/2010/main" val="728584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7F5EC-9DCA-9DA8-A7F3-EF05CDA196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C4ED23-753D-7430-9F92-A728E0B3D02D}"/>
              </a:ext>
            </a:extLst>
          </p:cNvPr>
          <p:cNvSpPr>
            <a:spLocks noGrp="1"/>
          </p:cNvSpPr>
          <p:nvPr>
            <p:ph type="title"/>
          </p:nvPr>
        </p:nvSpPr>
        <p:spPr/>
        <p:txBody>
          <a:bodyPr/>
          <a:lstStyle/>
          <a:p>
            <a:r>
              <a:rPr lang="en-US" sz="4800" dirty="0"/>
              <a:t>Image-generating AI</a:t>
            </a:r>
            <a:endParaRPr lang="en-US" dirty="0"/>
          </a:p>
        </p:txBody>
      </p:sp>
      <p:sp>
        <p:nvSpPr>
          <p:cNvPr id="4" name="Rectangle 1">
            <a:extLst>
              <a:ext uri="{FF2B5EF4-FFF2-40B4-BE49-F238E27FC236}">
                <a16:creationId xmlns:a16="http://schemas.microsoft.com/office/drawing/2014/main" id="{4F7E72A8-B172-FBC3-69F9-2249591F3F16}"/>
              </a:ext>
            </a:extLst>
          </p:cNvPr>
          <p:cNvSpPr>
            <a:spLocks noChangeArrowheads="1"/>
          </p:cNvSpPr>
          <p:nvPr/>
        </p:nvSpPr>
        <p:spPr bwMode="auto">
          <a:xfrm>
            <a:off x="838200" y="1325563"/>
            <a:ext cx="988746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b="1" dirty="0">
                <a:solidFill>
                  <a:srgbClr val="3C3882"/>
                </a:solidFill>
              </a:rPr>
              <a:t>R</a:t>
            </a:r>
            <a:r>
              <a:rPr kumimoji="0" lang="en-US" altLang="en-US" b="1" i="0" u="none" strike="noStrike" cap="none" normalizeH="0" baseline="0" dirty="0">
                <a:ln>
                  <a:noFill/>
                </a:ln>
                <a:solidFill>
                  <a:srgbClr val="3C3882"/>
                </a:solidFill>
                <a:effectLst/>
              </a:rPr>
              <a:t>esponse:</a:t>
            </a:r>
            <a:r>
              <a:rPr kumimoji="0" lang="en-US" altLang="en-US" b="0" i="0" u="none" strike="noStrike" cap="none" normalizeH="0" baseline="0" dirty="0">
                <a:ln>
                  <a:noFill/>
                </a:ln>
                <a:solidFill>
                  <a:srgbClr val="C726C4"/>
                </a:solidFill>
                <a:effectLst/>
              </a:rPr>
              <a:t> </a:t>
            </a:r>
            <a:r>
              <a:rPr kumimoji="0" lang="en-US" altLang="en-US" b="0" i="0" u="none" strike="noStrike" cap="none" normalizeH="0" baseline="0" dirty="0">
                <a:ln>
                  <a:noFill/>
                </a:ln>
                <a:effectLst/>
              </a:rPr>
              <a:t>Great! For the first image, can you have all the students be in business casual clothing and not have any wearing short skirts?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22C16D"/>
                </a:solidFill>
                <a:effectLst/>
              </a:rPr>
              <a:t>ChatGPT response: </a:t>
            </a:r>
            <a:r>
              <a:rPr kumimoji="0" lang="en-US" altLang="en-US" b="0" i="0" u="none" strike="noStrike" cap="none" normalizeH="0" baseline="0" dirty="0">
                <a:ln>
                  <a:noFill/>
                </a:ln>
                <a:effectLst/>
              </a:rPr>
              <a:t>Here's the updated image with all the students in business casual clothing, displaying their superhero abilities in a more subtle way. Let me know if you'd like any further adjustments!</a:t>
            </a:r>
          </a:p>
        </p:txBody>
      </p:sp>
      <p:pic>
        <p:nvPicPr>
          <p:cNvPr id="6" name="Picture 5">
            <a:extLst>
              <a:ext uri="{FF2B5EF4-FFF2-40B4-BE49-F238E27FC236}">
                <a16:creationId xmlns:a16="http://schemas.microsoft.com/office/drawing/2014/main" id="{D5249926-5E64-D466-7DE8-0FD51FBAAAC6}"/>
              </a:ext>
            </a:extLst>
          </p:cNvPr>
          <p:cNvPicPr>
            <a:picLocks noChangeAspect="1"/>
          </p:cNvPicPr>
          <p:nvPr/>
        </p:nvPicPr>
        <p:blipFill>
          <a:blip r:embed="rId3"/>
          <a:stretch>
            <a:fillRect/>
          </a:stretch>
        </p:blipFill>
        <p:spPr>
          <a:xfrm>
            <a:off x="3590379" y="3243549"/>
            <a:ext cx="4675900" cy="2671943"/>
          </a:xfrm>
          <a:prstGeom prst="rect">
            <a:avLst/>
          </a:prstGeom>
        </p:spPr>
      </p:pic>
    </p:spTree>
    <p:extLst>
      <p:ext uri="{BB962C8B-B14F-4D97-AF65-F5344CB8AC3E}">
        <p14:creationId xmlns:p14="http://schemas.microsoft.com/office/powerpoint/2010/main" val="3313709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2BDD1-36BB-B48F-8A8B-D42FD8285A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4172E4-2646-3CFA-A140-BC6F202283A3}"/>
              </a:ext>
            </a:extLst>
          </p:cNvPr>
          <p:cNvSpPr>
            <a:spLocks noGrp="1"/>
          </p:cNvSpPr>
          <p:nvPr>
            <p:ph type="title"/>
          </p:nvPr>
        </p:nvSpPr>
        <p:spPr/>
        <p:txBody>
          <a:bodyPr/>
          <a:lstStyle/>
          <a:p>
            <a:r>
              <a:rPr lang="en-US" sz="4800" dirty="0"/>
              <a:t>AI Head-to-Head </a:t>
            </a:r>
            <a:endParaRPr lang="en-US" dirty="0"/>
          </a:p>
        </p:txBody>
      </p:sp>
      <p:sp>
        <p:nvSpPr>
          <p:cNvPr id="7" name="TextBox 6">
            <a:extLst>
              <a:ext uri="{FF2B5EF4-FFF2-40B4-BE49-F238E27FC236}">
                <a16:creationId xmlns:a16="http://schemas.microsoft.com/office/drawing/2014/main" id="{15B491FC-BE89-E01A-2D68-F1BFA93E166B}"/>
              </a:ext>
            </a:extLst>
          </p:cNvPr>
          <p:cNvSpPr txBox="1"/>
          <p:nvPr/>
        </p:nvSpPr>
        <p:spPr>
          <a:xfrm>
            <a:off x="838199" y="1166780"/>
            <a:ext cx="10515599" cy="369332"/>
          </a:xfrm>
          <a:prstGeom prst="rect">
            <a:avLst/>
          </a:prstGeom>
          <a:noFill/>
        </p:spPr>
        <p:txBody>
          <a:bodyPr wrap="square">
            <a:spAutoFit/>
          </a:bodyPr>
          <a:lstStyle/>
          <a:p>
            <a:r>
              <a:rPr lang="en-US" dirty="0"/>
              <a:t>Prompt: Create a fierce dragon mascot image for a high school.</a:t>
            </a:r>
          </a:p>
        </p:txBody>
      </p:sp>
      <p:sp>
        <p:nvSpPr>
          <p:cNvPr id="12" name="TextBox 11">
            <a:extLst>
              <a:ext uri="{FF2B5EF4-FFF2-40B4-BE49-F238E27FC236}">
                <a16:creationId xmlns:a16="http://schemas.microsoft.com/office/drawing/2014/main" id="{1A852CA9-0B82-2D03-A1AA-AAA2D3622C51}"/>
              </a:ext>
            </a:extLst>
          </p:cNvPr>
          <p:cNvSpPr txBox="1"/>
          <p:nvPr/>
        </p:nvSpPr>
        <p:spPr>
          <a:xfrm>
            <a:off x="554299" y="4619408"/>
            <a:ext cx="2124108" cy="369332"/>
          </a:xfrm>
          <a:prstGeom prst="rect">
            <a:avLst/>
          </a:prstGeom>
          <a:noFill/>
        </p:spPr>
        <p:txBody>
          <a:bodyPr wrap="none" rtlCol="0">
            <a:spAutoFit/>
          </a:bodyPr>
          <a:lstStyle/>
          <a:p>
            <a:r>
              <a:rPr lang="en-US" dirty="0"/>
              <a:t>Co-Pilot (Microsoft)</a:t>
            </a:r>
          </a:p>
        </p:txBody>
      </p:sp>
      <p:sp>
        <p:nvSpPr>
          <p:cNvPr id="13" name="TextBox 12">
            <a:extLst>
              <a:ext uri="{FF2B5EF4-FFF2-40B4-BE49-F238E27FC236}">
                <a16:creationId xmlns:a16="http://schemas.microsoft.com/office/drawing/2014/main" id="{9210168C-4ABA-E82B-51BD-CA29C3A0207D}"/>
              </a:ext>
            </a:extLst>
          </p:cNvPr>
          <p:cNvSpPr txBox="1"/>
          <p:nvPr/>
        </p:nvSpPr>
        <p:spPr>
          <a:xfrm>
            <a:off x="8860589" y="4619408"/>
            <a:ext cx="1994970" cy="369332"/>
          </a:xfrm>
          <a:prstGeom prst="rect">
            <a:avLst/>
          </a:prstGeom>
          <a:noFill/>
        </p:spPr>
        <p:txBody>
          <a:bodyPr wrap="none" rtlCol="0">
            <a:spAutoFit/>
          </a:bodyPr>
          <a:lstStyle/>
          <a:p>
            <a:r>
              <a:rPr lang="en-US" dirty="0"/>
              <a:t>ChatGPT (OpenAI)</a:t>
            </a:r>
          </a:p>
        </p:txBody>
      </p:sp>
      <p:sp>
        <p:nvSpPr>
          <p:cNvPr id="14" name="TextBox 13">
            <a:extLst>
              <a:ext uri="{FF2B5EF4-FFF2-40B4-BE49-F238E27FC236}">
                <a16:creationId xmlns:a16="http://schemas.microsoft.com/office/drawing/2014/main" id="{4DD05A73-200B-5C5C-A90C-387C14EF930E}"/>
              </a:ext>
            </a:extLst>
          </p:cNvPr>
          <p:cNvSpPr txBox="1"/>
          <p:nvPr/>
        </p:nvSpPr>
        <p:spPr>
          <a:xfrm>
            <a:off x="3562122" y="4619408"/>
            <a:ext cx="2704523" cy="369332"/>
          </a:xfrm>
          <a:prstGeom prst="rect">
            <a:avLst/>
          </a:prstGeom>
          <a:noFill/>
        </p:spPr>
        <p:txBody>
          <a:bodyPr wrap="none" rtlCol="0">
            <a:spAutoFit/>
          </a:bodyPr>
          <a:lstStyle/>
          <a:p>
            <a:r>
              <a:rPr lang="en-US" dirty="0"/>
              <a:t>Imagen (Gemini - Google)</a:t>
            </a:r>
          </a:p>
        </p:txBody>
      </p:sp>
      <p:pic>
        <p:nvPicPr>
          <p:cNvPr id="5" name="Picture 4" descr="A green dragon with sharp claws and sharp wings&#10;&#10;AI-generated content may be incorrect.">
            <a:extLst>
              <a:ext uri="{FF2B5EF4-FFF2-40B4-BE49-F238E27FC236}">
                <a16:creationId xmlns:a16="http://schemas.microsoft.com/office/drawing/2014/main" id="{38BBAA9A-7F91-7CCD-9C86-7D3F5D95E7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625" y="1733469"/>
            <a:ext cx="2785241" cy="2785241"/>
          </a:xfrm>
          <a:prstGeom prst="rect">
            <a:avLst/>
          </a:prstGeom>
        </p:spPr>
      </p:pic>
      <p:pic>
        <p:nvPicPr>
          <p:cNvPr id="8" name="Picture 7" descr="A green dragon holding a basketball&#10;&#10;AI-generated content may be incorrect.">
            <a:extLst>
              <a:ext uri="{FF2B5EF4-FFF2-40B4-BE49-F238E27FC236}">
                <a16:creationId xmlns:a16="http://schemas.microsoft.com/office/drawing/2014/main" id="{EC6D898C-2168-1F5E-7D8A-7C0025CE9A21}"/>
              </a:ext>
            </a:extLst>
          </p:cNvPr>
          <p:cNvPicPr>
            <a:picLocks noChangeAspect="1"/>
          </p:cNvPicPr>
          <p:nvPr/>
        </p:nvPicPr>
        <p:blipFill>
          <a:blip r:embed="rId4"/>
          <a:stretch>
            <a:fillRect/>
          </a:stretch>
        </p:blipFill>
        <p:spPr>
          <a:xfrm>
            <a:off x="375744" y="1734994"/>
            <a:ext cx="2752921" cy="2752921"/>
          </a:xfrm>
          <a:prstGeom prst="rect">
            <a:avLst/>
          </a:prstGeom>
        </p:spPr>
      </p:pic>
      <p:pic>
        <p:nvPicPr>
          <p:cNvPr id="18" name="Picture 17" descr="A cartoon of a dragon with horns and claws&#10;&#10;AI-generated content may be incorrect.">
            <a:extLst>
              <a:ext uri="{FF2B5EF4-FFF2-40B4-BE49-F238E27FC236}">
                <a16:creationId xmlns:a16="http://schemas.microsoft.com/office/drawing/2014/main" id="{EF767FA3-7C42-8031-DEBD-A536F4A944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9459" y="1733469"/>
            <a:ext cx="2785240" cy="2785240"/>
          </a:xfrm>
          <a:prstGeom prst="rect">
            <a:avLst/>
          </a:prstGeom>
        </p:spPr>
      </p:pic>
      <p:pic>
        <p:nvPicPr>
          <p:cNvPr id="20" name="Picture 19" descr="A cartoon of a dragon&#10;&#10;AI-generated content may be incorrect.">
            <a:extLst>
              <a:ext uri="{FF2B5EF4-FFF2-40B4-BE49-F238E27FC236}">
                <a16:creationId xmlns:a16="http://schemas.microsoft.com/office/drawing/2014/main" id="{B290D1B5-EE90-AA71-BB6C-A0943D44F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7693" y="1733469"/>
            <a:ext cx="2785240" cy="2785240"/>
          </a:xfrm>
          <a:prstGeom prst="rect">
            <a:avLst/>
          </a:prstGeom>
        </p:spPr>
      </p:pic>
    </p:spTree>
    <p:extLst>
      <p:ext uri="{BB962C8B-B14F-4D97-AF65-F5344CB8AC3E}">
        <p14:creationId xmlns:p14="http://schemas.microsoft.com/office/powerpoint/2010/main" val="1111738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DA8F9-E730-2EB7-7DB5-C409A07417D1}"/>
              </a:ext>
            </a:extLst>
          </p:cNvPr>
          <p:cNvSpPr>
            <a:spLocks noGrp="1"/>
          </p:cNvSpPr>
          <p:nvPr>
            <p:ph type="title"/>
          </p:nvPr>
        </p:nvSpPr>
        <p:spPr/>
        <p:txBody>
          <a:bodyPr/>
          <a:lstStyle/>
          <a:p>
            <a:r>
              <a:rPr lang="en-US" dirty="0"/>
              <a:t>Prompt Engineering: Let’s try it!</a:t>
            </a:r>
          </a:p>
        </p:txBody>
      </p:sp>
      <p:sp>
        <p:nvSpPr>
          <p:cNvPr id="3" name="Content Placeholder 2">
            <a:extLst>
              <a:ext uri="{FF2B5EF4-FFF2-40B4-BE49-F238E27FC236}">
                <a16:creationId xmlns:a16="http://schemas.microsoft.com/office/drawing/2014/main" id="{20BCEBF2-9523-109D-A657-595E232A68B6}"/>
              </a:ext>
            </a:extLst>
          </p:cNvPr>
          <p:cNvSpPr>
            <a:spLocks noGrp="1"/>
          </p:cNvSpPr>
          <p:nvPr>
            <p:ph idx="1"/>
          </p:nvPr>
        </p:nvSpPr>
        <p:spPr>
          <a:xfrm>
            <a:off x="838200" y="1215831"/>
            <a:ext cx="10515600" cy="4116190"/>
          </a:xfrm>
        </p:spPr>
        <p:txBody>
          <a:bodyPr>
            <a:normAutofit fontScale="92500" lnSpcReduction="20000"/>
          </a:bodyPr>
          <a:lstStyle/>
          <a:p>
            <a:pPr marL="0" indent="0">
              <a:buNone/>
            </a:pPr>
            <a:r>
              <a:rPr lang="en-US" sz="3300" dirty="0"/>
              <a:t>Open a new browser tab and go to one of the following:</a:t>
            </a:r>
          </a:p>
          <a:p>
            <a:pPr lvl="1"/>
            <a:r>
              <a:rPr lang="en-US" sz="2800" dirty="0">
                <a:hlinkClick r:id="rId3"/>
              </a:rPr>
              <a:t>https://gemini.google.com/app</a:t>
            </a:r>
            <a:endParaRPr lang="en-US" sz="2800" dirty="0"/>
          </a:p>
          <a:p>
            <a:pPr lvl="1"/>
            <a:r>
              <a:rPr lang="en-US" sz="2800" dirty="0">
                <a:hlinkClick r:id="rId4"/>
              </a:rPr>
              <a:t>https://chatgpt.com/</a:t>
            </a:r>
            <a:endParaRPr lang="en-US" sz="2800" dirty="0"/>
          </a:p>
          <a:p>
            <a:pPr lvl="1"/>
            <a:r>
              <a:rPr lang="en-US" sz="2800" dirty="0">
                <a:hlinkClick r:id="rId5"/>
              </a:rPr>
              <a:t>https://copilot.microsoft.com/</a:t>
            </a:r>
            <a:endParaRPr lang="en-US" sz="2800" dirty="0"/>
          </a:p>
          <a:p>
            <a:pPr marL="0" indent="0">
              <a:buNone/>
            </a:pPr>
            <a:endParaRPr lang="en-US" sz="1900" dirty="0"/>
          </a:p>
          <a:p>
            <a:pPr marL="0" indent="0">
              <a:buNone/>
            </a:pPr>
            <a:r>
              <a:rPr lang="en-US" sz="3300" dirty="0"/>
              <a:t>Choose one of the following projects:</a:t>
            </a:r>
          </a:p>
          <a:p>
            <a:pPr lvl="1"/>
            <a:r>
              <a:rPr lang="en-US" sz="2800" dirty="0"/>
              <a:t>Creating a mobile-based business</a:t>
            </a:r>
          </a:p>
          <a:p>
            <a:pPr lvl="1"/>
            <a:r>
              <a:rPr lang="en-US" sz="2800" dirty="0"/>
              <a:t>Planning a fundraiser for a charity </a:t>
            </a:r>
          </a:p>
          <a:p>
            <a:pPr marL="0" indent="0">
              <a:buNone/>
            </a:pPr>
            <a:endParaRPr lang="en-US" sz="1600" dirty="0"/>
          </a:p>
          <a:p>
            <a:pPr marL="0" indent="0">
              <a:buNone/>
            </a:pPr>
            <a:r>
              <a:rPr lang="en-US" dirty="0"/>
              <a:t>Using AI prompts, brainstorm and refine the business or event theme and create a logo for it.</a:t>
            </a:r>
          </a:p>
        </p:txBody>
      </p:sp>
      <p:sp>
        <p:nvSpPr>
          <p:cNvPr id="5" name="TextBox 4">
            <a:extLst>
              <a:ext uri="{FF2B5EF4-FFF2-40B4-BE49-F238E27FC236}">
                <a16:creationId xmlns:a16="http://schemas.microsoft.com/office/drawing/2014/main" id="{A8E685C5-D2AA-9433-AED7-7D069DCA6D59}"/>
              </a:ext>
            </a:extLst>
          </p:cNvPr>
          <p:cNvSpPr txBox="1"/>
          <p:nvPr/>
        </p:nvSpPr>
        <p:spPr>
          <a:xfrm>
            <a:off x="523998" y="5332021"/>
            <a:ext cx="11144003" cy="646331"/>
          </a:xfrm>
          <a:prstGeom prst="rect">
            <a:avLst/>
          </a:prstGeom>
          <a:noFill/>
        </p:spPr>
        <p:txBody>
          <a:bodyPr wrap="square">
            <a:spAutoFit/>
          </a:bodyPr>
          <a:lstStyle/>
          <a:p>
            <a:pPr marL="0" indent="0">
              <a:buNone/>
            </a:pPr>
            <a:r>
              <a:rPr lang="en-US" sz="3600" b="1" dirty="0"/>
              <a:t>What do you think about what the AI tool generated?</a:t>
            </a:r>
          </a:p>
        </p:txBody>
      </p:sp>
      <p:pic>
        <p:nvPicPr>
          <p:cNvPr id="6" name="Picture 5">
            <a:extLst>
              <a:ext uri="{FF2B5EF4-FFF2-40B4-BE49-F238E27FC236}">
                <a16:creationId xmlns:a16="http://schemas.microsoft.com/office/drawing/2014/main" id="{CBCD58C9-799F-8267-0429-6B980E7CAA5A}"/>
              </a:ext>
            </a:extLst>
          </p:cNvPr>
          <p:cNvPicPr>
            <a:picLocks noChangeAspect="1"/>
          </p:cNvPicPr>
          <p:nvPr/>
        </p:nvPicPr>
        <p:blipFill>
          <a:blip r:embed="rId6"/>
          <a:stretch>
            <a:fillRect/>
          </a:stretch>
        </p:blipFill>
        <p:spPr>
          <a:xfrm>
            <a:off x="7424879" y="2948077"/>
            <a:ext cx="2169176" cy="1220161"/>
          </a:xfrm>
          <a:prstGeom prst="rect">
            <a:avLst/>
          </a:prstGeom>
        </p:spPr>
      </p:pic>
      <p:pic>
        <p:nvPicPr>
          <p:cNvPr id="8" name="Picture 7">
            <a:extLst>
              <a:ext uri="{FF2B5EF4-FFF2-40B4-BE49-F238E27FC236}">
                <a16:creationId xmlns:a16="http://schemas.microsoft.com/office/drawing/2014/main" id="{E35C4DDD-941B-844B-DD5A-E92B55E96666}"/>
              </a:ext>
            </a:extLst>
          </p:cNvPr>
          <p:cNvPicPr>
            <a:picLocks noChangeAspect="1"/>
          </p:cNvPicPr>
          <p:nvPr/>
        </p:nvPicPr>
        <p:blipFill>
          <a:blip r:embed="rId7"/>
          <a:stretch>
            <a:fillRect/>
          </a:stretch>
        </p:blipFill>
        <p:spPr>
          <a:xfrm>
            <a:off x="9915895" y="2948078"/>
            <a:ext cx="1752105" cy="1245572"/>
          </a:xfrm>
          <a:prstGeom prst="rect">
            <a:avLst/>
          </a:prstGeom>
        </p:spPr>
      </p:pic>
    </p:spTree>
    <p:extLst>
      <p:ext uri="{BB962C8B-B14F-4D97-AF65-F5344CB8AC3E}">
        <p14:creationId xmlns:p14="http://schemas.microsoft.com/office/powerpoint/2010/main" val="2630961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ADA3-FDEA-246D-1549-BED54033C86E}"/>
              </a:ext>
            </a:extLst>
          </p:cNvPr>
          <p:cNvSpPr>
            <a:spLocks noGrp="1"/>
          </p:cNvSpPr>
          <p:nvPr>
            <p:ph type="title"/>
          </p:nvPr>
        </p:nvSpPr>
        <p:spPr/>
        <p:txBody>
          <a:bodyPr/>
          <a:lstStyle/>
          <a:p>
            <a:r>
              <a:rPr lang="en-US" dirty="0"/>
              <a:t>HOW TO USE THIS TEMPLATE</a:t>
            </a:r>
          </a:p>
        </p:txBody>
      </p:sp>
      <p:sp>
        <p:nvSpPr>
          <p:cNvPr id="3" name="Content Placeholder 2">
            <a:extLst>
              <a:ext uri="{FF2B5EF4-FFF2-40B4-BE49-F238E27FC236}">
                <a16:creationId xmlns:a16="http://schemas.microsoft.com/office/drawing/2014/main" id="{45F80C44-E375-C081-E292-5DB756B8CB5D}"/>
              </a:ext>
            </a:extLst>
          </p:cNvPr>
          <p:cNvSpPr>
            <a:spLocks noGrp="1"/>
          </p:cNvSpPr>
          <p:nvPr>
            <p:ph idx="1"/>
          </p:nvPr>
        </p:nvSpPr>
        <p:spPr>
          <a:xfrm>
            <a:off x="838200" y="1215831"/>
            <a:ext cx="10767646" cy="4580058"/>
          </a:xfrm>
        </p:spPr>
        <p:txBody>
          <a:bodyPr vert="horz" lIns="91440" tIns="45720" rIns="91440" bIns="45720" rtlCol="0" anchor="t">
            <a:normAutofit lnSpcReduction="10000"/>
          </a:bodyPr>
          <a:lstStyle/>
          <a:p>
            <a:r>
              <a:rPr lang="en-US" dirty="0"/>
              <a:t>This skills workshop can be delivered by a partner or could be co-presented (educator &amp; partner)</a:t>
            </a:r>
          </a:p>
          <a:p>
            <a:r>
              <a:rPr lang="en-US" dirty="0"/>
              <a:t>Skills workshops count as a Career Exploration activity</a:t>
            </a:r>
          </a:p>
          <a:p>
            <a:r>
              <a:rPr lang="en-US" dirty="0"/>
              <a:t>Slides you’re not using can be hidden or deleted</a:t>
            </a:r>
          </a:p>
          <a:p>
            <a:r>
              <a:rPr lang="en-US"/>
              <a:t>Each slide has speaker notes that can be customized and a </a:t>
            </a:r>
            <a:r>
              <a:rPr lang="en-US" dirty="0">
                <a:hlinkClick r:id="rId2"/>
              </a:rPr>
              <a:t>facilitation guide</a:t>
            </a:r>
            <a:endParaRPr lang="en-US" dirty="0"/>
          </a:p>
          <a:p>
            <a:r>
              <a:rPr lang="en-US" dirty="0"/>
              <a:t>The length of the activities can be adjusted as needed </a:t>
            </a:r>
          </a:p>
        </p:txBody>
      </p:sp>
    </p:spTree>
    <p:extLst>
      <p:ext uri="{BB962C8B-B14F-4D97-AF65-F5344CB8AC3E}">
        <p14:creationId xmlns:p14="http://schemas.microsoft.com/office/powerpoint/2010/main" val="3940944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A0CDD-5B3C-19FE-2207-B17530758B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DF0F1D-6286-921C-7802-C9D1E1027C4F}"/>
              </a:ext>
            </a:extLst>
          </p:cNvPr>
          <p:cNvSpPr>
            <a:spLocks noGrp="1"/>
          </p:cNvSpPr>
          <p:nvPr>
            <p:ph type="title"/>
          </p:nvPr>
        </p:nvSpPr>
        <p:spPr>
          <a:xfrm>
            <a:off x="1508312" y="2489982"/>
            <a:ext cx="9999060" cy="1325563"/>
          </a:xfrm>
        </p:spPr>
        <p:txBody>
          <a:bodyPr>
            <a:normAutofit fontScale="90000"/>
          </a:bodyPr>
          <a:lstStyle/>
          <a:p>
            <a:r>
              <a:rPr lang="en-US" sz="6000" dirty="0"/>
              <a:t>Why Prompt Engineering &amp; Other AI Skills Matter in Careers </a:t>
            </a:r>
          </a:p>
        </p:txBody>
      </p:sp>
    </p:spTree>
    <p:extLst>
      <p:ext uri="{BB962C8B-B14F-4D97-AF65-F5344CB8AC3E}">
        <p14:creationId xmlns:p14="http://schemas.microsoft.com/office/powerpoint/2010/main" val="1045206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AB416-A452-6665-F196-8F42F49E76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DFCF84-55C4-68B9-E746-2157FD2B5235}"/>
              </a:ext>
            </a:extLst>
          </p:cNvPr>
          <p:cNvSpPr>
            <a:spLocks noGrp="1"/>
          </p:cNvSpPr>
          <p:nvPr>
            <p:ph type="title"/>
          </p:nvPr>
        </p:nvSpPr>
        <p:spPr>
          <a:xfrm>
            <a:off x="2307101" y="237805"/>
            <a:ext cx="9355015" cy="1325563"/>
          </a:xfrm>
        </p:spPr>
        <p:txBody>
          <a:bodyPr>
            <a:noAutofit/>
          </a:bodyPr>
          <a:lstStyle/>
          <a:p>
            <a:r>
              <a:rPr lang="en-US" sz="3200" dirty="0"/>
              <a:t>What percentage of business leaders are more likely to hire a less experienced candidate with AI skills than a more experienced one without them?</a:t>
            </a:r>
          </a:p>
        </p:txBody>
      </p:sp>
      <p:sp>
        <p:nvSpPr>
          <p:cNvPr id="4" name="TextBox 3">
            <a:extLst>
              <a:ext uri="{FF2B5EF4-FFF2-40B4-BE49-F238E27FC236}">
                <a16:creationId xmlns:a16="http://schemas.microsoft.com/office/drawing/2014/main" id="{B9FDB036-6A1E-68AD-5C24-CBEC7C8EAE84}"/>
              </a:ext>
            </a:extLst>
          </p:cNvPr>
          <p:cNvSpPr txBox="1"/>
          <p:nvPr/>
        </p:nvSpPr>
        <p:spPr>
          <a:xfrm>
            <a:off x="1279980" y="1811494"/>
            <a:ext cx="7503410" cy="3508653"/>
          </a:xfrm>
          <a:prstGeom prst="rect">
            <a:avLst/>
          </a:prstGeom>
          <a:noFill/>
        </p:spPr>
        <p:txBody>
          <a:bodyPr wrap="square" rtlCol="0">
            <a:spAutoFit/>
          </a:bodyPr>
          <a:lstStyle/>
          <a:p>
            <a:pPr marL="342900" indent="-342900">
              <a:spcAft>
                <a:spcPts val="1200"/>
              </a:spcAft>
              <a:buFont typeface="+mj-lt"/>
              <a:buAutoNum type="alphaUcPeriod"/>
            </a:pPr>
            <a:r>
              <a:rPr lang="en-US" sz="4800" dirty="0"/>
              <a:t>   20%</a:t>
            </a:r>
          </a:p>
          <a:p>
            <a:pPr marL="342900" indent="-342900">
              <a:spcAft>
                <a:spcPts val="1200"/>
              </a:spcAft>
              <a:buFont typeface="+mj-lt"/>
              <a:buAutoNum type="alphaUcPeriod"/>
            </a:pPr>
            <a:r>
              <a:rPr lang="en-US" sz="4800" dirty="0"/>
              <a:t>   57%</a:t>
            </a:r>
          </a:p>
          <a:p>
            <a:pPr marL="342900" indent="-342900">
              <a:spcAft>
                <a:spcPts val="1200"/>
              </a:spcAft>
              <a:buFont typeface="+mj-lt"/>
              <a:buAutoNum type="alphaUcPeriod"/>
            </a:pPr>
            <a:r>
              <a:rPr lang="en-US" sz="4800" dirty="0"/>
              <a:t>   71%</a:t>
            </a:r>
          </a:p>
          <a:p>
            <a:pPr marL="342900" indent="-342900">
              <a:spcAft>
                <a:spcPts val="1200"/>
              </a:spcAft>
              <a:buFont typeface="+mj-lt"/>
              <a:buAutoNum type="alphaUcPeriod"/>
            </a:pPr>
            <a:r>
              <a:rPr lang="en-US" sz="4800" dirty="0"/>
              <a:t>   95%</a:t>
            </a:r>
          </a:p>
        </p:txBody>
      </p:sp>
      <p:sp>
        <p:nvSpPr>
          <p:cNvPr id="5" name="Rectangle 4">
            <a:extLst>
              <a:ext uri="{FF2B5EF4-FFF2-40B4-BE49-F238E27FC236}">
                <a16:creationId xmlns:a16="http://schemas.microsoft.com/office/drawing/2014/main" id="{33AC4CB3-75D4-2494-5404-AF57C4EC569C}"/>
              </a:ext>
            </a:extLst>
          </p:cNvPr>
          <p:cNvSpPr/>
          <p:nvPr/>
        </p:nvSpPr>
        <p:spPr>
          <a:xfrm>
            <a:off x="1279980" y="3676140"/>
            <a:ext cx="5673832" cy="644353"/>
          </a:xfrm>
          <a:prstGeom prst="rect">
            <a:avLst/>
          </a:prstGeom>
          <a:noFill/>
          <a:ln w="76200">
            <a:solidFill>
              <a:srgbClr val="22C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915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A5D1D-C72B-A9F6-31C5-7E2667C437D2}"/>
              </a:ext>
            </a:extLst>
          </p:cNvPr>
          <p:cNvSpPr>
            <a:spLocks noGrp="1"/>
          </p:cNvSpPr>
          <p:nvPr>
            <p:ph type="title"/>
          </p:nvPr>
        </p:nvSpPr>
        <p:spPr>
          <a:xfrm>
            <a:off x="2285806" y="0"/>
            <a:ext cx="9067994" cy="1325563"/>
          </a:xfrm>
        </p:spPr>
        <p:txBody>
          <a:bodyPr>
            <a:normAutofit/>
          </a:bodyPr>
          <a:lstStyle/>
          <a:p>
            <a:r>
              <a:rPr lang="en-US" dirty="0"/>
              <a:t>Employers value AI skills</a:t>
            </a:r>
          </a:p>
        </p:txBody>
      </p:sp>
      <p:pic>
        <p:nvPicPr>
          <p:cNvPr id="3" name="Picture 2" descr="A black letter on a white background&#10;&#10;AI-generated content may be incorrect.">
            <a:extLst>
              <a:ext uri="{FF2B5EF4-FFF2-40B4-BE49-F238E27FC236}">
                <a16:creationId xmlns:a16="http://schemas.microsoft.com/office/drawing/2014/main" id="{8BB3EA7D-1970-029F-F1D8-C5C7BD9DA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9867" y="1532913"/>
            <a:ext cx="3248867" cy="462153"/>
          </a:xfrm>
          <a:prstGeom prst="rect">
            <a:avLst/>
          </a:prstGeom>
        </p:spPr>
      </p:pic>
      <p:pic>
        <p:nvPicPr>
          <p:cNvPr id="4" name="Picture 3" descr="A person in a white coat&#10;&#10;AI-generated content may be incorrect.">
            <a:extLst>
              <a:ext uri="{FF2B5EF4-FFF2-40B4-BE49-F238E27FC236}">
                <a16:creationId xmlns:a16="http://schemas.microsoft.com/office/drawing/2014/main" id="{83E9FADB-12FE-B209-D2A4-FE290ADCBF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853" y="1995066"/>
            <a:ext cx="3787966" cy="3470317"/>
          </a:xfrm>
          <a:prstGeom prst="rect">
            <a:avLst/>
          </a:prstGeom>
        </p:spPr>
      </p:pic>
      <p:pic>
        <p:nvPicPr>
          <p:cNvPr id="5" name="Picture 4" descr="A screenshot of a graph&#10;&#10;AI-generated content may be incorrect.">
            <a:extLst>
              <a:ext uri="{FF2B5EF4-FFF2-40B4-BE49-F238E27FC236}">
                <a16:creationId xmlns:a16="http://schemas.microsoft.com/office/drawing/2014/main" id="{DBBAFC2D-C885-4966-1C7E-95F4B43352F9}"/>
              </a:ext>
            </a:extLst>
          </p:cNvPr>
          <p:cNvPicPr>
            <a:picLocks noChangeAspect="1"/>
          </p:cNvPicPr>
          <p:nvPr/>
        </p:nvPicPr>
        <p:blipFill>
          <a:blip r:embed="rId5">
            <a:extLst>
              <a:ext uri="{28A0092B-C50C-407E-A947-70E740481C1C}">
                <a14:useLocalDpi xmlns:a14="http://schemas.microsoft.com/office/drawing/2010/main" val="0"/>
              </a:ext>
            </a:extLst>
          </a:blip>
          <a:srcRect l="12710" t="24773" r="61471"/>
          <a:stretch>
            <a:fillRect/>
          </a:stretch>
        </p:blipFill>
        <p:spPr>
          <a:xfrm>
            <a:off x="9271549" y="319578"/>
            <a:ext cx="2827343" cy="5287379"/>
          </a:xfrm>
          <a:prstGeom prst="rect">
            <a:avLst/>
          </a:prstGeom>
        </p:spPr>
      </p:pic>
      <p:pic>
        <p:nvPicPr>
          <p:cNvPr id="6" name="Picture 5" descr="A screenshot of a graph&#10;&#10;AI-generated content may be incorrect.">
            <a:extLst>
              <a:ext uri="{FF2B5EF4-FFF2-40B4-BE49-F238E27FC236}">
                <a16:creationId xmlns:a16="http://schemas.microsoft.com/office/drawing/2014/main" id="{E5DC98CC-0981-18B6-AD27-57E642E06BC9}"/>
              </a:ext>
            </a:extLst>
          </p:cNvPr>
          <p:cNvPicPr>
            <a:picLocks noChangeAspect="1"/>
          </p:cNvPicPr>
          <p:nvPr/>
        </p:nvPicPr>
        <p:blipFill>
          <a:blip r:embed="rId5">
            <a:extLst>
              <a:ext uri="{28A0092B-C50C-407E-A947-70E740481C1C}">
                <a14:useLocalDpi xmlns:a14="http://schemas.microsoft.com/office/drawing/2010/main" val="0"/>
              </a:ext>
            </a:extLst>
          </a:blip>
          <a:srcRect r="65497" b="92320"/>
          <a:stretch/>
        </p:blipFill>
        <p:spPr>
          <a:xfrm>
            <a:off x="9400578" y="5802376"/>
            <a:ext cx="2569286" cy="367077"/>
          </a:xfrm>
          <a:prstGeom prst="rect">
            <a:avLst/>
          </a:prstGeom>
        </p:spPr>
      </p:pic>
      <p:pic>
        <p:nvPicPr>
          <p:cNvPr id="9" name="Picture 8" descr="A screenshot of a graph&#10;&#10;AI-generated content may be incorrect.">
            <a:extLst>
              <a:ext uri="{FF2B5EF4-FFF2-40B4-BE49-F238E27FC236}">
                <a16:creationId xmlns:a16="http://schemas.microsoft.com/office/drawing/2014/main" id="{0D1A967D-8F33-F357-0EFE-9BA48A69E4DC}"/>
              </a:ext>
            </a:extLst>
          </p:cNvPr>
          <p:cNvPicPr>
            <a:picLocks noChangeAspect="1"/>
          </p:cNvPicPr>
          <p:nvPr/>
        </p:nvPicPr>
        <p:blipFill>
          <a:blip r:embed="rId5">
            <a:extLst>
              <a:ext uri="{28A0092B-C50C-407E-A947-70E740481C1C}">
                <a14:useLocalDpi xmlns:a14="http://schemas.microsoft.com/office/drawing/2010/main" val="0"/>
              </a:ext>
            </a:extLst>
          </a:blip>
          <a:srcRect l="39447" t="38750" r="27846" b="11994"/>
          <a:stretch>
            <a:fillRect/>
          </a:stretch>
        </p:blipFill>
        <p:spPr>
          <a:xfrm>
            <a:off x="5216901" y="1529885"/>
            <a:ext cx="2965898" cy="2866767"/>
          </a:xfrm>
          <a:prstGeom prst="rect">
            <a:avLst/>
          </a:prstGeom>
        </p:spPr>
      </p:pic>
      <p:pic>
        <p:nvPicPr>
          <p:cNvPr id="10" name="Picture 9" descr="A screenshot of a graph&#10;&#10;AI-generated content may be incorrect.">
            <a:extLst>
              <a:ext uri="{FF2B5EF4-FFF2-40B4-BE49-F238E27FC236}">
                <a16:creationId xmlns:a16="http://schemas.microsoft.com/office/drawing/2014/main" id="{21823015-E8D1-E4C8-3E02-BC759B1C124E}"/>
              </a:ext>
            </a:extLst>
          </p:cNvPr>
          <p:cNvPicPr>
            <a:picLocks noChangeAspect="1"/>
          </p:cNvPicPr>
          <p:nvPr/>
        </p:nvPicPr>
        <p:blipFill>
          <a:blip r:embed="rId5">
            <a:extLst>
              <a:ext uri="{28A0092B-C50C-407E-A947-70E740481C1C}">
                <a14:useLocalDpi xmlns:a14="http://schemas.microsoft.com/office/drawing/2010/main" val="0"/>
              </a:ext>
            </a:extLst>
          </a:blip>
          <a:srcRect l="72383" t="52867" r="1" b="27997"/>
          <a:stretch>
            <a:fillRect/>
          </a:stretch>
        </p:blipFill>
        <p:spPr>
          <a:xfrm>
            <a:off x="5728380" y="4347993"/>
            <a:ext cx="2504263" cy="1113693"/>
          </a:xfrm>
          <a:prstGeom prst="rect">
            <a:avLst/>
          </a:prstGeom>
        </p:spPr>
      </p:pic>
    </p:spTree>
    <p:extLst>
      <p:ext uri="{BB962C8B-B14F-4D97-AF65-F5344CB8AC3E}">
        <p14:creationId xmlns:p14="http://schemas.microsoft.com/office/powerpoint/2010/main" val="522105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47B13-7B57-0512-FCD9-6EB622E927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2B08CF-2966-0786-7D52-77E21DB5D0DF}"/>
              </a:ext>
            </a:extLst>
          </p:cNvPr>
          <p:cNvSpPr>
            <a:spLocks noGrp="1"/>
          </p:cNvSpPr>
          <p:nvPr>
            <p:ph type="title"/>
          </p:nvPr>
        </p:nvSpPr>
        <p:spPr>
          <a:xfrm>
            <a:off x="2285806" y="175964"/>
            <a:ext cx="9067994" cy="1416016"/>
          </a:xfrm>
        </p:spPr>
        <p:txBody>
          <a:bodyPr>
            <a:normAutofit/>
          </a:bodyPr>
          <a:lstStyle/>
          <a:p>
            <a:r>
              <a:rPr lang="en-US" dirty="0"/>
              <a:t>…but employers also still value human skills</a:t>
            </a:r>
          </a:p>
        </p:txBody>
      </p:sp>
      <p:pic>
        <p:nvPicPr>
          <p:cNvPr id="7" name="Picture 6" descr="A black text on a white background&#10;&#10;AI-generated content may be incorrect.">
            <a:extLst>
              <a:ext uri="{FF2B5EF4-FFF2-40B4-BE49-F238E27FC236}">
                <a16:creationId xmlns:a16="http://schemas.microsoft.com/office/drawing/2014/main" id="{14979E3D-EEBD-4FBB-7EF9-EAD95056C5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6578" y="4981899"/>
            <a:ext cx="3866993" cy="504687"/>
          </a:xfrm>
          <a:prstGeom prst="rect">
            <a:avLst/>
          </a:prstGeom>
        </p:spPr>
      </p:pic>
      <p:pic>
        <p:nvPicPr>
          <p:cNvPr id="8" name="Picture 7" descr="A logo with a blue circle&#10;&#10;AI-generated content may be incorrect.">
            <a:extLst>
              <a:ext uri="{FF2B5EF4-FFF2-40B4-BE49-F238E27FC236}">
                <a16:creationId xmlns:a16="http://schemas.microsoft.com/office/drawing/2014/main" id="{401C48A3-4DF5-369C-E4D5-241EBF7466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772376"/>
            <a:ext cx="1510578" cy="923735"/>
          </a:xfrm>
          <a:prstGeom prst="rect">
            <a:avLst/>
          </a:prstGeom>
        </p:spPr>
      </p:pic>
      <p:pic>
        <p:nvPicPr>
          <p:cNvPr id="11" name="Picture 10" descr="A white background with blue text&#10;&#10;AI-generated content may be incorrect.">
            <a:extLst>
              <a:ext uri="{FF2B5EF4-FFF2-40B4-BE49-F238E27FC236}">
                <a16:creationId xmlns:a16="http://schemas.microsoft.com/office/drawing/2014/main" id="{F2221D42-8DB0-229A-D86C-373C41FC61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975640"/>
            <a:ext cx="5999819" cy="1416016"/>
          </a:xfrm>
          <a:prstGeom prst="rect">
            <a:avLst/>
          </a:prstGeom>
        </p:spPr>
      </p:pic>
      <p:pic>
        <p:nvPicPr>
          <p:cNvPr id="12" name="Picture 11" descr="A black and blue text&#10;&#10;AI-generated content may be incorrect.">
            <a:extLst>
              <a:ext uri="{FF2B5EF4-FFF2-40B4-BE49-F238E27FC236}">
                <a16:creationId xmlns:a16="http://schemas.microsoft.com/office/drawing/2014/main" id="{11C9C574-A5A3-E863-68EF-0993F92623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526398"/>
            <a:ext cx="2278154" cy="1514824"/>
          </a:xfrm>
          <a:prstGeom prst="rect">
            <a:avLst/>
          </a:prstGeom>
        </p:spPr>
      </p:pic>
      <p:pic>
        <p:nvPicPr>
          <p:cNvPr id="13" name="Picture 12" descr="A circle with numbers and a number on it&#10;&#10;AI-generated content may be incorrect.">
            <a:extLst>
              <a:ext uri="{FF2B5EF4-FFF2-40B4-BE49-F238E27FC236}">
                <a16:creationId xmlns:a16="http://schemas.microsoft.com/office/drawing/2014/main" id="{0AF958FE-0E31-1DEE-AA3B-252F52E17A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5637" y="3117652"/>
            <a:ext cx="3348619" cy="2853085"/>
          </a:xfrm>
          <a:prstGeom prst="rect">
            <a:avLst/>
          </a:prstGeom>
        </p:spPr>
      </p:pic>
      <p:pic>
        <p:nvPicPr>
          <p:cNvPr id="14" name="Picture 13" descr="A logo with blue and orange letters&#10;&#10;AI-generated content may be incorrect.">
            <a:extLst>
              <a:ext uri="{FF2B5EF4-FFF2-40B4-BE49-F238E27FC236}">
                <a16:creationId xmlns:a16="http://schemas.microsoft.com/office/drawing/2014/main" id="{8D5C469A-B5D8-8AAA-9F26-6B739E4FD4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9594" y="1828672"/>
            <a:ext cx="1200318" cy="619211"/>
          </a:xfrm>
          <a:prstGeom prst="rect">
            <a:avLst/>
          </a:prstGeom>
        </p:spPr>
      </p:pic>
      <p:pic>
        <p:nvPicPr>
          <p:cNvPr id="15" name="Picture 14" descr="A close up of a text&#10;&#10;AI-generated content may be incorrect.">
            <a:extLst>
              <a:ext uri="{FF2B5EF4-FFF2-40B4-BE49-F238E27FC236}">
                <a16:creationId xmlns:a16="http://schemas.microsoft.com/office/drawing/2014/main" id="{2D801C22-DBE2-8AE1-D0CC-C57ADDF583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3540" y="2506504"/>
            <a:ext cx="3772426" cy="552527"/>
          </a:xfrm>
          <a:prstGeom prst="rect">
            <a:avLst/>
          </a:prstGeom>
        </p:spPr>
      </p:pic>
    </p:spTree>
    <p:extLst>
      <p:ext uri="{BB962C8B-B14F-4D97-AF65-F5344CB8AC3E}">
        <p14:creationId xmlns:p14="http://schemas.microsoft.com/office/powerpoint/2010/main" val="2705316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65CF8-F147-396D-1BB3-EB3E42452907}"/>
              </a:ext>
            </a:extLst>
          </p:cNvPr>
          <p:cNvSpPr>
            <a:spLocks noGrp="1"/>
          </p:cNvSpPr>
          <p:nvPr>
            <p:ph type="title"/>
          </p:nvPr>
        </p:nvSpPr>
        <p:spPr>
          <a:xfrm>
            <a:off x="2321169" y="0"/>
            <a:ext cx="9308855" cy="1325563"/>
          </a:xfrm>
        </p:spPr>
        <p:txBody>
          <a:bodyPr>
            <a:normAutofit/>
          </a:bodyPr>
          <a:lstStyle/>
          <a:p>
            <a:r>
              <a:rPr lang="en-US" sz="3200" dirty="0"/>
              <a:t>You’re developing Future Ready Skills in your NAF academy!</a:t>
            </a:r>
          </a:p>
        </p:txBody>
      </p:sp>
      <p:pic>
        <p:nvPicPr>
          <p:cNvPr id="6" name="Google Shape;319;p5">
            <a:extLst>
              <a:ext uri="{FF2B5EF4-FFF2-40B4-BE49-F238E27FC236}">
                <a16:creationId xmlns:a16="http://schemas.microsoft.com/office/drawing/2014/main" id="{AC8CAA91-53E6-2E9A-152A-E5C45FE3AA50}"/>
              </a:ext>
            </a:extLst>
          </p:cNvPr>
          <p:cNvPicPr preferRelativeResize="0">
            <a:picLocks noChangeAspect="1"/>
          </p:cNvPicPr>
          <p:nvPr/>
        </p:nvPicPr>
        <p:blipFill rotWithShape="1">
          <a:blip r:embed="rId3">
            <a:duotone>
              <a:srgbClr val="009EC9">
                <a:shade val="45000"/>
                <a:satMod val="135000"/>
              </a:srgbClr>
              <a:prstClr val="white"/>
            </a:duotone>
            <a:extLst>
              <a:ext uri="{28A0092B-C50C-407E-A947-70E740481C1C}">
                <a14:useLocalDpi xmlns:a14="http://schemas.microsoft.com/office/drawing/2010/main" val="0"/>
              </a:ext>
            </a:extLst>
          </a:blip>
          <a:srcRect/>
          <a:stretch/>
        </p:blipFill>
        <p:spPr>
          <a:xfrm>
            <a:off x="569069" y="2949300"/>
            <a:ext cx="1140461" cy="1143000"/>
          </a:xfrm>
          <a:prstGeom prst="rect">
            <a:avLst/>
          </a:prstGeom>
          <a:solidFill>
            <a:sysClr val="window" lastClr="FFFFFF"/>
          </a:solidFill>
          <a:ln>
            <a:noFill/>
          </a:ln>
        </p:spPr>
      </p:pic>
      <p:sp>
        <p:nvSpPr>
          <p:cNvPr id="7" name="Google Shape;321;p5">
            <a:extLst>
              <a:ext uri="{FF2B5EF4-FFF2-40B4-BE49-F238E27FC236}">
                <a16:creationId xmlns:a16="http://schemas.microsoft.com/office/drawing/2014/main" id="{456E45FF-ECD8-CAF3-3F36-20715C368795}"/>
              </a:ext>
            </a:extLst>
          </p:cNvPr>
          <p:cNvSpPr txBox="1">
            <a:spLocks noChangeAspect="1"/>
          </p:cNvSpPr>
          <p:nvPr/>
        </p:nvSpPr>
        <p:spPr>
          <a:xfrm>
            <a:off x="1642664" y="1762275"/>
            <a:ext cx="2952196" cy="523180"/>
          </a:xfrm>
          <a:prstGeom prst="rect">
            <a:avLst/>
          </a:prstGeom>
          <a:noFill/>
          <a:ln>
            <a:noFill/>
          </a:ln>
        </p:spPr>
        <p:txBody>
          <a:bodyPr spcFirstLastPara="1" wrap="square" lIns="91425" tIns="45700" rIns="91425" bIns="45700" anchor="t" anchorCtr="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defTabSz="914446" rtl="0" eaLnBrk="1" fontAlgn="auto" latinLnBrk="0" hangingPunct="1">
              <a:lnSpc>
                <a:spcPct val="100000"/>
              </a:lnSpc>
              <a:spcBef>
                <a:spcPts val="0"/>
              </a:spcBef>
              <a:spcAft>
                <a:spcPts val="0"/>
              </a:spcAft>
              <a:buClrTx/>
              <a:buSzTx/>
              <a:buFontTx/>
              <a:buNone/>
              <a:tabLst/>
              <a:defRPr/>
            </a:pPr>
            <a:r>
              <a:rPr lang="en-US" sz="2800" b="1" dirty="0">
                <a:solidFill>
                  <a:srgbClr val="7030A0"/>
                </a:solidFill>
                <a:latin typeface="Tahoma" panose="020B0604030504040204" pitchFamily="34" charset="0"/>
                <a:ea typeface="Tahoma" panose="020B0604030504040204" pitchFamily="34" charset="0"/>
                <a:cs typeface="Tahoma" panose="020B0604030504040204" pitchFamily="34" charset="0"/>
                <a:sym typeface="Arial"/>
              </a:rPr>
              <a:t>ASPIRATIONS</a:t>
            </a:r>
            <a:endParaRPr sz="28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8" name="Google Shape;322;p5">
            <a:extLst>
              <a:ext uri="{FF2B5EF4-FFF2-40B4-BE49-F238E27FC236}">
                <a16:creationId xmlns:a16="http://schemas.microsoft.com/office/drawing/2014/main" id="{3B62E37A-28B4-6DBD-ED42-237318CD7A08}"/>
              </a:ext>
            </a:extLst>
          </p:cNvPr>
          <p:cNvSpPr txBox="1">
            <a:spLocks noChangeAspect="1"/>
          </p:cNvSpPr>
          <p:nvPr/>
        </p:nvSpPr>
        <p:spPr>
          <a:xfrm>
            <a:off x="1642664" y="3357539"/>
            <a:ext cx="2369633" cy="523180"/>
          </a:xfrm>
          <a:prstGeom prst="rect">
            <a:avLst/>
          </a:prstGeom>
          <a:noFill/>
          <a:ln>
            <a:noFill/>
          </a:ln>
        </p:spPr>
        <p:txBody>
          <a:bodyPr spcFirstLastPara="1" wrap="square" lIns="91425" tIns="45700" rIns="91425" bIns="45700" anchor="t" anchorCtr="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defRPr/>
            </a:pPr>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sym typeface="Arial"/>
              </a:rPr>
              <a:t>SKILLS</a:t>
            </a:r>
            <a:endParaRPr sz="2800" b="1">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9" name="Google Shape;323;p5">
            <a:extLst>
              <a:ext uri="{FF2B5EF4-FFF2-40B4-BE49-F238E27FC236}">
                <a16:creationId xmlns:a16="http://schemas.microsoft.com/office/drawing/2014/main" id="{04FF0278-F108-1761-7302-205CD6AA305C}"/>
              </a:ext>
            </a:extLst>
          </p:cNvPr>
          <p:cNvSpPr txBox="1">
            <a:spLocks noChangeAspect="1"/>
          </p:cNvSpPr>
          <p:nvPr/>
        </p:nvSpPr>
        <p:spPr>
          <a:xfrm>
            <a:off x="1642664" y="4759031"/>
            <a:ext cx="3107548" cy="523180"/>
          </a:xfrm>
          <a:prstGeom prst="rect">
            <a:avLst/>
          </a:prstGeom>
          <a:noFill/>
          <a:ln>
            <a:noFill/>
          </a:ln>
        </p:spPr>
        <p:txBody>
          <a:bodyPr spcFirstLastPara="1" wrap="square" lIns="91425" tIns="45700" rIns="91425" bIns="45700" anchor="t" anchorCtr="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R="0" lvl="0" indent="0" fontAlgn="auto">
              <a:lnSpc>
                <a:spcPct val="100000"/>
              </a:lnSpc>
              <a:spcBef>
                <a:spcPts val="0"/>
              </a:spcBef>
              <a:spcAft>
                <a:spcPts val="0"/>
              </a:spcAft>
              <a:buClrTx/>
              <a:buSzTx/>
              <a:buFontTx/>
              <a:buNone/>
              <a:tabLst/>
              <a:defRPr/>
            </a:pPr>
            <a:r>
              <a:rPr lang="en-US" sz="2800" b="1" dirty="0">
                <a:solidFill>
                  <a:srgbClr val="7030A0"/>
                </a:solidFill>
                <a:latin typeface="Tahoma" panose="020B0604030504040204" pitchFamily="34" charset="0"/>
                <a:ea typeface="Tahoma" panose="020B0604030504040204" pitchFamily="34" charset="0"/>
                <a:cs typeface="Tahoma" panose="020B0604030504040204" pitchFamily="34" charset="0"/>
                <a:sym typeface="Arial"/>
              </a:rPr>
              <a:t>CONNECTIONS</a:t>
            </a:r>
            <a:endParaRPr sz="28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descr="A blue outline of a person reaching out to stars&#10;&#10;Description automatically generated">
            <a:extLst>
              <a:ext uri="{FF2B5EF4-FFF2-40B4-BE49-F238E27FC236}">
                <a16:creationId xmlns:a16="http://schemas.microsoft.com/office/drawing/2014/main" id="{F6834FF5-589D-35FC-3BF4-157E373F9F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799" y="1416601"/>
            <a:ext cx="1143000" cy="1143000"/>
          </a:xfrm>
          <a:prstGeom prst="rect">
            <a:avLst/>
          </a:prstGeom>
        </p:spPr>
      </p:pic>
      <p:pic>
        <p:nvPicPr>
          <p:cNvPr id="11" name="Picture 10" descr="A blue line drawing of people in circles&#10;&#10;Description automatically generated">
            <a:extLst>
              <a:ext uri="{FF2B5EF4-FFF2-40B4-BE49-F238E27FC236}">
                <a16:creationId xmlns:a16="http://schemas.microsoft.com/office/drawing/2014/main" id="{0F602EFF-4ED2-C20E-51E4-F432DAD27A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970" y="4448821"/>
            <a:ext cx="1142658" cy="1143000"/>
          </a:xfrm>
          <a:prstGeom prst="rect">
            <a:avLst/>
          </a:prstGeom>
        </p:spPr>
      </p:pic>
      <p:sp>
        <p:nvSpPr>
          <p:cNvPr id="12" name="Text Box 16">
            <a:extLst>
              <a:ext uri="{FF2B5EF4-FFF2-40B4-BE49-F238E27FC236}">
                <a16:creationId xmlns:a16="http://schemas.microsoft.com/office/drawing/2014/main" id="{5131ACB9-4E29-E6D4-0D11-50411FFF1575}"/>
              </a:ext>
            </a:extLst>
          </p:cNvPr>
          <p:cNvSpPr txBox="1"/>
          <p:nvPr/>
        </p:nvSpPr>
        <p:spPr>
          <a:xfrm>
            <a:off x="5162524" y="3022345"/>
            <a:ext cx="2212052" cy="18400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algn="ctr">
              <a:spcBef>
                <a:spcPts val="0"/>
              </a:spcBef>
              <a:spcAft>
                <a:spcPts val="0"/>
              </a:spcAft>
            </a:pPr>
            <a:r>
              <a:rPr lang="en-US" sz="1400" b="1">
                <a:solidFill>
                  <a:srgbClr val="000000"/>
                </a:solidFill>
                <a:effectLst/>
                <a:latin typeface="Tahoma" panose="020B0604030504040204" pitchFamily="34" charset="0"/>
                <a:ea typeface="Tahoma" panose="020B0604030504040204" pitchFamily="34" charset="0"/>
                <a:cs typeface="Tahoma" panose="020B0604030504040204" pitchFamily="34" charset="0"/>
              </a:rPr>
              <a:t>COLLABORATION</a:t>
            </a:r>
            <a:endParaRPr lang="en-US" sz="14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3" name="Text Box 16">
            <a:extLst>
              <a:ext uri="{FF2B5EF4-FFF2-40B4-BE49-F238E27FC236}">
                <a16:creationId xmlns:a16="http://schemas.microsoft.com/office/drawing/2014/main" id="{1AA27181-9147-78A3-EC2A-D5430EFE41E3}"/>
              </a:ext>
            </a:extLst>
          </p:cNvPr>
          <p:cNvSpPr txBox="1"/>
          <p:nvPr/>
        </p:nvSpPr>
        <p:spPr>
          <a:xfrm>
            <a:off x="7510177" y="3022345"/>
            <a:ext cx="2212052" cy="18400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algn="ctr">
              <a:spcBef>
                <a:spcPts val="0"/>
              </a:spcBef>
              <a:spcAft>
                <a:spcPts val="0"/>
              </a:spcAft>
            </a:pPr>
            <a:r>
              <a:rPr lang="en-US" sz="1400" b="1">
                <a:solidFill>
                  <a:srgbClr val="000000"/>
                </a:solidFill>
                <a:effectLst/>
                <a:latin typeface="Tahoma" panose="020B0604030504040204" pitchFamily="34" charset="0"/>
                <a:ea typeface="Tahoma" panose="020B0604030504040204" pitchFamily="34" charset="0"/>
                <a:cs typeface="Tahoma" panose="020B0604030504040204" pitchFamily="34" charset="0"/>
              </a:rPr>
              <a:t>COMMUNICATION</a:t>
            </a:r>
            <a:endParaRPr lang="en-US" sz="14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 Box 16">
            <a:extLst>
              <a:ext uri="{FF2B5EF4-FFF2-40B4-BE49-F238E27FC236}">
                <a16:creationId xmlns:a16="http://schemas.microsoft.com/office/drawing/2014/main" id="{1785A1FF-7187-DE89-3E89-C82DCEEEF515}"/>
              </a:ext>
            </a:extLst>
          </p:cNvPr>
          <p:cNvSpPr txBox="1"/>
          <p:nvPr/>
        </p:nvSpPr>
        <p:spPr>
          <a:xfrm>
            <a:off x="9848039" y="3050481"/>
            <a:ext cx="2212052" cy="18400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algn="ctr">
              <a:spcBef>
                <a:spcPts val="0"/>
              </a:spcBef>
              <a:spcAft>
                <a:spcPts val="0"/>
              </a:spcAft>
            </a:pPr>
            <a:r>
              <a:rPr lang="en-US" sz="1400" b="1">
                <a:solidFill>
                  <a:srgbClr val="000000"/>
                </a:solidFill>
                <a:latin typeface="Tahoma" panose="020B0604030504040204" pitchFamily="34" charset="0"/>
                <a:ea typeface="Tahoma" panose="020B0604030504040204" pitchFamily="34" charset="0"/>
                <a:cs typeface="Tahoma" panose="020B0604030504040204" pitchFamily="34" charset="0"/>
              </a:rPr>
              <a:t>PROBLEM</a:t>
            </a:r>
            <a:br>
              <a:rPr lang="en-US" sz="1400" b="1">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1400" b="1">
                <a:solidFill>
                  <a:srgbClr val="000000"/>
                </a:solidFill>
                <a:latin typeface="Tahoma" panose="020B0604030504040204" pitchFamily="34" charset="0"/>
                <a:ea typeface="Tahoma" panose="020B0604030504040204" pitchFamily="34" charset="0"/>
                <a:cs typeface="Tahoma" panose="020B0604030504040204" pitchFamily="34" charset="0"/>
              </a:rPr>
              <a:t>SOLVING</a:t>
            </a:r>
            <a:endParaRPr lang="en-US" sz="14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15" name="Picture 14" descr="Icon&#10;&#10;Description automatically generated">
            <a:extLst>
              <a:ext uri="{FF2B5EF4-FFF2-40B4-BE49-F238E27FC236}">
                <a16:creationId xmlns:a16="http://schemas.microsoft.com/office/drawing/2014/main" id="{3B9CDFF4-9D41-F1B2-1B1E-58C24F4412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5781" y="2085263"/>
            <a:ext cx="1005538" cy="1005840"/>
          </a:xfrm>
          <a:prstGeom prst="rect">
            <a:avLst/>
          </a:prstGeom>
        </p:spPr>
      </p:pic>
      <p:pic>
        <p:nvPicPr>
          <p:cNvPr id="16" name="Picture 15" descr="Icon&#10;&#10;Description automatically generated">
            <a:extLst>
              <a:ext uri="{FF2B5EF4-FFF2-40B4-BE49-F238E27FC236}">
                <a16:creationId xmlns:a16="http://schemas.microsoft.com/office/drawing/2014/main" id="{F51B30F5-F6C0-CF9B-DD56-1E6405418F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3434" y="2068132"/>
            <a:ext cx="1005538" cy="1005840"/>
          </a:xfrm>
          <a:prstGeom prst="rect">
            <a:avLst/>
          </a:prstGeom>
        </p:spPr>
      </p:pic>
      <p:pic>
        <p:nvPicPr>
          <p:cNvPr id="17" name="Picture 16" descr="Icon&#10;&#10;Description automatically generated">
            <a:extLst>
              <a:ext uri="{FF2B5EF4-FFF2-40B4-BE49-F238E27FC236}">
                <a16:creationId xmlns:a16="http://schemas.microsoft.com/office/drawing/2014/main" id="{D8BD34D2-7022-E449-2B1D-C98B3DE642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1296" y="1943460"/>
            <a:ext cx="1005538" cy="1005840"/>
          </a:xfrm>
          <a:prstGeom prst="rect">
            <a:avLst/>
          </a:prstGeom>
        </p:spPr>
      </p:pic>
      <p:pic>
        <p:nvPicPr>
          <p:cNvPr id="18" name="Picture 17" descr="Icon&#10;&#10;Description automatically generated">
            <a:extLst>
              <a:ext uri="{FF2B5EF4-FFF2-40B4-BE49-F238E27FC236}">
                <a16:creationId xmlns:a16="http://schemas.microsoft.com/office/drawing/2014/main" id="{8FCE5CE2-F5DB-7C8F-100C-B8B9B4C953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65781" y="3614347"/>
            <a:ext cx="1005538" cy="1005840"/>
          </a:xfrm>
          <a:prstGeom prst="rect">
            <a:avLst/>
          </a:prstGeom>
        </p:spPr>
      </p:pic>
      <p:sp>
        <p:nvSpPr>
          <p:cNvPr id="19" name="Text Box 16">
            <a:extLst>
              <a:ext uri="{FF2B5EF4-FFF2-40B4-BE49-F238E27FC236}">
                <a16:creationId xmlns:a16="http://schemas.microsoft.com/office/drawing/2014/main" id="{6F7D46C8-35C3-2AEF-B489-E587EBBF5CF9}"/>
              </a:ext>
            </a:extLst>
          </p:cNvPr>
          <p:cNvSpPr txBox="1"/>
          <p:nvPr/>
        </p:nvSpPr>
        <p:spPr>
          <a:xfrm>
            <a:off x="7510177" y="4667030"/>
            <a:ext cx="2212052" cy="18400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algn="ctr">
              <a:spcBef>
                <a:spcPts val="0"/>
              </a:spcBef>
              <a:spcAft>
                <a:spcPts val="0"/>
              </a:spcAft>
            </a:pPr>
            <a:r>
              <a:rPr lang="en-US" sz="1400" b="1">
                <a:solidFill>
                  <a:srgbClr val="000000"/>
                </a:solidFill>
                <a:latin typeface="Tahoma" panose="020B0604030504040204" pitchFamily="34" charset="0"/>
                <a:ea typeface="Tahoma" panose="020B0604030504040204" pitchFamily="34" charset="0"/>
                <a:cs typeface="Tahoma" panose="020B0604030504040204" pitchFamily="34" charset="0"/>
              </a:rPr>
              <a:t>SOCIAL</a:t>
            </a:r>
            <a:br>
              <a:rPr lang="en-US" sz="1400" b="1">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1400" b="1">
                <a:solidFill>
                  <a:srgbClr val="000000"/>
                </a:solidFill>
                <a:latin typeface="Tahoma" panose="020B0604030504040204" pitchFamily="34" charset="0"/>
                <a:ea typeface="Tahoma" panose="020B0604030504040204" pitchFamily="34" charset="0"/>
                <a:cs typeface="Tahoma" panose="020B0604030504040204" pitchFamily="34" charset="0"/>
              </a:rPr>
              <a:t>AWARENESS</a:t>
            </a:r>
            <a:endParaRPr lang="en-US" sz="14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20" name="Picture 19" descr="A black and white logo&#10;&#10;Description automatically generated with low confidence">
            <a:extLst>
              <a:ext uri="{FF2B5EF4-FFF2-40B4-BE49-F238E27FC236}">
                <a16:creationId xmlns:a16="http://schemas.microsoft.com/office/drawing/2014/main" id="{367B7DC4-9212-E353-3E1A-D3E4341F9D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13283" y="3623626"/>
            <a:ext cx="1005840" cy="1005840"/>
          </a:xfrm>
          <a:prstGeom prst="rect">
            <a:avLst/>
          </a:prstGeom>
        </p:spPr>
      </p:pic>
      <p:sp>
        <p:nvSpPr>
          <p:cNvPr id="21" name="Text Box 16">
            <a:extLst>
              <a:ext uri="{FF2B5EF4-FFF2-40B4-BE49-F238E27FC236}">
                <a16:creationId xmlns:a16="http://schemas.microsoft.com/office/drawing/2014/main" id="{99EF6B8C-1F79-B58D-F521-48C0D7B493A9}"/>
              </a:ext>
            </a:extLst>
          </p:cNvPr>
          <p:cNvSpPr txBox="1"/>
          <p:nvPr/>
        </p:nvSpPr>
        <p:spPr>
          <a:xfrm>
            <a:off x="9848039" y="4695166"/>
            <a:ext cx="2212052" cy="18400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algn="ctr">
              <a:spcBef>
                <a:spcPts val="0"/>
              </a:spcBef>
              <a:spcAft>
                <a:spcPts val="0"/>
              </a:spcAft>
            </a:pPr>
            <a:r>
              <a:rPr lang="en-US" sz="1400" b="1" dirty="0">
                <a:solidFill>
                  <a:srgbClr val="000000"/>
                </a:solidFill>
                <a:latin typeface="Tahoma" panose="020B0604030504040204" pitchFamily="34" charset="0"/>
                <a:ea typeface="Tahoma" panose="020B0604030504040204" pitchFamily="34" charset="0"/>
                <a:cs typeface="Tahoma" panose="020B0604030504040204" pitchFamily="34" charset="0"/>
              </a:rPr>
              <a:t>PLANNING FOR</a:t>
            </a:r>
            <a:br>
              <a:rPr lang="en-US" sz="14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1400" b="1" dirty="0">
                <a:solidFill>
                  <a:srgbClr val="000000"/>
                </a:solidFill>
                <a:latin typeface="Tahoma" panose="020B0604030504040204" pitchFamily="34" charset="0"/>
                <a:ea typeface="Tahoma" panose="020B0604030504040204" pitchFamily="34" charset="0"/>
                <a:cs typeface="Tahoma" panose="020B0604030504040204" pitchFamily="34" charset="0"/>
              </a:rPr>
              <a:t>SUCCESS</a:t>
            </a:r>
            <a:endPar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22" name="Picture 21" descr="A picture containing text, outdoor, sign&#10;&#10;Description automatically generated">
            <a:extLst>
              <a:ext uri="{FF2B5EF4-FFF2-40B4-BE49-F238E27FC236}">
                <a16:creationId xmlns:a16="http://schemas.microsoft.com/office/drawing/2014/main" id="{BB01BA14-C21F-C10B-2737-2744F3247EF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51970" y="3661190"/>
            <a:ext cx="1004191" cy="1005840"/>
          </a:xfrm>
          <a:prstGeom prst="rect">
            <a:avLst/>
          </a:prstGeom>
        </p:spPr>
      </p:pic>
      <p:sp>
        <p:nvSpPr>
          <p:cNvPr id="23" name="Text Box 16">
            <a:extLst>
              <a:ext uri="{FF2B5EF4-FFF2-40B4-BE49-F238E27FC236}">
                <a16:creationId xmlns:a16="http://schemas.microsoft.com/office/drawing/2014/main" id="{C0220D75-0F3A-94A2-71EB-1B0F051EC04C}"/>
              </a:ext>
            </a:extLst>
          </p:cNvPr>
          <p:cNvSpPr txBox="1"/>
          <p:nvPr/>
        </p:nvSpPr>
        <p:spPr>
          <a:xfrm>
            <a:off x="5162524" y="4667030"/>
            <a:ext cx="2212052" cy="18400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algn="ctr">
              <a:spcBef>
                <a:spcPts val="0"/>
              </a:spcBef>
              <a:spcAft>
                <a:spcPts val="0"/>
              </a:spcAft>
            </a:pPr>
            <a:r>
              <a:rPr lang="en-US" sz="1400" b="1">
                <a:solidFill>
                  <a:srgbClr val="000000"/>
                </a:solidFill>
                <a:effectLst/>
                <a:latin typeface="Tahoma" panose="020B0604030504040204" pitchFamily="34" charset="0"/>
                <a:ea typeface="Tahoma" panose="020B0604030504040204" pitchFamily="34" charset="0"/>
                <a:cs typeface="Tahoma" panose="020B0604030504040204" pitchFamily="34" charset="0"/>
              </a:rPr>
              <a:t>INITIATIVE &amp;</a:t>
            </a:r>
            <a:br>
              <a:rPr lang="en-US" sz="1400" b="1">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400" b="1">
                <a:solidFill>
                  <a:srgbClr val="000000"/>
                </a:solidFill>
                <a:effectLst/>
                <a:latin typeface="Tahoma" panose="020B0604030504040204" pitchFamily="34" charset="0"/>
                <a:ea typeface="Tahoma" panose="020B0604030504040204" pitchFamily="34" charset="0"/>
                <a:cs typeface="Tahoma" panose="020B0604030504040204" pitchFamily="34" charset="0"/>
              </a:rPr>
              <a:t>SELF-DIRECTION</a:t>
            </a:r>
            <a:endParaRPr lang="en-US" sz="14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24" name="Arrow: Right 23">
            <a:extLst>
              <a:ext uri="{FF2B5EF4-FFF2-40B4-BE49-F238E27FC236}">
                <a16:creationId xmlns:a16="http://schemas.microsoft.com/office/drawing/2014/main" id="{7D68B6F7-9DC1-47D6-7D86-26AE2FF131CF}"/>
              </a:ext>
            </a:extLst>
          </p:cNvPr>
          <p:cNvSpPr/>
          <p:nvPr/>
        </p:nvSpPr>
        <p:spPr>
          <a:xfrm>
            <a:off x="3327311" y="3170803"/>
            <a:ext cx="2026949" cy="881145"/>
          </a:xfrm>
          <a:prstGeom prst="rightArrow">
            <a:avLst/>
          </a:prstGeom>
          <a:solidFill>
            <a:srgbClr val="32B1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2C16D"/>
              </a:solidFill>
            </a:endParaRPr>
          </a:p>
        </p:txBody>
      </p:sp>
    </p:spTree>
    <p:extLst>
      <p:ext uri="{BB962C8B-B14F-4D97-AF65-F5344CB8AC3E}">
        <p14:creationId xmlns:p14="http://schemas.microsoft.com/office/powerpoint/2010/main" val="1582098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78B96-6958-2867-AE42-E49F75F608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30F48E-CC7E-6BAF-04B8-C1B67B179118}"/>
              </a:ext>
            </a:extLst>
          </p:cNvPr>
          <p:cNvSpPr>
            <a:spLocks noGrp="1"/>
          </p:cNvSpPr>
          <p:nvPr>
            <p:ph type="title"/>
          </p:nvPr>
        </p:nvSpPr>
        <p:spPr>
          <a:xfrm>
            <a:off x="2321169" y="0"/>
            <a:ext cx="9308855" cy="1325563"/>
          </a:xfrm>
        </p:spPr>
        <p:txBody>
          <a:bodyPr>
            <a:normAutofit/>
          </a:bodyPr>
          <a:lstStyle/>
          <a:p>
            <a:r>
              <a:rPr lang="en-US" dirty="0"/>
              <a:t>Ways to use AI for career development </a:t>
            </a:r>
          </a:p>
        </p:txBody>
      </p:sp>
      <p:pic>
        <p:nvPicPr>
          <p:cNvPr id="6" name="Google Shape;319;p5">
            <a:extLst>
              <a:ext uri="{FF2B5EF4-FFF2-40B4-BE49-F238E27FC236}">
                <a16:creationId xmlns:a16="http://schemas.microsoft.com/office/drawing/2014/main" id="{B0232388-188D-B573-76E6-32D31475601F}"/>
              </a:ext>
            </a:extLst>
          </p:cNvPr>
          <p:cNvPicPr preferRelativeResize="0">
            <a:picLocks noChangeAspect="1"/>
          </p:cNvPicPr>
          <p:nvPr/>
        </p:nvPicPr>
        <p:blipFill rotWithShape="1">
          <a:blip r:embed="rId3">
            <a:duotone>
              <a:srgbClr val="009EC9">
                <a:shade val="45000"/>
                <a:satMod val="135000"/>
              </a:srgbClr>
              <a:prstClr val="white"/>
            </a:duotone>
            <a:extLst>
              <a:ext uri="{28A0092B-C50C-407E-A947-70E740481C1C}">
                <a14:useLocalDpi xmlns:a14="http://schemas.microsoft.com/office/drawing/2010/main" val="0"/>
              </a:ext>
            </a:extLst>
          </a:blip>
          <a:srcRect/>
          <a:stretch/>
        </p:blipFill>
        <p:spPr>
          <a:xfrm>
            <a:off x="5706549" y="1540271"/>
            <a:ext cx="912369" cy="914400"/>
          </a:xfrm>
          <a:prstGeom prst="rect">
            <a:avLst/>
          </a:prstGeom>
          <a:solidFill>
            <a:sysClr val="window" lastClr="FFFFFF"/>
          </a:solidFill>
          <a:ln>
            <a:noFill/>
          </a:ln>
        </p:spPr>
      </p:pic>
      <p:sp>
        <p:nvSpPr>
          <p:cNvPr id="7" name="Google Shape;321;p5">
            <a:extLst>
              <a:ext uri="{FF2B5EF4-FFF2-40B4-BE49-F238E27FC236}">
                <a16:creationId xmlns:a16="http://schemas.microsoft.com/office/drawing/2014/main" id="{FD8C8CCB-9971-EF60-B971-74AB7D02675D}"/>
              </a:ext>
            </a:extLst>
          </p:cNvPr>
          <p:cNvSpPr txBox="1">
            <a:spLocks noChangeAspect="1"/>
          </p:cNvSpPr>
          <p:nvPr/>
        </p:nvSpPr>
        <p:spPr>
          <a:xfrm>
            <a:off x="915053" y="2454086"/>
            <a:ext cx="2952196" cy="400069"/>
          </a:xfrm>
          <a:prstGeom prst="rect">
            <a:avLst/>
          </a:prstGeom>
          <a:noFill/>
          <a:ln>
            <a:noFill/>
          </a:ln>
        </p:spPr>
        <p:txBody>
          <a:bodyPr spcFirstLastPara="1" wrap="square" lIns="91425" tIns="45700" rIns="91425" bIns="45700" anchor="t" anchorCtr="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defTabSz="914446" rtl="0" eaLnBrk="1" fontAlgn="auto" latinLnBrk="0" hangingPunct="1">
              <a:lnSpc>
                <a:spcPct val="100000"/>
              </a:lnSpc>
              <a:spcBef>
                <a:spcPts val="0"/>
              </a:spcBef>
              <a:spcAft>
                <a:spcPts val="0"/>
              </a:spcAft>
              <a:buClrTx/>
              <a:buSzTx/>
              <a:buFontTx/>
              <a:buNone/>
              <a:tabLst/>
              <a:defRPr/>
            </a:pPr>
            <a:r>
              <a:rPr lang="en-US" sz="2000" b="1" dirty="0">
                <a:solidFill>
                  <a:srgbClr val="7030A0"/>
                </a:solidFill>
                <a:latin typeface="Tahoma" panose="020B0604030504040204" pitchFamily="34" charset="0"/>
                <a:ea typeface="Tahoma" panose="020B0604030504040204" pitchFamily="34" charset="0"/>
                <a:cs typeface="Tahoma" panose="020B0604030504040204" pitchFamily="34" charset="0"/>
                <a:sym typeface="Arial"/>
              </a:rPr>
              <a:t>ASPIRATIONS</a:t>
            </a:r>
            <a:endParaRPr sz="20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8" name="Google Shape;322;p5">
            <a:extLst>
              <a:ext uri="{FF2B5EF4-FFF2-40B4-BE49-F238E27FC236}">
                <a16:creationId xmlns:a16="http://schemas.microsoft.com/office/drawing/2014/main" id="{E915EBDA-E136-6A93-7733-EC7F5C5C8A1F}"/>
              </a:ext>
            </a:extLst>
          </p:cNvPr>
          <p:cNvSpPr txBox="1">
            <a:spLocks noChangeAspect="1"/>
          </p:cNvSpPr>
          <p:nvPr/>
        </p:nvSpPr>
        <p:spPr>
          <a:xfrm>
            <a:off x="5609472" y="2550898"/>
            <a:ext cx="2369633" cy="400069"/>
          </a:xfrm>
          <a:prstGeom prst="rect">
            <a:avLst/>
          </a:prstGeom>
          <a:noFill/>
          <a:ln>
            <a:noFill/>
          </a:ln>
        </p:spPr>
        <p:txBody>
          <a:bodyPr spcFirstLastPara="1" wrap="square" lIns="91425" tIns="45700" rIns="91425" bIns="45700" anchor="t" anchorCtr="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defRPr/>
            </a:pPr>
            <a:r>
              <a:rPr lang="en-US" sz="2000" b="1" dirty="0">
                <a:solidFill>
                  <a:srgbClr val="7030A0"/>
                </a:solidFill>
                <a:latin typeface="Tahoma" panose="020B0604030504040204" pitchFamily="34" charset="0"/>
                <a:ea typeface="Tahoma" panose="020B0604030504040204" pitchFamily="34" charset="0"/>
                <a:cs typeface="Tahoma" panose="020B0604030504040204" pitchFamily="34" charset="0"/>
                <a:sym typeface="Arial"/>
              </a:rPr>
              <a:t>SKILLS</a:t>
            </a:r>
            <a:endParaRPr sz="20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9" name="Google Shape;323;p5">
            <a:extLst>
              <a:ext uri="{FF2B5EF4-FFF2-40B4-BE49-F238E27FC236}">
                <a16:creationId xmlns:a16="http://schemas.microsoft.com/office/drawing/2014/main" id="{3F6DC581-CF1A-3DA8-54AF-44307DD8C99E}"/>
              </a:ext>
            </a:extLst>
          </p:cNvPr>
          <p:cNvSpPr txBox="1">
            <a:spLocks noChangeAspect="1"/>
          </p:cNvSpPr>
          <p:nvPr/>
        </p:nvSpPr>
        <p:spPr>
          <a:xfrm>
            <a:off x="8856108" y="2550899"/>
            <a:ext cx="3107548" cy="400069"/>
          </a:xfrm>
          <a:prstGeom prst="rect">
            <a:avLst/>
          </a:prstGeom>
          <a:noFill/>
          <a:ln>
            <a:noFill/>
          </a:ln>
        </p:spPr>
        <p:txBody>
          <a:bodyPr spcFirstLastPara="1" wrap="square" lIns="91425" tIns="45700" rIns="91425" bIns="45700" anchor="t" anchorCtr="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R="0" lvl="0" indent="0" fontAlgn="auto">
              <a:lnSpc>
                <a:spcPct val="100000"/>
              </a:lnSpc>
              <a:spcBef>
                <a:spcPts val="0"/>
              </a:spcBef>
              <a:spcAft>
                <a:spcPts val="0"/>
              </a:spcAft>
              <a:buClrTx/>
              <a:buSzTx/>
              <a:buFontTx/>
              <a:buNone/>
              <a:tabLst/>
              <a:defRPr/>
            </a:pPr>
            <a:r>
              <a:rPr lang="en-US" sz="2000" b="1" dirty="0">
                <a:solidFill>
                  <a:srgbClr val="7030A0"/>
                </a:solidFill>
                <a:latin typeface="Tahoma" panose="020B0604030504040204" pitchFamily="34" charset="0"/>
                <a:ea typeface="Tahoma" panose="020B0604030504040204" pitchFamily="34" charset="0"/>
                <a:cs typeface="Tahoma" panose="020B0604030504040204" pitchFamily="34" charset="0"/>
                <a:sym typeface="Arial"/>
              </a:rPr>
              <a:t>CONNECTIONS</a:t>
            </a:r>
            <a:endParaRPr sz="20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descr="A blue outline of a person reaching out to stars&#10;&#10;Description automatically generated">
            <a:extLst>
              <a:ext uri="{FF2B5EF4-FFF2-40B4-BE49-F238E27FC236}">
                <a16:creationId xmlns:a16="http://schemas.microsoft.com/office/drawing/2014/main" id="{448068EF-67CE-9CF4-471F-C3A60823D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5782" y="1528592"/>
            <a:ext cx="914400" cy="914400"/>
          </a:xfrm>
          <a:prstGeom prst="rect">
            <a:avLst/>
          </a:prstGeom>
        </p:spPr>
      </p:pic>
      <p:pic>
        <p:nvPicPr>
          <p:cNvPr id="11" name="Picture 10" descr="A blue line drawing of people in circles&#10;&#10;Description automatically generated">
            <a:extLst>
              <a:ext uri="{FF2B5EF4-FFF2-40B4-BE49-F238E27FC236}">
                <a16:creationId xmlns:a16="http://schemas.microsoft.com/office/drawing/2014/main" id="{773BE995-5689-25C2-03D5-2744509C30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9293" y="1636500"/>
            <a:ext cx="914126" cy="914400"/>
          </a:xfrm>
          <a:prstGeom prst="rect">
            <a:avLst/>
          </a:prstGeom>
        </p:spPr>
      </p:pic>
      <p:sp>
        <p:nvSpPr>
          <p:cNvPr id="25" name="TextBox 24">
            <a:extLst>
              <a:ext uri="{FF2B5EF4-FFF2-40B4-BE49-F238E27FC236}">
                <a16:creationId xmlns:a16="http://schemas.microsoft.com/office/drawing/2014/main" id="{400E6AC6-75F6-F4BF-7903-6FC6A57F79A3}"/>
              </a:ext>
            </a:extLst>
          </p:cNvPr>
          <p:cNvSpPr txBox="1"/>
          <p:nvPr/>
        </p:nvSpPr>
        <p:spPr>
          <a:xfrm>
            <a:off x="255063" y="2892488"/>
            <a:ext cx="4120595" cy="2800767"/>
          </a:xfrm>
          <a:prstGeom prst="rect">
            <a:avLst/>
          </a:prstGeom>
          <a:noFill/>
        </p:spPr>
        <p:txBody>
          <a:bodyPr wrap="square">
            <a:spAutoFit/>
          </a:bodyPr>
          <a:lstStyle/>
          <a:p>
            <a:pPr marL="285750" indent="-285750">
              <a:buFont typeface="Arial" panose="020B0604020202020204" pitchFamily="34" charset="0"/>
              <a:buChar char="•"/>
            </a:pPr>
            <a:r>
              <a:rPr lang="en-US" sz="1600" dirty="0"/>
              <a:t>List your activities and interests and ask AI to recommend related careers.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Ask what careers are predicted to grow the fastest in the next 10 years and which ones overlap with your interests.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List some dream companies you would want to work for and ask AI the kinds of job titles available there based on your interests.</a:t>
            </a:r>
          </a:p>
        </p:txBody>
      </p:sp>
      <p:sp>
        <p:nvSpPr>
          <p:cNvPr id="29" name="TextBox 28">
            <a:extLst>
              <a:ext uri="{FF2B5EF4-FFF2-40B4-BE49-F238E27FC236}">
                <a16:creationId xmlns:a16="http://schemas.microsoft.com/office/drawing/2014/main" id="{6EFBA6A7-A80D-9490-06AD-6FD7F600A640}"/>
              </a:ext>
            </a:extLst>
          </p:cNvPr>
          <p:cNvSpPr txBox="1"/>
          <p:nvPr/>
        </p:nvSpPr>
        <p:spPr>
          <a:xfrm>
            <a:off x="4607652" y="2882589"/>
            <a:ext cx="3461309" cy="1815882"/>
          </a:xfrm>
          <a:prstGeom prst="rect">
            <a:avLst/>
          </a:prstGeom>
          <a:noFill/>
        </p:spPr>
        <p:txBody>
          <a:bodyPr wrap="square">
            <a:spAutoFit/>
          </a:bodyPr>
          <a:lstStyle/>
          <a:p>
            <a:pPr marL="285750" indent="-285750">
              <a:buFont typeface="Arial" panose="020B0604020202020204" pitchFamily="34" charset="0"/>
              <a:buChar char="•"/>
            </a:pPr>
            <a:r>
              <a:rPr lang="en-US" sz="1600" dirty="0"/>
              <a:t>List careers you are interested in and ask what the top skills are that you need.</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Take the LinkedIn profiles of a few people and paste them in; ask what skills they have in common.</a:t>
            </a:r>
          </a:p>
        </p:txBody>
      </p:sp>
      <p:sp>
        <p:nvSpPr>
          <p:cNvPr id="33" name="TextBox 32">
            <a:extLst>
              <a:ext uri="{FF2B5EF4-FFF2-40B4-BE49-F238E27FC236}">
                <a16:creationId xmlns:a16="http://schemas.microsoft.com/office/drawing/2014/main" id="{21BC79A4-F136-35AB-57DE-26C74D010EBD}"/>
              </a:ext>
            </a:extLst>
          </p:cNvPr>
          <p:cNvSpPr txBox="1"/>
          <p:nvPr/>
        </p:nvSpPr>
        <p:spPr>
          <a:xfrm>
            <a:off x="8328454" y="2899264"/>
            <a:ext cx="3635202" cy="2062103"/>
          </a:xfrm>
          <a:prstGeom prst="rect">
            <a:avLst/>
          </a:prstGeom>
          <a:noFill/>
        </p:spPr>
        <p:txBody>
          <a:bodyPr wrap="square">
            <a:spAutoFit/>
          </a:bodyPr>
          <a:lstStyle>
            <a:defPPr>
              <a:defRPr lang="en-US"/>
            </a:defPPr>
            <a:lvl1pPr marL="285750" indent="-285750">
              <a:buFont typeface="Arial" panose="020B0604020202020204" pitchFamily="34" charset="0"/>
              <a:buChar char="•"/>
              <a:defRPr sz="1600"/>
            </a:lvl1pPr>
          </a:lstStyle>
          <a:p>
            <a:r>
              <a:rPr lang="en-US" dirty="0"/>
              <a:t>For a career you are interested, ask for a list of local companies, professional associations, and people in that field.</a:t>
            </a:r>
          </a:p>
          <a:p>
            <a:endParaRPr lang="en-US" dirty="0"/>
          </a:p>
          <a:p>
            <a:r>
              <a:rPr lang="en-US" dirty="0"/>
              <a:t>Ask AI to draft of a message to an industry professional requesting a conversation.</a:t>
            </a:r>
          </a:p>
        </p:txBody>
      </p:sp>
    </p:spTree>
    <p:extLst>
      <p:ext uri="{BB962C8B-B14F-4D97-AF65-F5344CB8AC3E}">
        <p14:creationId xmlns:p14="http://schemas.microsoft.com/office/powerpoint/2010/main" val="1908135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D118E-495D-3350-D85F-56E624588D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8DF8AC-AA1D-AEE2-E382-B0B3A0337EFB}"/>
              </a:ext>
            </a:extLst>
          </p:cNvPr>
          <p:cNvSpPr>
            <a:spLocks noGrp="1"/>
          </p:cNvSpPr>
          <p:nvPr>
            <p:ph type="title"/>
          </p:nvPr>
        </p:nvSpPr>
        <p:spPr/>
        <p:txBody>
          <a:bodyPr>
            <a:normAutofit/>
          </a:bodyPr>
          <a:lstStyle/>
          <a:p>
            <a:r>
              <a:rPr lang="en-US" sz="4000" dirty="0"/>
              <a:t>Career Aspirations example</a:t>
            </a:r>
            <a:endParaRPr lang="en-US" sz="6000" dirty="0">
              <a:latin typeface="+mn-lt"/>
            </a:endParaRPr>
          </a:p>
        </p:txBody>
      </p:sp>
      <p:sp>
        <p:nvSpPr>
          <p:cNvPr id="5" name="TextBox 4">
            <a:extLst>
              <a:ext uri="{FF2B5EF4-FFF2-40B4-BE49-F238E27FC236}">
                <a16:creationId xmlns:a16="http://schemas.microsoft.com/office/drawing/2014/main" id="{75A4E802-F7B8-C701-F1B8-F4633BD8C3AD}"/>
              </a:ext>
            </a:extLst>
          </p:cNvPr>
          <p:cNvSpPr txBox="1"/>
          <p:nvPr/>
        </p:nvSpPr>
        <p:spPr>
          <a:xfrm>
            <a:off x="293614" y="1068523"/>
            <a:ext cx="10515600" cy="646331"/>
          </a:xfrm>
          <a:prstGeom prst="rect">
            <a:avLst/>
          </a:prstGeom>
          <a:noFill/>
        </p:spPr>
        <p:txBody>
          <a:bodyPr wrap="square">
            <a:spAutoFit/>
          </a:bodyPr>
          <a:lstStyle/>
          <a:p>
            <a:r>
              <a:rPr lang="en-US" b="1" dirty="0">
                <a:solidFill>
                  <a:srgbClr val="3C3882"/>
                </a:solidFill>
              </a:rPr>
              <a:t>Initial prompt: </a:t>
            </a:r>
            <a:r>
              <a:rPr lang="en-US" dirty="0"/>
              <a:t>I am a high school student involved in the robotics club, Future Business Leaders of America, and I like creating videos. What are some careers that I can consider based on these interests?</a:t>
            </a:r>
          </a:p>
        </p:txBody>
      </p:sp>
      <p:pic>
        <p:nvPicPr>
          <p:cNvPr id="7" name="Picture 6" descr="A white paper with black text&#10;&#10;AI-generated content may be incorrect.">
            <a:extLst>
              <a:ext uri="{FF2B5EF4-FFF2-40B4-BE49-F238E27FC236}">
                <a16:creationId xmlns:a16="http://schemas.microsoft.com/office/drawing/2014/main" id="{0E314D3C-175D-41D4-A6A3-B55C8E98AF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2286327"/>
            <a:ext cx="5802386" cy="2496289"/>
          </a:xfrm>
          <a:prstGeom prst="rect">
            <a:avLst/>
          </a:prstGeom>
        </p:spPr>
      </p:pic>
      <p:pic>
        <p:nvPicPr>
          <p:cNvPr id="9" name="Picture 8" descr="A white text with black text&#10;&#10;AI-generated content may be incorrect.">
            <a:extLst>
              <a:ext uri="{FF2B5EF4-FFF2-40B4-BE49-F238E27FC236}">
                <a16:creationId xmlns:a16="http://schemas.microsoft.com/office/drawing/2014/main" id="{6D926937-DB8D-1624-B169-EA7927648A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2386" y="2286327"/>
            <a:ext cx="6096000" cy="2622698"/>
          </a:xfrm>
          <a:prstGeom prst="rect">
            <a:avLst/>
          </a:prstGeom>
        </p:spPr>
      </p:pic>
      <p:sp>
        <p:nvSpPr>
          <p:cNvPr id="11" name="TextBox 10">
            <a:extLst>
              <a:ext uri="{FF2B5EF4-FFF2-40B4-BE49-F238E27FC236}">
                <a16:creationId xmlns:a16="http://schemas.microsoft.com/office/drawing/2014/main" id="{67BF4D1E-85B5-64BE-352F-B2D3F8069872}"/>
              </a:ext>
            </a:extLst>
          </p:cNvPr>
          <p:cNvSpPr txBox="1"/>
          <p:nvPr/>
        </p:nvSpPr>
        <p:spPr>
          <a:xfrm>
            <a:off x="293614" y="1905250"/>
            <a:ext cx="6098058"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800" b="1" dirty="0">
                <a:solidFill>
                  <a:srgbClr val="22C16D"/>
                </a:solidFill>
              </a:rPr>
              <a:t>ChatGPT response: </a:t>
            </a:r>
          </a:p>
        </p:txBody>
      </p:sp>
    </p:spTree>
    <p:extLst>
      <p:ext uri="{BB962C8B-B14F-4D97-AF65-F5344CB8AC3E}">
        <p14:creationId xmlns:p14="http://schemas.microsoft.com/office/powerpoint/2010/main" val="54213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AE24A-3F1C-0E5F-FDC7-BCDB7AE41F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EB801F-F7BA-4623-8ECE-60BA1B8490B6}"/>
              </a:ext>
            </a:extLst>
          </p:cNvPr>
          <p:cNvSpPr>
            <a:spLocks noGrp="1"/>
          </p:cNvSpPr>
          <p:nvPr>
            <p:ph type="title"/>
          </p:nvPr>
        </p:nvSpPr>
        <p:spPr/>
        <p:txBody>
          <a:bodyPr>
            <a:normAutofit/>
          </a:bodyPr>
          <a:lstStyle/>
          <a:p>
            <a:r>
              <a:rPr lang="en-US" sz="4000" dirty="0"/>
              <a:t>Career Aspirations example</a:t>
            </a:r>
            <a:endParaRPr lang="en-US" sz="6000" dirty="0">
              <a:latin typeface="+mn-lt"/>
            </a:endParaRPr>
          </a:p>
        </p:txBody>
      </p:sp>
      <p:sp>
        <p:nvSpPr>
          <p:cNvPr id="5" name="TextBox 4">
            <a:extLst>
              <a:ext uri="{FF2B5EF4-FFF2-40B4-BE49-F238E27FC236}">
                <a16:creationId xmlns:a16="http://schemas.microsoft.com/office/drawing/2014/main" id="{7150EE3F-973A-3498-089F-003BA8449BF6}"/>
              </a:ext>
            </a:extLst>
          </p:cNvPr>
          <p:cNvSpPr txBox="1"/>
          <p:nvPr/>
        </p:nvSpPr>
        <p:spPr>
          <a:xfrm>
            <a:off x="293614" y="1068523"/>
            <a:ext cx="10515600" cy="646331"/>
          </a:xfrm>
          <a:prstGeom prst="rect">
            <a:avLst/>
          </a:prstGeom>
          <a:noFill/>
        </p:spPr>
        <p:txBody>
          <a:bodyPr wrap="square">
            <a:spAutoFit/>
          </a:bodyPr>
          <a:lstStyle/>
          <a:p>
            <a:r>
              <a:rPr lang="en-US" b="1" dirty="0">
                <a:solidFill>
                  <a:srgbClr val="3C3882"/>
                </a:solidFill>
              </a:rPr>
              <a:t>Response: </a:t>
            </a:r>
            <a:r>
              <a:rPr lang="en-US" dirty="0"/>
              <a:t>Software developer and video producer/editor both sound interesting! Can you tell me what education and skills I need for those careers?</a:t>
            </a:r>
          </a:p>
        </p:txBody>
      </p:sp>
      <p:sp>
        <p:nvSpPr>
          <p:cNvPr id="11" name="TextBox 10">
            <a:extLst>
              <a:ext uri="{FF2B5EF4-FFF2-40B4-BE49-F238E27FC236}">
                <a16:creationId xmlns:a16="http://schemas.microsoft.com/office/drawing/2014/main" id="{253F5B96-672A-92A8-81FA-3FB5156E53CB}"/>
              </a:ext>
            </a:extLst>
          </p:cNvPr>
          <p:cNvSpPr txBox="1"/>
          <p:nvPr/>
        </p:nvSpPr>
        <p:spPr>
          <a:xfrm>
            <a:off x="293614" y="1905250"/>
            <a:ext cx="6098058"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800" b="1" dirty="0">
                <a:solidFill>
                  <a:srgbClr val="22C16D"/>
                </a:solidFill>
              </a:rPr>
              <a:t>ChatGPT response: </a:t>
            </a:r>
          </a:p>
        </p:txBody>
      </p:sp>
      <p:pic>
        <p:nvPicPr>
          <p:cNvPr id="4" name="Picture 3" descr="A white background with black text&#10;&#10;AI-generated content may be incorrect.">
            <a:extLst>
              <a:ext uri="{FF2B5EF4-FFF2-40B4-BE49-F238E27FC236}">
                <a16:creationId xmlns:a16="http://schemas.microsoft.com/office/drawing/2014/main" id="{77E1AE31-3329-CA70-889F-3EC7F9F05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332" y="2578752"/>
            <a:ext cx="4773344" cy="3364071"/>
          </a:xfrm>
          <a:prstGeom prst="rect">
            <a:avLst/>
          </a:prstGeom>
        </p:spPr>
      </p:pic>
      <p:pic>
        <p:nvPicPr>
          <p:cNvPr id="8" name="Picture 7" descr="A white background with black text&#10;&#10;AI-generated content may be incorrect.">
            <a:extLst>
              <a:ext uri="{FF2B5EF4-FFF2-40B4-BE49-F238E27FC236}">
                <a16:creationId xmlns:a16="http://schemas.microsoft.com/office/drawing/2014/main" id="{B9057924-DAB0-BA89-4BEC-5D753C7CF7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1414" y="2796319"/>
            <a:ext cx="6622386" cy="3317429"/>
          </a:xfrm>
          <a:prstGeom prst="rect">
            <a:avLst/>
          </a:prstGeom>
        </p:spPr>
      </p:pic>
      <p:sp>
        <p:nvSpPr>
          <p:cNvPr id="12" name="TextBox 11">
            <a:extLst>
              <a:ext uri="{FF2B5EF4-FFF2-40B4-BE49-F238E27FC236}">
                <a16:creationId xmlns:a16="http://schemas.microsoft.com/office/drawing/2014/main" id="{C19D11CB-3586-6266-3F9E-D412CE2AA72D}"/>
              </a:ext>
            </a:extLst>
          </p:cNvPr>
          <p:cNvSpPr txBox="1"/>
          <p:nvPr/>
        </p:nvSpPr>
        <p:spPr>
          <a:xfrm>
            <a:off x="2340894" y="1932421"/>
            <a:ext cx="9466890" cy="646331"/>
          </a:xfrm>
          <a:prstGeom prst="rect">
            <a:avLst/>
          </a:prstGeom>
          <a:noFill/>
        </p:spPr>
        <p:txBody>
          <a:bodyPr wrap="square">
            <a:spAutoFit/>
          </a:bodyPr>
          <a:lstStyle/>
          <a:p>
            <a:r>
              <a:rPr lang="en-US" dirty="0"/>
              <a:t>Great choices! Let’s break down what education and skills you’d need for </a:t>
            </a:r>
            <a:r>
              <a:rPr lang="en-US" b="1" dirty="0"/>
              <a:t>software development</a:t>
            </a:r>
            <a:r>
              <a:rPr lang="en-US" dirty="0"/>
              <a:t> and </a:t>
            </a:r>
            <a:r>
              <a:rPr lang="en-US" b="1" dirty="0"/>
              <a:t>video production/editing</a:t>
            </a:r>
            <a:r>
              <a:rPr lang="en-US" dirty="0"/>
              <a:t> to help you start preparing.</a:t>
            </a:r>
          </a:p>
        </p:txBody>
      </p:sp>
    </p:spTree>
    <p:extLst>
      <p:ext uri="{BB962C8B-B14F-4D97-AF65-F5344CB8AC3E}">
        <p14:creationId xmlns:p14="http://schemas.microsoft.com/office/powerpoint/2010/main" val="3644845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E470C-B105-6E24-EB91-B28D3D42E8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EB708A-E19A-8F0D-AD67-A833E9936635}"/>
              </a:ext>
            </a:extLst>
          </p:cNvPr>
          <p:cNvSpPr>
            <a:spLocks noGrp="1"/>
          </p:cNvSpPr>
          <p:nvPr>
            <p:ph type="title"/>
          </p:nvPr>
        </p:nvSpPr>
        <p:spPr/>
        <p:txBody>
          <a:bodyPr>
            <a:normAutofit/>
          </a:bodyPr>
          <a:lstStyle/>
          <a:p>
            <a:r>
              <a:rPr lang="en-US" sz="4000" dirty="0"/>
              <a:t>Career Aspirations example</a:t>
            </a:r>
            <a:endParaRPr lang="en-US" sz="6000" dirty="0">
              <a:latin typeface="+mn-lt"/>
            </a:endParaRPr>
          </a:p>
        </p:txBody>
      </p:sp>
      <p:sp>
        <p:nvSpPr>
          <p:cNvPr id="11" name="TextBox 10">
            <a:extLst>
              <a:ext uri="{FF2B5EF4-FFF2-40B4-BE49-F238E27FC236}">
                <a16:creationId xmlns:a16="http://schemas.microsoft.com/office/drawing/2014/main" id="{677DBCF6-FA36-F59B-C343-A43538BCF1FC}"/>
              </a:ext>
            </a:extLst>
          </p:cNvPr>
          <p:cNvSpPr txBox="1"/>
          <p:nvPr/>
        </p:nvSpPr>
        <p:spPr>
          <a:xfrm>
            <a:off x="279546" y="1328347"/>
            <a:ext cx="6098058"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800" b="1" dirty="0">
                <a:solidFill>
                  <a:srgbClr val="32B14A"/>
                </a:solidFill>
              </a:rPr>
              <a:t>ChatGPT response (cont.): </a:t>
            </a:r>
          </a:p>
        </p:txBody>
      </p:sp>
      <p:pic>
        <p:nvPicPr>
          <p:cNvPr id="6" name="Picture 5" descr="A white paper with black text&#10;&#10;AI-generated content may be incorrect.">
            <a:extLst>
              <a:ext uri="{FF2B5EF4-FFF2-40B4-BE49-F238E27FC236}">
                <a16:creationId xmlns:a16="http://schemas.microsoft.com/office/drawing/2014/main" id="{3F8378AD-80EA-CF3C-138F-C64149B65CC9}"/>
              </a:ext>
            </a:extLst>
          </p:cNvPr>
          <p:cNvPicPr>
            <a:picLocks noChangeAspect="1"/>
          </p:cNvPicPr>
          <p:nvPr/>
        </p:nvPicPr>
        <p:blipFill>
          <a:blip r:embed="rId3">
            <a:extLst>
              <a:ext uri="{28A0092B-C50C-407E-A947-70E740481C1C}">
                <a14:useLocalDpi xmlns:a14="http://schemas.microsoft.com/office/drawing/2010/main" val="0"/>
              </a:ext>
            </a:extLst>
          </a:blip>
          <a:srcRect b="48531"/>
          <a:stretch/>
        </p:blipFill>
        <p:spPr>
          <a:xfrm>
            <a:off x="406047" y="1697679"/>
            <a:ext cx="5205891" cy="3339108"/>
          </a:xfrm>
          <a:prstGeom prst="rect">
            <a:avLst/>
          </a:prstGeom>
        </p:spPr>
      </p:pic>
      <p:pic>
        <p:nvPicPr>
          <p:cNvPr id="7" name="Picture 6" descr="A white paper with black text&#10;&#10;AI-generated content may be incorrect.">
            <a:extLst>
              <a:ext uri="{FF2B5EF4-FFF2-40B4-BE49-F238E27FC236}">
                <a16:creationId xmlns:a16="http://schemas.microsoft.com/office/drawing/2014/main" id="{0117AC93-F25D-FA9F-D2AB-C7EF7E1AE1F7}"/>
              </a:ext>
            </a:extLst>
          </p:cNvPr>
          <p:cNvPicPr>
            <a:picLocks noChangeAspect="1"/>
          </p:cNvPicPr>
          <p:nvPr/>
        </p:nvPicPr>
        <p:blipFill>
          <a:blip r:embed="rId3">
            <a:extLst>
              <a:ext uri="{28A0092B-C50C-407E-A947-70E740481C1C}">
                <a14:useLocalDpi xmlns:a14="http://schemas.microsoft.com/office/drawing/2010/main" val="0"/>
              </a:ext>
            </a:extLst>
          </a:blip>
          <a:srcRect t="51469"/>
          <a:stretch/>
        </p:blipFill>
        <p:spPr>
          <a:xfrm>
            <a:off x="6147909" y="1697679"/>
            <a:ext cx="5706153" cy="3451096"/>
          </a:xfrm>
          <a:prstGeom prst="rect">
            <a:avLst/>
          </a:prstGeom>
        </p:spPr>
      </p:pic>
      <p:sp>
        <p:nvSpPr>
          <p:cNvPr id="10" name="TextBox 9">
            <a:extLst>
              <a:ext uri="{FF2B5EF4-FFF2-40B4-BE49-F238E27FC236}">
                <a16:creationId xmlns:a16="http://schemas.microsoft.com/office/drawing/2014/main" id="{47AC2208-4316-195F-5091-944A2EFD226A}"/>
              </a:ext>
            </a:extLst>
          </p:cNvPr>
          <p:cNvSpPr txBox="1"/>
          <p:nvPr/>
        </p:nvSpPr>
        <p:spPr>
          <a:xfrm>
            <a:off x="406047" y="5279167"/>
            <a:ext cx="11407012" cy="646331"/>
          </a:xfrm>
          <a:prstGeom prst="rect">
            <a:avLst/>
          </a:prstGeom>
          <a:noFill/>
        </p:spPr>
        <p:txBody>
          <a:bodyPr wrap="square">
            <a:spAutoFit/>
          </a:bodyPr>
          <a:lstStyle/>
          <a:p>
            <a:r>
              <a:rPr lang="en-US" dirty="0"/>
              <a:t>Do either of these paths sound like something you'd want to start preparing for now? I can suggest specific beginner projects or resources if you'd like!</a:t>
            </a:r>
          </a:p>
        </p:txBody>
      </p:sp>
    </p:spTree>
    <p:extLst>
      <p:ext uri="{BB962C8B-B14F-4D97-AF65-F5344CB8AC3E}">
        <p14:creationId xmlns:p14="http://schemas.microsoft.com/office/powerpoint/2010/main" val="911388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4BD31-7535-148D-4090-4FFE93C1C8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B9BE27-2A4F-7A64-13ED-7924A160A09B}"/>
              </a:ext>
            </a:extLst>
          </p:cNvPr>
          <p:cNvSpPr>
            <a:spLocks noGrp="1"/>
          </p:cNvSpPr>
          <p:nvPr>
            <p:ph type="title"/>
          </p:nvPr>
        </p:nvSpPr>
        <p:spPr/>
        <p:txBody>
          <a:bodyPr/>
          <a:lstStyle/>
          <a:p>
            <a:r>
              <a:rPr lang="en-US" dirty="0"/>
              <a:t>Prompt Engineering for Career Development: Let’s try it!</a:t>
            </a:r>
          </a:p>
        </p:txBody>
      </p:sp>
      <p:sp>
        <p:nvSpPr>
          <p:cNvPr id="3" name="Content Placeholder 2">
            <a:extLst>
              <a:ext uri="{FF2B5EF4-FFF2-40B4-BE49-F238E27FC236}">
                <a16:creationId xmlns:a16="http://schemas.microsoft.com/office/drawing/2014/main" id="{5D02A95C-05B8-F1E4-4435-E173402BF477}"/>
              </a:ext>
            </a:extLst>
          </p:cNvPr>
          <p:cNvSpPr>
            <a:spLocks noGrp="1"/>
          </p:cNvSpPr>
          <p:nvPr>
            <p:ph idx="1"/>
          </p:nvPr>
        </p:nvSpPr>
        <p:spPr>
          <a:xfrm>
            <a:off x="838200" y="1488963"/>
            <a:ext cx="10515600" cy="4116190"/>
          </a:xfrm>
        </p:spPr>
        <p:txBody>
          <a:bodyPr>
            <a:normAutofit/>
          </a:bodyPr>
          <a:lstStyle/>
          <a:p>
            <a:pPr marL="0" indent="0">
              <a:buNone/>
            </a:pPr>
            <a:r>
              <a:rPr lang="en-US" sz="3300" dirty="0"/>
              <a:t>Open a new browser tab and go to one of the following:</a:t>
            </a:r>
          </a:p>
          <a:p>
            <a:pPr lvl="1"/>
            <a:r>
              <a:rPr lang="en-US" sz="2800" dirty="0">
                <a:hlinkClick r:id="rId3"/>
              </a:rPr>
              <a:t>https://gemini.google.com/app</a:t>
            </a:r>
            <a:endParaRPr lang="en-US" sz="2800" dirty="0"/>
          </a:p>
          <a:p>
            <a:pPr lvl="1"/>
            <a:r>
              <a:rPr lang="en-US" sz="2800" dirty="0">
                <a:hlinkClick r:id="rId4"/>
              </a:rPr>
              <a:t>https://chatgpt.com/</a:t>
            </a:r>
            <a:endParaRPr lang="en-US" sz="2800" dirty="0"/>
          </a:p>
          <a:p>
            <a:pPr lvl="1"/>
            <a:r>
              <a:rPr lang="en-US" sz="2800" dirty="0">
                <a:hlinkClick r:id="rId5"/>
              </a:rPr>
              <a:t>https://copilot.microsoft.com/</a:t>
            </a:r>
            <a:endParaRPr lang="en-US" sz="2800" dirty="0"/>
          </a:p>
          <a:p>
            <a:pPr marL="0" indent="0">
              <a:buNone/>
            </a:pPr>
            <a:endParaRPr lang="en-US" sz="1900" dirty="0"/>
          </a:p>
          <a:p>
            <a:pPr marL="0" indent="0">
              <a:buNone/>
            </a:pPr>
            <a:r>
              <a:rPr lang="en-US" dirty="0"/>
              <a:t>Use prompts to have the AI tool generate careers of interest, including the education &amp; skills needed.</a:t>
            </a:r>
          </a:p>
        </p:txBody>
      </p:sp>
      <p:sp>
        <p:nvSpPr>
          <p:cNvPr id="5" name="TextBox 4">
            <a:extLst>
              <a:ext uri="{FF2B5EF4-FFF2-40B4-BE49-F238E27FC236}">
                <a16:creationId xmlns:a16="http://schemas.microsoft.com/office/drawing/2014/main" id="{67A5AB9C-7241-157D-8222-497542319779}"/>
              </a:ext>
            </a:extLst>
          </p:cNvPr>
          <p:cNvSpPr txBox="1"/>
          <p:nvPr/>
        </p:nvSpPr>
        <p:spPr>
          <a:xfrm>
            <a:off x="523998" y="5332021"/>
            <a:ext cx="11144003" cy="646331"/>
          </a:xfrm>
          <a:prstGeom prst="rect">
            <a:avLst/>
          </a:prstGeom>
          <a:noFill/>
        </p:spPr>
        <p:txBody>
          <a:bodyPr wrap="square">
            <a:spAutoFit/>
          </a:bodyPr>
          <a:lstStyle/>
          <a:p>
            <a:pPr marL="0" indent="0">
              <a:buNone/>
            </a:pPr>
            <a:r>
              <a:rPr lang="en-US" sz="3600" b="1" dirty="0"/>
              <a:t>What do you think about what the AI tool generated?</a:t>
            </a:r>
          </a:p>
        </p:txBody>
      </p:sp>
    </p:spTree>
    <p:extLst>
      <p:ext uri="{BB962C8B-B14F-4D97-AF65-F5344CB8AC3E}">
        <p14:creationId xmlns:p14="http://schemas.microsoft.com/office/powerpoint/2010/main" val="2096917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B2A65-7EDE-8A95-E64D-300F34BF876E}"/>
              </a:ext>
            </a:extLst>
          </p:cNvPr>
          <p:cNvSpPr>
            <a:spLocks noGrp="1"/>
          </p:cNvSpPr>
          <p:nvPr>
            <p:ph type="title"/>
          </p:nvPr>
        </p:nvSpPr>
        <p:spPr/>
        <p:txBody>
          <a:bodyPr/>
          <a:lstStyle/>
          <a:p>
            <a:r>
              <a:rPr lang="en-US" dirty="0"/>
              <a:t>Speaker</a:t>
            </a:r>
          </a:p>
        </p:txBody>
      </p:sp>
      <p:sp>
        <p:nvSpPr>
          <p:cNvPr id="5" name="TextBox 4">
            <a:extLst>
              <a:ext uri="{FF2B5EF4-FFF2-40B4-BE49-F238E27FC236}">
                <a16:creationId xmlns:a16="http://schemas.microsoft.com/office/drawing/2014/main" id="{06634D5A-14AD-9F20-ACEE-EB0C79941720}"/>
              </a:ext>
            </a:extLst>
          </p:cNvPr>
          <p:cNvSpPr txBox="1"/>
          <p:nvPr/>
        </p:nvSpPr>
        <p:spPr>
          <a:xfrm>
            <a:off x="2333501" y="3835730"/>
            <a:ext cx="5011387" cy="1384995"/>
          </a:xfrm>
          <a:prstGeom prst="rect">
            <a:avLst/>
          </a:prstGeom>
          <a:noFill/>
        </p:spPr>
        <p:txBody>
          <a:bodyPr wrap="square" rtlCol="0">
            <a:spAutoFit/>
          </a:bodyPr>
          <a:lstStyle/>
          <a:p>
            <a:r>
              <a:rPr lang="en-US" sz="2400" b="1" dirty="0">
                <a:solidFill>
                  <a:srgbClr val="32B14A"/>
                </a:solidFill>
              </a:rPr>
              <a:t>Name</a:t>
            </a:r>
          </a:p>
          <a:p>
            <a:r>
              <a:rPr lang="en-US" sz="2000" dirty="0"/>
              <a:t>Title</a:t>
            </a:r>
          </a:p>
          <a:p>
            <a:r>
              <a:rPr lang="en-US" sz="2000" dirty="0"/>
              <a:t>Company</a:t>
            </a:r>
          </a:p>
          <a:p>
            <a:r>
              <a:rPr lang="en-US" sz="2000" dirty="0"/>
              <a:t>Email (if you are comfortable listing it)</a:t>
            </a:r>
          </a:p>
        </p:txBody>
      </p:sp>
      <p:sp>
        <p:nvSpPr>
          <p:cNvPr id="6" name="Rectangle 5">
            <a:extLst>
              <a:ext uri="{FF2B5EF4-FFF2-40B4-BE49-F238E27FC236}">
                <a16:creationId xmlns:a16="http://schemas.microsoft.com/office/drawing/2014/main" id="{D5E66C3D-3C2C-A61B-541F-760A6E5220F5}"/>
              </a:ext>
            </a:extLst>
          </p:cNvPr>
          <p:cNvSpPr/>
          <p:nvPr/>
        </p:nvSpPr>
        <p:spPr>
          <a:xfrm>
            <a:off x="2333501" y="1410927"/>
            <a:ext cx="1983180" cy="2339439"/>
          </a:xfrm>
          <a:prstGeom prst="rect">
            <a:avLst/>
          </a:prstGeom>
          <a:solidFill>
            <a:srgbClr val="3C38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C855025-190A-3AEF-B628-7A2D2226BA1C}"/>
              </a:ext>
            </a:extLst>
          </p:cNvPr>
          <p:cNvSpPr txBox="1"/>
          <p:nvPr/>
        </p:nvSpPr>
        <p:spPr>
          <a:xfrm>
            <a:off x="2755075" y="2395980"/>
            <a:ext cx="1460665" cy="369332"/>
          </a:xfrm>
          <a:prstGeom prst="rect">
            <a:avLst/>
          </a:prstGeom>
          <a:noFill/>
        </p:spPr>
        <p:txBody>
          <a:bodyPr wrap="square" rtlCol="0">
            <a:spAutoFit/>
          </a:bodyPr>
          <a:lstStyle/>
          <a:p>
            <a:r>
              <a:rPr lang="en-US" b="1" dirty="0">
                <a:solidFill>
                  <a:schemeClr val="bg1"/>
                </a:solidFill>
              </a:rPr>
              <a:t>Add photo</a:t>
            </a:r>
          </a:p>
        </p:txBody>
      </p:sp>
    </p:spTree>
    <p:extLst>
      <p:ext uri="{BB962C8B-B14F-4D97-AF65-F5344CB8AC3E}">
        <p14:creationId xmlns:p14="http://schemas.microsoft.com/office/powerpoint/2010/main" val="3553656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BA8C3-48FC-540B-484B-DFE1D8311CFB}"/>
              </a:ext>
            </a:extLst>
          </p:cNvPr>
          <p:cNvSpPr>
            <a:spLocks noGrp="1"/>
          </p:cNvSpPr>
          <p:nvPr>
            <p:ph type="title"/>
          </p:nvPr>
        </p:nvSpPr>
        <p:spPr/>
        <p:txBody>
          <a:bodyPr/>
          <a:lstStyle/>
          <a:p>
            <a:r>
              <a:rPr lang="en-US" dirty="0"/>
              <a:t>3 Takeaways</a:t>
            </a:r>
          </a:p>
        </p:txBody>
      </p:sp>
      <p:pic>
        <p:nvPicPr>
          <p:cNvPr id="6" name="Picture 5">
            <a:extLst>
              <a:ext uri="{FF2B5EF4-FFF2-40B4-BE49-F238E27FC236}">
                <a16:creationId xmlns:a16="http://schemas.microsoft.com/office/drawing/2014/main" id="{1FA6BCB6-9805-7F9E-FA9C-8BC1DE4E8587}"/>
              </a:ext>
            </a:extLst>
          </p:cNvPr>
          <p:cNvPicPr>
            <a:picLocks noChangeAspect="1"/>
          </p:cNvPicPr>
          <p:nvPr/>
        </p:nvPicPr>
        <p:blipFill>
          <a:blip r:embed="rId3">
            <a:duotone>
              <a:schemeClr val="bg2">
                <a:shade val="45000"/>
                <a:satMod val="135000"/>
              </a:schemeClr>
              <a:prstClr val="white"/>
            </a:duotone>
          </a:blip>
          <a:stretch>
            <a:fillRect/>
          </a:stretch>
        </p:blipFill>
        <p:spPr>
          <a:xfrm>
            <a:off x="1144776" y="2201121"/>
            <a:ext cx="2286000" cy="2286000"/>
          </a:xfrm>
          <a:prstGeom prst="rect">
            <a:avLst/>
          </a:prstGeom>
        </p:spPr>
      </p:pic>
      <p:sp>
        <p:nvSpPr>
          <p:cNvPr id="7" name="TextBox 6">
            <a:extLst>
              <a:ext uri="{FF2B5EF4-FFF2-40B4-BE49-F238E27FC236}">
                <a16:creationId xmlns:a16="http://schemas.microsoft.com/office/drawing/2014/main" id="{D8D0AB2D-14A1-F04A-D9D7-F855591D548E}"/>
              </a:ext>
            </a:extLst>
          </p:cNvPr>
          <p:cNvSpPr txBox="1"/>
          <p:nvPr/>
        </p:nvSpPr>
        <p:spPr>
          <a:xfrm>
            <a:off x="489654" y="4583875"/>
            <a:ext cx="3377540" cy="1015663"/>
          </a:xfrm>
          <a:prstGeom prst="rect">
            <a:avLst/>
          </a:prstGeom>
          <a:noFill/>
        </p:spPr>
        <p:txBody>
          <a:bodyPr wrap="square" rtlCol="0">
            <a:spAutoFit/>
          </a:bodyPr>
          <a:lstStyle/>
          <a:p>
            <a:pPr algn="ctr"/>
            <a:r>
              <a:rPr lang="en-US" sz="2000" dirty="0"/>
              <a:t>Employers are looking to hire people with AI skills, like prompt engineering</a:t>
            </a:r>
          </a:p>
        </p:txBody>
      </p:sp>
      <p:pic>
        <p:nvPicPr>
          <p:cNvPr id="8" name="Picture 7">
            <a:extLst>
              <a:ext uri="{FF2B5EF4-FFF2-40B4-BE49-F238E27FC236}">
                <a16:creationId xmlns:a16="http://schemas.microsoft.com/office/drawing/2014/main" id="{CC9DA049-EA4F-A4D3-BA2E-59A448C4FA3B}"/>
              </a:ext>
            </a:extLst>
          </p:cNvPr>
          <p:cNvPicPr>
            <a:picLocks noChangeAspect="1"/>
          </p:cNvPicPr>
          <p:nvPr/>
        </p:nvPicPr>
        <p:blipFill>
          <a:blip r:embed="rId4">
            <a:duotone>
              <a:schemeClr val="accent6">
                <a:shade val="45000"/>
                <a:satMod val="135000"/>
              </a:schemeClr>
              <a:prstClr val="white"/>
            </a:duotone>
          </a:blip>
          <a:stretch>
            <a:fillRect/>
          </a:stretch>
        </p:blipFill>
        <p:spPr>
          <a:xfrm>
            <a:off x="4975965" y="2201121"/>
            <a:ext cx="2286000" cy="2286000"/>
          </a:xfrm>
          <a:prstGeom prst="rect">
            <a:avLst/>
          </a:prstGeom>
        </p:spPr>
      </p:pic>
      <p:sp>
        <p:nvSpPr>
          <p:cNvPr id="9" name="TextBox 8">
            <a:extLst>
              <a:ext uri="{FF2B5EF4-FFF2-40B4-BE49-F238E27FC236}">
                <a16:creationId xmlns:a16="http://schemas.microsoft.com/office/drawing/2014/main" id="{3F93030B-F1D1-CBB3-88DB-17E00583ED6B}"/>
              </a:ext>
            </a:extLst>
          </p:cNvPr>
          <p:cNvSpPr txBox="1"/>
          <p:nvPr/>
        </p:nvSpPr>
        <p:spPr>
          <a:xfrm>
            <a:off x="8411397" y="4583875"/>
            <a:ext cx="3377540" cy="400110"/>
          </a:xfrm>
          <a:prstGeom prst="rect">
            <a:avLst/>
          </a:prstGeom>
          <a:noFill/>
        </p:spPr>
        <p:txBody>
          <a:bodyPr wrap="square" rtlCol="0">
            <a:spAutoFit/>
          </a:bodyPr>
          <a:lstStyle/>
          <a:p>
            <a:pPr algn="ctr"/>
            <a:r>
              <a:rPr lang="en-US" sz="2000" dirty="0"/>
              <a:t>Learn more about AI</a:t>
            </a:r>
          </a:p>
        </p:txBody>
      </p:sp>
      <p:pic>
        <p:nvPicPr>
          <p:cNvPr id="11" name="Graphic 10" descr="Idea with solid fill">
            <a:extLst>
              <a:ext uri="{FF2B5EF4-FFF2-40B4-BE49-F238E27FC236}">
                <a16:creationId xmlns:a16="http://schemas.microsoft.com/office/drawing/2014/main" id="{C1C0E2A3-8A98-44B5-66FD-E7B236DF99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57167" y="2201121"/>
            <a:ext cx="2286000" cy="2286000"/>
          </a:xfrm>
          <a:prstGeom prst="rect">
            <a:avLst/>
          </a:prstGeom>
        </p:spPr>
      </p:pic>
      <p:sp>
        <p:nvSpPr>
          <p:cNvPr id="12" name="TextBox 11">
            <a:extLst>
              <a:ext uri="{FF2B5EF4-FFF2-40B4-BE49-F238E27FC236}">
                <a16:creationId xmlns:a16="http://schemas.microsoft.com/office/drawing/2014/main" id="{FAD23526-5910-F12A-65A0-B2D1A06C2E82}"/>
              </a:ext>
            </a:extLst>
          </p:cNvPr>
          <p:cNvSpPr txBox="1"/>
          <p:nvPr/>
        </p:nvSpPr>
        <p:spPr>
          <a:xfrm>
            <a:off x="4597439" y="4583875"/>
            <a:ext cx="3377540" cy="400110"/>
          </a:xfrm>
          <a:prstGeom prst="rect">
            <a:avLst/>
          </a:prstGeom>
          <a:noFill/>
        </p:spPr>
        <p:txBody>
          <a:bodyPr wrap="square" rtlCol="0">
            <a:spAutoFit/>
          </a:bodyPr>
          <a:lstStyle/>
          <a:p>
            <a:pPr algn="ctr"/>
            <a:r>
              <a:rPr lang="en-US" sz="2000" dirty="0"/>
              <a:t>Experiment with AI tools</a:t>
            </a:r>
          </a:p>
        </p:txBody>
      </p:sp>
    </p:spTree>
    <p:extLst>
      <p:ext uri="{BB962C8B-B14F-4D97-AF65-F5344CB8AC3E}">
        <p14:creationId xmlns:p14="http://schemas.microsoft.com/office/powerpoint/2010/main" val="735800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ED6C9-2DE8-93AD-4E44-ECC676EFEDE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6091C96-D964-9131-59CA-D63DDACCE03F}"/>
              </a:ext>
            </a:extLst>
          </p:cNvPr>
          <p:cNvSpPr txBox="1"/>
          <p:nvPr/>
        </p:nvSpPr>
        <p:spPr>
          <a:xfrm>
            <a:off x="0" y="898951"/>
            <a:ext cx="12192000" cy="3508653"/>
          </a:xfrm>
          <a:prstGeom prst="rect">
            <a:avLst/>
          </a:prstGeom>
          <a:noFill/>
        </p:spPr>
        <p:txBody>
          <a:bodyPr wrap="square" rtlCol="0">
            <a:spAutoFit/>
          </a:bodyPr>
          <a:lstStyle/>
          <a:p>
            <a:pPr algn="ctr"/>
            <a:r>
              <a:rPr lang="en-US" sz="6600" b="1" dirty="0">
                <a:solidFill>
                  <a:srgbClr val="3C3882"/>
                </a:solidFill>
              </a:rPr>
              <a:t>Q&amp;A </a:t>
            </a:r>
          </a:p>
          <a:p>
            <a:pPr algn="ctr"/>
            <a:endParaRPr lang="en-US" sz="3600" b="1" dirty="0">
              <a:solidFill>
                <a:srgbClr val="3C3882"/>
              </a:solidFill>
            </a:endParaRPr>
          </a:p>
          <a:p>
            <a:pPr algn="ctr"/>
            <a:r>
              <a:rPr lang="en-US" sz="6000" b="1" dirty="0">
                <a:solidFill>
                  <a:srgbClr val="3C3882"/>
                </a:solidFill>
              </a:rPr>
              <a:t>What’s one new thing that </a:t>
            </a:r>
            <a:br>
              <a:rPr lang="en-US" sz="6000" b="1" dirty="0">
                <a:solidFill>
                  <a:srgbClr val="3C3882"/>
                </a:solidFill>
              </a:rPr>
            </a:br>
            <a:r>
              <a:rPr lang="en-US" sz="6000" b="1" dirty="0">
                <a:solidFill>
                  <a:srgbClr val="3C3882"/>
                </a:solidFill>
              </a:rPr>
              <a:t>you learned today?</a:t>
            </a:r>
          </a:p>
        </p:txBody>
      </p:sp>
    </p:spTree>
    <p:extLst>
      <p:ext uri="{BB962C8B-B14F-4D97-AF65-F5344CB8AC3E}">
        <p14:creationId xmlns:p14="http://schemas.microsoft.com/office/powerpoint/2010/main" val="17426519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F41E2-0A4A-B11E-265E-0E9D0FC0AD9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9B57A7C-845E-FC9C-CA23-AB39B490656D}"/>
              </a:ext>
            </a:extLst>
          </p:cNvPr>
          <p:cNvSpPr txBox="1"/>
          <p:nvPr/>
        </p:nvSpPr>
        <p:spPr>
          <a:xfrm>
            <a:off x="545344" y="1325563"/>
            <a:ext cx="5399902" cy="4832092"/>
          </a:xfrm>
          <a:prstGeom prst="rect">
            <a:avLst/>
          </a:prstGeom>
          <a:noFill/>
        </p:spPr>
        <p:txBody>
          <a:bodyPr wrap="square">
            <a:spAutoFit/>
          </a:bodyPr>
          <a:lstStyle/>
          <a:p>
            <a:pPr marL="342900" indent="-342900">
              <a:buFont typeface="Arial" panose="020B0604020202020204" pitchFamily="34" charset="0"/>
              <a:buChar char="•"/>
            </a:pPr>
            <a:r>
              <a:rPr lang="en-US" sz="2800" dirty="0"/>
              <a:t>Go to students.naftrack.org</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Look for the WBL Reflection Form for the AI Prompt Engineering Skills Workshop in the Activities section</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Complete the form</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If it’s not visible, wait until tomorrow and complete it then</a:t>
            </a:r>
          </a:p>
        </p:txBody>
      </p:sp>
      <p:pic>
        <p:nvPicPr>
          <p:cNvPr id="5" name="Picture 4" descr="A screenshot of a computer&#10;&#10;AI-generated content may be incorrect.">
            <a:extLst>
              <a:ext uri="{FF2B5EF4-FFF2-40B4-BE49-F238E27FC236}">
                <a16:creationId xmlns:a16="http://schemas.microsoft.com/office/drawing/2014/main" id="{373F04F7-3C4A-A7DA-326D-108B50C26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3517" y="1244611"/>
            <a:ext cx="5999320" cy="4053016"/>
          </a:xfrm>
          <a:prstGeom prst="rect">
            <a:avLst/>
          </a:prstGeom>
        </p:spPr>
      </p:pic>
      <p:sp>
        <p:nvSpPr>
          <p:cNvPr id="6" name="Rectangle 5">
            <a:extLst>
              <a:ext uri="{FF2B5EF4-FFF2-40B4-BE49-F238E27FC236}">
                <a16:creationId xmlns:a16="http://schemas.microsoft.com/office/drawing/2014/main" id="{31A4B91E-8D85-C2CB-7A82-6632F2E66412}"/>
              </a:ext>
            </a:extLst>
          </p:cNvPr>
          <p:cNvSpPr/>
          <p:nvPr/>
        </p:nvSpPr>
        <p:spPr>
          <a:xfrm>
            <a:off x="7841408" y="1244611"/>
            <a:ext cx="494270" cy="25949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DD900F4-7BE3-2D9F-61A8-673C9AC23E1F}"/>
              </a:ext>
            </a:extLst>
          </p:cNvPr>
          <p:cNvSpPr/>
          <p:nvPr/>
        </p:nvSpPr>
        <p:spPr>
          <a:xfrm>
            <a:off x="6115583" y="4939281"/>
            <a:ext cx="1095630" cy="35834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D2E5489-E287-ADFC-5F18-86A888AAED6A}"/>
              </a:ext>
            </a:extLst>
          </p:cNvPr>
          <p:cNvSpPr>
            <a:spLocks noGrp="1"/>
          </p:cNvSpPr>
          <p:nvPr>
            <p:ph type="title"/>
          </p:nvPr>
        </p:nvSpPr>
        <p:spPr/>
        <p:txBody>
          <a:bodyPr/>
          <a:lstStyle/>
          <a:p>
            <a:r>
              <a:rPr lang="en-US" dirty="0"/>
              <a:t>Complete your WBL Reflection Form!</a:t>
            </a:r>
          </a:p>
        </p:txBody>
      </p:sp>
    </p:spTree>
    <p:extLst>
      <p:ext uri="{BB962C8B-B14F-4D97-AF65-F5344CB8AC3E}">
        <p14:creationId xmlns:p14="http://schemas.microsoft.com/office/powerpoint/2010/main" val="3714222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0D0A7-5ECD-4965-607E-E46C76A4B389}"/>
              </a:ext>
            </a:extLst>
          </p:cNvPr>
          <p:cNvSpPr>
            <a:spLocks noGrp="1"/>
          </p:cNvSpPr>
          <p:nvPr>
            <p:ph type="title"/>
          </p:nvPr>
        </p:nvSpPr>
        <p:spPr/>
        <p:txBody>
          <a:bodyPr/>
          <a:lstStyle/>
          <a:p>
            <a:r>
              <a:rPr lang="en-US" dirty="0"/>
              <a:t>Topics for Today</a:t>
            </a:r>
          </a:p>
        </p:txBody>
      </p:sp>
      <p:sp>
        <p:nvSpPr>
          <p:cNvPr id="3" name="Content Placeholder 2">
            <a:extLst>
              <a:ext uri="{FF2B5EF4-FFF2-40B4-BE49-F238E27FC236}">
                <a16:creationId xmlns:a16="http://schemas.microsoft.com/office/drawing/2014/main" id="{3A678FA9-CA8C-C972-2771-538415DED7E6}"/>
              </a:ext>
            </a:extLst>
          </p:cNvPr>
          <p:cNvSpPr>
            <a:spLocks noGrp="1"/>
          </p:cNvSpPr>
          <p:nvPr>
            <p:ph idx="1"/>
          </p:nvPr>
        </p:nvSpPr>
        <p:spPr/>
        <p:txBody>
          <a:bodyPr/>
          <a:lstStyle/>
          <a:p>
            <a:r>
              <a:rPr lang="en-US" dirty="0"/>
              <a:t>How does AI work?</a:t>
            </a:r>
          </a:p>
          <a:p>
            <a:r>
              <a:rPr lang="en-US" dirty="0"/>
              <a:t>What is prompt engineering and how can you use it? </a:t>
            </a:r>
          </a:p>
          <a:p>
            <a:r>
              <a:rPr lang="en-US" dirty="0"/>
              <a:t>Why are AI skills important for careers?</a:t>
            </a:r>
          </a:p>
          <a:p>
            <a:r>
              <a:rPr lang="en-US" dirty="0"/>
              <a:t>How can you use AI to help develop ideas for potential careers </a:t>
            </a:r>
            <a:r>
              <a:rPr lang="en-US"/>
              <a:t>of interest?</a:t>
            </a:r>
            <a:endParaRPr lang="en-US" dirty="0"/>
          </a:p>
          <a:p>
            <a:pPr marL="0" indent="0">
              <a:buNone/>
            </a:pPr>
            <a:endParaRPr lang="en-US" dirty="0"/>
          </a:p>
        </p:txBody>
      </p:sp>
    </p:spTree>
    <p:extLst>
      <p:ext uri="{BB962C8B-B14F-4D97-AF65-F5344CB8AC3E}">
        <p14:creationId xmlns:p14="http://schemas.microsoft.com/office/powerpoint/2010/main" val="933119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774CF3-C88F-7322-7DCC-DD61815B737E}"/>
              </a:ext>
            </a:extLst>
          </p:cNvPr>
          <p:cNvSpPr txBox="1"/>
          <p:nvPr/>
        </p:nvSpPr>
        <p:spPr>
          <a:xfrm>
            <a:off x="1606379" y="802022"/>
            <a:ext cx="9168713" cy="3970318"/>
          </a:xfrm>
          <a:prstGeom prst="rect">
            <a:avLst/>
          </a:prstGeom>
          <a:noFill/>
        </p:spPr>
        <p:txBody>
          <a:bodyPr wrap="square" rtlCol="0">
            <a:spAutoFit/>
          </a:bodyPr>
          <a:lstStyle/>
          <a:p>
            <a:pPr algn="ctr"/>
            <a:r>
              <a:rPr lang="en-US" sz="5400" b="1" dirty="0">
                <a:solidFill>
                  <a:srgbClr val="3C3882"/>
                </a:solidFill>
                <a:latin typeface="+mj-lt"/>
              </a:rPr>
              <a:t>How many of you are </a:t>
            </a:r>
          </a:p>
          <a:p>
            <a:pPr algn="ctr"/>
            <a:r>
              <a:rPr lang="en-US" sz="5400" b="1" dirty="0">
                <a:solidFill>
                  <a:srgbClr val="3C3882"/>
                </a:solidFill>
                <a:latin typeface="+mj-lt"/>
              </a:rPr>
              <a:t>currently using AI?</a:t>
            </a:r>
          </a:p>
          <a:p>
            <a:pPr algn="ctr"/>
            <a:endParaRPr lang="en-US" sz="3600" b="1" dirty="0">
              <a:solidFill>
                <a:srgbClr val="3C3882"/>
              </a:solidFill>
              <a:latin typeface="+mj-lt"/>
            </a:endParaRPr>
          </a:p>
          <a:p>
            <a:pPr algn="ctr"/>
            <a:r>
              <a:rPr lang="en-US" sz="5400" b="1" dirty="0">
                <a:solidFill>
                  <a:srgbClr val="3C3882"/>
                </a:solidFill>
                <a:latin typeface="+mj-lt"/>
              </a:rPr>
              <a:t>Which one(s) are you using and how?</a:t>
            </a:r>
          </a:p>
        </p:txBody>
      </p:sp>
    </p:spTree>
    <p:extLst>
      <p:ext uri="{BB962C8B-B14F-4D97-AF65-F5344CB8AC3E}">
        <p14:creationId xmlns:p14="http://schemas.microsoft.com/office/powerpoint/2010/main" val="3363795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69826B-11AF-743C-A89A-BFB7ED82D71F}"/>
              </a:ext>
            </a:extLst>
          </p:cNvPr>
          <p:cNvSpPr txBox="1"/>
          <p:nvPr/>
        </p:nvSpPr>
        <p:spPr>
          <a:xfrm>
            <a:off x="1443642" y="1474520"/>
            <a:ext cx="7503410" cy="3508653"/>
          </a:xfrm>
          <a:prstGeom prst="rect">
            <a:avLst/>
          </a:prstGeom>
          <a:noFill/>
        </p:spPr>
        <p:txBody>
          <a:bodyPr wrap="square" rtlCol="0">
            <a:spAutoFit/>
          </a:bodyPr>
          <a:lstStyle/>
          <a:p>
            <a:pPr marL="342900" indent="-342900">
              <a:spcAft>
                <a:spcPts val="1200"/>
              </a:spcAft>
              <a:buFont typeface="+mj-lt"/>
              <a:buAutoNum type="alphaUcPeriod"/>
            </a:pPr>
            <a:r>
              <a:rPr lang="en-US" sz="4800" dirty="0"/>
              <a:t>   General</a:t>
            </a:r>
          </a:p>
          <a:p>
            <a:pPr marL="342900" indent="-342900">
              <a:spcAft>
                <a:spcPts val="1200"/>
              </a:spcAft>
              <a:buFont typeface="+mj-lt"/>
              <a:buAutoNum type="alphaUcPeriod"/>
            </a:pPr>
            <a:r>
              <a:rPr lang="en-US" sz="4800" dirty="0"/>
              <a:t>   Generative</a:t>
            </a:r>
          </a:p>
          <a:p>
            <a:pPr marL="342900" indent="-342900">
              <a:spcAft>
                <a:spcPts val="1200"/>
              </a:spcAft>
              <a:buFont typeface="+mj-lt"/>
              <a:buAutoNum type="alphaUcPeriod"/>
            </a:pPr>
            <a:r>
              <a:rPr lang="en-US" sz="4800" dirty="0"/>
              <a:t>   Giant</a:t>
            </a:r>
          </a:p>
          <a:p>
            <a:pPr marL="342900" indent="-342900">
              <a:spcAft>
                <a:spcPts val="1200"/>
              </a:spcAft>
              <a:buFont typeface="+mj-lt"/>
              <a:buAutoNum type="alphaUcPeriod"/>
            </a:pPr>
            <a:r>
              <a:rPr lang="en-US" sz="4800" dirty="0"/>
              <a:t>   Generous</a:t>
            </a:r>
          </a:p>
        </p:txBody>
      </p:sp>
      <p:sp>
        <p:nvSpPr>
          <p:cNvPr id="2" name="Title 1">
            <a:extLst>
              <a:ext uri="{FF2B5EF4-FFF2-40B4-BE49-F238E27FC236}">
                <a16:creationId xmlns:a16="http://schemas.microsoft.com/office/drawing/2014/main" id="{E337243F-4EBE-0EDC-B136-1647F3F74190}"/>
              </a:ext>
            </a:extLst>
          </p:cNvPr>
          <p:cNvSpPr>
            <a:spLocks noGrp="1"/>
          </p:cNvSpPr>
          <p:nvPr>
            <p:ph type="title"/>
          </p:nvPr>
        </p:nvSpPr>
        <p:spPr/>
        <p:txBody>
          <a:bodyPr/>
          <a:lstStyle/>
          <a:p>
            <a:r>
              <a:rPr lang="en-US" dirty="0"/>
              <a:t>What does the G stand for in AGI?</a:t>
            </a:r>
          </a:p>
        </p:txBody>
      </p:sp>
      <p:sp>
        <p:nvSpPr>
          <p:cNvPr id="3" name="Rectangle 2">
            <a:extLst>
              <a:ext uri="{FF2B5EF4-FFF2-40B4-BE49-F238E27FC236}">
                <a16:creationId xmlns:a16="http://schemas.microsoft.com/office/drawing/2014/main" id="{58E68FDA-7807-998B-0AF0-69CF768A54E3}"/>
              </a:ext>
            </a:extLst>
          </p:cNvPr>
          <p:cNvSpPr/>
          <p:nvPr/>
        </p:nvSpPr>
        <p:spPr>
          <a:xfrm>
            <a:off x="1429574" y="2429663"/>
            <a:ext cx="5251353" cy="644353"/>
          </a:xfrm>
          <a:prstGeom prst="rect">
            <a:avLst/>
          </a:prstGeom>
          <a:noFill/>
          <a:ln w="76200">
            <a:solidFill>
              <a:srgbClr val="22C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470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F8FBC-D612-55D3-DA1E-6C3B0085DE6A}"/>
              </a:ext>
            </a:extLst>
          </p:cNvPr>
          <p:cNvSpPr>
            <a:spLocks noGrp="1"/>
          </p:cNvSpPr>
          <p:nvPr>
            <p:ph type="title"/>
          </p:nvPr>
        </p:nvSpPr>
        <p:spPr/>
        <p:txBody>
          <a:bodyPr/>
          <a:lstStyle/>
          <a:p>
            <a:r>
              <a:rPr lang="en-US" dirty="0"/>
              <a:t>Different types of AI</a:t>
            </a:r>
          </a:p>
        </p:txBody>
      </p:sp>
      <p:sp>
        <p:nvSpPr>
          <p:cNvPr id="3" name="Content Placeholder 2">
            <a:extLst>
              <a:ext uri="{FF2B5EF4-FFF2-40B4-BE49-F238E27FC236}">
                <a16:creationId xmlns:a16="http://schemas.microsoft.com/office/drawing/2014/main" id="{8C744684-FFC1-FDEE-3988-3BEA16260653}"/>
              </a:ext>
            </a:extLst>
          </p:cNvPr>
          <p:cNvSpPr>
            <a:spLocks noGrp="1"/>
          </p:cNvSpPr>
          <p:nvPr>
            <p:ph idx="1"/>
          </p:nvPr>
        </p:nvSpPr>
        <p:spPr/>
        <p:txBody>
          <a:bodyPr/>
          <a:lstStyle/>
          <a:p>
            <a:pPr marL="0" indent="0">
              <a:buNone/>
            </a:pPr>
            <a:r>
              <a:rPr lang="en-US" b="1" dirty="0">
                <a:solidFill>
                  <a:srgbClr val="22C16D"/>
                </a:solidFill>
              </a:rPr>
              <a:t>Generative</a:t>
            </a:r>
            <a:r>
              <a:rPr lang="en-US" dirty="0"/>
              <a:t> - AI that “responds to a user’s prompt or request with generated original content, such as audio, images, software code, text or video.”</a:t>
            </a:r>
          </a:p>
          <a:p>
            <a:endParaRPr lang="en-US" dirty="0"/>
          </a:p>
          <a:p>
            <a:pPr marL="0" indent="0">
              <a:buNone/>
            </a:pPr>
            <a:r>
              <a:rPr lang="en-US" b="1" dirty="0">
                <a:solidFill>
                  <a:srgbClr val="22C16D"/>
                </a:solidFill>
              </a:rPr>
              <a:t>Predictive</a:t>
            </a:r>
            <a:r>
              <a:rPr lang="en-US" dirty="0"/>
              <a:t> - “blends statistical analysis with machine learning algorithms to find data patterns and forecast future outcomes.”</a:t>
            </a:r>
          </a:p>
          <a:p>
            <a:endParaRPr lang="en-US" dirty="0"/>
          </a:p>
        </p:txBody>
      </p:sp>
      <p:sp>
        <p:nvSpPr>
          <p:cNvPr id="5" name="TextBox 8">
            <a:extLst>
              <a:ext uri="{FF2B5EF4-FFF2-40B4-BE49-F238E27FC236}">
                <a16:creationId xmlns:a16="http://schemas.microsoft.com/office/drawing/2014/main" id="{9B4E0C2F-2832-EE00-A74E-E8846CF86FC2}"/>
              </a:ext>
            </a:extLst>
          </p:cNvPr>
          <p:cNvSpPr txBox="1"/>
          <p:nvPr/>
        </p:nvSpPr>
        <p:spPr>
          <a:xfrm>
            <a:off x="10399359" y="4867275"/>
            <a:ext cx="1139996" cy="262892"/>
          </a:xfrm>
          <a:prstGeom prst="rect">
            <a:avLst/>
          </a:prstGeom>
        </p:spPr>
        <p:txBody>
          <a:bodyPr lIns="0" tIns="0" rIns="0" bIns="0" rtlCol="0" anchor="t">
            <a:spAutoFit/>
          </a:bodyPr>
          <a:lstStyle/>
          <a:p>
            <a:pPr algn="ctr">
              <a:lnSpc>
                <a:spcPts val="2239"/>
              </a:lnSpc>
            </a:pPr>
            <a:r>
              <a:rPr lang="en-US" sz="1599" u="sng" dirty="0">
                <a:solidFill>
                  <a:schemeClr val="bg1">
                    <a:lumMod val="75000"/>
                  </a:schemeClr>
                </a:solidFill>
                <a:latin typeface="Roboto"/>
                <a:ea typeface="Roboto"/>
                <a:cs typeface="Roboto"/>
                <a:sym typeface="Roboto"/>
                <a:hlinkClick r:id="rId3" tooltip="https://www.ibm.com/blog/generative-ai-vs-predictive-ai-whats-the-difference/#:~:text=What%27s%20the%20difference%20between%20generative,generate%20increasingly%20high%2Dquality%20outputs.">
                  <a:extLst>
                    <a:ext uri="{A12FA001-AC4F-418D-AE19-62706E023703}">
                      <ahyp:hlinkClr xmlns:ahyp="http://schemas.microsoft.com/office/drawing/2018/hyperlinkcolor" val="tx"/>
                    </a:ext>
                  </a:extLst>
                </a:hlinkClick>
              </a:rPr>
              <a:t>Source: IBM </a:t>
            </a:r>
          </a:p>
        </p:txBody>
      </p:sp>
    </p:spTree>
    <p:extLst>
      <p:ext uri="{BB962C8B-B14F-4D97-AF65-F5344CB8AC3E}">
        <p14:creationId xmlns:p14="http://schemas.microsoft.com/office/powerpoint/2010/main" val="1575534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FE8D6-AA54-2021-F26C-6B8FDCF9F8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561692-D75B-BF51-CCA6-BB89892CEC09}"/>
              </a:ext>
            </a:extLst>
          </p:cNvPr>
          <p:cNvSpPr>
            <a:spLocks noGrp="1"/>
          </p:cNvSpPr>
          <p:nvPr>
            <p:ph type="title"/>
          </p:nvPr>
        </p:nvSpPr>
        <p:spPr/>
        <p:txBody>
          <a:bodyPr/>
          <a:lstStyle/>
          <a:p>
            <a:r>
              <a:rPr lang="en-US" dirty="0"/>
              <a:t>How many generative AI tools exist?</a:t>
            </a:r>
          </a:p>
        </p:txBody>
      </p:sp>
      <p:sp>
        <p:nvSpPr>
          <p:cNvPr id="4" name="TextBox 3">
            <a:extLst>
              <a:ext uri="{FF2B5EF4-FFF2-40B4-BE49-F238E27FC236}">
                <a16:creationId xmlns:a16="http://schemas.microsoft.com/office/drawing/2014/main" id="{7F296D67-AC95-2297-C666-8C625FF2C499}"/>
              </a:ext>
            </a:extLst>
          </p:cNvPr>
          <p:cNvSpPr txBox="1"/>
          <p:nvPr/>
        </p:nvSpPr>
        <p:spPr>
          <a:xfrm>
            <a:off x="1443642" y="1474520"/>
            <a:ext cx="7503410" cy="3508653"/>
          </a:xfrm>
          <a:prstGeom prst="rect">
            <a:avLst/>
          </a:prstGeom>
          <a:noFill/>
        </p:spPr>
        <p:txBody>
          <a:bodyPr wrap="square" rtlCol="0">
            <a:spAutoFit/>
          </a:bodyPr>
          <a:lstStyle/>
          <a:p>
            <a:pPr marL="342900" indent="-342900">
              <a:spcAft>
                <a:spcPts val="1200"/>
              </a:spcAft>
              <a:buFont typeface="+mj-lt"/>
              <a:buAutoNum type="alphaUcPeriod"/>
            </a:pPr>
            <a:r>
              <a:rPr lang="en-US" sz="4800" dirty="0"/>
              <a:t>   50</a:t>
            </a:r>
          </a:p>
          <a:p>
            <a:pPr marL="342900" indent="-342900">
              <a:spcAft>
                <a:spcPts val="1200"/>
              </a:spcAft>
              <a:buFont typeface="+mj-lt"/>
              <a:buAutoNum type="alphaUcPeriod"/>
            </a:pPr>
            <a:r>
              <a:rPr lang="en-US" sz="4800" dirty="0"/>
              <a:t>   125</a:t>
            </a:r>
          </a:p>
          <a:p>
            <a:pPr marL="342900" indent="-342900">
              <a:spcAft>
                <a:spcPts val="1200"/>
              </a:spcAft>
              <a:buFont typeface="+mj-lt"/>
              <a:buAutoNum type="alphaUcPeriod"/>
            </a:pPr>
            <a:r>
              <a:rPr lang="en-US" sz="4800" dirty="0"/>
              <a:t>   1,500</a:t>
            </a:r>
          </a:p>
          <a:p>
            <a:pPr marL="342900" indent="-342900">
              <a:spcAft>
                <a:spcPts val="1200"/>
              </a:spcAft>
              <a:buFont typeface="+mj-lt"/>
              <a:buAutoNum type="alphaUcPeriod"/>
            </a:pPr>
            <a:r>
              <a:rPr lang="en-US" sz="4800" dirty="0"/>
              <a:t>   More than 10,000 </a:t>
            </a:r>
          </a:p>
        </p:txBody>
      </p:sp>
      <p:sp>
        <p:nvSpPr>
          <p:cNvPr id="5" name="Rectangle 4">
            <a:extLst>
              <a:ext uri="{FF2B5EF4-FFF2-40B4-BE49-F238E27FC236}">
                <a16:creationId xmlns:a16="http://schemas.microsoft.com/office/drawing/2014/main" id="{06DC9CB3-FD4C-BAE3-C41B-347BFBC51FEF}"/>
              </a:ext>
            </a:extLst>
          </p:cNvPr>
          <p:cNvSpPr/>
          <p:nvPr/>
        </p:nvSpPr>
        <p:spPr>
          <a:xfrm>
            <a:off x="1514759" y="4188125"/>
            <a:ext cx="5673832" cy="644353"/>
          </a:xfrm>
          <a:prstGeom prst="rect">
            <a:avLst/>
          </a:prstGeom>
          <a:noFill/>
          <a:ln w="76200">
            <a:solidFill>
              <a:srgbClr val="22C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356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C6188-241D-6922-09FB-D67EFB0492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AA3BBE-7076-7074-019F-13B202D4C39F}"/>
              </a:ext>
            </a:extLst>
          </p:cNvPr>
          <p:cNvSpPr>
            <a:spLocks noGrp="1"/>
          </p:cNvSpPr>
          <p:nvPr>
            <p:ph type="title"/>
          </p:nvPr>
        </p:nvSpPr>
        <p:spPr>
          <a:xfrm>
            <a:off x="2391508" y="139503"/>
            <a:ext cx="8962292" cy="1325563"/>
          </a:xfrm>
        </p:spPr>
        <p:txBody>
          <a:bodyPr>
            <a:normAutofit/>
          </a:bodyPr>
          <a:lstStyle/>
          <a:p>
            <a:r>
              <a:rPr lang="en-US" dirty="0"/>
              <a:t>There are </a:t>
            </a:r>
            <a:r>
              <a:rPr lang="en-US" dirty="0">
                <a:solidFill>
                  <a:srgbClr val="22C16D"/>
                </a:solidFill>
              </a:rPr>
              <a:t>10,000+</a:t>
            </a:r>
            <a:r>
              <a:rPr lang="en-US" dirty="0"/>
              <a:t> generative AI tools to try!</a:t>
            </a:r>
          </a:p>
        </p:txBody>
      </p:sp>
      <p:pic>
        <p:nvPicPr>
          <p:cNvPr id="4" name="Picture 3" descr="A screenshot of a computer&#10;&#10;AI-generated content may be incorrect.">
            <a:extLst>
              <a:ext uri="{FF2B5EF4-FFF2-40B4-BE49-F238E27FC236}">
                <a16:creationId xmlns:a16="http://schemas.microsoft.com/office/drawing/2014/main" id="{6761D4F9-DF60-D5A5-27B3-6CFF5FB1B0C8}"/>
              </a:ext>
            </a:extLst>
          </p:cNvPr>
          <p:cNvPicPr>
            <a:picLocks noChangeAspect="1"/>
          </p:cNvPicPr>
          <p:nvPr/>
        </p:nvPicPr>
        <p:blipFill>
          <a:blip r:embed="rId3">
            <a:extLst>
              <a:ext uri="{28A0092B-C50C-407E-A947-70E740481C1C}">
                <a14:useLocalDpi xmlns:a14="http://schemas.microsoft.com/office/drawing/2010/main" val="0"/>
              </a:ext>
            </a:extLst>
          </a:blip>
          <a:srcRect l="12071" t="18578" r="14101"/>
          <a:stretch/>
        </p:blipFill>
        <p:spPr>
          <a:xfrm>
            <a:off x="40044" y="2078901"/>
            <a:ext cx="5557568" cy="3365295"/>
          </a:xfrm>
          <a:prstGeom prst="rect">
            <a:avLst/>
          </a:prstGeom>
        </p:spPr>
      </p:pic>
      <p:pic>
        <p:nvPicPr>
          <p:cNvPr id="7" name="Picture 6" descr="A purple and white logo&#10;&#10;AI-generated content may be incorrect.">
            <a:hlinkClick r:id="rId4"/>
            <a:extLst>
              <a:ext uri="{FF2B5EF4-FFF2-40B4-BE49-F238E27FC236}">
                <a16:creationId xmlns:a16="http://schemas.microsoft.com/office/drawing/2014/main" id="{0181A45D-BDD3-3775-0B27-31D2A7BCBF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4854" y="1640345"/>
            <a:ext cx="714432" cy="769388"/>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8D6D8F87-E234-88C6-DD57-EFA314D1E3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7446" y="1613146"/>
            <a:ext cx="6274554" cy="3631707"/>
          </a:xfrm>
          <a:prstGeom prst="rect">
            <a:avLst/>
          </a:prstGeom>
        </p:spPr>
      </p:pic>
    </p:spTree>
    <p:extLst>
      <p:ext uri="{BB962C8B-B14F-4D97-AF65-F5344CB8AC3E}">
        <p14:creationId xmlns:p14="http://schemas.microsoft.com/office/powerpoint/2010/main" val="42655261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NAF 2022 Template">
  <a:themeElements>
    <a:clrScheme name="NAF 2022">
      <a:dk1>
        <a:srgbClr val="FFFFFF"/>
      </a:dk1>
      <a:lt1>
        <a:srgbClr val="FFFFFF"/>
      </a:lt1>
      <a:dk2>
        <a:srgbClr val="32B04A"/>
      </a:dk2>
      <a:lt2>
        <a:srgbClr val="C6C8CA"/>
      </a:lt2>
      <a:accent1>
        <a:srgbClr val="006A4F"/>
      </a:accent1>
      <a:accent2>
        <a:srgbClr val="005480"/>
      </a:accent2>
      <a:accent3>
        <a:srgbClr val="FBAF17"/>
      </a:accent3>
      <a:accent4>
        <a:srgbClr val="B2D235"/>
      </a:accent4>
      <a:accent5>
        <a:srgbClr val="EBEA70"/>
      </a:accent5>
      <a:accent6>
        <a:srgbClr val="005581"/>
      </a:accent6>
      <a:hlink>
        <a:srgbClr val="009EC9"/>
      </a:hlink>
      <a:folHlink>
        <a:srgbClr val="92278F"/>
      </a:folHlink>
    </a:clrScheme>
    <a:fontScheme name="NAF 2022">
      <a:majorFont>
        <a:latin typeface="DIN 2014 Bold"/>
        <a:ea typeface=""/>
        <a:cs typeface=""/>
      </a:majorFont>
      <a:minorFont>
        <a:latin typeface="DIN 201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591B1782-CB3A-437E-9452-90A7F04B2A26}" vid="{99FE14C5-2401-4C4A-A98F-BF3E4324C3E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775</TotalTime>
  <Words>3773</Words>
  <Application>Microsoft Office PowerPoint</Application>
  <PresentationFormat>Widescreen</PresentationFormat>
  <Paragraphs>280</Paragraphs>
  <Slides>32</Slides>
  <Notes>30</Notes>
  <HiddenSlides>0</HiddenSlides>
  <MMClips>0</MMClip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Office Theme</vt:lpstr>
      <vt:lpstr>NAF 2022 Template</vt:lpstr>
      <vt:lpstr>PowerPoint Presentation</vt:lpstr>
      <vt:lpstr>HOW TO USE THIS TEMPLATE</vt:lpstr>
      <vt:lpstr>Speaker</vt:lpstr>
      <vt:lpstr>Topics for Today</vt:lpstr>
      <vt:lpstr>PowerPoint Presentation</vt:lpstr>
      <vt:lpstr>What does the G stand for in AGI?</vt:lpstr>
      <vt:lpstr>Different types of AI</vt:lpstr>
      <vt:lpstr>How many generative AI tools exist?</vt:lpstr>
      <vt:lpstr>There are 10,000+ generative AI tools to try!</vt:lpstr>
      <vt:lpstr>Accessing AI tools</vt:lpstr>
      <vt:lpstr>How does generative AI work?</vt:lpstr>
      <vt:lpstr>What is prompt engineering?</vt:lpstr>
      <vt:lpstr>Creating effective prompts</vt:lpstr>
      <vt:lpstr>Prompts are a two-way exchange</vt:lpstr>
      <vt:lpstr>Text-generating AI example</vt:lpstr>
      <vt:lpstr>Image-generating AI</vt:lpstr>
      <vt:lpstr>Image-generating AI</vt:lpstr>
      <vt:lpstr>AI Head-to-Head </vt:lpstr>
      <vt:lpstr>Prompt Engineering: Let’s try it!</vt:lpstr>
      <vt:lpstr>Why Prompt Engineering &amp; Other AI Skills Matter in Careers </vt:lpstr>
      <vt:lpstr>What percentage of business leaders are more likely to hire a less experienced candidate with AI skills than a more experienced one without them?</vt:lpstr>
      <vt:lpstr>Employers value AI skills</vt:lpstr>
      <vt:lpstr>…but employers also still value human skills</vt:lpstr>
      <vt:lpstr>You’re developing Future Ready Skills in your NAF academy!</vt:lpstr>
      <vt:lpstr>Ways to use AI for career development </vt:lpstr>
      <vt:lpstr>Career Aspirations example</vt:lpstr>
      <vt:lpstr>Career Aspirations example</vt:lpstr>
      <vt:lpstr>Career Aspirations example</vt:lpstr>
      <vt:lpstr>Prompt Engineering for Career Development: Let’s try it!</vt:lpstr>
      <vt:lpstr>3 Takeaways</vt:lpstr>
      <vt:lpstr>PowerPoint Presentation</vt:lpstr>
      <vt:lpstr>Complete your WBL Reflection Form!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Kirsten Kirby</dc:creator>
  <cp:lastModifiedBy>Kirsten Kirby</cp:lastModifiedBy>
  <cp:revision>16</cp:revision>
  <dcterms:created xsi:type="dcterms:W3CDTF">2025-03-21T12:05:27Z</dcterms:created>
  <dcterms:modified xsi:type="dcterms:W3CDTF">2025-07-02T17:20:12Z</dcterms:modified>
</cp:coreProperties>
</file>