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50" r:id="rId5"/>
    <p:sldMasterId id="2147483951" r:id="rId6"/>
    <p:sldMasterId id="2147483788" r:id="rId7"/>
    <p:sldMasterId id="2147483785" r:id="rId8"/>
    <p:sldMasterId id="2147483660" r:id="rId9"/>
    <p:sldMasterId id="2147483715" r:id="rId10"/>
    <p:sldMasterId id="2147483744" r:id="rId11"/>
  </p:sldMasterIdLst>
  <p:notesMasterIdLst>
    <p:notesMasterId r:id="rId27"/>
  </p:notesMasterIdLst>
  <p:sldIdLst>
    <p:sldId id="265" r:id="rId12"/>
    <p:sldId id="297" r:id="rId13"/>
    <p:sldId id="296" r:id="rId14"/>
    <p:sldId id="268" r:id="rId15"/>
    <p:sldId id="301" r:id="rId16"/>
    <p:sldId id="302" r:id="rId17"/>
    <p:sldId id="283" r:id="rId18"/>
    <p:sldId id="379" r:id="rId19"/>
    <p:sldId id="377" r:id="rId20"/>
    <p:sldId id="380" r:id="rId21"/>
    <p:sldId id="378" r:id="rId22"/>
    <p:sldId id="382" r:id="rId23"/>
    <p:sldId id="384" r:id="rId24"/>
    <p:sldId id="300"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089F17-EF85-731F-2A6B-66658D7FA134}" name="Lori Birch" initials="LB" userId="S::lbirch@firstinspires.org::89b6e230-f3c4-4f89-844d-2ec00f97868b" providerId="AD"/>
  <p188:author id="{4FCC8469-8DFD-96F3-F655-D1E98A7371FE}" name="Lori Birch" initials="LB" userId="Lori Birch" providerId="None"/>
  <p188:author id="{E0845484-DC78-6687-9C38-5A674596C84E}" name="Christina Milligan" initials="CM" userId="S::cmilligan@firstinspires.org::a6058a17-f0f5-4f7a-83eb-a9070d303f05" providerId="AD"/>
  <p188:author id="{3A6F588C-DE94-AD3A-B47D-649DFE2A5A18}" name="Chris Rake" initials="CR" userId="S::crake@firstinspires.org::78948fb3-5447-497e-abd6-e7d073b749fa" providerId="AD"/>
  <p188:author id="{E62B13A9-7EFC-E712-5B2A-DA2E16FDE818}" name="Michelle Long" initials="ML" userId="S::mlong@firstinspires.org::07da817c-1a75-4b81-8bd3-5d7851beb1e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Kuziomko" initials="JK" lastIdx="1" clrIdx="0">
    <p:extLst>
      <p:ext uri="{19B8F6BF-5375-455C-9EA6-DF929625EA0E}">
        <p15:presenceInfo xmlns:p15="http://schemas.microsoft.com/office/powerpoint/2012/main" userId="S::jkuziomko@firstinspires.org::1ff063f1-41b3-4494-ae32-7b48d2b3b4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2AE"/>
    <a:srgbClr val="F47414"/>
    <a:srgbClr val="B00000"/>
    <a:srgbClr val="002060"/>
    <a:srgbClr val="7030A0"/>
    <a:srgbClr val="009AD0"/>
    <a:srgbClr val="0064B8"/>
    <a:srgbClr val="FFFFFF"/>
    <a:srgbClr val="006600"/>
    <a:srgbClr val="F57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22DAE-85DD-E1CD-674D-8A2AD19937FC}" v="190" dt="2024-07-10T18:16:58.327"/>
    <p1510:client id="{2255D7EC-AEE6-BA0F-F8AA-E3F2499D7635}" v="10" dt="2024-07-10T17:53:36.773"/>
    <p1510:client id="{79379EE4-962B-4B7E-B9E8-58AAD99EF240}" v="8" dt="2024-07-10T18:26:37.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927B0-FD9C-47A4-A85E-DCF4E177528E}" type="doc">
      <dgm:prSet loTypeId="urn:microsoft.com/office/officeart/2005/8/layout/hList1" loCatId="list" qsTypeId="urn:microsoft.com/office/officeart/2005/8/quickstyle/simple1" qsCatId="simple" csTypeId="urn:microsoft.com/office/officeart/2005/8/colors/accent2_2" csCatId="accent2" phldr="1"/>
      <dgm:spPr/>
    </dgm:pt>
    <dgm:pt modelId="{9994E7EF-7DA5-4A3B-8E05-465101DAD1B0}">
      <dgm:prSet phldrT="[Text]" phldr="0" custT="1"/>
      <dgm:spPr/>
      <dgm:t>
        <a:bodyPr/>
        <a:lstStyle/>
        <a:p>
          <a:r>
            <a:rPr lang="en-US" sz="1200">
              <a:latin typeface="Arial" panose="020B0604020202020204"/>
            </a:rPr>
            <a:t>Control</a:t>
          </a:r>
          <a:endParaRPr lang="en-US" sz="1200"/>
        </a:p>
      </dgm:t>
    </dgm:pt>
    <dgm:pt modelId="{D4D691F2-2DDF-4335-ABC6-748AB8D0E6B1}" type="parTrans" cxnId="{32F0F211-D5D2-4177-A3FC-35B31F0DC984}">
      <dgm:prSet/>
      <dgm:spPr/>
      <dgm:t>
        <a:bodyPr/>
        <a:lstStyle/>
        <a:p>
          <a:endParaRPr lang="en-US" sz="1600"/>
        </a:p>
      </dgm:t>
    </dgm:pt>
    <dgm:pt modelId="{69905D32-3CA7-4A13-9F8B-9C6261409994}" type="sibTrans" cxnId="{32F0F211-D5D2-4177-A3FC-35B31F0DC984}">
      <dgm:prSet/>
      <dgm:spPr/>
      <dgm:t>
        <a:bodyPr/>
        <a:lstStyle/>
        <a:p>
          <a:endParaRPr lang="en-US" sz="1600"/>
        </a:p>
      </dgm:t>
    </dgm:pt>
    <dgm:pt modelId="{18A27FBA-FD90-4ACD-92C4-B9E4180A498C}">
      <dgm:prSet phldrT="[Text]" phldr="0" custT="1"/>
      <dgm:spPr/>
      <dgm:t>
        <a:bodyPr/>
        <a:lstStyle/>
        <a:p>
          <a:r>
            <a:rPr lang="en-US" sz="1200">
              <a:latin typeface="Arial" panose="020B0604020202020204"/>
            </a:rPr>
            <a:t>Think</a:t>
          </a:r>
          <a:endParaRPr lang="en-US" sz="1200"/>
        </a:p>
      </dgm:t>
    </dgm:pt>
    <dgm:pt modelId="{4A5F5196-50D7-403D-ACF0-E75731F1805A}" type="parTrans" cxnId="{6BF3A503-34DE-431D-A498-FC30655F8A8C}">
      <dgm:prSet/>
      <dgm:spPr/>
      <dgm:t>
        <a:bodyPr/>
        <a:lstStyle/>
        <a:p>
          <a:endParaRPr lang="en-US" sz="1600"/>
        </a:p>
      </dgm:t>
    </dgm:pt>
    <dgm:pt modelId="{861A79F0-57A1-4968-9055-26712F80DC3E}" type="sibTrans" cxnId="{6BF3A503-34DE-431D-A498-FC30655F8A8C}">
      <dgm:prSet/>
      <dgm:spPr/>
      <dgm:t>
        <a:bodyPr/>
        <a:lstStyle/>
        <a:p>
          <a:endParaRPr lang="en-US" sz="1600"/>
        </a:p>
      </dgm:t>
    </dgm:pt>
    <dgm:pt modelId="{19189606-1126-41D2-A424-3E4B80AF2F27}">
      <dgm:prSet phldrT="[Text]" phldr="0" custT="1"/>
      <dgm:spPr/>
      <dgm:t>
        <a:bodyPr/>
        <a:lstStyle/>
        <a:p>
          <a:r>
            <a:rPr lang="en-US" sz="1200">
              <a:latin typeface="Arial" panose="020B0604020202020204"/>
            </a:rPr>
            <a:t>Inspire</a:t>
          </a:r>
          <a:endParaRPr lang="en-US" sz="1200"/>
        </a:p>
      </dgm:t>
    </dgm:pt>
    <dgm:pt modelId="{478EFD7F-6ED8-4693-80A4-4BA98A56CF16}" type="parTrans" cxnId="{4628D179-8C45-4674-9D48-D60A304433CC}">
      <dgm:prSet/>
      <dgm:spPr/>
      <dgm:t>
        <a:bodyPr/>
        <a:lstStyle/>
        <a:p>
          <a:endParaRPr lang="en-US" sz="1600"/>
        </a:p>
      </dgm:t>
    </dgm:pt>
    <dgm:pt modelId="{7DA1DE77-6AC0-4BB7-9918-238A2113D2AA}" type="sibTrans" cxnId="{4628D179-8C45-4674-9D48-D60A304433CC}">
      <dgm:prSet/>
      <dgm:spPr/>
      <dgm:t>
        <a:bodyPr/>
        <a:lstStyle/>
        <a:p>
          <a:endParaRPr lang="en-US" sz="1600"/>
        </a:p>
      </dgm:t>
    </dgm:pt>
    <dgm:pt modelId="{D0B2C686-AD5F-4168-9778-5F5D99E4ECD5}">
      <dgm:prSet phldr="0" custT="1"/>
      <dgm:spPr/>
      <dgm:t>
        <a:bodyPr/>
        <a:lstStyle/>
        <a:p>
          <a:r>
            <a:rPr lang="en-US" sz="1200">
              <a:latin typeface="Arial" panose="020B0604020202020204"/>
            </a:rPr>
            <a:t>Innovate </a:t>
          </a:r>
          <a:endParaRPr lang="en-US" sz="1200"/>
        </a:p>
      </dgm:t>
    </dgm:pt>
    <dgm:pt modelId="{25589470-7571-4515-9F53-74B26C4E581E}" type="parTrans" cxnId="{783224A7-888A-448E-9D28-D774BECBD6A8}">
      <dgm:prSet/>
      <dgm:spPr/>
      <dgm:t>
        <a:bodyPr/>
        <a:lstStyle/>
        <a:p>
          <a:endParaRPr lang="en-US" sz="1600"/>
        </a:p>
      </dgm:t>
    </dgm:pt>
    <dgm:pt modelId="{796D8BB4-1CFB-45F7-B7F2-EC918270E03D}" type="sibTrans" cxnId="{783224A7-888A-448E-9D28-D774BECBD6A8}">
      <dgm:prSet/>
      <dgm:spPr/>
      <dgm:t>
        <a:bodyPr/>
        <a:lstStyle/>
        <a:p>
          <a:endParaRPr lang="en-US" sz="1600"/>
        </a:p>
      </dgm:t>
    </dgm:pt>
    <dgm:pt modelId="{8E4EAB68-3965-4D69-A7FE-36AC1FA59A33}">
      <dgm:prSet phldr="0" custT="1"/>
      <dgm:spPr/>
      <dgm:t>
        <a:bodyPr/>
        <a:lstStyle/>
        <a:p>
          <a:r>
            <a:rPr lang="en-US" sz="1200">
              <a:latin typeface="Arial" panose="020B0604020202020204"/>
            </a:rPr>
            <a:t>Connect</a:t>
          </a:r>
          <a:endParaRPr lang="en-US" sz="1200"/>
        </a:p>
      </dgm:t>
    </dgm:pt>
    <dgm:pt modelId="{D14BEB93-A02E-4E60-9651-93E1FAE20C39}" type="parTrans" cxnId="{987BC112-E09E-4E31-BEDB-42022BFF6FB6}">
      <dgm:prSet/>
      <dgm:spPr/>
      <dgm:t>
        <a:bodyPr/>
        <a:lstStyle/>
        <a:p>
          <a:endParaRPr lang="en-US" sz="1600"/>
        </a:p>
      </dgm:t>
    </dgm:pt>
    <dgm:pt modelId="{341E71AA-6925-4B48-B1F8-E4C921E9D9A6}" type="sibTrans" cxnId="{987BC112-E09E-4E31-BEDB-42022BFF6FB6}">
      <dgm:prSet/>
      <dgm:spPr/>
      <dgm:t>
        <a:bodyPr/>
        <a:lstStyle/>
        <a:p>
          <a:endParaRPr lang="en-US" sz="1600"/>
        </a:p>
      </dgm:t>
    </dgm:pt>
    <dgm:pt modelId="{F9C165AB-3FF0-4C07-8FE4-86134D2E2B20}">
      <dgm:prSet phldr="0" custT="1"/>
      <dgm:spPr/>
      <dgm:t>
        <a:bodyPr/>
        <a:lstStyle/>
        <a:p>
          <a:r>
            <a:rPr lang="en-US" sz="1200">
              <a:latin typeface="Arial" panose="020B0604020202020204"/>
            </a:rPr>
            <a:t>Design</a:t>
          </a:r>
        </a:p>
      </dgm:t>
    </dgm:pt>
    <dgm:pt modelId="{A7ECCCA4-9149-4020-9FF0-762F90DBEA1D}" type="parTrans" cxnId="{E0A6C804-FD24-45FC-A264-32AB1555C95C}">
      <dgm:prSet/>
      <dgm:spPr/>
      <dgm:t>
        <a:bodyPr/>
        <a:lstStyle/>
        <a:p>
          <a:endParaRPr lang="en-US" sz="1600"/>
        </a:p>
      </dgm:t>
    </dgm:pt>
    <dgm:pt modelId="{005AC4F6-9A55-4065-A011-A032845703D8}" type="sibTrans" cxnId="{E0A6C804-FD24-45FC-A264-32AB1555C95C}">
      <dgm:prSet/>
      <dgm:spPr/>
      <dgm:t>
        <a:bodyPr/>
        <a:lstStyle/>
        <a:p>
          <a:endParaRPr lang="en-US" sz="1600"/>
        </a:p>
      </dgm:t>
    </dgm:pt>
    <dgm:pt modelId="{0224D0B7-F58D-48E7-A6C5-0C51FE4C0E44}">
      <dgm:prSet phldr="0" custT="1"/>
      <dgm:spPr/>
      <dgm:t>
        <a:bodyPr/>
        <a:lstStyle/>
        <a:p>
          <a:r>
            <a:rPr lang="en-US" sz="1200">
              <a:latin typeface="Arial" panose="020B0604020202020204"/>
            </a:rPr>
            <a:t>Motivate</a:t>
          </a:r>
          <a:endParaRPr lang="en-US" sz="1200"/>
        </a:p>
      </dgm:t>
    </dgm:pt>
    <dgm:pt modelId="{6C945C43-3197-4B5A-98A5-DF8F9812218D}" type="parTrans" cxnId="{1A24D37C-5BF2-4384-8F39-FBCD2752C234}">
      <dgm:prSet/>
      <dgm:spPr/>
      <dgm:t>
        <a:bodyPr/>
        <a:lstStyle/>
        <a:p>
          <a:endParaRPr lang="en-US" sz="1600"/>
        </a:p>
      </dgm:t>
    </dgm:pt>
    <dgm:pt modelId="{3D9F51D5-EEF2-4409-8A22-9C18EB2772FE}" type="sibTrans" cxnId="{1A24D37C-5BF2-4384-8F39-FBCD2752C234}">
      <dgm:prSet/>
      <dgm:spPr/>
      <dgm:t>
        <a:bodyPr/>
        <a:lstStyle/>
        <a:p>
          <a:endParaRPr lang="en-US" sz="1600"/>
        </a:p>
      </dgm:t>
    </dgm:pt>
    <dgm:pt modelId="{1EAD0D51-E457-43AD-98E0-9AD8F7BAC99A}">
      <dgm:prSet phldr="0" custT="1"/>
      <dgm:spPr>
        <a:solidFill>
          <a:schemeClr val="bg1">
            <a:lumMod val="95000"/>
            <a:alpha val="90000"/>
          </a:schemeClr>
        </a:solidFill>
        <a:ln>
          <a:noFill/>
        </a:ln>
      </dgm:spPr>
      <dgm:t>
        <a:bodyPr/>
        <a:lstStyle/>
        <a:p>
          <a:pPr rtl="0"/>
          <a:r>
            <a:rPr lang="en-US" sz="1200">
              <a:latin typeface="Arial" panose="020B0604020202020204"/>
            </a:rPr>
            <a:t>Impact in their community</a:t>
          </a:r>
        </a:p>
      </dgm:t>
    </dgm:pt>
    <dgm:pt modelId="{161D465B-B582-43D1-B2AA-1B827FA83FF8}" type="parTrans" cxnId="{B897436D-0634-4200-B90E-697BF039E8A5}">
      <dgm:prSet/>
      <dgm:spPr/>
      <dgm:t>
        <a:bodyPr/>
        <a:lstStyle/>
        <a:p>
          <a:endParaRPr lang="en-US" sz="1600"/>
        </a:p>
      </dgm:t>
    </dgm:pt>
    <dgm:pt modelId="{71251AAB-95B6-4EB8-A64A-3996D35017E9}" type="sibTrans" cxnId="{B897436D-0634-4200-B90E-697BF039E8A5}">
      <dgm:prSet/>
      <dgm:spPr/>
      <dgm:t>
        <a:bodyPr/>
        <a:lstStyle/>
        <a:p>
          <a:endParaRPr lang="en-US" sz="1600"/>
        </a:p>
      </dgm:t>
    </dgm:pt>
    <dgm:pt modelId="{93A8C13F-25F0-491E-9583-1C09EBABF749}">
      <dgm:prSet phldr="0" custT="1"/>
      <dgm:spPr>
        <a:solidFill>
          <a:schemeClr val="bg1">
            <a:lumMod val="95000"/>
            <a:alpha val="90000"/>
          </a:schemeClr>
        </a:solidFill>
        <a:ln>
          <a:noFill/>
        </a:ln>
      </dgm:spPr>
      <dgm:t>
        <a:bodyPr/>
        <a:lstStyle/>
        <a:p>
          <a:pPr rtl="0"/>
          <a:r>
            <a:rPr lang="en-US" sz="1200">
              <a:latin typeface="Arial" panose="020B0604020202020204"/>
            </a:rPr>
            <a:t>Utilization of Design Tools</a:t>
          </a:r>
        </a:p>
      </dgm:t>
    </dgm:pt>
    <dgm:pt modelId="{E56268AF-93D8-436E-9F82-B27184A018EB}" type="parTrans" cxnId="{C52F2C6A-E77B-4809-ABEF-F8DEA1CC90AF}">
      <dgm:prSet/>
      <dgm:spPr/>
      <dgm:t>
        <a:bodyPr/>
        <a:lstStyle/>
        <a:p>
          <a:endParaRPr lang="en-US" sz="1600"/>
        </a:p>
      </dgm:t>
    </dgm:pt>
    <dgm:pt modelId="{F812D188-780B-4190-B09F-618DD8F1E718}" type="sibTrans" cxnId="{C52F2C6A-E77B-4809-ABEF-F8DEA1CC90AF}">
      <dgm:prSet/>
      <dgm:spPr/>
      <dgm:t>
        <a:bodyPr/>
        <a:lstStyle/>
        <a:p>
          <a:endParaRPr lang="en-US" sz="1600"/>
        </a:p>
      </dgm:t>
    </dgm:pt>
    <dgm:pt modelId="{7FC259AF-C569-473B-B593-E926F348251A}">
      <dgm:prSet phldr="0" custT="1"/>
      <dgm:spPr>
        <a:solidFill>
          <a:schemeClr val="bg1">
            <a:lumMod val="95000"/>
            <a:alpha val="90000"/>
          </a:schemeClr>
        </a:solidFill>
        <a:ln>
          <a:noFill/>
        </a:ln>
      </dgm:spPr>
      <dgm:t>
        <a:bodyPr/>
        <a:lstStyle/>
        <a:p>
          <a:pPr rtl="0"/>
          <a:r>
            <a:rPr lang="en-US" sz="1200">
              <a:latin typeface="Arial" panose="020B0604020202020204"/>
            </a:rPr>
            <a:t>Discovery through STEM professionals</a:t>
          </a:r>
        </a:p>
      </dgm:t>
    </dgm:pt>
    <dgm:pt modelId="{22FFE56F-2944-49F8-8C94-F79198548E70}" type="parTrans" cxnId="{EB7C4EA2-81E4-47B5-A66C-3B0E1D01A341}">
      <dgm:prSet/>
      <dgm:spPr/>
      <dgm:t>
        <a:bodyPr/>
        <a:lstStyle/>
        <a:p>
          <a:endParaRPr lang="en-US" sz="1600"/>
        </a:p>
      </dgm:t>
    </dgm:pt>
    <dgm:pt modelId="{CCAED99F-070D-4AF7-8E62-8E4A437B4CB1}" type="sibTrans" cxnId="{EB7C4EA2-81E4-47B5-A66C-3B0E1D01A341}">
      <dgm:prSet/>
      <dgm:spPr/>
      <dgm:t>
        <a:bodyPr/>
        <a:lstStyle/>
        <a:p>
          <a:endParaRPr lang="en-US" sz="1600"/>
        </a:p>
      </dgm:t>
    </dgm:pt>
    <dgm:pt modelId="{417F910D-497C-4125-93BE-9DB66FBE4918}">
      <dgm:prSet phldr="0" custT="1"/>
      <dgm:spPr>
        <a:solidFill>
          <a:schemeClr val="bg1">
            <a:lumMod val="95000"/>
            <a:alpha val="90000"/>
          </a:schemeClr>
        </a:solidFill>
        <a:ln>
          <a:noFill/>
        </a:ln>
      </dgm:spPr>
      <dgm:t>
        <a:bodyPr/>
        <a:lstStyle/>
        <a:p>
          <a:pPr rtl="0"/>
          <a:r>
            <a:rPr lang="en-US" sz="1200">
              <a:latin typeface="Arial" panose="020B0604020202020204"/>
            </a:rPr>
            <a:t>Creativity and Innovation </a:t>
          </a:r>
        </a:p>
      </dgm:t>
    </dgm:pt>
    <dgm:pt modelId="{60C8C05C-D0C1-4DD4-913E-7D359A8CBC84}" type="parTrans" cxnId="{3675A958-AFE2-4EF6-BD00-095DA2C8A55E}">
      <dgm:prSet/>
      <dgm:spPr/>
      <dgm:t>
        <a:bodyPr/>
        <a:lstStyle/>
        <a:p>
          <a:endParaRPr lang="en-US" sz="1600"/>
        </a:p>
      </dgm:t>
    </dgm:pt>
    <dgm:pt modelId="{586489B2-0FB2-4007-94B5-661F62DFB7B1}" type="sibTrans" cxnId="{3675A958-AFE2-4EF6-BD00-095DA2C8A55E}">
      <dgm:prSet/>
      <dgm:spPr/>
      <dgm:t>
        <a:bodyPr/>
        <a:lstStyle/>
        <a:p>
          <a:endParaRPr lang="en-US" sz="1600"/>
        </a:p>
      </dgm:t>
    </dgm:pt>
    <dgm:pt modelId="{820840EF-64C4-44A3-B7B2-BAA13D824454}">
      <dgm:prSet phldr="0" custT="1"/>
      <dgm:spPr>
        <a:solidFill>
          <a:schemeClr val="bg1">
            <a:lumMod val="95000"/>
            <a:alpha val="90000"/>
          </a:schemeClr>
        </a:solidFill>
        <a:ln>
          <a:noFill/>
        </a:ln>
      </dgm:spPr>
      <dgm:t>
        <a:bodyPr/>
        <a:lstStyle/>
        <a:p>
          <a:pPr rtl="0"/>
          <a:r>
            <a:rPr lang="en-US" sz="1200">
              <a:latin typeface="Arial" panose="020B0604020202020204"/>
            </a:rPr>
            <a:t>Programming</a:t>
          </a:r>
        </a:p>
      </dgm:t>
    </dgm:pt>
    <dgm:pt modelId="{386F6ED4-EDD3-4F0E-AAB7-9E633C6E2DDA}" type="parTrans" cxnId="{8575A207-F2B4-4AD7-BF6D-08D8807FA682}">
      <dgm:prSet/>
      <dgm:spPr/>
      <dgm:t>
        <a:bodyPr/>
        <a:lstStyle/>
        <a:p>
          <a:endParaRPr lang="en-US" sz="1600"/>
        </a:p>
      </dgm:t>
    </dgm:pt>
    <dgm:pt modelId="{CB802207-975D-4023-BA9D-AB658D431CE0}" type="sibTrans" cxnId="{8575A207-F2B4-4AD7-BF6D-08D8807FA682}">
      <dgm:prSet/>
      <dgm:spPr/>
      <dgm:t>
        <a:bodyPr/>
        <a:lstStyle/>
        <a:p>
          <a:endParaRPr lang="en-US" sz="1600"/>
        </a:p>
      </dgm:t>
    </dgm:pt>
    <dgm:pt modelId="{FF43AFC9-CA1C-4EB9-BA7D-845E73CF3C08}">
      <dgm:prSet phldr="0" custT="1"/>
      <dgm:spPr>
        <a:solidFill>
          <a:schemeClr val="bg1">
            <a:lumMod val="95000"/>
            <a:alpha val="90000"/>
          </a:schemeClr>
        </a:solidFill>
        <a:ln>
          <a:noFill/>
        </a:ln>
      </dgm:spPr>
      <dgm:t>
        <a:bodyPr/>
        <a:lstStyle/>
        <a:p>
          <a:pPr rtl="0">
            <a:spcAft>
              <a:spcPts val="400"/>
            </a:spcAft>
          </a:pPr>
          <a:r>
            <a:rPr lang="en-US" sz="1200">
              <a:latin typeface="Arial" panose="020B0604020202020204"/>
            </a:rPr>
            <a:t>Engineering documentation showing how problems solved </a:t>
          </a:r>
        </a:p>
      </dgm:t>
    </dgm:pt>
    <dgm:pt modelId="{196D4FF4-541C-41DD-8216-F761880CD163}" type="parTrans" cxnId="{C1C0CA07-2565-40EE-8879-C6E379F018B9}">
      <dgm:prSet/>
      <dgm:spPr/>
      <dgm:t>
        <a:bodyPr/>
        <a:lstStyle/>
        <a:p>
          <a:endParaRPr lang="en-US" sz="1600"/>
        </a:p>
      </dgm:t>
    </dgm:pt>
    <dgm:pt modelId="{E0F93329-52DC-48D6-910C-1C00F1392288}" type="sibTrans" cxnId="{C1C0CA07-2565-40EE-8879-C6E379F018B9}">
      <dgm:prSet/>
      <dgm:spPr/>
      <dgm:t>
        <a:bodyPr/>
        <a:lstStyle/>
        <a:p>
          <a:endParaRPr lang="en-US" sz="1600"/>
        </a:p>
      </dgm:t>
    </dgm:pt>
    <dgm:pt modelId="{AFA24554-2906-4DD3-93E6-C984BE2D2C32}">
      <dgm:prSet phldr="0" custT="1"/>
      <dgm:spPr>
        <a:solidFill>
          <a:schemeClr val="bg1">
            <a:lumMod val="95000"/>
            <a:alpha val="90000"/>
          </a:schemeClr>
        </a:solidFill>
        <a:ln>
          <a:noFill/>
        </a:ln>
      </dgm:spPr>
      <dgm:t>
        <a:bodyPr/>
        <a:lstStyle/>
        <a:p>
          <a:pPr rtl="0"/>
          <a:r>
            <a:rPr lang="en-US" sz="1200">
              <a:latin typeface="Arial" panose="020B0604020202020204"/>
            </a:rPr>
            <a:t>Top award, best demonstrates skills in each award category.</a:t>
          </a:r>
        </a:p>
      </dgm:t>
    </dgm:pt>
    <dgm:pt modelId="{1E3CB635-C92A-4344-A419-1E8E379CEDA3}" type="parTrans" cxnId="{29015CB0-F15E-417B-9F47-6718F89B42DD}">
      <dgm:prSet/>
      <dgm:spPr/>
      <dgm:t>
        <a:bodyPr/>
        <a:lstStyle/>
        <a:p>
          <a:endParaRPr lang="en-US" sz="1600"/>
        </a:p>
      </dgm:t>
    </dgm:pt>
    <dgm:pt modelId="{896E9A88-582B-41A3-89B1-9B10DEB4330A}" type="sibTrans" cxnId="{29015CB0-F15E-417B-9F47-6718F89B42DD}">
      <dgm:prSet/>
      <dgm:spPr/>
      <dgm:t>
        <a:bodyPr/>
        <a:lstStyle/>
        <a:p>
          <a:endParaRPr lang="en-US" sz="1600"/>
        </a:p>
      </dgm:t>
    </dgm:pt>
    <dgm:pt modelId="{AFC05563-3921-4E20-B3C9-DC55232FB47E}">
      <dgm:prSet phldr="0" custT="1"/>
      <dgm:spPr>
        <a:solidFill>
          <a:schemeClr val="bg1">
            <a:lumMod val="95000"/>
            <a:alpha val="90000"/>
          </a:schemeClr>
        </a:solidFill>
        <a:ln>
          <a:noFill/>
        </a:ln>
      </dgm:spPr>
      <dgm:t>
        <a:bodyPr/>
        <a:lstStyle/>
        <a:p>
          <a:r>
            <a:rPr lang="en-US" sz="1200">
              <a:latin typeface="Arial" panose="020B0604020202020204"/>
            </a:rPr>
            <a:t>CAD</a:t>
          </a:r>
        </a:p>
      </dgm:t>
    </dgm:pt>
    <dgm:pt modelId="{E1BDE8EE-6504-40BE-A0A4-F94CBF837477}" type="parTrans" cxnId="{261ED938-5AE4-4623-BBD8-C033097D8BDC}">
      <dgm:prSet/>
      <dgm:spPr/>
      <dgm:t>
        <a:bodyPr/>
        <a:lstStyle/>
        <a:p>
          <a:endParaRPr lang="en-US" sz="1600"/>
        </a:p>
      </dgm:t>
    </dgm:pt>
    <dgm:pt modelId="{7C18F5D8-68D9-4C8B-935A-AACB88698562}" type="sibTrans" cxnId="{261ED938-5AE4-4623-BBD8-C033097D8BDC}">
      <dgm:prSet/>
      <dgm:spPr/>
      <dgm:t>
        <a:bodyPr/>
        <a:lstStyle/>
        <a:p>
          <a:endParaRPr lang="en-US" sz="1600"/>
        </a:p>
      </dgm:t>
    </dgm:pt>
    <dgm:pt modelId="{46C3C1F7-B504-42C9-894E-A63AE13866C9}">
      <dgm:prSet phldr="0" custT="1"/>
      <dgm:spPr>
        <a:solidFill>
          <a:schemeClr val="bg1">
            <a:lumMod val="95000"/>
            <a:alpha val="90000"/>
          </a:schemeClr>
        </a:solidFill>
        <a:ln>
          <a:noFill/>
        </a:ln>
      </dgm:spPr>
      <dgm:t>
        <a:bodyPr/>
        <a:lstStyle/>
        <a:p>
          <a:r>
            <a:rPr lang="en-US" sz="1200">
              <a:latin typeface="Arial" panose="020B0604020202020204"/>
            </a:rPr>
            <a:t>Teamwork</a:t>
          </a:r>
        </a:p>
      </dgm:t>
    </dgm:pt>
    <dgm:pt modelId="{88B92BCA-4E4F-4C9F-9FCD-DC6D83B99F4A}" type="parTrans" cxnId="{F7437A0C-5DB2-4148-8CD7-D2EED6E5DD10}">
      <dgm:prSet/>
      <dgm:spPr/>
      <dgm:t>
        <a:bodyPr/>
        <a:lstStyle/>
        <a:p>
          <a:endParaRPr lang="en-US" sz="1600"/>
        </a:p>
      </dgm:t>
    </dgm:pt>
    <dgm:pt modelId="{F5D6AE36-E193-45A1-8D86-5D0651E017E4}" type="sibTrans" cxnId="{F7437A0C-5DB2-4148-8CD7-D2EED6E5DD10}">
      <dgm:prSet/>
      <dgm:spPr/>
      <dgm:t>
        <a:bodyPr/>
        <a:lstStyle/>
        <a:p>
          <a:endParaRPr lang="en-US" sz="1600"/>
        </a:p>
      </dgm:t>
    </dgm:pt>
    <dgm:pt modelId="{3B8C2783-DFF9-4ECD-B559-1C35AB667A8C}">
      <dgm:prSet phldr="0" custT="1"/>
      <dgm:spPr>
        <a:solidFill>
          <a:schemeClr val="bg1">
            <a:lumMod val="95000"/>
            <a:alpha val="90000"/>
          </a:schemeClr>
        </a:solidFill>
        <a:ln>
          <a:noFill/>
        </a:ln>
      </dgm:spPr>
      <dgm:t>
        <a:bodyPr/>
        <a:lstStyle/>
        <a:p>
          <a:pPr rtl="0"/>
          <a:r>
            <a:rPr lang="en-US" sz="1200">
              <a:latin typeface="Arial" panose="020B0604020202020204"/>
            </a:rPr>
            <a:t>STEM Outreach</a:t>
          </a:r>
        </a:p>
      </dgm:t>
    </dgm:pt>
    <dgm:pt modelId="{BE811361-EE90-4183-9F2B-3D40F566D52B}" type="parTrans" cxnId="{4CC6A183-2F39-4240-8D9A-6CDB2186EB02}">
      <dgm:prSet/>
      <dgm:spPr/>
      <dgm:t>
        <a:bodyPr/>
        <a:lstStyle/>
        <a:p>
          <a:endParaRPr lang="en-US" sz="1600"/>
        </a:p>
      </dgm:t>
    </dgm:pt>
    <dgm:pt modelId="{412CC81E-0006-416A-9F32-EA4BC8491ACB}" type="sibTrans" cxnId="{4CC6A183-2F39-4240-8D9A-6CDB2186EB02}">
      <dgm:prSet/>
      <dgm:spPr/>
      <dgm:t>
        <a:bodyPr/>
        <a:lstStyle/>
        <a:p>
          <a:endParaRPr lang="en-US" sz="1600"/>
        </a:p>
      </dgm:t>
    </dgm:pt>
    <dgm:pt modelId="{978F6627-2B3C-4DB8-88EF-69B7A8E7E2BE}">
      <dgm:prSet phldr="0" custT="1"/>
      <dgm:spPr>
        <a:solidFill>
          <a:schemeClr val="bg1">
            <a:lumMod val="95000"/>
            <a:alpha val="90000"/>
          </a:schemeClr>
        </a:solidFill>
        <a:ln>
          <a:noFill/>
        </a:ln>
      </dgm:spPr>
      <dgm:t>
        <a:bodyPr/>
        <a:lstStyle/>
        <a:p>
          <a:pPr rtl="0"/>
          <a:r>
            <a:rPr lang="en-US" sz="1200">
              <a:latin typeface="Arial" panose="020B0604020202020204"/>
            </a:rPr>
            <a:t>Engineering Design</a:t>
          </a:r>
        </a:p>
      </dgm:t>
    </dgm:pt>
    <dgm:pt modelId="{B79A05B2-DC8A-4932-98B3-0869EB3E0962}" type="parTrans" cxnId="{9F7E73CB-CA33-4F8C-B824-E98DD78E65E1}">
      <dgm:prSet/>
      <dgm:spPr/>
      <dgm:t>
        <a:bodyPr/>
        <a:lstStyle/>
        <a:p>
          <a:endParaRPr lang="en-US" sz="1600"/>
        </a:p>
      </dgm:t>
    </dgm:pt>
    <dgm:pt modelId="{A1AD2966-D169-4AF4-B665-D255D2571E41}" type="sibTrans" cxnId="{9F7E73CB-CA33-4F8C-B824-E98DD78E65E1}">
      <dgm:prSet/>
      <dgm:spPr/>
      <dgm:t>
        <a:bodyPr/>
        <a:lstStyle/>
        <a:p>
          <a:endParaRPr lang="en-US" sz="1600"/>
        </a:p>
      </dgm:t>
    </dgm:pt>
    <dgm:pt modelId="{88684689-3E95-4692-A012-A6BC87F646D4}">
      <dgm:prSet phldr="0" custT="1"/>
      <dgm:spPr>
        <a:solidFill>
          <a:schemeClr val="bg1">
            <a:lumMod val="95000"/>
            <a:alpha val="90000"/>
          </a:schemeClr>
        </a:solidFill>
        <a:ln>
          <a:noFill/>
        </a:ln>
      </dgm:spPr>
      <dgm:t>
        <a:bodyPr/>
        <a:lstStyle/>
        <a:p>
          <a:pPr rtl="0"/>
          <a:r>
            <a:rPr lang="en-US" sz="1200">
              <a:latin typeface="Arial" panose="020B0604020202020204"/>
            </a:rPr>
            <a:t>Computational Thinking</a:t>
          </a:r>
        </a:p>
      </dgm:t>
    </dgm:pt>
    <dgm:pt modelId="{FDBF1417-B46D-4A8E-A8BF-0FA0CB15DD87}" type="parTrans" cxnId="{FB424A87-7A84-4D49-B1B0-180A751CED92}">
      <dgm:prSet/>
      <dgm:spPr/>
      <dgm:t>
        <a:bodyPr/>
        <a:lstStyle/>
        <a:p>
          <a:endParaRPr lang="en-US" sz="1600"/>
        </a:p>
      </dgm:t>
    </dgm:pt>
    <dgm:pt modelId="{12784BDE-783C-4EBE-AE73-B528628617D8}" type="sibTrans" cxnId="{FB424A87-7A84-4D49-B1B0-180A751CED92}">
      <dgm:prSet/>
      <dgm:spPr/>
      <dgm:t>
        <a:bodyPr/>
        <a:lstStyle/>
        <a:p>
          <a:endParaRPr lang="en-US" sz="1600"/>
        </a:p>
      </dgm:t>
    </dgm:pt>
    <dgm:pt modelId="{3380B232-3494-48EA-85D3-9807EF856A34}">
      <dgm:prSet phldr="0" custT="1"/>
      <dgm:spPr>
        <a:solidFill>
          <a:schemeClr val="bg1">
            <a:lumMod val="95000"/>
            <a:alpha val="90000"/>
          </a:schemeClr>
        </a:solidFill>
        <a:ln>
          <a:noFill/>
        </a:ln>
      </dgm:spPr>
      <dgm:t>
        <a:bodyPr/>
        <a:lstStyle/>
        <a:p>
          <a:pPr rtl="0">
            <a:spcAft>
              <a:spcPts val="400"/>
            </a:spcAft>
          </a:pPr>
          <a:r>
            <a:rPr lang="en-US" sz="1200">
              <a:latin typeface="Arial" panose="020B0604020202020204"/>
            </a:rPr>
            <a:t>Business Development</a:t>
          </a:r>
        </a:p>
      </dgm:t>
    </dgm:pt>
    <dgm:pt modelId="{7C7EA459-1FFF-455C-984D-18DAC1A07C83}" type="parTrans" cxnId="{220A75E8-99D7-4E59-A7C0-2DCD8F1C048F}">
      <dgm:prSet/>
      <dgm:spPr/>
      <dgm:t>
        <a:bodyPr/>
        <a:lstStyle/>
        <a:p>
          <a:endParaRPr lang="en-US" sz="1600"/>
        </a:p>
      </dgm:t>
    </dgm:pt>
    <dgm:pt modelId="{FEC2512A-6757-40A4-8573-65533A539F54}" type="sibTrans" cxnId="{220A75E8-99D7-4E59-A7C0-2DCD8F1C048F}">
      <dgm:prSet/>
      <dgm:spPr/>
      <dgm:t>
        <a:bodyPr/>
        <a:lstStyle/>
        <a:p>
          <a:endParaRPr lang="en-US" sz="1600"/>
        </a:p>
      </dgm:t>
    </dgm:pt>
    <dgm:pt modelId="{B14FA364-7100-4A74-9F29-D19FE77830CB}" type="pres">
      <dgm:prSet presAssocID="{78C927B0-FD9C-47A4-A85E-DCF4E177528E}" presName="Name0" presStyleCnt="0">
        <dgm:presLayoutVars>
          <dgm:dir/>
          <dgm:animLvl val="lvl"/>
          <dgm:resizeHandles val="exact"/>
        </dgm:presLayoutVars>
      </dgm:prSet>
      <dgm:spPr/>
    </dgm:pt>
    <dgm:pt modelId="{AE7D87EE-E6BA-4D60-A86D-E19AA8B065C8}" type="pres">
      <dgm:prSet presAssocID="{0224D0B7-F58D-48E7-A6C5-0C51FE4C0E44}" presName="composite" presStyleCnt="0"/>
      <dgm:spPr/>
    </dgm:pt>
    <dgm:pt modelId="{087161F6-53F8-42B6-8090-3929132F789B}" type="pres">
      <dgm:prSet presAssocID="{0224D0B7-F58D-48E7-A6C5-0C51FE4C0E44}" presName="parTx" presStyleLbl="alignNode1" presStyleIdx="0" presStyleCnt="7">
        <dgm:presLayoutVars>
          <dgm:chMax val="0"/>
          <dgm:chPref val="0"/>
          <dgm:bulletEnabled val="1"/>
        </dgm:presLayoutVars>
      </dgm:prSet>
      <dgm:spPr/>
    </dgm:pt>
    <dgm:pt modelId="{E184F1D3-2398-4FAC-B840-575B2FBABFB3}" type="pres">
      <dgm:prSet presAssocID="{0224D0B7-F58D-48E7-A6C5-0C51FE4C0E44}" presName="desTx" presStyleLbl="alignAccFollowNode1" presStyleIdx="0" presStyleCnt="7">
        <dgm:presLayoutVars>
          <dgm:bulletEnabled val="1"/>
        </dgm:presLayoutVars>
      </dgm:prSet>
      <dgm:spPr/>
    </dgm:pt>
    <dgm:pt modelId="{FF7927F5-3858-4842-917A-B6471E3E1841}" type="pres">
      <dgm:prSet presAssocID="{3D9F51D5-EEF2-4409-8A22-9C18EB2772FE}" presName="space" presStyleCnt="0"/>
      <dgm:spPr/>
    </dgm:pt>
    <dgm:pt modelId="{11D648FD-CB64-4E6A-BBA3-50B1E26E95C5}" type="pres">
      <dgm:prSet presAssocID="{F9C165AB-3FF0-4C07-8FE4-86134D2E2B20}" presName="composite" presStyleCnt="0"/>
      <dgm:spPr/>
    </dgm:pt>
    <dgm:pt modelId="{863ECC85-8204-4700-802B-0659F31B342E}" type="pres">
      <dgm:prSet presAssocID="{F9C165AB-3FF0-4C07-8FE4-86134D2E2B20}" presName="parTx" presStyleLbl="alignNode1" presStyleIdx="1" presStyleCnt="7">
        <dgm:presLayoutVars>
          <dgm:chMax val="0"/>
          <dgm:chPref val="0"/>
          <dgm:bulletEnabled val="1"/>
        </dgm:presLayoutVars>
      </dgm:prSet>
      <dgm:spPr/>
    </dgm:pt>
    <dgm:pt modelId="{D5B6733F-8DC7-4237-8ACA-7F99287E9BD6}" type="pres">
      <dgm:prSet presAssocID="{F9C165AB-3FF0-4C07-8FE4-86134D2E2B20}" presName="desTx" presStyleLbl="alignAccFollowNode1" presStyleIdx="1" presStyleCnt="7">
        <dgm:presLayoutVars>
          <dgm:bulletEnabled val="1"/>
        </dgm:presLayoutVars>
      </dgm:prSet>
      <dgm:spPr/>
    </dgm:pt>
    <dgm:pt modelId="{8DB1253A-3CC1-4B92-AABB-EF9C8A929564}" type="pres">
      <dgm:prSet presAssocID="{005AC4F6-9A55-4065-A011-A032845703D8}" presName="space" presStyleCnt="0"/>
      <dgm:spPr/>
    </dgm:pt>
    <dgm:pt modelId="{FB9E988F-815E-41D2-AB89-41893E9395C4}" type="pres">
      <dgm:prSet presAssocID="{8E4EAB68-3965-4D69-A7FE-36AC1FA59A33}" presName="composite" presStyleCnt="0"/>
      <dgm:spPr/>
    </dgm:pt>
    <dgm:pt modelId="{22F80B95-42F0-41E0-A8A9-05A69CDC3C83}" type="pres">
      <dgm:prSet presAssocID="{8E4EAB68-3965-4D69-A7FE-36AC1FA59A33}" presName="parTx" presStyleLbl="alignNode1" presStyleIdx="2" presStyleCnt="7">
        <dgm:presLayoutVars>
          <dgm:chMax val="0"/>
          <dgm:chPref val="0"/>
          <dgm:bulletEnabled val="1"/>
        </dgm:presLayoutVars>
      </dgm:prSet>
      <dgm:spPr/>
    </dgm:pt>
    <dgm:pt modelId="{C178449D-475A-4726-8F26-7050645BA932}" type="pres">
      <dgm:prSet presAssocID="{8E4EAB68-3965-4D69-A7FE-36AC1FA59A33}" presName="desTx" presStyleLbl="alignAccFollowNode1" presStyleIdx="2" presStyleCnt="7">
        <dgm:presLayoutVars>
          <dgm:bulletEnabled val="1"/>
        </dgm:presLayoutVars>
      </dgm:prSet>
      <dgm:spPr/>
    </dgm:pt>
    <dgm:pt modelId="{1F8E8472-1CBC-4A23-9ACF-B9BC6EE4C443}" type="pres">
      <dgm:prSet presAssocID="{341E71AA-6925-4B48-B1F8-E4C921E9D9A6}" presName="space" presStyleCnt="0"/>
      <dgm:spPr/>
    </dgm:pt>
    <dgm:pt modelId="{3AAB3CF7-F2F2-4520-B79A-A1A1E77E626C}" type="pres">
      <dgm:prSet presAssocID="{D0B2C686-AD5F-4168-9778-5F5D99E4ECD5}" presName="composite" presStyleCnt="0"/>
      <dgm:spPr/>
    </dgm:pt>
    <dgm:pt modelId="{DF462039-30A4-4FFB-9013-B8BFD6B6E86A}" type="pres">
      <dgm:prSet presAssocID="{D0B2C686-AD5F-4168-9778-5F5D99E4ECD5}" presName="parTx" presStyleLbl="alignNode1" presStyleIdx="3" presStyleCnt="7">
        <dgm:presLayoutVars>
          <dgm:chMax val="0"/>
          <dgm:chPref val="0"/>
          <dgm:bulletEnabled val="1"/>
        </dgm:presLayoutVars>
      </dgm:prSet>
      <dgm:spPr/>
    </dgm:pt>
    <dgm:pt modelId="{28E46EAF-5F19-483F-B81D-684C29C3AB62}" type="pres">
      <dgm:prSet presAssocID="{D0B2C686-AD5F-4168-9778-5F5D99E4ECD5}" presName="desTx" presStyleLbl="alignAccFollowNode1" presStyleIdx="3" presStyleCnt="7">
        <dgm:presLayoutVars>
          <dgm:bulletEnabled val="1"/>
        </dgm:presLayoutVars>
      </dgm:prSet>
      <dgm:spPr/>
    </dgm:pt>
    <dgm:pt modelId="{8AFB325A-DDA6-41D5-AF8C-767BA24241C9}" type="pres">
      <dgm:prSet presAssocID="{796D8BB4-1CFB-45F7-B7F2-EC918270E03D}" presName="space" presStyleCnt="0"/>
      <dgm:spPr/>
    </dgm:pt>
    <dgm:pt modelId="{0E455A09-AB1F-46BA-9AC5-A94BB5E5363E}" type="pres">
      <dgm:prSet presAssocID="{9994E7EF-7DA5-4A3B-8E05-465101DAD1B0}" presName="composite" presStyleCnt="0"/>
      <dgm:spPr/>
    </dgm:pt>
    <dgm:pt modelId="{156823D2-9BFC-4571-B46E-735E2826EF59}" type="pres">
      <dgm:prSet presAssocID="{9994E7EF-7DA5-4A3B-8E05-465101DAD1B0}" presName="parTx" presStyleLbl="alignNode1" presStyleIdx="4" presStyleCnt="7">
        <dgm:presLayoutVars>
          <dgm:chMax val="0"/>
          <dgm:chPref val="0"/>
          <dgm:bulletEnabled val="1"/>
        </dgm:presLayoutVars>
      </dgm:prSet>
      <dgm:spPr/>
    </dgm:pt>
    <dgm:pt modelId="{7594A453-F8A0-4346-8014-8112EBA054A5}" type="pres">
      <dgm:prSet presAssocID="{9994E7EF-7DA5-4A3B-8E05-465101DAD1B0}" presName="desTx" presStyleLbl="alignAccFollowNode1" presStyleIdx="4" presStyleCnt="7">
        <dgm:presLayoutVars>
          <dgm:bulletEnabled val="1"/>
        </dgm:presLayoutVars>
      </dgm:prSet>
      <dgm:spPr/>
    </dgm:pt>
    <dgm:pt modelId="{9081959A-D23A-4FB7-829B-104C83A13BC0}" type="pres">
      <dgm:prSet presAssocID="{69905D32-3CA7-4A13-9F8B-9C6261409994}" presName="space" presStyleCnt="0"/>
      <dgm:spPr/>
    </dgm:pt>
    <dgm:pt modelId="{A6EB3DC1-6FEA-4006-AE84-3C116178FD64}" type="pres">
      <dgm:prSet presAssocID="{18A27FBA-FD90-4ACD-92C4-B9E4180A498C}" presName="composite" presStyleCnt="0"/>
      <dgm:spPr/>
    </dgm:pt>
    <dgm:pt modelId="{C36B06CF-235A-438D-917B-CD891449B22D}" type="pres">
      <dgm:prSet presAssocID="{18A27FBA-FD90-4ACD-92C4-B9E4180A498C}" presName="parTx" presStyleLbl="alignNode1" presStyleIdx="5" presStyleCnt="7">
        <dgm:presLayoutVars>
          <dgm:chMax val="0"/>
          <dgm:chPref val="0"/>
          <dgm:bulletEnabled val="1"/>
        </dgm:presLayoutVars>
      </dgm:prSet>
      <dgm:spPr/>
    </dgm:pt>
    <dgm:pt modelId="{89D28E37-B099-401A-AB52-297F28DE05BC}" type="pres">
      <dgm:prSet presAssocID="{18A27FBA-FD90-4ACD-92C4-B9E4180A498C}" presName="desTx" presStyleLbl="alignAccFollowNode1" presStyleIdx="5" presStyleCnt="7">
        <dgm:presLayoutVars>
          <dgm:bulletEnabled val="1"/>
        </dgm:presLayoutVars>
      </dgm:prSet>
      <dgm:spPr/>
    </dgm:pt>
    <dgm:pt modelId="{547CF8D3-E5F7-46E8-AF45-117CD51DF19F}" type="pres">
      <dgm:prSet presAssocID="{861A79F0-57A1-4968-9055-26712F80DC3E}" presName="space" presStyleCnt="0"/>
      <dgm:spPr/>
    </dgm:pt>
    <dgm:pt modelId="{972AB404-35C4-4C69-98A2-93B0EBB85955}" type="pres">
      <dgm:prSet presAssocID="{19189606-1126-41D2-A424-3E4B80AF2F27}" presName="composite" presStyleCnt="0"/>
      <dgm:spPr/>
    </dgm:pt>
    <dgm:pt modelId="{6ADDCD50-01C1-4CDA-AF99-3DF18DD6EC40}" type="pres">
      <dgm:prSet presAssocID="{19189606-1126-41D2-A424-3E4B80AF2F27}" presName="parTx" presStyleLbl="alignNode1" presStyleIdx="6" presStyleCnt="7">
        <dgm:presLayoutVars>
          <dgm:chMax val="0"/>
          <dgm:chPref val="0"/>
          <dgm:bulletEnabled val="1"/>
        </dgm:presLayoutVars>
      </dgm:prSet>
      <dgm:spPr/>
    </dgm:pt>
    <dgm:pt modelId="{2F3AF910-57C5-429D-920D-6A5AF799D567}" type="pres">
      <dgm:prSet presAssocID="{19189606-1126-41D2-A424-3E4B80AF2F27}" presName="desTx" presStyleLbl="alignAccFollowNode1" presStyleIdx="6" presStyleCnt="7">
        <dgm:presLayoutVars>
          <dgm:bulletEnabled val="1"/>
        </dgm:presLayoutVars>
      </dgm:prSet>
      <dgm:spPr/>
    </dgm:pt>
  </dgm:ptLst>
  <dgm:cxnLst>
    <dgm:cxn modelId="{6BF3A503-34DE-431D-A498-FC30655F8A8C}" srcId="{78C927B0-FD9C-47A4-A85E-DCF4E177528E}" destId="{18A27FBA-FD90-4ACD-92C4-B9E4180A498C}" srcOrd="5" destOrd="0" parTransId="{4A5F5196-50D7-403D-ACF0-E75731F1805A}" sibTransId="{861A79F0-57A1-4968-9055-26712F80DC3E}"/>
    <dgm:cxn modelId="{E0A6C804-FD24-45FC-A264-32AB1555C95C}" srcId="{78C927B0-FD9C-47A4-A85E-DCF4E177528E}" destId="{F9C165AB-3FF0-4C07-8FE4-86134D2E2B20}" srcOrd="1" destOrd="0" parTransId="{A7ECCCA4-9149-4020-9FF0-762F90DBEA1D}" sibTransId="{005AC4F6-9A55-4065-A011-A032845703D8}"/>
    <dgm:cxn modelId="{8575A207-F2B4-4AD7-BF6D-08D8807FA682}" srcId="{9994E7EF-7DA5-4A3B-8E05-465101DAD1B0}" destId="{820840EF-64C4-44A3-B7B2-BAA13D824454}" srcOrd="0" destOrd="0" parTransId="{386F6ED4-EDD3-4F0E-AAB7-9E633C6E2DDA}" sibTransId="{CB802207-975D-4023-BA9D-AB658D431CE0}"/>
    <dgm:cxn modelId="{C1C0CA07-2565-40EE-8879-C6E379F018B9}" srcId="{18A27FBA-FD90-4ACD-92C4-B9E4180A498C}" destId="{FF43AFC9-CA1C-4EB9-BA7D-845E73CF3C08}" srcOrd="0" destOrd="0" parTransId="{196D4FF4-541C-41DD-8216-F761880CD163}" sibTransId="{E0F93329-52DC-48D6-910C-1C00F1392288}"/>
    <dgm:cxn modelId="{69C30F0B-6D8B-4DBF-A81D-48098663AB31}" type="presOf" srcId="{AFC05563-3921-4E20-B3C9-DC55232FB47E}" destId="{D5B6733F-8DC7-4237-8ACA-7F99287E9BD6}" srcOrd="0" destOrd="1" presId="urn:microsoft.com/office/officeart/2005/8/layout/hList1"/>
    <dgm:cxn modelId="{F7437A0C-5DB2-4148-8CD7-D2EED6E5DD10}" srcId="{0224D0B7-F58D-48E7-A6C5-0C51FE4C0E44}" destId="{46C3C1F7-B504-42C9-894E-A63AE13866C9}" srcOrd="1" destOrd="0" parTransId="{88B92BCA-4E4F-4C9F-9FCD-DC6D83B99F4A}" sibTransId="{F5D6AE36-E193-45A1-8D86-5D0651E017E4}"/>
    <dgm:cxn modelId="{32F0F211-D5D2-4177-A3FC-35B31F0DC984}" srcId="{78C927B0-FD9C-47A4-A85E-DCF4E177528E}" destId="{9994E7EF-7DA5-4A3B-8E05-465101DAD1B0}" srcOrd="4" destOrd="0" parTransId="{D4D691F2-2DDF-4335-ABC6-748AB8D0E6B1}" sibTransId="{69905D32-3CA7-4A13-9F8B-9C6261409994}"/>
    <dgm:cxn modelId="{987BC112-E09E-4E31-BEDB-42022BFF6FB6}" srcId="{78C927B0-FD9C-47A4-A85E-DCF4E177528E}" destId="{8E4EAB68-3965-4D69-A7FE-36AC1FA59A33}" srcOrd="2" destOrd="0" parTransId="{D14BEB93-A02E-4E60-9651-93E1FAE20C39}" sibTransId="{341E71AA-6925-4B48-B1F8-E4C921E9D9A6}"/>
    <dgm:cxn modelId="{04566E1E-B0DF-4353-8251-475724726E3C}" type="presOf" srcId="{417F910D-497C-4125-93BE-9DB66FBE4918}" destId="{28E46EAF-5F19-483F-B81D-684C29C3AB62}" srcOrd="0" destOrd="0" presId="urn:microsoft.com/office/officeart/2005/8/layout/hList1"/>
    <dgm:cxn modelId="{563A8A2C-B643-4D58-87DD-5B7BF441D4C6}" type="presOf" srcId="{7FC259AF-C569-473B-B593-E926F348251A}" destId="{C178449D-475A-4726-8F26-7050645BA932}" srcOrd="0" destOrd="0" presId="urn:microsoft.com/office/officeart/2005/8/layout/hList1"/>
    <dgm:cxn modelId="{0880BA30-C68E-4CCB-977A-C37921A89529}" type="presOf" srcId="{3380B232-3494-48EA-85D3-9807EF856A34}" destId="{89D28E37-B099-401A-AB52-297F28DE05BC}" srcOrd="0" destOrd="1" presId="urn:microsoft.com/office/officeart/2005/8/layout/hList1"/>
    <dgm:cxn modelId="{261ED938-5AE4-4623-BBD8-C033097D8BDC}" srcId="{F9C165AB-3FF0-4C07-8FE4-86134D2E2B20}" destId="{AFC05563-3921-4E20-B3C9-DC55232FB47E}" srcOrd="1" destOrd="0" parTransId="{E1BDE8EE-6504-40BE-A0A4-F94CBF837477}" sibTransId="{7C18F5D8-68D9-4C8B-935A-AACB88698562}"/>
    <dgm:cxn modelId="{712FEE5B-C965-4573-B41C-F37B848FDA31}" type="presOf" srcId="{78C927B0-FD9C-47A4-A85E-DCF4E177528E}" destId="{B14FA364-7100-4A74-9F29-D19FE77830CB}" srcOrd="0" destOrd="0" presId="urn:microsoft.com/office/officeart/2005/8/layout/hList1"/>
    <dgm:cxn modelId="{A8747068-6CC3-4B04-9B3E-2EA733EAD88A}" type="presOf" srcId="{0224D0B7-F58D-48E7-A6C5-0C51FE4C0E44}" destId="{087161F6-53F8-42B6-8090-3929132F789B}" srcOrd="0" destOrd="0" presId="urn:microsoft.com/office/officeart/2005/8/layout/hList1"/>
    <dgm:cxn modelId="{AC001449-4B75-42D6-A3D5-14AE66520B46}" type="presOf" srcId="{AFA24554-2906-4DD3-93E6-C984BE2D2C32}" destId="{2F3AF910-57C5-429D-920D-6A5AF799D567}" srcOrd="0" destOrd="0" presId="urn:microsoft.com/office/officeart/2005/8/layout/hList1"/>
    <dgm:cxn modelId="{C52F2C6A-E77B-4809-ABEF-F8DEA1CC90AF}" srcId="{F9C165AB-3FF0-4C07-8FE4-86134D2E2B20}" destId="{93A8C13F-25F0-491E-9583-1C09EBABF749}" srcOrd="0" destOrd="0" parTransId="{E56268AF-93D8-436E-9F82-B27184A018EB}" sibTransId="{F812D188-780B-4190-B09F-618DD8F1E718}"/>
    <dgm:cxn modelId="{F66E0C6D-5170-4B04-B227-AFB38C3111FD}" type="presOf" srcId="{F9C165AB-3FF0-4C07-8FE4-86134D2E2B20}" destId="{863ECC85-8204-4700-802B-0659F31B342E}" srcOrd="0" destOrd="0" presId="urn:microsoft.com/office/officeart/2005/8/layout/hList1"/>
    <dgm:cxn modelId="{B897436D-0634-4200-B90E-697BF039E8A5}" srcId="{0224D0B7-F58D-48E7-A6C5-0C51FE4C0E44}" destId="{1EAD0D51-E457-43AD-98E0-9AD8F7BAC99A}" srcOrd="0" destOrd="0" parTransId="{161D465B-B582-43D1-B2AA-1B827FA83FF8}" sibTransId="{71251AAB-95B6-4EB8-A64A-3996D35017E9}"/>
    <dgm:cxn modelId="{3675A958-AFE2-4EF6-BD00-095DA2C8A55E}" srcId="{D0B2C686-AD5F-4168-9778-5F5D99E4ECD5}" destId="{417F910D-497C-4125-93BE-9DB66FBE4918}" srcOrd="0" destOrd="0" parTransId="{60C8C05C-D0C1-4DD4-913E-7D359A8CBC84}" sibTransId="{586489B2-0FB2-4007-94B5-661F62DFB7B1}"/>
    <dgm:cxn modelId="{4628D179-8C45-4674-9D48-D60A304433CC}" srcId="{78C927B0-FD9C-47A4-A85E-DCF4E177528E}" destId="{19189606-1126-41D2-A424-3E4B80AF2F27}" srcOrd="6" destOrd="0" parTransId="{478EFD7F-6ED8-4693-80A4-4BA98A56CF16}" sibTransId="{7DA1DE77-6AC0-4BB7-9918-238A2113D2AA}"/>
    <dgm:cxn modelId="{B090137B-E114-45A2-B946-5A421123B18E}" type="presOf" srcId="{1EAD0D51-E457-43AD-98E0-9AD8F7BAC99A}" destId="{E184F1D3-2398-4FAC-B840-575B2FBABFB3}" srcOrd="0" destOrd="0" presId="urn:microsoft.com/office/officeart/2005/8/layout/hList1"/>
    <dgm:cxn modelId="{1A24D37C-5BF2-4384-8F39-FBCD2752C234}" srcId="{78C927B0-FD9C-47A4-A85E-DCF4E177528E}" destId="{0224D0B7-F58D-48E7-A6C5-0C51FE4C0E44}" srcOrd="0" destOrd="0" parTransId="{6C945C43-3197-4B5A-98A5-DF8F9812218D}" sibTransId="{3D9F51D5-EEF2-4409-8A22-9C18EB2772FE}"/>
    <dgm:cxn modelId="{D627F77E-70DD-47E2-9075-7EB3548C1878}" type="presOf" srcId="{46C3C1F7-B504-42C9-894E-A63AE13866C9}" destId="{E184F1D3-2398-4FAC-B840-575B2FBABFB3}" srcOrd="0" destOrd="1" presId="urn:microsoft.com/office/officeart/2005/8/layout/hList1"/>
    <dgm:cxn modelId="{4CC6A183-2F39-4240-8D9A-6CDB2186EB02}" srcId="{8E4EAB68-3965-4D69-A7FE-36AC1FA59A33}" destId="{3B8C2783-DFF9-4ECD-B559-1C35AB667A8C}" srcOrd="1" destOrd="0" parTransId="{BE811361-EE90-4183-9F2B-3D40F566D52B}" sibTransId="{412CC81E-0006-416A-9F32-EA4BC8491ACB}"/>
    <dgm:cxn modelId="{FB424A87-7A84-4D49-B1B0-180A751CED92}" srcId="{9994E7EF-7DA5-4A3B-8E05-465101DAD1B0}" destId="{88684689-3E95-4692-A012-A6BC87F646D4}" srcOrd="1" destOrd="0" parTransId="{FDBF1417-B46D-4A8E-A8BF-0FA0CB15DD87}" sibTransId="{12784BDE-783C-4EBE-AE73-B528628617D8}"/>
    <dgm:cxn modelId="{37919D8D-9776-4F64-8434-0C4B42B16967}" type="presOf" srcId="{19189606-1126-41D2-A424-3E4B80AF2F27}" destId="{6ADDCD50-01C1-4CDA-AF99-3DF18DD6EC40}" srcOrd="0" destOrd="0" presId="urn:microsoft.com/office/officeart/2005/8/layout/hList1"/>
    <dgm:cxn modelId="{F0160095-94E3-4360-A865-01DC22BB3705}" type="presOf" srcId="{FF43AFC9-CA1C-4EB9-BA7D-845E73CF3C08}" destId="{89D28E37-B099-401A-AB52-297F28DE05BC}" srcOrd="0" destOrd="0" presId="urn:microsoft.com/office/officeart/2005/8/layout/hList1"/>
    <dgm:cxn modelId="{59C5F99F-57C9-43BD-9C1B-EF2FC481C221}" type="presOf" srcId="{18A27FBA-FD90-4ACD-92C4-B9E4180A498C}" destId="{C36B06CF-235A-438D-917B-CD891449B22D}" srcOrd="0" destOrd="0" presId="urn:microsoft.com/office/officeart/2005/8/layout/hList1"/>
    <dgm:cxn modelId="{EB7C4EA2-81E4-47B5-A66C-3B0E1D01A341}" srcId="{8E4EAB68-3965-4D69-A7FE-36AC1FA59A33}" destId="{7FC259AF-C569-473B-B593-E926F348251A}" srcOrd="0" destOrd="0" parTransId="{22FFE56F-2944-49F8-8C94-F79198548E70}" sibTransId="{CCAED99F-070D-4AF7-8E62-8E4A437B4CB1}"/>
    <dgm:cxn modelId="{825790A3-7CC7-42C7-8B49-B6FBAEF88B31}" type="presOf" srcId="{978F6627-2B3C-4DB8-88EF-69B7A8E7E2BE}" destId="{28E46EAF-5F19-483F-B81D-684C29C3AB62}" srcOrd="0" destOrd="1" presId="urn:microsoft.com/office/officeart/2005/8/layout/hList1"/>
    <dgm:cxn modelId="{D57534A4-09C9-4F7E-93FD-5B21B4AE7232}" type="presOf" srcId="{820840EF-64C4-44A3-B7B2-BAA13D824454}" destId="{7594A453-F8A0-4346-8014-8112EBA054A5}" srcOrd="0" destOrd="0" presId="urn:microsoft.com/office/officeart/2005/8/layout/hList1"/>
    <dgm:cxn modelId="{783224A7-888A-448E-9D28-D774BECBD6A8}" srcId="{78C927B0-FD9C-47A4-A85E-DCF4E177528E}" destId="{D0B2C686-AD5F-4168-9778-5F5D99E4ECD5}" srcOrd="3" destOrd="0" parTransId="{25589470-7571-4515-9F53-74B26C4E581E}" sibTransId="{796D8BB4-1CFB-45F7-B7F2-EC918270E03D}"/>
    <dgm:cxn modelId="{29015CB0-F15E-417B-9F47-6718F89B42DD}" srcId="{19189606-1126-41D2-A424-3E4B80AF2F27}" destId="{AFA24554-2906-4DD3-93E6-C984BE2D2C32}" srcOrd="0" destOrd="0" parTransId="{1E3CB635-C92A-4344-A419-1E8E379CEDA3}" sibTransId="{896E9A88-582B-41A3-89B1-9B10DEB4330A}"/>
    <dgm:cxn modelId="{520B94C0-698C-46ED-8FCF-8614C0F5FE4C}" type="presOf" srcId="{3B8C2783-DFF9-4ECD-B559-1C35AB667A8C}" destId="{C178449D-475A-4726-8F26-7050645BA932}" srcOrd="0" destOrd="1" presId="urn:microsoft.com/office/officeart/2005/8/layout/hList1"/>
    <dgm:cxn modelId="{26F90DC5-6F25-4680-9969-46CF44494C0B}" type="presOf" srcId="{9994E7EF-7DA5-4A3B-8E05-465101DAD1B0}" destId="{156823D2-9BFC-4571-B46E-735E2826EF59}" srcOrd="0" destOrd="0" presId="urn:microsoft.com/office/officeart/2005/8/layout/hList1"/>
    <dgm:cxn modelId="{9F7E73CB-CA33-4F8C-B824-E98DD78E65E1}" srcId="{D0B2C686-AD5F-4168-9778-5F5D99E4ECD5}" destId="{978F6627-2B3C-4DB8-88EF-69B7A8E7E2BE}" srcOrd="1" destOrd="0" parTransId="{B79A05B2-DC8A-4932-98B3-0869EB3E0962}" sibTransId="{A1AD2966-D169-4AF4-B665-D255D2571E41}"/>
    <dgm:cxn modelId="{46FEE2CD-BAED-488C-A1AD-627906F6C19A}" type="presOf" srcId="{93A8C13F-25F0-491E-9583-1C09EBABF749}" destId="{D5B6733F-8DC7-4237-8ACA-7F99287E9BD6}" srcOrd="0" destOrd="0" presId="urn:microsoft.com/office/officeart/2005/8/layout/hList1"/>
    <dgm:cxn modelId="{220A75E8-99D7-4E59-A7C0-2DCD8F1C048F}" srcId="{18A27FBA-FD90-4ACD-92C4-B9E4180A498C}" destId="{3380B232-3494-48EA-85D3-9807EF856A34}" srcOrd="1" destOrd="0" parTransId="{7C7EA459-1FFF-455C-984D-18DAC1A07C83}" sibTransId="{FEC2512A-6757-40A4-8573-65533A539F54}"/>
    <dgm:cxn modelId="{79A427E9-3009-47F4-97D8-9358DC7AFE87}" type="presOf" srcId="{8E4EAB68-3965-4D69-A7FE-36AC1FA59A33}" destId="{22F80B95-42F0-41E0-A8A9-05A69CDC3C83}" srcOrd="0" destOrd="0" presId="urn:microsoft.com/office/officeart/2005/8/layout/hList1"/>
    <dgm:cxn modelId="{274D5EEF-E355-4CC3-B2A6-2BF33DF09368}" type="presOf" srcId="{88684689-3E95-4692-A012-A6BC87F646D4}" destId="{7594A453-F8A0-4346-8014-8112EBA054A5}" srcOrd="0" destOrd="1" presId="urn:microsoft.com/office/officeart/2005/8/layout/hList1"/>
    <dgm:cxn modelId="{F7D8AEF4-4351-4024-BF70-0F2B93702EF8}" type="presOf" srcId="{D0B2C686-AD5F-4168-9778-5F5D99E4ECD5}" destId="{DF462039-30A4-4FFB-9013-B8BFD6B6E86A}" srcOrd="0" destOrd="0" presId="urn:microsoft.com/office/officeart/2005/8/layout/hList1"/>
    <dgm:cxn modelId="{56F4D827-65A7-4DA8-AD88-7FE683C7FAF1}" type="presParOf" srcId="{B14FA364-7100-4A74-9F29-D19FE77830CB}" destId="{AE7D87EE-E6BA-4D60-A86D-E19AA8B065C8}" srcOrd="0" destOrd="0" presId="urn:microsoft.com/office/officeart/2005/8/layout/hList1"/>
    <dgm:cxn modelId="{0E518B5F-94E7-4B02-ADD7-08F22E8EDACB}" type="presParOf" srcId="{AE7D87EE-E6BA-4D60-A86D-E19AA8B065C8}" destId="{087161F6-53F8-42B6-8090-3929132F789B}" srcOrd="0" destOrd="0" presId="urn:microsoft.com/office/officeart/2005/8/layout/hList1"/>
    <dgm:cxn modelId="{884633A8-8897-474D-B772-A60D134836ED}" type="presParOf" srcId="{AE7D87EE-E6BA-4D60-A86D-E19AA8B065C8}" destId="{E184F1D3-2398-4FAC-B840-575B2FBABFB3}" srcOrd="1" destOrd="0" presId="urn:microsoft.com/office/officeart/2005/8/layout/hList1"/>
    <dgm:cxn modelId="{2772DBDD-A516-429C-BD1C-E6EAF24BB03C}" type="presParOf" srcId="{B14FA364-7100-4A74-9F29-D19FE77830CB}" destId="{FF7927F5-3858-4842-917A-B6471E3E1841}" srcOrd="1" destOrd="0" presId="urn:microsoft.com/office/officeart/2005/8/layout/hList1"/>
    <dgm:cxn modelId="{749057DA-8380-4425-85A2-817338FA536B}" type="presParOf" srcId="{B14FA364-7100-4A74-9F29-D19FE77830CB}" destId="{11D648FD-CB64-4E6A-BBA3-50B1E26E95C5}" srcOrd="2" destOrd="0" presId="urn:microsoft.com/office/officeart/2005/8/layout/hList1"/>
    <dgm:cxn modelId="{046EADFF-9E15-46F1-BA6A-20F2E6DDB34A}" type="presParOf" srcId="{11D648FD-CB64-4E6A-BBA3-50B1E26E95C5}" destId="{863ECC85-8204-4700-802B-0659F31B342E}" srcOrd="0" destOrd="0" presId="urn:microsoft.com/office/officeart/2005/8/layout/hList1"/>
    <dgm:cxn modelId="{30F8D9BB-178E-40A5-94A6-B57EA2885A6E}" type="presParOf" srcId="{11D648FD-CB64-4E6A-BBA3-50B1E26E95C5}" destId="{D5B6733F-8DC7-4237-8ACA-7F99287E9BD6}" srcOrd="1" destOrd="0" presId="urn:microsoft.com/office/officeart/2005/8/layout/hList1"/>
    <dgm:cxn modelId="{6A2D38CC-EA04-404B-93BD-F0EBD7EBFCBD}" type="presParOf" srcId="{B14FA364-7100-4A74-9F29-D19FE77830CB}" destId="{8DB1253A-3CC1-4B92-AABB-EF9C8A929564}" srcOrd="3" destOrd="0" presId="urn:microsoft.com/office/officeart/2005/8/layout/hList1"/>
    <dgm:cxn modelId="{CA8C127D-48C5-4903-B370-7037B798C44A}" type="presParOf" srcId="{B14FA364-7100-4A74-9F29-D19FE77830CB}" destId="{FB9E988F-815E-41D2-AB89-41893E9395C4}" srcOrd="4" destOrd="0" presId="urn:microsoft.com/office/officeart/2005/8/layout/hList1"/>
    <dgm:cxn modelId="{1A566D5A-605F-4B9A-A3CB-8F31E007E2E5}" type="presParOf" srcId="{FB9E988F-815E-41D2-AB89-41893E9395C4}" destId="{22F80B95-42F0-41E0-A8A9-05A69CDC3C83}" srcOrd="0" destOrd="0" presId="urn:microsoft.com/office/officeart/2005/8/layout/hList1"/>
    <dgm:cxn modelId="{68D1B8DE-F1E9-4F23-98C9-6A219370F4FD}" type="presParOf" srcId="{FB9E988F-815E-41D2-AB89-41893E9395C4}" destId="{C178449D-475A-4726-8F26-7050645BA932}" srcOrd="1" destOrd="0" presId="urn:microsoft.com/office/officeart/2005/8/layout/hList1"/>
    <dgm:cxn modelId="{7D3DB7A0-2EBF-464D-9582-B493CB0AE1A0}" type="presParOf" srcId="{B14FA364-7100-4A74-9F29-D19FE77830CB}" destId="{1F8E8472-1CBC-4A23-9ACF-B9BC6EE4C443}" srcOrd="5" destOrd="0" presId="urn:microsoft.com/office/officeart/2005/8/layout/hList1"/>
    <dgm:cxn modelId="{8B704691-E56D-401E-9531-1F605E78F576}" type="presParOf" srcId="{B14FA364-7100-4A74-9F29-D19FE77830CB}" destId="{3AAB3CF7-F2F2-4520-B79A-A1A1E77E626C}" srcOrd="6" destOrd="0" presId="urn:microsoft.com/office/officeart/2005/8/layout/hList1"/>
    <dgm:cxn modelId="{1F895041-57D2-4CD9-B453-C53890B945DC}" type="presParOf" srcId="{3AAB3CF7-F2F2-4520-B79A-A1A1E77E626C}" destId="{DF462039-30A4-4FFB-9013-B8BFD6B6E86A}" srcOrd="0" destOrd="0" presId="urn:microsoft.com/office/officeart/2005/8/layout/hList1"/>
    <dgm:cxn modelId="{6B201194-B029-450E-8B61-634433EE83F7}" type="presParOf" srcId="{3AAB3CF7-F2F2-4520-B79A-A1A1E77E626C}" destId="{28E46EAF-5F19-483F-B81D-684C29C3AB62}" srcOrd="1" destOrd="0" presId="urn:microsoft.com/office/officeart/2005/8/layout/hList1"/>
    <dgm:cxn modelId="{47450193-FF0C-4809-A221-3304C415BAE9}" type="presParOf" srcId="{B14FA364-7100-4A74-9F29-D19FE77830CB}" destId="{8AFB325A-DDA6-41D5-AF8C-767BA24241C9}" srcOrd="7" destOrd="0" presId="urn:microsoft.com/office/officeart/2005/8/layout/hList1"/>
    <dgm:cxn modelId="{7A72C004-B493-44E3-80DD-87E5AE7CB882}" type="presParOf" srcId="{B14FA364-7100-4A74-9F29-D19FE77830CB}" destId="{0E455A09-AB1F-46BA-9AC5-A94BB5E5363E}" srcOrd="8" destOrd="0" presId="urn:microsoft.com/office/officeart/2005/8/layout/hList1"/>
    <dgm:cxn modelId="{E5468446-57E4-4064-A708-9D5CE7711CDC}" type="presParOf" srcId="{0E455A09-AB1F-46BA-9AC5-A94BB5E5363E}" destId="{156823D2-9BFC-4571-B46E-735E2826EF59}" srcOrd="0" destOrd="0" presId="urn:microsoft.com/office/officeart/2005/8/layout/hList1"/>
    <dgm:cxn modelId="{8E127933-9331-4531-B054-6B02F0231650}" type="presParOf" srcId="{0E455A09-AB1F-46BA-9AC5-A94BB5E5363E}" destId="{7594A453-F8A0-4346-8014-8112EBA054A5}" srcOrd="1" destOrd="0" presId="urn:microsoft.com/office/officeart/2005/8/layout/hList1"/>
    <dgm:cxn modelId="{23CEC941-BA45-43D2-B027-4DEF3C868FD0}" type="presParOf" srcId="{B14FA364-7100-4A74-9F29-D19FE77830CB}" destId="{9081959A-D23A-4FB7-829B-104C83A13BC0}" srcOrd="9" destOrd="0" presId="urn:microsoft.com/office/officeart/2005/8/layout/hList1"/>
    <dgm:cxn modelId="{EBF4C57D-9B91-4AA6-92EC-C18393A4675D}" type="presParOf" srcId="{B14FA364-7100-4A74-9F29-D19FE77830CB}" destId="{A6EB3DC1-6FEA-4006-AE84-3C116178FD64}" srcOrd="10" destOrd="0" presId="urn:microsoft.com/office/officeart/2005/8/layout/hList1"/>
    <dgm:cxn modelId="{459F59CE-53F2-46D1-9410-4243563926F4}" type="presParOf" srcId="{A6EB3DC1-6FEA-4006-AE84-3C116178FD64}" destId="{C36B06CF-235A-438D-917B-CD891449B22D}" srcOrd="0" destOrd="0" presId="urn:microsoft.com/office/officeart/2005/8/layout/hList1"/>
    <dgm:cxn modelId="{B3347824-BD2D-4634-95E7-808F7BDD1C5F}" type="presParOf" srcId="{A6EB3DC1-6FEA-4006-AE84-3C116178FD64}" destId="{89D28E37-B099-401A-AB52-297F28DE05BC}" srcOrd="1" destOrd="0" presId="urn:microsoft.com/office/officeart/2005/8/layout/hList1"/>
    <dgm:cxn modelId="{50FFD343-7A4E-449F-9D60-6DA29D44BD78}" type="presParOf" srcId="{B14FA364-7100-4A74-9F29-D19FE77830CB}" destId="{547CF8D3-E5F7-46E8-AF45-117CD51DF19F}" srcOrd="11" destOrd="0" presId="urn:microsoft.com/office/officeart/2005/8/layout/hList1"/>
    <dgm:cxn modelId="{45C0D1DB-D82A-45C3-A740-86C94658556B}" type="presParOf" srcId="{B14FA364-7100-4A74-9F29-D19FE77830CB}" destId="{972AB404-35C4-4C69-98A2-93B0EBB85955}" srcOrd="12" destOrd="0" presId="urn:microsoft.com/office/officeart/2005/8/layout/hList1"/>
    <dgm:cxn modelId="{E51E8DED-D692-45AD-B4DE-93B3EF8F9CDF}" type="presParOf" srcId="{972AB404-35C4-4C69-98A2-93B0EBB85955}" destId="{6ADDCD50-01C1-4CDA-AF99-3DF18DD6EC40}" srcOrd="0" destOrd="0" presId="urn:microsoft.com/office/officeart/2005/8/layout/hList1"/>
    <dgm:cxn modelId="{143A03F3-49AF-4882-AD43-47BCA776BED2}" type="presParOf" srcId="{972AB404-35C4-4C69-98A2-93B0EBB85955}" destId="{2F3AF910-57C5-429D-920D-6A5AF799D56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A4EB29-8DF3-4526-A826-DB1AEDC780B2}" type="doc">
      <dgm:prSet loTypeId="urn:microsoft.com/office/officeart/2005/8/layout/hChevron3" loCatId="process" qsTypeId="urn:microsoft.com/office/officeart/2005/8/quickstyle/simple1" qsCatId="simple" csTypeId="urn:microsoft.com/office/officeart/2005/8/colors/accent2_2" csCatId="accent2" phldr="1"/>
      <dgm:spPr/>
    </dgm:pt>
    <dgm:pt modelId="{A44AB989-18A6-4AF8-AA98-22F79DEFE2B7}">
      <dgm:prSet phldrT="[Text]" custT="1"/>
      <dgm:spPr/>
      <dgm:t>
        <a:bodyPr/>
        <a:lstStyle/>
        <a:p>
          <a:r>
            <a:rPr lang="en-US" sz="1600" b="1"/>
            <a:t>Discovery</a:t>
          </a:r>
        </a:p>
      </dgm:t>
    </dgm:pt>
    <dgm:pt modelId="{B1E7ED98-B04F-45EE-BC35-AC7265032441}" type="parTrans" cxnId="{15BBC00C-0870-4AD3-9016-1B968FEDE013}">
      <dgm:prSet/>
      <dgm:spPr/>
      <dgm:t>
        <a:bodyPr/>
        <a:lstStyle/>
        <a:p>
          <a:endParaRPr lang="en-US" sz="1400"/>
        </a:p>
      </dgm:t>
    </dgm:pt>
    <dgm:pt modelId="{B2A7F59E-83D5-42AB-9B67-BD148DDC5EDA}" type="sibTrans" cxnId="{15BBC00C-0870-4AD3-9016-1B968FEDE013}">
      <dgm:prSet/>
      <dgm:spPr/>
      <dgm:t>
        <a:bodyPr/>
        <a:lstStyle/>
        <a:p>
          <a:endParaRPr lang="en-US" sz="1400"/>
        </a:p>
      </dgm:t>
    </dgm:pt>
    <dgm:pt modelId="{B5CD6BDE-5677-4145-8C2A-2BE8711B3313}">
      <dgm:prSet phldrT="[Text]" custT="1"/>
      <dgm:spPr/>
      <dgm:t>
        <a:bodyPr/>
        <a:lstStyle/>
        <a:p>
          <a:r>
            <a:rPr lang="en-US" sz="1600" b="1"/>
            <a:t>Innovation</a:t>
          </a:r>
        </a:p>
      </dgm:t>
    </dgm:pt>
    <dgm:pt modelId="{2316FB9F-E88B-495C-AE81-65816E003E7D}" type="parTrans" cxnId="{B6574B82-D21B-4042-AEF2-7FED46512C4B}">
      <dgm:prSet/>
      <dgm:spPr/>
      <dgm:t>
        <a:bodyPr/>
        <a:lstStyle/>
        <a:p>
          <a:endParaRPr lang="en-US" sz="1400"/>
        </a:p>
      </dgm:t>
    </dgm:pt>
    <dgm:pt modelId="{7691B216-8BB1-42F1-AC9B-B8F40BD09A59}" type="sibTrans" cxnId="{B6574B82-D21B-4042-AEF2-7FED46512C4B}">
      <dgm:prSet/>
      <dgm:spPr/>
      <dgm:t>
        <a:bodyPr/>
        <a:lstStyle/>
        <a:p>
          <a:endParaRPr lang="en-US" sz="1400"/>
        </a:p>
      </dgm:t>
    </dgm:pt>
    <dgm:pt modelId="{7840EB49-4DA4-411D-BD66-C23B6DDC523A}">
      <dgm:prSet phldrT="[Text]" custT="1"/>
      <dgm:spPr/>
      <dgm:t>
        <a:bodyPr/>
        <a:lstStyle/>
        <a:p>
          <a:r>
            <a:rPr lang="en-US" sz="1600" b="1"/>
            <a:t>Impact</a:t>
          </a:r>
        </a:p>
      </dgm:t>
    </dgm:pt>
    <dgm:pt modelId="{E5B5AA34-858E-417E-BEC8-E9F321DFBB8C}" type="parTrans" cxnId="{75159DFC-2948-4EF4-8B42-E0DAF5EB6516}">
      <dgm:prSet/>
      <dgm:spPr/>
      <dgm:t>
        <a:bodyPr/>
        <a:lstStyle/>
        <a:p>
          <a:endParaRPr lang="en-US" sz="1400"/>
        </a:p>
      </dgm:t>
    </dgm:pt>
    <dgm:pt modelId="{F64A4039-F86B-49C6-80BA-70F9A8BFAF47}" type="sibTrans" cxnId="{75159DFC-2948-4EF4-8B42-E0DAF5EB6516}">
      <dgm:prSet/>
      <dgm:spPr/>
      <dgm:t>
        <a:bodyPr/>
        <a:lstStyle/>
        <a:p>
          <a:endParaRPr lang="en-US" sz="1400"/>
        </a:p>
      </dgm:t>
    </dgm:pt>
    <dgm:pt modelId="{EEDE2522-462E-420B-BC86-19F1AFEB6B11}">
      <dgm:prSet phldrT="[Text]" custT="1"/>
      <dgm:spPr/>
      <dgm:t>
        <a:bodyPr/>
        <a:lstStyle/>
        <a:p>
          <a:r>
            <a:rPr lang="en-US" sz="1600" b="1"/>
            <a:t>Inclusion</a:t>
          </a:r>
        </a:p>
      </dgm:t>
    </dgm:pt>
    <dgm:pt modelId="{05BE05E6-D98A-4897-ADEC-9D6A8276EB91}" type="parTrans" cxnId="{29AB65F3-734A-431C-A948-6B7D87A9C6B1}">
      <dgm:prSet/>
      <dgm:spPr/>
      <dgm:t>
        <a:bodyPr/>
        <a:lstStyle/>
        <a:p>
          <a:endParaRPr lang="en-US" sz="1400"/>
        </a:p>
      </dgm:t>
    </dgm:pt>
    <dgm:pt modelId="{73AA3ABA-AC06-465F-B460-67F8A716891D}" type="sibTrans" cxnId="{29AB65F3-734A-431C-A948-6B7D87A9C6B1}">
      <dgm:prSet/>
      <dgm:spPr/>
      <dgm:t>
        <a:bodyPr/>
        <a:lstStyle/>
        <a:p>
          <a:endParaRPr lang="en-US" sz="1400"/>
        </a:p>
      </dgm:t>
    </dgm:pt>
    <dgm:pt modelId="{40435C25-F66C-47A9-9E9F-2728AE9FBC18}">
      <dgm:prSet phldrT="[Text]" custT="1"/>
      <dgm:spPr/>
      <dgm:t>
        <a:bodyPr/>
        <a:lstStyle/>
        <a:p>
          <a:r>
            <a:rPr lang="en-US" sz="1600" b="1"/>
            <a:t>Teamwork</a:t>
          </a:r>
        </a:p>
      </dgm:t>
    </dgm:pt>
    <dgm:pt modelId="{057D982A-E3B4-4139-93CB-964DCBE8197A}" type="parTrans" cxnId="{925BDF28-A4F2-4565-925D-9A0D0311432E}">
      <dgm:prSet/>
      <dgm:spPr/>
      <dgm:t>
        <a:bodyPr/>
        <a:lstStyle/>
        <a:p>
          <a:endParaRPr lang="en-US" sz="1400"/>
        </a:p>
      </dgm:t>
    </dgm:pt>
    <dgm:pt modelId="{95C9869E-1685-4EAD-9289-8727C685261E}" type="sibTrans" cxnId="{925BDF28-A4F2-4565-925D-9A0D0311432E}">
      <dgm:prSet/>
      <dgm:spPr/>
      <dgm:t>
        <a:bodyPr/>
        <a:lstStyle/>
        <a:p>
          <a:endParaRPr lang="en-US" sz="1400"/>
        </a:p>
      </dgm:t>
    </dgm:pt>
    <dgm:pt modelId="{D6A0A4E6-55C8-4787-88A4-A40D5D7AB218}">
      <dgm:prSet phldrT="[Text]" custT="1"/>
      <dgm:spPr/>
      <dgm:t>
        <a:bodyPr/>
        <a:lstStyle/>
        <a:p>
          <a:r>
            <a:rPr lang="en-US" sz="1600" b="1"/>
            <a:t>Fun</a:t>
          </a:r>
        </a:p>
      </dgm:t>
    </dgm:pt>
    <dgm:pt modelId="{87329A74-BBA5-44FE-964A-0C70A9E4E9C5}" type="parTrans" cxnId="{DF2C7622-3AED-40DD-9A21-F21CA084B285}">
      <dgm:prSet/>
      <dgm:spPr/>
      <dgm:t>
        <a:bodyPr/>
        <a:lstStyle/>
        <a:p>
          <a:endParaRPr lang="en-US" sz="1400"/>
        </a:p>
      </dgm:t>
    </dgm:pt>
    <dgm:pt modelId="{51AC06A3-D4C3-4CC0-BA48-D3FF7A1A0255}" type="sibTrans" cxnId="{DF2C7622-3AED-40DD-9A21-F21CA084B285}">
      <dgm:prSet/>
      <dgm:spPr/>
      <dgm:t>
        <a:bodyPr/>
        <a:lstStyle/>
        <a:p>
          <a:endParaRPr lang="en-US" sz="1400"/>
        </a:p>
      </dgm:t>
    </dgm:pt>
    <dgm:pt modelId="{CF4B808B-4277-4601-AB0A-9562A0F3E0C5}" type="pres">
      <dgm:prSet presAssocID="{5FA4EB29-8DF3-4526-A826-DB1AEDC780B2}" presName="Name0" presStyleCnt="0">
        <dgm:presLayoutVars>
          <dgm:dir/>
          <dgm:resizeHandles val="exact"/>
        </dgm:presLayoutVars>
      </dgm:prSet>
      <dgm:spPr/>
    </dgm:pt>
    <dgm:pt modelId="{6AF66745-0538-4A0F-8BC1-619A88C6A76B}" type="pres">
      <dgm:prSet presAssocID="{A44AB989-18A6-4AF8-AA98-22F79DEFE2B7}" presName="parTxOnly" presStyleLbl="node1" presStyleIdx="0" presStyleCnt="6" custScaleY="64948">
        <dgm:presLayoutVars>
          <dgm:bulletEnabled val="1"/>
        </dgm:presLayoutVars>
      </dgm:prSet>
      <dgm:spPr/>
    </dgm:pt>
    <dgm:pt modelId="{69FF8F2B-B005-4B0B-9D9C-F7778D64702C}" type="pres">
      <dgm:prSet presAssocID="{B2A7F59E-83D5-42AB-9B67-BD148DDC5EDA}" presName="parSpace" presStyleCnt="0"/>
      <dgm:spPr/>
    </dgm:pt>
    <dgm:pt modelId="{A276AC33-BAC9-4F81-88F6-1C439405A875}" type="pres">
      <dgm:prSet presAssocID="{B5CD6BDE-5677-4145-8C2A-2BE8711B3313}" presName="parTxOnly" presStyleLbl="node1" presStyleIdx="1" presStyleCnt="6" custScaleY="64948">
        <dgm:presLayoutVars>
          <dgm:bulletEnabled val="1"/>
        </dgm:presLayoutVars>
      </dgm:prSet>
      <dgm:spPr/>
    </dgm:pt>
    <dgm:pt modelId="{5C256C94-1C8A-457E-8C56-F2267667107A}" type="pres">
      <dgm:prSet presAssocID="{7691B216-8BB1-42F1-AC9B-B8F40BD09A59}" presName="parSpace" presStyleCnt="0"/>
      <dgm:spPr/>
    </dgm:pt>
    <dgm:pt modelId="{0005ABA4-17AC-4271-8983-09F68C67549E}" type="pres">
      <dgm:prSet presAssocID="{7840EB49-4DA4-411D-BD66-C23B6DDC523A}" presName="parTxOnly" presStyleLbl="node1" presStyleIdx="2" presStyleCnt="6" custScaleY="64948">
        <dgm:presLayoutVars>
          <dgm:bulletEnabled val="1"/>
        </dgm:presLayoutVars>
      </dgm:prSet>
      <dgm:spPr/>
    </dgm:pt>
    <dgm:pt modelId="{6A9140CB-724E-481F-A396-C16957887761}" type="pres">
      <dgm:prSet presAssocID="{F64A4039-F86B-49C6-80BA-70F9A8BFAF47}" presName="parSpace" presStyleCnt="0"/>
      <dgm:spPr/>
    </dgm:pt>
    <dgm:pt modelId="{D2A9A1FF-FAC5-4EC5-A516-A0BD58FE7734}" type="pres">
      <dgm:prSet presAssocID="{EEDE2522-462E-420B-BC86-19F1AFEB6B11}" presName="parTxOnly" presStyleLbl="node1" presStyleIdx="3" presStyleCnt="6" custScaleY="64948">
        <dgm:presLayoutVars>
          <dgm:bulletEnabled val="1"/>
        </dgm:presLayoutVars>
      </dgm:prSet>
      <dgm:spPr/>
    </dgm:pt>
    <dgm:pt modelId="{F5750B8F-2A58-46F8-B885-4B8B584543BA}" type="pres">
      <dgm:prSet presAssocID="{73AA3ABA-AC06-465F-B460-67F8A716891D}" presName="parSpace" presStyleCnt="0"/>
      <dgm:spPr/>
    </dgm:pt>
    <dgm:pt modelId="{8E455319-8561-464B-BE9E-CD44D9D58AE0}" type="pres">
      <dgm:prSet presAssocID="{40435C25-F66C-47A9-9E9F-2728AE9FBC18}" presName="parTxOnly" presStyleLbl="node1" presStyleIdx="4" presStyleCnt="6" custScaleY="64948">
        <dgm:presLayoutVars>
          <dgm:bulletEnabled val="1"/>
        </dgm:presLayoutVars>
      </dgm:prSet>
      <dgm:spPr/>
    </dgm:pt>
    <dgm:pt modelId="{7578F18D-C179-409D-B680-C16B0AD1904D}" type="pres">
      <dgm:prSet presAssocID="{95C9869E-1685-4EAD-9289-8727C685261E}" presName="parSpace" presStyleCnt="0"/>
      <dgm:spPr/>
    </dgm:pt>
    <dgm:pt modelId="{D27A6877-F162-45F8-B942-B0ECDF79AC0A}" type="pres">
      <dgm:prSet presAssocID="{D6A0A4E6-55C8-4787-88A4-A40D5D7AB218}" presName="parTxOnly" presStyleLbl="node1" presStyleIdx="5" presStyleCnt="6" custScaleY="64948">
        <dgm:presLayoutVars>
          <dgm:bulletEnabled val="1"/>
        </dgm:presLayoutVars>
      </dgm:prSet>
      <dgm:spPr/>
    </dgm:pt>
  </dgm:ptLst>
  <dgm:cxnLst>
    <dgm:cxn modelId="{D078AB0C-4824-4B74-B696-785149CF7773}" type="presOf" srcId="{40435C25-F66C-47A9-9E9F-2728AE9FBC18}" destId="{8E455319-8561-464B-BE9E-CD44D9D58AE0}" srcOrd="0" destOrd="0" presId="urn:microsoft.com/office/officeart/2005/8/layout/hChevron3"/>
    <dgm:cxn modelId="{15BBC00C-0870-4AD3-9016-1B968FEDE013}" srcId="{5FA4EB29-8DF3-4526-A826-DB1AEDC780B2}" destId="{A44AB989-18A6-4AF8-AA98-22F79DEFE2B7}" srcOrd="0" destOrd="0" parTransId="{B1E7ED98-B04F-45EE-BC35-AC7265032441}" sibTransId="{B2A7F59E-83D5-42AB-9B67-BD148DDC5EDA}"/>
    <dgm:cxn modelId="{DF2C7622-3AED-40DD-9A21-F21CA084B285}" srcId="{5FA4EB29-8DF3-4526-A826-DB1AEDC780B2}" destId="{D6A0A4E6-55C8-4787-88A4-A40D5D7AB218}" srcOrd="5" destOrd="0" parTransId="{87329A74-BBA5-44FE-964A-0C70A9E4E9C5}" sibTransId="{51AC06A3-D4C3-4CC0-BA48-D3FF7A1A0255}"/>
    <dgm:cxn modelId="{E48E2A26-0EFE-4907-8B71-D0B9215B397A}" type="presOf" srcId="{B5CD6BDE-5677-4145-8C2A-2BE8711B3313}" destId="{A276AC33-BAC9-4F81-88F6-1C439405A875}" srcOrd="0" destOrd="0" presId="urn:microsoft.com/office/officeart/2005/8/layout/hChevron3"/>
    <dgm:cxn modelId="{925BDF28-A4F2-4565-925D-9A0D0311432E}" srcId="{5FA4EB29-8DF3-4526-A826-DB1AEDC780B2}" destId="{40435C25-F66C-47A9-9E9F-2728AE9FBC18}" srcOrd="4" destOrd="0" parTransId="{057D982A-E3B4-4139-93CB-964DCBE8197A}" sibTransId="{95C9869E-1685-4EAD-9289-8727C685261E}"/>
    <dgm:cxn modelId="{B1347655-C2A3-43E3-B8AA-AFBB1891DFE9}" type="presOf" srcId="{D6A0A4E6-55C8-4787-88A4-A40D5D7AB218}" destId="{D27A6877-F162-45F8-B942-B0ECDF79AC0A}" srcOrd="0" destOrd="0" presId="urn:microsoft.com/office/officeart/2005/8/layout/hChevron3"/>
    <dgm:cxn modelId="{B6574B82-D21B-4042-AEF2-7FED46512C4B}" srcId="{5FA4EB29-8DF3-4526-A826-DB1AEDC780B2}" destId="{B5CD6BDE-5677-4145-8C2A-2BE8711B3313}" srcOrd="1" destOrd="0" parTransId="{2316FB9F-E88B-495C-AE81-65816E003E7D}" sibTransId="{7691B216-8BB1-42F1-AC9B-B8F40BD09A59}"/>
    <dgm:cxn modelId="{F128DFA0-C68A-4C49-89B2-3C880A03EB39}" type="presOf" srcId="{5FA4EB29-8DF3-4526-A826-DB1AEDC780B2}" destId="{CF4B808B-4277-4601-AB0A-9562A0F3E0C5}" srcOrd="0" destOrd="0" presId="urn:microsoft.com/office/officeart/2005/8/layout/hChevron3"/>
    <dgm:cxn modelId="{ACB456B9-FA17-442E-BD5D-AA3908C73118}" type="presOf" srcId="{EEDE2522-462E-420B-BC86-19F1AFEB6B11}" destId="{D2A9A1FF-FAC5-4EC5-A516-A0BD58FE7734}" srcOrd="0" destOrd="0" presId="urn:microsoft.com/office/officeart/2005/8/layout/hChevron3"/>
    <dgm:cxn modelId="{718184C9-7B4E-4219-88B9-5F6A2AC7AF60}" type="presOf" srcId="{A44AB989-18A6-4AF8-AA98-22F79DEFE2B7}" destId="{6AF66745-0538-4A0F-8BC1-619A88C6A76B}" srcOrd="0" destOrd="0" presId="urn:microsoft.com/office/officeart/2005/8/layout/hChevron3"/>
    <dgm:cxn modelId="{3F73E2F0-E558-4686-9203-2DE64A636CC2}" type="presOf" srcId="{7840EB49-4DA4-411D-BD66-C23B6DDC523A}" destId="{0005ABA4-17AC-4271-8983-09F68C67549E}" srcOrd="0" destOrd="0" presId="urn:microsoft.com/office/officeart/2005/8/layout/hChevron3"/>
    <dgm:cxn modelId="{29AB65F3-734A-431C-A948-6B7D87A9C6B1}" srcId="{5FA4EB29-8DF3-4526-A826-DB1AEDC780B2}" destId="{EEDE2522-462E-420B-BC86-19F1AFEB6B11}" srcOrd="3" destOrd="0" parTransId="{05BE05E6-D98A-4897-ADEC-9D6A8276EB91}" sibTransId="{73AA3ABA-AC06-465F-B460-67F8A716891D}"/>
    <dgm:cxn modelId="{75159DFC-2948-4EF4-8B42-E0DAF5EB6516}" srcId="{5FA4EB29-8DF3-4526-A826-DB1AEDC780B2}" destId="{7840EB49-4DA4-411D-BD66-C23B6DDC523A}" srcOrd="2" destOrd="0" parTransId="{E5B5AA34-858E-417E-BEC8-E9F321DFBB8C}" sibTransId="{F64A4039-F86B-49C6-80BA-70F9A8BFAF47}"/>
    <dgm:cxn modelId="{34B475EB-C300-40F2-BB83-BDEA49F9AD98}" type="presParOf" srcId="{CF4B808B-4277-4601-AB0A-9562A0F3E0C5}" destId="{6AF66745-0538-4A0F-8BC1-619A88C6A76B}" srcOrd="0" destOrd="0" presId="urn:microsoft.com/office/officeart/2005/8/layout/hChevron3"/>
    <dgm:cxn modelId="{407E609C-D697-4BEA-BA90-A4DB440662CC}" type="presParOf" srcId="{CF4B808B-4277-4601-AB0A-9562A0F3E0C5}" destId="{69FF8F2B-B005-4B0B-9D9C-F7778D64702C}" srcOrd="1" destOrd="0" presId="urn:microsoft.com/office/officeart/2005/8/layout/hChevron3"/>
    <dgm:cxn modelId="{7B19E8CD-A9B8-4870-90F6-8D2570FDB37A}" type="presParOf" srcId="{CF4B808B-4277-4601-AB0A-9562A0F3E0C5}" destId="{A276AC33-BAC9-4F81-88F6-1C439405A875}" srcOrd="2" destOrd="0" presId="urn:microsoft.com/office/officeart/2005/8/layout/hChevron3"/>
    <dgm:cxn modelId="{11E2715E-BA4F-4D70-BFBA-857638FB20B5}" type="presParOf" srcId="{CF4B808B-4277-4601-AB0A-9562A0F3E0C5}" destId="{5C256C94-1C8A-457E-8C56-F2267667107A}" srcOrd="3" destOrd="0" presId="urn:microsoft.com/office/officeart/2005/8/layout/hChevron3"/>
    <dgm:cxn modelId="{75DE5B3A-391F-4C36-A72C-230031E6C35E}" type="presParOf" srcId="{CF4B808B-4277-4601-AB0A-9562A0F3E0C5}" destId="{0005ABA4-17AC-4271-8983-09F68C67549E}" srcOrd="4" destOrd="0" presId="urn:microsoft.com/office/officeart/2005/8/layout/hChevron3"/>
    <dgm:cxn modelId="{F05639E9-6A5E-4003-9982-FD3D43D7C3B9}" type="presParOf" srcId="{CF4B808B-4277-4601-AB0A-9562A0F3E0C5}" destId="{6A9140CB-724E-481F-A396-C16957887761}" srcOrd="5" destOrd="0" presId="urn:microsoft.com/office/officeart/2005/8/layout/hChevron3"/>
    <dgm:cxn modelId="{8F8D67CB-AD0D-415D-AE50-C534B4A9A47B}" type="presParOf" srcId="{CF4B808B-4277-4601-AB0A-9562A0F3E0C5}" destId="{D2A9A1FF-FAC5-4EC5-A516-A0BD58FE7734}" srcOrd="6" destOrd="0" presId="urn:microsoft.com/office/officeart/2005/8/layout/hChevron3"/>
    <dgm:cxn modelId="{4C69CA6F-D1A7-4FC8-8BBC-C98A4A804723}" type="presParOf" srcId="{CF4B808B-4277-4601-AB0A-9562A0F3E0C5}" destId="{F5750B8F-2A58-46F8-B885-4B8B584543BA}" srcOrd="7" destOrd="0" presId="urn:microsoft.com/office/officeart/2005/8/layout/hChevron3"/>
    <dgm:cxn modelId="{B4B782FE-1644-40CD-B16F-CBB2B07D9592}" type="presParOf" srcId="{CF4B808B-4277-4601-AB0A-9562A0F3E0C5}" destId="{8E455319-8561-464B-BE9E-CD44D9D58AE0}" srcOrd="8" destOrd="0" presId="urn:microsoft.com/office/officeart/2005/8/layout/hChevron3"/>
    <dgm:cxn modelId="{28635A62-0BFA-4F94-B48E-01F464740127}" type="presParOf" srcId="{CF4B808B-4277-4601-AB0A-9562A0F3E0C5}" destId="{7578F18D-C179-409D-B680-C16B0AD1904D}" srcOrd="9" destOrd="0" presId="urn:microsoft.com/office/officeart/2005/8/layout/hChevron3"/>
    <dgm:cxn modelId="{F6338944-D126-49D3-A9F1-43D72DAD7733}" type="presParOf" srcId="{CF4B808B-4277-4601-AB0A-9562A0F3E0C5}" destId="{D27A6877-F162-45F8-B942-B0ECDF79AC0A}"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161F6-53F8-42B6-8090-3929132F789B}">
      <dsp:nvSpPr>
        <dsp:cNvPr id="0" name=""/>
        <dsp:cNvSpPr/>
      </dsp:nvSpPr>
      <dsp:spPr>
        <a:xfrm>
          <a:off x="4994"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Motivate</a:t>
          </a:r>
          <a:endParaRPr lang="en-US" sz="1200" kern="1200"/>
        </a:p>
      </dsp:txBody>
      <dsp:txXfrm>
        <a:off x="4994" y="3058"/>
        <a:ext cx="1481456" cy="460800"/>
      </dsp:txXfrm>
    </dsp:sp>
    <dsp:sp modelId="{E184F1D3-2398-4FAC-B840-575B2FBABFB3}">
      <dsp:nvSpPr>
        <dsp:cNvPr id="0" name=""/>
        <dsp:cNvSpPr/>
      </dsp:nvSpPr>
      <dsp:spPr>
        <a:xfrm>
          <a:off x="4994"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panose="020B0604020202020204"/>
            </a:rPr>
            <a:t>Impact in their community</a:t>
          </a:r>
        </a:p>
        <a:p>
          <a:pPr marL="114300" lvl="1" indent="-114300" algn="l" defTabSz="533400">
            <a:lnSpc>
              <a:spcPct val="90000"/>
            </a:lnSpc>
            <a:spcBef>
              <a:spcPct val="0"/>
            </a:spcBef>
            <a:spcAft>
              <a:spcPct val="15000"/>
            </a:spcAft>
            <a:buChar char="•"/>
          </a:pPr>
          <a:r>
            <a:rPr lang="en-US" sz="1200" kern="1200">
              <a:latin typeface="Arial" panose="020B0604020202020204"/>
            </a:rPr>
            <a:t>Teamwork</a:t>
          </a:r>
        </a:p>
      </dsp:txBody>
      <dsp:txXfrm>
        <a:off x="4994" y="463858"/>
        <a:ext cx="1481456" cy="1173487"/>
      </dsp:txXfrm>
    </dsp:sp>
    <dsp:sp modelId="{863ECC85-8204-4700-802B-0659F31B342E}">
      <dsp:nvSpPr>
        <dsp:cNvPr id="0" name=""/>
        <dsp:cNvSpPr/>
      </dsp:nvSpPr>
      <dsp:spPr>
        <a:xfrm>
          <a:off x="1693855"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Design</a:t>
          </a:r>
        </a:p>
      </dsp:txBody>
      <dsp:txXfrm>
        <a:off x="1693855" y="3058"/>
        <a:ext cx="1481456" cy="460800"/>
      </dsp:txXfrm>
    </dsp:sp>
    <dsp:sp modelId="{D5B6733F-8DC7-4237-8ACA-7F99287E9BD6}">
      <dsp:nvSpPr>
        <dsp:cNvPr id="0" name=""/>
        <dsp:cNvSpPr/>
      </dsp:nvSpPr>
      <dsp:spPr>
        <a:xfrm>
          <a:off x="1693855"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panose="020B0604020202020204"/>
            </a:rPr>
            <a:t>Utilization of Design Tools</a:t>
          </a:r>
        </a:p>
        <a:p>
          <a:pPr marL="114300" lvl="1" indent="-114300" algn="l" defTabSz="533400">
            <a:lnSpc>
              <a:spcPct val="90000"/>
            </a:lnSpc>
            <a:spcBef>
              <a:spcPct val="0"/>
            </a:spcBef>
            <a:spcAft>
              <a:spcPct val="15000"/>
            </a:spcAft>
            <a:buChar char="•"/>
          </a:pPr>
          <a:r>
            <a:rPr lang="en-US" sz="1200" kern="1200">
              <a:latin typeface="Arial" panose="020B0604020202020204"/>
            </a:rPr>
            <a:t>CAD</a:t>
          </a:r>
        </a:p>
      </dsp:txBody>
      <dsp:txXfrm>
        <a:off x="1693855" y="463858"/>
        <a:ext cx="1481456" cy="1173487"/>
      </dsp:txXfrm>
    </dsp:sp>
    <dsp:sp modelId="{22F80B95-42F0-41E0-A8A9-05A69CDC3C83}">
      <dsp:nvSpPr>
        <dsp:cNvPr id="0" name=""/>
        <dsp:cNvSpPr/>
      </dsp:nvSpPr>
      <dsp:spPr>
        <a:xfrm>
          <a:off x="3382716"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Connect</a:t>
          </a:r>
          <a:endParaRPr lang="en-US" sz="1200" kern="1200"/>
        </a:p>
      </dsp:txBody>
      <dsp:txXfrm>
        <a:off x="3382716" y="3058"/>
        <a:ext cx="1481456" cy="460800"/>
      </dsp:txXfrm>
    </dsp:sp>
    <dsp:sp modelId="{C178449D-475A-4726-8F26-7050645BA932}">
      <dsp:nvSpPr>
        <dsp:cNvPr id="0" name=""/>
        <dsp:cNvSpPr/>
      </dsp:nvSpPr>
      <dsp:spPr>
        <a:xfrm>
          <a:off x="3382716"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panose="020B0604020202020204"/>
            </a:rPr>
            <a:t>Discovery through STEM professionals</a:t>
          </a:r>
        </a:p>
        <a:p>
          <a:pPr marL="114300" lvl="1" indent="-114300" algn="l" defTabSz="533400" rtl="0">
            <a:lnSpc>
              <a:spcPct val="90000"/>
            </a:lnSpc>
            <a:spcBef>
              <a:spcPct val="0"/>
            </a:spcBef>
            <a:spcAft>
              <a:spcPct val="15000"/>
            </a:spcAft>
            <a:buChar char="•"/>
          </a:pPr>
          <a:r>
            <a:rPr lang="en-US" sz="1200" kern="1200">
              <a:latin typeface="Arial" panose="020B0604020202020204"/>
            </a:rPr>
            <a:t>STEM Outreach</a:t>
          </a:r>
        </a:p>
      </dsp:txBody>
      <dsp:txXfrm>
        <a:off x="3382716" y="463858"/>
        <a:ext cx="1481456" cy="1173487"/>
      </dsp:txXfrm>
    </dsp:sp>
    <dsp:sp modelId="{DF462039-30A4-4FFB-9013-B8BFD6B6E86A}">
      <dsp:nvSpPr>
        <dsp:cNvPr id="0" name=""/>
        <dsp:cNvSpPr/>
      </dsp:nvSpPr>
      <dsp:spPr>
        <a:xfrm>
          <a:off x="5071577"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Innovate </a:t>
          </a:r>
          <a:endParaRPr lang="en-US" sz="1200" kern="1200"/>
        </a:p>
      </dsp:txBody>
      <dsp:txXfrm>
        <a:off x="5071577" y="3058"/>
        <a:ext cx="1481456" cy="460800"/>
      </dsp:txXfrm>
    </dsp:sp>
    <dsp:sp modelId="{28E46EAF-5F19-483F-B81D-684C29C3AB62}">
      <dsp:nvSpPr>
        <dsp:cNvPr id="0" name=""/>
        <dsp:cNvSpPr/>
      </dsp:nvSpPr>
      <dsp:spPr>
        <a:xfrm>
          <a:off x="5071577"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panose="020B0604020202020204"/>
            </a:rPr>
            <a:t>Creativity and Innovation </a:t>
          </a:r>
        </a:p>
        <a:p>
          <a:pPr marL="114300" lvl="1" indent="-114300" algn="l" defTabSz="533400" rtl="0">
            <a:lnSpc>
              <a:spcPct val="90000"/>
            </a:lnSpc>
            <a:spcBef>
              <a:spcPct val="0"/>
            </a:spcBef>
            <a:spcAft>
              <a:spcPct val="15000"/>
            </a:spcAft>
            <a:buChar char="•"/>
          </a:pPr>
          <a:r>
            <a:rPr lang="en-US" sz="1200" kern="1200">
              <a:latin typeface="Arial" panose="020B0604020202020204"/>
            </a:rPr>
            <a:t>Engineering Design</a:t>
          </a:r>
        </a:p>
      </dsp:txBody>
      <dsp:txXfrm>
        <a:off x="5071577" y="463858"/>
        <a:ext cx="1481456" cy="1173487"/>
      </dsp:txXfrm>
    </dsp:sp>
    <dsp:sp modelId="{156823D2-9BFC-4571-B46E-735E2826EF59}">
      <dsp:nvSpPr>
        <dsp:cNvPr id="0" name=""/>
        <dsp:cNvSpPr/>
      </dsp:nvSpPr>
      <dsp:spPr>
        <a:xfrm>
          <a:off x="6760438"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Control</a:t>
          </a:r>
          <a:endParaRPr lang="en-US" sz="1200" kern="1200"/>
        </a:p>
      </dsp:txBody>
      <dsp:txXfrm>
        <a:off x="6760438" y="3058"/>
        <a:ext cx="1481456" cy="460800"/>
      </dsp:txXfrm>
    </dsp:sp>
    <dsp:sp modelId="{7594A453-F8A0-4346-8014-8112EBA054A5}">
      <dsp:nvSpPr>
        <dsp:cNvPr id="0" name=""/>
        <dsp:cNvSpPr/>
      </dsp:nvSpPr>
      <dsp:spPr>
        <a:xfrm>
          <a:off x="6760438"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panose="020B0604020202020204"/>
            </a:rPr>
            <a:t>Programming</a:t>
          </a:r>
        </a:p>
        <a:p>
          <a:pPr marL="114300" lvl="1" indent="-114300" algn="l" defTabSz="533400" rtl="0">
            <a:lnSpc>
              <a:spcPct val="90000"/>
            </a:lnSpc>
            <a:spcBef>
              <a:spcPct val="0"/>
            </a:spcBef>
            <a:spcAft>
              <a:spcPct val="15000"/>
            </a:spcAft>
            <a:buChar char="•"/>
          </a:pPr>
          <a:r>
            <a:rPr lang="en-US" sz="1200" kern="1200">
              <a:latin typeface="Arial" panose="020B0604020202020204"/>
            </a:rPr>
            <a:t>Computational Thinking</a:t>
          </a:r>
        </a:p>
      </dsp:txBody>
      <dsp:txXfrm>
        <a:off x="6760438" y="463858"/>
        <a:ext cx="1481456" cy="1173487"/>
      </dsp:txXfrm>
    </dsp:sp>
    <dsp:sp modelId="{C36B06CF-235A-438D-917B-CD891449B22D}">
      <dsp:nvSpPr>
        <dsp:cNvPr id="0" name=""/>
        <dsp:cNvSpPr/>
      </dsp:nvSpPr>
      <dsp:spPr>
        <a:xfrm>
          <a:off x="8449299"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Think</a:t>
          </a:r>
          <a:endParaRPr lang="en-US" sz="1200" kern="1200"/>
        </a:p>
      </dsp:txBody>
      <dsp:txXfrm>
        <a:off x="8449299" y="3058"/>
        <a:ext cx="1481456" cy="460800"/>
      </dsp:txXfrm>
    </dsp:sp>
    <dsp:sp modelId="{89D28E37-B099-401A-AB52-297F28DE05BC}">
      <dsp:nvSpPr>
        <dsp:cNvPr id="0" name=""/>
        <dsp:cNvSpPr/>
      </dsp:nvSpPr>
      <dsp:spPr>
        <a:xfrm>
          <a:off x="8449299"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ts val="400"/>
            </a:spcAft>
            <a:buChar char="•"/>
          </a:pPr>
          <a:r>
            <a:rPr lang="en-US" sz="1200" kern="1200">
              <a:latin typeface="Arial" panose="020B0604020202020204"/>
            </a:rPr>
            <a:t>Engineering documentation showing how problems solved </a:t>
          </a:r>
        </a:p>
        <a:p>
          <a:pPr marL="114300" lvl="1" indent="-114300" algn="l" defTabSz="533400" rtl="0">
            <a:lnSpc>
              <a:spcPct val="90000"/>
            </a:lnSpc>
            <a:spcBef>
              <a:spcPct val="0"/>
            </a:spcBef>
            <a:spcAft>
              <a:spcPts val="400"/>
            </a:spcAft>
            <a:buChar char="•"/>
          </a:pPr>
          <a:r>
            <a:rPr lang="en-US" sz="1200" kern="1200">
              <a:latin typeface="Arial" panose="020B0604020202020204"/>
            </a:rPr>
            <a:t>Business Development</a:t>
          </a:r>
        </a:p>
      </dsp:txBody>
      <dsp:txXfrm>
        <a:off x="8449299" y="463858"/>
        <a:ext cx="1481456" cy="1173487"/>
      </dsp:txXfrm>
    </dsp:sp>
    <dsp:sp modelId="{6ADDCD50-01C1-4CDA-AF99-3DF18DD6EC40}">
      <dsp:nvSpPr>
        <dsp:cNvPr id="0" name=""/>
        <dsp:cNvSpPr/>
      </dsp:nvSpPr>
      <dsp:spPr>
        <a:xfrm>
          <a:off x="10138160" y="3058"/>
          <a:ext cx="1481456"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a:rPr>
            <a:t>Inspire</a:t>
          </a:r>
          <a:endParaRPr lang="en-US" sz="1200" kern="1200"/>
        </a:p>
      </dsp:txBody>
      <dsp:txXfrm>
        <a:off x="10138160" y="3058"/>
        <a:ext cx="1481456" cy="460800"/>
      </dsp:txXfrm>
    </dsp:sp>
    <dsp:sp modelId="{2F3AF910-57C5-429D-920D-6A5AF799D567}">
      <dsp:nvSpPr>
        <dsp:cNvPr id="0" name=""/>
        <dsp:cNvSpPr/>
      </dsp:nvSpPr>
      <dsp:spPr>
        <a:xfrm>
          <a:off x="10138160" y="463858"/>
          <a:ext cx="1481456" cy="117348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panose="020B0604020202020204"/>
            </a:rPr>
            <a:t>Top award, best demonstrates skills in each award category.</a:t>
          </a:r>
        </a:p>
      </dsp:txBody>
      <dsp:txXfrm>
        <a:off x="10138160" y="463858"/>
        <a:ext cx="1481456" cy="1173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66745-0538-4A0F-8BC1-619A88C6A76B}">
      <dsp:nvSpPr>
        <dsp:cNvPr id="0" name=""/>
        <dsp:cNvSpPr/>
      </dsp:nvSpPr>
      <dsp:spPr>
        <a:xfrm>
          <a:off x="1419" y="180435"/>
          <a:ext cx="2324354" cy="603848"/>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Discovery</a:t>
          </a:r>
        </a:p>
      </dsp:txBody>
      <dsp:txXfrm>
        <a:off x="1419" y="180435"/>
        <a:ext cx="2173392" cy="603848"/>
      </dsp:txXfrm>
    </dsp:sp>
    <dsp:sp modelId="{A276AC33-BAC9-4F81-88F6-1C439405A875}">
      <dsp:nvSpPr>
        <dsp:cNvPr id="0" name=""/>
        <dsp:cNvSpPr/>
      </dsp:nvSpPr>
      <dsp:spPr>
        <a:xfrm>
          <a:off x="1860902" y="180435"/>
          <a:ext cx="2324354" cy="6038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Innovation</a:t>
          </a:r>
        </a:p>
      </dsp:txBody>
      <dsp:txXfrm>
        <a:off x="2162826" y="180435"/>
        <a:ext cx="1720506" cy="603848"/>
      </dsp:txXfrm>
    </dsp:sp>
    <dsp:sp modelId="{0005ABA4-17AC-4271-8983-09F68C67549E}">
      <dsp:nvSpPr>
        <dsp:cNvPr id="0" name=""/>
        <dsp:cNvSpPr/>
      </dsp:nvSpPr>
      <dsp:spPr>
        <a:xfrm>
          <a:off x="3720386" y="180435"/>
          <a:ext cx="2324354" cy="6038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Impact</a:t>
          </a:r>
        </a:p>
      </dsp:txBody>
      <dsp:txXfrm>
        <a:off x="4022310" y="180435"/>
        <a:ext cx="1720506" cy="603848"/>
      </dsp:txXfrm>
    </dsp:sp>
    <dsp:sp modelId="{D2A9A1FF-FAC5-4EC5-A516-A0BD58FE7734}">
      <dsp:nvSpPr>
        <dsp:cNvPr id="0" name=""/>
        <dsp:cNvSpPr/>
      </dsp:nvSpPr>
      <dsp:spPr>
        <a:xfrm>
          <a:off x="5579870" y="180435"/>
          <a:ext cx="2324354" cy="6038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Inclusion</a:t>
          </a:r>
        </a:p>
      </dsp:txBody>
      <dsp:txXfrm>
        <a:off x="5881794" y="180435"/>
        <a:ext cx="1720506" cy="603848"/>
      </dsp:txXfrm>
    </dsp:sp>
    <dsp:sp modelId="{8E455319-8561-464B-BE9E-CD44D9D58AE0}">
      <dsp:nvSpPr>
        <dsp:cNvPr id="0" name=""/>
        <dsp:cNvSpPr/>
      </dsp:nvSpPr>
      <dsp:spPr>
        <a:xfrm>
          <a:off x="7439354" y="180435"/>
          <a:ext cx="2324354" cy="6038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Teamwork</a:t>
          </a:r>
        </a:p>
      </dsp:txBody>
      <dsp:txXfrm>
        <a:off x="7741278" y="180435"/>
        <a:ext cx="1720506" cy="603848"/>
      </dsp:txXfrm>
    </dsp:sp>
    <dsp:sp modelId="{D27A6877-F162-45F8-B942-B0ECDF79AC0A}">
      <dsp:nvSpPr>
        <dsp:cNvPr id="0" name=""/>
        <dsp:cNvSpPr/>
      </dsp:nvSpPr>
      <dsp:spPr>
        <a:xfrm>
          <a:off x="9298838" y="180435"/>
          <a:ext cx="2324354" cy="6038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Fun</a:t>
          </a:r>
        </a:p>
      </dsp:txBody>
      <dsp:txXfrm>
        <a:off x="9600762" y="180435"/>
        <a:ext cx="1720506" cy="60384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EF7C8-1689-D446-83C2-D6EF6D1513E3}"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0C252-9C14-AB47-AC4E-F17360C2B6C7}" type="slidenum">
              <a:rPr lang="en-US" smtClean="0"/>
              <a:t>‹#›</a:t>
            </a:fld>
            <a:endParaRPr lang="en-US"/>
          </a:p>
        </p:txBody>
      </p:sp>
    </p:spTree>
    <p:extLst>
      <p:ext uri="{BB962C8B-B14F-4D97-AF65-F5344CB8AC3E}">
        <p14:creationId xmlns:p14="http://schemas.microsoft.com/office/powerpoint/2010/main" val="378972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Divide room into groups at corners of the room</a:t>
            </a:r>
          </a:p>
        </p:txBody>
      </p:sp>
      <p:sp>
        <p:nvSpPr>
          <p:cNvPr id="4" name="Slide Number Placeholder 3"/>
          <p:cNvSpPr>
            <a:spLocks noGrp="1"/>
          </p:cNvSpPr>
          <p:nvPr>
            <p:ph type="sldNum" sz="quarter" idx="5"/>
          </p:nvPr>
        </p:nvSpPr>
        <p:spPr/>
        <p:txBody>
          <a:bodyPr/>
          <a:lstStyle/>
          <a:p>
            <a:fld id="{DA00C252-9C14-AB47-AC4E-F17360C2B6C7}" type="slidenum">
              <a:rPr lang="en-US" smtClean="0"/>
              <a:t>3</a:t>
            </a:fld>
            <a:endParaRPr lang="en-US"/>
          </a:p>
        </p:txBody>
      </p:sp>
    </p:spTree>
    <p:extLst>
      <p:ext uri="{BB962C8B-B14F-4D97-AF65-F5344CB8AC3E}">
        <p14:creationId xmlns:p14="http://schemas.microsoft.com/office/powerpoint/2010/main" val="399328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00C252-9C14-AB47-AC4E-F17360C2B6C7}"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05959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33333"/>
                </a:solidFill>
                <a:latin typeface="Helvetica Neue"/>
              </a:rPr>
              <a:t>What departments will the business need to be successful?</a:t>
            </a:r>
            <a:endParaRPr lang="en-US">
              <a:latin typeface="Helvetica Neue"/>
            </a:endParaRPr>
          </a:p>
          <a:p>
            <a:endParaRPr lang="en-US"/>
          </a:p>
        </p:txBody>
      </p:sp>
      <p:sp>
        <p:nvSpPr>
          <p:cNvPr id="4" name="Slide Number Placeholder 3"/>
          <p:cNvSpPr>
            <a:spLocks noGrp="1"/>
          </p:cNvSpPr>
          <p:nvPr>
            <p:ph type="sldNum" sz="quarter" idx="5"/>
          </p:nvPr>
        </p:nvSpPr>
        <p:spPr/>
        <p:txBody>
          <a:bodyPr/>
          <a:lstStyle/>
          <a:p>
            <a:fld id="{DA00C252-9C14-AB47-AC4E-F17360C2B6C7}" type="slidenum">
              <a:rPr lang="en-US" smtClean="0"/>
              <a:t>7</a:t>
            </a:fld>
            <a:endParaRPr lang="en-US"/>
          </a:p>
        </p:txBody>
      </p:sp>
    </p:spTree>
    <p:extLst>
      <p:ext uri="{BB962C8B-B14F-4D97-AF65-F5344CB8AC3E}">
        <p14:creationId xmlns:p14="http://schemas.microsoft.com/office/powerpoint/2010/main" val="140267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experience of FIRST not only helps light the spark of STEM interest, but directly develop both holistic and technical skills.  Whether from, Software engineering to computer aided design, additive manufacturing to machine learning, or teamwork to critical thinking, FIRST programs create a rich environment that exercises and nourishes the skills we desperately need in our workforce.</a:t>
            </a:r>
          </a:p>
        </p:txBody>
      </p:sp>
      <p:sp>
        <p:nvSpPr>
          <p:cNvPr id="4" name="Slide Number Placeholder 3"/>
          <p:cNvSpPr>
            <a:spLocks noGrp="1"/>
          </p:cNvSpPr>
          <p:nvPr>
            <p:ph type="sldNum" sz="quarter" idx="5"/>
          </p:nvPr>
        </p:nvSpPr>
        <p:spPr/>
        <p:txBody>
          <a:bodyPr/>
          <a:lstStyle/>
          <a:p>
            <a:fld id="{DA00C252-9C14-AB47-AC4E-F17360C2B6C7}" type="slidenum">
              <a:rPr lang="en-US" smtClean="0"/>
              <a:t>9</a:t>
            </a:fld>
            <a:endParaRPr lang="en-US"/>
          </a:p>
        </p:txBody>
      </p:sp>
    </p:spTree>
    <p:extLst>
      <p:ext uri="{BB962C8B-B14F-4D97-AF65-F5344CB8AC3E}">
        <p14:creationId xmlns:p14="http://schemas.microsoft.com/office/powerpoint/2010/main" val="135315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FIRST EDU blank">
    <p:spTree>
      <p:nvGrpSpPr>
        <p:cNvPr id="1" name=""/>
        <p:cNvGrpSpPr/>
        <p:nvPr/>
      </p:nvGrpSpPr>
      <p:grpSpPr>
        <a:xfrm>
          <a:off x="0" y="0"/>
          <a:ext cx="0" cy="0"/>
          <a:chOff x="0" y="0"/>
          <a:chExt cx="0" cy="0"/>
        </a:xfrm>
      </p:grpSpPr>
      <p:sp>
        <p:nvSpPr>
          <p:cNvPr id="28" name="Slide Number Placeholder 4">
            <a:extLst>
              <a:ext uri="{FF2B5EF4-FFF2-40B4-BE49-F238E27FC236}">
                <a16:creationId xmlns:a16="http://schemas.microsoft.com/office/drawing/2014/main" id="{3D8E9D23-E72D-C640-AE73-FBF2B781E3A7}"/>
              </a:ext>
            </a:extLst>
          </p:cNvPr>
          <p:cNvSpPr>
            <a:spLocks noGrp="1"/>
          </p:cNvSpPr>
          <p:nvPr>
            <p:ph type="sldNum" sz="quarter" idx="12"/>
          </p:nvPr>
        </p:nvSpPr>
        <p:spPr>
          <a:xfrm>
            <a:off x="11646770" y="6514400"/>
            <a:ext cx="381000" cy="273152"/>
          </a:xfr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36" name="Straight Connector 35">
            <a:extLst>
              <a:ext uri="{FF2B5EF4-FFF2-40B4-BE49-F238E27FC236}">
                <a16:creationId xmlns:a16="http://schemas.microsoft.com/office/drawing/2014/main" id="{AFBFB143-1085-6D4C-9309-D466422E5450}"/>
              </a:ext>
            </a:extLst>
          </p:cNvPr>
          <p:cNvCxnSpPr>
            <a:cxnSpLocks/>
          </p:cNvCxnSpPr>
          <p:nvPr userDrawn="1"/>
        </p:nvCxnSpPr>
        <p:spPr>
          <a:xfrm>
            <a:off x="228600" y="6233945"/>
            <a:ext cx="116967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3ABF75-EB21-0935-3234-AB06E2DE2D6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229003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7680">
          <p15:clr>
            <a:srgbClr val="FBAE40"/>
          </p15:clr>
        </p15:guide>
        <p15:guide id="3" pos="7512">
          <p15:clr>
            <a:srgbClr val="FBAE40"/>
          </p15:clr>
        </p15:guide>
        <p15:guide id="4">
          <p15:clr>
            <a:srgbClr val="FBAE40"/>
          </p15:clr>
        </p15:guide>
        <p15:guide id="5" pos="1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DU Discover Split 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3BC0312-97E8-974C-95B5-AB4CA897A14F}"/>
              </a:ext>
            </a:extLst>
          </p:cNvPr>
          <p:cNvSpPr>
            <a:spLocks noGrp="1"/>
          </p:cNvSpPr>
          <p:nvPr>
            <p:ph type="body" sz="quarter" idx="15"/>
          </p:nvPr>
        </p:nvSpPr>
        <p:spPr>
          <a:xfrm>
            <a:off x="5892657" y="2120900"/>
            <a:ext cx="5735781" cy="3810000"/>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AF995B4-DCA1-C047-AAF8-2953C175B882}"/>
              </a:ext>
            </a:extLst>
          </p:cNvPr>
          <p:cNvCxnSpPr>
            <a:cxnSpLocks/>
          </p:cNvCxnSpPr>
          <p:nvPr userDrawn="1"/>
        </p:nvCxnSpPr>
        <p:spPr>
          <a:xfrm>
            <a:off x="5635336" y="6233945"/>
            <a:ext cx="628376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83A7398-0470-C440-BA04-073E73041488}"/>
              </a:ext>
            </a:extLst>
          </p:cNvPr>
          <p:cNvSpPr>
            <a:spLocks noGrp="1"/>
          </p:cNvSpPr>
          <p:nvPr>
            <p:ph type="title" hasCustomPrompt="1"/>
          </p:nvPr>
        </p:nvSpPr>
        <p:spPr>
          <a:xfrm>
            <a:off x="5895113" y="365125"/>
            <a:ext cx="5734050" cy="803275"/>
          </a:xfrm>
        </p:spPr>
        <p:txBody>
          <a:bodyPr>
            <a:normAutofit/>
          </a:bodyPr>
          <a:lstStyle>
            <a:lvl1pPr>
              <a:defRPr sz="4000"/>
            </a:lvl1pPr>
          </a:lstStyle>
          <a:p>
            <a:r>
              <a:rPr lang="en-US"/>
              <a:t>Header Example</a:t>
            </a:r>
          </a:p>
        </p:txBody>
      </p:sp>
      <p:sp>
        <p:nvSpPr>
          <p:cNvPr id="21" name="Text Placeholder 21">
            <a:extLst>
              <a:ext uri="{FF2B5EF4-FFF2-40B4-BE49-F238E27FC236}">
                <a16:creationId xmlns:a16="http://schemas.microsoft.com/office/drawing/2014/main" id="{167966F6-092F-1242-922F-EFE91A99BA98}"/>
              </a:ext>
            </a:extLst>
          </p:cNvPr>
          <p:cNvSpPr>
            <a:spLocks noGrp="1"/>
          </p:cNvSpPr>
          <p:nvPr>
            <p:ph type="body" sz="quarter" idx="13" hasCustomPrompt="1"/>
          </p:nvPr>
        </p:nvSpPr>
        <p:spPr>
          <a:xfrm>
            <a:off x="5895113" y="1342022"/>
            <a:ext cx="5734050" cy="533078"/>
          </a:xfrm>
        </p:spPr>
        <p:txBody>
          <a:bodyPr>
            <a:normAutofit/>
          </a:bodyPr>
          <a:lstStyle>
            <a:lvl1pPr marL="0" indent="0">
              <a:buNone/>
              <a:defRPr sz="2800" i="1"/>
            </a:lvl1pPr>
            <a:lvl2pPr marL="457200" indent="0">
              <a:buNone/>
              <a:defRPr/>
            </a:lvl2pPr>
          </a:lstStyle>
          <a:p>
            <a:pPr lvl="0"/>
            <a:r>
              <a:rPr lang="en-US"/>
              <a:t>Subtitle Example</a:t>
            </a:r>
          </a:p>
        </p:txBody>
      </p:sp>
      <p:pic>
        <p:nvPicPr>
          <p:cNvPr id="2" name="Picture 1">
            <a:extLst>
              <a:ext uri="{FF2B5EF4-FFF2-40B4-BE49-F238E27FC236}">
                <a16:creationId xmlns:a16="http://schemas.microsoft.com/office/drawing/2014/main" id="{31427D4B-1B34-4C03-304D-8452F590066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92117" y="6241313"/>
            <a:ext cx="2499883" cy="616687"/>
          </a:xfrm>
          <a:prstGeom prst="rect">
            <a:avLst/>
          </a:prstGeom>
        </p:spPr>
      </p:pic>
      <p:pic>
        <p:nvPicPr>
          <p:cNvPr id="9" name="Picture 8" descr="A group of children playing with toys&#10;&#10;Description automatically generated with medium confidence">
            <a:extLst>
              <a:ext uri="{FF2B5EF4-FFF2-40B4-BE49-F238E27FC236}">
                <a16:creationId xmlns:a16="http://schemas.microsoft.com/office/drawing/2014/main" id="{D593336E-6D37-E90B-E638-A96559B827F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5310" r="21356"/>
          <a:stretch/>
        </p:blipFill>
        <p:spPr>
          <a:xfrm>
            <a:off x="0" y="0"/>
            <a:ext cx="5486400" cy="6858000"/>
          </a:xfrm>
          <a:prstGeom prst="rect">
            <a:avLst/>
          </a:prstGeom>
        </p:spPr>
      </p:pic>
      <p:sp>
        <p:nvSpPr>
          <p:cNvPr id="3" name="Rectangle 2">
            <a:extLst>
              <a:ext uri="{FF2B5EF4-FFF2-40B4-BE49-F238E27FC236}">
                <a16:creationId xmlns:a16="http://schemas.microsoft.com/office/drawing/2014/main" id="{FC4B8E06-B49C-7E7A-7A9A-5EC1865A7B56}"/>
              </a:ext>
            </a:extLst>
          </p:cNvPr>
          <p:cNvSpPr/>
          <p:nvPr userDrawn="1"/>
        </p:nvSpPr>
        <p:spPr>
          <a:xfrm>
            <a:off x="10662249" y="-1"/>
            <a:ext cx="1529751" cy="1915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23327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15:clr>
            <a:srgbClr val="FBAE40"/>
          </p15:clr>
        </p15:guide>
        <p15:guide id="4" pos="7680">
          <p15:clr>
            <a:srgbClr val="FBAE40"/>
          </p15:clr>
        </p15:guide>
        <p15:guide id="5" pos="75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83942857-6C28-4B49-8A1B-9D4C65399137}"/>
              </a:ext>
            </a:extLst>
          </p:cNvPr>
          <p:cNvSpPr>
            <a:spLocks noGrp="1"/>
          </p:cNvSpPr>
          <p:nvPr>
            <p:ph type="body" sz="quarter" idx="14"/>
          </p:nvPr>
        </p:nvSpPr>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4B0F9A7-33B5-FE47-9BD6-C3201230D2D7}"/>
              </a:ext>
            </a:extLst>
          </p:cNvPr>
          <p:cNvSpPr>
            <a:spLocks noGrp="1"/>
          </p:cNvSpPr>
          <p:nvPr>
            <p:ph type="title"/>
          </p:nvPr>
        </p:nvSpPr>
        <p:spPr/>
        <p:txBody>
          <a:bodyPr/>
          <a:lstStyle/>
          <a:p>
            <a:r>
              <a:rPr lang="en-US"/>
              <a:t>Click to edit Master title style</a:t>
            </a:r>
          </a:p>
        </p:txBody>
      </p:sp>
      <p:pic>
        <p:nvPicPr>
          <p:cNvPr id="21" name="Picture 20">
            <a:extLst>
              <a:ext uri="{FF2B5EF4-FFF2-40B4-BE49-F238E27FC236}">
                <a16:creationId xmlns:a16="http://schemas.microsoft.com/office/drawing/2014/main" id="{CFC5B8F4-E513-6745-B365-3D6A6014279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060694" y="6289813"/>
            <a:ext cx="567208" cy="449039"/>
          </a:xfrm>
          <a:prstGeom prst="rect">
            <a:avLst/>
          </a:prstGeom>
        </p:spPr>
      </p:pic>
      <p:sp>
        <p:nvSpPr>
          <p:cNvPr id="31" name="Rectangle 30">
            <a:extLst>
              <a:ext uri="{FF2B5EF4-FFF2-40B4-BE49-F238E27FC236}">
                <a16:creationId xmlns:a16="http://schemas.microsoft.com/office/drawing/2014/main" id="{B0B1ADC2-B167-664E-B661-C4262A9BA0C9}"/>
              </a:ext>
            </a:extLst>
          </p:cNvPr>
          <p:cNvSpPr/>
          <p:nvPr userDrawn="1"/>
        </p:nvSpPr>
        <p:spPr>
          <a:xfrm>
            <a:off x="10905686" y="6153225"/>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1">
            <a:extLst>
              <a:ext uri="{FF2B5EF4-FFF2-40B4-BE49-F238E27FC236}">
                <a16:creationId xmlns:a16="http://schemas.microsoft.com/office/drawing/2014/main" id="{020F64B2-AADF-5247-9753-273CD346F58C}"/>
              </a:ext>
            </a:extLst>
          </p:cNvPr>
          <p:cNvSpPr>
            <a:spLocks noGrp="1"/>
          </p:cNvSpPr>
          <p:nvPr>
            <p:ph type="body" sz="quarter" idx="13" hasCustomPrompt="1"/>
          </p:nvPr>
        </p:nvSpPr>
        <p:spPr>
          <a:xfrm>
            <a:off x="838200" y="1342022"/>
            <a:ext cx="10515600" cy="533078"/>
          </a:xfrm>
        </p:spPr>
        <p:txBody>
          <a:bodyPr>
            <a:normAutofit/>
          </a:bodyPr>
          <a:lstStyle>
            <a:lvl1pPr marL="0" indent="0">
              <a:buNone/>
              <a:defRPr sz="3200" i="1"/>
            </a:lvl1pPr>
            <a:lvl2pPr marL="457200" indent="0">
              <a:buNone/>
              <a:defRPr/>
            </a:lvl2pPr>
          </a:lstStyle>
          <a:p>
            <a:pPr lvl="0"/>
            <a:r>
              <a:rPr lang="en-US"/>
              <a:t>Subtitle Example</a:t>
            </a:r>
          </a:p>
        </p:txBody>
      </p:sp>
      <p:sp>
        <p:nvSpPr>
          <p:cNvPr id="37" name="Slide Number Placeholder 4">
            <a:extLst>
              <a:ext uri="{FF2B5EF4-FFF2-40B4-BE49-F238E27FC236}">
                <a16:creationId xmlns:a16="http://schemas.microsoft.com/office/drawing/2014/main" id="{35FC1EDE-5A0D-3F45-A700-0979C93A9C86}"/>
              </a:ext>
            </a:extLst>
          </p:cNvPr>
          <p:cNvSpPr>
            <a:spLocks noGrp="1"/>
          </p:cNvSpPr>
          <p:nvPr>
            <p:ph type="sldNum" sz="quarter" idx="12"/>
          </p:nvPr>
        </p:nvSpPr>
        <p:spPr>
          <a:xfrm>
            <a:off x="11646770" y="6514400"/>
            <a:ext cx="381000" cy="273152"/>
          </a:xfr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38" name="Straight Connector 37">
            <a:extLst>
              <a:ext uri="{FF2B5EF4-FFF2-40B4-BE49-F238E27FC236}">
                <a16:creationId xmlns:a16="http://schemas.microsoft.com/office/drawing/2014/main" id="{71C52276-89DC-8C4D-91D0-31E9D900B232}"/>
              </a:ext>
            </a:extLst>
          </p:cNvPr>
          <p:cNvCxnSpPr>
            <a:cxnSpLocks/>
          </p:cNvCxnSpPr>
          <p:nvPr userDrawn="1"/>
        </p:nvCxnSpPr>
        <p:spPr>
          <a:xfrm>
            <a:off x="190500" y="6159514"/>
            <a:ext cx="10560627"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7E36D5F-3D3A-DC8B-4EAD-21BD99F98D4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480547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DU Explor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2AB34D-F565-89BE-BAAA-32BFB572C8A0}"/>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FE7BDAF-8BFD-93C3-8C49-7C08B00BE82F}"/>
                </a:ext>
              </a:extLst>
            </p:cNvPr>
            <p:cNvGrpSpPr/>
            <p:nvPr userDrawn="1"/>
          </p:nvGrpSpPr>
          <p:grpSpPr>
            <a:xfrm>
              <a:off x="4838698" y="5038725"/>
              <a:ext cx="2514600" cy="1600355"/>
              <a:chOff x="4514848" y="4924425"/>
              <a:chExt cx="2514600" cy="1600355"/>
            </a:xfrm>
          </p:grpSpPr>
          <p:pic>
            <p:nvPicPr>
              <p:cNvPr id="15" name="Picture 14" descr="Logo&#10;&#10;Description automatically generated">
                <a:extLst>
                  <a:ext uri="{FF2B5EF4-FFF2-40B4-BE49-F238E27FC236}">
                    <a16:creationId xmlns:a16="http://schemas.microsoft.com/office/drawing/2014/main" id="{FD2A7539-89A2-A2A6-A5F8-EAFDD83C49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098256" y="4924425"/>
                <a:ext cx="1382857" cy="1038224"/>
              </a:xfrm>
              <a:prstGeom prst="rect">
                <a:avLst/>
              </a:prstGeom>
            </p:spPr>
          </p:pic>
          <p:sp>
            <p:nvSpPr>
              <p:cNvPr id="16" name="TextBox 15">
                <a:extLst>
                  <a:ext uri="{FF2B5EF4-FFF2-40B4-BE49-F238E27FC236}">
                    <a16:creationId xmlns:a16="http://schemas.microsoft.com/office/drawing/2014/main" id="{A585488E-B41B-E367-00FA-A08EDF5BD7F3}"/>
                  </a:ext>
                </a:extLst>
              </p:cNvPr>
              <p:cNvSpPr txBox="1"/>
              <p:nvPr userDrawn="1"/>
            </p:nvSpPr>
            <p:spPr>
              <a:xfrm>
                <a:off x="4514848" y="6001560"/>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grpSp>
      </p:gr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Tree>
    <p:extLst>
      <p:ext uri="{BB962C8B-B14F-4D97-AF65-F5344CB8AC3E}">
        <p14:creationId xmlns:p14="http://schemas.microsoft.com/office/powerpoint/2010/main" val="407917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U Explore 2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grpSp>
        <p:nvGrpSpPr>
          <p:cNvPr id="9" name="Group 8">
            <a:extLst>
              <a:ext uri="{FF2B5EF4-FFF2-40B4-BE49-F238E27FC236}">
                <a16:creationId xmlns:a16="http://schemas.microsoft.com/office/drawing/2014/main" id="{7B9134B6-7296-7170-5DD9-963EA80CCAFC}"/>
              </a:ext>
            </a:extLst>
          </p:cNvPr>
          <p:cNvGrpSpPr/>
          <p:nvPr userDrawn="1"/>
        </p:nvGrpSpPr>
        <p:grpSpPr>
          <a:xfrm>
            <a:off x="4253471" y="6119208"/>
            <a:ext cx="3961515" cy="523220"/>
            <a:chOff x="3179133" y="7144912"/>
            <a:chExt cx="3961515" cy="523220"/>
          </a:xfrm>
        </p:grpSpPr>
        <p:sp>
          <p:nvSpPr>
            <p:cNvPr id="16" name="TextBox 15">
              <a:extLst>
                <a:ext uri="{FF2B5EF4-FFF2-40B4-BE49-F238E27FC236}">
                  <a16:creationId xmlns:a16="http://schemas.microsoft.com/office/drawing/2014/main" id="{A585488E-B41B-E367-00FA-A08EDF5BD7F3}"/>
                </a:ext>
              </a:extLst>
            </p:cNvPr>
            <p:cNvSpPr txBox="1"/>
            <p:nvPr userDrawn="1"/>
          </p:nvSpPr>
          <p:spPr>
            <a:xfrm>
              <a:off x="4626048" y="7144912"/>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pic>
          <p:nvPicPr>
            <p:cNvPr id="4" name="Picture 3" descr="A picture containing text, clipart&#10;&#10;Description automatically generated">
              <a:extLst>
                <a:ext uri="{FF2B5EF4-FFF2-40B4-BE49-F238E27FC236}">
                  <a16:creationId xmlns:a16="http://schemas.microsoft.com/office/drawing/2014/main" id="{B22AFB30-650C-3A2B-8CED-B78460477F0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133" y="7187445"/>
              <a:ext cx="1679946" cy="438852"/>
            </a:xfrm>
            <a:prstGeom prst="rect">
              <a:avLst/>
            </a:prstGeom>
          </p:spPr>
        </p:pic>
      </p:grpSp>
    </p:spTree>
    <p:extLst>
      <p:ext uri="{BB962C8B-B14F-4D97-AF65-F5344CB8AC3E}">
        <p14:creationId xmlns:p14="http://schemas.microsoft.com/office/powerpoint/2010/main" val="96702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DU Explore Split">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EAC86D68-B000-FA4D-B929-597DE9117B27}"/>
              </a:ext>
            </a:extLst>
          </p:cNvPr>
          <p:cNvSpPr>
            <a:spLocks noGrp="1"/>
          </p:cNvSpPr>
          <p:nvPr>
            <p:ph type="body" sz="quarter" idx="14"/>
          </p:nvPr>
        </p:nvSpPr>
        <p:spPr>
          <a:xfrm>
            <a:off x="533400" y="2120900"/>
            <a:ext cx="5734050" cy="3810000"/>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6845B-C393-9E46-B9BD-BBA8819B9F99}"/>
              </a:ext>
            </a:extLst>
          </p:cNvPr>
          <p:cNvSpPr>
            <a:spLocks noGrp="1"/>
          </p:cNvSpPr>
          <p:nvPr>
            <p:ph type="title" hasCustomPrompt="1"/>
          </p:nvPr>
        </p:nvSpPr>
        <p:spPr>
          <a:xfrm>
            <a:off x="533400" y="365125"/>
            <a:ext cx="5734050" cy="803275"/>
          </a:xfrm>
        </p:spPr>
        <p:txBody>
          <a:bodyPr>
            <a:normAutofit/>
          </a:bodyPr>
          <a:lstStyle>
            <a:lvl1pPr>
              <a:defRPr sz="4000"/>
            </a:lvl1pPr>
          </a:lstStyle>
          <a:p>
            <a:r>
              <a:rPr lang="en-US"/>
              <a:t>Header Example</a:t>
            </a:r>
          </a:p>
        </p:txBody>
      </p:sp>
      <p:sp>
        <p:nvSpPr>
          <p:cNvPr id="22" name="Text Placeholder 21">
            <a:extLst>
              <a:ext uri="{FF2B5EF4-FFF2-40B4-BE49-F238E27FC236}">
                <a16:creationId xmlns:a16="http://schemas.microsoft.com/office/drawing/2014/main" id="{4FCAE7B2-613F-A54F-9BD6-F05F10EA753D}"/>
              </a:ext>
            </a:extLst>
          </p:cNvPr>
          <p:cNvSpPr>
            <a:spLocks noGrp="1"/>
          </p:cNvSpPr>
          <p:nvPr>
            <p:ph type="body" sz="quarter" idx="13" hasCustomPrompt="1"/>
          </p:nvPr>
        </p:nvSpPr>
        <p:spPr>
          <a:xfrm>
            <a:off x="533400" y="1342022"/>
            <a:ext cx="5734050" cy="533078"/>
          </a:xfrm>
        </p:spPr>
        <p:txBody>
          <a:bodyPr>
            <a:normAutofit/>
          </a:bodyPr>
          <a:lstStyle>
            <a:lvl1pPr marL="0" indent="0">
              <a:buNone/>
              <a:defRPr sz="2800" i="1"/>
            </a:lvl1pPr>
            <a:lvl2pPr marL="457200" indent="0">
              <a:buNone/>
              <a:defRPr/>
            </a:lvl2pPr>
          </a:lstStyle>
          <a:p>
            <a:pPr lvl="0"/>
            <a:r>
              <a:rPr lang="en-US"/>
              <a:t>Subtitle Example</a:t>
            </a:r>
          </a:p>
        </p:txBody>
      </p:sp>
      <p:cxnSp>
        <p:nvCxnSpPr>
          <p:cNvPr id="26" name="Straight Connector 25">
            <a:extLst>
              <a:ext uri="{FF2B5EF4-FFF2-40B4-BE49-F238E27FC236}">
                <a16:creationId xmlns:a16="http://schemas.microsoft.com/office/drawing/2014/main" id="{0AC26380-1342-0345-848A-698D55F15879}"/>
              </a:ext>
            </a:extLst>
          </p:cNvPr>
          <p:cNvCxnSpPr>
            <a:cxnSpLocks/>
          </p:cNvCxnSpPr>
          <p:nvPr userDrawn="1"/>
        </p:nvCxnSpPr>
        <p:spPr>
          <a:xfrm>
            <a:off x="228600" y="6233945"/>
            <a:ext cx="634365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B7AF3D-A450-7121-EA9B-D663C0E3F3B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pic>
        <p:nvPicPr>
          <p:cNvPr id="7" name="Picture 6">
            <a:extLst>
              <a:ext uri="{FF2B5EF4-FFF2-40B4-BE49-F238E27FC236}">
                <a16:creationId xmlns:a16="http://schemas.microsoft.com/office/drawing/2014/main" id="{2E05B9F0-2139-00D0-2B60-4AFC7B92D53B}"/>
              </a:ext>
            </a:extLst>
          </p:cNvPr>
          <p:cNvPicPr>
            <a:picLocks noChangeAspect="1"/>
          </p:cNvPicPr>
          <p:nvPr userDrawn="1"/>
        </p:nvPicPr>
        <p:blipFill rotWithShape="1">
          <a:blip r:embed="rId3"/>
          <a:srcRect/>
          <a:stretch/>
        </p:blipFill>
        <p:spPr>
          <a:xfrm>
            <a:off x="6705600" y="0"/>
            <a:ext cx="5486400" cy="6858000"/>
          </a:xfrm>
          <a:prstGeom prst="rect">
            <a:avLst/>
          </a:prstGeom>
        </p:spPr>
      </p:pic>
      <p:sp>
        <p:nvSpPr>
          <p:cNvPr id="4" name="Rectangle 3">
            <a:extLst>
              <a:ext uri="{FF2B5EF4-FFF2-40B4-BE49-F238E27FC236}">
                <a16:creationId xmlns:a16="http://schemas.microsoft.com/office/drawing/2014/main" id="{F616A5CF-B629-BD72-E01E-CEC97DB36A06}"/>
              </a:ext>
            </a:extLst>
          </p:cNvPr>
          <p:cNvSpPr/>
          <p:nvPr userDrawn="1"/>
        </p:nvSpPr>
        <p:spPr>
          <a:xfrm>
            <a:off x="0" y="-8937"/>
            <a:ext cx="1529751" cy="1915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261808"/>
      </p:ext>
    </p:extLst>
  </p:cSld>
  <p:clrMapOvr>
    <a:masterClrMapping/>
  </p:clrMapOvr>
  <p:extLst>
    <p:ext uri="{DCECCB84-F9BA-43D5-87BE-67443E8EF086}">
      <p15:sldGuideLst xmlns:p15="http://schemas.microsoft.com/office/powerpoint/2012/main">
        <p15:guide id="1" orient="horz" pos="2160">
          <p15:clr>
            <a:srgbClr val="FBAE40"/>
          </p15:clr>
        </p15:guide>
        <p15:guide id="2" pos="4320">
          <p15:clr>
            <a:srgbClr val="FBAE40"/>
          </p15:clr>
        </p15:guide>
        <p15:guide id="3" pos="4152">
          <p15:clr>
            <a:srgbClr val="FBAE40"/>
          </p15:clr>
        </p15:guide>
        <p15:guide id="4">
          <p15:clr>
            <a:srgbClr val="FBAE40"/>
          </p15:clr>
        </p15:guide>
        <p15:guide id="5" pos="1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U Explore Split 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3BC0312-97E8-974C-95B5-AB4CA897A14F}"/>
              </a:ext>
            </a:extLst>
          </p:cNvPr>
          <p:cNvSpPr>
            <a:spLocks noGrp="1"/>
          </p:cNvSpPr>
          <p:nvPr>
            <p:ph type="body" sz="quarter" idx="15"/>
          </p:nvPr>
        </p:nvSpPr>
        <p:spPr>
          <a:xfrm>
            <a:off x="5892657" y="2120900"/>
            <a:ext cx="5735781" cy="3810000"/>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AF995B4-DCA1-C047-AAF8-2953C175B882}"/>
              </a:ext>
            </a:extLst>
          </p:cNvPr>
          <p:cNvCxnSpPr>
            <a:cxnSpLocks/>
          </p:cNvCxnSpPr>
          <p:nvPr userDrawn="1"/>
        </p:nvCxnSpPr>
        <p:spPr>
          <a:xfrm>
            <a:off x="5635336" y="6233945"/>
            <a:ext cx="628376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83A7398-0470-C440-BA04-073E73041488}"/>
              </a:ext>
            </a:extLst>
          </p:cNvPr>
          <p:cNvSpPr>
            <a:spLocks noGrp="1"/>
          </p:cNvSpPr>
          <p:nvPr>
            <p:ph type="title" hasCustomPrompt="1"/>
          </p:nvPr>
        </p:nvSpPr>
        <p:spPr>
          <a:xfrm>
            <a:off x="5895113" y="365125"/>
            <a:ext cx="5734050" cy="803275"/>
          </a:xfrm>
        </p:spPr>
        <p:txBody>
          <a:bodyPr>
            <a:normAutofit/>
          </a:bodyPr>
          <a:lstStyle>
            <a:lvl1pPr>
              <a:defRPr sz="4000"/>
            </a:lvl1pPr>
          </a:lstStyle>
          <a:p>
            <a:r>
              <a:rPr lang="en-US"/>
              <a:t>Header Example</a:t>
            </a:r>
          </a:p>
        </p:txBody>
      </p:sp>
      <p:sp>
        <p:nvSpPr>
          <p:cNvPr id="21" name="Text Placeholder 21">
            <a:extLst>
              <a:ext uri="{FF2B5EF4-FFF2-40B4-BE49-F238E27FC236}">
                <a16:creationId xmlns:a16="http://schemas.microsoft.com/office/drawing/2014/main" id="{167966F6-092F-1242-922F-EFE91A99BA98}"/>
              </a:ext>
            </a:extLst>
          </p:cNvPr>
          <p:cNvSpPr>
            <a:spLocks noGrp="1"/>
          </p:cNvSpPr>
          <p:nvPr>
            <p:ph type="body" sz="quarter" idx="13" hasCustomPrompt="1"/>
          </p:nvPr>
        </p:nvSpPr>
        <p:spPr>
          <a:xfrm>
            <a:off x="5895113" y="1342022"/>
            <a:ext cx="5734050" cy="533078"/>
          </a:xfrm>
        </p:spPr>
        <p:txBody>
          <a:bodyPr>
            <a:normAutofit/>
          </a:bodyPr>
          <a:lstStyle>
            <a:lvl1pPr marL="0" indent="0">
              <a:buNone/>
              <a:defRPr sz="2800" i="1"/>
            </a:lvl1pPr>
            <a:lvl2pPr marL="457200" indent="0">
              <a:buNone/>
              <a:defRPr/>
            </a:lvl2pPr>
          </a:lstStyle>
          <a:p>
            <a:pPr lvl="0"/>
            <a:r>
              <a:rPr lang="en-US"/>
              <a:t>Subtitle Example</a:t>
            </a:r>
          </a:p>
        </p:txBody>
      </p:sp>
      <p:pic>
        <p:nvPicPr>
          <p:cNvPr id="2" name="Picture 1">
            <a:extLst>
              <a:ext uri="{FF2B5EF4-FFF2-40B4-BE49-F238E27FC236}">
                <a16:creationId xmlns:a16="http://schemas.microsoft.com/office/drawing/2014/main" id="{31427D4B-1B34-4C03-304D-8452F590066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92117" y="6241313"/>
            <a:ext cx="2499883" cy="616687"/>
          </a:xfrm>
          <a:prstGeom prst="rect">
            <a:avLst/>
          </a:prstGeom>
        </p:spPr>
      </p:pic>
      <p:pic>
        <p:nvPicPr>
          <p:cNvPr id="9" name="Picture 8">
            <a:extLst>
              <a:ext uri="{FF2B5EF4-FFF2-40B4-BE49-F238E27FC236}">
                <a16:creationId xmlns:a16="http://schemas.microsoft.com/office/drawing/2014/main" id="{D593336E-6D37-E90B-E638-A96559B827F4}"/>
              </a:ext>
            </a:extLst>
          </p:cNvPr>
          <p:cNvPicPr>
            <a:picLocks noChangeAspect="1"/>
          </p:cNvPicPr>
          <p:nvPr userDrawn="1"/>
        </p:nvPicPr>
        <p:blipFill rotWithShape="1">
          <a:blip r:embed="rId3"/>
          <a:srcRect/>
          <a:stretch/>
        </p:blipFill>
        <p:spPr>
          <a:xfrm>
            <a:off x="0" y="0"/>
            <a:ext cx="5486400" cy="6858000"/>
          </a:xfrm>
          <a:prstGeom prst="rect">
            <a:avLst/>
          </a:prstGeom>
        </p:spPr>
      </p:pic>
      <p:sp>
        <p:nvSpPr>
          <p:cNvPr id="3" name="Rectangle 2">
            <a:extLst>
              <a:ext uri="{FF2B5EF4-FFF2-40B4-BE49-F238E27FC236}">
                <a16:creationId xmlns:a16="http://schemas.microsoft.com/office/drawing/2014/main" id="{864CA278-915B-411E-675C-E9F83ABBC954}"/>
              </a:ext>
            </a:extLst>
          </p:cNvPr>
          <p:cNvSpPr/>
          <p:nvPr userDrawn="1"/>
        </p:nvSpPr>
        <p:spPr>
          <a:xfrm>
            <a:off x="10662249" y="-1"/>
            <a:ext cx="1529751" cy="1915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125939"/>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15:clr>
            <a:srgbClr val="FBAE40"/>
          </p15:clr>
        </p15:guide>
        <p15:guide id="4" pos="7680">
          <p15:clr>
            <a:srgbClr val="FBAE40"/>
          </p15:clr>
        </p15:guide>
        <p15:guide id="5" pos="75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E477C1-9459-454B-8E17-BD528100C929}"/>
              </a:ext>
            </a:extLst>
          </p:cNvPr>
          <p:cNvSpPr>
            <a:spLocks noGrp="1"/>
          </p:cNvSpPr>
          <p:nvPr>
            <p:ph type="body" sz="quarter" idx="14"/>
          </p:nvPr>
        </p:nvSpPr>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4B0F9A7-33B5-FE47-9BD6-C3201230D2D7}"/>
              </a:ext>
            </a:extLst>
          </p:cNvPr>
          <p:cNvSpPr>
            <a:spLocks noGrp="1"/>
          </p:cNvSpPr>
          <p:nvPr>
            <p:ph type="title"/>
          </p:nvPr>
        </p:nvSpPr>
        <p:spPr/>
        <p:txBody>
          <a:bodyPr/>
          <a:lstStyle/>
          <a:p>
            <a:r>
              <a:rPr lang="en-US"/>
              <a:t>Click to edit Master title style</a:t>
            </a:r>
          </a:p>
        </p:txBody>
      </p:sp>
      <p:sp>
        <p:nvSpPr>
          <p:cNvPr id="31" name="Rectangle 30">
            <a:extLst>
              <a:ext uri="{FF2B5EF4-FFF2-40B4-BE49-F238E27FC236}">
                <a16:creationId xmlns:a16="http://schemas.microsoft.com/office/drawing/2014/main" id="{B0B1ADC2-B167-664E-B661-C4262A9BA0C9}"/>
              </a:ext>
            </a:extLst>
          </p:cNvPr>
          <p:cNvSpPr/>
          <p:nvPr userDrawn="1"/>
        </p:nvSpPr>
        <p:spPr>
          <a:xfrm>
            <a:off x="10905686" y="6153225"/>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F82D4E2-E7D9-CE42-AD85-6D956DF5AA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060693" y="6288708"/>
            <a:ext cx="567209" cy="450144"/>
          </a:xfrm>
          <a:prstGeom prst="rect">
            <a:avLst/>
          </a:prstGeom>
        </p:spPr>
      </p:pic>
      <p:sp>
        <p:nvSpPr>
          <p:cNvPr id="17" name="Text Placeholder 21">
            <a:extLst>
              <a:ext uri="{FF2B5EF4-FFF2-40B4-BE49-F238E27FC236}">
                <a16:creationId xmlns:a16="http://schemas.microsoft.com/office/drawing/2014/main" id="{114B4899-7D31-D94C-9B5D-6EF8A1A6102D}"/>
              </a:ext>
            </a:extLst>
          </p:cNvPr>
          <p:cNvSpPr>
            <a:spLocks noGrp="1"/>
          </p:cNvSpPr>
          <p:nvPr>
            <p:ph type="body" sz="quarter" idx="13" hasCustomPrompt="1"/>
          </p:nvPr>
        </p:nvSpPr>
        <p:spPr>
          <a:xfrm>
            <a:off x="838200" y="1342022"/>
            <a:ext cx="10515600" cy="533078"/>
          </a:xfrm>
        </p:spPr>
        <p:txBody>
          <a:bodyPr>
            <a:normAutofit/>
          </a:bodyPr>
          <a:lstStyle>
            <a:lvl1pPr marL="0" indent="0">
              <a:buNone/>
              <a:defRPr sz="3200" i="1"/>
            </a:lvl1pPr>
            <a:lvl2pPr marL="457200" indent="0">
              <a:buNone/>
              <a:defRPr/>
            </a:lvl2pPr>
          </a:lstStyle>
          <a:p>
            <a:pPr lvl="0"/>
            <a:r>
              <a:rPr lang="en-US"/>
              <a:t>Subtitle Example</a:t>
            </a:r>
          </a:p>
        </p:txBody>
      </p:sp>
      <p:sp>
        <p:nvSpPr>
          <p:cNvPr id="18" name="Slide Number Placeholder 4">
            <a:extLst>
              <a:ext uri="{FF2B5EF4-FFF2-40B4-BE49-F238E27FC236}">
                <a16:creationId xmlns:a16="http://schemas.microsoft.com/office/drawing/2014/main" id="{2624F20C-B801-EA4D-99C1-66C2584AF7F2}"/>
              </a:ext>
            </a:extLst>
          </p:cNvPr>
          <p:cNvSpPr>
            <a:spLocks noGrp="1"/>
          </p:cNvSpPr>
          <p:nvPr>
            <p:ph type="sldNum" sz="quarter" idx="12"/>
          </p:nvPr>
        </p:nvSpPr>
        <p:spPr>
          <a:xfrm>
            <a:off x="11646770" y="6514400"/>
            <a:ext cx="381000" cy="273152"/>
          </a:xfr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23" name="Straight Connector 22">
            <a:extLst>
              <a:ext uri="{FF2B5EF4-FFF2-40B4-BE49-F238E27FC236}">
                <a16:creationId xmlns:a16="http://schemas.microsoft.com/office/drawing/2014/main" id="{6132717D-B7AE-4F40-B1F2-5BA8355BAFC8}"/>
              </a:ext>
            </a:extLst>
          </p:cNvPr>
          <p:cNvCxnSpPr>
            <a:cxnSpLocks/>
          </p:cNvCxnSpPr>
          <p:nvPr userDrawn="1"/>
        </p:nvCxnSpPr>
        <p:spPr>
          <a:xfrm>
            <a:off x="190500" y="6159514"/>
            <a:ext cx="10560627"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6D38F91-DF8A-1D07-081B-0E89282D2B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401995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DU Challeng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2AB34D-F565-89BE-BAAA-32BFB572C8A0}"/>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FE7BDAF-8BFD-93C3-8C49-7C08B00BE82F}"/>
                </a:ext>
              </a:extLst>
            </p:cNvPr>
            <p:cNvGrpSpPr/>
            <p:nvPr userDrawn="1"/>
          </p:nvGrpSpPr>
          <p:grpSpPr>
            <a:xfrm>
              <a:off x="4838698" y="5038725"/>
              <a:ext cx="2514600" cy="1600355"/>
              <a:chOff x="4514848" y="4924425"/>
              <a:chExt cx="2514600" cy="1600355"/>
            </a:xfrm>
          </p:grpSpPr>
          <p:pic>
            <p:nvPicPr>
              <p:cNvPr id="15" name="Picture 14" descr="Logo&#10;&#10;Description automatically generated">
                <a:extLst>
                  <a:ext uri="{FF2B5EF4-FFF2-40B4-BE49-F238E27FC236}">
                    <a16:creationId xmlns:a16="http://schemas.microsoft.com/office/drawing/2014/main" id="{FD2A7539-89A2-A2A6-A5F8-EAFDD83C49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098256" y="4924425"/>
                <a:ext cx="1382857" cy="1038224"/>
              </a:xfrm>
              <a:prstGeom prst="rect">
                <a:avLst/>
              </a:prstGeom>
            </p:spPr>
          </p:pic>
          <p:sp>
            <p:nvSpPr>
              <p:cNvPr id="16" name="TextBox 15">
                <a:extLst>
                  <a:ext uri="{FF2B5EF4-FFF2-40B4-BE49-F238E27FC236}">
                    <a16:creationId xmlns:a16="http://schemas.microsoft.com/office/drawing/2014/main" id="{A585488E-B41B-E367-00FA-A08EDF5BD7F3}"/>
                  </a:ext>
                </a:extLst>
              </p:cNvPr>
              <p:cNvSpPr txBox="1"/>
              <p:nvPr userDrawn="1"/>
            </p:nvSpPr>
            <p:spPr>
              <a:xfrm>
                <a:off x="4514848" y="6001560"/>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grpSp>
      </p:gr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Tree>
    <p:extLst>
      <p:ext uri="{BB962C8B-B14F-4D97-AF65-F5344CB8AC3E}">
        <p14:creationId xmlns:p14="http://schemas.microsoft.com/office/powerpoint/2010/main" val="650869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DU Challenge 2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grpSp>
        <p:nvGrpSpPr>
          <p:cNvPr id="9" name="Group 8">
            <a:extLst>
              <a:ext uri="{FF2B5EF4-FFF2-40B4-BE49-F238E27FC236}">
                <a16:creationId xmlns:a16="http://schemas.microsoft.com/office/drawing/2014/main" id="{7B9134B6-7296-7170-5DD9-963EA80CCAFC}"/>
              </a:ext>
            </a:extLst>
          </p:cNvPr>
          <p:cNvGrpSpPr/>
          <p:nvPr userDrawn="1"/>
        </p:nvGrpSpPr>
        <p:grpSpPr>
          <a:xfrm>
            <a:off x="4253471" y="6119208"/>
            <a:ext cx="3961515" cy="523220"/>
            <a:chOff x="3179133" y="7144912"/>
            <a:chExt cx="3961515" cy="523220"/>
          </a:xfrm>
        </p:grpSpPr>
        <p:sp>
          <p:nvSpPr>
            <p:cNvPr id="16" name="TextBox 15">
              <a:extLst>
                <a:ext uri="{FF2B5EF4-FFF2-40B4-BE49-F238E27FC236}">
                  <a16:creationId xmlns:a16="http://schemas.microsoft.com/office/drawing/2014/main" id="{A585488E-B41B-E367-00FA-A08EDF5BD7F3}"/>
                </a:ext>
              </a:extLst>
            </p:cNvPr>
            <p:cNvSpPr txBox="1"/>
            <p:nvPr userDrawn="1"/>
          </p:nvSpPr>
          <p:spPr>
            <a:xfrm>
              <a:off x="4626048" y="7144912"/>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pic>
          <p:nvPicPr>
            <p:cNvPr id="4" name="Picture 3" descr="A picture containing text, clipart&#10;&#10;Description automatically generated">
              <a:extLst>
                <a:ext uri="{FF2B5EF4-FFF2-40B4-BE49-F238E27FC236}">
                  <a16:creationId xmlns:a16="http://schemas.microsoft.com/office/drawing/2014/main" id="{B22AFB30-650C-3A2B-8CED-B78460477F0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133" y="7187445"/>
              <a:ext cx="1679946" cy="438852"/>
            </a:xfrm>
            <a:prstGeom prst="rect">
              <a:avLst/>
            </a:prstGeom>
          </p:spPr>
        </p:pic>
      </p:grpSp>
    </p:spTree>
    <p:extLst>
      <p:ext uri="{BB962C8B-B14F-4D97-AF65-F5344CB8AC3E}">
        <p14:creationId xmlns:p14="http://schemas.microsoft.com/office/powerpoint/2010/main" val="3807353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 Challenge Split">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EAC86D68-B000-FA4D-B929-597DE9117B27}"/>
              </a:ext>
            </a:extLst>
          </p:cNvPr>
          <p:cNvSpPr>
            <a:spLocks noGrp="1"/>
          </p:cNvSpPr>
          <p:nvPr>
            <p:ph type="body" sz="quarter" idx="14"/>
          </p:nvPr>
        </p:nvSpPr>
        <p:spPr>
          <a:xfrm>
            <a:off x="533400" y="2120900"/>
            <a:ext cx="5734050" cy="3810000"/>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6845B-C393-9E46-B9BD-BBA8819B9F99}"/>
              </a:ext>
            </a:extLst>
          </p:cNvPr>
          <p:cNvSpPr>
            <a:spLocks noGrp="1"/>
          </p:cNvSpPr>
          <p:nvPr>
            <p:ph type="title" hasCustomPrompt="1"/>
          </p:nvPr>
        </p:nvSpPr>
        <p:spPr>
          <a:xfrm>
            <a:off x="533400" y="365125"/>
            <a:ext cx="5734050" cy="803275"/>
          </a:xfrm>
        </p:spPr>
        <p:txBody>
          <a:bodyPr>
            <a:normAutofit/>
          </a:bodyPr>
          <a:lstStyle>
            <a:lvl1pPr>
              <a:defRPr sz="4000"/>
            </a:lvl1pPr>
          </a:lstStyle>
          <a:p>
            <a:r>
              <a:rPr lang="en-US"/>
              <a:t>Header Example</a:t>
            </a:r>
          </a:p>
        </p:txBody>
      </p:sp>
      <p:sp>
        <p:nvSpPr>
          <p:cNvPr id="22" name="Text Placeholder 21">
            <a:extLst>
              <a:ext uri="{FF2B5EF4-FFF2-40B4-BE49-F238E27FC236}">
                <a16:creationId xmlns:a16="http://schemas.microsoft.com/office/drawing/2014/main" id="{4FCAE7B2-613F-A54F-9BD6-F05F10EA753D}"/>
              </a:ext>
            </a:extLst>
          </p:cNvPr>
          <p:cNvSpPr>
            <a:spLocks noGrp="1"/>
          </p:cNvSpPr>
          <p:nvPr>
            <p:ph type="body" sz="quarter" idx="13" hasCustomPrompt="1"/>
          </p:nvPr>
        </p:nvSpPr>
        <p:spPr>
          <a:xfrm>
            <a:off x="533400" y="1342022"/>
            <a:ext cx="5734050" cy="533078"/>
          </a:xfrm>
        </p:spPr>
        <p:txBody>
          <a:bodyPr>
            <a:normAutofit/>
          </a:bodyPr>
          <a:lstStyle>
            <a:lvl1pPr marL="0" indent="0">
              <a:buNone/>
              <a:defRPr sz="2800" i="1"/>
            </a:lvl1pPr>
            <a:lvl2pPr marL="457200" indent="0">
              <a:buNone/>
              <a:defRPr/>
            </a:lvl2pPr>
          </a:lstStyle>
          <a:p>
            <a:pPr lvl="0"/>
            <a:r>
              <a:rPr lang="en-US"/>
              <a:t>Subtitle Example</a:t>
            </a:r>
          </a:p>
        </p:txBody>
      </p:sp>
      <p:cxnSp>
        <p:nvCxnSpPr>
          <p:cNvPr id="26" name="Straight Connector 25">
            <a:extLst>
              <a:ext uri="{FF2B5EF4-FFF2-40B4-BE49-F238E27FC236}">
                <a16:creationId xmlns:a16="http://schemas.microsoft.com/office/drawing/2014/main" id="{0AC26380-1342-0345-848A-698D55F15879}"/>
              </a:ext>
            </a:extLst>
          </p:cNvPr>
          <p:cNvCxnSpPr>
            <a:cxnSpLocks/>
          </p:cNvCxnSpPr>
          <p:nvPr userDrawn="1"/>
        </p:nvCxnSpPr>
        <p:spPr>
          <a:xfrm>
            <a:off x="228600" y="6233945"/>
            <a:ext cx="634365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B7AF3D-A450-7121-EA9B-D663C0E3F3B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pic>
        <p:nvPicPr>
          <p:cNvPr id="7" name="Picture 6">
            <a:extLst>
              <a:ext uri="{FF2B5EF4-FFF2-40B4-BE49-F238E27FC236}">
                <a16:creationId xmlns:a16="http://schemas.microsoft.com/office/drawing/2014/main" id="{2E05B9F0-2139-00D0-2B60-4AFC7B92D53B}"/>
              </a:ext>
            </a:extLst>
          </p:cNvPr>
          <p:cNvPicPr>
            <a:picLocks noChangeAspect="1"/>
          </p:cNvPicPr>
          <p:nvPr userDrawn="1"/>
        </p:nvPicPr>
        <p:blipFill rotWithShape="1">
          <a:blip r:embed="rId3"/>
          <a:srcRect/>
          <a:stretch/>
        </p:blipFill>
        <p:spPr>
          <a:xfrm>
            <a:off x="6705600" y="0"/>
            <a:ext cx="5486400" cy="6858000"/>
          </a:xfrm>
          <a:prstGeom prst="rect">
            <a:avLst/>
          </a:prstGeom>
        </p:spPr>
      </p:pic>
      <p:sp>
        <p:nvSpPr>
          <p:cNvPr id="4" name="Rectangle 3">
            <a:extLst>
              <a:ext uri="{FF2B5EF4-FFF2-40B4-BE49-F238E27FC236}">
                <a16:creationId xmlns:a16="http://schemas.microsoft.com/office/drawing/2014/main" id="{79069EC4-0A39-ECF6-F247-19D4486CD95A}"/>
              </a:ext>
            </a:extLst>
          </p:cNvPr>
          <p:cNvSpPr/>
          <p:nvPr userDrawn="1"/>
        </p:nvSpPr>
        <p:spPr>
          <a:xfrm>
            <a:off x="0" y="-8937"/>
            <a:ext cx="1529751" cy="191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861027"/>
      </p:ext>
    </p:extLst>
  </p:cSld>
  <p:clrMapOvr>
    <a:masterClrMapping/>
  </p:clrMapOvr>
  <p:extLst>
    <p:ext uri="{DCECCB84-F9BA-43D5-87BE-67443E8EF086}">
      <p15:sldGuideLst xmlns:p15="http://schemas.microsoft.com/office/powerpoint/2012/main">
        <p15:guide id="1" orient="horz" pos="2160">
          <p15:clr>
            <a:srgbClr val="FBAE40"/>
          </p15:clr>
        </p15:guide>
        <p15:guide id="2" pos="4320">
          <p15:clr>
            <a:srgbClr val="FBAE40"/>
          </p15:clr>
        </p15:guide>
        <p15:guide id="3" pos="4152">
          <p15:clr>
            <a:srgbClr val="FBAE40"/>
          </p15:clr>
        </p15:guide>
        <p15:guide id="4">
          <p15:clr>
            <a:srgbClr val="FBAE40"/>
          </p15:clr>
        </p15:guide>
        <p15:guide id="5" pos="1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ue FIRST EDU">
    <p:bg>
      <p:bgPr>
        <a:solidFill>
          <a:srgbClr val="24409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E8C2D4-E799-E54A-8E7B-5F629DD086F2}"/>
              </a:ext>
            </a:extLst>
          </p:cNvPr>
          <p:cNvSpPr>
            <a:spLocks noGrp="1"/>
          </p:cNvSpPr>
          <p:nvPr>
            <p:ph type="ctrTitle" hasCustomPrompt="1"/>
          </p:nvPr>
        </p:nvSpPr>
        <p:spPr>
          <a:xfrm>
            <a:off x="1047749" y="2122657"/>
            <a:ext cx="10096499" cy="971671"/>
          </a:xfrm>
        </p:spPr>
        <p:txBody>
          <a:bodyPr anchor="b"/>
          <a:lstStyle>
            <a:lvl1pPr algn="ctr">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D837C12A-4DC6-8642-8A4E-3D4EE09EFF7B}"/>
              </a:ext>
            </a:extLst>
          </p:cNvPr>
          <p:cNvSpPr>
            <a:spLocks noGrp="1"/>
          </p:cNvSpPr>
          <p:nvPr>
            <p:ph type="subTitle" idx="1" hasCustomPrompt="1"/>
          </p:nvPr>
        </p:nvSpPr>
        <p:spPr>
          <a:xfrm>
            <a:off x="1047749" y="3186403"/>
            <a:ext cx="10096499" cy="541338"/>
          </a:xfrm>
        </p:spPr>
        <p:txBody>
          <a:bodyPr>
            <a:normAutofit/>
          </a:bodyPr>
          <a:lstStyle>
            <a:lvl1pPr marL="0" indent="0" algn="ctr">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4" name="Picture 3" descr="Logo, company name&#10;&#10;Description automatically generated">
            <a:extLst>
              <a:ext uri="{FF2B5EF4-FFF2-40B4-BE49-F238E27FC236}">
                <a16:creationId xmlns:a16="http://schemas.microsoft.com/office/drawing/2014/main" id="{29BE4AA3-D039-C640-8245-85550F7508F1}"/>
              </a:ext>
            </a:extLst>
          </p:cNvPr>
          <p:cNvPicPr>
            <a:picLocks noChangeAspect="1"/>
          </p:cNvPicPr>
          <p:nvPr userDrawn="1"/>
        </p:nvPicPr>
        <p:blipFill>
          <a:blip r:embed="rId2"/>
          <a:stretch>
            <a:fillRect/>
          </a:stretch>
        </p:blipFill>
        <p:spPr>
          <a:xfrm>
            <a:off x="4917832" y="4991438"/>
            <a:ext cx="2356331" cy="1866562"/>
          </a:xfrm>
          <a:prstGeom prst="rect">
            <a:avLst/>
          </a:prstGeom>
          <a:solidFill>
            <a:srgbClr val="244093"/>
          </a:solidFill>
        </p:spPr>
      </p:pic>
    </p:spTree>
    <p:extLst>
      <p:ext uri="{BB962C8B-B14F-4D97-AF65-F5344CB8AC3E}">
        <p14:creationId xmlns:p14="http://schemas.microsoft.com/office/powerpoint/2010/main" val="3228600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DU Challenge Split 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3BC0312-97E8-974C-95B5-AB4CA897A14F}"/>
              </a:ext>
            </a:extLst>
          </p:cNvPr>
          <p:cNvSpPr>
            <a:spLocks noGrp="1"/>
          </p:cNvSpPr>
          <p:nvPr>
            <p:ph type="body" sz="quarter" idx="15"/>
          </p:nvPr>
        </p:nvSpPr>
        <p:spPr>
          <a:xfrm>
            <a:off x="5892657" y="2120900"/>
            <a:ext cx="5735781" cy="3810000"/>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AF995B4-DCA1-C047-AAF8-2953C175B882}"/>
              </a:ext>
            </a:extLst>
          </p:cNvPr>
          <p:cNvCxnSpPr>
            <a:cxnSpLocks/>
          </p:cNvCxnSpPr>
          <p:nvPr userDrawn="1"/>
        </p:nvCxnSpPr>
        <p:spPr>
          <a:xfrm>
            <a:off x="5635336" y="6233945"/>
            <a:ext cx="628376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83A7398-0470-C440-BA04-073E73041488}"/>
              </a:ext>
            </a:extLst>
          </p:cNvPr>
          <p:cNvSpPr>
            <a:spLocks noGrp="1"/>
          </p:cNvSpPr>
          <p:nvPr>
            <p:ph type="title" hasCustomPrompt="1"/>
          </p:nvPr>
        </p:nvSpPr>
        <p:spPr>
          <a:xfrm>
            <a:off x="5895113" y="365125"/>
            <a:ext cx="5734050" cy="803275"/>
          </a:xfrm>
        </p:spPr>
        <p:txBody>
          <a:bodyPr>
            <a:normAutofit/>
          </a:bodyPr>
          <a:lstStyle>
            <a:lvl1pPr>
              <a:defRPr sz="4000"/>
            </a:lvl1pPr>
          </a:lstStyle>
          <a:p>
            <a:r>
              <a:rPr lang="en-US"/>
              <a:t>Header Example</a:t>
            </a:r>
          </a:p>
        </p:txBody>
      </p:sp>
      <p:sp>
        <p:nvSpPr>
          <p:cNvPr id="21" name="Text Placeholder 21">
            <a:extLst>
              <a:ext uri="{FF2B5EF4-FFF2-40B4-BE49-F238E27FC236}">
                <a16:creationId xmlns:a16="http://schemas.microsoft.com/office/drawing/2014/main" id="{167966F6-092F-1242-922F-EFE91A99BA98}"/>
              </a:ext>
            </a:extLst>
          </p:cNvPr>
          <p:cNvSpPr>
            <a:spLocks noGrp="1"/>
          </p:cNvSpPr>
          <p:nvPr>
            <p:ph type="body" sz="quarter" idx="13" hasCustomPrompt="1"/>
          </p:nvPr>
        </p:nvSpPr>
        <p:spPr>
          <a:xfrm>
            <a:off x="5895113" y="1342022"/>
            <a:ext cx="5734050" cy="533078"/>
          </a:xfrm>
        </p:spPr>
        <p:txBody>
          <a:bodyPr>
            <a:normAutofit/>
          </a:bodyPr>
          <a:lstStyle>
            <a:lvl1pPr marL="0" indent="0">
              <a:buNone/>
              <a:defRPr sz="2800" i="1"/>
            </a:lvl1pPr>
            <a:lvl2pPr marL="457200" indent="0">
              <a:buNone/>
              <a:defRPr/>
            </a:lvl2pPr>
          </a:lstStyle>
          <a:p>
            <a:pPr lvl="0"/>
            <a:r>
              <a:rPr lang="en-US"/>
              <a:t>Subtitle Example</a:t>
            </a:r>
          </a:p>
        </p:txBody>
      </p:sp>
      <p:pic>
        <p:nvPicPr>
          <p:cNvPr id="2" name="Picture 1">
            <a:extLst>
              <a:ext uri="{FF2B5EF4-FFF2-40B4-BE49-F238E27FC236}">
                <a16:creationId xmlns:a16="http://schemas.microsoft.com/office/drawing/2014/main" id="{31427D4B-1B34-4C03-304D-8452F590066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92117" y="6241313"/>
            <a:ext cx="2499883" cy="616687"/>
          </a:xfrm>
          <a:prstGeom prst="rect">
            <a:avLst/>
          </a:prstGeom>
        </p:spPr>
      </p:pic>
      <p:pic>
        <p:nvPicPr>
          <p:cNvPr id="9" name="Picture 8">
            <a:extLst>
              <a:ext uri="{FF2B5EF4-FFF2-40B4-BE49-F238E27FC236}">
                <a16:creationId xmlns:a16="http://schemas.microsoft.com/office/drawing/2014/main" id="{D593336E-6D37-E90B-E638-A96559B827F4}"/>
              </a:ext>
            </a:extLst>
          </p:cNvPr>
          <p:cNvPicPr>
            <a:picLocks noChangeAspect="1"/>
          </p:cNvPicPr>
          <p:nvPr userDrawn="1"/>
        </p:nvPicPr>
        <p:blipFill rotWithShape="1">
          <a:blip r:embed="rId3"/>
          <a:srcRect/>
          <a:stretch/>
        </p:blipFill>
        <p:spPr>
          <a:xfrm>
            <a:off x="0" y="0"/>
            <a:ext cx="5486400" cy="6858000"/>
          </a:xfrm>
          <a:prstGeom prst="rect">
            <a:avLst/>
          </a:prstGeom>
        </p:spPr>
      </p:pic>
      <p:sp>
        <p:nvSpPr>
          <p:cNvPr id="3" name="Rectangle 2">
            <a:extLst>
              <a:ext uri="{FF2B5EF4-FFF2-40B4-BE49-F238E27FC236}">
                <a16:creationId xmlns:a16="http://schemas.microsoft.com/office/drawing/2014/main" id="{659B4791-2D1A-A8B9-0C5A-E6B186D51DBF}"/>
              </a:ext>
            </a:extLst>
          </p:cNvPr>
          <p:cNvSpPr/>
          <p:nvPr userDrawn="1"/>
        </p:nvSpPr>
        <p:spPr>
          <a:xfrm>
            <a:off x="10662249" y="-1"/>
            <a:ext cx="1529751" cy="191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70689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15:clr>
            <a:srgbClr val="FBAE40"/>
          </p15:clr>
        </p15:guide>
        <p15:guide id="4" pos="7680">
          <p15:clr>
            <a:srgbClr val="FBAE40"/>
          </p15:clr>
        </p15:guide>
        <p15:guide id="5" pos="7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BFD185C-B2E3-9641-A728-D59F2ACB811B}"/>
              </a:ext>
            </a:extLst>
          </p:cNvPr>
          <p:cNvSpPr>
            <a:spLocks noGrp="1"/>
          </p:cNvSpPr>
          <p:nvPr>
            <p:ph type="body" sz="quarter" idx="14"/>
          </p:nvPr>
        </p:nvSpPr>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4B0F9A7-33B5-FE47-9BD6-C3201230D2D7}"/>
              </a:ext>
            </a:extLst>
          </p:cNvPr>
          <p:cNvSpPr>
            <a:spLocks noGrp="1"/>
          </p:cNvSpPr>
          <p:nvPr>
            <p:ph type="title"/>
          </p:nvPr>
        </p:nvSpPr>
        <p:spPr/>
        <p:txBody>
          <a:bodyPr/>
          <a:lstStyle/>
          <a:p>
            <a:r>
              <a:rPr lang="en-US"/>
              <a:t>Click to edit Master title style</a:t>
            </a:r>
          </a:p>
        </p:txBody>
      </p:sp>
      <p:sp>
        <p:nvSpPr>
          <p:cNvPr id="31" name="Rectangle 30">
            <a:extLst>
              <a:ext uri="{FF2B5EF4-FFF2-40B4-BE49-F238E27FC236}">
                <a16:creationId xmlns:a16="http://schemas.microsoft.com/office/drawing/2014/main" id="{B0B1ADC2-B167-664E-B661-C4262A9BA0C9}"/>
              </a:ext>
            </a:extLst>
          </p:cNvPr>
          <p:cNvSpPr/>
          <p:nvPr userDrawn="1"/>
        </p:nvSpPr>
        <p:spPr>
          <a:xfrm>
            <a:off x="10905686" y="6153225"/>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D46421-BA4A-E246-8A38-3281694B54B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061407" y="6289812"/>
            <a:ext cx="566842" cy="449039"/>
          </a:xfrm>
          <a:prstGeom prst="rect">
            <a:avLst/>
          </a:prstGeom>
        </p:spPr>
      </p:pic>
      <p:sp>
        <p:nvSpPr>
          <p:cNvPr id="16" name="Text Placeholder 21">
            <a:extLst>
              <a:ext uri="{FF2B5EF4-FFF2-40B4-BE49-F238E27FC236}">
                <a16:creationId xmlns:a16="http://schemas.microsoft.com/office/drawing/2014/main" id="{68F4DD23-085F-5B43-A5C9-D25280D21615}"/>
              </a:ext>
            </a:extLst>
          </p:cNvPr>
          <p:cNvSpPr>
            <a:spLocks noGrp="1"/>
          </p:cNvSpPr>
          <p:nvPr>
            <p:ph type="body" sz="quarter" idx="13" hasCustomPrompt="1"/>
          </p:nvPr>
        </p:nvSpPr>
        <p:spPr>
          <a:xfrm>
            <a:off x="838200" y="1342022"/>
            <a:ext cx="10515600" cy="533078"/>
          </a:xfrm>
        </p:spPr>
        <p:txBody>
          <a:bodyPr>
            <a:normAutofit/>
          </a:bodyPr>
          <a:lstStyle>
            <a:lvl1pPr marL="0" indent="0">
              <a:buNone/>
              <a:defRPr sz="3200" i="1"/>
            </a:lvl1pPr>
            <a:lvl2pPr marL="457200" indent="0">
              <a:buNone/>
              <a:defRPr/>
            </a:lvl2pPr>
          </a:lstStyle>
          <a:p>
            <a:pPr lvl="0"/>
            <a:r>
              <a:rPr lang="en-US"/>
              <a:t>Subtitle Example</a:t>
            </a:r>
          </a:p>
        </p:txBody>
      </p:sp>
      <p:sp>
        <p:nvSpPr>
          <p:cNvPr id="17" name="Slide Number Placeholder 4">
            <a:extLst>
              <a:ext uri="{FF2B5EF4-FFF2-40B4-BE49-F238E27FC236}">
                <a16:creationId xmlns:a16="http://schemas.microsoft.com/office/drawing/2014/main" id="{D5042AA2-EDB1-5E4C-902A-F6F5B1D7DB4A}"/>
              </a:ext>
            </a:extLst>
          </p:cNvPr>
          <p:cNvSpPr>
            <a:spLocks noGrp="1"/>
          </p:cNvSpPr>
          <p:nvPr>
            <p:ph type="sldNum" sz="quarter" idx="12"/>
          </p:nvPr>
        </p:nvSpPr>
        <p:spPr>
          <a:xfrm>
            <a:off x="11646770" y="6514400"/>
            <a:ext cx="381000" cy="273152"/>
          </a:xfr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21" name="Straight Connector 20">
            <a:extLst>
              <a:ext uri="{FF2B5EF4-FFF2-40B4-BE49-F238E27FC236}">
                <a16:creationId xmlns:a16="http://schemas.microsoft.com/office/drawing/2014/main" id="{44AAB957-0561-ED49-992B-9C6166DF90D1}"/>
              </a:ext>
            </a:extLst>
          </p:cNvPr>
          <p:cNvCxnSpPr>
            <a:cxnSpLocks/>
          </p:cNvCxnSpPr>
          <p:nvPr userDrawn="1"/>
        </p:nvCxnSpPr>
        <p:spPr>
          <a:xfrm>
            <a:off x="190500" y="6159514"/>
            <a:ext cx="10560627"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B9EF4A-4A05-AB55-89F6-18911AAA629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64690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DU FTC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2AB34D-F565-89BE-BAAA-32BFB572C8A0}"/>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FE7BDAF-8BFD-93C3-8C49-7C08B00BE82F}"/>
                </a:ext>
              </a:extLst>
            </p:cNvPr>
            <p:cNvGrpSpPr/>
            <p:nvPr userDrawn="1"/>
          </p:nvGrpSpPr>
          <p:grpSpPr>
            <a:xfrm>
              <a:off x="4838698" y="5038725"/>
              <a:ext cx="2514600" cy="1600355"/>
              <a:chOff x="4514848" y="4924425"/>
              <a:chExt cx="2514600" cy="1600355"/>
            </a:xfrm>
          </p:grpSpPr>
          <p:pic>
            <p:nvPicPr>
              <p:cNvPr id="15" name="Picture 14" descr="Logo&#10;&#10;Description automatically generated">
                <a:extLst>
                  <a:ext uri="{FF2B5EF4-FFF2-40B4-BE49-F238E27FC236}">
                    <a16:creationId xmlns:a16="http://schemas.microsoft.com/office/drawing/2014/main" id="{FD2A7539-89A2-A2A6-A5F8-EAFDD83C49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098256" y="4924425"/>
                <a:ext cx="1382857" cy="1038224"/>
              </a:xfrm>
              <a:prstGeom prst="rect">
                <a:avLst/>
              </a:prstGeom>
            </p:spPr>
          </p:pic>
          <p:sp>
            <p:nvSpPr>
              <p:cNvPr id="16" name="TextBox 15">
                <a:extLst>
                  <a:ext uri="{FF2B5EF4-FFF2-40B4-BE49-F238E27FC236}">
                    <a16:creationId xmlns:a16="http://schemas.microsoft.com/office/drawing/2014/main" id="{A585488E-B41B-E367-00FA-A08EDF5BD7F3}"/>
                  </a:ext>
                </a:extLst>
              </p:cNvPr>
              <p:cNvSpPr txBox="1"/>
              <p:nvPr userDrawn="1"/>
            </p:nvSpPr>
            <p:spPr>
              <a:xfrm>
                <a:off x="4514848" y="6001560"/>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grpSp>
      </p:gr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a:prstGeom prst="rect">
            <a:avLst/>
          </a:prstGeo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a:prstGeom prst="rect">
            <a:avLst/>
          </a:prstGeo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Tree>
    <p:extLst>
      <p:ext uri="{BB962C8B-B14F-4D97-AF65-F5344CB8AC3E}">
        <p14:creationId xmlns:p14="http://schemas.microsoft.com/office/powerpoint/2010/main" val="2558346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DU FTC 2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a:prstGeom prst="rect">
            <a:avLst/>
          </a:prstGeo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a:prstGeom prst="rect">
            <a:avLst/>
          </a:prstGeo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grpSp>
        <p:nvGrpSpPr>
          <p:cNvPr id="9" name="Group 8">
            <a:extLst>
              <a:ext uri="{FF2B5EF4-FFF2-40B4-BE49-F238E27FC236}">
                <a16:creationId xmlns:a16="http://schemas.microsoft.com/office/drawing/2014/main" id="{7B9134B6-7296-7170-5DD9-963EA80CCAFC}"/>
              </a:ext>
            </a:extLst>
          </p:cNvPr>
          <p:cNvGrpSpPr/>
          <p:nvPr userDrawn="1"/>
        </p:nvGrpSpPr>
        <p:grpSpPr>
          <a:xfrm>
            <a:off x="4253471" y="6119208"/>
            <a:ext cx="3961515" cy="523220"/>
            <a:chOff x="3179133" y="7144912"/>
            <a:chExt cx="3961515" cy="523220"/>
          </a:xfrm>
        </p:grpSpPr>
        <p:sp>
          <p:nvSpPr>
            <p:cNvPr id="16" name="TextBox 15">
              <a:extLst>
                <a:ext uri="{FF2B5EF4-FFF2-40B4-BE49-F238E27FC236}">
                  <a16:creationId xmlns:a16="http://schemas.microsoft.com/office/drawing/2014/main" id="{A585488E-B41B-E367-00FA-A08EDF5BD7F3}"/>
                </a:ext>
              </a:extLst>
            </p:cNvPr>
            <p:cNvSpPr txBox="1"/>
            <p:nvPr userDrawn="1"/>
          </p:nvSpPr>
          <p:spPr>
            <a:xfrm>
              <a:off x="4626048" y="7144912"/>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pic>
          <p:nvPicPr>
            <p:cNvPr id="4" name="Picture 3" descr="A picture containing text, clipart&#10;&#10;Description automatically generated">
              <a:extLst>
                <a:ext uri="{FF2B5EF4-FFF2-40B4-BE49-F238E27FC236}">
                  <a16:creationId xmlns:a16="http://schemas.microsoft.com/office/drawing/2014/main" id="{B22AFB30-650C-3A2B-8CED-B78460477F0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133" y="7187445"/>
              <a:ext cx="1679946" cy="438852"/>
            </a:xfrm>
            <a:prstGeom prst="rect">
              <a:avLst/>
            </a:prstGeom>
          </p:spPr>
        </p:pic>
      </p:grpSp>
    </p:spTree>
    <p:extLst>
      <p:ext uri="{BB962C8B-B14F-4D97-AF65-F5344CB8AC3E}">
        <p14:creationId xmlns:p14="http://schemas.microsoft.com/office/powerpoint/2010/main" val="2032619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DU FTC Split">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EAC86D68-B000-FA4D-B929-597DE9117B27}"/>
              </a:ext>
            </a:extLst>
          </p:cNvPr>
          <p:cNvSpPr>
            <a:spLocks noGrp="1"/>
          </p:cNvSpPr>
          <p:nvPr>
            <p:ph type="body" sz="quarter" idx="14"/>
          </p:nvPr>
        </p:nvSpPr>
        <p:spPr>
          <a:xfrm>
            <a:off x="533400" y="2120900"/>
            <a:ext cx="5734050" cy="3810000"/>
          </a:xfrm>
          <a:prstGeom prst="rect">
            <a:avLst/>
          </a:prstGeo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6845B-C393-9E46-B9BD-BBA8819B9F99}"/>
              </a:ext>
            </a:extLst>
          </p:cNvPr>
          <p:cNvSpPr>
            <a:spLocks noGrp="1"/>
          </p:cNvSpPr>
          <p:nvPr>
            <p:ph type="title" hasCustomPrompt="1"/>
          </p:nvPr>
        </p:nvSpPr>
        <p:spPr>
          <a:xfrm>
            <a:off x="533400" y="365125"/>
            <a:ext cx="5734050" cy="803275"/>
          </a:xfrm>
          <a:prstGeom prst="rect">
            <a:avLst/>
          </a:prstGeom>
        </p:spPr>
        <p:txBody>
          <a:bodyPr>
            <a:normAutofit/>
          </a:bodyPr>
          <a:lstStyle>
            <a:lvl1pPr>
              <a:defRPr sz="4000"/>
            </a:lvl1pPr>
          </a:lstStyle>
          <a:p>
            <a:r>
              <a:rPr lang="en-US"/>
              <a:t>Header Example</a:t>
            </a:r>
          </a:p>
        </p:txBody>
      </p:sp>
      <p:sp>
        <p:nvSpPr>
          <p:cNvPr id="22" name="Text Placeholder 21">
            <a:extLst>
              <a:ext uri="{FF2B5EF4-FFF2-40B4-BE49-F238E27FC236}">
                <a16:creationId xmlns:a16="http://schemas.microsoft.com/office/drawing/2014/main" id="{4FCAE7B2-613F-A54F-9BD6-F05F10EA753D}"/>
              </a:ext>
            </a:extLst>
          </p:cNvPr>
          <p:cNvSpPr>
            <a:spLocks noGrp="1"/>
          </p:cNvSpPr>
          <p:nvPr>
            <p:ph type="body" sz="quarter" idx="13" hasCustomPrompt="1"/>
          </p:nvPr>
        </p:nvSpPr>
        <p:spPr>
          <a:xfrm>
            <a:off x="533400" y="1342022"/>
            <a:ext cx="5734050" cy="533078"/>
          </a:xfrm>
          <a:prstGeom prst="rect">
            <a:avLst/>
          </a:prstGeom>
        </p:spPr>
        <p:txBody>
          <a:bodyPr>
            <a:normAutofit/>
          </a:bodyPr>
          <a:lstStyle>
            <a:lvl1pPr marL="0" indent="0">
              <a:buNone/>
              <a:defRPr sz="2800" i="1"/>
            </a:lvl1pPr>
            <a:lvl2pPr marL="457200" indent="0">
              <a:buNone/>
              <a:defRPr/>
            </a:lvl2pPr>
          </a:lstStyle>
          <a:p>
            <a:pPr lvl="0"/>
            <a:r>
              <a:rPr lang="en-US"/>
              <a:t>Subtitle Example</a:t>
            </a:r>
          </a:p>
        </p:txBody>
      </p:sp>
      <p:cxnSp>
        <p:nvCxnSpPr>
          <p:cNvPr id="26" name="Straight Connector 25">
            <a:extLst>
              <a:ext uri="{FF2B5EF4-FFF2-40B4-BE49-F238E27FC236}">
                <a16:creationId xmlns:a16="http://schemas.microsoft.com/office/drawing/2014/main" id="{0AC26380-1342-0345-848A-698D55F15879}"/>
              </a:ext>
            </a:extLst>
          </p:cNvPr>
          <p:cNvCxnSpPr>
            <a:cxnSpLocks/>
          </p:cNvCxnSpPr>
          <p:nvPr userDrawn="1"/>
        </p:nvCxnSpPr>
        <p:spPr>
          <a:xfrm>
            <a:off x="228600" y="6233945"/>
            <a:ext cx="634365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B7AF3D-A450-7121-EA9B-D663C0E3F3B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pic>
        <p:nvPicPr>
          <p:cNvPr id="7" name="Picture 6">
            <a:extLst>
              <a:ext uri="{FF2B5EF4-FFF2-40B4-BE49-F238E27FC236}">
                <a16:creationId xmlns:a16="http://schemas.microsoft.com/office/drawing/2014/main" id="{2E05B9F0-2139-00D0-2B60-4AFC7B92D53B}"/>
              </a:ext>
            </a:extLst>
          </p:cNvPr>
          <p:cNvPicPr>
            <a:picLocks noChangeAspect="1"/>
          </p:cNvPicPr>
          <p:nvPr userDrawn="1"/>
        </p:nvPicPr>
        <p:blipFill rotWithShape="1">
          <a:blip r:embed="rId3"/>
          <a:srcRect t="16" b="16"/>
          <a:stretch/>
        </p:blipFill>
        <p:spPr>
          <a:xfrm>
            <a:off x="6705600" y="0"/>
            <a:ext cx="5486400" cy="6858000"/>
          </a:xfrm>
          <a:prstGeom prst="rect">
            <a:avLst/>
          </a:prstGeom>
        </p:spPr>
      </p:pic>
      <p:sp>
        <p:nvSpPr>
          <p:cNvPr id="4" name="Rectangle 3">
            <a:extLst>
              <a:ext uri="{FF2B5EF4-FFF2-40B4-BE49-F238E27FC236}">
                <a16:creationId xmlns:a16="http://schemas.microsoft.com/office/drawing/2014/main" id="{5F1171C1-596A-1D2F-A578-09EAFB6BE7CD}"/>
              </a:ext>
            </a:extLst>
          </p:cNvPr>
          <p:cNvSpPr/>
          <p:nvPr userDrawn="1"/>
        </p:nvSpPr>
        <p:spPr>
          <a:xfrm>
            <a:off x="0" y="-8937"/>
            <a:ext cx="1529751" cy="191501"/>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326893"/>
      </p:ext>
    </p:extLst>
  </p:cSld>
  <p:clrMapOvr>
    <a:masterClrMapping/>
  </p:clrMapOvr>
  <p:extLst>
    <p:ext uri="{DCECCB84-F9BA-43D5-87BE-67443E8EF086}">
      <p15:sldGuideLst xmlns:p15="http://schemas.microsoft.com/office/powerpoint/2012/main">
        <p15:guide id="1" orient="horz" pos="2160">
          <p15:clr>
            <a:srgbClr val="FBAE40"/>
          </p15:clr>
        </p15:guide>
        <p15:guide id="2" pos="4320">
          <p15:clr>
            <a:srgbClr val="FBAE40"/>
          </p15:clr>
        </p15:guide>
        <p15:guide id="3" pos="4152">
          <p15:clr>
            <a:srgbClr val="FBAE40"/>
          </p15:clr>
        </p15:guide>
        <p15:guide id="4">
          <p15:clr>
            <a:srgbClr val="FBAE40"/>
          </p15:clr>
        </p15:guide>
        <p15:guide id="5" pos="1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U FTC Split 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3BC0312-97E8-974C-95B5-AB4CA897A14F}"/>
              </a:ext>
            </a:extLst>
          </p:cNvPr>
          <p:cNvSpPr>
            <a:spLocks noGrp="1"/>
          </p:cNvSpPr>
          <p:nvPr>
            <p:ph type="body" sz="quarter" idx="15"/>
          </p:nvPr>
        </p:nvSpPr>
        <p:spPr>
          <a:xfrm>
            <a:off x="5892657" y="2120900"/>
            <a:ext cx="5735781" cy="3810000"/>
          </a:xfrm>
          <a:prstGeom prst="rect">
            <a:avLst/>
          </a:prstGeo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AF995B4-DCA1-C047-AAF8-2953C175B882}"/>
              </a:ext>
            </a:extLst>
          </p:cNvPr>
          <p:cNvCxnSpPr>
            <a:cxnSpLocks/>
          </p:cNvCxnSpPr>
          <p:nvPr userDrawn="1"/>
        </p:nvCxnSpPr>
        <p:spPr>
          <a:xfrm>
            <a:off x="5635336" y="6233945"/>
            <a:ext cx="628376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83A7398-0470-C440-BA04-073E73041488}"/>
              </a:ext>
            </a:extLst>
          </p:cNvPr>
          <p:cNvSpPr>
            <a:spLocks noGrp="1"/>
          </p:cNvSpPr>
          <p:nvPr>
            <p:ph type="title" hasCustomPrompt="1"/>
          </p:nvPr>
        </p:nvSpPr>
        <p:spPr>
          <a:xfrm>
            <a:off x="5895113" y="365125"/>
            <a:ext cx="5734050" cy="803275"/>
          </a:xfrm>
          <a:prstGeom prst="rect">
            <a:avLst/>
          </a:prstGeom>
        </p:spPr>
        <p:txBody>
          <a:bodyPr>
            <a:normAutofit/>
          </a:bodyPr>
          <a:lstStyle>
            <a:lvl1pPr>
              <a:defRPr sz="4000"/>
            </a:lvl1pPr>
          </a:lstStyle>
          <a:p>
            <a:r>
              <a:rPr lang="en-US"/>
              <a:t>Header Example</a:t>
            </a:r>
          </a:p>
        </p:txBody>
      </p:sp>
      <p:sp>
        <p:nvSpPr>
          <p:cNvPr id="21" name="Text Placeholder 21">
            <a:extLst>
              <a:ext uri="{FF2B5EF4-FFF2-40B4-BE49-F238E27FC236}">
                <a16:creationId xmlns:a16="http://schemas.microsoft.com/office/drawing/2014/main" id="{167966F6-092F-1242-922F-EFE91A99BA98}"/>
              </a:ext>
            </a:extLst>
          </p:cNvPr>
          <p:cNvSpPr>
            <a:spLocks noGrp="1"/>
          </p:cNvSpPr>
          <p:nvPr>
            <p:ph type="body" sz="quarter" idx="13" hasCustomPrompt="1"/>
          </p:nvPr>
        </p:nvSpPr>
        <p:spPr>
          <a:xfrm>
            <a:off x="5895113" y="1342022"/>
            <a:ext cx="5734050" cy="533078"/>
          </a:xfrm>
          <a:prstGeom prst="rect">
            <a:avLst/>
          </a:prstGeom>
        </p:spPr>
        <p:txBody>
          <a:bodyPr>
            <a:normAutofit/>
          </a:bodyPr>
          <a:lstStyle>
            <a:lvl1pPr marL="0" indent="0">
              <a:buNone/>
              <a:defRPr sz="2800" i="1"/>
            </a:lvl1pPr>
            <a:lvl2pPr marL="457200" indent="0">
              <a:buNone/>
              <a:defRPr/>
            </a:lvl2pPr>
          </a:lstStyle>
          <a:p>
            <a:pPr lvl="0"/>
            <a:r>
              <a:rPr lang="en-US"/>
              <a:t>Subtitle Example</a:t>
            </a:r>
          </a:p>
        </p:txBody>
      </p:sp>
      <p:pic>
        <p:nvPicPr>
          <p:cNvPr id="2" name="Picture 1">
            <a:extLst>
              <a:ext uri="{FF2B5EF4-FFF2-40B4-BE49-F238E27FC236}">
                <a16:creationId xmlns:a16="http://schemas.microsoft.com/office/drawing/2014/main" id="{31427D4B-1B34-4C03-304D-8452F590066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92117" y="6241313"/>
            <a:ext cx="2499883" cy="616687"/>
          </a:xfrm>
          <a:prstGeom prst="rect">
            <a:avLst/>
          </a:prstGeom>
        </p:spPr>
      </p:pic>
      <p:pic>
        <p:nvPicPr>
          <p:cNvPr id="9" name="Picture 8">
            <a:extLst>
              <a:ext uri="{FF2B5EF4-FFF2-40B4-BE49-F238E27FC236}">
                <a16:creationId xmlns:a16="http://schemas.microsoft.com/office/drawing/2014/main" id="{D593336E-6D37-E90B-E638-A96559B827F4}"/>
              </a:ext>
            </a:extLst>
          </p:cNvPr>
          <p:cNvPicPr>
            <a:picLocks noChangeAspect="1"/>
          </p:cNvPicPr>
          <p:nvPr userDrawn="1"/>
        </p:nvPicPr>
        <p:blipFill rotWithShape="1">
          <a:blip r:embed="rId3"/>
          <a:srcRect/>
          <a:stretch/>
        </p:blipFill>
        <p:spPr>
          <a:xfrm>
            <a:off x="0" y="0"/>
            <a:ext cx="5486400" cy="6858000"/>
          </a:xfrm>
          <a:prstGeom prst="rect">
            <a:avLst/>
          </a:prstGeom>
        </p:spPr>
      </p:pic>
      <p:sp>
        <p:nvSpPr>
          <p:cNvPr id="3" name="Rectangle 2">
            <a:extLst>
              <a:ext uri="{FF2B5EF4-FFF2-40B4-BE49-F238E27FC236}">
                <a16:creationId xmlns:a16="http://schemas.microsoft.com/office/drawing/2014/main" id="{2BF9C125-3BD3-F434-9EBD-730F9D6F4B51}"/>
              </a:ext>
            </a:extLst>
          </p:cNvPr>
          <p:cNvSpPr/>
          <p:nvPr userDrawn="1"/>
        </p:nvSpPr>
        <p:spPr>
          <a:xfrm>
            <a:off x="10662249" y="-1"/>
            <a:ext cx="1529751" cy="191501"/>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6797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15:clr>
            <a:srgbClr val="FBAE40"/>
          </p15:clr>
        </p15:guide>
        <p15:guide id="4" pos="7680">
          <p15:clr>
            <a:srgbClr val="FBAE40"/>
          </p15:clr>
        </p15:guide>
        <p15:guide id="5" pos="751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1A9EA09-618C-B24C-AD49-4A56C4E0E433}"/>
              </a:ext>
            </a:extLst>
          </p:cNvPr>
          <p:cNvSpPr>
            <a:spLocks noGrp="1"/>
          </p:cNvSpPr>
          <p:nvPr>
            <p:ph type="body" sz="quarter" idx="14"/>
          </p:nvPr>
        </p:nvSpPr>
        <p:spPr>
          <a:xfrm>
            <a:off x="838200" y="1825625"/>
            <a:ext cx="10515600" cy="4351338"/>
          </a:xfrm>
          <a:prstGeom prst="rect">
            <a:avLst/>
          </a:prstGeo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4B0F9A7-33B5-FE47-9BD6-C3201230D2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F0B098F0-364B-FB48-A81D-0766A23BDC1F}"/>
              </a:ext>
            </a:extLst>
          </p:cNvPr>
          <p:cNvPicPr>
            <a:picLocks noChangeAspect="1"/>
          </p:cNvPicPr>
          <p:nvPr userDrawn="1"/>
        </p:nvPicPr>
        <p:blipFill>
          <a:blip r:embed="rId2"/>
          <a:stretch>
            <a:fillRect/>
          </a:stretch>
        </p:blipFill>
        <p:spPr>
          <a:xfrm>
            <a:off x="10812113" y="6360269"/>
            <a:ext cx="806850" cy="373906"/>
          </a:xfrm>
          <a:prstGeom prst="rect">
            <a:avLst/>
          </a:prstGeom>
        </p:spPr>
      </p:pic>
      <p:sp>
        <p:nvSpPr>
          <p:cNvPr id="10" name="Rectangle 9">
            <a:extLst>
              <a:ext uri="{FF2B5EF4-FFF2-40B4-BE49-F238E27FC236}">
                <a16:creationId xmlns:a16="http://schemas.microsoft.com/office/drawing/2014/main" id="{71F22A86-23AB-3E46-83E5-0D6090C5CF4F}"/>
              </a:ext>
            </a:extLst>
          </p:cNvPr>
          <p:cNvSpPr/>
          <p:nvPr userDrawn="1"/>
        </p:nvSpPr>
        <p:spPr>
          <a:xfrm>
            <a:off x="10737046" y="620682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1">
            <a:extLst>
              <a:ext uri="{FF2B5EF4-FFF2-40B4-BE49-F238E27FC236}">
                <a16:creationId xmlns:a16="http://schemas.microsoft.com/office/drawing/2014/main" id="{3F8C2B64-BC14-DC4C-824E-70EA312457AE}"/>
              </a:ext>
            </a:extLst>
          </p:cNvPr>
          <p:cNvSpPr>
            <a:spLocks noGrp="1"/>
          </p:cNvSpPr>
          <p:nvPr>
            <p:ph type="body" sz="quarter" idx="13" hasCustomPrompt="1"/>
          </p:nvPr>
        </p:nvSpPr>
        <p:spPr>
          <a:xfrm>
            <a:off x="838200" y="1342022"/>
            <a:ext cx="10515600" cy="533078"/>
          </a:xfrm>
          <a:prstGeom prst="rect">
            <a:avLst/>
          </a:prstGeom>
        </p:spPr>
        <p:txBody>
          <a:bodyPr>
            <a:normAutofit/>
          </a:bodyPr>
          <a:lstStyle>
            <a:lvl1pPr marL="0" indent="0">
              <a:buNone/>
              <a:defRPr sz="3200" i="1"/>
            </a:lvl1pPr>
            <a:lvl2pPr marL="457200" indent="0">
              <a:buNone/>
              <a:defRPr/>
            </a:lvl2pPr>
          </a:lstStyle>
          <a:p>
            <a:pPr lvl="0"/>
            <a:r>
              <a:rPr lang="en-US"/>
              <a:t>Subtitle Example</a:t>
            </a:r>
          </a:p>
        </p:txBody>
      </p:sp>
      <p:sp>
        <p:nvSpPr>
          <p:cNvPr id="19" name="Slide Number Placeholder 4">
            <a:extLst>
              <a:ext uri="{FF2B5EF4-FFF2-40B4-BE49-F238E27FC236}">
                <a16:creationId xmlns:a16="http://schemas.microsoft.com/office/drawing/2014/main" id="{8EB23C9D-DED2-2D4C-8AD4-419E77AF66EE}"/>
              </a:ext>
            </a:extLst>
          </p:cNvPr>
          <p:cNvSpPr>
            <a:spLocks noGrp="1"/>
          </p:cNvSpPr>
          <p:nvPr>
            <p:ph type="sldNum" sz="quarter" idx="12"/>
          </p:nvPr>
        </p:nvSpPr>
        <p:spPr>
          <a:xfrm>
            <a:off x="11646770" y="6514400"/>
            <a:ext cx="381000" cy="273152"/>
          </a:xfrm>
          <a:prstGeom prst="rect">
            <a:avLst/>
          </a:prstGeo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20" name="Straight Connector 19">
            <a:extLst>
              <a:ext uri="{FF2B5EF4-FFF2-40B4-BE49-F238E27FC236}">
                <a16:creationId xmlns:a16="http://schemas.microsoft.com/office/drawing/2014/main" id="{7954E1F4-6BB6-214F-B071-E0AB21D186D9}"/>
              </a:ext>
            </a:extLst>
          </p:cNvPr>
          <p:cNvCxnSpPr>
            <a:cxnSpLocks/>
          </p:cNvCxnSpPr>
          <p:nvPr userDrawn="1"/>
        </p:nvCxnSpPr>
        <p:spPr>
          <a:xfrm>
            <a:off x="228600" y="6233945"/>
            <a:ext cx="10314709"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0B9FC34-8106-1C17-E664-DF3B3D852D4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1594349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RST + FTC Logos">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1A9EA09-618C-B24C-AD49-4A56C4E0E433}"/>
              </a:ext>
            </a:extLst>
          </p:cNvPr>
          <p:cNvSpPr>
            <a:spLocks noGrp="1"/>
          </p:cNvSpPr>
          <p:nvPr>
            <p:ph type="body" sz="quarter" idx="14"/>
          </p:nvPr>
        </p:nvSpPr>
        <p:spPr>
          <a:xfrm>
            <a:off x="246404" y="1070428"/>
            <a:ext cx="11699193" cy="4860472"/>
          </a:xfrm>
        </p:spPr>
        <p:txBody>
          <a:bodyPr>
            <a:normAutofit/>
          </a:bodyPr>
          <a:lstStyle>
            <a:lvl1pPr>
              <a:defRPr sz="1800" b="0" i="0"/>
            </a:lvl1pPr>
            <a:lvl2pPr>
              <a:defRPr sz="1400" b="0" i="0"/>
            </a:lvl2pPr>
            <a:lvl3pPr>
              <a:defRPr sz="1200" b="0" i="0"/>
            </a:lvl3pPr>
            <a:lvl4pPr>
              <a:defRPr sz="1100" b="0" i="0"/>
            </a:lvl4pPr>
            <a:lvl5pPr>
              <a:defRPr sz="1100"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4B0F9A7-33B5-FE47-9BD6-C3201230D2D7}"/>
              </a:ext>
            </a:extLst>
          </p:cNvPr>
          <p:cNvSpPr>
            <a:spLocks noGrp="1"/>
          </p:cNvSpPr>
          <p:nvPr>
            <p:ph type="title"/>
          </p:nvPr>
        </p:nvSpPr>
        <p:spPr/>
        <p:txBody>
          <a:bodyPr>
            <a:noAutofit/>
          </a:bodyPr>
          <a:lstStyle>
            <a:lvl1pPr>
              <a:defRPr sz="2800" b="1" i="0"/>
            </a:lvl1pPr>
          </a:lstStyle>
          <a:p>
            <a:r>
              <a:rPr lang="en-US"/>
              <a:t>Click to edit Master title style</a:t>
            </a:r>
          </a:p>
        </p:txBody>
      </p:sp>
      <p:sp>
        <p:nvSpPr>
          <p:cNvPr id="4" name="Slide Number Placeholder 5">
            <a:extLst>
              <a:ext uri="{FF2B5EF4-FFF2-40B4-BE49-F238E27FC236}">
                <a16:creationId xmlns:a16="http://schemas.microsoft.com/office/drawing/2014/main" id="{05952971-F245-C14A-8A48-6247D6FF5B1B}"/>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000">
                <a:solidFill>
                  <a:schemeClr val="tx1"/>
                </a:solidFill>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2848102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FIRST Title 1">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10DFA8FA-87E3-CBA8-A168-D241080238D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26686"/>
          <a:stretch/>
        </p:blipFill>
        <p:spPr>
          <a:xfrm>
            <a:off x="3092" y="-49620"/>
            <a:ext cx="12188908" cy="6383045"/>
          </a:xfrm>
          <a:prstGeom prst="rect">
            <a:avLst/>
          </a:prstGeom>
        </p:spPr>
      </p:pic>
      <p:pic>
        <p:nvPicPr>
          <p:cNvPr id="14" name="Picture 13" descr="Logo&#10;&#10;Description automatically generated">
            <a:extLst>
              <a:ext uri="{FF2B5EF4-FFF2-40B4-BE49-F238E27FC236}">
                <a16:creationId xmlns:a16="http://schemas.microsoft.com/office/drawing/2014/main" id="{614E6A73-8627-2A49-4FD0-E72F4C1142D3}"/>
              </a:ext>
            </a:extLst>
          </p:cNvPr>
          <p:cNvPicPr>
            <a:picLocks noChangeAspect="1"/>
          </p:cNvPicPr>
          <p:nvPr userDrawn="1"/>
        </p:nvPicPr>
        <p:blipFill>
          <a:blip r:embed="rId4"/>
          <a:stretch>
            <a:fillRect/>
          </a:stretch>
        </p:blipFill>
        <p:spPr>
          <a:xfrm>
            <a:off x="7053479" y="5768134"/>
            <a:ext cx="1231395" cy="571432"/>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316EDC56-0A77-6656-A2CF-8D9123D152A0}"/>
              </a:ext>
            </a:extLst>
          </p:cNvPr>
          <p:cNvPicPr>
            <a:picLocks noChangeAspect="1"/>
          </p:cNvPicPr>
          <p:nvPr userDrawn="1"/>
        </p:nvPicPr>
        <p:blipFill>
          <a:blip r:embed="rId5"/>
          <a:stretch>
            <a:fillRect/>
          </a:stretch>
        </p:blipFill>
        <p:spPr>
          <a:xfrm>
            <a:off x="8792110" y="5780039"/>
            <a:ext cx="1390713" cy="565040"/>
          </a:xfrm>
          <a:prstGeom prst="rect">
            <a:avLst/>
          </a:prstGeom>
        </p:spPr>
      </p:pic>
      <p:pic>
        <p:nvPicPr>
          <p:cNvPr id="18" name="Picture 17" descr="Logo&#10;&#10;Description automatically generated">
            <a:extLst>
              <a:ext uri="{FF2B5EF4-FFF2-40B4-BE49-F238E27FC236}">
                <a16:creationId xmlns:a16="http://schemas.microsoft.com/office/drawing/2014/main" id="{1E56B557-FB65-CEDB-E02F-8F1BC660A7BD}"/>
              </a:ext>
            </a:extLst>
          </p:cNvPr>
          <p:cNvPicPr>
            <a:picLocks noChangeAspect="1"/>
          </p:cNvPicPr>
          <p:nvPr userDrawn="1"/>
        </p:nvPicPr>
        <p:blipFill>
          <a:blip r:embed="rId6"/>
          <a:stretch>
            <a:fillRect/>
          </a:stretch>
        </p:blipFill>
        <p:spPr>
          <a:xfrm>
            <a:off x="5703110" y="5734336"/>
            <a:ext cx="843133" cy="592697"/>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696E18AC-554C-F437-0E8F-6684D022C9D9}"/>
              </a:ext>
            </a:extLst>
          </p:cNvPr>
          <p:cNvPicPr>
            <a:picLocks noChangeAspect="1"/>
          </p:cNvPicPr>
          <p:nvPr userDrawn="1"/>
        </p:nvPicPr>
        <p:blipFill>
          <a:blip r:embed="rId7"/>
          <a:stretch>
            <a:fillRect/>
          </a:stretch>
        </p:blipFill>
        <p:spPr>
          <a:xfrm>
            <a:off x="2415608" y="5746865"/>
            <a:ext cx="2245385" cy="586560"/>
          </a:xfrm>
          <a:prstGeom prst="rect">
            <a:avLst/>
          </a:prstGeom>
        </p:spPr>
      </p:pic>
      <p:cxnSp>
        <p:nvCxnSpPr>
          <p:cNvPr id="22" name="Straight Connector 21">
            <a:extLst>
              <a:ext uri="{FF2B5EF4-FFF2-40B4-BE49-F238E27FC236}">
                <a16:creationId xmlns:a16="http://schemas.microsoft.com/office/drawing/2014/main" id="{CB80049A-9F2F-35C0-1F03-FD09CB03E2DB}"/>
              </a:ext>
            </a:extLst>
          </p:cNvPr>
          <p:cNvCxnSpPr/>
          <p:nvPr userDrawn="1"/>
        </p:nvCxnSpPr>
        <p:spPr>
          <a:xfrm>
            <a:off x="5129336" y="5608318"/>
            <a:ext cx="0" cy="84473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0374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ue FIRST EDU">
    <p:bg>
      <p:bgPr>
        <a:solidFill>
          <a:srgbClr val="24409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E8C2D4-E799-E54A-8E7B-5F629DD086F2}"/>
              </a:ext>
            </a:extLst>
          </p:cNvPr>
          <p:cNvSpPr>
            <a:spLocks noGrp="1"/>
          </p:cNvSpPr>
          <p:nvPr>
            <p:ph type="ctrTitle" hasCustomPrompt="1"/>
          </p:nvPr>
        </p:nvSpPr>
        <p:spPr>
          <a:xfrm>
            <a:off x="1047749" y="2122657"/>
            <a:ext cx="10096499" cy="971671"/>
          </a:xfrm>
        </p:spPr>
        <p:txBody>
          <a:bodyPr anchor="b"/>
          <a:lstStyle>
            <a:lvl1pPr algn="ctr">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D837C12A-4DC6-8642-8A4E-3D4EE09EFF7B}"/>
              </a:ext>
            </a:extLst>
          </p:cNvPr>
          <p:cNvSpPr>
            <a:spLocks noGrp="1"/>
          </p:cNvSpPr>
          <p:nvPr>
            <p:ph type="subTitle" idx="1" hasCustomPrompt="1"/>
          </p:nvPr>
        </p:nvSpPr>
        <p:spPr>
          <a:xfrm>
            <a:off x="1047749" y="3186403"/>
            <a:ext cx="10096499" cy="541338"/>
          </a:xfrm>
        </p:spPr>
        <p:txBody>
          <a:bodyPr>
            <a:normAutofit/>
          </a:bodyPr>
          <a:lstStyle>
            <a:lvl1pPr marL="0" indent="0" algn="ctr">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2" name="TextBox 1">
            <a:extLst>
              <a:ext uri="{FF2B5EF4-FFF2-40B4-BE49-F238E27FC236}">
                <a16:creationId xmlns:a16="http://schemas.microsoft.com/office/drawing/2014/main" id="{553FC419-5618-B859-ED29-D9C90DF62338}"/>
              </a:ext>
            </a:extLst>
          </p:cNvPr>
          <p:cNvSpPr txBox="1"/>
          <p:nvPr userDrawn="1"/>
        </p:nvSpPr>
        <p:spPr>
          <a:xfrm>
            <a:off x="5700386" y="6119208"/>
            <a:ext cx="2514600" cy="523220"/>
          </a:xfrm>
          <a:prstGeom prst="rect">
            <a:avLst/>
          </a:prstGeom>
          <a:noFill/>
        </p:spPr>
        <p:txBody>
          <a:bodyPr wrap="square" rtlCol="0">
            <a:spAutoFit/>
          </a:bodyPr>
          <a:lstStyle/>
          <a:p>
            <a:pPr algn="ctr"/>
            <a:r>
              <a:rPr lang="en-US" sz="2800">
                <a:solidFill>
                  <a:schemeClr val="bg1"/>
                </a:solidFill>
                <a:latin typeface="Roboto" panose="02000000000000000000" pitchFamily="2" charset="0"/>
                <a:ea typeface="Roboto" panose="02000000000000000000" pitchFamily="2" charset="0"/>
                <a:cs typeface="Roboto" panose="02000000000000000000" pitchFamily="2" charset="0"/>
              </a:rPr>
              <a:t>EDUCATION</a:t>
            </a:r>
          </a:p>
        </p:txBody>
      </p:sp>
      <p:pic>
        <p:nvPicPr>
          <p:cNvPr id="3" name="Picture 2" descr="A picture containing text, clipart&#10;&#10;Description automatically generated">
            <a:extLst>
              <a:ext uri="{FF2B5EF4-FFF2-40B4-BE49-F238E27FC236}">
                <a16:creationId xmlns:a16="http://schemas.microsoft.com/office/drawing/2014/main" id="{CBA4578F-9E74-B2C3-EE85-CCCCE92D20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253471" y="6161741"/>
            <a:ext cx="1679946" cy="438852"/>
          </a:xfrm>
          <a:prstGeom prst="rect">
            <a:avLst/>
          </a:prstGeom>
        </p:spPr>
      </p:pic>
    </p:spTree>
    <p:extLst>
      <p:ext uri="{BB962C8B-B14F-4D97-AF65-F5344CB8AC3E}">
        <p14:creationId xmlns:p14="http://schemas.microsoft.com/office/powerpoint/2010/main" val="1805501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s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9C3F39-FA70-B54E-89CF-E5518F4B4265}"/>
              </a:ext>
            </a:extLst>
          </p:cNvPr>
          <p:cNvPicPr>
            <a:picLocks noChangeAspect="1"/>
          </p:cNvPicPr>
          <p:nvPr userDrawn="1"/>
        </p:nvPicPr>
        <p:blipFill rotWithShape="1">
          <a:blip r:embed="rId3"/>
          <a:srcRect t="5411" b="5511"/>
          <a:stretch/>
        </p:blipFill>
        <p:spPr>
          <a:xfrm>
            <a:off x="15240" y="43613"/>
            <a:ext cx="12161520" cy="6770774"/>
          </a:xfrm>
          <a:prstGeom prst="rect">
            <a:avLst/>
          </a:prstGeom>
        </p:spPr>
      </p:pic>
      <p:sp>
        <p:nvSpPr>
          <p:cNvPr id="18" name="Text Placeholder 17">
            <a:extLst>
              <a:ext uri="{FF2B5EF4-FFF2-40B4-BE49-F238E27FC236}">
                <a16:creationId xmlns:a16="http://schemas.microsoft.com/office/drawing/2014/main" id="{1D6162E8-2634-634D-A4D8-D6F8CBEEB65E}"/>
              </a:ext>
            </a:extLst>
          </p:cNvPr>
          <p:cNvSpPr>
            <a:spLocks noGrp="1"/>
          </p:cNvSpPr>
          <p:nvPr>
            <p:ph type="body" sz="quarter" idx="10"/>
          </p:nvPr>
        </p:nvSpPr>
        <p:spPr>
          <a:xfrm>
            <a:off x="470704" y="2887221"/>
            <a:ext cx="11250591" cy="968985"/>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000" b="0" i="0" kern="1200" spc="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2" name="Title 1">
            <a:extLst>
              <a:ext uri="{FF2B5EF4-FFF2-40B4-BE49-F238E27FC236}">
                <a16:creationId xmlns:a16="http://schemas.microsoft.com/office/drawing/2014/main" id="{E3C9D36C-B1A2-2947-B841-94D0162F560F}"/>
              </a:ext>
            </a:extLst>
          </p:cNvPr>
          <p:cNvSpPr>
            <a:spLocks noGrp="1"/>
          </p:cNvSpPr>
          <p:nvPr>
            <p:ph type="title"/>
          </p:nvPr>
        </p:nvSpPr>
        <p:spPr>
          <a:xfrm>
            <a:off x="470704" y="1137428"/>
            <a:ext cx="11250592" cy="1550148"/>
          </a:xfrm>
        </p:spPr>
        <p:txBody>
          <a:bodyPr anchor="b" anchorCtr="0"/>
          <a:lstStyle>
            <a:lvl1pPr algn="ctr" defTabSz="914400" rtl="0" eaLnBrk="1" latinLnBrk="0" hangingPunct="1">
              <a:lnSpc>
                <a:spcPct val="90000"/>
              </a:lnSpc>
              <a:spcBef>
                <a:spcPct val="0"/>
              </a:spcBef>
              <a:buNone/>
              <a:defRPr lang="en-US" sz="4000" b="1" i="0" u="none" kern="1200" cap="none" spc="10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24" name="Slide Number Placeholder 5">
            <a:extLst>
              <a:ext uri="{FF2B5EF4-FFF2-40B4-BE49-F238E27FC236}">
                <a16:creationId xmlns:a16="http://schemas.microsoft.com/office/drawing/2014/main" id="{555EACDE-4E19-C14C-BE25-28281F079F9B}"/>
              </a:ext>
            </a:extLst>
          </p:cNvPr>
          <p:cNvSpPr>
            <a:spLocks noGrp="1"/>
          </p:cNvSpPr>
          <p:nvPr>
            <p:ph type="sldNum" sz="quarter" idx="4"/>
          </p:nvPr>
        </p:nvSpPr>
        <p:spPr>
          <a:xfrm>
            <a:off x="4724400" y="6510460"/>
            <a:ext cx="2743200" cy="243673"/>
          </a:xfrm>
          <a:prstGeom prst="rect">
            <a:avLst/>
          </a:prstGeom>
        </p:spPr>
        <p:txBody>
          <a:bodyPr vert="horz" lIns="91440" tIns="45720" rIns="91440" bIns="45720" rtlCol="0" anchor="ctr"/>
          <a:lstStyle>
            <a:lvl1pPr algn="ctr">
              <a:defRPr lang="en-US" sz="1100" b="0" i="0" kern="1200" smtClean="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968193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IRST no subhea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7466F-6356-D84F-B7FB-CCBC8F6BDEB9}"/>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5BBE96D-B6EB-B042-B44D-74FBD6A83980}"/>
              </a:ext>
            </a:extLst>
          </p:cNvPr>
          <p:cNvCxnSpPr>
            <a:cxnSpLocks/>
          </p:cNvCxnSpPr>
          <p:nvPr userDrawn="1"/>
        </p:nvCxnSpPr>
        <p:spPr>
          <a:xfrm>
            <a:off x="0" y="6163056"/>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a:extLst>
              <a:ext uri="{FF2B5EF4-FFF2-40B4-BE49-F238E27FC236}">
                <a16:creationId xmlns:a16="http://schemas.microsoft.com/office/drawing/2014/main" id="{BE51C720-860F-AB44-9236-68E2E749C76C}"/>
              </a:ext>
            </a:extLst>
          </p:cNvPr>
          <p:cNvSpPr>
            <a:spLocks noGrp="1"/>
          </p:cNvSpPr>
          <p:nvPr>
            <p:ph type="title"/>
          </p:nvPr>
        </p:nvSpPr>
        <p:spPr>
          <a:xfrm>
            <a:off x="301752" y="274320"/>
            <a:ext cx="11690168" cy="548640"/>
          </a:xfrm>
          <a:prstGeom prst="rect">
            <a:avLst/>
          </a:prstGeom>
        </p:spPr>
        <p:txBody>
          <a:bodyPr vert="horz" lIns="0" tIns="0" rIns="0" bIns="0" rtlCol="0" anchor="t" anchorCtr="0">
            <a:noAutofit/>
          </a:bodyPr>
          <a:lstStyle>
            <a:lvl1pPr>
              <a:defRPr b="1" i="0"/>
            </a:lvl1pPr>
          </a:lstStyle>
          <a:p>
            <a:r>
              <a:rPr lang="en-US"/>
              <a:t>This is a Title Example</a:t>
            </a:r>
          </a:p>
        </p:txBody>
      </p:sp>
      <p:sp>
        <p:nvSpPr>
          <p:cNvPr id="9" name="Content Placeholder 5">
            <a:extLst>
              <a:ext uri="{FF2B5EF4-FFF2-40B4-BE49-F238E27FC236}">
                <a16:creationId xmlns:a16="http://schemas.microsoft.com/office/drawing/2014/main" id="{3DFE93C3-0DB5-0F4D-9B8C-4D95F55288D3}"/>
              </a:ext>
            </a:extLst>
          </p:cNvPr>
          <p:cNvSpPr>
            <a:spLocks noGrp="1"/>
          </p:cNvSpPr>
          <p:nvPr>
            <p:ph sz="quarter" idx="10"/>
          </p:nvPr>
        </p:nvSpPr>
        <p:spPr>
          <a:xfrm>
            <a:off x="301752" y="1097280"/>
            <a:ext cx="11690168" cy="5097715"/>
          </a:xfrm>
        </p:spPr>
        <p:txBody>
          <a:bodyPr/>
          <a:lstStyle>
            <a:lvl1pPr>
              <a:lnSpc>
                <a:spcPct val="100000"/>
              </a:lnSpc>
              <a:defRPr b="1" i="0"/>
            </a:lvl1pPr>
            <a:lvl2pPr>
              <a:defRPr b="0" i="0"/>
            </a:lvl2pPr>
            <a:lvl3pPr>
              <a:defRPr b="0" i="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03577034"/>
      </p:ext>
    </p:extLst>
  </p:cSld>
  <p:clrMapOvr>
    <a:masterClrMapping/>
  </p:clrMapOvr>
  <p:extLst>
    <p:ext uri="{DCECCB84-F9BA-43D5-87BE-67443E8EF086}">
      <p15:sldGuideLst xmlns:p15="http://schemas.microsoft.com/office/powerpoint/2012/main">
        <p15:guide id="1" orient="horz" pos="2160">
          <p15:clr>
            <a:srgbClr val="FBAE40"/>
          </p15:clr>
        </p15:guide>
        <p15:guide id="2" pos="7680">
          <p15:clr>
            <a:srgbClr val="FBAE40"/>
          </p15:clr>
        </p15:guide>
        <p15:guide id="3" pos="7512">
          <p15:clr>
            <a:srgbClr val="FBAE40"/>
          </p15:clr>
        </p15:guide>
        <p15:guide id="4">
          <p15:clr>
            <a:srgbClr val="FBAE40"/>
          </p15:clr>
        </p15:guide>
        <p15:guide id="5" pos="1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 subhead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98583A-4B83-4E47-8EBA-A10BF9917FDB}"/>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5BBE96D-B6EB-B042-B44D-74FBD6A83980}"/>
              </a:ext>
            </a:extLst>
          </p:cNvPr>
          <p:cNvCxnSpPr>
            <a:cxnSpLocks/>
          </p:cNvCxnSpPr>
          <p:nvPr userDrawn="1"/>
        </p:nvCxnSpPr>
        <p:spPr>
          <a:xfrm>
            <a:off x="0" y="6163056"/>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5">
            <a:extLst>
              <a:ext uri="{FF2B5EF4-FFF2-40B4-BE49-F238E27FC236}">
                <a16:creationId xmlns:a16="http://schemas.microsoft.com/office/drawing/2014/main" id="{D2AE98DE-0F32-C145-AA99-0805308CD1E0}"/>
              </a:ext>
            </a:extLst>
          </p:cNvPr>
          <p:cNvSpPr>
            <a:spLocks noGrp="1"/>
          </p:cNvSpPr>
          <p:nvPr>
            <p:ph sz="quarter" idx="10"/>
          </p:nvPr>
        </p:nvSpPr>
        <p:spPr>
          <a:xfrm>
            <a:off x="301752" y="1461854"/>
            <a:ext cx="11636248" cy="4503989"/>
          </a:xfrm>
        </p:spPr>
        <p:txBody>
          <a:bodyPr/>
          <a:lstStyle>
            <a:lvl1pPr>
              <a:defRPr sz="1800" b="0" i="0">
                <a:solidFill>
                  <a:schemeClr val="tx1"/>
                </a:solidFill>
              </a:defRPr>
            </a:lvl1pPr>
            <a:lvl2pPr>
              <a:defRPr b="0" i="0"/>
            </a:lvl2pPr>
            <a:lvl3pPr>
              <a:defRPr b="0" i="0"/>
            </a:lvl3pPr>
          </a:lstStyle>
          <a:p>
            <a:pPr lvl="0"/>
            <a:r>
              <a:rPr lang="en-US"/>
              <a:t>Edit Master text styles</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E642ECFD-1736-1344-BEE8-4ECB734AD86B}"/>
              </a:ext>
            </a:extLst>
          </p:cNvPr>
          <p:cNvSpPr>
            <a:spLocks noGrp="1"/>
          </p:cNvSpPr>
          <p:nvPr>
            <p:ph type="body" sz="quarter" idx="11" hasCustomPrompt="1"/>
          </p:nvPr>
        </p:nvSpPr>
        <p:spPr>
          <a:xfrm>
            <a:off x="301752" y="1097280"/>
            <a:ext cx="11636248" cy="363220"/>
          </a:xfrm>
        </p:spPr>
        <p:txBody>
          <a:bodyPr/>
          <a:lstStyle>
            <a:lvl1pPr>
              <a:lnSpc>
                <a:spcPct val="100000"/>
              </a:lnSpc>
              <a:defRPr lang="en-US" sz="2000" b="1" i="0" kern="1200" dirty="0">
                <a:solidFill>
                  <a:srgbClr val="0066B3"/>
                </a:solidFill>
                <a:latin typeface="Roboto" panose="02000000000000000000" pitchFamily="2" charset="0"/>
                <a:ea typeface="Roboto" panose="02000000000000000000" pitchFamily="2" charset="0"/>
                <a:cs typeface="Helvetica Neue" panose="02000503000000020004" pitchFamily="2"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Subtitle</a:t>
            </a:r>
          </a:p>
        </p:txBody>
      </p:sp>
      <p:sp>
        <p:nvSpPr>
          <p:cNvPr id="8" name="Title Placeholder 1">
            <a:extLst>
              <a:ext uri="{FF2B5EF4-FFF2-40B4-BE49-F238E27FC236}">
                <a16:creationId xmlns:a16="http://schemas.microsoft.com/office/drawing/2014/main" id="{23127AC4-E75F-4D4E-ACCD-13428282601D}"/>
              </a:ext>
            </a:extLst>
          </p:cNvPr>
          <p:cNvSpPr>
            <a:spLocks noGrp="1"/>
          </p:cNvSpPr>
          <p:nvPr>
            <p:ph type="title"/>
          </p:nvPr>
        </p:nvSpPr>
        <p:spPr>
          <a:xfrm>
            <a:off x="301752" y="274320"/>
            <a:ext cx="11690168" cy="548640"/>
          </a:xfrm>
          <a:prstGeom prst="rect">
            <a:avLst/>
          </a:prstGeom>
        </p:spPr>
        <p:txBody>
          <a:bodyPr vert="horz" lIns="0" tIns="0" rIns="0" bIns="0" rtlCol="0" anchor="t" anchorCtr="0">
            <a:noAutofit/>
          </a:bodyPr>
          <a:lstStyle>
            <a:lvl1pPr>
              <a:defRPr b="1" i="0"/>
            </a:lvl1pPr>
          </a:lstStyle>
          <a:p>
            <a:r>
              <a:rPr lang="en-US"/>
              <a:t>This is a Title Example</a:t>
            </a:r>
          </a:p>
        </p:txBody>
      </p:sp>
    </p:spTree>
    <p:extLst>
      <p:ext uri="{BB962C8B-B14F-4D97-AF65-F5344CB8AC3E}">
        <p14:creationId xmlns:p14="http://schemas.microsoft.com/office/powerpoint/2010/main" val="1182744249"/>
      </p:ext>
    </p:extLst>
  </p:cSld>
  <p:clrMapOvr>
    <a:masterClrMapping/>
  </p:clrMapOvr>
  <p:extLst>
    <p:ext uri="{DCECCB84-F9BA-43D5-87BE-67443E8EF086}">
      <p15:sldGuideLst xmlns:p15="http://schemas.microsoft.com/office/powerpoint/2012/main">
        <p15:guide id="1" orient="horz" pos="2160">
          <p15:clr>
            <a:srgbClr val="FBAE40"/>
          </p15:clr>
        </p15:guide>
        <p15:guide id="2" pos="7680">
          <p15:clr>
            <a:srgbClr val="FBAE40"/>
          </p15:clr>
        </p15:guide>
        <p15:guide id="3" pos="7512">
          <p15:clr>
            <a:srgbClr val="FBAE40"/>
          </p15:clr>
        </p15:guide>
        <p15:guide id="4">
          <p15:clr>
            <a:srgbClr val="FBAE40"/>
          </p15:clr>
        </p15:guide>
        <p15:guide id="5" pos="1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09A88D-208C-7B4B-BC41-65F268660B77}"/>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771A325-4B68-1E4B-B198-C1AEED58454D}"/>
              </a:ext>
            </a:extLst>
          </p:cNvPr>
          <p:cNvCxnSpPr>
            <a:cxnSpLocks/>
          </p:cNvCxnSpPr>
          <p:nvPr userDrawn="1"/>
        </p:nvCxnSpPr>
        <p:spPr>
          <a:xfrm>
            <a:off x="0" y="6163056"/>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a:extLst>
              <a:ext uri="{FF2B5EF4-FFF2-40B4-BE49-F238E27FC236}">
                <a16:creationId xmlns:a16="http://schemas.microsoft.com/office/drawing/2014/main" id="{B2235DEE-D4F1-F44A-B998-4B68D59043F2}"/>
              </a:ext>
            </a:extLst>
          </p:cNvPr>
          <p:cNvSpPr>
            <a:spLocks noGrp="1"/>
          </p:cNvSpPr>
          <p:nvPr>
            <p:ph type="title"/>
          </p:nvPr>
        </p:nvSpPr>
        <p:spPr>
          <a:xfrm>
            <a:off x="301752" y="274320"/>
            <a:ext cx="11685809" cy="548640"/>
          </a:xfrm>
          <a:prstGeom prst="rect">
            <a:avLst/>
          </a:prstGeom>
        </p:spPr>
        <p:txBody>
          <a:bodyPr vert="horz" lIns="0" tIns="0" rIns="0" bIns="0" rtlCol="0" anchor="t" anchorCtr="0">
            <a:noAutofit/>
          </a:bodyPr>
          <a:lstStyle>
            <a:lvl1pPr>
              <a:defRPr b="1" i="0"/>
            </a:lvl1pPr>
          </a:lstStyle>
          <a:p>
            <a:r>
              <a:rPr lang="en-US"/>
              <a:t>This is a Title Example</a:t>
            </a:r>
          </a:p>
        </p:txBody>
      </p:sp>
    </p:spTree>
    <p:extLst>
      <p:ext uri="{BB962C8B-B14F-4D97-AF65-F5344CB8AC3E}">
        <p14:creationId xmlns:p14="http://schemas.microsoft.com/office/powerpoint/2010/main" val="438560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CC6A-A711-C5C7-EFAE-EB4F9CEEDC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6315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5C9B86-8744-4846-809E-F794141FCB2F}"/>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771A325-4B68-1E4B-B198-C1AEED58454D}"/>
              </a:ext>
            </a:extLst>
          </p:cNvPr>
          <p:cNvCxnSpPr>
            <a:cxnSpLocks/>
          </p:cNvCxnSpPr>
          <p:nvPr userDrawn="1"/>
        </p:nvCxnSpPr>
        <p:spPr>
          <a:xfrm>
            <a:off x="0" y="6163056"/>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a:extLst>
              <a:ext uri="{FF2B5EF4-FFF2-40B4-BE49-F238E27FC236}">
                <a16:creationId xmlns:a16="http://schemas.microsoft.com/office/drawing/2014/main" id="{B2235DEE-D4F1-F44A-B998-4B68D59043F2}"/>
              </a:ext>
            </a:extLst>
          </p:cNvPr>
          <p:cNvSpPr>
            <a:spLocks noGrp="1"/>
          </p:cNvSpPr>
          <p:nvPr>
            <p:ph type="title"/>
          </p:nvPr>
        </p:nvSpPr>
        <p:spPr>
          <a:xfrm>
            <a:off x="301752" y="274320"/>
            <a:ext cx="11685809" cy="548640"/>
          </a:xfrm>
          <a:prstGeom prst="rect">
            <a:avLst/>
          </a:prstGeom>
        </p:spPr>
        <p:txBody>
          <a:bodyPr vert="horz" lIns="0" tIns="0" rIns="0" bIns="0" rtlCol="0" anchor="t" anchorCtr="0">
            <a:noAutofit/>
          </a:bodyPr>
          <a:lstStyle>
            <a:lvl1pPr>
              <a:defRPr b="1" i="0"/>
            </a:lvl1pPr>
          </a:lstStyle>
          <a:p>
            <a:r>
              <a:rPr lang="en-US"/>
              <a:t>This is a Title Example</a:t>
            </a:r>
          </a:p>
        </p:txBody>
      </p:sp>
      <p:sp>
        <p:nvSpPr>
          <p:cNvPr id="4" name="Text Placeholder 2">
            <a:extLst>
              <a:ext uri="{FF2B5EF4-FFF2-40B4-BE49-F238E27FC236}">
                <a16:creationId xmlns:a16="http://schemas.microsoft.com/office/drawing/2014/main" id="{2A99001F-2B33-7449-8DE5-54F5CA96C8C1}"/>
              </a:ext>
            </a:extLst>
          </p:cNvPr>
          <p:cNvSpPr>
            <a:spLocks noGrp="1"/>
          </p:cNvSpPr>
          <p:nvPr>
            <p:ph type="body" sz="quarter" idx="11" hasCustomPrompt="1"/>
          </p:nvPr>
        </p:nvSpPr>
        <p:spPr>
          <a:xfrm>
            <a:off x="301752" y="1097279"/>
            <a:ext cx="11636248" cy="1003369"/>
          </a:xfrm>
        </p:spPr>
        <p:txBody>
          <a:bodyPr/>
          <a:lstStyle>
            <a:lvl1pPr>
              <a:lnSpc>
                <a:spcPct val="100000"/>
              </a:lnSpc>
              <a:defRPr lang="en-US" sz="2000" b="1" i="0" kern="1200" dirty="0">
                <a:solidFill>
                  <a:srgbClr val="0066B3"/>
                </a:solidFill>
                <a:latin typeface="Roboto" panose="02000000000000000000" pitchFamily="2" charset="0"/>
                <a:ea typeface="Roboto" panose="02000000000000000000" pitchFamily="2" charset="0"/>
                <a:cs typeface="Helvetica Neue" panose="02000503000000020004" pitchFamily="2"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Subtitle</a:t>
            </a:r>
          </a:p>
        </p:txBody>
      </p:sp>
    </p:spTree>
    <p:extLst>
      <p:ext uri="{BB962C8B-B14F-4D97-AF65-F5344CB8AC3E}">
        <p14:creationId xmlns:p14="http://schemas.microsoft.com/office/powerpoint/2010/main" val="3608404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Footer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71A325-4B68-1E4B-B198-C1AEED58454D}"/>
              </a:ext>
            </a:extLst>
          </p:cNvPr>
          <p:cNvCxnSpPr>
            <a:cxnSpLocks/>
          </p:cNvCxnSpPr>
          <p:nvPr userDrawn="1"/>
        </p:nvCxnSpPr>
        <p:spPr>
          <a:xfrm>
            <a:off x="0" y="6163056"/>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277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20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CAC668F-ABCD-E24B-92C1-F408F52296EA}"/>
              </a:ext>
            </a:extLst>
          </p:cNvPr>
          <p:cNvPicPr>
            <a:picLocks noChangeAspect="1"/>
          </p:cNvPicPr>
          <p:nvPr userDrawn="1"/>
        </p:nvPicPr>
        <p:blipFill>
          <a:blip r:embed="rId2"/>
          <a:stretch>
            <a:fillRect/>
          </a:stretch>
        </p:blipFill>
        <p:spPr>
          <a:xfrm>
            <a:off x="9827488" y="903818"/>
            <a:ext cx="2159000" cy="1130300"/>
          </a:xfrm>
          <a:prstGeom prst="rect">
            <a:avLst/>
          </a:prstGeom>
        </p:spPr>
      </p:pic>
      <p:sp>
        <p:nvSpPr>
          <p:cNvPr id="7" name="Title 1">
            <a:extLst>
              <a:ext uri="{FF2B5EF4-FFF2-40B4-BE49-F238E27FC236}">
                <a16:creationId xmlns:a16="http://schemas.microsoft.com/office/drawing/2014/main" id="{0D314A0F-2184-F244-9EC0-7C5FD69974F0}"/>
              </a:ext>
            </a:extLst>
          </p:cNvPr>
          <p:cNvSpPr>
            <a:spLocks noGrp="1"/>
          </p:cNvSpPr>
          <p:nvPr>
            <p:ph type="ctrTitle" hasCustomPrompt="1"/>
          </p:nvPr>
        </p:nvSpPr>
        <p:spPr>
          <a:xfrm>
            <a:off x="1047749" y="1354667"/>
            <a:ext cx="10096499" cy="2895600"/>
          </a:xfrm>
        </p:spPr>
        <p:txBody>
          <a:bodyPr anchor="ctr" anchorCtr="0">
            <a:normAutofit/>
          </a:bodyPr>
          <a:lstStyle>
            <a:lvl1pPr algn="ctr">
              <a:defRPr sz="5400" b="1" cap="all" spc="0" baseline="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Section Title Here</a:t>
            </a:r>
          </a:p>
        </p:txBody>
      </p:sp>
      <p:pic>
        <p:nvPicPr>
          <p:cNvPr id="16" name="Picture 15">
            <a:extLst>
              <a:ext uri="{FF2B5EF4-FFF2-40B4-BE49-F238E27FC236}">
                <a16:creationId xmlns:a16="http://schemas.microsoft.com/office/drawing/2014/main" id="{46582684-412A-8443-A3A9-F8CC2658C8D3}"/>
              </a:ext>
            </a:extLst>
          </p:cNvPr>
          <p:cNvPicPr>
            <a:picLocks noChangeAspect="1"/>
          </p:cNvPicPr>
          <p:nvPr userDrawn="1"/>
        </p:nvPicPr>
        <p:blipFill>
          <a:blip r:embed="rId2"/>
          <a:stretch>
            <a:fillRect/>
          </a:stretch>
        </p:blipFill>
        <p:spPr>
          <a:xfrm>
            <a:off x="215897" y="3574282"/>
            <a:ext cx="2159000" cy="1130300"/>
          </a:xfrm>
          <a:prstGeom prst="rect">
            <a:avLst/>
          </a:prstGeom>
        </p:spPr>
      </p:pic>
      <p:pic>
        <p:nvPicPr>
          <p:cNvPr id="3" name="Picture 2" descr="Logo&#10;&#10;Description automatically generated with low confidence">
            <a:extLst>
              <a:ext uri="{FF2B5EF4-FFF2-40B4-BE49-F238E27FC236}">
                <a16:creationId xmlns:a16="http://schemas.microsoft.com/office/drawing/2014/main" id="{7BFBABBC-E68B-0451-92F0-B670E948FCE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54326" y="5406658"/>
            <a:ext cx="5883347" cy="1451342"/>
          </a:xfrm>
          <a:prstGeom prst="rect">
            <a:avLst/>
          </a:prstGeom>
        </p:spPr>
      </p:pic>
    </p:spTree>
    <p:extLst>
      <p:ext uri="{BB962C8B-B14F-4D97-AF65-F5344CB8AC3E}">
        <p14:creationId xmlns:p14="http://schemas.microsoft.com/office/powerpoint/2010/main" val="421736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an-FIRST EDU Content">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DF380AF0-9A45-E942-9998-23FE400ABF13}"/>
              </a:ext>
            </a:extLst>
          </p:cNvPr>
          <p:cNvSpPr>
            <a:spLocks noGrp="1"/>
          </p:cNvSpPr>
          <p:nvPr>
            <p:ph type="body" sz="quarter" idx="14"/>
          </p:nvPr>
        </p:nvSpPr>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840E1FD9-A986-454C-AD96-3D38A735DCD2}"/>
              </a:ext>
            </a:extLst>
          </p:cNvPr>
          <p:cNvSpPr>
            <a:spLocks noGrp="1"/>
          </p:cNvSpPr>
          <p:nvPr>
            <p:ph type="title"/>
          </p:nvPr>
        </p:nvSpPr>
        <p:spPr>
          <a:xfrm>
            <a:off x="838200" y="365125"/>
            <a:ext cx="10515600" cy="803275"/>
          </a:xfrm>
        </p:spPr>
        <p:txBody>
          <a:bodyPr/>
          <a:lstStyle/>
          <a:p>
            <a:r>
              <a:rPr lang="en-US"/>
              <a:t>Click to edit Master title style</a:t>
            </a:r>
          </a:p>
        </p:txBody>
      </p:sp>
      <p:sp>
        <p:nvSpPr>
          <p:cNvPr id="27" name="Text Placeholder 21">
            <a:extLst>
              <a:ext uri="{FF2B5EF4-FFF2-40B4-BE49-F238E27FC236}">
                <a16:creationId xmlns:a16="http://schemas.microsoft.com/office/drawing/2014/main" id="{42941728-C9BB-9B49-BAE3-5BE27D698D89}"/>
              </a:ext>
            </a:extLst>
          </p:cNvPr>
          <p:cNvSpPr>
            <a:spLocks noGrp="1"/>
          </p:cNvSpPr>
          <p:nvPr>
            <p:ph type="body" sz="quarter" idx="13" hasCustomPrompt="1"/>
          </p:nvPr>
        </p:nvSpPr>
        <p:spPr>
          <a:xfrm>
            <a:off x="838200" y="1342022"/>
            <a:ext cx="10515600" cy="533078"/>
          </a:xfrm>
        </p:spPr>
        <p:txBody>
          <a:bodyPr>
            <a:normAutofit/>
          </a:bodyPr>
          <a:lstStyle>
            <a:lvl1pPr marL="0" indent="0">
              <a:buNone/>
              <a:defRPr sz="3200" i="1"/>
            </a:lvl1pPr>
            <a:lvl2pPr marL="457200" indent="0">
              <a:buNone/>
              <a:defRPr/>
            </a:lvl2pPr>
          </a:lstStyle>
          <a:p>
            <a:pPr lvl="0"/>
            <a:r>
              <a:rPr lang="en-US"/>
              <a:t>Subtitle Example</a:t>
            </a:r>
          </a:p>
        </p:txBody>
      </p:sp>
      <p:sp>
        <p:nvSpPr>
          <p:cNvPr id="28" name="Slide Number Placeholder 4">
            <a:extLst>
              <a:ext uri="{FF2B5EF4-FFF2-40B4-BE49-F238E27FC236}">
                <a16:creationId xmlns:a16="http://schemas.microsoft.com/office/drawing/2014/main" id="{3D8E9D23-E72D-C640-AE73-FBF2B781E3A7}"/>
              </a:ext>
            </a:extLst>
          </p:cNvPr>
          <p:cNvSpPr>
            <a:spLocks noGrp="1"/>
          </p:cNvSpPr>
          <p:nvPr>
            <p:ph type="sldNum" sz="quarter" idx="12"/>
          </p:nvPr>
        </p:nvSpPr>
        <p:spPr>
          <a:xfrm>
            <a:off x="11646770" y="6514400"/>
            <a:ext cx="381000" cy="273152"/>
          </a:xfr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36" name="Straight Connector 35">
            <a:extLst>
              <a:ext uri="{FF2B5EF4-FFF2-40B4-BE49-F238E27FC236}">
                <a16:creationId xmlns:a16="http://schemas.microsoft.com/office/drawing/2014/main" id="{AFBFB143-1085-6D4C-9309-D466422E5450}"/>
              </a:ext>
            </a:extLst>
          </p:cNvPr>
          <p:cNvCxnSpPr>
            <a:cxnSpLocks/>
          </p:cNvCxnSpPr>
          <p:nvPr userDrawn="1"/>
        </p:nvCxnSpPr>
        <p:spPr>
          <a:xfrm>
            <a:off x="228600" y="6233945"/>
            <a:ext cx="116967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EDF3046-ADDB-504F-8343-82EF38376C3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1654774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7680">
          <p15:clr>
            <a:srgbClr val="FBAE40"/>
          </p15:clr>
        </p15:guide>
        <p15:guide id="3" pos="7512">
          <p15:clr>
            <a:srgbClr val="FBAE40"/>
          </p15:clr>
        </p15:guide>
        <p15:guide id="4">
          <p15:clr>
            <a:srgbClr val="FBAE40"/>
          </p15:clr>
        </p15:guide>
        <p15:guide id="5" pos="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FIRST EDU blank">
    <p:spTree>
      <p:nvGrpSpPr>
        <p:cNvPr id="1" name=""/>
        <p:cNvGrpSpPr/>
        <p:nvPr/>
      </p:nvGrpSpPr>
      <p:grpSpPr>
        <a:xfrm>
          <a:off x="0" y="0"/>
          <a:ext cx="0" cy="0"/>
          <a:chOff x="0" y="0"/>
          <a:chExt cx="0" cy="0"/>
        </a:xfrm>
      </p:grpSpPr>
      <p:sp>
        <p:nvSpPr>
          <p:cNvPr id="28" name="Slide Number Placeholder 4">
            <a:extLst>
              <a:ext uri="{FF2B5EF4-FFF2-40B4-BE49-F238E27FC236}">
                <a16:creationId xmlns:a16="http://schemas.microsoft.com/office/drawing/2014/main" id="{3D8E9D23-E72D-C640-AE73-FBF2B781E3A7}"/>
              </a:ext>
            </a:extLst>
          </p:cNvPr>
          <p:cNvSpPr>
            <a:spLocks noGrp="1"/>
          </p:cNvSpPr>
          <p:nvPr>
            <p:ph type="sldNum" sz="quarter" idx="12"/>
          </p:nvPr>
        </p:nvSpPr>
        <p:spPr>
          <a:xfrm>
            <a:off x="11646770" y="6514400"/>
            <a:ext cx="381000" cy="273152"/>
          </a:xfrm>
        </p:spPr>
        <p:txBody>
          <a:bodyPr/>
          <a:lstStyle>
            <a:lvl1pPr>
              <a:defRPr>
                <a:solidFill>
                  <a:schemeClr val="bg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E6BEBE3-5FB4-B249-8431-073478596EAE}" type="slidenum">
              <a:rPr lang="en-US" smtClean="0"/>
              <a:pPr/>
              <a:t>‹#›</a:t>
            </a:fld>
            <a:endParaRPr lang="en-US"/>
          </a:p>
        </p:txBody>
      </p:sp>
      <p:cxnSp>
        <p:nvCxnSpPr>
          <p:cNvPr id="36" name="Straight Connector 35">
            <a:extLst>
              <a:ext uri="{FF2B5EF4-FFF2-40B4-BE49-F238E27FC236}">
                <a16:creationId xmlns:a16="http://schemas.microsoft.com/office/drawing/2014/main" id="{AFBFB143-1085-6D4C-9309-D466422E5450}"/>
              </a:ext>
            </a:extLst>
          </p:cNvPr>
          <p:cNvCxnSpPr>
            <a:cxnSpLocks/>
          </p:cNvCxnSpPr>
          <p:nvPr userDrawn="1"/>
        </p:nvCxnSpPr>
        <p:spPr>
          <a:xfrm>
            <a:off x="228600" y="6233945"/>
            <a:ext cx="116967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3ABF75-EB21-0935-3234-AB06E2DE2D6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spTree>
    <p:extLst>
      <p:ext uri="{BB962C8B-B14F-4D97-AF65-F5344CB8AC3E}">
        <p14:creationId xmlns:p14="http://schemas.microsoft.com/office/powerpoint/2010/main" val="229003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7680">
          <p15:clr>
            <a:srgbClr val="FBAE40"/>
          </p15:clr>
        </p15:guide>
        <p15:guide id="3" pos="7512">
          <p15:clr>
            <a:srgbClr val="FBAE40"/>
          </p15:clr>
        </p15:guide>
        <p15:guide id="4">
          <p15:clr>
            <a:srgbClr val="FBAE40"/>
          </p15:clr>
        </p15:guide>
        <p15:guide id="5" pos="1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DU Discover title">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620E434-B155-7265-EC50-03F4A68AF63F}"/>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FE7BDAF-8BFD-93C3-8C49-7C08B00BE82F}"/>
                </a:ext>
              </a:extLst>
            </p:cNvPr>
            <p:cNvGrpSpPr/>
            <p:nvPr userDrawn="1"/>
          </p:nvGrpSpPr>
          <p:grpSpPr>
            <a:xfrm>
              <a:off x="4838698" y="5038725"/>
              <a:ext cx="2514600" cy="1600355"/>
              <a:chOff x="4514848" y="4924425"/>
              <a:chExt cx="2514600" cy="1600355"/>
            </a:xfrm>
          </p:grpSpPr>
          <p:pic>
            <p:nvPicPr>
              <p:cNvPr id="15" name="Picture 14" descr="Logo&#10;&#10;Description automatically generated">
                <a:extLst>
                  <a:ext uri="{FF2B5EF4-FFF2-40B4-BE49-F238E27FC236}">
                    <a16:creationId xmlns:a16="http://schemas.microsoft.com/office/drawing/2014/main" id="{FD2A7539-89A2-A2A6-A5F8-EAFDD83C49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098256" y="4924425"/>
                <a:ext cx="1382857" cy="1038224"/>
              </a:xfrm>
              <a:prstGeom prst="rect">
                <a:avLst/>
              </a:prstGeom>
            </p:spPr>
          </p:pic>
          <p:sp>
            <p:nvSpPr>
              <p:cNvPr id="16" name="TextBox 15">
                <a:extLst>
                  <a:ext uri="{FF2B5EF4-FFF2-40B4-BE49-F238E27FC236}">
                    <a16:creationId xmlns:a16="http://schemas.microsoft.com/office/drawing/2014/main" id="{A585488E-B41B-E367-00FA-A08EDF5BD7F3}"/>
                  </a:ext>
                </a:extLst>
              </p:cNvPr>
              <p:cNvSpPr txBox="1"/>
              <p:nvPr userDrawn="1"/>
            </p:nvSpPr>
            <p:spPr>
              <a:xfrm>
                <a:off x="4514848" y="6001560"/>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grpSp>
      </p:gr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Tree>
    <p:extLst>
      <p:ext uri="{BB962C8B-B14F-4D97-AF65-F5344CB8AC3E}">
        <p14:creationId xmlns:p14="http://schemas.microsoft.com/office/powerpoint/2010/main" val="137847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DU Discov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6BE53DB-D750-F4BF-57BE-FA539E342166}"/>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238C19D1-D770-7452-2097-B4DDB6449728}"/>
                </a:ext>
              </a:extLst>
            </p:cNvPr>
            <p:cNvSpPr/>
            <p:nvPr userDrawn="1"/>
          </p:nvSpPr>
          <p:spPr>
            <a:xfrm>
              <a:off x="0" y="0"/>
              <a:ext cx="12192000" cy="6858000"/>
            </a:xfrm>
            <a:prstGeom prst="rect">
              <a:avLst/>
            </a:prstGeom>
            <a:gradFill>
              <a:gsLst>
                <a:gs pos="29000">
                  <a:schemeClr val="tx1">
                    <a:alpha val="36000"/>
                  </a:schemeClr>
                </a:gs>
                <a:gs pos="52000">
                  <a:schemeClr val="tx1">
                    <a:alpha val="68000"/>
                  </a:schemeClr>
                </a:gs>
                <a:gs pos="82000">
                  <a:schemeClr val="tx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502380B-E8AD-5CB5-7C40-AA8C762A04FF}"/>
                </a:ext>
              </a:extLst>
            </p:cNvPr>
            <p:cNvGrpSpPr/>
            <p:nvPr userDrawn="1"/>
          </p:nvGrpSpPr>
          <p:grpSpPr>
            <a:xfrm>
              <a:off x="4253471" y="6119208"/>
              <a:ext cx="3961515" cy="523220"/>
              <a:chOff x="3179133" y="7144912"/>
              <a:chExt cx="3961515" cy="523220"/>
            </a:xfrm>
          </p:grpSpPr>
          <p:sp>
            <p:nvSpPr>
              <p:cNvPr id="11" name="TextBox 10">
                <a:extLst>
                  <a:ext uri="{FF2B5EF4-FFF2-40B4-BE49-F238E27FC236}">
                    <a16:creationId xmlns:a16="http://schemas.microsoft.com/office/drawing/2014/main" id="{CFDF8E7F-A331-800B-2317-F23E43A2CB2D}"/>
                  </a:ext>
                </a:extLst>
              </p:cNvPr>
              <p:cNvSpPr txBox="1"/>
              <p:nvPr userDrawn="1"/>
            </p:nvSpPr>
            <p:spPr>
              <a:xfrm>
                <a:off x="4626048" y="7144912"/>
                <a:ext cx="2514600" cy="523220"/>
              </a:xfrm>
              <a:prstGeom prst="rect">
                <a:avLst/>
              </a:prstGeom>
              <a:noFill/>
            </p:spPr>
            <p:txBody>
              <a:bodyPr wrap="square" rtlCol="0">
                <a:spAutoFit/>
              </a:bodyPr>
              <a:lstStyle/>
              <a:p>
                <a:pPr algn="ctr"/>
                <a:r>
                  <a:rPr lang="en-US" sz="2800">
                    <a:solidFill>
                      <a:schemeClr val="accent1"/>
                    </a:solidFill>
                    <a:latin typeface="Roboto" panose="02000000000000000000" pitchFamily="2" charset="0"/>
                    <a:ea typeface="Roboto" panose="02000000000000000000" pitchFamily="2" charset="0"/>
                    <a:cs typeface="Roboto" panose="02000000000000000000" pitchFamily="2" charset="0"/>
                  </a:rPr>
                  <a:t>EDUCATION</a:t>
                </a:r>
              </a:p>
            </p:txBody>
          </p:sp>
          <p:pic>
            <p:nvPicPr>
              <p:cNvPr id="13" name="Picture 12" descr="A picture containing text, clipart&#10;&#10;Description automatically generated">
                <a:extLst>
                  <a:ext uri="{FF2B5EF4-FFF2-40B4-BE49-F238E27FC236}">
                    <a16:creationId xmlns:a16="http://schemas.microsoft.com/office/drawing/2014/main" id="{0CD1320C-09F7-F10E-075A-D1E0D1CD82B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133" y="7187445"/>
                <a:ext cx="1679946" cy="438852"/>
              </a:xfrm>
              <a:prstGeom prst="rect">
                <a:avLst/>
              </a:prstGeom>
            </p:spPr>
          </p:pic>
        </p:grpSp>
      </p:grpSp>
      <p:sp>
        <p:nvSpPr>
          <p:cNvPr id="7" name="Title 1">
            <a:extLst>
              <a:ext uri="{FF2B5EF4-FFF2-40B4-BE49-F238E27FC236}">
                <a16:creationId xmlns:a16="http://schemas.microsoft.com/office/drawing/2014/main" id="{20F540FA-688D-F57F-20D4-71EE39BDC981}"/>
              </a:ext>
            </a:extLst>
          </p:cNvPr>
          <p:cNvSpPr>
            <a:spLocks noGrp="1"/>
          </p:cNvSpPr>
          <p:nvPr>
            <p:ph type="ctrTitle" hasCustomPrompt="1"/>
          </p:nvPr>
        </p:nvSpPr>
        <p:spPr>
          <a:xfrm>
            <a:off x="1047749" y="2740171"/>
            <a:ext cx="10096499" cy="971671"/>
          </a:xfrm>
        </p:spPr>
        <p:txBody>
          <a:bodyPr anchor="b"/>
          <a:lstStyle>
            <a:lvl1pPr algn="l">
              <a:defRPr sz="60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2" name="Subtitle 2">
            <a:extLst>
              <a:ext uri="{FF2B5EF4-FFF2-40B4-BE49-F238E27FC236}">
                <a16:creationId xmlns:a16="http://schemas.microsoft.com/office/drawing/2014/main" id="{0B461592-B226-56A7-A59E-96C3A132CECF}"/>
              </a:ext>
            </a:extLst>
          </p:cNvPr>
          <p:cNvSpPr>
            <a:spLocks noGrp="1"/>
          </p:cNvSpPr>
          <p:nvPr>
            <p:ph type="subTitle" idx="1" hasCustomPrompt="1"/>
          </p:nvPr>
        </p:nvSpPr>
        <p:spPr>
          <a:xfrm>
            <a:off x="1047749" y="3803917"/>
            <a:ext cx="10096499" cy="541338"/>
          </a:xfrm>
        </p:spPr>
        <p:txBody>
          <a:bodyPr>
            <a:normAutofit/>
          </a:bodyPr>
          <a:lstStyle>
            <a:lvl1pPr marL="0" indent="0" algn="l">
              <a:buNone/>
              <a:defRPr sz="35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Tree>
    <p:extLst>
      <p:ext uri="{BB962C8B-B14F-4D97-AF65-F5344CB8AC3E}">
        <p14:creationId xmlns:p14="http://schemas.microsoft.com/office/powerpoint/2010/main" val="428443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DU Discover Split">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EAC86D68-B000-FA4D-B929-597DE9117B27}"/>
              </a:ext>
            </a:extLst>
          </p:cNvPr>
          <p:cNvSpPr>
            <a:spLocks noGrp="1"/>
          </p:cNvSpPr>
          <p:nvPr>
            <p:ph type="body" sz="quarter" idx="14"/>
          </p:nvPr>
        </p:nvSpPr>
        <p:spPr>
          <a:xfrm>
            <a:off x="533400" y="2120900"/>
            <a:ext cx="5734050" cy="3810000"/>
          </a:xfrm>
        </p:spPr>
        <p:txBody>
          <a:bodyPr/>
          <a:lstStyle>
            <a:lvl1pPr>
              <a:defRPr sz="2500">
                <a:latin typeface="Helvetica Neue" panose="02000503000000020004"/>
              </a:defRPr>
            </a:lvl1pPr>
            <a:lvl2pPr>
              <a:defRPr>
                <a:latin typeface="Helvetica Neue" panose="02000503000000020004"/>
              </a:defRPr>
            </a:lvl2pPr>
            <a:lvl3pPr>
              <a:defRPr>
                <a:latin typeface="Helvetica Neue" panose="02000503000000020004"/>
              </a:defRPr>
            </a:lvl3pPr>
            <a:lvl4pPr>
              <a:defRPr>
                <a:latin typeface="Helvetica Neue" panose="02000503000000020004"/>
              </a:defRPr>
            </a:lvl4pPr>
            <a:lvl5pPr>
              <a:defRPr>
                <a:latin typeface="Helvetica Neue"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66845B-C393-9E46-B9BD-BBA8819B9F99}"/>
              </a:ext>
            </a:extLst>
          </p:cNvPr>
          <p:cNvSpPr>
            <a:spLocks noGrp="1"/>
          </p:cNvSpPr>
          <p:nvPr>
            <p:ph type="title" hasCustomPrompt="1"/>
          </p:nvPr>
        </p:nvSpPr>
        <p:spPr>
          <a:xfrm>
            <a:off x="533400" y="365125"/>
            <a:ext cx="5734050" cy="803275"/>
          </a:xfrm>
        </p:spPr>
        <p:txBody>
          <a:bodyPr>
            <a:normAutofit/>
          </a:bodyPr>
          <a:lstStyle>
            <a:lvl1pPr>
              <a:defRPr sz="4000">
                <a:latin typeface="Helvetica Neue" panose="02000503000000020004"/>
              </a:defRPr>
            </a:lvl1pPr>
          </a:lstStyle>
          <a:p>
            <a:r>
              <a:rPr lang="en-US"/>
              <a:t>Header Example</a:t>
            </a:r>
          </a:p>
        </p:txBody>
      </p:sp>
      <p:sp>
        <p:nvSpPr>
          <p:cNvPr id="22" name="Text Placeholder 21">
            <a:extLst>
              <a:ext uri="{FF2B5EF4-FFF2-40B4-BE49-F238E27FC236}">
                <a16:creationId xmlns:a16="http://schemas.microsoft.com/office/drawing/2014/main" id="{4FCAE7B2-613F-A54F-9BD6-F05F10EA753D}"/>
              </a:ext>
            </a:extLst>
          </p:cNvPr>
          <p:cNvSpPr>
            <a:spLocks noGrp="1"/>
          </p:cNvSpPr>
          <p:nvPr>
            <p:ph type="body" sz="quarter" idx="13" hasCustomPrompt="1"/>
          </p:nvPr>
        </p:nvSpPr>
        <p:spPr>
          <a:xfrm>
            <a:off x="533400" y="1342022"/>
            <a:ext cx="5734050" cy="533078"/>
          </a:xfrm>
        </p:spPr>
        <p:txBody>
          <a:bodyPr>
            <a:normAutofit/>
          </a:bodyPr>
          <a:lstStyle>
            <a:lvl1pPr marL="0" indent="0">
              <a:buNone/>
              <a:defRPr sz="2800" i="1">
                <a:latin typeface="Helvetica Neue" panose="02000503000000020004"/>
              </a:defRPr>
            </a:lvl1pPr>
            <a:lvl2pPr marL="457200" indent="0">
              <a:buNone/>
              <a:defRPr/>
            </a:lvl2pPr>
          </a:lstStyle>
          <a:p>
            <a:pPr lvl="0"/>
            <a:r>
              <a:rPr lang="en-US"/>
              <a:t>Subtitle Example</a:t>
            </a:r>
          </a:p>
        </p:txBody>
      </p:sp>
      <p:cxnSp>
        <p:nvCxnSpPr>
          <p:cNvPr id="26" name="Straight Connector 25">
            <a:extLst>
              <a:ext uri="{FF2B5EF4-FFF2-40B4-BE49-F238E27FC236}">
                <a16:creationId xmlns:a16="http://schemas.microsoft.com/office/drawing/2014/main" id="{0AC26380-1342-0345-848A-698D55F15879}"/>
              </a:ext>
            </a:extLst>
          </p:cNvPr>
          <p:cNvCxnSpPr>
            <a:cxnSpLocks/>
          </p:cNvCxnSpPr>
          <p:nvPr userDrawn="1"/>
        </p:nvCxnSpPr>
        <p:spPr>
          <a:xfrm>
            <a:off x="228600" y="6233945"/>
            <a:ext cx="634365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B7AF3D-A450-7121-EA9B-D663C0E3F3B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6241312"/>
            <a:ext cx="2499883" cy="616687"/>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2E05B9F0-2139-00D0-2B60-4AFC7B92D5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3333" r="23333"/>
          <a:stretch/>
        </p:blipFill>
        <p:spPr>
          <a:xfrm>
            <a:off x="6705600" y="0"/>
            <a:ext cx="5486400" cy="6858000"/>
          </a:xfrm>
          <a:prstGeom prst="rect">
            <a:avLst/>
          </a:prstGeom>
        </p:spPr>
      </p:pic>
      <p:sp>
        <p:nvSpPr>
          <p:cNvPr id="4" name="Rectangle 3">
            <a:extLst>
              <a:ext uri="{FF2B5EF4-FFF2-40B4-BE49-F238E27FC236}">
                <a16:creationId xmlns:a16="http://schemas.microsoft.com/office/drawing/2014/main" id="{2F5F6BE4-06A4-4CDA-0081-0AAF08591ABA}"/>
              </a:ext>
            </a:extLst>
          </p:cNvPr>
          <p:cNvSpPr/>
          <p:nvPr userDrawn="1"/>
        </p:nvSpPr>
        <p:spPr>
          <a:xfrm>
            <a:off x="0" y="-8937"/>
            <a:ext cx="1529751" cy="1915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064129"/>
      </p:ext>
    </p:extLst>
  </p:cSld>
  <p:clrMapOvr>
    <a:masterClrMapping/>
  </p:clrMapOvr>
  <p:extLst>
    <p:ext uri="{DCECCB84-F9BA-43D5-87BE-67443E8EF086}">
      <p15:sldGuideLst xmlns:p15="http://schemas.microsoft.com/office/powerpoint/2012/main">
        <p15:guide id="1" orient="horz" pos="2160">
          <p15:clr>
            <a:srgbClr val="FBAE40"/>
          </p15:clr>
        </p15:guide>
        <p15:guide id="2" pos="4320">
          <p15:clr>
            <a:srgbClr val="FBAE40"/>
          </p15:clr>
        </p15:guide>
        <p15:guide id="3" pos="4152">
          <p15:clr>
            <a:srgbClr val="FBAE40"/>
          </p15:clr>
        </p15:guide>
        <p15:guide id="4">
          <p15:clr>
            <a:srgbClr val="FBAE40"/>
          </p15:clr>
        </p15:guide>
        <p15:guide id="5" pos="14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theme" Target="../theme/theme7.xml"/><Relationship Id="rId1" Type="http://schemas.openxmlformats.org/officeDocument/2006/relationships/slideLayout" Target="../slideLayouts/slideLayout28.xml"/><Relationship Id="rId4" Type="http://schemas.openxmlformats.org/officeDocument/2006/relationships/image" Target="../media/image2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9.png"/><Relationship Id="rId5" Type="http://schemas.openxmlformats.org/officeDocument/2006/relationships/slideLayout" Target="../slideLayouts/slideLayout33.xml"/><Relationship Id="rId10" Type="http://schemas.openxmlformats.org/officeDocument/2006/relationships/theme" Target="../theme/theme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D1D9E-C145-8E44-800E-30D81FEFDB1D}"/>
              </a:ext>
            </a:extLst>
          </p:cNvPr>
          <p:cNvSpPr>
            <a:spLocks noGrp="1"/>
          </p:cNvSpPr>
          <p:nvPr>
            <p:ph type="title"/>
          </p:nvPr>
        </p:nvSpPr>
        <p:spPr>
          <a:xfrm>
            <a:off x="838200" y="365125"/>
            <a:ext cx="10515600" cy="803275"/>
          </a:xfrm>
          <a:prstGeom prst="rect">
            <a:avLst/>
          </a:prstGeom>
        </p:spPr>
        <p:txBody>
          <a:bodyPr vert="horz" lIns="91440" tIns="45720" rIns="91440" bIns="45720" rtlCol="0" anchor="ctr">
            <a:normAutofit/>
          </a:bodyPr>
          <a:lstStyle/>
          <a:p>
            <a:r>
              <a:rPr lang="en-US"/>
              <a:t>This is a Title Example</a:t>
            </a:r>
          </a:p>
        </p:txBody>
      </p:sp>
      <p:sp>
        <p:nvSpPr>
          <p:cNvPr id="3" name="Text Placeholder 2">
            <a:extLst>
              <a:ext uri="{FF2B5EF4-FFF2-40B4-BE49-F238E27FC236}">
                <a16:creationId xmlns:a16="http://schemas.microsoft.com/office/drawing/2014/main" id="{C4357016-12BE-A24A-BDE9-7920E5D521F5}"/>
              </a:ext>
            </a:extLst>
          </p:cNvPr>
          <p:cNvSpPr>
            <a:spLocks noGrp="1"/>
          </p:cNvSpPr>
          <p:nvPr>
            <p:ph type="body" idx="1"/>
          </p:nvPr>
        </p:nvSpPr>
        <p:spPr>
          <a:xfrm>
            <a:off x="838200" y="2120900"/>
            <a:ext cx="10515600" cy="381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C7435-E6EE-7B42-B9B2-D84E6C2C48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BEC7F-22EC-0448-980E-B214BA4A21D7}" type="datetime1">
              <a:rPr lang="en-US" smtClean="0"/>
              <a:t>7/10/2024</a:t>
            </a:fld>
            <a:endParaRPr lang="en-US"/>
          </a:p>
        </p:txBody>
      </p:sp>
      <p:sp>
        <p:nvSpPr>
          <p:cNvPr id="5" name="Footer Placeholder 4">
            <a:extLst>
              <a:ext uri="{FF2B5EF4-FFF2-40B4-BE49-F238E27FC236}">
                <a16:creationId xmlns:a16="http://schemas.microsoft.com/office/drawing/2014/main" id="{162F25CA-C286-9441-9C05-7B0F6DC50C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C09B22-3B2E-9943-8AF2-DEC47B0564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BEBE3-5FB4-B249-8431-073478596EAE}" type="slidenum">
              <a:rPr lang="en-US" smtClean="0"/>
              <a:t>‹#›</a:t>
            </a:fld>
            <a:endParaRPr lang="en-US"/>
          </a:p>
        </p:txBody>
      </p:sp>
    </p:spTree>
    <p:extLst>
      <p:ext uri="{BB962C8B-B14F-4D97-AF65-F5344CB8AC3E}">
        <p14:creationId xmlns:p14="http://schemas.microsoft.com/office/powerpoint/2010/main" val="1336732353"/>
      </p:ext>
    </p:extLst>
  </p:cSld>
  <p:clrMap bg1="lt1" tx1="dk1" bg2="lt2" tx2="dk2" accent1="accent1" accent2="accent2" accent3="accent3" accent4="accent4" accent5="accent5" accent6="accent6" hlink="hlink" folHlink="folHlink"/>
  <p:sldLayoutIdLst>
    <p:sldLayoutId id="2147483948" r:id="rId1"/>
    <p:sldLayoutId id="2147483784" r:id="rId2"/>
    <p:sldLayoutId id="2147483769" r:id="rId3"/>
    <p:sldLayoutId id="2147483781" r:id="rId4"/>
    <p:sldLayoutId id="2147483770" r:id="rId5"/>
    <p:sldLayoutId id="2147483771"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6AC95-5D52-9CC8-AF0C-E34BFED7B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328E4-A177-BDBD-03A9-B2B8F1582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780AD-1DDB-A4D5-185E-F188A3175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089A8-F223-4C96-86E5-76439BE04529}" type="datetimeFigureOut">
              <a:rPr lang="en-US" smtClean="0"/>
              <a:t>7/10/2024</a:t>
            </a:fld>
            <a:endParaRPr lang="en-US"/>
          </a:p>
        </p:txBody>
      </p:sp>
      <p:sp>
        <p:nvSpPr>
          <p:cNvPr id="5" name="Footer Placeholder 4">
            <a:extLst>
              <a:ext uri="{FF2B5EF4-FFF2-40B4-BE49-F238E27FC236}">
                <a16:creationId xmlns:a16="http://schemas.microsoft.com/office/drawing/2014/main" id="{306B1A5D-7A09-6E3E-DAA6-BDF29838C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3DB6F4-DD41-111E-91BC-87E791430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79893-1C2E-42C0-9388-CE03D975AE62}" type="slidenum">
              <a:rPr lang="en-US" smtClean="0"/>
              <a:t>‹#›</a:t>
            </a:fld>
            <a:endParaRPr lang="en-US"/>
          </a:p>
        </p:txBody>
      </p:sp>
    </p:spTree>
    <p:extLst>
      <p:ext uri="{BB962C8B-B14F-4D97-AF65-F5344CB8AC3E}">
        <p14:creationId xmlns:p14="http://schemas.microsoft.com/office/powerpoint/2010/main" val="15804847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72" r:id="rId3"/>
    <p:sldLayoutId id="2147483776" r:id="rId4"/>
    <p:sldLayoutId id="214748367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6AC95-5D52-9CC8-AF0C-E34BFED7B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328E4-A177-BDBD-03A9-B2B8F1582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780AD-1DDB-A4D5-185E-F188A3175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089A8-F223-4C96-86E5-76439BE04529}" type="datetimeFigureOut">
              <a:rPr lang="en-US" smtClean="0"/>
              <a:t>7/10/2024</a:t>
            </a:fld>
            <a:endParaRPr lang="en-US"/>
          </a:p>
        </p:txBody>
      </p:sp>
      <p:sp>
        <p:nvSpPr>
          <p:cNvPr id="5" name="Footer Placeholder 4">
            <a:extLst>
              <a:ext uri="{FF2B5EF4-FFF2-40B4-BE49-F238E27FC236}">
                <a16:creationId xmlns:a16="http://schemas.microsoft.com/office/drawing/2014/main" id="{306B1A5D-7A09-6E3E-DAA6-BDF29838C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3DB6F4-DD41-111E-91BC-87E791430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79893-1C2E-42C0-9388-CE03D975AE62}" type="slidenum">
              <a:rPr lang="en-US" smtClean="0"/>
              <a:t>‹#›</a:t>
            </a:fld>
            <a:endParaRPr lang="en-US"/>
          </a:p>
        </p:txBody>
      </p:sp>
    </p:spTree>
    <p:extLst>
      <p:ext uri="{BB962C8B-B14F-4D97-AF65-F5344CB8AC3E}">
        <p14:creationId xmlns:p14="http://schemas.microsoft.com/office/powerpoint/2010/main" val="382602202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73" r:id="rId3"/>
    <p:sldLayoutId id="2147483777" r:id="rId4"/>
    <p:sldLayoutId id="21474836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6AC95-5D52-9CC8-AF0C-E34BFED7B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328E4-A177-BDBD-03A9-B2B8F1582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780AD-1DDB-A4D5-185E-F188A3175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089A8-F223-4C96-86E5-76439BE04529}" type="datetimeFigureOut">
              <a:rPr lang="en-US" smtClean="0"/>
              <a:t>7/10/2024</a:t>
            </a:fld>
            <a:endParaRPr lang="en-US"/>
          </a:p>
        </p:txBody>
      </p:sp>
      <p:sp>
        <p:nvSpPr>
          <p:cNvPr id="5" name="Footer Placeholder 4">
            <a:extLst>
              <a:ext uri="{FF2B5EF4-FFF2-40B4-BE49-F238E27FC236}">
                <a16:creationId xmlns:a16="http://schemas.microsoft.com/office/drawing/2014/main" id="{306B1A5D-7A09-6E3E-DAA6-BDF29838C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3DB6F4-DD41-111E-91BC-87E791430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79893-1C2E-42C0-9388-CE03D975AE62}" type="slidenum">
              <a:rPr lang="en-US" smtClean="0"/>
              <a:t>‹#›</a:t>
            </a:fld>
            <a:endParaRPr lang="en-US"/>
          </a:p>
        </p:txBody>
      </p:sp>
    </p:spTree>
    <p:extLst>
      <p:ext uri="{BB962C8B-B14F-4D97-AF65-F5344CB8AC3E}">
        <p14:creationId xmlns:p14="http://schemas.microsoft.com/office/powerpoint/2010/main" val="3164246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74" r:id="rId3"/>
    <p:sldLayoutId id="2147483778" r:id="rId4"/>
    <p:sldLayoutId id="214748367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1CDA03-CC42-80ED-1FAC-0D994E8D9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CA753C-6455-0BFF-3FBB-EF1DF64B5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8BD6-80C3-6344-0645-A7EE28546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B539B-0106-462E-B97C-0D4365764C8E}" type="datetimeFigureOut">
              <a:rPr lang="en-US" smtClean="0"/>
              <a:t>7/10/2024</a:t>
            </a:fld>
            <a:endParaRPr lang="en-US"/>
          </a:p>
        </p:txBody>
      </p:sp>
      <p:sp>
        <p:nvSpPr>
          <p:cNvPr id="5" name="Footer Placeholder 4">
            <a:extLst>
              <a:ext uri="{FF2B5EF4-FFF2-40B4-BE49-F238E27FC236}">
                <a16:creationId xmlns:a16="http://schemas.microsoft.com/office/drawing/2014/main" id="{DE44727E-874D-A578-6154-60A6293F7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F6149-645E-F9EB-906E-E925B6B289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98B7A-1799-491A-9B73-7B5A9A662B51}" type="slidenum">
              <a:rPr lang="en-US" smtClean="0"/>
              <a:t>‹#›</a:t>
            </a:fld>
            <a:endParaRPr lang="en-US"/>
          </a:p>
        </p:txBody>
      </p:sp>
    </p:spTree>
    <p:extLst>
      <p:ext uri="{BB962C8B-B14F-4D97-AF65-F5344CB8AC3E}">
        <p14:creationId xmlns:p14="http://schemas.microsoft.com/office/powerpoint/2010/main" val="110878102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75" r:id="rId3"/>
    <p:sldLayoutId id="2147483779" r:id="rId4"/>
    <p:sldLayoutId id="214748367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D1D9E-C145-8E44-800E-30D81FEFDB1D}"/>
              </a:ext>
            </a:extLst>
          </p:cNvPr>
          <p:cNvSpPr>
            <a:spLocks noGrp="1"/>
          </p:cNvSpPr>
          <p:nvPr>
            <p:ph type="title"/>
          </p:nvPr>
        </p:nvSpPr>
        <p:spPr>
          <a:xfrm>
            <a:off x="246404" y="267153"/>
            <a:ext cx="11699193" cy="803275"/>
          </a:xfrm>
          <a:prstGeom prst="rect">
            <a:avLst/>
          </a:prstGeom>
        </p:spPr>
        <p:txBody>
          <a:bodyPr vert="horz" lIns="0" tIns="0" rIns="0" bIns="0" rtlCol="0" anchor="ctr">
            <a:noAutofit/>
          </a:bodyPr>
          <a:lstStyle/>
          <a:p>
            <a:r>
              <a:rPr lang="en-US"/>
              <a:t>This is a Title Example</a:t>
            </a:r>
          </a:p>
        </p:txBody>
      </p:sp>
      <p:sp>
        <p:nvSpPr>
          <p:cNvPr id="3" name="Text Placeholder 2">
            <a:extLst>
              <a:ext uri="{FF2B5EF4-FFF2-40B4-BE49-F238E27FC236}">
                <a16:creationId xmlns:a16="http://schemas.microsoft.com/office/drawing/2014/main" id="{C4357016-12BE-A24A-BDE9-7920E5D521F5}"/>
              </a:ext>
            </a:extLst>
          </p:cNvPr>
          <p:cNvSpPr>
            <a:spLocks noGrp="1"/>
          </p:cNvSpPr>
          <p:nvPr>
            <p:ph type="body" idx="1"/>
          </p:nvPr>
        </p:nvSpPr>
        <p:spPr>
          <a:xfrm>
            <a:off x="246404" y="1070428"/>
            <a:ext cx="11699193" cy="4860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9E3E59-D79F-8E45-978C-2C38E3316F00}"/>
              </a:ext>
            </a:extLst>
          </p:cNvPr>
          <p:cNvSpPr/>
          <p:nvPr userDrawn="1"/>
        </p:nvSpPr>
        <p:spPr>
          <a:xfrm>
            <a:off x="10988613" y="6229016"/>
            <a:ext cx="1203387" cy="628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758CC19-D22A-674F-8C79-5ECAC5A76DE5}"/>
              </a:ext>
            </a:extLst>
          </p:cNvPr>
          <p:cNvPicPr>
            <a:picLocks noChangeAspect="1"/>
          </p:cNvPicPr>
          <p:nvPr userDrawn="1"/>
        </p:nvPicPr>
        <p:blipFill>
          <a:blip r:embed="rId3"/>
          <a:stretch>
            <a:fillRect/>
          </a:stretch>
        </p:blipFill>
        <p:spPr>
          <a:xfrm>
            <a:off x="11184866" y="6356350"/>
            <a:ext cx="806850" cy="373906"/>
          </a:xfrm>
          <a:prstGeom prst="rect">
            <a:avLst/>
          </a:prstGeom>
        </p:spPr>
      </p:pic>
      <p:cxnSp>
        <p:nvCxnSpPr>
          <p:cNvPr id="8" name="Straight Connector 7">
            <a:extLst>
              <a:ext uri="{FF2B5EF4-FFF2-40B4-BE49-F238E27FC236}">
                <a16:creationId xmlns:a16="http://schemas.microsoft.com/office/drawing/2014/main" id="{3BF1CC44-F58D-5449-B94A-1A9E21C1CB30}"/>
              </a:ext>
            </a:extLst>
          </p:cNvPr>
          <p:cNvCxnSpPr>
            <a:cxnSpLocks/>
          </p:cNvCxnSpPr>
          <p:nvPr userDrawn="1"/>
        </p:nvCxnSpPr>
        <p:spPr>
          <a:xfrm>
            <a:off x="0" y="6222665"/>
            <a:ext cx="1218895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F3461EBE-2BD8-A844-9FC7-3420C27E07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0284" y="6360269"/>
            <a:ext cx="1304089" cy="393809"/>
          </a:xfrm>
          <a:prstGeom prst="rect">
            <a:avLst/>
          </a:prstGeom>
        </p:spPr>
      </p:pic>
      <p:sp>
        <p:nvSpPr>
          <p:cNvPr id="10" name="Slide Number Placeholder 5">
            <a:extLst>
              <a:ext uri="{FF2B5EF4-FFF2-40B4-BE49-F238E27FC236}">
                <a16:creationId xmlns:a16="http://schemas.microsoft.com/office/drawing/2014/main" id="{4204BA21-3B1D-BD44-9350-2D274FFC8736}"/>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000">
                <a:solidFill>
                  <a:schemeClr val="tx1"/>
                </a:solidFill>
              </a:defRPr>
            </a:lvl1pPr>
          </a:lstStyle>
          <a:p>
            <a:fld id="{3E6BEBE3-5FB4-B249-8431-073478596EAE}" type="slidenum">
              <a:rPr lang="en-US" smtClean="0"/>
              <a:pPr/>
              <a:t>‹#›</a:t>
            </a:fld>
            <a:endParaRPr lang="en-US"/>
          </a:p>
        </p:txBody>
      </p:sp>
      <p:sp>
        <p:nvSpPr>
          <p:cNvPr id="11" name="Rectangle 10">
            <a:extLst>
              <a:ext uri="{FF2B5EF4-FFF2-40B4-BE49-F238E27FC236}">
                <a16:creationId xmlns:a16="http://schemas.microsoft.com/office/drawing/2014/main" id="{45E90D76-30EA-204A-BB10-A579F6770175}"/>
              </a:ext>
            </a:extLst>
          </p:cNvPr>
          <p:cNvSpPr/>
          <p:nvPr userDrawn="1"/>
        </p:nvSpPr>
        <p:spPr>
          <a:xfrm>
            <a:off x="10988613" y="6229015"/>
            <a:ext cx="1203387"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732353"/>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l" defTabSz="914400" rtl="0" eaLnBrk="1" latinLnBrk="0" hangingPunct="1">
        <a:lnSpc>
          <a:spcPct val="90000"/>
        </a:lnSpc>
        <a:spcBef>
          <a:spcPct val="0"/>
        </a:spcBef>
        <a:buNone/>
        <a:defRPr lang="en-US" sz="2800" b="1" i="0" kern="1200" dirty="0">
          <a:solidFill>
            <a:schemeClr val="bg2">
              <a:lumMod val="25000"/>
            </a:schemeClr>
          </a:solidFill>
          <a:latin typeface="+mj-lt"/>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2">
              <a:lumMod val="25000"/>
            </a:schemeClr>
          </a:solidFill>
          <a:latin typeface="+mn-lt"/>
          <a:ea typeface="Helvetica Neue" panose="02000503000000020004" pitchFamily="2" charset="0"/>
          <a:cs typeface="Arial" panose="020B0604020202020204" pitchFamily="34" charset="0"/>
        </a:defRPr>
      </a:lvl1pPr>
      <a:lvl2pPr marL="304800" indent="-304800" algn="l" defTabSz="914400" rtl="0" eaLnBrk="1" latinLnBrk="0" hangingPunct="1">
        <a:lnSpc>
          <a:spcPct val="100000"/>
        </a:lnSpc>
        <a:spcBef>
          <a:spcPts val="500"/>
        </a:spcBef>
        <a:buFont typeface="Arial" panose="020B0604020202020204" pitchFamily="34" charset="0"/>
        <a:buChar char="•"/>
        <a:tabLst/>
        <a:defRPr sz="1200" b="0" i="0" kern="1200">
          <a:solidFill>
            <a:schemeClr val="bg2">
              <a:lumMod val="25000"/>
            </a:schemeClr>
          </a:solidFill>
          <a:latin typeface="+mn-lt"/>
          <a:ea typeface="Helvetica Neue" panose="02000503000000020004" pitchFamily="2" charset="0"/>
          <a:cs typeface="Arial" panose="020B0604020202020204" pitchFamily="34" charset="0"/>
        </a:defRPr>
      </a:lvl2pPr>
      <a:lvl3pPr marL="692150" indent="-231775" algn="l" defTabSz="914400" rtl="0" eaLnBrk="1" latinLnBrk="0" hangingPunct="1">
        <a:lnSpc>
          <a:spcPct val="100000"/>
        </a:lnSpc>
        <a:spcBef>
          <a:spcPts val="500"/>
        </a:spcBef>
        <a:buFont typeface="Arial" panose="020B0604020202020204" pitchFamily="34" charset="0"/>
        <a:buChar char="•"/>
        <a:tabLst/>
        <a:defRPr sz="1100" b="0" i="0" kern="1200">
          <a:solidFill>
            <a:schemeClr val="bg2">
              <a:lumMod val="25000"/>
            </a:schemeClr>
          </a:solidFill>
          <a:latin typeface="+mn-lt"/>
          <a:ea typeface="Helvetica Neue" panose="02000503000000020004" pitchFamily="2" charset="0"/>
          <a:cs typeface="Arial" panose="020B0604020202020204" pitchFamily="34" charset="0"/>
        </a:defRPr>
      </a:lvl3pPr>
      <a:lvl4pPr marL="1146175" indent="-231775" algn="l" defTabSz="914400" rtl="0" eaLnBrk="1" latinLnBrk="0" hangingPunct="1">
        <a:lnSpc>
          <a:spcPct val="100000"/>
        </a:lnSpc>
        <a:spcBef>
          <a:spcPts val="500"/>
        </a:spcBef>
        <a:buFont typeface="Arial" panose="020B0604020202020204" pitchFamily="34" charset="0"/>
        <a:buChar char="•"/>
        <a:tabLst/>
        <a:defRPr sz="1050" b="0" i="0" kern="1200">
          <a:solidFill>
            <a:schemeClr val="bg2">
              <a:lumMod val="25000"/>
            </a:schemeClr>
          </a:solidFill>
          <a:latin typeface="+mn-lt"/>
          <a:ea typeface="Helvetica Neue" panose="02000503000000020004" pitchFamily="2" charset="0"/>
          <a:cs typeface="Arial" panose="020B0604020202020204" pitchFamily="34" charset="0"/>
        </a:defRPr>
      </a:lvl4pPr>
      <a:lvl5pPr marL="1606550" indent="-230188" algn="l" defTabSz="914400" rtl="0" eaLnBrk="1" latinLnBrk="0" hangingPunct="1">
        <a:lnSpc>
          <a:spcPct val="100000"/>
        </a:lnSpc>
        <a:spcBef>
          <a:spcPts val="500"/>
        </a:spcBef>
        <a:buFont typeface="Arial" panose="020B0604020202020204" pitchFamily="34" charset="0"/>
        <a:buChar char="•"/>
        <a:tabLst/>
        <a:defRPr sz="1050" b="0" i="0" kern="1200">
          <a:solidFill>
            <a:schemeClr val="bg2">
              <a:lumMod val="25000"/>
            </a:schemeClr>
          </a:solidFill>
          <a:latin typeface="+mn-lt"/>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228D7556-0F67-6B4E-A7FE-CE4AA5533433}"/>
              </a:ext>
            </a:extLst>
          </p:cNvPr>
          <p:cNvSpPr txBox="1">
            <a:spLocks/>
          </p:cNvSpPr>
          <p:nvPr userDrawn="1"/>
        </p:nvSpPr>
        <p:spPr>
          <a:xfrm>
            <a:off x="10794311" y="6477802"/>
            <a:ext cx="1144336" cy="211737"/>
          </a:xfrm>
          <a:prstGeom prst="rect">
            <a:avLst/>
          </a:prstGeom>
        </p:spPr>
        <p:txBody>
          <a:bodyPr lIns="0" tIns="0" rIns="0" bIns="0" anchor="b" anchorCtr="0"/>
          <a:lstStyle>
            <a:defPPr>
              <a:defRPr lang="en-US"/>
            </a:defPPr>
            <a:lvl1pPr marL="0" algn="ctr" defTabSz="457200" rtl="0" eaLnBrk="1" latinLnBrk="0" hangingPunct="1">
              <a:defRPr sz="9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50" b="0" i="1">
                <a:latin typeface="Roboto" panose="02000000000000000000" pitchFamily="2" charset="0"/>
                <a:ea typeface="Roboto" panose="02000000000000000000" pitchFamily="2" charset="0"/>
                <a:cs typeface="Roboto" panose="02000000000000000000" pitchFamily="2" charset="0"/>
              </a:rPr>
              <a:t>firstinspires.org</a:t>
            </a:r>
          </a:p>
        </p:txBody>
      </p:sp>
      <p:pic>
        <p:nvPicPr>
          <p:cNvPr id="14" name="Picture 13" descr="A close up of a sign&#10;&#10;Description automatically generated">
            <a:extLst>
              <a:ext uri="{FF2B5EF4-FFF2-40B4-BE49-F238E27FC236}">
                <a16:creationId xmlns:a16="http://schemas.microsoft.com/office/drawing/2014/main" id="{F434A707-71CA-8143-AF43-8071B95AFF2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00284" y="6360269"/>
            <a:ext cx="1304089" cy="393809"/>
          </a:xfrm>
          <a:prstGeom prst="rect">
            <a:avLst/>
          </a:prstGeom>
        </p:spPr>
      </p:pic>
      <p:sp>
        <p:nvSpPr>
          <p:cNvPr id="18" name="Slide Number Placeholder 5">
            <a:extLst>
              <a:ext uri="{FF2B5EF4-FFF2-40B4-BE49-F238E27FC236}">
                <a16:creationId xmlns:a16="http://schemas.microsoft.com/office/drawing/2014/main" id="{1926FE11-C139-CC4C-8906-D2A0A701F251}"/>
              </a:ext>
            </a:extLst>
          </p:cNvPr>
          <p:cNvSpPr txBox="1">
            <a:spLocks/>
          </p:cNvSpPr>
          <p:nvPr userDrawn="1"/>
        </p:nvSpPr>
        <p:spPr>
          <a:xfrm>
            <a:off x="4721963" y="6510528"/>
            <a:ext cx="2743200" cy="243673"/>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3052E6-E16C-A04B-8192-1DB31D569F09}" type="slidenum">
              <a:rPr lang="en-US" sz="1100" smtClean="0"/>
              <a:pPr/>
              <a:t>‹#›</a:t>
            </a:fld>
            <a:endParaRPr lang="en-US" sz="1100"/>
          </a:p>
        </p:txBody>
      </p:sp>
      <p:cxnSp>
        <p:nvCxnSpPr>
          <p:cNvPr id="20" name="Straight Connector 19">
            <a:extLst>
              <a:ext uri="{FF2B5EF4-FFF2-40B4-BE49-F238E27FC236}">
                <a16:creationId xmlns:a16="http://schemas.microsoft.com/office/drawing/2014/main" id="{A69BD5EC-282F-9E46-8D61-E2AE1E6E9354}"/>
              </a:ext>
            </a:extLst>
          </p:cNvPr>
          <p:cNvCxnSpPr>
            <a:cxnSpLocks/>
          </p:cNvCxnSpPr>
          <p:nvPr userDrawn="1"/>
        </p:nvCxnSpPr>
        <p:spPr>
          <a:xfrm>
            <a:off x="0" y="6163056"/>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itle Placeholder 22">
            <a:extLst>
              <a:ext uri="{FF2B5EF4-FFF2-40B4-BE49-F238E27FC236}">
                <a16:creationId xmlns:a16="http://schemas.microsoft.com/office/drawing/2014/main" id="{D94BA448-AC75-E24E-A2F9-9665887D00F6}"/>
              </a:ext>
            </a:extLst>
          </p:cNvPr>
          <p:cNvSpPr>
            <a:spLocks noGrp="1"/>
          </p:cNvSpPr>
          <p:nvPr>
            <p:ph type="title"/>
          </p:nvPr>
        </p:nvSpPr>
        <p:spPr>
          <a:xfrm>
            <a:off x="300942" y="274320"/>
            <a:ext cx="11637704" cy="546335"/>
          </a:xfrm>
          <a:prstGeom prst="rect">
            <a:avLst/>
          </a:prstGeom>
        </p:spPr>
        <p:txBody>
          <a:bodyPr vert="horz" lIns="0" tIns="0" rIns="0" bIns="0" rtlCol="0" anchor="t" anchorCtr="0">
            <a:noAutofit/>
          </a:bodyPr>
          <a:lstStyle/>
          <a:p>
            <a:r>
              <a:rPr lang="en-US"/>
              <a:t>Click to edit Master title style</a:t>
            </a:r>
          </a:p>
        </p:txBody>
      </p:sp>
      <p:sp>
        <p:nvSpPr>
          <p:cNvPr id="24" name="Text Placeholder 23">
            <a:extLst>
              <a:ext uri="{FF2B5EF4-FFF2-40B4-BE49-F238E27FC236}">
                <a16:creationId xmlns:a16="http://schemas.microsoft.com/office/drawing/2014/main" id="{C13FD143-5CD3-5B4B-825A-5B00606E8CD5}"/>
              </a:ext>
            </a:extLst>
          </p:cNvPr>
          <p:cNvSpPr>
            <a:spLocks noGrp="1"/>
          </p:cNvSpPr>
          <p:nvPr>
            <p:ph type="body" idx="1"/>
          </p:nvPr>
        </p:nvSpPr>
        <p:spPr>
          <a:xfrm>
            <a:off x="300942" y="1097280"/>
            <a:ext cx="11637704" cy="531113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9948507"/>
      </p:ext>
    </p:extLst>
  </p:cSld>
  <p:clrMap bg1="lt1" tx1="dk1" bg2="lt2" tx2="dk2" accent1="accent1" accent2="accent2" accent3="accent3" accent4="accent4" accent5="accent5" accent6="accent6" hlink="hlink" folHlink="folHlink"/>
  <p:sldLayoutIdLst>
    <p:sldLayoutId id="2147483801" r:id="rId1"/>
    <p:sldLayoutId id="2147483750" r:id="rId2"/>
    <p:sldLayoutId id="2147483786" r:id="rId3"/>
    <p:sldLayoutId id="2147483798" r:id="rId4"/>
    <p:sldLayoutId id="2147483787" r:id="rId5"/>
    <p:sldLayoutId id="2147483803" r:id="rId6"/>
    <p:sldLayoutId id="2147483800" r:id="rId7"/>
    <p:sldLayoutId id="2147483799" r:id="rId8"/>
    <p:sldLayoutId id="2147483804" r:id="rId9"/>
  </p:sldLayoutIdLst>
  <p:hf hdr="0" ftr="0" dt="0"/>
  <p:txStyles>
    <p:titleStyle>
      <a:lvl1pPr algn="l" defTabSz="914400" rtl="0" eaLnBrk="1" latinLnBrk="0" hangingPunct="1">
        <a:lnSpc>
          <a:spcPct val="90000"/>
        </a:lnSpc>
        <a:spcBef>
          <a:spcPct val="0"/>
        </a:spcBef>
        <a:buNone/>
        <a:defRPr lang="en-US" sz="2800" b="1" i="0" kern="1200" dirty="0">
          <a:solidFill>
            <a:schemeClr val="tx1"/>
          </a:solidFill>
          <a:latin typeface="Roboto" panose="02000000000000000000" pitchFamily="2" charset="0"/>
          <a:ea typeface="Roboto" panose="02000000000000000000" pitchFamily="2" charset="0"/>
          <a:cs typeface="Helvetica Neue" panose="02000503000000020004"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b="1" i="0" kern="1200">
          <a:solidFill>
            <a:srgbClr val="0066B3"/>
          </a:solidFill>
          <a:latin typeface="Roboto" panose="02000000000000000000" pitchFamily="2" charset="0"/>
          <a:ea typeface="Roboto" panose="02000000000000000000" pitchFamily="2" charset="0"/>
          <a:cs typeface="Helvetica Neue" panose="02000503000000020004" pitchFamily="2" charset="0"/>
        </a:defRPr>
      </a:lvl1pPr>
      <a:lvl2pPr marL="228600" indent="-219075" algn="l" defTabSz="914400" rtl="0" eaLnBrk="1" latinLnBrk="0" hangingPunct="1">
        <a:lnSpc>
          <a:spcPct val="110000"/>
        </a:lnSpc>
        <a:spcBef>
          <a:spcPts val="500"/>
        </a:spcBef>
        <a:buFont typeface="Arial" panose="020B0604020202020204" pitchFamily="34" charset="0"/>
        <a:buChar char="•"/>
        <a:tabLst/>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458788" indent="-230188" algn="l" defTabSz="914400" rtl="0" eaLnBrk="1" latinLnBrk="0" hangingPunct="1">
        <a:lnSpc>
          <a:spcPct val="110000"/>
        </a:lnSpc>
        <a:spcBef>
          <a:spcPts val="500"/>
        </a:spcBef>
        <a:buFont typeface="System Font Regular"/>
        <a:buChar char="–"/>
        <a:tabLst/>
        <a:defRPr sz="1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25000"/>
            </a:schemeClr>
          </a:solidFill>
          <a:latin typeface="Roboto Regular" panose="02000000000000000000" pitchFamily="2" charset="0"/>
          <a:ea typeface="Roboto Regular"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7.xml"/><Relationship Id="rId1" Type="http://schemas.openxmlformats.org/officeDocument/2006/relationships/video" Target="https://www.youtube.com/embed/IxOBbIDsE8w?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hyperlink" Target="https://www.firstinspires.org/sites/default/files/uploads/resource_library/ftc/award-descriptions.pdf"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25D23-BC64-7DC1-3E15-93481777EDF7}"/>
              </a:ext>
            </a:extLst>
          </p:cNvPr>
          <p:cNvSpPr>
            <a:spLocks noGrp="1"/>
          </p:cNvSpPr>
          <p:nvPr>
            <p:ph type="ctrTitle" idx="4294967295"/>
          </p:nvPr>
        </p:nvSpPr>
        <p:spPr>
          <a:xfrm>
            <a:off x="251012" y="0"/>
            <a:ext cx="11788588" cy="971550"/>
          </a:xfrm>
        </p:spPr>
        <p:txBody>
          <a:bodyPr>
            <a:noAutofit/>
          </a:bodyPr>
          <a:lstStyle/>
          <a:p>
            <a:r>
              <a:rPr lang="en-US" kern="0" dirty="0">
                <a:effectLst/>
                <a:latin typeface="Calibri" panose="020F0502020204030204" pitchFamily="34" charset="0"/>
                <a:ea typeface="Calibri" panose="020F0502020204030204" pitchFamily="34" charset="0"/>
              </a:rPr>
              <a:t>How Can a Simulated Work Environment in Robotics Help Students Achieve Relevancy, Engagement, and Career Awareness</a:t>
            </a:r>
            <a:endParaRPr lang="en-US" dirty="0"/>
          </a:p>
        </p:txBody>
      </p:sp>
    </p:spTree>
    <p:extLst>
      <p:ext uri="{BB962C8B-B14F-4D97-AF65-F5344CB8AC3E}">
        <p14:creationId xmlns:p14="http://schemas.microsoft.com/office/powerpoint/2010/main" val="595934660"/>
      </p:ext>
    </p:extLst>
  </p:cSld>
  <p:clrMapOvr>
    <a:masterClrMapping/>
  </p:clrMapOvr>
  <mc:AlternateContent xmlns:mc="http://schemas.openxmlformats.org/markup-compatibility/2006" xmlns:p14="http://schemas.microsoft.com/office/powerpoint/2010/main">
    <mc:Choice Requires="p14">
      <p:transition p14:dur="250" advTm="8920">
        <p:fade/>
      </p:transition>
    </mc:Choice>
    <mc:Fallback xmlns="">
      <p:transition advTm="892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DA20-6DCB-F181-108E-2619AEBFEE2C}"/>
              </a:ext>
            </a:extLst>
          </p:cNvPr>
          <p:cNvSpPr>
            <a:spLocks noGrp="1"/>
          </p:cNvSpPr>
          <p:nvPr>
            <p:ph type="title"/>
          </p:nvPr>
        </p:nvSpPr>
        <p:spPr/>
        <p:txBody>
          <a:bodyPr/>
          <a:lstStyle/>
          <a:p>
            <a:r>
              <a:rPr lang="en-US" dirty="0"/>
              <a:t>How do I integrate FIRST and these skills into the academy model?</a:t>
            </a:r>
          </a:p>
        </p:txBody>
      </p:sp>
      <p:pic>
        <p:nvPicPr>
          <p:cNvPr id="5" name="Content Placeholder 4" descr="A diagram of course paths&#10;&#10;Description automatically generated with medium confidence">
            <a:extLst>
              <a:ext uri="{FF2B5EF4-FFF2-40B4-BE49-F238E27FC236}">
                <a16:creationId xmlns:a16="http://schemas.microsoft.com/office/drawing/2014/main" id="{4759E74E-83EA-D7E7-C169-D548831C2DA5}"/>
              </a:ext>
            </a:extLst>
          </p:cNvPr>
          <p:cNvPicPr>
            <a:picLocks noGrp="1" noChangeAspect="1"/>
          </p:cNvPicPr>
          <p:nvPr>
            <p:ph sz="quarter" idx="10"/>
          </p:nvPr>
        </p:nvPicPr>
        <p:blipFill rotWithShape="1">
          <a:blip r:embed="rId2"/>
          <a:srcRect t="7942"/>
          <a:stretch/>
        </p:blipFill>
        <p:spPr>
          <a:xfrm>
            <a:off x="1308847" y="574260"/>
            <a:ext cx="8552330" cy="6283740"/>
          </a:xfrm>
        </p:spPr>
      </p:pic>
    </p:spTree>
    <p:extLst>
      <p:ext uri="{BB962C8B-B14F-4D97-AF65-F5344CB8AC3E}">
        <p14:creationId xmlns:p14="http://schemas.microsoft.com/office/powerpoint/2010/main" val="3796523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15CE0-AA68-CA3B-1D64-88F5B6F66A25}"/>
              </a:ext>
            </a:extLst>
          </p:cNvPr>
          <p:cNvPicPr>
            <a:picLocks noChangeAspect="1"/>
          </p:cNvPicPr>
          <p:nvPr/>
        </p:nvPicPr>
        <p:blipFill>
          <a:blip r:embed="rId2"/>
          <a:stretch>
            <a:fillRect/>
          </a:stretch>
        </p:blipFill>
        <p:spPr>
          <a:xfrm>
            <a:off x="4760259" y="107760"/>
            <a:ext cx="7082118" cy="5346914"/>
          </a:xfrm>
          <a:prstGeom prst="rect">
            <a:avLst/>
          </a:prstGeom>
        </p:spPr>
      </p:pic>
      <p:sp>
        <p:nvSpPr>
          <p:cNvPr id="4" name="TextBox 3">
            <a:extLst>
              <a:ext uri="{FF2B5EF4-FFF2-40B4-BE49-F238E27FC236}">
                <a16:creationId xmlns:a16="http://schemas.microsoft.com/office/drawing/2014/main" id="{260E1070-951A-F2C7-5E99-36B8D26B0EC0}"/>
              </a:ext>
            </a:extLst>
          </p:cNvPr>
          <p:cNvSpPr txBox="1"/>
          <p:nvPr/>
        </p:nvSpPr>
        <p:spPr>
          <a:xfrm>
            <a:off x="1559858" y="5669239"/>
            <a:ext cx="9287094" cy="523220"/>
          </a:xfrm>
          <a:prstGeom prst="rect">
            <a:avLst/>
          </a:prstGeom>
          <a:noFill/>
        </p:spPr>
        <p:txBody>
          <a:bodyPr wrap="none" rtlCol="0">
            <a:spAutoFit/>
          </a:bodyPr>
          <a:lstStyle/>
          <a:p>
            <a:r>
              <a:rPr lang="en-US" sz="2800" dirty="0"/>
              <a:t>www.firstinspires.org/community/educators/classroom-career</a:t>
            </a:r>
          </a:p>
        </p:txBody>
      </p:sp>
      <p:pic>
        <p:nvPicPr>
          <p:cNvPr id="6" name="Picture 5" descr="A qr code with a logo&#10;&#10;Description automatically generated">
            <a:extLst>
              <a:ext uri="{FF2B5EF4-FFF2-40B4-BE49-F238E27FC236}">
                <a16:creationId xmlns:a16="http://schemas.microsoft.com/office/drawing/2014/main" id="{2BBAC414-F30B-F1F0-747C-0EDC371A33D0}"/>
              </a:ext>
            </a:extLst>
          </p:cNvPr>
          <p:cNvPicPr>
            <a:picLocks noChangeAspect="1"/>
          </p:cNvPicPr>
          <p:nvPr/>
        </p:nvPicPr>
        <p:blipFill>
          <a:blip r:embed="rId3"/>
          <a:stretch>
            <a:fillRect/>
          </a:stretch>
        </p:blipFill>
        <p:spPr>
          <a:xfrm>
            <a:off x="452717" y="1126286"/>
            <a:ext cx="3818964" cy="3818964"/>
          </a:xfrm>
          <a:prstGeom prst="rect">
            <a:avLst/>
          </a:prstGeom>
        </p:spPr>
      </p:pic>
    </p:spTree>
    <p:extLst>
      <p:ext uri="{BB962C8B-B14F-4D97-AF65-F5344CB8AC3E}">
        <p14:creationId xmlns:p14="http://schemas.microsoft.com/office/powerpoint/2010/main" val="414788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66BA-9EA2-FEF6-2820-646C923144EB}"/>
              </a:ext>
            </a:extLst>
          </p:cNvPr>
          <p:cNvSpPr>
            <a:spLocks noGrp="1"/>
          </p:cNvSpPr>
          <p:nvPr>
            <p:ph type="title"/>
          </p:nvPr>
        </p:nvSpPr>
        <p:spPr/>
        <p:txBody>
          <a:bodyPr/>
          <a:lstStyle/>
          <a:p>
            <a:r>
              <a:rPr lang="en-US" dirty="0">
                <a:latin typeface="Roboto"/>
                <a:ea typeface="Roboto"/>
              </a:rPr>
              <a:t>Tasks for the site</a:t>
            </a:r>
            <a:endParaRPr lang="en-US" dirty="0"/>
          </a:p>
        </p:txBody>
      </p:sp>
      <p:sp>
        <p:nvSpPr>
          <p:cNvPr id="3" name="Content Placeholder 2">
            <a:extLst>
              <a:ext uri="{FF2B5EF4-FFF2-40B4-BE49-F238E27FC236}">
                <a16:creationId xmlns:a16="http://schemas.microsoft.com/office/drawing/2014/main" id="{DD8DA501-4148-19B0-E857-F43AC75CAEB8}"/>
              </a:ext>
            </a:extLst>
          </p:cNvPr>
          <p:cNvSpPr>
            <a:spLocks noGrp="1"/>
          </p:cNvSpPr>
          <p:nvPr>
            <p:ph sz="quarter" idx="10"/>
          </p:nvPr>
        </p:nvSpPr>
        <p:spPr/>
        <p:txBody>
          <a:bodyPr vert="horz" lIns="0" tIns="0" rIns="0" bIns="0" rtlCol="0" anchor="t">
            <a:noAutofit/>
          </a:bodyPr>
          <a:lstStyle/>
          <a:p>
            <a:pPr marL="342900" indent="-342900">
              <a:buChar char="•"/>
            </a:pPr>
            <a:r>
              <a:rPr lang="en-US" sz="3600" dirty="0">
                <a:latin typeface="Roboto"/>
                <a:ea typeface="Roboto"/>
              </a:rPr>
              <a:t>Explore through the site:</a:t>
            </a:r>
            <a:endParaRPr lang="en-US" sz="3600"/>
          </a:p>
          <a:p>
            <a:pPr marL="571500" lvl="1" indent="-342900">
              <a:buFont typeface="Courier New" panose="020B0604020202020204" pitchFamily="34" charset="0"/>
              <a:buChar char="o"/>
            </a:pPr>
            <a:r>
              <a:rPr lang="en-US" sz="2800" b="1" dirty="0">
                <a:solidFill>
                  <a:srgbClr val="0066B3"/>
                </a:solidFill>
                <a:latin typeface="Roboto"/>
                <a:ea typeface="Roboto"/>
              </a:rPr>
              <a:t>Take a look at the Industry Certification offered by our sponsors and the links to connecting FIRST to the sponsor.</a:t>
            </a:r>
            <a:endParaRPr lang="en-US" sz="2800">
              <a:solidFill>
                <a:srgbClr val="000000"/>
              </a:solidFill>
            </a:endParaRPr>
          </a:p>
          <a:p>
            <a:pPr marL="571500" lvl="1" indent="-342900">
              <a:buFont typeface="Courier New" panose="020B0604020202020204" pitchFamily="34" charset="0"/>
              <a:buChar char="o"/>
            </a:pPr>
            <a:r>
              <a:rPr lang="en-US" sz="2800" b="1" dirty="0">
                <a:solidFill>
                  <a:srgbClr val="0066B3"/>
                </a:solidFill>
                <a:latin typeface="Roboto"/>
                <a:ea typeface="Roboto"/>
              </a:rPr>
              <a:t>Explore the Career and Technical Education Page</a:t>
            </a:r>
          </a:p>
          <a:p>
            <a:pPr marL="801370" lvl="2" indent="-342900">
              <a:buFont typeface="Wingdings" panose="020B0604020202020204" pitchFamily="34" charset="0"/>
              <a:buChar char="§"/>
            </a:pPr>
            <a:r>
              <a:rPr lang="en-US" sz="2400" b="1" dirty="0">
                <a:solidFill>
                  <a:srgbClr val="0066B3"/>
                </a:solidFill>
                <a:latin typeface="Roboto"/>
                <a:ea typeface="Roboto"/>
              </a:rPr>
              <a:t>Note CTSO status is something that FIRST is developing strategies to achieve</a:t>
            </a:r>
          </a:p>
          <a:p>
            <a:pPr marL="801370" lvl="2" indent="-342900">
              <a:buFont typeface="Wingdings" panose="020B0604020202020204" pitchFamily="34" charset="0"/>
              <a:buChar char="§"/>
            </a:pPr>
            <a:r>
              <a:rPr lang="en-US" sz="2400" b="1" dirty="0">
                <a:solidFill>
                  <a:srgbClr val="0066B3"/>
                </a:solidFill>
                <a:latin typeface="Roboto"/>
                <a:ea typeface="Roboto"/>
              </a:rPr>
              <a:t>There are sample courses teachers can use at each level</a:t>
            </a:r>
          </a:p>
          <a:p>
            <a:pPr marL="801370" lvl="2" indent="-342900">
              <a:buFont typeface="Wingdings" panose="020B0604020202020204" pitchFamily="34" charset="0"/>
              <a:buChar char="§"/>
            </a:pPr>
            <a:r>
              <a:rPr lang="en-US" sz="2400" b="1" dirty="0">
                <a:solidFill>
                  <a:srgbClr val="0066B3"/>
                </a:solidFill>
                <a:latin typeface="Roboto"/>
                <a:ea typeface="Roboto"/>
              </a:rPr>
              <a:t>Work-Based Learning </a:t>
            </a:r>
            <a:r>
              <a:rPr lang="en-US" sz="2400" b="1" err="1">
                <a:solidFill>
                  <a:srgbClr val="0066B3"/>
                </a:solidFill>
                <a:latin typeface="Roboto"/>
                <a:ea typeface="Roboto"/>
              </a:rPr>
              <a:t>Tookits</a:t>
            </a:r>
            <a:r>
              <a:rPr lang="en-US" sz="2400" b="1" dirty="0">
                <a:solidFill>
                  <a:srgbClr val="0066B3"/>
                </a:solidFill>
                <a:latin typeface="Roboto"/>
                <a:ea typeface="Roboto"/>
              </a:rPr>
              <a:t> are available to explore.</a:t>
            </a:r>
          </a:p>
        </p:txBody>
      </p:sp>
    </p:spTree>
    <p:extLst>
      <p:ext uri="{BB962C8B-B14F-4D97-AF65-F5344CB8AC3E}">
        <p14:creationId xmlns:p14="http://schemas.microsoft.com/office/powerpoint/2010/main" val="1147434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D60067F0-7195-701C-DE6E-ACBB36B168E6}"/>
              </a:ext>
            </a:extLst>
          </p:cNvPr>
          <p:cNvPicPr>
            <a:picLocks noGrp="1" noChangeAspect="1"/>
          </p:cNvPicPr>
          <p:nvPr>
            <p:ph sz="quarter" idx="10"/>
            <a:videoFile r:link="rId1"/>
            <p:extLst>
              <p:ext uri="{DAA4B4D4-6D71-4841-9C94-3DE7FCFB9230}">
                <p14:media xmlns:p14="http://schemas.microsoft.com/office/powerpoint/2010/main" r:embed="rId2">
                  <p14:trim end="10367.7"/>
                </p14:media>
              </p:ext>
            </p:extLst>
          </p:nvPr>
        </p:nvPicPr>
        <p:blipFill>
          <a:blip r:embed="rId4"/>
          <a:stretch>
            <a:fillRect/>
          </a:stretch>
        </p:blipFill>
        <p:spPr>
          <a:xfrm>
            <a:off x="1835943" y="962493"/>
            <a:ext cx="8520113" cy="5097462"/>
          </a:xfrm>
        </p:spPr>
      </p:pic>
    </p:spTree>
    <p:extLst>
      <p:ext uri="{BB962C8B-B14F-4D97-AF65-F5344CB8AC3E}">
        <p14:creationId xmlns:p14="http://schemas.microsoft.com/office/powerpoint/2010/main" val="41996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2D2BB-1C61-DB42-711C-007B47A6186D}"/>
              </a:ext>
            </a:extLst>
          </p:cNvPr>
          <p:cNvSpPr>
            <a:spLocks noGrp="1"/>
          </p:cNvSpPr>
          <p:nvPr>
            <p:ph type="sldNum" sz="quarter" idx="12"/>
          </p:nvPr>
        </p:nvSpPr>
        <p:spPr/>
        <p:txBody>
          <a:bodyPr/>
          <a:lstStyle/>
          <a:p>
            <a:fld id="{3E6BEBE3-5FB4-B249-8431-073478596EAE}" type="slidenum">
              <a:rPr lang="en-US" smtClean="0"/>
              <a:pPr/>
              <a:t>14</a:t>
            </a:fld>
            <a:endParaRPr lang="en-US"/>
          </a:p>
        </p:txBody>
      </p:sp>
      <p:sp>
        <p:nvSpPr>
          <p:cNvPr id="3" name="TextBox 2">
            <a:extLst>
              <a:ext uri="{FF2B5EF4-FFF2-40B4-BE49-F238E27FC236}">
                <a16:creationId xmlns:a16="http://schemas.microsoft.com/office/drawing/2014/main" id="{0D98AEBF-7FBF-11C6-F748-2811ACB771B7}"/>
              </a:ext>
            </a:extLst>
          </p:cNvPr>
          <p:cNvSpPr txBox="1"/>
          <p:nvPr/>
        </p:nvSpPr>
        <p:spPr>
          <a:xfrm>
            <a:off x="1592132" y="559398"/>
            <a:ext cx="9359153" cy="646331"/>
          </a:xfrm>
          <a:prstGeom prst="rect">
            <a:avLst/>
          </a:prstGeom>
          <a:noFill/>
        </p:spPr>
        <p:txBody>
          <a:bodyPr wrap="square" rtlCol="0">
            <a:spAutoFit/>
          </a:bodyPr>
          <a:lstStyle/>
          <a:p>
            <a:r>
              <a:rPr lang="en-US" sz="3600"/>
              <a:t>How can I track students work-based </a:t>
            </a:r>
            <a:r>
              <a:rPr lang="en-US" sz="3200"/>
              <a:t>learning?</a:t>
            </a:r>
          </a:p>
        </p:txBody>
      </p:sp>
      <p:pic>
        <p:nvPicPr>
          <p:cNvPr id="5" name="Picture 4">
            <a:extLst>
              <a:ext uri="{FF2B5EF4-FFF2-40B4-BE49-F238E27FC236}">
                <a16:creationId xmlns:a16="http://schemas.microsoft.com/office/drawing/2014/main" id="{31F9E5D6-7578-CCC8-ED06-A9B45EB47839}"/>
              </a:ext>
            </a:extLst>
          </p:cNvPr>
          <p:cNvPicPr>
            <a:picLocks noChangeAspect="1"/>
          </p:cNvPicPr>
          <p:nvPr/>
        </p:nvPicPr>
        <p:blipFill>
          <a:blip r:embed="rId2"/>
          <a:stretch>
            <a:fillRect/>
          </a:stretch>
        </p:blipFill>
        <p:spPr>
          <a:xfrm>
            <a:off x="891988" y="1714500"/>
            <a:ext cx="3429000" cy="3429000"/>
          </a:xfrm>
          <a:prstGeom prst="rect">
            <a:avLst/>
          </a:prstGeom>
        </p:spPr>
      </p:pic>
      <p:pic>
        <p:nvPicPr>
          <p:cNvPr id="7" name="Picture 6" descr="A blue and orange logo&#10;&#10;Description automatically generated">
            <a:extLst>
              <a:ext uri="{FF2B5EF4-FFF2-40B4-BE49-F238E27FC236}">
                <a16:creationId xmlns:a16="http://schemas.microsoft.com/office/drawing/2014/main" id="{51E302EB-A5A5-0A4B-3D78-7518056FC7F0}"/>
              </a:ext>
            </a:extLst>
          </p:cNvPr>
          <p:cNvPicPr>
            <a:picLocks noChangeAspect="1"/>
          </p:cNvPicPr>
          <p:nvPr/>
        </p:nvPicPr>
        <p:blipFill>
          <a:blip r:embed="rId3"/>
          <a:stretch>
            <a:fillRect/>
          </a:stretch>
        </p:blipFill>
        <p:spPr>
          <a:xfrm>
            <a:off x="1347575" y="5365759"/>
            <a:ext cx="2267712" cy="573024"/>
          </a:xfrm>
          <a:prstGeom prst="rect">
            <a:avLst/>
          </a:prstGeom>
        </p:spPr>
      </p:pic>
      <p:pic>
        <p:nvPicPr>
          <p:cNvPr id="9" name="Picture 8">
            <a:extLst>
              <a:ext uri="{FF2B5EF4-FFF2-40B4-BE49-F238E27FC236}">
                <a16:creationId xmlns:a16="http://schemas.microsoft.com/office/drawing/2014/main" id="{FC93B9E2-609E-5A80-93E7-000B2AA63283}"/>
              </a:ext>
            </a:extLst>
          </p:cNvPr>
          <p:cNvPicPr>
            <a:picLocks noChangeAspect="1"/>
          </p:cNvPicPr>
          <p:nvPr/>
        </p:nvPicPr>
        <p:blipFill>
          <a:blip r:embed="rId4"/>
          <a:stretch>
            <a:fillRect/>
          </a:stretch>
        </p:blipFill>
        <p:spPr>
          <a:xfrm>
            <a:off x="6988882" y="1714500"/>
            <a:ext cx="3429001" cy="3429001"/>
          </a:xfrm>
          <a:prstGeom prst="rect">
            <a:avLst/>
          </a:prstGeom>
        </p:spPr>
      </p:pic>
      <p:pic>
        <p:nvPicPr>
          <p:cNvPr id="11" name="Picture 10" descr="A person holding a robot&#10;&#10;Description automatically generated with medium confidence">
            <a:extLst>
              <a:ext uri="{FF2B5EF4-FFF2-40B4-BE49-F238E27FC236}">
                <a16:creationId xmlns:a16="http://schemas.microsoft.com/office/drawing/2014/main" id="{3C771062-4A05-59C3-0858-7A18227EC622}"/>
              </a:ext>
            </a:extLst>
          </p:cNvPr>
          <p:cNvPicPr>
            <a:picLocks noChangeAspect="1"/>
          </p:cNvPicPr>
          <p:nvPr/>
        </p:nvPicPr>
        <p:blipFill>
          <a:blip r:embed="rId5"/>
          <a:stretch>
            <a:fillRect/>
          </a:stretch>
        </p:blipFill>
        <p:spPr>
          <a:xfrm>
            <a:off x="7478086" y="5365759"/>
            <a:ext cx="2450592" cy="579120"/>
          </a:xfrm>
          <a:prstGeom prst="rect">
            <a:avLst/>
          </a:prstGeom>
        </p:spPr>
      </p:pic>
    </p:spTree>
    <p:extLst>
      <p:ext uri="{BB962C8B-B14F-4D97-AF65-F5344CB8AC3E}">
        <p14:creationId xmlns:p14="http://schemas.microsoft.com/office/powerpoint/2010/main" val="2523889609"/>
      </p:ext>
    </p:extLst>
  </p:cSld>
  <p:clrMapOvr>
    <a:masterClrMapping/>
  </p:clrMapOvr>
  <mc:AlternateContent xmlns:mc="http://schemas.openxmlformats.org/markup-compatibility/2006" xmlns:p14="http://schemas.microsoft.com/office/powerpoint/2010/main">
    <mc:Choice Requires="p14">
      <p:transition p14:dur="250" advTm="6560">
        <p:fade/>
      </p:transition>
    </mc:Choice>
    <mc:Fallback xmlns="">
      <p:transition advTm="656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489F-0EB0-8DD9-09F9-CC01C6CAAF40}"/>
              </a:ext>
            </a:extLst>
          </p:cNvPr>
          <p:cNvSpPr>
            <a:spLocks noGrp="1"/>
          </p:cNvSpPr>
          <p:nvPr>
            <p:ph type="ctrTitle"/>
          </p:nvPr>
        </p:nvSpPr>
        <p:spPr>
          <a:xfrm>
            <a:off x="1047749" y="1715482"/>
            <a:ext cx="10096499" cy="971671"/>
          </a:xfrm>
        </p:spPr>
        <p:txBody>
          <a:bodyPr>
            <a:normAutofit fontScale="90000"/>
          </a:bodyPr>
          <a:lstStyle/>
          <a:p>
            <a:r>
              <a:rPr lang="en-US">
                <a:latin typeface="Roboto"/>
              </a:rPr>
              <a:t>Want to Learn More About </a:t>
            </a:r>
            <a:r>
              <a:rPr lang="en-US" i="1">
                <a:latin typeface="Roboto"/>
              </a:rPr>
              <a:t>FIRST?</a:t>
            </a:r>
            <a:endParaRPr lang="en-US">
              <a:latin typeface="Roboto"/>
            </a:endParaRPr>
          </a:p>
        </p:txBody>
      </p:sp>
      <p:pic>
        <p:nvPicPr>
          <p:cNvPr id="4" name="Picture 3" descr="A qr code with black dots&#10;&#10;Description automatically generated">
            <a:extLst>
              <a:ext uri="{FF2B5EF4-FFF2-40B4-BE49-F238E27FC236}">
                <a16:creationId xmlns:a16="http://schemas.microsoft.com/office/drawing/2014/main" id="{ADEC1D0A-A776-308A-109B-91CCCD0E102C}"/>
              </a:ext>
            </a:extLst>
          </p:cNvPr>
          <p:cNvPicPr>
            <a:picLocks noChangeAspect="1"/>
          </p:cNvPicPr>
          <p:nvPr/>
        </p:nvPicPr>
        <p:blipFill>
          <a:blip r:embed="rId2"/>
          <a:stretch>
            <a:fillRect/>
          </a:stretch>
        </p:blipFill>
        <p:spPr>
          <a:xfrm>
            <a:off x="1362396" y="2687153"/>
            <a:ext cx="2904804" cy="2911225"/>
          </a:xfrm>
          <a:prstGeom prst="rect">
            <a:avLst/>
          </a:prstGeom>
        </p:spPr>
      </p:pic>
      <p:pic>
        <p:nvPicPr>
          <p:cNvPr id="5" name="Picture 4" descr="A white square with black circles and a logo&#10;&#10;Description automatically generated">
            <a:extLst>
              <a:ext uri="{FF2B5EF4-FFF2-40B4-BE49-F238E27FC236}">
                <a16:creationId xmlns:a16="http://schemas.microsoft.com/office/drawing/2014/main" id="{D85E7E07-2BC7-1713-B3CA-239A996AC8A4}"/>
              </a:ext>
            </a:extLst>
          </p:cNvPr>
          <p:cNvPicPr>
            <a:picLocks noChangeAspect="1"/>
          </p:cNvPicPr>
          <p:nvPr/>
        </p:nvPicPr>
        <p:blipFill>
          <a:blip r:embed="rId3"/>
          <a:stretch>
            <a:fillRect/>
          </a:stretch>
        </p:blipFill>
        <p:spPr>
          <a:xfrm>
            <a:off x="8672945" y="2834396"/>
            <a:ext cx="2763982" cy="2763982"/>
          </a:xfrm>
          <a:prstGeom prst="rect">
            <a:avLst/>
          </a:prstGeom>
        </p:spPr>
      </p:pic>
      <p:sp>
        <p:nvSpPr>
          <p:cNvPr id="6" name="TextBox 5">
            <a:extLst>
              <a:ext uri="{FF2B5EF4-FFF2-40B4-BE49-F238E27FC236}">
                <a16:creationId xmlns:a16="http://schemas.microsoft.com/office/drawing/2014/main" id="{31F32E71-3E96-4EA1-1E05-2F96B3C8A9EC}"/>
              </a:ext>
            </a:extLst>
          </p:cNvPr>
          <p:cNvSpPr txBox="1"/>
          <p:nvPr/>
        </p:nvSpPr>
        <p:spPr>
          <a:xfrm>
            <a:off x="8871791" y="5856397"/>
            <a:ext cx="2366289" cy="369332"/>
          </a:xfrm>
          <a:prstGeom prst="rect">
            <a:avLst/>
          </a:prstGeom>
          <a:noFill/>
        </p:spPr>
        <p:txBody>
          <a:bodyPr wrap="none" rtlCol="0">
            <a:spAutoFit/>
          </a:bodyPr>
          <a:lstStyle/>
          <a:p>
            <a:r>
              <a:rPr lang="en-US" dirty="0">
                <a:solidFill>
                  <a:schemeClr val="bg1"/>
                </a:solidFill>
              </a:rPr>
              <a:t>lbirch@firstinspires.org</a:t>
            </a:r>
          </a:p>
        </p:txBody>
      </p:sp>
    </p:spTree>
    <p:extLst>
      <p:ext uri="{BB962C8B-B14F-4D97-AF65-F5344CB8AC3E}">
        <p14:creationId xmlns:p14="http://schemas.microsoft.com/office/powerpoint/2010/main" val="1437705643"/>
      </p:ext>
    </p:extLst>
  </p:cSld>
  <p:clrMapOvr>
    <a:masterClrMapping/>
  </p:clrMapOvr>
  <mc:AlternateContent xmlns:mc="http://schemas.openxmlformats.org/markup-compatibility/2006" xmlns:p14="http://schemas.microsoft.com/office/powerpoint/2010/main">
    <mc:Choice Requires="p14">
      <p:transition p14:dur="250" advTm="8996">
        <p:fade/>
      </p:transition>
    </mc:Choice>
    <mc:Fallback xmlns="">
      <p:transition advTm="899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6">
            <a:extLst>
              <a:ext uri="{FF2B5EF4-FFF2-40B4-BE49-F238E27FC236}">
                <a16:creationId xmlns:a16="http://schemas.microsoft.com/office/drawing/2014/main" id="{ADC09A0A-5EF7-45F4-B8EE-54903540B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17C25B-1037-728F-6011-4D5BB3EDA5F1}"/>
              </a:ext>
            </a:extLst>
          </p:cNvPr>
          <p:cNvSpPr>
            <a:spLocks noGrp="1"/>
          </p:cNvSpPr>
          <p:nvPr>
            <p:ph type="title"/>
          </p:nvPr>
        </p:nvSpPr>
        <p:spPr>
          <a:xfrm>
            <a:off x="5126871" y="212434"/>
            <a:ext cx="6017562" cy="1544062"/>
          </a:xfrm>
        </p:spPr>
        <p:txBody>
          <a:bodyPr vert="horz" lIns="91440" tIns="45720" rIns="91440" bIns="45720" rtlCol="0" anchor="ctr">
            <a:normAutofit/>
          </a:bodyPr>
          <a:lstStyle/>
          <a:p>
            <a:pPr algn="ctr"/>
            <a:r>
              <a:rPr lang="en-US" sz="4000" b="1">
                <a:latin typeface="Roboto Black" panose="02000000000000000000" pitchFamily="2" charset="0"/>
                <a:ea typeface="Roboto Black" panose="02000000000000000000" pitchFamily="2" charset="0"/>
                <a:cs typeface="Roboto Black" panose="02000000000000000000" pitchFamily="2" charset="0"/>
              </a:rPr>
              <a:t>Welcome</a:t>
            </a:r>
          </a:p>
        </p:txBody>
      </p:sp>
      <p:pic>
        <p:nvPicPr>
          <p:cNvPr id="8" name="Picture Placeholder 7" descr="A person wearing glasses smiling at camera&#10;&#10;Description automatically generated">
            <a:extLst>
              <a:ext uri="{FF2B5EF4-FFF2-40B4-BE49-F238E27FC236}">
                <a16:creationId xmlns:a16="http://schemas.microsoft.com/office/drawing/2014/main" id="{089C80B2-AD08-2A86-9A3E-B3A0320BDE7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195335" y="3900421"/>
            <a:ext cx="2331720" cy="1841126"/>
          </a:xfrm>
          <a:prstGeom prst="rect">
            <a:avLst/>
          </a:prstGeom>
        </p:spPr>
      </p:pic>
      <p:pic>
        <p:nvPicPr>
          <p:cNvPr id="12" name="Picture 11">
            <a:extLst>
              <a:ext uri="{FF2B5EF4-FFF2-40B4-BE49-F238E27FC236}">
                <a16:creationId xmlns:a16="http://schemas.microsoft.com/office/drawing/2014/main" id="{A8CA8B20-6973-D98C-DB61-9A954D076F80}"/>
              </a:ext>
            </a:extLst>
          </p:cNvPr>
          <p:cNvPicPr>
            <a:picLocks noChangeAspect="1"/>
          </p:cNvPicPr>
          <p:nvPr/>
        </p:nvPicPr>
        <p:blipFill>
          <a:blip r:embed="rId3"/>
          <a:stretch>
            <a:fillRect/>
          </a:stretch>
        </p:blipFill>
        <p:spPr>
          <a:xfrm>
            <a:off x="2674260" y="3655124"/>
            <a:ext cx="2331720" cy="2331720"/>
          </a:xfrm>
          <a:prstGeom prst="rect">
            <a:avLst/>
          </a:prstGeom>
        </p:spPr>
      </p:pic>
      <p:sp>
        <p:nvSpPr>
          <p:cNvPr id="6" name="Text Placeholder 5">
            <a:extLst>
              <a:ext uri="{FF2B5EF4-FFF2-40B4-BE49-F238E27FC236}">
                <a16:creationId xmlns:a16="http://schemas.microsoft.com/office/drawing/2014/main" id="{2044A707-9514-392A-027B-3E0F71B62C59}"/>
              </a:ext>
            </a:extLst>
          </p:cNvPr>
          <p:cNvSpPr>
            <a:spLocks noGrp="1"/>
          </p:cNvSpPr>
          <p:nvPr>
            <p:ph type="body" sz="half" idx="2"/>
          </p:nvPr>
        </p:nvSpPr>
        <p:spPr>
          <a:xfrm>
            <a:off x="5753814" y="1927306"/>
            <a:ext cx="6017562" cy="3946229"/>
          </a:xfrm>
        </p:spPr>
        <p:txBody>
          <a:bodyPr vert="horz" lIns="91440" tIns="45720" rIns="91440" bIns="45720" rtlCol="0">
            <a:normAutofit/>
          </a:bodyPr>
          <a:lstStyle/>
          <a:p>
            <a:r>
              <a:rPr lang="en-US" sz="3200" b="1"/>
              <a:t>Lori Birch</a:t>
            </a:r>
          </a:p>
          <a:p>
            <a:pPr marL="285750" indent="-228600">
              <a:buFont typeface="Arial" panose="020B0604020202020204" pitchFamily="34" charset="0"/>
              <a:buChar char="•"/>
            </a:pPr>
            <a:r>
              <a:rPr lang="en-US" sz="2000" b="1"/>
              <a:t>Sr Education and Workforce Development Specialist</a:t>
            </a:r>
          </a:p>
          <a:p>
            <a:pPr marL="285750" indent="-228600">
              <a:buFont typeface="Arial" panose="020B0604020202020204" pitchFamily="34" charset="0"/>
              <a:buChar char="•"/>
            </a:pPr>
            <a:r>
              <a:rPr lang="en-US" sz="2000" b="1"/>
              <a:t>Bachelors Southern IL University in Carbondale- Agriculture Education</a:t>
            </a:r>
          </a:p>
          <a:p>
            <a:pPr marL="285750" indent="-228600">
              <a:buFont typeface="Arial" panose="020B0604020202020204" pitchFamily="34" charset="0"/>
              <a:buChar char="•"/>
            </a:pPr>
            <a:r>
              <a:rPr lang="en-US" sz="2000" b="1"/>
              <a:t>2006 Became </a:t>
            </a:r>
            <a:r>
              <a:rPr lang="en-US" sz="2000" b="1" i="1"/>
              <a:t>FIRST</a:t>
            </a:r>
            <a:r>
              <a:rPr lang="en-US" sz="2000" b="1"/>
              <a:t> Robotics Competition Coach – </a:t>
            </a:r>
            <a:r>
              <a:rPr lang="en-US" sz="2000" b="1" err="1"/>
              <a:t>Kremmling</a:t>
            </a:r>
            <a:r>
              <a:rPr lang="en-US" sz="2000" b="1"/>
              <a:t>, Colorado</a:t>
            </a:r>
          </a:p>
          <a:p>
            <a:pPr marL="285750" indent="-228600">
              <a:buFont typeface="Arial" panose="020B0604020202020204" pitchFamily="34" charset="0"/>
              <a:buChar char="•"/>
            </a:pPr>
            <a:r>
              <a:rPr lang="en-US" sz="2000" b="1"/>
              <a:t>Taught Agriculture, Science, and STEM in rural Colorado for 15 years</a:t>
            </a:r>
          </a:p>
          <a:p>
            <a:pPr marL="285750" indent="-228600">
              <a:buFont typeface="Arial" panose="020B0604020202020204" pitchFamily="34" charset="0"/>
              <a:buChar char="•"/>
            </a:pPr>
            <a:r>
              <a:rPr lang="en-US" sz="2000" b="1"/>
              <a:t>Joint </a:t>
            </a:r>
            <a:r>
              <a:rPr lang="en-US" sz="2000" b="1" i="1"/>
              <a:t>FIRST</a:t>
            </a:r>
            <a:r>
              <a:rPr lang="en-US" sz="2000" b="1"/>
              <a:t> as an employee in 2019</a:t>
            </a:r>
          </a:p>
          <a:p>
            <a:pPr marL="285750" indent="-228600">
              <a:buFont typeface="Arial" panose="020B0604020202020204" pitchFamily="34" charset="0"/>
              <a:buChar char="•"/>
            </a:pPr>
            <a:endParaRPr lang="en-US" sz="2000"/>
          </a:p>
          <a:p>
            <a:pPr marL="285750" indent="-228600">
              <a:buFont typeface="Arial" panose="020B0604020202020204" pitchFamily="34" charset="0"/>
              <a:buChar char="•"/>
            </a:pPr>
            <a:endParaRPr lang="en-US" sz="2000"/>
          </a:p>
        </p:txBody>
      </p:sp>
      <p:pic>
        <p:nvPicPr>
          <p:cNvPr id="14" name="Picture 13" descr="A logo of a company&#10;&#10;Description automatically generated">
            <a:extLst>
              <a:ext uri="{FF2B5EF4-FFF2-40B4-BE49-F238E27FC236}">
                <a16:creationId xmlns:a16="http://schemas.microsoft.com/office/drawing/2014/main" id="{F5386247-C67D-10B0-A2A8-340BF0F983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594" y="1180456"/>
            <a:ext cx="2547759" cy="1912812"/>
          </a:xfrm>
          <a:prstGeom prst="rect">
            <a:avLst/>
          </a:prstGeom>
        </p:spPr>
      </p:pic>
      <p:pic>
        <p:nvPicPr>
          <p:cNvPr id="5" name="Picture 4">
            <a:extLst>
              <a:ext uri="{FF2B5EF4-FFF2-40B4-BE49-F238E27FC236}">
                <a16:creationId xmlns:a16="http://schemas.microsoft.com/office/drawing/2014/main" id="{DCA9CD30-29DD-A31B-4058-28E2F9CEB532}"/>
              </a:ext>
            </a:extLst>
          </p:cNvPr>
          <p:cNvPicPr>
            <a:picLocks noChangeAspect="1"/>
          </p:cNvPicPr>
          <p:nvPr/>
        </p:nvPicPr>
        <p:blipFill>
          <a:blip r:embed="rId5"/>
          <a:stretch>
            <a:fillRect/>
          </a:stretch>
        </p:blipFill>
        <p:spPr>
          <a:xfrm>
            <a:off x="49205" y="6066070"/>
            <a:ext cx="12091456" cy="764176"/>
          </a:xfrm>
          <a:prstGeom prst="rect">
            <a:avLst/>
          </a:prstGeom>
        </p:spPr>
      </p:pic>
    </p:spTree>
    <p:extLst>
      <p:ext uri="{BB962C8B-B14F-4D97-AF65-F5344CB8AC3E}">
        <p14:creationId xmlns:p14="http://schemas.microsoft.com/office/powerpoint/2010/main" val="1092845900"/>
      </p:ext>
    </p:extLst>
  </p:cSld>
  <p:clrMapOvr>
    <a:masterClrMapping/>
  </p:clrMapOvr>
  <mc:AlternateContent xmlns:mc="http://schemas.openxmlformats.org/markup-compatibility/2006" xmlns:p14="http://schemas.microsoft.com/office/powerpoint/2010/main">
    <mc:Choice Requires="p14">
      <p:transition spd="slow" p14:dur="2000" advTm="27363"/>
    </mc:Choice>
    <mc:Fallback xmlns="">
      <p:transition spd="slow" advTm="2736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51425-1B1D-A86F-9E20-AFE7AF882D5F}"/>
              </a:ext>
            </a:extLst>
          </p:cNvPr>
          <p:cNvSpPr>
            <a:spLocks noGrp="1"/>
          </p:cNvSpPr>
          <p:nvPr>
            <p:ph type="sldNum" sz="quarter" idx="4294967295"/>
          </p:nvPr>
        </p:nvSpPr>
        <p:spPr>
          <a:xfrm>
            <a:off x="11811000" y="6515100"/>
            <a:ext cx="381000" cy="273050"/>
          </a:xfrm>
          <a:prstGeom prst="rect">
            <a:avLst/>
          </a:prstGeom>
        </p:spPr>
        <p:txBody>
          <a:bodyPr/>
          <a:lstStyle/>
          <a:p>
            <a:fld id="{3E6BEBE3-5FB4-B249-8431-073478596EAE}" type="slidenum">
              <a:rPr lang="en-US" dirty="0" smtClean="0"/>
              <a:pPr/>
              <a:t>3</a:t>
            </a:fld>
            <a:endParaRPr lang="en-US"/>
          </a:p>
        </p:txBody>
      </p:sp>
      <p:sp>
        <p:nvSpPr>
          <p:cNvPr id="3" name="TextBox 2">
            <a:extLst>
              <a:ext uri="{FF2B5EF4-FFF2-40B4-BE49-F238E27FC236}">
                <a16:creationId xmlns:a16="http://schemas.microsoft.com/office/drawing/2014/main" id="{A3502E91-704D-3A5F-2957-29B8E9F6062F}"/>
              </a:ext>
            </a:extLst>
          </p:cNvPr>
          <p:cNvSpPr txBox="1"/>
          <p:nvPr/>
        </p:nvSpPr>
        <p:spPr>
          <a:xfrm>
            <a:off x="902235" y="1149637"/>
            <a:ext cx="589053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Roboto"/>
                <a:ea typeface="Roboto"/>
                <a:cs typeface="Roboto"/>
              </a:rPr>
              <a:t>You want to promote STEM education through robotics.</a:t>
            </a:r>
          </a:p>
          <a:p>
            <a:r>
              <a:rPr lang="en-US" sz="3600">
                <a:latin typeface="Roboto"/>
                <a:ea typeface="Roboto"/>
                <a:cs typeface="Roboto"/>
              </a:rPr>
              <a:t>How can you ensure the program will help fill the ever-changing workforce needs?</a:t>
            </a:r>
            <a:endParaRPr lang="en-US" sz="3600" b="1">
              <a:latin typeface="Roboto"/>
              <a:ea typeface="Roboto"/>
              <a:cs typeface="Roboto"/>
            </a:endParaRPr>
          </a:p>
        </p:txBody>
      </p:sp>
      <p:pic>
        <p:nvPicPr>
          <p:cNvPr id="4" name="Picture 3" descr="Business woman finger on face">
            <a:extLst>
              <a:ext uri="{FF2B5EF4-FFF2-40B4-BE49-F238E27FC236}">
                <a16:creationId xmlns:a16="http://schemas.microsoft.com/office/drawing/2014/main" id="{D0F57F73-38C6-B005-5DDA-6C2B196A1FB3}"/>
              </a:ext>
            </a:extLst>
          </p:cNvPr>
          <p:cNvPicPr>
            <a:picLocks noChangeAspect="1"/>
          </p:cNvPicPr>
          <p:nvPr/>
        </p:nvPicPr>
        <p:blipFill>
          <a:blip r:embed="rId3"/>
          <a:stretch>
            <a:fillRect/>
          </a:stretch>
        </p:blipFill>
        <p:spPr>
          <a:xfrm>
            <a:off x="7577503" y="525732"/>
            <a:ext cx="3188345" cy="10528300"/>
          </a:xfrm>
          <a:prstGeom prst="rect">
            <a:avLst/>
          </a:prstGeom>
        </p:spPr>
      </p:pic>
    </p:spTree>
    <p:extLst>
      <p:ext uri="{BB962C8B-B14F-4D97-AF65-F5344CB8AC3E}">
        <p14:creationId xmlns:p14="http://schemas.microsoft.com/office/powerpoint/2010/main" val="1743435983"/>
      </p:ext>
    </p:extLst>
  </p:cSld>
  <p:clrMapOvr>
    <a:masterClrMapping/>
  </p:clrMapOvr>
  <mc:AlternateContent xmlns:mc="http://schemas.openxmlformats.org/markup-compatibility/2006" xmlns:p14="http://schemas.microsoft.com/office/powerpoint/2010/main">
    <mc:Choice Requires="p14">
      <p:transition p14:dur="250" advTm="26343">
        <p:fade/>
      </p:transition>
    </mc:Choice>
    <mc:Fallback xmlns="">
      <p:transition advTm="2634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IRST Sponsor Video by Caterpillar">
            <a:hlinkClick r:id="" action="ppaction://media"/>
            <a:extLst>
              <a:ext uri="{FF2B5EF4-FFF2-40B4-BE49-F238E27FC236}">
                <a16:creationId xmlns:a16="http://schemas.microsoft.com/office/drawing/2014/main" id="{134C7A65-597E-DCE6-F0E7-E16005DE49ED}"/>
              </a:ext>
            </a:extLst>
          </p:cNvPr>
          <p:cNvPicPr>
            <a:picLocks noRot="1" noChangeAspect="1"/>
          </p:cNvPicPr>
          <p:nvPr>
            <a:videoFile r:link="rId1"/>
          </p:nvPr>
        </p:nvPicPr>
        <p:blipFill>
          <a:blip r:embed="rId3"/>
          <a:stretch>
            <a:fillRect/>
          </a:stretch>
        </p:blipFill>
        <p:spPr>
          <a:xfrm>
            <a:off x="1425583" y="285042"/>
            <a:ext cx="9338607" cy="5734956"/>
          </a:xfrm>
          <a:prstGeom prst="rect">
            <a:avLst/>
          </a:prstGeom>
        </p:spPr>
      </p:pic>
    </p:spTree>
    <p:extLst>
      <p:ext uri="{BB962C8B-B14F-4D97-AF65-F5344CB8AC3E}">
        <p14:creationId xmlns:p14="http://schemas.microsoft.com/office/powerpoint/2010/main" val="186603196"/>
      </p:ext>
    </p:extLst>
  </p:cSld>
  <p:clrMapOvr>
    <a:masterClrMapping/>
  </p:clrMapOvr>
  <mc:AlternateContent xmlns:mc="http://schemas.openxmlformats.org/markup-compatibility/2006" xmlns:p14="http://schemas.microsoft.com/office/powerpoint/2010/main">
    <mc:Choice Requires="p14">
      <p:transition p14:dur="250" advTm="96076">
        <p:fade/>
      </p:transition>
    </mc:Choice>
    <mc:Fallback xmlns="">
      <p:transition advTm="9607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433CC51-FC71-6848-8F9B-AAED8A276B52}"/>
              </a:ext>
            </a:extLst>
          </p:cNvPr>
          <p:cNvPicPr>
            <a:picLocks noChangeAspect="1"/>
          </p:cNvPicPr>
          <p:nvPr/>
        </p:nvPicPr>
        <p:blipFill>
          <a:blip r:embed="rId2"/>
          <a:stretch>
            <a:fillRect/>
          </a:stretch>
        </p:blipFill>
        <p:spPr>
          <a:xfrm>
            <a:off x="5768748" y="4507273"/>
            <a:ext cx="1562100" cy="863600"/>
          </a:xfrm>
          <a:prstGeom prst="rect">
            <a:avLst/>
          </a:prstGeom>
        </p:spPr>
      </p:pic>
      <p:pic>
        <p:nvPicPr>
          <p:cNvPr id="24" name="Picture 23">
            <a:extLst>
              <a:ext uri="{FF2B5EF4-FFF2-40B4-BE49-F238E27FC236}">
                <a16:creationId xmlns:a16="http://schemas.microsoft.com/office/drawing/2014/main" id="{26C0FD78-023F-334A-A660-E7017063DDD8}"/>
              </a:ext>
            </a:extLst>
          </p:cNvPr>
          <p:cNvPicPr>
            <a:picLocks noChangeAspect="1"/>
          </p:cNvPicPr>
          <p:nvPr/>
        </p:nvPicPr>
        <p:blipFill>
          <a:blip r:embed="rId2"/>
          <a:stretch>
            <a:fillRect/>
          </a:stretch>
        </p:blipFill>
        <p:spPr>
          <a:xfrm>
            <a:off x="5768748" y="3186473"/>
            <a:ext cx="1562100" cy="863600"/>
          </a:xfrm>
          <a:prstGeom prst="rect">
            <a:avLst/>
          </a:prstGeom>
        </p:spPr>
      </p:pic>
      <p:pic>
        <p:nvPicPr>
          <p:cNvPr id="23" name="Picture 22">
            <a:extLst>
              <a:ext uri="{FF2B5EF4-FFF2-40B4-BE49-F238E27FC236}">
                <a16:creationId xmlns:a16="http://schemas.microsoft.com/office/drawing/2014/main" id="{26C5A056-F5FD-B041-B0BE-18FDEEFFE355}"/>
              </a:ext>
            </a:extLst>
          </p:cNvPr>
          <p:cNvPicPr>
            <a:picLocks noChangeAspect="1"/>
          </p:cNvPicPr>
          <p:nvPr/>
        </p:nvPicPr>
        <p:blipFill>
          <a:blip r:embed="rId2"/>
          <a:stretch>
            <a:fillRect/>
          </a:stretch>
        </p:blipFill>
        <p:spPr>
          <a:xfrm>
            <a:off x="5768748" y="1882607"/>
            <a:ext cx="1562100" cy="863600"/>
          </a:xfrm>
          <a:prstGeom prst="rect">
            <a:avLst/>
          </a:prstGeom>
        </p:spPr>
      </p:pic>
      <p:grpSp>
        <p:nvGrpSpPr>
          <p:cNvPr id="17" name="Group 16">
            <a:extLst>
              <a:ext uri="{FF2B5EF4-FFF2-40B4-BE49-F238E27FC236}">
                <a16:creationId xmlns:a16="http://schemas.microsoft.com/office/drawing/2014/main" id="{99BB0618-4178-CA4E-BCBE-E4967EDBCD5C}"/>
              </a:ext>
            </a:extLst>
          </p:cNvPr>
          <p:cNvGrpSpPr/>
          <p:nvPr/>
        </p:nvGrpSpPr>
        <p:grpSpPr>
          <a:xfrm>
            <a:off x="-15241" y="3325149"/>
            <a:ext cx="7221536" cy="1100165"/>
            <a:chOff x="-1" y="2953704"/>
            <a:chExt cx="6815065" cy="1372138"/>
          </a:xfrm>
        </p:grpSpPr>
        <p:sp>
          <p:nvSpPr>
            <p:cNvPr id="18" name="Rectangle 17">
              <a:extLst>
                <a:ext uri="{FF2B5EF4-FFF2-40B4-BE49-F238E27FC236}">
                  <a16:creationId xmlns:a16="http://schemas.microsoft.com/office/drawing/2014/main" id="{71CEA2D4-CAC8-2F46-9B2B-1101DBD740C1}"/>
                </a:ext>
              </a:extLst>
            </p:cNvPr>
            <p:cNvSpPr/>
            <p:nvPr/>
          </p:nvSpPr>
          <p:spPr>
            <a:xfrm>
              <a:off x="-1" y="2953704"/>
              <a:ext cx="6815065" cy="137213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B32975-905B-B149-8624-B0D3CC67258D}"/>
                </a:ext>
              </a:extLst>
            </p:cNvPr>
            <p:cNvSpPr/>
            <p:nvPr/>
          </p:nvSpPr>
          <p:spPr>
            <a:xfrm>
              <a:off x="0" y="2956022"/>
              <a:ext cx="168812" cy="1367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2BA1F7A-FEFA-6646-86A7-86F9FAD8E627}"/>
              </a:ext>
            </a:extLst>
          </p:cNvPr>
          <p:cNvGrpSpPr/>
          <p:nvPr/>
        </p:nvGrpSpPr>
        <p:grpSpPr>
          <a:xfrm>
            <a:off x="-15241" y="4628890"/>
            <a:ext cx="7221536" cy="1273585"/>
            <a:chOff x="-1" y="2953704"/>
            <a:chExt cx="6815065" cy="1372138"/>
          </a:xfrm>
        </p:grpSpPr>
        <p:sp>
          <p:nvSpPr>
            <p:cNvPr id="21" name="Rectangle 20">
              <a:extLst>
                <a:ext uri="{FF2B5EF4-FFF2-40B4-BE49-F238E27FC236}">
                  <a16:creationId xmlns:a16="http://schemas.microsoft.com/office/drawing/2014/main" id="{CDFA6BF0-38A1-8B45-AC08-8B4FA768945C}"/>
                </a:ext>
              </a:extLst>
            </p:cNvPr>
            <p:cNvSpPr/>
            <p:nvPr/>
          </p:nvSpPr>
          <p:spPr>
            <a:xfrm>
              <a:off x="-1" y="2953704"/>
              <a:ext cx="6815065" cy="137213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607621-9666-9848-9EF1-9E0BCB3ECD31}"/>
                </a:ext>
              </a:extLst>
            </p:cNvPr>
            <p:cNvSpPr/>
            <p:nvPr/>
          </p:nvSpPr>
          <p:spPr>
            <a:xfrm>
              <a:off x="0" y="2956022"/>
              <a:ext cx="168812" cy="1367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512B4A3-D7FE-EF4F-8556-FEE8AA7D7081}"/>
              </a:ext>
            </a:extLst>
          </p:cNvPr>
          <p:cNvGrpSpPr/>
          <p:nvPr/>
        </p:nvGrpSpPr>
        <p:grpSpPr>
          <a:xfrm>
            <a:off x="-15241" y="2021408"/>
            <a:ext cx="7221536" cy="1100165"/>
            <a:chOff x="-1" y="2953704"/>
            <a:chExt cx="6815065" cy="1372138"/>
          </a:xfrm>
        </p:grpSpPr>
        <p:sp>
          <p:nvSpPr>
            <p:cNvPr id="12" name="Rectangle 11">
              <a:extLst>
                <a:ext uri="{FF2B5EF4-FFF2-40B4-BE49-F238E27FC236}">
                  <a16:creationId xmlns:a16="http://schemas.microsoft.com/office/drawing/2014/main" id="{BDB9FBD1-E510-6243-87E4-DC26FE8A9299}"/>
                </a:ext>
              </a:extLst>
            </p:cNvPr>
            <p:cNvSpPr/>
            <p:nvPr/>
          </p:nvSpPr>
          <p:spPr>
            <a:xfrm>
              <a:off x="-1" y="2953704"/>
              <a:ext cx="6815065" cy="137213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55D230-EF77-6840-AB61-370CC476E52C}"/>
                </a:ext>
              </a:extLst>
            </p:cNvPr>
            <p:cNvSpPr/>
            <p:nvPr/>
          </p:nvSpPr>
          <p:spPr>
            <a:xfrm>
              <a:off x="0" y="2956022"/>
              <a:ext cx="168812" cy="1367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4">
            <a:extLst>
              <a:ext uri="{FF2B5EF4-FFF2-40B4-BE49-F238E27FC236}">
                <a16:creationId xmlns:a16="http://schemas.microsoft.com/office/drawing/2014/main" id="{3B645986-BC44-B941-A668-D9B0531892CC}"/>
              </a:ext>
            </a:extLst>
          </p:cNvPr>
          <p:cNvSpPr>
            <a:spLocks noGrp="1"/>
          </p:cNvSpPr>
          <p:nvPr>
            <p:ph type="body" sz="quarter" idx="14"/>
          </p:nvPr>
        </p:nvSpPr>
        <p:spPr>
          <a:xfrm>
            <a:off x="361944" y="1229711"/>
            <a:ext cx="6448759" cy="5013434"/>
          </a:xfrm>
        </p:spPr>
        <p:txBody>
          <a:bodyPr vert="horz" lIns="0" tIns="0" rIns="0" bIns="0" rtlCol="0" anchor="t">
            <a:normAutofit/>
          </a:bodyPr>
          <a:lstStyle/>
          <a:p>
            <a:r>
              <a:rPr lang="en-US" b="1">
                <a:solidFill>
                  <a:srgbClr val="0065B4"/>
                </a:solidFill>
              </a:rPr>
              <a:t>Together with our sponsors, partners, mentors, and volunteers, we’re able to accomplish great things:</a:t>
            </a:r>
          </a:p>
          <a:p>
            <a:pPr>
              <a:spcBef>
                <a:spcPts val="0"/>
              </a:spcBef>
            </a:pPr>
            <a:endParaRPr lang="en-US" b="1"/>
          </a:p>
          <a:p>
            <a:pPr marL="457200" indent="-301625"/>
            <a:r>
              <a:rPr lang="en-US" b="1"/>
              <a:t>Building your future workforce</a:t>
            </a:r>
          </a:p>
          <a:p>
            <a:pPr marL="457200" lvl="1" indent="-301625"/>
            <a:r>
              <a:rPr lang="en-US">
                <a:cs typeface="Arial"/>
              </a:rPr>
              <a:t>Thrilling, team-based robotics competitions equip students with STEM workforce skills and instill a sense of accomplishment and self-confidence</a:t>
            </a:r>
          </a:p>
          <a:p>
            <a:pPr marL="457200" indent="-301625">
              <a:lnSpc>
                <a:spcPct val="150000"/>
              </a:lnSpc>
              <a:spcBef>
                <a:spcPts val="0"/>
              </a:spcBef>
            </a:pPr>
            <a:endParaRPr lang="en-US" b="1"/>
          </a:p>
          <a:p>
            <a:pPr marL="457200" indent="-301625"/>
            <a:r>
              <a:rPr lang="en-US" b="1"/>
              <a:t>Building a community of global citizens</a:t>
            </a:r>
          </a:p>
          <a:p>
            <a:pPr marL="457200" lvl="1" indent="-301625"/>
            <a:r>
              <a:rPr lang="en-US"/>
              <a:t>An inclusive community and powerful mentorship relationships empower young people to think big and feel hopeful for their future</a:t>
            </a:r>
          </a:p>
          <a:p>
            <a:pPr marL="457200" indent="-301625">
              <a:lnSpc>
                <a:spcPct val="150000"/>
              </a:lnSpc>
              <a:spcBef>
                <a:spcPts val="0"/>
              </a:spcBef>
            </a:pPr>
            <a:endParaRPr lang="en-US" b="1"/>
          </a:p>
          <a:p>
            <a:pPr marL="457200" indent="-301625"/>
            <a:r>
              <a:rPr lang="en-US" b="1"/>
              <a:t>Building a better future</a:t>
            </a:r>
          </a:p>
          <a:p>
            <a:pPr marL="457200" lvl="1" indent="-301625"/>
            <a:r>
              <a:rPr lang="en-US"/>
              <a:t>Together with our sponsors, partners, mentors, and volunteers, we inspire young people to channel their raw curiosity to think critically and seek ways to improve the world around them</a:t>
            </a:r>
          </a:p>
        </p:txBody>
      </p:sp>
      <p:sp>
        <p:nvSpPr>
          <p:cNvPr id="6" name="Title 3">
            <a:extLst>
              <a:ext uri="{FF2B5EF4-FFF2-40B4-BE49-F238E27FC236}">
                <a16:creationId xmlns:a16="http://schemas.microsoft.com/office/drawing/2014/main" id="{00A0AC74-FA55-1F41-A591-E3AA68E8ED06}"/>
              </a:ext>
            </a:extLst>
          </p:cNvPr>
          <p:cNvSpPr>
            <a:spLocks noGrp="1"/>
          </p:cNvSpPr>
          <p:nvPr>
            <p:ph type="title"/>
          </p:nvPr>
        </p:nvSpPr>
        <p:spPr>
          <a:xfrm>
            <a:off x="246063" y="266700"/>
            <a:ext cx="7221537" cy="803275"/>
          </a:xfrm>
        </p:spPr>
        <p:txBody>
          <a:bodyPr anchor="t" anchorCtr="0">
            <a:noAutofit/>
          </a:bodyPr>
          <a:lstStyle/>
          <a:p>
            <a:r>
              <a:rPr lang="en-US" i="1"/>
              <a:t>FIRST</a:t>
            </a:r>
            <a:r>
              <a:rPr lang="en-US"/>
              <a:t> is a robotics community preparing young people for the future</a:t>
            </a:r>
          </a:p>
        </p:txBody>
      </p:sp>
      <p:sp>
        <p:nvSpPr>
          <p:cNvPr id="4" name="Slide Number Placeholder 3">
            <a:extLst>
              <a:ext uri="{FF2B5EF4-FFF2-40B4-BE49-F238E27FC236}">
                <a16:creationId xmlns:a16="http://schemas.microsoft.com/office/drawing/2014/main" id="{5CDC25C7-9F7D-F64D-AD2F-311C4340E709}"/>
              </a:ext>
            </a:extLst>
          </p:cNvPr>
          <p:cNvSpPr>
            <a:spLocks noGrp="1"/>
          </p:cNvSpPr>
          <p:nvPr>
            <p:ph type="sldNum" sz="quarter" idx="4"/>
          </p:nvPr>
        </p:nvSpPr>
        <p:spPr>
          <a:xfrm>
            <a:off x="4724400" y="6356350"/>
            <a:ext cx="2743200" cy="365125"/>
          </a:xfrm>
          <a:prstGeom prst="rect">
            <a:avLst/>
          </a:prstGeom>
        </p:spPr>
        <p:txBody>
          <a:bodyPr/>
          <a:lstStyle/>
          <a:p>
            <a:fld id="{3E6BEBE3-5FB4-B249-8431-073478596EAE}" type="slidenum">
              <a:rPr lang="en-US" smtClean="0"/>
              <a:pPr/>
              <a:t>5</a:t>
            </a:fld>
            <a:endParaRPr lang="en-US"/>
          </a:p>
        </p:txBody>
      </p:sp>
      <p:pic>
        <p:nvPicPr>
          <p:cNvPr id="7" name="Picture 6">
            <a:extLst>
              <a:ext uri="{FF2B5EF4-FFF2-40B4-BE49-F238E27FC236}">
                <a16:creationId xmlns:a16="http://schemas.microsoft.com/office/drawing/2014/main" id="{310D116A-4ABA-314A-A781-10BA0EE0E0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5904" y="266700"/>
            <a:ext cx="4280033" cy="5706711"/>
          </a:xfrm>
          <a:prstGeom prst="rect">
            <a:avLst/>
          </a:prstGeom>
        </p:spPr>
      </p:pic>
    </p:spTree>
    <p:extLst>
      <p:ext uri="{BB962C8B-B14F-4D97-AF65-F5344CB8AC3E}">
        <p14:creationId xmlns:p14="http://schemas.microsoft.com/office/powerpoint/2010/main" val="1584032742"/>
      </p:ext>
    </p:extLst>
  </p:cSld>
  <p:clrMapOvr>
    <a:masterClrMapping/>
  </p:clrMapOvr>
  <mc:AlternateContent xmlns:mc="http://schemas.openxmlformats.org/markup-compatibility/2006" xmlns:p14="http://schemas.microsoft.com/office/powerpoint/2010/main">
    <mc:Choice Requires="p14">
      <p:transition spd="slow" p14:dur="2000" advTm="45802"/>
    </mc:Choice>
    <mc:Fallback xmlns="">
      <p:transition spd="slow" advTm="458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2">
            <a:extLst>
              <a:ext uri="{FF2B5EF4-FFF2-40B4-BE49-F238E27FC236}">
                <a16:creationId xmlns:a16="http://schemas.microsoft.com/office/drawing/2014/main" id="{6940EC0C-6262-4439-B3D5-44854FB6D68B}"/>
              </a:ext>
            </a:extLst>
          </p:cNvPr>
          <p:cNvGraphicFramePr/>
          <p:nvPr>
            <p:extLst>
              <p:ext uri="{D42A27DB-BD31-4B8C-83A1-F6EECF244321}">
                <p14:modId xmlns:p14="http://schemas.microsoft.com/office/powerpoint/2010/main" val="2028807247"/>
              </p:ext>
            </p:extLst>
          </p:nvPr>
        </p:nvGraphicFramePr>
        <p:xfrm>
          <a:off x="246403" y="2808370"/>
          <a:ext cx="11624612" cy="1640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3B166E2B-E2E0-4B07-9E3F-A21790B521F1}"/>
              </a:ext>
            </a:extLst>
          </p:cNvPr>
          <p:cNvGraphicFramePr/>
          <p:nvPr>
            <p:extLst>
              <p:ext uri="{D42A27DB-BD31-4B8C-83A1-F6EECF244321}">
                <p14:modId xmlns:p14="http://schemas.microsoft.com/office/powerpoint/2010/main" val="2215122044"/>
              </p:ext>
            </p:extLst>
          </p:nvPr>
        </p:nvGraphicFramePr>
        <p:xfrm>
          <a:off x="246403" y="4822853"/>
          <a:ext cx="11624612" cy="9647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 Placeholder 1">
            <a:extLst>
              <a:ext uri="{FF2B5EF4-FFF2-40B4-BE49-F238E27FC236}">
                <a16:creationId xmlns:a16="http://schemas.microsoft.com/office/drawing/2014/main" id="{7320D3FE-D55A-AB49-8613-61796636A9BB}"/>
              </a:ext>
            </a:extLst>
          </p:cNvPr>
          <p:cNvSpPr>
            <a:spLocks noGrp="1"/>
          </p:cNvSpPr>
          <p:nvPr>
            <p:ph type="body" sz="quarter" idx="14"/>
          </p:nvPr>
        </p:nvSpPr>
        <p:spPr>
          <a:xfrm>
            <a:off x="246405" y="1070428"/>
            <a:ext cx="11624610" cy="1640404"/>
          </a:xfrm>
        </p:spPr>
        <p:txBody>
          <a:bodyPr vert="horz" lIns="0" tIns="0" rIns="0" bIns="0" rtlCol="0" anchor="t">
            <a:noAutofit/>
          </a:bodyPr>
          <a:lstStyle/>
          <a:p>
            <a:r>
              <a:rPr lang="en-US" sz="1600">
                <a:cs typeface="Arial"/>
              </a:rPr>
              <a:t>Teams spend a significant amount of time designing, building, programming their robot, and learning what it takes to be part of a team. For many teams, competitions are the reward for all their hard work throughout the season. However, </a:t>
            </a:r>
            <a:r>
              <a:rPr lang="en-US" sz="1600" i="1">
                <a:cs typeface="Arial"/>
              </a:rPr>
              <a:t>FIRST</a:t>
            </a:r>
            <a:r>
              <a:rPr lang="en-US" sz="1600">
                <a:cs typeface="Arial"/>
              </a:rPr>
              <a:t> Tech Challenge is more than a robot competition; in addition to robot matches, teams are also eligible to win judged awards. The judged awards represent a positive way to recognize teams who embody important values like </a:t>
            </a:r>
            <a:r>
              <a:rPr lang="en-US" sz="1600" i="1">
                <a:cs typeface="Arial"/>
              </a:rPr>
              <a:t>Gracious Professionalism</a:t>
            </a:r>
            <a:r>
              <a:rPr lang="en-US" sz="1600">
                <a:cs typeface="Arial"/>
              </a:rPr>
              <a:t>, teamwork, creativity, innovation, and the value of the engineering design process.</a:t>
            </a:r>
          </a:p>
        </p:txBody>
      </p:sp>
      <p:sp>
        <p:nvSpPr>
          <p:cNvPr id="6" name="Title 2">
            <a:extLst>
              <a:ext uri="{FF2B5EF4-FFF2-40B4-BE49-F238E27FC236}">
                <a16:creationId xmlns:a16="http://schemas.microsoft.com/office/drawing/2014/main" id="{4799B6C1-C59B-3A42-8813-E20C3F992171}"/>
              </a:ext>
            </a:extLst>
          </p:cNvPr>
          <p:cNvSpPr>
            <a:spLocks noGrp="1"/>
          </p:cNvSpPr>
          <p:nvPr>
            <p:ph type="title"/>
          </p:nvPr>
        </p:nvSpPr>
        <p:spPr>
          <a:xfrm>
            <a:off x="246404" y="267153"/>
            <a:ext cx="5474665" cy="803275"/>
          </a:xfrm>
        </p:spPr>
        <p:txBody>
          <a:bodyPr>
            <a:normAutofit/>
          </a:bodyPr>
          <a:lstStyle/>
          <a:p>
            <a:r>
              <a:rPr lang="en-US"/>
              <a:t>Awards Based on Core Values</a:t>
            </a:r>
          </a:p>
        </p:txBody>
      </p:sp>
      <p:grpSp>
        <p:nvGrpSpPr>
          <p:cNvPr id="7" name="Group 6">
            <a:extLst>
              <a:ext uri="{FF2B5EF4-FFF2-40B4-BE49-F238E27FC236}">
                <a16:creationId xmlns:a16="http://schemas.microsoft.com/office/drawing/2014/main" id="{368B8550-79FD-3D45-B496-52AA81AF73D8}"/>
              </a:ext>
            </a:extLst>
          </p:cNvPr>
          <p:cNvGrpSpPr/>
          <p:nvPr/>
        </p:nvGrpSpPr>
        <p:grpSpPr>
          <a:xfrm>
            <a:off x="7885765" y="267153"/>
            <a:ext cx="4306235" cy="616236"/>
            <a:chOff x="7885765" y="80920"/>
            <a:chExt cx="4306235" cy="713517"/>
          </a:xfrm>
        </p:grpSpPr>
        <p:sp>
          <p:nvSpPr>
            <p:cNvPr id="22" name="Rectangle 21">
              <a:extLst>
                <a:ext uri="{FF2B5EF4-FFF2-40B4-BE49-F238E27FC236}">
                  <a16:creationId xmlns:a16="http://schemas.microsoft.com/office/drawing/2014/main" id="{1ABDFC08-D88E-A145-A656-80A510A687FD}"/>
                </a:ext>
              </a:extLst>
            </p:cNvPr>
            <p:cNvSpPr/>
            <p:nvPr/>
          </p:nvSpPr>
          <p:spPr>
            <a:xfrm>
              <a:off x="8083532" y="80920"/>
              <a:ext cx="4108468" cy="71256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81F1433-6A6A-B842-9210-77F6441C3649}"/>
                </a:ext>
              </a:extLst>
            </p:cNvPr>
            <p:cNvSpPr/>
            <p:nvPr/>
          </p:nvSpPr>
          <p:spPr>
            <a:xfrm>
              <a:off x="8275757" y="267153"/>
              <a:ext cx="2943498" cy="323165"/>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Check Award Descriptions </a:t>
              </a:r>
              <a:r>
                <a:rPr kumimoji="0" lang="en-US" sz="150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hlinkClick r:id="rId14"/>
                </a:rPr>
                <a:t>here</a:t>
              </a:r>
              <a:r>
                <a:rPr kumimoji="0" lang="en-US" sz="150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t>
              </a:r>
            </a:p>
          </p:txBody>
        </p:sp>
        <p:sp>
          <p:nvSpPr>
            <p:cNvPr id="27" name="Rectangle 26">
              <a:extLst>
                <a:ext uri="{FF2B5EF4-FFF2-40B4-BE49-F238E27FC236}">
                  <a16:creationId xmlns:a16="http://schemas.microsoft.com/office/drawing/2014/main" id="{3D529874-0554-3240-A2E2-865CA80D30FB}"/>
                </a:ext>
              </a:extLst>
            </p:cNvPr>
            <p:cNvSpPr/>
            <p:nvPr/>
          </p:nvSpPr>
          <p:spPr>
            <a:xfrm>
              <a:off x="7885765" y="81869"/>
              <a:ext cx="197765" cy="7125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Slide Number Placeholder 4">
            <a:extLst>
              <a:ext uri="{FF2B5EF4-FFF2-40B4-BE49-F238E27FC236}">
                <a16:creationId xmlns:a16="http://schemas.microsoft.com/office/drawing/2014/main" id="{4149DAFD-488D-984B-9982-F0C8892295C1}"/>
              </a:ext>
            </a:extLst>
          </p:cNvPr>
          <p:cNvSpPr txBox="1">
            <a:spLocks/>
          </p:cNvSpPr>
          <p:nvPr/>
        </p:nvSpPr>
        <p:spPr>
          <a:xfrm>
            <a:off x="4724400" y="635635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6BEBE3-5FB4-B249-8431-073478596EAE}" type="slidenum">
              <a:rPr lang="en-US" smtClean="0"/>
              <a:pPr/>
              <a:t>6</a:t>
            </a:fld>
            <a:endParaRPr lang="en-US"/>
          </a:p>
        </p:txBody>
      </p:sp>
    </p:spTree>
    <p:custDataLst>
      <p:tags r:id="rId1"/>
    </p:custDataLst>
    <p:extLst>
      <p:ext uri="{BB962C8B-B14F-4D97-AF65-F5344CB8AC3E}">
        <p14:creationId xmlns:p14="http://schemas.microsoft.com/office/powerpoint/2010/main" val="2948561059"/>
      </p:ext>
    </p:extLst>
  </p:cSld>
  <p:clrMapOvr>
    <a:masterClrMapping/>
  </p:clrMapOvr>
  <mc:AlternateContent xmlns:mc="http://schemas.openxmlformats.org/markup-compatibility/2006" xmlns:p14="http://schemas.microsoft.com/office/powerpoint/2010/main">
    <mc:Choice Requires="p14">
      <p:transition spd="slow" p14:dur="2000" advTm="59411"/>
    </mc:Choice>
    <mc:Fallback xmlns="">
      <p:transition spd="slow" advTm="5941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12D550-0EDE-FC05-9C5A-1AB7F1CF29C8}"/>
              </a:ext>
            </a:extLst>
          </p:cNvPr>
          <p:cNvSpPr>
            <a:spLocks noGrp="1"/>
          </p:cNvSpPr>
          <p:nvPr>
            <p:ph type="title"/>
          </p:nvPr>
        </p:nvSpPr>
        <p:spPr/>
        <p:txBody>
          <a:bodyPr vert="horz" lIns="91440" tIns="45720" rIns="91440" bIns="45720" rtlCol="0" anchor="ctr">
            <a:noAutofit/>
          </a:bodyPr>
          <a:lstStyle/>
          <a:p>
            <a:r>
              <a:rPr lang="en-US">
                <a:latin typeface="Roboto"/>
                <a:ea typeface="Roboto"/>
                <a:cs typeface="Roboto"/>
              </a:rPr>
              <a:t>Simulated Job Roles on a </a:t>
            </a:r>
            <a:r>
              <a:rPr lang="en-US" i="1">
                <a:latin typeface="Roboto"/>
                <a:ea typeface="Roboto"/>
                <a:cs typeface="Roboto"/>
              </a:rPr>
              <a:t>FIRST</a:t>
            </a:r>
            <a:r>
              <a:rPr lang="en-US">
                <a:latin typeface="Roboto"/>
                <a:ea typeface="Roboto"/>
                <a:cs typeface="Roboto"/>
              </a:rPr>
              <a:t> Team</a:t>
            </a:r>
          </a:p>
        </p:txBody>
      </p:sp>
      <p:sp>
        <p:nvSpPr>
          <p:cNvPr id="5" name="Slide Number Placeholder 4">
            <a:extLst>
              <a:ext uri="{FF2B5EF4-FFF2-40B4-BE49-F238E27FC236}">
                <a16:creationId xmlns:a16="http://schemas.microsoft.com/office/drawing/2014/main" id="{1703F5F0-ADF3-3449-240B-AD1507EE11A1}"/>
              </a:ext>
            </a:extLst>
          </p:cNvPr>
          <p:cNvSpPr>
            <a:spLocks noGrp="1"/>
          </p:cNvSpPr>
          <p:nvPr>
            <p:ph type="sldNum" sz="quarter" idx="4294967295"/>
          </p:nvPr>
        </p:nvSpPr>
        <p:spPr>
          <a:xfrm>
            <a:off x="11811000" y="6515100"/>
            <a:ext cx="381000" cy="273050"/>
          </a:xfrm>
          <a:prstGeom prst="rect">
            <a:avLst/>
          </a:prstGeom>
        </p:spPr>
        <p:txBody>
          <a:bodyPr/>
          <a:lstStyle/>
          <a:p>
            <a:fld id="{3E6BEBE3-5FB4-B249-8431-073478596EAE}" type="slidenum">
              <a:rPr lang="en-US" smtClean="0"/>
              <a:pPr/>
              <a:t>7</a:t>
            </a:fld>
            <a:endParaRPr lang="en-US"/>
          </a:p>
        </p:txBody>
      </p:sp>
      <p:pic>
        <p:nvPicPr>
          <p:cNvPr id="7" name="Picture 6" descr="A blue rectangular sign with white text&#10;&#10;Description automatically generated">
            <a:extLst>
              <a:ext uri="{FF2B5EF4-FFF2-40B4-BE49-F238E27FC236}">
                <a16:creationId xmlns:a16="http://schemas.microsoft.com/office/drawing/2014/main" id="{E7C6DC98-A4A5-A1FE-F10B-2B351825C856}"/>
              </a:ext>
            </a:extLst>
          </p:cNvPr>
          <p:cNvPicPr>
            <a:picLocks noChangeAspect="1"/>
          </p:cNvPicPr>
          <p:nvPr/>
        </p:nvPicPr>
        <p:blipFill>
          <a:blip r:embed="rId4"/>
          <a:stretch>
            <a:fillRect/>
          </a:stretch>
        </p:blipFill>
        <p:spPr>
          <a:xfrm>
            <a:off x="1398494" y="1104016"/>
            <a:ext cx="9126513" cy="4819444"/>
          </a:xfrm>
          <a:prstGeom prst="rect">
            <a:avLst/>
          </a:prstGeom>
        </p:spPr>
      </p:pic>
    </p:spTree>
    <p:custDataLst>
      <p:tags r:id="rId1"/>
    </p:custDataLst>
    <p:extLst>
      <p:ext uri="{BB962C8B-B14F-4D97-AF65-F5344CB8AC3E}">
        <p14:creationId xmlns:p14="http://schemas.microsoft.com/office/powerpoint/2010/main" val="894307052"/>
      </p:ext>
    </p:extLst>
  </p:cSld>
  <p:clrMapOvr>
    <a:masterClrMapping/>
  </p:clrMapOvr>
  <mc:AlternateContent xmlns:mc="http://schemas.openxmlformats.org/markup-compatibility/2006" xmlns:p14="http://schemas.microsoft.com/office/powerpoint/2010/main">
    <mc:Choice Requires="p14">
      <p:transition p14:dur="250" advTm="36280">
        <p:fade/>
      </p:transition>
    </mc:Choice>
    <mc:Fallback xmlns="">
      <p:transition advTm="362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39A3EB-E504-036B-6E66-0F32C0600839}"/>
              </a:ext>
            </a:extLst>
          </p:cNvPr>
          <p:cNvSpPr>
            <a:spLocks noGrp="1"/>
          </p:cNvSpPr>
          <p:nvPr>
            <p:ph type="body" sz="quarter" idx="14"/>
          </p:nvPr>
        </p:nvSpPr>
        <p:spPr>
          <a:xfrm>
            <a:off x="838200" y="1332006"/>
            <a:ext cx="10515600" cy="3810000"/>
          </a:xfrm>
        </p:spPr>
        <p:txBody>
          <a:bodyPr/>
          <a:lstStyle/>
          <a:p>
            <a:r>
              <a:rPr lang="en-US" dirty="0"/>
              <a:t>How might accomplishing a task in this job role affect the team as a whole?</a:t>
            </a:r>
          </a:p>
          <a:p>
            <a:r>
              <a:rPr lang="en-US" dirty="0"/>
              <a:t>What technical skills might the job require?</a:t>
            </a:r>
          </a:p>
          <a:p>
            <a:r>
              <a:rPr lang="en-US" dirty="0"/>
              <a:t>What holistic or soft skills might the job require?</a:t>
            </a:r>
          </a:p>
        </p:txBody>
      </p:sp>
      <p:sp>
        <p:nvSpPr>
          <p:cNvPr id="3" name="Title 2">
            <a:extLst>
              <a:ext uri="{FF2B5EF4-FFF2-40B4-BE49-F238E27FC236}">
                <a16:creationId xmlns:a16="http://schemas.microsoft.com/office/drawing/2014/main" id="{54B8BE39-B5C5-B306-BA21-50329302DF54}"/>
              </a:ext>
            </a:extLst>
          </p:cNvPr>
          <p:cNvSpPr>
            <a:spLocks noGrp="1"/>
          </p:cNvSpPr>
          <p:nvPr>
            <p:ph type="title"/>
          </p:nvPr>
        </p:nvSpPr>
        <p:spPr/>
        <p:txBody>
          <a:bodyPr/>
          <a:lstStyle/>
          <a:p>
            <a:r>
              <a:rPr lang="en-US" dirty="0"/>
              <a:t>Discussion Questions</a:t>
            </a:r>
          </a:p>
        </p:txBody>
      </p:sp>
      <p:sp>
        <p:nvSpPr>
          <p:cNvPr id="5" name="Slide Number Placeholder 4">
            <a:extLst>
              <a:ext uri="{FF2B5EF4-FFF2-40B4-BE49-F238E27FC236}">
                <a16:creationId xmlns:a16="http://schemas.microsoft.com/office/drawing/2014/main" id="{CB2627EB-EC37-58F6-EAFE-9BC113D94A97}"/>
              </a:ext>
            </a:extLst>
          </p:cNvPr>
          <p:cNvSpPr>
            <a:spLocks noGrp="1"/>
          </p:cNvSpPr>
          <p:nvPr>
            <p:ph type="sldNum" sz="quarter" idx="12"/>
          </p:nvPr>
        </p:nvSpPr>
        <p:spPr/>
        <p:txBody>
          <a:bodyPr/>
          <a:lstStyle/>
          <a:p>
            <a:fld id="{3E6BEBE3-5FB4-B249-8431-073478596EAE}" type="slidenum">
              <a:rPr lang="en-US" smtClean="0"/>
              <a:pPr/>
              <a:t>8</a:t>
            </a:fld>
            <a:endParaRPr lang="en-US"/>
          </a:p>
        </p:txBody>
      </p:sp>
    </p:spTree>
    <p:extLst>
      <p:ext uri="{BB962C8B-B14F-4D97-AF65-F5344CB8AC3E}">
        <p14:creationId xmlns:p14="http://schemas.microsoft.com/office/powerpoint/2010/main" val="3656300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3FA3D0AE-4EA0-4817-8862-021F204475E0}"/>
              </a:ext>
            </a:extLst>
          </p:cNvPr>
          <p:cNvGraphicFramePr>
            <a:graphicFrameLocks noGrp="1"/>
          </p:cNvGraphicFramePr>
          <p:nvPr>
            <p:extLst>
              <p:ext uri="{D42A27DB-BD31-4B8C-83A1-F6EECF244321}">
                <p14:modId xmlns:p14="http://schemas.microsoft.com/office/powerpoint/2010/main" val="212907577"/>
              </p:ext>
            </p:extLst>
          </p:nvPr>
        </p:nvGraphicFramePr>
        <p:xfrm>
          <a:off x="527124" y="297180"/>
          <a:ext cx="5296903" cy="5577840"/>
        </p:xfrm>
        <a:graphic>
          <a:graphicData uri="http://schemas.openxmlformats.org/drawingml/2006/table">
            <a:tbl>
              <a:tblPr firstRow="1" bandRow="1">
                <a:tableStyleId>{073A0DAA-6AF3-43AB-8588-CEC1D06C72B9}</a:tableStyleId>
              </a:tblPr>
              <a:tblGrid>
                <a:gridCol w="2727871">
                  <a:extLst>
                    <a:ext uri="{9D8B030D-6E8A-4147-A177-3AD203B41FA5}">
                      <a16:colId xmlns:a16="http://schemas.microsoft.com/office/drawing/2014/main" val="1902705048"/>
                    </a:ext>
                  </a:extLst>
                </a:gridCol>
                <a:gridCol w="877062">
                  <a:extLst>
                    <a:ext uri="{9D8B030D-6E8A-4147-A177-3AD203B41FA5}">
                      <a16:colId xmlns:a16="http://schemas.microsoft.com/office/drawing/2014/main" val="3415197391"/>
                    </a:ext>
                  </a:extLst>
                </a:gridCol>
                <a:gridCol w="870156">
                  <a:extLst>
                    <a:ext uri="{9D8B030D-6E8A-4147-A177-3AD203B41FA5}">
                      <a16:colId xmlns:a16="http://schemas.microsoft.com/office/drawing/2014/main" val="3309279113"/>
                    </a:ext>
                  </a:extLst>
                </a:gridCol>
                <a:gridCol w="821814">
                  <a:extLst>
                    <a:ext uri="{9D8B030D-6E8A-4147-A177-3AD203B41FA5}">
                      <a16:colId xmlns:a16="http://schemas.microsoft.com/office/drawing/2014/main" val="3139882955"/>
                    </a:ext>
                  </a:extLst>
                </a:gridCol>
              </a:tblGrid>
              <a:tr h="284896">
                <a:tc>
                  <a:txBody>
                    <a:bodyPr/>
                    <a:lstStyle/>
                    <a:p>
                      <a:r>
                        <a:rPr lang="en-US" sz="2400"/>
                        <a:t>Holistic Skills</a:t>
                      </a:r>
                    </a:p>
                  </a:txBody>
                  <a:tcPr>
                    <a:solidFill>
                      <a:schemeClr val="tx1">
                        <a:lumMod val="65000"/>
                        <a:lumOff val="35000"/>
                      </a:schemeClr>
                    </a:solidFill>
                  </a:tcPr>
                </a:tc>
                <a:tc>
                  <a:txBody>
                    <a:bodyPr/>
                    <a:lstStyle/>
                    <a:p>
                      <a:pPr algn="ctr"/>
                      <a:r>
                        <a:rPr lang="en-US" sz="2400"/>
                        <a:t>PK-8</a:t>
                      </a:r>
                    </a:p>
                  </a:txBody>
                  <a:tcPr>
                    <a:solidFill>
                      <a:srgbClr val="FF0000"/>
                    </a:solidFill>
                  </a:tcPr>
                </a:tc>
                <a:tc>
                  <a:txBody>
                    <a:bodyPr/>
                    <a:lstStyle/>
                    <a:p>
                      <a:pPr algn="ctr"/>
                      <a:r>
                        <a:rPr lang="en-US" sz="2400"/>
                        <a:t>7-12</a:t>
                      </a:r>
                    </a:p>
                  </a:txBody>
                  <a:tcPr>
                    <a:solidFill>
                      <a:schemeClr val="accent2"/>
                    </a:solidFill>
                  </a:tcPr>
                </a:tc>
                <a:tc>
                  <a:txBody>
                    <a:bodyPr/>
                    <a:lstStyle/>
                    <a:p>
                      <a:pPr algn="ctr"/>
                      <a:r>
                        <a:rPr lang="en-US" sz="2400"/>
                        <a:t>9-12</a:t>
                      </a:r>
                    </a:p>
                  </a:txBody>
                  <a:tcPr>
                    <a:solidFill>
                      <a:schemeClr val="accent1"/>
                    </a:solidFill>
                  </a:tcPr>
                </a:tc>
                <a:extLst>
                  <a:ext uri="{0D108BD9-81ED-4DB2-BD59-A6C34878D82A}">
                    <a16:rowId xmlns:a16="http://schemas.microsoft.com/office/drawing/2014/main" val="446534531"/>
                  </a:ext>
                </a:extLst>
              </a:tr>
              <a:tr h="261154">
                <a:tc>
                  <a:txBody>
                    <a:bodyPr/>
                    <a:lstStyle/>
                    <a:p>
                      <a:r>
                        <a:rPr lang="en-US" sz="1800"/>
                        <a:t>Communication</a:t>
                      </a:r>
                    </a:p>
                  </a:txBody>
                  <a:tcPr/>
                </a:tc>
                <a:tc>
                  <a:txBody>
                    <a:bodyPr/>
                    <a:lstStyle/>
                    <a:p>
                      <a:pPr algn="ct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409516245"/>
                  </a:ext>
                </a:extLst>
              </a:tr>
              <a:tr h="261154">
                <a:tc>
                  <a:txBody>
                    <a:bodyPr/>
                    <a:lstStyle/>
                    <a:p>
                      <a:r>
                        <a:rPr lang="en-US" sz="1800"/>
                        <a:t>Collaboration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2903164223"/>
                  </a:ext>
                </a:extLst>
              </a:tr>
              <a:tr h="261154">
                <a:tc>
                  <a:txBody>
                    <a:bodyPr/>
                    <a:lstStyle/>
                    <a:p>
                      <a:r>
                        <a:rPr lang="en-US" sz="1800"/>
                        <a:t>Critical Thinking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341204667"/>
                  </a:ext>
                </a:extLst>
              </a:tr>
              <a:tr h="261154">
                <a:tc>
                  <a:txBody>
                    <a:bodyPr/>
                    <a:lstStyle/>
                    <a:p>
                      <a:r>
                        <a:rPr lang="en-US" sz="1800"/>
                        <a:t>Creativity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089688503"/>
                  </a:ext>
                </a:extLst>
              </a:tr>
              <a:tr h="261154">
                <a:tc>
                  <a:txBody>
                    <a:bodyPr/>
                    <a:lstStyle/>
                    <a:p>
                      <a:r>
                        <a:rPr lang="en-US" sz="1800"/>
                        <a:t>Discovery</a:t>
                      </a:r>
                    </a:p>
                  </a:txBody>
                  <a:tcPr/>
                </a:tc>
                <a:tc>
                  <a:txBody>
                    <a:bodyPr/>
                    <a:lstStyle/>
                    <a:p>
                      <a:pPr algn="ct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368869572"/>
                  </a:ext>
                </a:extLst>
              </a:tr>
              <a:tr h="261154">
                <a:tc>
                  <a:txBody>
                    <a:bodyPr/>
                    <a:lstStyle/>
                    <a:p>
                      <a:r>
                        <a:rPr lang="en-US" sz="1800"/>
                        <a:t>Reasoning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4223153588"/>
                  </a:ext>
                </a:extLst>
              </a:tr>
              <a:tr h="261154">
                <a:tc>
                  <a:txBody>
                    <a:bodyPr/>
                    <a:lstStyle/>
                    <a:p>
                      <a:r>
                        <a:rPr lang="en-US" sz="1800"/>
                        <a:t>Problem Solving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1320557113"/>
                  </a:ext>
                </a:extLst>
              </a:tr>
              <a:tr h="261154">
                <a:tc>
                  <a:txBody>
                    <a:bodyPr/>
                    <a:lstStyle/>
                    <a:p>
                      <a:r>
                        <a:rPr lang="en-US" sz="1800"/>
                        <a:t>Conflict Resolution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4015678288"/>
                  </a:ext>
                </a:extLst>
              </a:tr>
              <a:tr h="261154">
                <a:tc>
                  <a:txBody>
                    <a:bodyPr/>
                    <a:lstStyle/>
                    <a:p>
                      <a:r>
                        <a:rPr lang="en-US" sz="1800"/>
                        <a:t>Time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567269324"/>
                  </a:ext>
                </a:extLst>
              </a:tr>
              <a:tr h="261154">
                <a:tc>
                  <a:txBody>
                    <a:bodyPr/>
                    <a:lstStyle/>
                    <a:p>
                      <a:r>
                        <a:rPr lang="en-US" sz="1800"/>
                        <a:t>Risk Taking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2421891602"/>
                  </a:ext>
                </a:extLst>
              </a:tr>
              <a:tr h="261154">
                <a:tc>
                  <a:txBody>
                    <a:bodyPr/>
                    <a:lstStyle/>
                    <a:p>
                      <a:r>
                        <a:rPr lang="en-US" sz="1800"/>
                        <a:t>Ideation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845642973"/>
                  </a:ext>
                </a:extLst>
              </a:tr>
              <a:tr h="261154">
                <a:tc>
                  <a:txBody>
                    <a:bodyPr/>
                    <a:lstStyle/>
                    <a:p>
                      <a:r>
                        <a:rPr lang="en-US" sz="1800"/>
                        <a:t>Exploration of Information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1282447967"/>
                  </a:ext>
                </a:extLst>
              </a:tr>
              <a:tr h="261154">
                <a:tc>
                  <a:txBody>
                    <a:bodyPr/>
                    <a:lstStyle/>
                    <a:p>
                      <a:r>
                        <a:rPr lang="en-US" sz="1800"/>
                        <a:t>Teamwork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4275044847"/>
                  </a:ext>
                </a:extLst>
              </a:tr>
              <a:tr h="261154">
                <a:tc>
                  <a:txBody>
                    <a:bodyPr/>
                    <a:lstStyle/>
                    <a:p>
                      <a:r>
                        <a:rPr lang="en-US" sz="1800"/>
                        <a:t>Effective Listening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540507054"/>
                  </a:ext>
                </a:extLst>
              </a:tr>
            </a:tbl>
          </a:graphicData>
        </a:graphic>
      </p:graphicFrame>
      <p:graphicFrame>
        <p:nvGraphicFramePr>
          <p:cNvPr id="15" name="Table 13">
            <a:extLst>
              <a:ext uri="{FF2B5EF4-FFF2-40B4-BE49-F238E27FC236}">
                <a16:creationId xmlns:a16="http://schemas.microsoft.com/office/drawing/2014/main" id="{F3DAC983-A0FC-4641-A59E-1F11BF7E2C3B}"/>
              </a:ext>
            </a:extLst>
          </p:cNvPr>
          <p:cNvGraphicFramePr>
            <a:graphicFrameLocks noGrp="1"/>
          </p:cNvGraphicFramePr>
          <p:nvPr>
            <p:extLst>
              <p:ext uri="{D42A27DB-BD31-4B8C-83A1-F6EECF244321}">
                <p14:modId xmlns:p14="http://schemas.microsoft.com/office/powerpoint/2010/main" val="1120275636"/>
              </p:ext>
            </p:extLst>
          </p:nvPr>
        </p:nvGraphicFramePr>
        <p:xfrm>
          <a:off x="6313051" y="297180"/>
          <a:ext cx="5296903" cy="5577840"/>
        </p:xfrm>
        <a:graphic>
          <a:graphicData uri="http://schemas.openxmlformats.org/drawingml/2006/table">
            <a:tbl>
              <a:tblPr firstRow="1" bandRow="1">
                <a:tableStyleId>{073A0DAA-6AF3-43AB-8588-CEC1D06C72B9}</a:tableStyleId>
              </a:tblPr>
              <a:tblGrid>
                <a:gridCol w="2727871">
                  <a:extLst>
                    <a:ext uri="{9D8B030D-6E8A-4147-A177-3AD203B41FA5}">
                      <a16:colId xmlns:a16="http://schemas.microsoft.com/office/drawing/2014/main" val="1902705048"/>
                    </a:ext>
                  </a:extLst>
                </a:gridCol>
                <a:gridCol w="877062">
                  <a:extLst>
                    <a:ext uri="{9D8B030D-6E8A-4147-A177-3AD203B41FA5}">
                      <a16:colId xmlns:a16="http://schemas.microsoft.com/office/drawing/2014/main" val="3415197391"/>
                    </a:ext>
                  </a:extLst>
                </a:gridCol>
                <a:gridCol w="870156">
                  <a:extLst>
                    <a:ext uri="{9D8B030D-6E8A-4147-A177-3AD203B41FA5}">
                      <a16:colId xmlns:a16="http://schemas.microsoft.com/office/drawing/2014/main" val="3309279113"/>
                    </a:ext>
                  </a:extLst>
                </a:gridCol>
                <a:gridCol w="821814">
                  <a:extLst>
                    <a:ext uri="{9D8B030D-6E8A-4147-A177-3AD203B41FA5}">
                      <a16:colId xmlns:a16="http://schemas.microsoft.com/office/drawing/2014/main" val="3139882955"/>
                    </a:ext>
                  </a:extLst>
                </a:gridCol>
              </a:tblGrid>
              <a:tr h="284896">
                <a:tc>
                  <a:txBody>
                    <a:bodyPr/>
                    <a:lstStyle/>
                    <a:p>
                      <a:r>
                        <a:rPr lang="en-US" sz="2400"/>
                        <a:t>Technical Skills</a:t>
                      </a:r>
                    </a:p>
                  </a:txBody>
                  <a:tcPr>
                    <a:solidFill>
                      <a:schemeClr val="tx1">
                        <a:lumMod val="65000"/>
                        <a:lumOff val="35000"/>
                      </a:schemeClr>
                    </a:solidFill>
                  </a:tcPr>
                </a:tc>
                <a:tc>
                  <a:txBody>
                    <a:bodyPr/>
                    <a:lstStyle/>
                    <a:p>
                      <a:pPr algn="ctr"/>
                      <a:r>
                        <a:rPr lang="en-US" sz="2400"/>
                        <a:t>PK-8</a:t>
                      </a:r>
                    </a:p>
                  </a:txBody>
                  <a:tcPr>
                    <a:solidFill>
                      <a:srgbClr val="FF0000"/>
                    </a:solidFill>
                  </a:tcPr>
                </a:tc>
                <a:tc>
                  <a:txBody>
                    <a:bodyPr/>
                    <a:lstStyle/>
                    <a:p>
                      <a:pPr algn="ctr"/>
                      <a:r>
                        <a:rPr lang="en-US" sz="2400"/>
                        <a:t>7-12</a:t>
                      </a:r>
                    </a:p>
                  </a:txBody>
                  <a:tcPr>
                    <a:solidFill>
                      <a:schemeClr val="accent2"/>
                    </a:solidFill>
                  </a:tcPr>
                </a:tc>
                <a:tc>
                  <a:txBody>
                    <a:bodyPr/>
                    <a:lstStyle/>
                    <a:p>
                      <a:pPr algn="ctr"/>
                      <a:r>
                        <a:rPr lang="en-US" sz="2400"/>
                        <a:t>9-12</a:t>
                      </a:r>
                    </a:p>
                  </a:txBody>
                  <a:tcPr>
                    <a:solidFill>
                      <a:schemeClr val="accent1"/>
                    </a:solidFill>
                  </a:tcPr>
                </a:tc>
                <a:extLst>
                  <a:ext uri="{0D108BD9-81ED-4DB2-BD59-A6C34878D82A}">
                    <a16:rowId xmlns:a16="http://schemas.microsoft.com/office/drawing/2014/main" val="446534531"/>
                  </a:ext>
                </a:extLst>
              </a:tr>
              <a:tr h="261154">
                <a:tc>
                  <a:txBody>
                    <a:bodyPr/>
                    <a:lstStyle/>
                    <a:p>
                      <a:r>
                        <a:rPr lang="en-US" sz="1800"/>
                        <a:t>Simple Machines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1595326055"/>
                  </a:ext>
                </a:extLst>
              </a:tr>
              <a:tr h="261154">
                <a:tc>
                  <a:txBody>
                    <a:bodyPr/>
                    <a:lstStyle/>
                    <a:p>
                      <a:r>
                        <a:rPr lang="en-US" sz="1800"/>
                        <a:t>Software Coding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4062257572"/>
                  </a:ext>
                </a:extLst>
              </a:tr>
              <a:tr h="261154">
                <a:tc>
                  <a:txBody>
                    <a:bodyPr/>
                    <a:lstStyle/>
                    <a:p>
                      <a:r>
                        <a:rPr lang="en-US" sz="1800"/>
                        <a:t>Sensors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249595438"/>
                  </a:ext>
                </a:extLst>
              </a:tr>
              <a:tr h="261154">
                <a:tc>
                  <a:txBody>
                    <a:bodyPr/>
                    <a:lstStyle/>
                    <a:p>
                      <a:r>
                        <a:rPr lang="en-US" sz="1800"/>
                        <a:t>Software Engineering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2279497220"/>
                  </a:ext>
                </a:extLst>
              </a:tr>
              <a:tr h="261154">
                <a:tc>
                  <a:txBody>
                    <a:bodyPr/>
                    <a:lstStyle/>
                    <a:p>
                      <a:r>
                        <a:rPr lang="en-US" sz="1800"/>
                        <a:t>Rapid Prototyping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2421891602"/>
                  </a:ext>
                </a:extLst>
              </a:tr>
              <a:tr h="261154">
                <a:tc>
                  <a:txBody>
                    <a:bodyPr/>
                    <a:lstStyle/>
                    <a:p>
                      <a:r>
                        <a:rPr lang="en-US" sz="1800"/>
                        <a:t>Drive Systems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906973098"/>
                  </a:ext>
                </a:extLst>
              </a:tr>
              <a:tr h="261154">
                <a:tc>
                  <a:txBody>
                    <a:bodyPr/>
                    <a:lstStyle/>
                    <a:p>
                      <a:r>
                        <a:rPr lang="en-US" sz="1800"/>
                        <a:t>Mechanical Assembly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845642973"/>
                  </a:ext>
                </a:extLst>
              </a:tr>
              <a:tr h="261154">
                <a:tc>
                  <a:txBody>
                    <a:bodyPr/>
                    <a:lstStyle/>
                    <a:p>
                      <a:r>
                        <a:rPr lang="en-US" sz="1800"/>
                        <a:t>Computer-Aided Design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1282447967"/>
                  </a:ext>
                </a:extLst>
              </a:tr>
              <a:tr h="261154">
                <a:tc>
                  <a:txBody>
                    <a:bodyPr/>
                    <a:lstStyle/>
                    <a:p>
                      <a:r>
                        <a:rPr lang="en-US" sz="1800"/>
                        <a:t>Advanced Algorithms</a:t>
                      </a:r>
                    </a:p>
                  </a:txBody>
                  <a:tcPr/>
                </a:tc>
                <a:tc>
                  <a:txBody>
                    <a:bodyPr/>
                    <a:lstStyle/>
                    <a:p>
                      <a:pPr algn="ct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4275044847"/>
                  </a:ext>
                </a:extLst>
              </a:tr>
              <a:tr h="261154">
                <a:tc>
                  <a:txBody>
                    <a:bodyPr/>
                    <a:lstStyle/>
                    <a:p>
                      <a:r>
                        <a:rPr lang="en-US" sz="1800"/>
                        <a:t>Machine Vision</a:t>
                      </a:r>
                    </a:p>
                  </a:txBody>
                  <a:tcPr/>
                </a:tc>
                <a:tc>
                  <a:txBody>
                    <a:bodyPr/>
                    <a:lstStyle/>
                    <a:p>
                      <a:pPr algn="ct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540507054"/>
                  </a:ext>
                </a:extLst>
              </a:tr>
              <a:tr h="261154">
                <a:tc>
                  <a:txBody>
                    <a:bodyPr/>
                    <a:lstStyle/>
                    <a:p>
                      <a:r>
                        <a:rPr lang="en-US" sz="1800"/>
                        <a:t>Machine Learning</a:t>
                      </a:r>
                    </a:p>
                  </a:txBody>
                  <a:tcPr/>
                </a:tc>
                <a:tc>
                  <a:txBody>
                    <a:bodyPr/>
                    <a:lstStyle/>
                    <a:p>
                      <a:pPr algn="ct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766841059"/>
                  </a:ext>
                </a:extLst>
              </a:tr>
              <a:tr h="261154">
                <a:tc>
                  <a:txBody>
                    <a:bodyPr/>
                    <a:lstStyle/>
                    <a:p>
                      <a:r>
                        <a:rPr lang="en-US" sz="1800"/>
                        <a:t>Additive Manufacturing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3476031972"/>
                  </a:ext>
                </a:extLst>
              </a:tr>
              <a:tr h="261154">
                <a:tc>
                  <a:txBody>
                    <a:bodyPr/>
                    <a:lstStyle/>
                    <a:p>
                      <a:r>
                        <a:rPr lang="en-US" sz="1800"/>
                        <a:t>Power Systems</a:t>
                      </a:r>
                    </a:p>
                  </a:txBody>
                  <a:tcPr/>
                </a:tc>
                <a:tc>
                  <a:txBody>
                    <a:bodyPr/>
                    <a:lstStyle/>
                    <a:p>
                      <a:pPr algn="ct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1456982131"/>
                  </a:ext>
                </a:extLst>
              </a:tr>
              <a:tr h="261154">
                <a:tc>
                  <a:txBody>
                    <a:bodyPr/>
                    <a:lstStyle/>
                    <a:p>
                      <a:r>
                        <a:rPr lang="en-US" sz="1800"/>
                        <a:t>Advanced Fabrication</a:t>
                      </a:r>
                    </a:p>
                  </a:txBody>
                  <a:tcPr/>
                </a:tc>
                <a:tc>
                  <a:txBody>
                    <a:bodyPr/>
                    <a:lstStyle/>
                    <a:p>
                      <a:pPr algn="ct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a:t>
                      </a:r>
                      <a:endParaRPr lang="en-US" sz="1800"/>
                    </a:p>
                  </a:txBody>
                  <a:tcPr/>
                </a:tc>
                <a:extLst>
                  <a:ext uri="{0D108BD9-81ED-4DB2-BD59-A6C34878D82A}">
                    <a16:rowId xmlns:a16="http://schemas.microsoft.com/office/drawing/2014/main" val="2223843042"/>
                  </a:ext>
                </a:extLst>
              </a:tr>
            </a:tbl>
          </a:graphicData>
        </a:graphic>
      </p:graphicFrame>
      <p:sp>
        <p:nvSpPr>
          <p:cNvPr id="4" name="TextBox 3">
            <a:extLst>
              <a:ext uri="{FF2B5EF4-FFF2-40B4-BE49-F238E27FC236}">
                <a16:creationId xmlns:a16="http://schemas.microsoft.com/office/drawing/2014/main" id="{F793855D-C49C-4CA2-D2AE-45E1DA6E24D1}"/>
              </a:ext>
            </a:extLst>
          </p:cNvPr>
          <p:cNvSpPr txBox="1"/>
          <p:nvPr/>
        </p:nvSpPr>
        <p:spPr>
          <a:xfrm>
            <a:off x="2819571" y="6191488"/>
            <a:ext cx="34934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ym typeface="Wingdings" panose="05000000000000000000" pitchFamily="2" charset="2"/>
              </a:rPr>
              <a:t>  </a:t>
            </a:r>
            <a:r>
              <a:rPr lang="en-US">
                <a:sym typeface="Wingdings" panose="05000000000000000000" pitchFamily="2" charset="2"/>
              </a:rPr>
              <a:t>P</a:t>
            </a:r>
            <a:r>
              <a:rPr lang="en-US" sz="1800">
                <a:sym typeface="Wingdings" panose="05000000000000000000" pitchFamily="2" charset="2"/>
              </a:rPr>
              <a:t>ervasive throughout program</a:t>
            </a:r>
            <a:endParaRPr lang="en-US" sz="1800"/>
          </a:p>
        </p:txBody>
      </p:sp>
      <p:sp>
        <p:nvSpPr>
          <p:cNvPr id="5" name="TextBox 4">
            <a:extLst>
              <a:ext uri="{FF2B5EF4-FFF2-40B4-BE49-F238E27FC236}">
                <a16:creationId xmlns:a16="http://schemas.microsoft.com/office/drawing/2014/main" id="{6ED4717F-F2F8-94EE-DC3A-915AC9BA30E0}"/>
              </a:ext>
            </a:extLst>
          </p:cNvPr>
          <p:cNvSpPr txBox="1"/>
          <p:nvPr/>
        </p:nvSpPr>
        <p:spPr>
          <a:xfrm>
            <a:off x="6585857" y="6191488"/>
            <a:ext cx="1490680" cy="369332"/>
          </a:xfrm>
          <a:prstGeom prst="rect">
            <a:avLst/>
          </a:prstGeom>
          <a:noFill/>
        </p:spPr>
        <p:txBody>
          <a:bodyPr wrap="square">
            <a:spAutoFit/>
          </a:bodyPr>
          <a:lstStyle/>
          <a:p>
            <a:pPr algn="ctr" defTabSz="914400">
              <a:defRPr/>
            </a:pPr>
            <a:r>
              <a:rPr lang="en-US" sz="1800">
                <a:sym typeface="Wingdings" panose="05000000000000000000" pitchFamily="2" charset="2"/>
              </a:rPr>
              <a:t>  Emerging</a:t>
            </a:r>
            <a:endParaRPr lang="en-US" sz="1800"/>
          </a:p>
        </p:txBody>
      </p:sp>
    </p:spTree>
    <p:extLst>
      <p:ext uri="{BB962C8B-B14F-4D97-AF65-F5344CB8AC3E}">
        <p14:creationId xmlns:p14="http://schemas.microsoft.com/office/powerpoint/2010/main" val="1524668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2.3|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IRST-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THEME2020" id="{770863E6-E3EA-ED47-A3E0-F6D0F66224BE}" vid="{89DAA823-94E5-DF45-A10C-478D1323344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5" ma:contentTypeDescription="Create a new document." ma:contentTypeScope="" ma:versionID="cfad8c6456148dce1ffb0f2e085619e6">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5bd1d57758b4347d42bbd92281a388ad"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2a440ee-ccdf-4ffb-ba5c-71e25989d2a9" xsi:nil="true"/>
    <lcf76f155ced4ddcb4097134ff3c332f xmlns="09a20863-7c96-4a57-95ca-029d1820b203">
      <Terms xmlns="http://schemas.microsoft.com/office/infopath/2007/PartnerControls"/>
    </lcf76f155ced4ddcb4097134ff3c332f>
    <SharedWithUsers xmlns="32a440ee-ccdf-4ffb-ba5c-71e25989d2a9">
      <UserInfo>
        <DisplayName>Betsy Daniels</DisplayName>
        <AccountId>28</AccountId>
        <AccountType/>
      </UserInfo>
    </SharedWithUsers>
  </documentManagement>
</p:properties>
</file>

<file path=customXml/itemProps1.xml><?xml version="1.0" encoding="utf-8"?>
<ds:datastoreItem xmlns:ds="http://schemas.openxmlformats.org/officeDocument/2006/customXml" ds:itemID="{813E1094-061B-442D-BC8C-0C509046AD62}">
  <ds:schemaRefs>
    <ds:schemaRef ds:uri="http://schemas.microsoft.com/sharepoint/v3/contenttype/forms"/>
  </ds:schemaRefs>
</ds:datastoreItem>
</file>

<file path=customXml/itemProps2.xml><?xml version="1.0" encoding="utf-8"?>
<ds:datastoreItem xmlns:ds="http://schemas.openxmlformats.org/officeDocument/2006/customXml" ds:itemID="{B35C1C45-FC2C-41EA-93E6-B7FD6020B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20863-7c96-4a57-95ca-029d1820b203"/>
    <ds:schemaRef ds:uri="32a440ee-ccdf-4ffb-ba5c-71e25989d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76FA3E-7EBA-47FE-B74C-81A7B072C4F6}">
  <ds:schemaRefs>
    <ds:schemaRef ds:uri="00b83d45-698f-4b2b-aacd-e828495eb48f"/>
    <ds:schemaRef ds:uri="0bfdc619-4bd5-4a26-8e37-4be4446dc23a"/>
    <ds:schemaRef ds:uri="513cdad2-4460-4771-9a3c-703622e87faa"/>
    <ds:schemaRef ds:uri="http://schemas.microsoft.com/office/2006/metadata/properties"/>
    <ds:schemaRef ds:uri="http://schemas.microsoft.com/office/infopath/2007/PartnerControls"/>
    <ds:schemaRef ds:uri="http://www.w3.org/2000/xmlns/"/>
    <ds:schemaRef ds:uri="http://www.w3.org/2001/XMLSchema-instance"/>
    <ds:schemaRef ds:uri="32a440ee-ccdf-4ffb-ba5c-71e25989d2a9"/>
    <ds:schemaRef ds:uri="09a20863-7c96-4a57-95ca-029d1820b203"/>
  </ds:schemaRefs>
</ds:datastoreItem>
</file>

<file path=docProps/app.xml><?xml version="1.0" encoding="utf-8"?>
<Properties xmlns="http://schemas.openxmlformats.org/officeDocument/2006/extended-properties" xmlns:vt="http://schemas.openxmlformats.org/officeDocument/2006/docPropsVTypes">
  <Template/>
  <TotalTime>9</TotalTime>
  <Words>763</Words>
  <Application>Microsoft Office PowerPoint</Application>
  <PresentationFormat>Widescreen</PresentationFormat>
  <Paragraphs>196</Paragraphs>
  <Slides>15</Slides>
  <Notes>4</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15</vt:i4>
      </vt:variant>
    </vt:vector>
  </HeadingPairs>
  <TitlesOfParts>
    <vt:vector size="34" baseType="lpstr">
      <vt:lpstr>Arial</vt:lpstr>
      <vt:lpstr>Arial Regular</vt:lpstr>
      <vt:lpstr>Calibri</vt:lpstr>
      <vt:lpstr>Calibri Light</vt:lpstr>
      <vt:lpstr>Courier New</vt:lpstr>
      <vt:lpstr>Helvetica Neue</vt:lpstr>
      <vt:lpstr>Roboto</vt:lpstr>
      <vt:lpstr>Roboto Black</vt:lpstr>
      <vt:lpstr>Roboto Regular</vt:lpstr>
      <vt:lpstr>System Font Regular</vt:lpstr>
      <vt:lpstr>Wingdings</vt:lpstr>
      <vt:lpstr>Office Theme</vt:lpstr>
      <vt:lpstr>1_Custom Design</vt:lpstr>
      <vt:lpstr>2_Custom Design</vt:lpstr>
      <vt:lpstr>3_Custom Design</vt:lpstr>
      <vt:lpstr>Custom Design</vt:lpstr>
      <vt:lpstr>office theme</vt:lpstr>
      <vt:lpstr>Office Theme</vt:lpstr>
      <vt:lpstr>FIRST-Master Slide</vt:lpstr>
      <vt:lpstr>How Can a Simulated Work Environment in Robotics Help Students Achieve Relevancy, Engagement, and Career Awareness</vt:lpstr>
      <vt:lpstr>Welcome</vt:lpstr>
      <vt:lpstr>PowerPoint Presentation</vt:lpstr>
      <vt:lpstr>PowerPoint Presentation</vt:lpstr>
      <vt:lpstr>FIRST is a robotics community preparing young people for the future</vt:lpstr>
      <vt:lpstr>Awards Based on Core Values</vt:lpstr>
      <vt:lpstr>Simulated Job Roles on a FIRST Team</vt:lpstr>
      <vt:lpstr>Discussion Questions</vt:lpstr>
      <vt:lpstr>PowerPoint Presentation</vt:lpstr>
      <vt:lpstr>How do I integrate FIRST and these skills into the academy model?</vt:lpstr>
      <vt:lpstr>PowerPoint Presentation</vt:lpstr>
      <vt:lpstr>Tasks for the site</vt:lpstr>
      <vt:lpstr>PowerPoint Presentation</vt:lpstr>
      <vt:lpstr>PowerPoint Presentation</vt:lpstr>
      <vt:lpstr>Want to Learn More About FIRST?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RLAMZ_TammyPankey</dc:title>
  <dc:creator>Tammy Pankey</dc:creator>
  <cp:lastModifiedBy>Lori Birch</cp:lastModifiedBy>
  <cp:revision>15</cp:revision>
  <dcterms:created xsi:type="dcterms:W3CDTF">2020-04-20T17:54:06Z</dcterms:created>
  <dcterms:modified xsi:type="dcterms:W3CDTF">2024-07-10T18:27:14Z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0x010100942279135ABFB346BEF00BA71AF2085A</vt:lpwstr>
  </property>
  <property fmtid="{D5CDD505-2E9C-101B-9397-08002B2CF9AE}" pid="3" name="MediaServiceImageTags">
    <vt:lpwstr/>
  </property>
</Properties>
</file>