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0" r:id="rId2"/>
  </p:sldMasterIdLst>
  <p:notesMasterIdLst>
    <p:notesMasterId r:id="rId9"/>
  </p:notesMasterIdLst>
  <p:handoutMasterIdLst>
    <p:handoutMasterId r:id="rId10"/>
  </p:handoutMasterIdLst>
  <p:sldIdLst>
    <p:sldId id="272" r:id="rId3"/>
    <p:sldId id="284" r:id="rId4"/>
    <p:sldId id="285" r:id="rId5"/>
    <p:sldId id="286" r:id="rId6"/>
    <p:sldId id="287" r:id="rId7"/>
    <p:sldId id="288" r:id="rId8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L" initials="JL" lastIdx="27" clrIdx="0"/>
  <p:cmAuthor id="1" name="cynth" initials="c" lastIdx="35" clrIdx="1"/>
  <p:cmAuthor id="2" name="Shauna Harrison" initials="SH" lastIdx="8" clrIdx="2"/>
  <p:cmAuthor id="3" name="Cynthia" initials="CW" lastIdx="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3923" autoAdjust="0"/>
    <p:restoredTop sz="87389" autoAdjust="0"/>
  </p:normalViewPr>
  <p:slideViewPr>
    <p:cSldViewPr snapToGrid="0">
      <p:cViewPr varScale="1">
        <p:scale>
          <a:sx n="87" d="100"/>
          <a:sy n="87" d="100"/>
        </p:scale>
        <p:origin x="77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1469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5/16/2016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32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2000" y="685800"/>
            <a:ext cx="53721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this should be in airal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8025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690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741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98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4284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6002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13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>
              <a:buNone/>
              <a:defRPr sz="2400"/>
            </a:lvl1pPr>
            <a:lvl2pPr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>
                <a:latin typeface="Arial" charset="0"/>
              </a:rPr>
              <a:t>Unit #, Lesson #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Academy Initials</a:t>
            </a:r>
            <a:br>
              <a:rPr lang="en-US" dirty="0"/>
            </a:br>
            <a:r>
              <a:rPr lang="en-US" dirty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38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Unit 3, Lesson 7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AOHS</a:t>
            </a:r>
          </a:p>
          <a:p>
            <a:r>
              <a:rPr lang="en-US" dirty="0"/>
              <a:t>Health Careers Exploration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Terms to Know for the Lesson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242245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2012‒2015</a:t>
            </a:r>
            <a:r>
              <a:rPr lang="en-US" sz="800" baseline="0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NAF.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sterilization?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51031" y="5942250"/>
            <a:ext cx="5683483" cy="501960"/>
          </a:xfrm>
        </p:spPr>
        <p:txBody>
          <a:bodyPr/>
          <a:lstStyle/>
          <a:p>
            <a:r>
              <a:rPr lang="en-US" dirty="0"/>
              <a:t>What is another characteristic of sterilization?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5590519"/>
              </p:ext>
            </p:extLst>
          </p:nvPr>
        </p:nvGraphicFramePr>
        <p:xfrm>
          <a:off x="391885" y="1204708"/>
          <a:ext cx="8432794" cy="337891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90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2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0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200" dirty="0"/>
                        <a:t>Sterilization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 a procedure</a:t>
                      </a:r>
                      <a:r>
                        <a:rPr lang="en-US" sz="2200" baseline="0" dirty="0"/>
                        <a:t> using heat or chemicals</a:t>
                      </a:r>
                      <a:r>
                        <a:rPr lang="en-US" sz="2200" dirty="0"/>
                        <a:t> that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destroys microorganisms and  bacteria found on equipment.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creates a clean environment where infection cannot spread.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267110" y="4999521"/>
            <a:ext cx="381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High heat is often used to sterilize medical equipment.</a:t>
            </a:r>
          </a:p>
        </p:txBody>
      </p:sp>
      <p:pic>
        <p:nvPicPr>
          <p:cNvPr id="8" name="Picture 7" descr="Fotolia_47539605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152" y="3117491"/>
            <a:ext cx="3792268" cy="25242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 liaison?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38532" y="6033413"/>
            <a:ext cx="5594383" cy="454473"/>
          </a:xfrm>
        </p:spPr>
        <p:txBody>
          <a:bodyPr/>
          <a:lstStyle/>
          <a:p>
            <a:r>
              <a:rPr lang="en-US" dirty="0"/>
              <a:t>What is another characteristic of a liaison?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134186"/>
              </p:ext>
            </p:extLst>
          </p:nvPr>
        </p:nvGraphicFramePr>
        <p:xfrm>
          <a:off x="391885" y="1204708"/>
          <a:ext cx="8432794" cy="27083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609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1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2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200" dirty="0"/>
                        <a:t>A liaison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</a:t>
                      </a:r>
                      <a:r>
                        <a:rPr lang="en-US" sz="2200" baseline="0" dirty="0"/>
                        <a:t> a person who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serves as a link between two or more groups or people.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helps people or groups communicate or cooperate.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456803" y="5141578"/>
            <a:ext cx="5113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 receptionist is often a liaison between customers and other workers at a company.</a:t>
            </a:r>
          </a:p>
        </p:txBody>
      </p:sp>
      <p:pic>
        <p:nvPicPr>
          <p:cNvPr id="9" name="Picture 8" descr="Fotolia_28610932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690" y="2331769"/>
            <a:ext cx="2667620" cy="35568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does it mean to prescribe?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821746" y="5931813"/>
            <a:ext cx="5725684" cy="501960"/>
          </a:xfrm>
        </p:spPr>
        <p:txBody>
          <a:bodyPr/>
          <a:lstStyle/>
          <a:p>
            <a:r>
              <a:rPr lang="en-US" dirty="0"/>
              <a:t>What is another characteristic of prescribe?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323933"/>
              </p:ext>
            </p:extLst>
          </p:nvPr>
        </p:nvGraphicFramePr>
        <p:xfrm>
          <a:off x="391885" y="1204708"/>
          <a:ext cx="8432794" cy="36227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01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07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400" dirty="0"/>
                        <a:t>To</a:t>
                      </a:r>
                      <a:r>
                        <a:rPr lang="en-US" sz="2400" baseline="0" dirty="0"/>
                        <a:t> p</a:t>
                      </a:r>
                      <a:r>
                        <a:rPr lang="en-US" sz="2400" dirty="0"/>
                        <a:t>rescribe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to</a:t>
                      </a:r>
                      <a:r>
                        <a:rPr lang="en-US" sz="2400" baseline="0" dirty="0"/>
                        <a:t> give a written medical order that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dirty="0"/>
                        <a:t>indicates</a:t>
                      </a:r>
                      <a:r>
                        <a:rPr lang="en-US" sz="2400" baseline="0" dirty="0"/>
                        <a:t> a medication or therapy for a patient.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baseline="0" dirty="0"/>
                        <a:t>can only be written by health care professionals licensed to do so.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57600" y="532592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A physician prescribes a medicine in writing.</a:t>
            </a:r>
          </a:p>
        </p:txBody>
      </p:sp>
      <p:pic>
        <p:nvPicPr>
          <p:cNvPr id="8" name="Picture 7" descr="Fotolia_38493258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864" y="3395216"/>
            <a:ext cx="3398830" cy="226234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 supervisor?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06057" y="5991996"/>
            <a:ext cx="5689599" cy="501960"/>
          </a:xfrm>
        </p:spPr>
        <p:txBody>
          <a:bodyPr/>
          <a:lstStyle/>
          <a:p>
            <a:r>
              <a:rPr lang="en-US" dirty="0"/>
              <a:t>What is another characteristic of a supervisor?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815621"/>
              </p:ext>
            </p:extLst>
          </p:nvPr>
        </p:nvGraphicFramePr>
        <p:xfrm>
          <a:off x="391885" y="1204708"/>
          <a:ext cx="8432794" cy="435427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74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21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259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400" dirty="0"/>
                        <a:t>A supervisor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an</a:t>
                      </a:r>
                      <a:r>
                        <a:rPr lang="en-US" sz="2400" baseline="0" dirty="0"/>
                        <a:t> employee who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observes and directs the work of one or more employees.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fr-FR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monitors the performance of </a:t>
                      </a:r>
                      <a:r>
                        <a:rPr lang="en-US" sz="2400" kern="1200" baseline="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other employees.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is in charge of a department or unit of workers.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2767" y="5167903"/>
            <a:ext cx="4370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The supervisor oversees the work of a team of health care professionals.</a:t>
            </a:r>
          </a:p>
        </p:txBody>
      </p:sp>
      <p:pic>
        <p:nvPicPr>
          <p:cNvPr id="9" name="Picture 8" descr="Fotolia_30977717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33" y="2779435"/>
            <a:ext cx="3482512" cy="232167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82" y="0"/>
            <a:ext cx="8574087" cy="784225"/>
          </a:xfrm>
        </p:spPr>
        <p:txBody>
          <a:bodyPr/>
          <a:lstStyle/>
          <a:p>
            <a:r>
              <a:rPr lang="en-US" dirty="0"/>
              <a:t>What is residency?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3142644" y="5975355"/>
            <a:ext cx="5482995" cy="501960"/>
          </a:xfrm>
        </p:spPr>
        <p:txBody>
          <a:bodyPr/>
          <a:lstStyle/>
          <a:p>
            <a:r>
              <a:rPr lang="en-US" dirty="0"/>
              <a:t>What is another characteristic of residency?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158830"/>
              </p:ext>
            </p:extLst>
          </p:nvPr>
        </p:nvGraphicFramePr>
        <p:xfrm>
          <a:off x="391885" y="1204709"/>
          <a:ext cx="8432794" cy="4731634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4195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93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839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4114">
                <a:tc>
                  <a:txBody>
                    <a:bodyPr/>
                    <a:lstStyle/>
                    <a:p>
                      <a:r>
                        <a:rPr lang="en-US" sz="2400" dirty="0"/>
                        <a:t>Residency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is a</a:t>
                      </a:r>
                      <a:r>
                        <a:rPr lang="en-US" sz="2400" baseline="0" dirty="0"/>
                        <a:t> period of advanced medical training that 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follows graduation</a:t>
                      </a: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 from medical school.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includes practicing</a:t>
                      </a: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en-US" sz="2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medicine under the supervision of specialists.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usually occurs in a hospital or clinic.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950035" y="4582365"/>
            <a:ext cx="25090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Residencies  are very demanding  and require working long hours.</a:t>
            </a:r>
          </a:p>
        </p:txBody>
      </p:sp>
      <p:pic>
        <p:nvPicPr>
          <p:cNvPr id="9" name="Picture 8" descr="Fotolia_35151583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46" y="2364653"/>
            <a:ext cx="2578213" cy="347190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F 2011 PPT template_092211(2)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template_092211(2).pptx</Template>
  <TotalTime>17958</TotalTime>
  <Words>308</Words>
  <Application>Microsoft Office PowerPoint</Application>
  <PresentationFormat>On-screen Show (4:3)</PresentationFormat>
  <Paragraphs>57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ＭＳ Ｐゴシック</vt:lpstr>
      <vt:lpstr>Arial</vt:lpstr>
      <vt:lpstr>Times</vt:lpstr>
      <vt:lpstr>Verdana</vt:lpstr>
      <vt:lpstr>NAF 2011 PPT template_092211(2)</vt:lpstr>
      <vt:lpstr>Title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MaxZine W</cp:lastModifiedBy>
  <cp:revision>1</cp:revision>
  <dcterms:created xsi:type="dcterms:W3CDTF">2013-05-21T21:43:55Z</dcterms:created>
  <dcterms:modified xsi:type="dcterms:W3CDTF">2016-05-16T15:36:18Z</dcterms:modified>
</cp:coreProperties>
</file>