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9" r:id="rId1"/>
    <p:sldMasterId id="2147483740" r:id="rId2"/>
  </p:sldMasterIdLst>
  <p:notesMasterIdLst>
    <p:notesMasterId r:id="rId15"/>
  </p:notesMasterIdLst>
  <p:handoutMasterIdLst>
    <p:handoutMasterId r:id="rId16"/>
  </p:handoutMasterIdLst>
  <p:sldIdLst>
    <p:sldId id="256" r:id="rId3"/>
    <p:sldId id="257" r:id="rId4"/>
    <p:sldId id="270" r:id="rId5"/>
    <p:sldId id="265" r:id="rId6"/>
    <p:sldId id="259" r:id="rId7"/>
    <p:sldId id="266" r:id="rId8"/>
    <p:sldId id="260" r:id="rId9"/>
    <p:sldId id="267" r:id="rId10"/>
    <p:sldId id="261" r:id="rId11"/>
    <p:sldId id="262" r:id="rId12"/>
    <p:sldId id="268" r:id="rId13"/>
    <p:sldId id="269" r:id="rId14"/>
  </p:sldIdLst>
  <p:sldSz cx="9144000" cy="6858000" type="screen4x3"/>
  <p:notesSz cx="6858000" cy="9144000"/>
  <p:defaultTextStyle>
    <a:defPPr>
      <a:defRPr lang="en-US"/>
    </a:defPPr>
    <a:lvl1pPr algn="l" rtl="0" fontAlgn="base">
      <a:spcBef>
        <a:spcPct val="0"/>
      </a:spcBef>
      <a:spcAft>
        <a:spcPct val="0"/>
      </a:spcAft>
      <a:defRPr sz="1600" kern="1200">
        <a:solidFill>
          <a:srgbClr val="FF0000"/>
        </a:solidFill>
        <a:latin typeface="Arial" charset="0"/>
        <a:ea typeface="ヒラギノ角ゴ Pro W3" charset="-128"/>
        <a:cs typeface="ヒラギノ角ゴ Pro W3" charset="-128"/>
      </a:defRPr>
    </a:lvl1pPr>
    <a:lvl2pPr marL="457200" algn="l" rtl="0" fontAlgn="base">
      <a:spcBef>
        <a:spcPct val="0"/>
      </a:spcBef>
      <a:spcAft>
        <a:spcPct val="0"/>
      </a:spcAft>
      <a:defRPr sz="1600" kern="1200">
        <a:solidFill>
          <a:srgbClr val="FF0000"/>
        </a:solidFill>
        <a:latin typeface="Arial" charset="0"/>
        <a:ea typeface="ヒラギノ角ゴ Pro W3" charset="-128"/>
        <a:cs typeface="ヒラギノ角ゴ Pro W3" charset="-128"/>
      </a:defRPr>
    </a:lvl2pPr>
    <a:lvl3pPr marL="914400" algn="l" rtl="0" fontAlgn="base">
      <a:spcBef>
        <a:spcPct val="0"/>
      </a:spcBef>
      <a:spcAft>
        <a:spcPct val="0"/>
      </a:spcAft>
      <a:defRPr sz="1600" kern="1200">
        <a:solidFill>
          <a:srgbClr val="FF0000"/>
        </a:solidFill>
        <a:latin typeface="Arial" charset="0"/>
        <a:ea typeface="ヒラギノ角ゴ Pro W3" charset="-128"/>
        <a:cs typeface="ヒラギノ角ゴ Pro W3" charset="-128"/>
      </a:defRPr>
    </a:lvl3pPr>
    <a:lvl4pPr marL="1371600" algn="l" rtl="0" fontAlgn="base">
      <a:spcBef>
        <a:spcPct val="0"/>
      </a:spcBef>
      <a:spcAft>
        <a:spcPct val="0"/>
      </a:spcAft>
      <a:defRPr sz="1600" kern="1200">
        <a:solidFill>
          <a:srgbClr val="FF0000"/>
        </a:solidFill>
        <a:latin typeface="Arial" charset="0"/>
        <a:ea typeface="ヒラギノ角ゴ Pro W3" charset="-128"/>
        <a:cs typeface="ヒラギノ角ゴ Pro W3" charset="-128"/>
      </a:defRPr>
    </a:lvl4pPr>
    <a:lvl5pPr marL="1828800" algn="l" rtl="0" fontAlgn="base">
      <a:spcBef>
        <a:spcPct val="0"/>
      </a:spcBef>
      <a:spcAft>
        <a:spcPct val="0"/>
      </a:spcAft>
      <a:defRPr sz="1600" kern="1200">
        <a:solidFill>
          <a:srgbClr val="FF0000"/>
        </a:solidFill>
        <a:latin typeface="Arial" charset="0"/>
        <a:ea typeface="ヒラギノ角ゴ Pro W3" charset="-128"/>
        <a:cs typeface="ヒラギノ角ゴ Pro W3" charset="-128"/>
      </a:defRPr>
    </a:lvl5pPr>
    <a:lvl6pPr marL="2286000" algn="l" defTabSz="457200" rtl="0" eaLnBrk="1" latinLnBrk="0" hangingPunct="1">
      <a:defRPr sz="1600" kern="1200">
        <a:solidFill>
          <a:srgbClr val="FF0000"/>
        </a:solidFill>
        <a:latin typeface="Arial" charset="0"/>
        <a:ea typeface="ヒラギノ角ゴ Pro W3" charset="-128"/>
        <a:cs typeface="ヒラギノ角ゴ Pro W3" charset="-128"/>
      </a:defRPr>
    </a:lvl6pPr>
    <a:lvl7pPr marL="2743200" algn="l" defTabSz="457200" rtl="0" eaLnBrk="1" latinLnBrk="0" hangingPunct="1">
      <a:defRPr sz="1600" kern="1200">
        <a:solidFill>
          <a:srgbClr val="FF0000"/>
        </a:solidFill>
        <a:latin typeface="Arial" charset="0"/>
        <a:ea typeface="ヒラギノ角ゴ Pro W3" charset="-128"/>
        <a:cs typeface="ヒラギノ角ゴ Pro W3" charset="-128"/>
      </a:defRPr>
    </a:lvl7pPr>
    <a:lvl8pPr marL="3200400" algn="l" defTabSz="457200" rtl="0" eaLnBrk="1" latinLnBrk="0" hangingPunct="1">
      <a:defRPr sz="1600" kern="1200">
        <a:solidFill>
          <a:srgbClr val="FF0000"/>
        </a:solidFill>
        <a:latin typeface="Arial" charset="0"/>
        <a:ea typeface="ヒラギノ角ゴ Pro W3" charset="-128"/>
        <a:cs typeface="ヒラギノ角ゴ Pro W3" charset="-128"/>
      </a:defRPr>
    </a:lvl8pPr>
    <a:lvl9pPr marL="3657600" algn="l" defTabSz="457200" rtl="0" eaLnBrk="1" latinLnBrk="0" hangingPunct="1">
      <a:defRPr sz="1600" kern="1200">
        <a:solidFill>
          <a:srgbClr val="FF0000"/>
        </a:solidFill>
        <a:latin typeface="Arial" charset="0"/>
        <a:ea typeface="ヒラギノ角ゴ Pro W3" charset="-128"/>
        <a:cs typeface="ヒラギノ角ゴ Pro W3"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Author" initials="A" lastIdx="0"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99"/>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485" autoAdjust="0"/>
    <p:restoredTop sz="80790" autoAdjust="0"/>
  </p:normalViewPr>
  <p:slideViewPr>
    <p:cSldViewPr snapToGrid="0">
      <p:cViewPr varScale="1">
        <p:scale>
          <a:sx n="87" d="100"/>
          <a:sy n="87" d="100"/>
        </p:scale>
        <p:origin x="1867" y="58"/>
      </p:cViewPr>
      <p:guideLst>
        <p:guide orient="horz" pos="2160"/>
        <p:guide pos="2880"/>
      </p:guideLst>
    </p:cSldViewPr>
  </p:slideViewPr>
  <p:notesTextViewPr>
    <p:cViewPr>
      <p:scale>
        <a:sx n="150" d="100"/>
        <a:sy n="150" d="100"/>
      </p:scale>
      <p:origin x="0" y="0"/>
    </p:cViewPr>
  </p:notesTextViewPr>
  <p:notesViewPr>
    <p:cSldViewPr snapToGrid="0">
      <p:cViewPr>
        <p:scale>
          <a:sx n="100" d="100"/>
          <a:sy n="100" d="100"/>
        </p:scale>
        <p:origin x="-1512" y="1902"/>
      </p:cViewPr>
      <p:guideLst>
        <p:guide orient="horz" pos="2880"/>
        <p:guide pos="2160"/>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CEF95D-05DB-8A4E-8B2C-6B04449250E3}" type="doc">
      <dgm:prSet loTypeId="urn:microsoft.com/office/officeart/2005/8/layout/cycle3" loCatId="cycle" qsTypeId="urn:microsoft.com/office/officeart/2005/8/quickstyle/simple4" qsCatId="simple" csTypeId="urn:microsoft.com/office/officeart/2005/8/colors/accent1_2" csCatId="accent1" phldr="1"/>
      <dgm:spPr/>
      <dgm:t>
        <a:bodyPr/>
        <a:lstStyle/>
        <a:p>
          <a:endParaRPr lang="en-US"/>
        </a:p>
      </dgm:t>
    </dgm:pt>
    <dgm:pt modelId="{4883577E-49DA-CB46-9893-1C6B80C85650}">
      <dgm:prSet phldrT="[Text]" custT="1"/>
      <dgm:spPr/>
      <dgm:t>
        <a:bodyPr/>
        <a:lstStyle/>
        <a:p>
          <a:r>
            <a:rPr lang="en-US" sz="2600" dirty="0">
              <a:solidFill>
                <a:schemeClr val="tx1"/>
              </a:solidFill>
            </a:rPr>
            <a:t>Susceptible Host</a:t>
          </a:r>
        </a:p>
      </dgm:t>
    </dgm:pt>
    <dgm:pt modelId="{B5C259B4-363B-F34F-9FEB-1A51F7A68C08}" type="sibTrans" cxnId="{1B270EBA-6542-2245-8245-E98C56F3EF30}">
      <dgm:prSet/>
      <dgm:spPr/>
      <dgm:t>
        <a:bodyPr/>
        <a:lstStyle/>
        <a:p>
          <a:endParaRPr lang="en-US"/>
        </a:p>
      </dgm:t>
    </dgm:pt>
    <dgm:pt modelId="{F74CC8A9-E731-2546-A00F-D7C69F8EC6A1}" type="parTrans" cxnId="{1B270EBA-6542-2245-8245-E98C56F3EF30}">
      <dgm:prSet/>
      <dgm:spPr/>
      <dgm:t>
        <a:bodyPr/>
        <a:lstStyle/>
        <a:p>
          <a:endParaRPr lang="en-US"/>
        </a:p>
      </dgm:t>
    </dgm:pt>
    <dgm:pt modelId="{708DBA5A-1AAD-9E48-854C-E1A433B03150}">
      <dgm:prSet phldrT="[Text]" custT="1"/>
      <dgm:spPr/>
      <dgm:t>
        <a:bodyPr/>
        <a:lstStyle/>
        <a:p>
          <a:r>
            <a:rPr lang="en-US" sz="2600" dirty="0">
              <a:solidFill>
                <a:schemeClr val="tx1"/>
              </a:solidFill>
            </a:rPr>
            <a:t>Portal of Entry</a:t>
          </a:r>
        </a:p>
      </dgm:t>
    </dgm:pt>
    <dgm:pt modelId="{41885372-E640-D64E-B4A3-4DD2137C86CC}" type="sibTrans" cxnId="{0F07533F-B7A0-9C46-A54B-7C624AA980C3}">
      <dgm:prSet/>
      <dgm:spPr/>
      <dgm:t>
        <a:bodyPr/>
        <a:lstStyle/>
        <a:p>
          <a:endParaRPr lang="en-US"/>
        </a:p>
      </dgm:t>
    </dgm:pt>
    <dgm:pt modelId="{3D12A84E-DA26-BF4B-BCE7-C64A3EB8C45E}" type="parTrans" cxnId="{0F07533F-B7A0-9C46-A54B-7C624AA980C3}">
      <dgm:prSet/>
      <dgm:spPr/>
      <dgm:t>
        <a:bodyPr/>
        <a:lstStyle/>
        <a:p>
          <a:endParaRPr lang="en-US"/>
        </a:p>
      </dgm:t>
    </dgm:pt>
    <dgm:pt modelId="{7FBF691A-12E9-2640-A039-11BED7DB58C5}">
      <dgm:prSet phldrT="[Text]" custT="1"/>
      <dgm:spPr/>
      <dgm:t>
        <a:bodyPr/>
        <a:lstStyle/>
        <a:p>
          <a:r>
            <a:rPr lang="en-US" sz="2600" dirty="0">
              <a:solidFill>
                <a:schemeClr val="tx1"/>
              </a:solidFill>
            </a:rPr>
            <a:t>Mode of Transmission</a:t>
          </a:r>
        </a:p>
      </dgm:t>
    </dgm:pt>
    <dgm:pt modelId="{780C2A5F-B2E5-FF49-B7EF-336901568668}" type="sibTrans" cxnId="{6C1599A7-68DD-1B48-B98B-335EEDAAD222}">
      <dgm:prSet/>
      <dgm:spPr/>
      <dgm:t>
        <a:bodyPr/>
        <a:lstStyle/>
        <a:p>
          <a:endParaRPr lang="en-US"/>
        </a:p>
      </dgm:t>
    </dgm:pt>
    <dgm:pt modelId="{A9D499AC-EC2A-7147-8C5D-D0619273FAEA}" type="parTrans" cxnId="{6C1599A7-68DD-1B48-B98B-335EEDAAD222}">
      <dgm:prSet/>
      <dgm:spPr/>
      <dgm:t>
        <a:bodyPr/>
        <a:lstStyle/>
        <a:p>
          <a:endParaRPr lang="en-US"/>
        </a:p>
      </dgm:t>
    </dgm:pt>
    <dgm:pt modelId="{E6C0DDAC-FD4A-C549-886A-92960E99B157}">
      <dgm:prSet phldrT="[Text]" custT="1"/>
      <dgm:spPr/>
      <dgm:t>
        <a:bodyPr/>
        <a:lstStyle/>
        <a:p>
          <a:r>
            <a:rPr lang="en-US" sz="2600" dirty="0">
              <a:solidFill>
                <a:schemeClr val="tx1"/>
              </a:solidFill>
            </a:rPr>
            <a:t>Portal of Exit</a:t>
          </a:r>
        </a:p>
      </dgm:t>
    </dgm:pt>
    <dgm:pt modelId="{C61E5895-DE46-9548-B4AF-3F6582DB7715}" type="sibTrans" cxnId="{98B35355-CEB2-9D45-9E93-03A2537246C1}">
      <dgm:prSet/>
      <dgm:spPr/>
      <dgm:t>
        <a:bodyPr/>
        <a:lstStyle/>
        <a:p>
          <a:endParaRPr lang="en-US"/>
        </a:p>
      </dgm:t>
    </dgm:pt>
    <dgm:pt modelId="{5F9FE6D7-6DE6-8E41-B95A-DC35FBF77435}" type="parTrans" cxnId="{98B35355-CEB2-9D45-9E93-03A2537246C1}">
      <dgm:prSet/>
      <dgm:spPr/>
      <dgm:t>
        <a:bodyPr/>
        <a:lstStyle/>
        <a:p>
          <a:endParaRPr lang="en-US"/>
        </a:p>
      </dgm:t>
    </dgm:pt>
    <dgm:pt modelId="{3BB80F5C-5642-4244-A9E7-9D048CB67A44}">
      <dgm:prSet phldrT="[Text]" custT="1"/>
      <dgm:spPr/>
      <dgm:t>
        <a:bodyPr/>
        <a:lstStyle/>
        <a:p>
          <a:r>
            <a:rPr lang="en-US" sz="2600" dirty="0">
              <a:solidFill>
                <a:schemeClr val="tx1"/>
              </a:solidFill>
            </a:rPr>
            <a:t>Reservoir</a:t>
          </a:r>
        </a:p>
      </dgm:t>
    </dgm:pt>
    <dgm:pt modelId="{95AA510B-D01C-8D48-B0E7-5C7186C893DE}" type="sibTrans" cxnId="{0F70574C-1A2E-F741-B49C-1606C8B1316B}">
      <dgm:prSet/>
      <dgm:spPr/>
      <dgm:t>
        <a:bodyPr/>
        <a:lstStyle/>
        <a:p>
          <a:endParaRPr lang="en-US"/>
        </a:p>
      </dgm:t>
    </dgm:pt>
    <dgm:pt modelId="{000360C8-BA99-E844-B1EE-90934454EF93}" type="parTrans" cxnId="{0F70574C-1A2E-F741-B49C-1606C8B1316B}">
      <dgm:prSet/>
      <dgm:spPr/>
      <dgm:t>
        <a:bodyPr/>
        <a:lstStyle/>
        <a:p>
          <a:endParaRPr lang="en-US"/>
        </a:p>
      </dgm:t>
    </dgm:pt>
    <dgm:pt modelId="{093D3104-A5A6-304C-BE53-2E2613CB9209}">
      <dgm:prSet phldrT="[Text]" custT="1"/>
      <dgm:spPr/>
      <dgm:t>
        <a:bodyPr/>
        <a:lstStyle/>
        <a:p>
          <a:r>
            <a:rPr lang="en-US" sz="2600" dirty="0">
              <a:solidFill>
                <a:schemeClr val="tx1"/>
              </a:solidFill>
            </a:rPr>
            <a:t>Agent</a:t>
          </a:r>
        </a:p>
      </dgm:t>
    </dgm:pt>
    <dgm:pt modelId="{DEC7E1EE-89F0-6748-9E5A-AF8C727D13BF}" type="sibTrans" cxnId="{CBE7F8EE-3923-FA4E-A085-9362955FBE6F}">
      <dgm:prSet/>
      <dgm:spPr/>
      <dgm:t>
        <a:bodyPr/>
        <a:lstStyle/>
        <a:p>
          <a:endParaRPr lang="en-US"/>
        </a:p>
      </dgm:t>
    </dgm:pt>
    <dgm:pt modelId="{DC365966-8EFA-3346-AE0C-4767B4D19416}" type="parTrans" cxnId="{CBE7F8EE-3923-FA4E-A085-9362955FBE6F}">
      <dgm:prSet/>
      <dgm:spPr/>
      <dgm:t>
        <a:bodyPr/>
        <a:lstStyle/>
        <a:p>
          <a:endParaRPr lang="en-US"/>
        </a:p>
      </dgm:t>
    </dgm:pt>
    <dgm:pt modelId="{98722A5A-B6B6-5040-B23E-8D93C06D06C4}" type="pres">
      <dgm:prSet presAssocID="{0FCEF95D-05DB-8A4E-8B2C-6B04449250E3}" presName="Name0" presStyleCnt="0">
        <dgm:presLayoutVars>
          <dgm:dir/>
          <dgm:resizeHandles val="exact"/>
        </dgm:presLayoutVars>
      </dgm:prSet>
      <dgm:spPr/>
    </dgm:pt>
    <dgm:pt modelId="{4554A4E1-4E5F-2B43-9005-CF275B89E50F}" type="pres">
      <dgm:prSet presAssocID="{0FCEF95D-05DB-8A4E-8B2C-6B04449250E3}" presName="cycle" presStyleCnt="0"/>
      <dgm:spPr/>
    </dgm:pt>
    <dgm:pt modelId="{9DA84C1E-F3FA-C949-B127-9BA3C219984C}" type="pres">
      <dgm:prSet presAssocID="{093D3104-A5A6-304C-BE53-2E2613CB9209}" presName="nodeFirstNode" presStyleLbl="node1" presStyleIdx="0" presStyleCnt="6">
        <dgm:presLayoutVars>
          <dgm:bulletEnabled val="1"/>
        </dgm:presLayoutVars>
      </dgm:prSet>
      <dgm:spPr/>
    </dgm:pt>
    <dgm:pt modelId="{55A6CABC-20B5-964C-9AA4-F0FDBC228BE0}" type="pres">
      <dgm:prSet presAssocID="{DEC7E1EE-89F0-6748-9E5A-AF8C727D13BF}" presName="sibTransFirstNode" presStyleLbl="bgShp" presStyleIdx="0" presStyleCnt="1" custScaleX="154591"/>
      <dgm:spPr/>
    </dgm:pt>
    <dgm:pt modelId="{84A9DDC1-5136-0944-A8E4-A499E73FF758}" type="pres">
      <dgm:prSet presAssocID="{3BB80F5C-5642-4244-A9E7-9D048CB67A44}" presName="nodeFollowingNodes" presStyleLbl="node1" presStyleIdx="1" presStyleCnt="6" custRadScaleRad="156284" custRadScaleInc="11727">
        <dgm:presLayoutVars>
          <dgm:bulletEnabled val="1"/>
        </dgm:presLayoutVars>
      </dgm:prSet>
      <dgm:spPr/>
    </dgm:pt>
    <dgm:pt modelId="{659A6280-F8A8-1D44-9ECA-9E9CF4C996A1}" type="pres">
      <dgm:prSet presAssocID="{E6C0DDAC-FD4A-C549-886A-92960E99B157}" presName="nodeFollowingNodes" presStyleLbl="node1" presStyleIdx="2" presStyleCnt="6" custScaleX="97059" custRadScaleRad="160061" custRadScaleInc="-27806">
        <dgm:presLayoutVars>
          <dgm:bulletEnabled val="1"/>
        </dgm:presLayoutVars>
      </dgm:prSet>
      <dgm:spPr/>
    </dgm:pt>
    <dgm:pt modelId="{D6340C98-2CEE-C84F-9366-849194ABAD6B}" type="pres">
      <dgm:prSet presAssocID="{7FBF691A-12E9-2640-A039-11BED7DB58C5}" presName="nodeFollowingNodes" presStyleLbl="node1" presStyleIdx="3" presStyleCnt="6" custScaleX="163679" custRadScaleRad="101212">
        <dgm:presLayoutVars>
          <dgm:bulletEnabled val="1"/>
        </dgm:presLayoutVars>
      </dgm:prSet>
      <dgm:spPr/>
    </dgm:pt>
    <dgm:pt modelId="{BEBD264C-A08D-CA4E-851D-33D065232D57}" type="pres">
      <dgm:prSet presAssocID="{708DBA5A-1AAD-9E48-854C-E1A433B03150}" presName="nodeFollowingNodes" presStyleLbl="node1" presStyleIdx="4" presStyleCnt="6" custRadScaleRad="166296" custRadScaleInc="32269">
        <dgm:presLayoutVars>
          <dgm:bulletEnabled val="1"/>
        </dgm:presLayoutVars>
      </dgm:prSet>
      <dgm:spPr/>
    </dgm:pt>
    <dgm:pt modelId="{B403027D-7F86-7447-95F9-0EF2E82C359F}" type="pres">
      <dgm:prSet presAssocID="{4883577E-49DA-CB46-9893-1C6B80C85650}" presName="nodeFollowingNodes" presStyleLbl="node1" presStyleIdx="5" presStyleCnt="6" custScaleX="134629" custRadScaleRad="153901" custRadScaleInc="-18008">
        <dgm:presLayoutVars>
          <dgm:bulletEnabled val="1"/>
        </dgm:presLayoutVars>
      </dgm:prSet>
      <dgm:spPr/>
    </dgm:pt>
  </dgm:ptLst>
  <dgm:cxnLst>
    <dgm:cxn modelId="{8C5B6288-FCED-2F48-9F97-B8C14E96B2F6}" type="presOf" srcId="{7FBF691A-12E9-2640-A039-11BED7DB58C5}" destId="{D6340C98-2CEE-C84F-9366-849194ABAD6B}" srcOrd="0" destOrd="0" presId="urn:microsoft.com/office/officeart/2005/8/layout/cycle3"/>
    <dgm:cxn modelId="{9D233415-31F1-E347-867C-D745153011D2}" type="presOf" srcId="{0FCEF95D-05DB-8A4E-8B2C-6B04449250E3}" destId="{98722A5A-B6B6-5040-B23E-8D93C06D06C4}" srcOrd="0" destOrd="0" presId="urn:microsoft.com/office/officeart/2005/8/layout/cycle3"/>
    <dgm:cxn modelId="{1B270EBA-6542-2245-8245-E98C56F3EF30}" srcId="{0FCEF95D-05DB-8A4E-8B2C-6B04449250E3}" destId="{4883577E-49DA-CB46-9893-1C6B80C85650}" srcOrd="5" destOrd="0" parTransId="{F74CC8A9-E731-2546-A00F-D7C69F8EC6A1}" sibTransId="{B5C259B4-363B-F34F-9FEB-1A51F7A68C08}"/>
    <dgm:cxn modelId="{7E8F0AFF-C5B7-5F43-880A-72C2382CACEE}" type="presOf" srcId="{E6C0DDAC-FD4A-C549-886A-92960E99B157}" destId="{659A6280-F8A8-1D44-9ECA-9E9CF4C996A1}" srcOrd="0" destOrd="0" presId="urn:microsoft.com/office/officeart/2005/8/layout/cycle3"/>
    <dgm:cxn modelId="{0F70574C-1A2E-F741-B49C-1606C8B1316B}" srcId="{0FCEF95D-05DB-8A4E-8B2C-6B04449250E3}" destId="{3BB80F5C-5642-4244-A9E7-9D048CB67A44}" srcOrd="1" destOrd="0" parTransId="{000360C8-BA99-E844-B1EE-90934454EF93}" sibTransId="{95AA510B-D01C-8D48-B0E7-5C7186C893DE}"/>
    <dgm:cxn modelId="{0F07533F-B7A0-9C46-A54B-7C624AA980C3}" srcId="{0FCEF95D-05DB-8A4E-8B2C-6B04449250E3}" destId="{708DBA5A-1AAD-9E48-854C-E1A433B03150}" srcOrd="4" destOrd="0" parTransId="{3D12A84E-DA26-BF4B-BCE7-C64A3EB8C45E}" sibTransId="{41885372-E640-D64E-B4A3-4DD2137C86CC}"/>
    <dgm:cxn modelId="{98B35355-CEB2-9D45-9E93-03A2537246C1}" srcId="{0FCEF95D-05DB-8A4E-8B2C-6B04449250E3}" destId="{E6C0DDAC-FD4A-C549-886A-92960E99B157}" srcOrd="2" destOrd="0" parTransId="{5F9FE6D7-6DE6-8E41-B95A-DC35FBF77435}" sibTransId="{C61E5895-DE46-9548-B4AF-3F6582DB7715}"/>
    <dgm:cxn modelId="{C92D437D-4E3E-904C-A724-DCBE19CB1807}" type="presOf" srcId="{708DBA5A-1AAD-9E48-854C-E1A433B03150}" destId="{BEBD264C-A08D-CA4E-851D-33D065232D57}" srcOrd="0" destOrd="0" presId="urn:microsoft.com/office/officeart/2005/8/layout/cycle3"/>
    <dgm:cxn modelId="{6F6B7B58-D78C-1646-BFD0-53D57658DA09}" type="presOf" srcId="{4883577E-49DA-CB46-9893-1C6B80C85650}" destId="{B403027D-7F86-7447-95F9-0EF2E82C359F}" srcOrd="0" destOrd="0" presId="urn:microsoft.com/office/officeart/2005/8/layout/cycle3"/>
    <dgm:cxn modelId="{6C1599A7-68DD-1B48-B98B-335EEDAAD222}" srcId="{0FCEF95D-05DB-8A4E-8B2C-6B04449250E3}" destId="{7FBF691A-12E9-2640-A039-11BED7DB58C5}" srcOrd="3" destOrd="0" parTransId="{A9D499AC-EC2A-7147-8C5D-D0619273FAEA}" sibTransId="{780C2A5F-B2E5-FF49-B7EF-336901568668}"/>
    <dgm:cxn modelId="{13C0A3D5-7E40-3F48-B6EE-9A42493E1A4F}" type="presOf" srcId="{093D3104-A5A6-304C-BE53-2E2613CB9209}" destId="{9DA84C1E-F3FA-C949-B127-9BA3C219984C}" srcOrd="0" destOrd="0" presId="urn:microsoft.com/office/officeart/2005/8/layout/cycle3"/>
    <dgm:cxn modelId="{CBE7F8EE-3923-FA4E-A085-9362955FBE6F}" srcId="{0FCEF95D-05DB-8A4E-8B2C-6B04449250E3}" destId="{093D3104-A5A6-304C-BE53-2E2613CB9209}" srcOrd="0" destOrd="0" parTransId="{DC365966-8EFA-3346-AE0C-4767B4D19416}" sibTransId="{DEC7E1EE-89F0-6748-9E5A-AF8C727D13BF}"/>
    <dgm:cxn modelId="{77D18DAB-26BE-E340-BB63-A0A788E1AC1B}" type="presOf" srcId="{3BB80F5C-5642-4244-A9E7-9D048CB67A44}" destId="{84A9DDC1-5136-0944-A8E4-A499E73FF758}" srcOrd="0" destOrd="0" presId="urn:microsoft.com/office/officeart/2005/8/layout/cycle3"/>
    <dgm:cxn modelId="{5FC0312D-F8B7-7C47-AECD-94680F54F12E}" type="presOf" srcId="{DEC7E1EE-89F0-6748-9E5A-AF8C727D13BF}" destId="{55A6CABC-20B5-964C-9AA4-F0FDBC228BE0}" srcOrd="0" destOrd="0" presId="urn:microsoft.com/office/officeart/2005/8/layout/cycle3"/>
    <dgm:cxn modelId="{478E606E-4AC0-F743-A9C6-E093B05CBECC}" type="presParOf" srcId="{98722A5A-B6B6-5040-B23E-8D93C06D06C4}" destId="{4554A4E1-4E5F-2B43-9005-CF275B89E50F}" srcOrd="0" destOrd="0" presId="urn:microsoft.com/office/officeart/2005/8/layout/cycle3"/>
    <dgm:cxn modelId="{94E14211-2287-4648-AE93-723F75513E25}" type="presParOf" srcId="{4554A4E1-4E5F-2B43-9005-CF275B89E50F}" destId="{9DA84C1E-F3FA-C949-B127-9BA3C219984C}" srcOrd="0" destOrd="0" presId="urn:microsoft.com/office/officeart/2005/8/layout/cycle3"/>
    <dgm:cxn modelId="{1C422D88-E0C7-BF46-9081-DD0A643427FD}" type="presParOf" srcId="{4554A4E1-4E5F-2B43-9005-CF275B89E50F}" destId="{55A6CABC-20B5-964C-9AA4-F0FDBC228BE0}" srcOrd="1" destOrd="0" presId="urn:microsoft.com/office/officeart/2005/8/layout/cycle3"/>
    <dgm:cxn modelId="{264C1B85-1191-6448-97E7-13111BEF1588}" type="presParOf" srcId="{4554A4E1-4E5F-2B43-9005-CF275B89E50F}" destId="{84A9DDC1-5136-0944-A8E4-A499E73FF758}" srcOrd="2" destOrd="0" presId="urn:microsoft.com/office/officeart/2005/8/layout/cycle3"/>
    <dgm:cxn modelId="{AAA7E651-17DF-FF45-9B99-5DF3A0425B46}" type="presParOf" srcId="{4554A4E1-4E5F-2B43-9005-CF275B89E50F}" destId="{659A6280-F8A8-1D44-9ECA-9E9CF4C996A1}" srcOrd="3" destOrd="0" presId="urn:microsoft.com/office/officeart/2005/8/layout/cycle3"/>
    <dgm:cxn modelId="{55A54582-D18F-3A49-BB37-A78D8C072392}" type="presParOf" srcId="{4554A4E1-4E5F-2B43-9005-CF275B89E50F}" destId="{D6340C98-2CEE-C84F-9366-849194ABAD6B}" srcOrd="4" destOrd="0" presId="urn:microsoft.com/office/officeart/2005/8/layout/cycle3"/>
    <dgm:cxn modelId="{DFFD23CF-AA82-6B42-9D25-082991953E6C}" type="presParOf" srcId="{4554A4E1-4E5F-2B43-9005-CF275B89E50F}" destId="{BEBD264C-A08D-CA4E-851D-33D065232D57}" srcOrd="5" destOrd="0" presId="urn:microsoft.com/office/officeart/2005/8/layout/cycle3"/>
    <dgm:cxn modelId="{4D0DC3B2-3D30-E648-8E58-B940593F7EF6}" type="presParOf" srcId="{4554A4E1-4E5F-2B43-9005-CF275B89E50F}" destId="{B403027D-7F86-7447-95F9-0EF2E82C359F}" srcOrd="6"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CEF95D-05DB-8A4E-8B2C-6B04449250E3}" type="doc">
      <dgm:prSet loTypeId="urn:microsoft.com/office/officeart/2005/8/layout/cycle3" loCatId="cycle" qsTypeId="urn:microsoft.com/office/officeart/2005/8/quickstyle/simple4" qsCatId="simple" csTypeId="urn:microsoft.com/office/officeart/2005/8/colors/accent1_2" csCatId="accent1" phldr="1"/>
      <dgm:spPr/>
      <dgm:t>
        <a:bodyPr/>
        <a:lstStyle/>
        <a:p>
          <a:endParaRPr lang="en-US"/>
        </a:p>
      </dgm:t>
    </dgm:pt>
    <dgm:pt modelId="{4883577E-49DA-CB46-9893-1C6B80C85650}">
      <dgm:prSet phldrT="[Text]" custT="1"/>
      <dgm:spPr/>
      <dgm:t>
        <a:bodyPr/>
        <a:lstStyle/>
        <a:p>
          <a:pPr algn="l">
            <a:spcBef>
              <a:spcPts val="0"/>
            </a:spcBef>
          </a:pPr>
          <a:r>
            <a:rPr lang="en-US" sz="1800" dirty="0">
              <a:solidFill>
                <a:schemeClr val="tx1"/>
              </a:solidFill>
            </a:rPr>
            <a:t>Host:</a:t>
          </a:r>
        </a:p>
        <a:p>
          <a:pPr algn="l">
            <a:spcBef>
              <a:spcPts val="0"/>
            </a:spcBef>
          </a:pPr>
          <a:endParaRPr lang="en-US" sz="1800" dirty="0">
            <a:solidFill>
              <a:schemeClr val="tx1"/>
            </a:solidFill>
          </a:endParaRPr>
        </a:p>
      </dgm:t>
    </dgm:pt>
    <dgm:pt modelId="{B5C259B4-363B-F34F-9FEB-1A51F7A68C08}" type="sibTrans" cxnId="{1B270EBA-6542-2245-8245-E98C56F3EF30}">
      <dgm:prSet/>
      <dgm:spPr/>
      <dgm:t>
        <a:bodyPr/>
        <a:lstStyle/>
        <a:p>
          <a:pPr algn="l">
            <a:spcBef>
              <a:spcPts val="0"/>
            </a:spcBef>
          </a:pPr>
          <a:endParaRPr lang="en-US" sz="1800"/>
        </a:p>
      </dgm:t>
    </dgm:pt>
    <dgm:pt modelId="{F74CC8A9-E731-2546-A00F-D7C69F8EC6A1}" type="parTrans" cxnId="{1B270EBA-6542-2245-8245-E98C56F3EF30}">
      <dgm:prSet/>
      <dgm:spPr/>
      <dgm:t>
        <a:bodyPr/>
        <a:lstStyle/>
        <a:p>
          <a:pPr algn="l">
            <a:spcBef>
              <a:spcPts val="0"/>
            </a:spcBef>
          </a:pPr>
          <a:endParaRPr lang="en-US" sz="1800"/>
        </a:p>
      </dgm:t>
    </dgm:pt>
    <dgm:pt modelId="{708DBA5A-1AAD-9E48-854C-E1A433B03150}">
      <dgm:prSet phldrT="[Text]" custT="1"/>
      <dgm:spPr/>
      <dgm:t>
        <a:bodyPr/>
        <a:lstStyle/>
        <a:p>
          <a:pPr algn="l">
            <a:spcBef>
              <a:spcPts val="0"/>
            </a:spcBef>
          </a:pPr>
          <a:r>
            <a:rPr lang="en-US" sz="1800" dirty="0">
              <a:solidFill>
                <a:schemeClr val="tx1"/>
              </a:solidFill>
            </a:rPr>
            <a:t>Portal of Entry:</a:t>
          </a:r>
        </a:p>
        <a:p>
          <a:pPr algn="l">
            <a:spcBef>
              <a:spcPts val="0"/>
            </a:spcBef>
          </a:pPr>
          <a:endParaRPr lang="en-US" sz="1800" dirty="0">
            <a:solidFill>
              <a:schemeClr val="tx1"/>
            </a:solidFill>
          </a:endParaRPr>
        </a:p>
      </dgm:t>
    </dgm:pt>
    <dgm:pt modelId="{41885372-E640-D64E-B4A3-4DD2137C86CC}" type="sibTrans" cxnId="{0F07533F-B7A0-9C46-A54B-7C624AA980C3}">
      <dgm:prSet/>
      <dgm:spPr/>
      <dgm:t>
        <a:bodyPr/>
        <a:lstStyle/>
        <a:p>
          <a:pPr algn="l">
            <a:spcBef>
              <a:spcPts val="0"/>
            </a:spcBef>
          </a:pPr>
          <a:endParaRPr lang="en-US" sz="1800"/>
        </a:p>
      </dgm:t>
    </dgm:pt>
    <dgm:pt modelId="{3D12A84E-DA26-BF4B-BCE7-C64A3EB8C45E}" type="parTrans" cxnId="{0F07533F-B7A0-9C46-A54B-7C624AA980C3}">
      <dgm:prSet/>
      <dgm:spPr/>
      <dgm:t>
        <a:bodyPr/>
        <a:lstStyle/>
        <a:p>
          <a:pPr algn="l">
            <a:spcBef>
              <a:spcPts val="0"/>
            </a:spcBef>
          </a:pPr>
          <a:endParaRPr lang="en-US" sz="1800"/>
        </a:p>
      </dgm:t>
    </dgm:pt>
    <dgm:pt modelId="{7FBF691A-12E9-2640-A039-11BED7DB58C5}">
      <dgm:prSet phldrT="[Text]" custT="1"/>
      <dgm:spPr/>
      <dgm:t>
        <a:bodyPr/>
        <a:lstStyle/>
        <a:p>
          <a:pPr algn="l">
            <a:spcBef>
              <a:spcPts val="0"/>
            </a:spcBef>
          </a:pPr>
          <a:r>
            <a:rPr lang="en-US" sz="1800" dirty="0">
              <a:solidFill>
                <a:schemeClr val="tx1"/>
              </a:solidFill>
            </a:rPr>
            <a:t>Mode of Transmission:</a:t>
          </a:r>
        </a:p>
        <a:p>
          <a:pPr algn="l">
            <a:spcBef>
              <a:spcPts val="0"/>
            </a:spcBef>
          </a:pPr>
          <a:endParaRPr lang="en-US" sz="1800" dirty="0">
            <a:solidFill>
              <a:schemeClr val="tx1"/>
            </a:solidFill>
          </a:endParaRPr>
        </a:p>
      </dgm:t>
    </dgm:pt>
    <dgm:pt modelId="{780C2A5F-B2E5-FF49-B7EF-336901568668}" type="sibTrans" cxnId="{6C1599A7-68DD-1B48-B98B-335EEDAAD222}">
      <dgm:prSet/>
      <dgm:spPr/>
      <dgm:t>
        <a:bodyPr/>
        <a:lstStyle/>
        <a:p>
          <a:pPr algn="l">
            <a:spcBef>
              <a:spcPts val="0"/>
            </a:spcBef>
          </a:pPr>
          <a:endParaRPr lang="en-US" sz="1800"/>
        </a:p>
      </dgm:t>
    </dgm:pt>
    <dgm:pt modelId="{A9D499AC-EC2A-7147-8C5D-D0619273FAEA}" type="parTrans" cxnId="{6C1599A7-68DD-1B48-B98B-335EEDAAD222}">
      <dgm:prSet/>
      <dgm:spPr/>
      <dgm:t>
        <a:bodyPr/>
        <a:lstStyle/>
        <a:p>
          <a:pPr algn="l">
            <a:spcBef>
              <a:spcPts val="0"/>
            </a:spcBef>
          </a:pPr>
          <a:endParaRPr lang="en-US" sz="1800"/>
        </a:p>
      </dgm:t>
    </dgm:pt>
    <dgm:pt modelId="{E6C0DDAC-FD4A-C549-886A-92960E99B157}">
      <dgm:prSet phldrT="[Text]" custT="1"/>
      <dgm:spPr/>
      <dgm:t>
        <a:bodyPr/>
        <a:lstStyle/>
        <a:p>
          <a:pPr algn="l">
            <a:spcBef>
              <a:spcPts val="0"/>
            </a:spcBef>
          </a:pPr>
          <a:r>
            <a:rPr lang="en-US" sz="1800" dirty="0">
              <a:solidFill>
                <a:schemeClr val="tx1"/>
              </a:solidFill>
            </a:rPr>
            <a:t>Portal of Exit:</a:t>
          </a:r>
        </a:p>
        <a:p>
          <a:pPr algn="l">
            <a:spcBef>
              <a:spcPts val="0"/>
            </a:spcBef>
          </a:pPr>
          <a:endParaRPr lang="en-US" sz="1800" dirty="0">
            <a:solidFill>
              <a:schemeClr val="tx1"/>
            </a:solidFill>
          </a:endParaRPr>
        </a:p>
      </dgm:t>
    </dgm:pt>
    <dgm:pt modelId="{C61E5895-DE46-9548-B4AF-3F6582DB7715}" type="sibTrans" cxnId="{98B35355-CEB2-9D45-9E93-03A2537246C1}">
      <dgm:prSet/>
      <dgm:spPr/>
      <dgm:t>
        <a:bodyPr/>
        <a:lstStyle/>
        <a:p>
          <a:pPr algn="l">
            <a:spcBef>
              <a:spcPts val="0"/>
            </a:spcBef>
          </a:pPr>
          <a:endParaRPr lang="en-US" sz="1800"/>
        </a:p>
      </dgm:t>
    </dgm:pt>
    <dgm:pt modelId="{5F9FE6D7-6DE6-8E41-B95A-DC35FBF77435}" type="parTrans" cxnId="{98B35355-CEB2-9D45-9E93-03A2537246C1}">
      <dgm:prSet/>
      <dgm:spPr/>
      <dgm:t>
        <a:bodyPr/>
        <a:lstStyle/>
        <a:p>
          <a:pPr algn="l">
            <a:spcBef>
              <a:spcPts val="0"/>
            </a:spcBef>
          </a:pPr>
          <a:endParaRPr lang="en-US" sz="1800"/>
        </a:p>
      </dgm:t>
    </dgm:pt>
    <dgm:pt modelId="{3BB80F5C-5642-4244-A9E7-9D048CB67A44}">
      <dgm:prSet phldrT="[Text]" custT="1"/>
      <dgm:spPr/>
      <dgm:t>
        <a:bodyPr/>
        <a:lstStyle/>
        <a:p>
          <a:pPr algn="l">
            <a:spcBef>
              <a:spcPts val="0"/>
            </a:spcBef>
          </a:pPr>
          <a:r>
            <a:rPr lang="en-US" sz="1800" dirty="0">
              <a:solidFill>
                <a:schemeClr val="tx1"/>
              </a:solidFill>
            </a:rPr>
            <a:t>Reservoir: </a:t>
          </a:r>
        </a:p>
        <a:p>
          <a:pPr algn="l">
            <a:spcBef>
              <a:spcPts val="0"/>
            </a:spcBef>
          </a:pPr>
          <a:endParaRPr lang="en-US" sz="1800" dirty="0">
            <a:solidFill>
              <a:schemeClr val="tx1"/>
            </a:solidFill>
          </a:endParaRPr>
        </a:p>
      </dgm:t>
    </dgm:pt>
    <dgm:pt modelId="{95AA510B-D01C-8D48-B0E7-5C7186C893DE}" type="sibTrans" cxnId="{0F70574C-1A2E-F741-B49C-1606C8B1316B}">
      <dgm:prSet/>
      <dgm:spPr/>
      <dgm:t>
        <a:bodyPr/>
        <a:lstStyle/>
        <a:p>
          <a:pPr algn="l">
            <a:spcBef>
              <a:spcPts val="0"/>
            </a:spcBef>
          </a:pPr>
          <a:endParaRPr lang="en-US" sz="1800"/>
        </a:p>
      </dgm:t>
    </dgm:pt>
    <dgm:pt modelId="{000360C8-BA99-E844-B1EE-90934454EF93}" type="parTrans" cxnId="{0F70574C-1A2E-F741-B49C-1606C8B1316B}">
      <dgm:prSet/>
      <dgm:spPr/>
      <dgm:t>
        <a:bodyPr/>
        <a:lstStyle/>
        <a:p>
          <a:pPr algn="l">
            <a:spcBef>
              <a:spcPts val="0"/>
            </a:spcBef>
          </a:pPr>
          <a:endParaRPr lang="en-US" sz="1800"/>
        </a:p>
      </dgm:t>
    </dgm:pt>
    <dgm:pt modelId="{093D3104-A5A6-304C-BE53-2E2613CB9209}">
      <dgm:prSet phldrT="[Text]" custT="1"/>
      <dgm:spPr/>
      <dgm:t>
        <a:bodyPr/>
        <a:lstStyle/>
        <a:p>
          <a:pPr algn="l">
            <a:spcBef>
              <a:spcPts val="0"/>
            </a:spcBef>
          </a:pPr>
          <a:r>
            <a:rPr lang="en-US" sz="1800" dirty="0">
              <a:solidFill>
                <a:schemeClr val="tx1"/>
              </a:solidFill>
            </a:rPr>
            <a:t>Agent: Bacteria</a:t>
          </a:r>
        </a:p>
        <a:p>
          <a:pPr algn="l">
            <a:spcBef>
              <a:spcPts val="0"/>
            </a:spcBef>
          </a:pPr>
          <a:endParaRPr lang="en-US" sz="1800" dirty="0">
            <a:solidFill>
              <a:schemeClr val="tx1"/>
            </a:solidFill>
          </a:endParaRPr>
        </a:p>
      </dgm:t>
    </dgm:pt>
    <dgm:pt modelId="{DEC7E1EE-89F0-6748-9E5A-AF8C727D13BF}" type="sibTrans" cxnId="{CBE7F8EE-3923-FA4E-A085-9362955FBE6F}">
      <dgm:prSet/>
      <dgm:spPr/>
      <dgm:t>
        <a:bodyPr/>
        <a:lstStyle/>
        <a:p>
          <a:pPr algn="l">
            <a:spcBef>
              <a:spcPts val="0"/>
            </a:spcBef>
          </a:pPr>
          <a:endParaRPr lang="en-US" sz="1800"/>
        </a:p>
      </dgm:t>
    </dgm:pt>
    <dgm:pt modelId="{DC365966-8EFA-3346-AE0C-4767B4D19416}" type="parTrans" cxnId="{CBE7F8EE-3923-FA4E-A085-9362955FBE6F}">
      <dgm:prSet/>
      <dgm:spPr/>
      <dgm:t>
        <a:bodyPr/>
        <a:lstStyle/>
        <a:p>
          <a:pPr algn="l">
            <a:spcBef>
              <a:spcPts val="0"/>
            </a:spcBef>
          </a:pPr>
          <a:endParaRPr lang="en-US" sz="1800"/>
        </a:p>
      </dgm:t>
    </dgm:pt>
    <dgm:pt modelId="{98722A5A-B6B6-5040-B23E-8D93C06D06C4}" type="pres">
      <dgm:prSet presAssocID="{0FCEF95D-05DB-8A4E-8B2C-6B04449250E3}" presName="Name0" presStyleCnt="0">
        <dgm:presLayoutVars>
          <dgm:dir/>
          <dgm:resizeHandles val="exact"/>
        </dgm:presLayoutVars>
      </dgm:prSet>
      <dgm:spPr/>
    </dgm:pt>
    <dgm:pt modelId="{4554A4E1-4E5F-2B43-9005-CF275B89E50F}" type="pres">
      <dgm:prSet presAssocID="{0FCEF95D-05DB-8A4E-8B2C-6B04449250E3}" presName="cycle" presStyleCnt="0"/>
      <dgm:spPr/>
    </dgm:pt>
    <dgm:pt modelId="{9DA84C1E-F3FA-C949-B127-9BA3C219984C}" type="pres">
      <dgm:prSet presAssocID="{093D3104-A5A6-304C-BE53-2E2613CB9209}" presName="nodeFirstNode" presStyleLbl="node1" presStyleIdx="0" presStyleCnt="6" custScaleX="157625">
        <dgm:presLayoutVars>
          <dgm:bulletEnabled val="1"/>
        </dgm:presLayoutVars>
      </dgm:prSet>
      <dgm:spPr/>
    </dgm:pt>
    <dgm:pt modelId="{55A6CABC-20B5-964C-9AA4-F0FDBC228BE0}" type="pres">
      <dgm:prSet presAssocID="{DEC7E1EE-89F0-6748-9E5A-AF8C727D13BF}" presName="sibTransFirstNode" presStyleLbl="bgShp" presStyleIdx="0" presStyleCnt="1"/>
      <dgm:spPr/>
    </dgm:pt>
    <dgm:pt modelId="{84A9DDC1-5136-0944-A8E4-A499E73FF758}" type="pres">
      <dgm:prSet presAssocID="{3BB80F5C-5642-4244-A9E7-9D048CB67A44}" presName="nodeFollowingNodes" presStyleLbl="node1" presStyleIdx="1" presStyleCnt="6" custScaleX="122171" custRadScaleRad="138921" custRadScaleInc="17316">
        <dgm:presLayoutVars>
          <dgm:bulletEnabled val="1"/>
        </dgm:presLayoutVars>
      </dgm:prSet>
      <dgm:spPr/>
    </dgm:pt>
    <dgm:pt modelId="{659A6280-F8A8-1D44-9ECA-9E9CF4C996A1}" type="pres">
      <dgm:prSet presAssocID="{E6C0DDAC-FD4A-C549-886A-92960E99B157}" presName="nodeFollowingNodes" presStyleLbl="node1" presStyleIdx="2" presStyleCnt="6" custScaleX="147084" custScaleY="128962" custRadScaleRad="95561" custRadScaleInc="-20196">
        <dgm:presLayoutVars>
          <dgm:bulletEnabled val="1"/>
        </dgm:presLayoutVars>
      </dgm:prSet>
      <dgm:spPr/>
    </dgm:pt>
    <dgm:pt modelId="{D6340C98-2CEE-C84F-9366-849194ABAD6B}" type="pres">
      <dgm:prSet presAssocID="{7FBF691A-12E9-2640-A039-11BED7DB58C5}" presName="nodeFollowingNodes" presStyleLbl="node1" presStyleIdx="3" presStyleCnt="6" custScaleX="232273" custRadScaleRad="100843">
        <dgm:presLayoutVars>
          <dgm:bulletEnabled val="1"/>
        </dgm:presLayoutVars>
      </dgm:prSet>
      <dgm:spPr/>
    </dgm:pt>
    <dgm:pt modelId="{BEBD264C-A08D-CA4E-851D-33D065232D57}" type="pres">
      <dgm:prSet presAssocID="{708DBA5A-1AAD-9E48-854C-E1A433B03150}" presName="nodeFollowingNodes" presStyleLbl="node1" presStyleIdx="4" presStyleCnt="6" custScaleX="134353" custScaleY="129652" custRadScaleRad="103098" custRadScaleInc="22113">
        <dgm:presLayoutVars>
          <dgm:bulletEnabled val="1"/>
        </dgm:presLayoutVars>
      </dgm:prSet>
      <dgm:spPr/>
    </dgm:pt>
    <dgm:pt modelId="{B403027D-7F86-7447-95F9-0EF2E82C359F}" type="pres">
      <dgm:prSet presAssocID="{4883577E-49DA-CB46-9893-1C6B80C85650}" presName="nodeFollowingNodes" presStyleLbl="node1" presStyleIdx="5" presStyleCnt="6" custScaleX="134629" custRadScaleRad="109484" custRadScaleInc="-9922">
        <dgm:presLayoutVars>
          <dgm:bulletEnabled val="1"/>
        </dgm:presLayoutVars>
      </dgm:prSet>
      <dgm:spPr/>
    </dgm:pt>
  </dgm:ptLst>
  <dgm:cxnLst>
    <dgm:cxn modelId="{9C5693FD-E431-A141-A245-07F7320D6A71}" type="presOf" srcId="{708DBA5A-1AAD-9E48-854C-E1A433B03150}" destId="{BEBD264C-A08D-CA4E-851D-33D065232D57}" srcOrd="0" destOrd="0" presId="urn:microsoft.com/office/officeart/2005/8/layout/cycle3"/>
    <dgm:cxn modelId="{A7B2AFFC-4BA2-574C-BCEB-4F62EC1544B7}" type="presOf" srcId="{7FBF691A-12E9-2640-A039-11BED7DB58C5}" destId="{D6340C98-2CEE-C84F-9366-849194ABAD6B}" srcOrd="0" destOrd="0" presId="urn:microsoft.com/office/officeart/2005/8/layout/cycle3"/>
    <dgm:cxn modelId="{1B270EBA-6542-2245-8245-E98C56F3EF30}" srcId="{0FCEF95D-05DB-8A4E-8B2C-6B04449250E3}" destId="{4883577E-49DA-CB46-9893-1C6B80C85650}" srcOrd="5" destOrd="0" parTransId="{F74CC8A9-E731-2546-A00F-D7C69F8EC6A1}" sibTransId="{B5C259B4-363B-F34F-9FEB-1A51F7A68C08}"/>
    <dgm:cxn modelId="{0F70574C-1A2E-F741-B49C-1606C8B1316B}" srcId="{0FCEF95D-05DB-8A4E-8B2C-6B04449250E3}" destId="{3BB80F5C-5642-4244-A9E7-9D048CB67A44}" srcOrd="1" destOrd="0" parTransId="{000360C8-BA99-E844-B1EE-90934454EF93}" sibTransId="{95AA510B-D01C-8D48-B0E7-5C7186C893DE}"/>
    <dgm:cxn modelId="{9F140D9F-3DCC-FC4D-8412-0E6D1DFFDFB1}" type="presOf" srcId="{4883577E-49DA-CB46-9893-1C6B80C85650}" destId="{B403027D-7F86-7447-95F9-0EF2E82C359F}" srcOrd="0" destOrd="0" presId="urn:microsoft.com/office/officeart/2005/8/layout/cycle3"/>
    <dgm:cxn modelId="{40EF16B0-EF9E-5F47-B3ED-4BF2C6F70B87}" type="presOf" srcId="{3BB80F5C-5642-4244-A9E7-9D048CB67A44}" destId="{84A9DDC1-5136-0944-A8E4-A499E73FF758}" srcOrd="0" destOrd="0" presId="urn:microsoft.com/office/officeart/2005/8/layout/cycle3"/>
    <dgm:cxn modelId="{C4B93200-5A69-6242-BD22-4DF80E7215C2}" type="presOf" srcId="{E6C0DDAC-FD4A-C549-886A-92960E99B157}" destId="{659A6280-F8A8-1D44-9ECA-9E9CF4C996A1}" srcOrd="0" destOrd="0" presId="urn:microsoft.com/office/officeart/2005/8/layout/cycle3"/>
    <dgm:cxn modelId="{0F07533F-B7A0-9C46-A54B-7C624AA980C3}" srcId="{0FCEF95D-05DB-8A4E-8B2C-6B04449250E3}" destId="{708DBA5A-1AAD-9E48-854C-E1A433B03150}" srcOrd="4" destOrd="0" parTransId="{3D12A84E-DA26-BF4B-BCE7-C64A3EB8C45E}" sibTransId="{41885372-E640-D64E-B4A3-4DD2137C86CC}"/>
    <dgm:cxn modelId="{98B35355-CEB2-9D45-9E93-03A2537246C1}" srcId="{0FCEF95D-05DB-8A4E-8B2C-6B04449250E3}" destId="{E6C0DDAC-FD4A-C549-886A-92960E99B157}" srcOrd="2" destOrd="0" parTransId="{5F9FE6D7-6DE6-8E41-B95A-DC35FBF77435}" sibTransId="{C61E5895-DE46-9548-B4AF-3F6582DB7715}"/>
    <dgm:cxn modelId="{6C1599A7-68DD-1B48-B98B-335EEDAAD222}" srcId="{0FCEF95D-05DB-8A4E-8B2C-6B04449250E3}" destId="{7FBF691A-12E9-2640-A039-11BED7DB58C5}" srcOrd="3" destOrd="0" parTransId="{A9D499AC-EC2A-7147-8C5D-D0619273FAEA}" sibTransId="{780C2A5F-B2E5-FF49-B7EF-336901568668}"/>
    <dgm:cxn modelId="{CBE7F8EE-3923-FA4E-A085-9362955FBE6F}" srcId="{0FCEF95D-05DB-8A4E-8B2C-6B04449250E3}" destId="{093D3104-A5A6-304C-BE53-2E2613CB9209}" srcOrd="0" destOrd="0" parTransId="{DC365966-8EFA-3346-AE0C-4767B4D19416}" sibTransId="{DEC7E1EE-89F0-6748-9E5A-AF8C727D13BF}"/>
    <dgm:cxn modelId="{D6BF577A-715C-D043-858A-5BB455B35BBB}" type="presOf" srcId="{093D3104-A5A6-304C-BE53-2E2613CB9209}" destId="{9DA84C1E-F3FA-C949-B127-9BA3C219984C}" srcOrd="0" destOrd="0" presId="urn:microsoft.com/office/officeart/2005/8/layout/cycle3"/>
    <dgm:cxn modelId="{84026C5E-1B94-D848-9941-D128EF60D6A8}" type="presOf" srcId="{0FCEF95D-05DB-8A4E-8B2C-6B04449250E3}" destId="{98722A5A-B6B6-5040-B23E-8D93C06D06C4}" srcOrd="0" destOrd="0" presId="urn:microsoft.com/office/officeart/2005/8/layout/cycle3"/>
    <dgm:cxn modelId="{EEFB84AC-667C-7D45-8570-57D3DF1ACF85}" type="presOf" srcId="{DEC7E1EE-89F0-6748-9E5A-AF8C727D13BF}" destId="{55A6CABC-20B5-964C-9AA4-F0FDBC228BE0}" srcOrd="0" destOrd="0" presId="urn:microsoft.com/office/officeart/2005/8/layout/cycle3"/>
    <dgm:cxn modelId="{17CE20E5-CE0B-E540-B435-51FC62559799}" type="presParOf" srcId="{98722A5A-B6B6-5040-B23E-8D93C06D06C4}" destId="{4554A4E1-4E5F-2B43-9005-CF275B89E50F}" srcOrd="0" destOrd="0" presId="urn:microsoft.com/office/officeart/2005/8/layout/cycle3"/>
    <dgm:cxn modelId="{5D2DF44E-2E81-1341-944B-5F50FE4BFDA7}" type="presParOf" srcId="{4554A4E1-4E5F-2B43-9005-CF275B89E50F}" destId="{9DA84C1E-F3FA-C949-B127-9BA3C219984C}" srcOrd="0" destOrd="0" presId="urn:microsoft.com/office/officeart/2005/8/layout/cycle3"/>
    <dgm:cxn modelId="{2F462A7E-F140-3545-A496-ED50F0B51C81}" type="presParOf" srcId="{4554A4E1-4E5F-2B43-9005-CF275B89E50F}" destId="{55A6CABC-20B5-964C-9AA4-F0FDBC228BE0}" srcOrd="1" destOrd="0" presId="urn:microsoft.com/office/officeart/2005/8/layout/cycle3"/>
    <dgm:cxn modelId="{9866C67E-7BD2-C241-AD8A-7BDCFEC4CA37}" type="presParOf" srcId="{4554A4E1-4E5F-2B43-9005-CF275B89E50F}" destId="{84A9DDC1-5136-0944-A8E4-A499E73FF758}" srcOrd="2" destOrd="0" presId="urn:microsoft.com/office/officeart/2005/8/layout/cycle3"/>
    <dgm:cxn modelId="{B6A2D143-BB74-7141-99E0-5DDA4D231453}" type="presParOf" srcId="{4554A4E1-4E5F-2B43-9005-CF275B89E50F}" destId="{659A6280-F8A8-1D44-9ECA-9E9CF4C996A1}" srcOrd="3" destOrd="0" presId="urn:microsoft.com/office/officeart/2005/8/layout/cycle3"/>
    <dgm:cxn modelId="{3D95A730-C8A1-5444-B0E9-D91405C7EE8D}" type="presParOf" srcId="{4554A4E1-4E5F-2B43-9005-CF275B89E50F}" destId="{D6340C98-2CEE-C84F-9366-849194ABAD6B}" srcOrd="4" destOrd="0" presId="urn:microsoft.com/office/officeart/2005/8/layout/cycle3"/>
    <dgm:cxn modelId="{1CE6C44B-03EB-E040-8321-6AA7AD322E09}" type="presParOf" srcId="{4554A4E1-4E5F-2B43-9005-CF275B89E50F}" destId="{BEBD264C-A08D-CA4E-851D-33D065232D57}" srcOrd="5" destOrd="0" presId="urn:microsoft.com/office/officeart/2005/8/layout/cycle3"/>
    <dgm:cxn modelId="{60DAD50A-0BD7-A74E-96D3-708F8856B10E}" type="presParOf" srcId="{4554A4E1-4E5F-2B43-9005-CF275B89E50F}" destId="{B403027D-7F86-7447-95F9-0EF2E82C359F}" srcOrd="6"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A6CABC-20B5-964C-9AA4-F0FDBC228BE0}">
      <dsp:nvSpPr>
        <dsp:cNvPr id="0" name=""/>
        <dsp:cNvSpPr/>
      </dsp:nvSpPr>
      <dsp:spPr>
        <a:xfrm>
          <a:off x="662133" y="-4143"/>
          <a:ext cx="7560707" cy="4890781"/>
        </a:xfrm>
        <a:prstGeom prst="circularArrow">
          <a:avLst>
            <a:gd name="adj1" fmla="val 5274"/>
            <a:gd name="adj2" fmla="val 312630"/>
            <a:gd name="adj3" fmla="val 14223226"/>
            <a:gd name="adj4" fmla="val 17129889"/>
            <a:gd name="adj5" fmla="val 5477"/>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DA84C1E-F3FA-C949-B127-9BA3C219984C}">
      <dsp:nvSpPr>
        <dsp:cNvPr id="0" name=""/>
        <dsp:cNvSpPr/>
      </dsp:nvSpPr>
      <dsp:spPr>
        <a:xfrm>
          <a:off x="3510185" y="1745"/>
          <a:ext cx="1864604" cy="932302"/>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tx1"/>
              </a:solidFill>
            </a:rPr>
            <a:t>Agent</a:t>
          </a:r>
        </a:p>
      </dsp:txBody>
      <dsp:txXfrm>
        <a:off x="3555696" y="47256"/>
        <a:ext cx="1773582" cy="841280"/>
      </dsp:txXfrm>
    </dsp:sp>
    <dsp:sp modelId="{84A9DDC1-5136-0944-A8E4-A499E73FF758}">
      <dsp:nvSpPr>
        <dsp:cNvPr id="0" name=""/>
        <dsp:cNvSpPr/>
      </dsp:nvSpPr>
      <dsp:spPr>
        <a:xfrm>
          <a:off x="6343603" y="726154"/>
          <a:ext cx="1864604" cy="932302"/>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tx1"/>
              </a:solidFill>
            </a:rPr>
            <a:t>Reservoir</a:t>
          </a:r>
        </a:p>
      </dsp:txBody>
      <dsp:txXfrm>
        <a:off x="6389114" y="771665"/>
        <a:ext cx="1773582" cy="841280"/>
      </dsp:txXfrm>
    </dsp:sp>
    <dsp:sp modelId="{659A6280-F8A8-1D44-9ECA-9E9CF4C996A1}">
      <dsp:nvSpPr>
        <dsp:cNvPr id="0" name=""/>
        <dsp:cNvSpPr/>
      </dsp:nvSpPr>
      <dsp:spPr>
        <a:xfrm>
          <a:off x="6594880" y="2845183"/>
          <a:ext cx="1809766" cy="932302"/>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tx1"/>
              </a:solidFill>
            </a:rPr>
            <a:t>Portal of Exit</a:t>
          </a:r>
        </a:p>
      </dsp:txBody>
      <dsp:txXfrm>
        <a:off x="6640391" y="2890694"/>
        <a:ext cx="1718744" cy="841280"/>
      </dsp:txXfrm>
    </dsp:sp>
    <dsp:sp modelId="{D6340C98-2CEE-C84F-9366-849194ABAD6B}">
      <dsp:nvSpPr>
        <dsp:cNvPr id="0" name=""/>
        <dsp:cNvSpPr/>
      </dsp:nvSpPr>
      <dsp:spPr>
        <a:xfrm>
          <a:off x="2916505" y="3971670"/>
          <a:ext cx="3051965" cy="932302"/>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tx1"/>
              </a:solidFill>
            </a:rPr>
            <a:t>Mode of Transmission</a:t>
          </a:r>
        </a:p>
      </dsp:txBody>
      <dsp:txXfrm>
        <a:off x="2962016" y="4017181"/>
        <a:ext cx="2960943" cy="841280"/>
      </dsp:txXfrm>
    </dsp:sp>
    <dsp:sp modelId="{BEBD264C-A08D-CA4E-851D-33D065232D57}">
      <dsp:nvSpPr>
        <dsp:cNvPr id="0" name=""/>
        <dsp:cNvSpPr/>
      </dsp:nvSpPr>
      <dsp:spPr>
        <a:xfrm>
          <a:off x="300609" y="2750731"/>
          <a:ext cx="1864604" cy="932302"/>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tx1"/>
              </a:solidFill>
            </a:rPr>
            <a:t>Portal of Entry</a:t>
          </a:r>
        </a:p>
      </dsp:txBody>
      <dsp:txXfrm>
        <a:off x="346120" y="2796242"/>
        <a:ext cx="1773582" cy="841280"/>
      </dsp:txXfrm>
    </dsp:sp>
    <dsp:sp modelId="{B403027D-7F86-7447-95F9-0EF2E82C359F}">
      <dsp:nvSpPr>
        <dsp:cNvPr id="0" name=""/>
        <dsp:cNvSpPr/>
      </dsp:nvSpPr>
      <dsp:spPr>
        <a:xfrm>
          <a:off x="331659" y="904556"/>
          <a:ext cx="2510298" cy="932302"/>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solidFill>
                <a:schemeClr val="tx1"/>
              </a:solidFill>
            </a:rPr>
            <a:t>Susceptible Host</a:t>
          </a:r>
        </a:p>
      </dsp:txBody>
      <dsp:txXfrm>
        <a:off x="377170" y="950067"/>
        <a:ext cx="2419276" cy="84128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5A6CABC-20B5-964C-9AA4-F0FDBC228BE0}">
      <dsp:nvSpPr>
        <dsp:cNvPr id="0" name=""/>
        <dsp:cNvSpPr/>
      </dsp:nvSpPr>
      <dsp:spPr>
        <a:xfrm>
          <a:off x="951803" y="-279143"/>
          <a:ext cx="3976171" cy="3976171"/>
        </a:xfrm>
        <a:prstGeom prst="circularArrow">
          <a:avLst>
            <a:gd name="adj1" fmla="val 5274"/>
            <a:gd name="adj2" fmla="val 312630"/>
            <a:gd name="adj3" fmla="val 13198887"/>
            <a:gd name="adj4" fmla="val 17759767"/>
            <a:gd name="adj5" fmla="val 5477"/>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9DA84C1E-F3FA-C949-B127-9BA3C219984C}">
      <dsp:nvSpPr>
        <dsp:cNvPr id="0" name=""/>
        <dsp:cNvSpPr/>
      </dsp:nvSpPr>
      <dsp:spPr>
        <a:xfrm>
          <a:off x="1774739" y="1151"/>
          <a:ext cx="2330298" cy="73919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rPr>
            <a:t>Agent: Bacteria</a:t>
          </a:r>
        </a:p>
        <a:p>
          <a:pPr marL="0" lvl="0" indent="0" algn="l" defTabSz="800100">
            <a:lnSpc>
              <a:spcPct val="90000"/>
            </a:lnSpc>
            <a:spcBef>
              <a:spcPct val="0"/>
            </a:spcBef>
            <a:spcAft>
              <a:spcPct val="35000"/>
            </a:spcAft>
            <a:buNone/>
          </a:pPr>
          <a:endParaRPr lang="en-US" sz="1800" kern="1200" dirty="0">
            <a:solidFill>
              <a:schemeClr val="tx1"/>
            </a:solidFill>
          </a:endParaRPr>
        </a:p>
      </dsp:txBody>
      <dsp:txXfrm>
        <a:off x="1810823" y="37235"/>
        <a:ext cx="2258130" cy="667022"/>
      </dsp:txXfrm>
    </dsp:sp>
    <dsp:sp modelId="{84A9DDC1-5136-0944-A8E4-A499E73FF758}">
      <dsp:nvSpPr>
        <dsp:cNvPr id="0" name=""/>
        <dsp:cNvSpPr/>
      </dsp:nvSpPr>
      <dsp:spPr>
        <a:xfrm>
          <a:off x="4127513" y="807693"/>
          <a:ext cx="1806153" cy="73919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rPr>
            <a:t>Reservoir: </a:t>
          </a:r>
        </a:p>
        <a:p>
          <a:pPr marL="0" lvl="0" indent="0" algn="l" defTabSz="800100">
            <a:lnSpc>
              <a:spcPct val="90000"/>
            </a:lnSpc>
            <a:spcBef>
              <a:spcPct val="0"/>
            </a:spcBef>
            <a:spcAft>
              <a:spcPct val="35000"/>
            </a:spcAft>
            <a:buNone/>
          </a:pPr>
          <a:endParaRPr lang="en-US" sz="1800" kern="1200" dirty="0">
            <a:solidFill>
              <a:schemeClr val="tx1"/>
            </a:solidFill>
          </a:endParaRPr>
        </a:p>
      </dsp:txBody>
      <dsp:txXfrm>
        <a:off x="4163597" y="843777"/>
        <a:ext cx="1733985" cy="667022"/>
      </dsp:txXfrm>
    </dsp:sp>
    <dsp:sp modelId="{659A6280-F8A8-1D44-9ECA-9E9CF4C996A1}">
      <dsp:nvSpPr>
        <dsp:cNvPr id="0" name=""/>
        <dsp:cNvSpPr/>
      </dsp:nvSpPr>
      <dsp:spPr>
        <a:xfrm>
          <a:off x="3304668" y="2024583"/>
          <a:ext cx="2174462" cy="95327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rPr>
            <a:t>Portal of Exit:</a:t>
          </a:r>
        </a:p>
        <a:p>
          <a:pPr marL="0" lvl="0" indent="0" algn="l" defTabSz="800100">
            <a:lnSpc>
              <a:spcPct val="90000"/>
            </a:lnSpc>
            <a:spcBef>
              <a:spcPct val="0"/>
            </a:spcBef>
            <a:spcAft>
              <a:spcPct val="35000"/>
            </a:spcAft>
            <a:buNone/>
          </a:pPr>
          <a:endParaRPr lang="en-US" sz="1800" kern="1200" dirty="0">
            <a:solidFill>
              <a:schemeClr val="tx1"/>
            </a:solidFill>
          </a:endParaRPr>
        </a:p>
      </dsp:txBody>
      <dsp:txXfrm>
        <a:off x="3351203" y="2071118"/>
        <a:ext cx="2081392" cy="860205"/>
      </dsp:txXfrm>
    </dsp:sp>
    <dsp:sp modelId="{D6340C98-2CEE-C84F-9366-849194ABAD6B}">
      <dsp:nvSpPr>
        <dsp:cNvPr id="0" name=""/>
        <dsp:cNvSpPr/>
      </dsp:nvSpPr>
      <dsp:spPr>
        <a:xfrm>
          <a:off x="1222948" y="3228405"/>
          <a:ext cx="3433881" cy="73919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rPr>
            <a:t>Mode of Transmission:</a:t>
          </a:r>
        </a:p>
        <a:p>
          <a:pPr marL="0" lvl="0" indent="0" algn="l" defTabSz="800100">
            <a:lnSpc>
              <a:spcPct val="90000"/>
            </a:lnSpc>
            <a:spcBef>
              <a:spcPct val="0"/>
            </a:spcBef>
            <a:spcAft>
              <a:spcPct val="35000"/>
            </a:spcAft>
            <a:buNone/>
          </a:pPr>
          <a:endParaRPr lang="en-US" sz="1800" kern="1200" dirty="0">
            <a:solidFill>
              <a:schemeClr val="tx1"/>
            </a:solidFill>
          </a:endParaRPr>
        </a:p>
      </dsp:txBody>
      <dsp:txXfrm>
        <a:off x="1259032" y="3264489"/>
        <a:ext cx="3361713" cy="667022"/>
      </dsp:txXfrm>
    </dsp:sp>
    <dsp:sp modelId="{BEBD264C-A08D-CA4E-851D-33D065232D57}">
      <dsp:nvSpPr>
        <dsp:cNvPr id="0" name=""/>
        <dsp:cNvSpPr/>
      </dsp:nvSpPr>
      <dsp:spPr>
        <a:xfrm>
          <a:off x="370858" y="2035806"/>
          <a:ext cx="1986249" cy="95837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rPr>
            <a:t>Portal of Entry:</a:t>
          </a:r>
        </a:p>
        <a:p>
          <a:pPr marL="0" lvl="0" indent="0" algn="l" defTabSz="800100">
            <a:lnSpc>
              <a:spcPct val="90000"/>
            </a:lnSpc>
            <a:spcBef>
              <a:spcPct val="0"/>
            </a:spcBef>
            <a:spcAft>
              <a:spcPct val="35000"/>
            </a:spcAft>
            <a:buNone/>
          </a:pPr>
          <a:endParaRPr lang="en-US" sz="1800" kern="1200" dirty="0">
            <a:solidFill>
              <a:schemeClr val="tx1"/>
            </a:solidFill>
          </a:endParaRPr>
        </a:p>
      </dsp:txBody>
      <dsp:txXfrm>
        <a:off x="417642" y="2082590"/>
        <a:ext cx="1892681" cy="864807"/>
      </dsp:txXfrm>
    </dsp:sp>
    <dsp:sp modelId="{B403027D-7F86-7447-95F9-0EF2E82C359F}">
      <dsp:nvSpPr>
        <dsp:cNvPr id="0" name=""/>
        <dsp:cNvSpPr/>
      </dsp:nvSpPr>
      <dsp:spPr>
        <a:xfrm>
          <a:off x="342818" y="870716"/>
          <a:ext cx="1990330" cy="739190"/>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rPr>
            <a:t>Host:</a:t>
          </a:r>
        </a:p>
        <a:p>
          <a:pPr marL="0" lvl="0" indent="0" algn="l" defTabSz="800100">
            <a:lnSpc>
              <a:spcPct val="90000"/>
            </a:lnSpc>
            <a:spcBef>
              <a:spcPct val="0"/>
            </a:spcBef>
            <a:spcAft>
              <a:spcPct val="35000"/>
            </a:spcAft>
            <a:buNone/>
          </a:pPr>
          <a:endParaRPr lang="en-US" sz="1800" kern="1200" dirty="0">
            <a:solidFill>
              <a:schemeClr val="tx1"/>
            </a:solidFill>
          </a:endParaRPr>
        </a:p>
      </dsp:txBody>
      <dsp:txXfrm>
        <a:off x="378902" y="906800"/>
        <a:ext cx="1918162" cy="667022"/>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ClrTx/>
              <a:buSzTx/>
              <a:buFontTx/>
              <a:buNone/>
              <a:defRPr sz="1200">
                <a:solidFill>
                  <a:schemeClr val="tx1"/>
                </a:solidFill>
                <a:ea typeface="+mn-ea"/>
                <a:cs typeface="+mn-cs"/>
              </a:defRPr>
            </a:lvl1pPr>
          </a:lstStyle>
          <a:p>
            <a:pPr>
              <a:defRPr/>
            </a:pPr>
            <a:endParaRPr lang="en-US"/>
          </a:p>
        </p:txBody>
      </p:sp>
      <p:sp>
        <p:nvSpPr>
          <p:cNvPr id="9421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ClrTx/>
              <a:buSzTx/>
              <a:buFontTx/>
              <a:buNone/>
              <a:defRPr sz="1200">
                <a:solidFill>
                  <a:schemeClr val="tx1"/>
                </a:solidFill>
                <a:ea typeface="+mn-ea"/>
                <a:cs typeface="+mn-cs"/>
              </a:defRPr>
            </a:lvl1pPr>
          </a:lstStyle>
          <a:p>
            <a:pPr>
              <a:defRPr/>
            </a:pPr>
            <a:fld id="{FBECB922-6224-DD41-B45A-9C7B3A36FF9D}" type="datetime1">
              <a:rPr lang="en-US"/>
              <a:pPr>
                <a:defRPr/>
              </a:pPr>
              <a:t>5/16/2016</a:t>
            </a:fld>
            <a:endParaRPr lang="en-US"/>
          </a:p>
        </p:txBody>
      </p:sp>
      <p:sp>
        <p:nvSpPr>
          <p:cNvPr id="9421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ClrTx/>
              <a:buSzTx/>
              <a:buFontTx/>
              <a:buNone/>
              <a:defRPr sz="1200">
                <a:solidFill>
                  <a:schemeClr val="tx1"/>
                </a:solidFill>
                <a:ea typeface="+mn-ea"/>
                <a:cs typeface="+mn-cs"/>
              </a:defRPr>
            </a:lvl1pPr>
          </a:lstStyle>
          <a:p>
            <a:pPr>
              <a:defRPr/>
            </a:pPr>
            <a:r>
              <a:rPr lang="en-US" dirty="0"/>
              <a:t>Copyright © 2009 NAF. All rights </a:t>
            </a:r>
            <a:r>
              <a:rPr lang="en-US" dirty="0" err="1"/>
              <a:t>reserved.Copyright</a:t>
            </a:r>
            <a:r>
              <a:rPr lang="en-US" dirty="0"/>
              <a:t> © 2009 NAF. All rights reserved.</a:t>
            </a:r>
          </a:p>
        </p:txBody>
      </p:sp>
      <p:sp>
        <p:nvSpPr>
          <p:cNvPr id="9421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200" i="0">
                <a:solidFill>
                  <a:schemeClr val="tx1"/>
                </a:solidFill>
                <a:ea typeface="+mn-ea"/>
                <a:cs typeface="+mn-cs"/>
              </a:defRPr>
            </a:lvl1pPr>
          </a:lstStyle>
          <a:p>
            <a:pPr>
              <a:defRPr/>
            </a:pPr>
            <a:fld id="{7C13A9B2-927F-A846-A427-1DA0BB3DE9DC}" type="slidenum">
              <a:rPr lang="en-US"/>
              <a:pPr>
                <a:defRPr/>
              </a:pPr>
              <a:t>‹#›</a:t>
            </a:fld>
            <a:endParaRPr lang="en-US"/>
          </a:p>
        </p:txBody>
      </p:sp>
    </p:spTree>
    <p:extLst>
      <p:ext uri="{BB962C8B-B14F-4D97-AF65-F5344CB8AC3E}">
        <p14:creationId xmlns:p14="http://schemas.microsoft.com/office/powerpoint/2010/main" val="3283718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dirty="0"/>
              <a:t>Click to edit Master text styles this should be in </a:t>
            </a:r>
            <a:r>
              <a:rPr lang="en-US" noProof="0" dirty="0" err="1"/>
              <a:t>arial</a:t>
            </a:r>
            <a:r>
              <a:rPr lang="en-US" noProof="0" dirty="0"/>
              <a:t> 12 and not have any hanging </a:t>
            </a:r>
            <a:r>
              <a:rPr lang="en-US" noProof="0"/>
              <a:t>indents.</a:t>
            </a:r>
            <a:endParaRPr lang="en-US" noProof="0" dirty="0"/>
          </a:p>
        </p:txBody>
      </p:sp>
      <p:sp>
        <p:nvSpPr>
          <p:cNvPr id="14342" name="Rectangle 6"/>
          <p:cNvSpPr>
            <a:spLocks noGrp="1" noChangeArrowheads="1"/>
          </p:cNvSpPr>
          <p:nvPr>
            <p:ph type="ftr" sz="quarter" idx="4"/>
          </p:nvPr>
        </p:nvSpPr>
        <p:spPr bwMode="auto">
          <a:xfrm>
            <a:off x="76200" y="8763000"/>
            <a:ext cx="58674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a:solidFill>
                  <a:schemeClr val="tx1"/>
                </a:solidFill>
              </a:defRPr>
            </a:lvl1pPr>
          </a:lstStyle>
          <a:p>
            <a:r>
              <a:rPr lang="en-US" dirty="0"/>
              <a:t>Copyright © 2012 NAF. All rights reserved.</a:t>
            </a:r>
          </a:p>
        </p:txBody>
      </p:sp>
      <p:sp>
        <p:nvSpPr>
          <p:cNvPr id="15368" name="Text Box 8"/>
          <p:cNvSpPr txBox="1">
            <a:spLocks noChangeArrowheads="1"/>
          </p:cNvSpPr>
          <p:nvPr/>
        </p:nvSpPr>
        <p:spPr bwMode="auto">
          <a:xfrm>
            <a:off x="3352800" y="8991600"/>
            <a:ext cx="685800" cy="312738"/>
          </a:xfrm>
          <a:prstGeom prst="rect">
            <a:avLst/>
          </a:prstGeom>
          <a:noFill/>
          <a:ln w="9525" algn="ctr">
            <a:noFill/>
            <a:miter lim="800000"/>
            <a:headEnd/>
            <a:tailEnd/>
          </a:ln>
          <a:effectLst/>
        </p:spPr>
        <p:txBody>
          <a:bodyPr>
            <a:spAutoFit/>
          </a:bodyPr>
          <a:lstStyle/>
          <a:p>
            <a:pPr>
              <a:lnSpc>
                <a:spcPct val="90000"/>
              </a:lnSpc>
              <a:spcBef>
                <a:spcPct val="50000"/>
              </a:spcBef>
              <a:buClr>
                <a:srgbClr val="2B5A9C"/>
              </a:buClr>
              <a:buSzPct val="60000"/>
              <a:buFont typeface="Times" pitchFamily="18" charset="0"/>
              <a:buNone/>
              <a:defRPr/>
            </a:pPr>
            <a:endParaRPr lang="en-US">
              <a:ea typeface="+mn-ea"/>
              <a:cs typeface="+mn-cs"/>
            </a:endParaRPr>
          </a:p>
        </p:txBody>
      </p:sp>
      <p:sp>
        <p:nvSpPr>
          <p:cNvPr id="2" name="Rectangle 6"/>
          <p:cNvSpPr>
            <a:spLocks noChangeArrowheads="1"/>
          </p:cNvSpPr>
          <p:nvPr/>
        </p:nvSpPr>
        <p:spPr bwMode="auto">
          <a:xfrm>
            <a:off x="6248400" y="8686800"/>
            <a:ext cx="609600" cy="381000"/>
          </a:xfrm>
          <a:prstGeom prst="rect">
            <a:avLst/>
          </a:prstGeom>
          <a:noFill/>
          <a:ln w="9525">
            <a:noFill/>
            <a:miter lim="800000"/>
            <a:headEnd/>
            <a:tailEnd/>
          </a:ln>
        </p:spPr>
        <p:txBody>
          <a:bodyPr anchor="b"/>
          <a:lstStyle/>
          <a:p>
            <a:pPr>
              <a:defRPr/>
            </a:pPr>
            <a:endParaRPr lang="en-US" sz="1200">
              <a:solidFill>
                <a:schemeClr val="tx1"/>
              </a:solidFill>
              <a:ea typeface="+mn-ea"/>
              <a:cs typeface="+mn-cs"/>
            </a:endParaRPr>
          </a:p>
        </p:txBody>
      </p:sp>
      <p:sp>
        <p:nvSpPr>
          <p:cNvPr id="15370" name="Rectangle 10"/>
          <p:cNvSpPr>
            <a:spLocks noChangeArrowheads="1"/>
          </p:cNvSpPr>
          <p:nvPr/>
        </p:nvSpPr>
        <p:spPr bwMode="auto">
          <a:xfrm>
            <a:off x="6096000" y="8763000"/>
            <a:ext cx="685800" cy="300038"/>
          </a:xfrm>
          <a:prstGeom prst="rect">
            <a:avLst/>
          </a:prstGeom>
          <a:noFill/>
          <a:ln w="9525">
            <a:noFill/>
            <a:miter lim="800000"/>
            <a:headEnd/>
            <a:tailEnd/>
          </a:ln>
          <a:effectLst/>
        </p:spPr>
        <p:txBody>
          <a:bodyPr anchor="b"/>
          <a:lstStyle/>
          <a:p>
            <a:pPr algn="r">
              <a:defRPr/>
            </a:pPr>
            <a:fld id="{1FBAB8A7-483C-3C47-8A9A-4DB477EF3E3D}" type="slidenum">
              <a:rPr lang="en-US" sz="1000">
                <a:solidFill>
                  <a:schemeClr val="tx1"/>
                </a:solidFill>
                <a:effectLst>
                  <a:outerShdw blurRad="38100" dist="38100" dir="2700000" algn="tl">
                    <a:srgbClr val="C0C0C0"/>
                  </a:outerShdw>
                </a:effectLst>
                <a:ea typeface="+mn-ea"/>
                <a:cs typeface="+mn-cs"/>
              </a:rPr>
              <a:pPr algn="r">
                <a:defRPr/>
              </a:pPr>
              <a:t>‹#›</a:t>
            </a:fld>
            <a:endParaRPr lang="en-US" sz="1000">
              <a:solidFill>
                <a:schemeClr val="tx1"/>
              </a:solidFill>
              <a:effectLst>
                <a:outerShdw blurRad="38100" dist="38100" dir="2700000" algn="tl">
                  <a:srgbClr val="C0C0C0"/>
                </a:outerShdw>
              </a:effectLst>
              <a:ea typeface="+mn-ea"/>
              <a:cs typeface="+mn-cs"/>
            </a:endParaRPr>
          </a:p>
        </p:txBody>
      </p:sp>
    </p:spTree>
    <p:extLst>
      <p:ext uri="{BB962C8B-B14F-4D97-AF65-F5344CB8AC3E}">
        <p14:creationId xmlns:p14="http://schemas.microsoft.com/office/powerpoint/2010/main" val="2599892649"/>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Arial" charset="0"/>
        <a:ea typeface="ヒラギノ角ゴ Pro W3" charset="-128"/>
        <a:cs typeface="ヒラギノ角ゴ Pro W3" charset="-128"/>
      </a:defRPr>
    </a:lvl1pPr>
    <a:lvl2pPr marL="37931725" indent="-37474525" algn="l" rtl="0" eaLnBrk="0" fontAlgn="base" hangingPunct="0">
      <a:spcBef>
        <a:spcPct val="30000"/>
      </a:spcBef>
      <a:spcAft>
        <a:spcPct val="0"/>
      </a:spcAft>
      <a:defRPr sz="1200" kern="1200">
        <a:solidFill>
          <a:schemeClr val="tx1"/>
        </a:solidFill>
        <a:latin typeface="Arial" charset="0"/>
        <a:ea typeface="ヒラギノ角ゴ Pro W3"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ヒラギノ角ゴ Pro W3"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p:cNvSpPr>
          <p:nvPr>
            <p:ph type="sldImg"/>
          </p:nvPr>
        </p:nvSpPr>
        <p:spPr>
          <a:ln/>
        </p:spPr>
      </p:sp>
      <p:sp>
        <p:nvSpPr>
          <p:cNvPr id="15363" name="Notes Placeholder 2"/>
          <p:cNvSpPr>
            <a:spLocks noGrp="1"/>
          </p:cNvSpPr>
          <p:nvPr>
            <p:ph type="body" idx="1"/>
          </p:nvPr>
        </p:nvSpPr>
        <p:spPr>
          <a:noFill/>
          <a:ln/>
        </p:spPr>
        <p:txBody>
          <a:bodyPr/>
          <a:lstStyle/>
          <a:p>
            <a:pPr eaLnBrk="1" hangingPunct="1"/>
            <a:endParaRPr lang="en-US" dirty="0"/>
          </a:p>
        </p:txBody>
      </p:sp>
    </p:spTree>
    <p:extLst>
      <p:ext uri="{BB962C8B-B14F-4D97-AF65-F5344CB8AC3E}">
        <p14:creationId xmlns:p14="http://schemas.microsoft.com/office/powerpoint/2010/main" val="492793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9571885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961234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2559622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361193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3336262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3460942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41793102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31919837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30143009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6001405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15698263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 slide">
    <p:spTree>
      <p:nvGrpSpPr>
        <p:cNvPr id="1" name=""/>
        <p:cNvGrpSpPr/>
        <p:nvPr/>
      </p:nvGrpSpPr>
      <p:grpSpPr>
        <a:xfrm>
          <a:off x="0" y="0"/>
          <a:ext cx="0" cy="0"/>
          <a:chOff x="0" y="0"/>
          <a:chExt cx="0" cy="0"/>
        </a:xfrm>
      </p:grpSpPr>
      <p:sp>
        <p:nvSpPr>
          <p:cNvPr id="4" name="Rectangle 7"/>
          <p:cNvSpPr>
            <a:spLocks noGrp="1" noChangeArrowheads="1"/>
          </p:cNvSpPr>
          <p:nvPr>
            <p:ph type="title"/>
          </p:nvPr>
        </p:nvSpPr>
        <p:spPr bwMode="auto">
          <a:xfrm>
            <a:off x="0" y="0"/>
            <a:ext cx="8782050" cy="819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This is the bulleted slide master</a:t>
            </a:r>
            <a:br>
              <a:rPr lang="en-US" dirty="0"/>
            </a:br>
            <a:r>
              <a:rPr lang="en-US" dirty="0"/>
              <a:t>with a two-line title</a:t>
            </a:r>
          </a:p>
        </p:txBody>
      </p:sp>
      <p:sp>
        <p:nvSpPr>
          <p:cNvPr id="6" name="Text Placeholder 5"/>
          <p:cNvSpPr>
            <a:spLocks noGrp="1"/>
          </p:cNvSpPr>
          <p:nvPr>
            <p:ph type="body" sz="quarter" idx="10"/>
          </p:nvPr>
        </p:nvSpPr>
        <p:spPr>
          <a:xfrm>
            <a:off x="344488" y="1412875"/>
            <a:ext cx="8443252" cy="4809795"/>
          </a:xfrm>
          <a:prstGeom prst="rect">
            <a:avLst/>
          </a:prstGeom>
        </p:spPr>
        <p:txBody>
          <a:bodyPr/>
          <a:lstStyle>
            <a:lvl1pPr>
              <a:defRPr sz="2400"/>
            </a:lvl1pPr>
            <a:lvl2pPr>
              <a:defRPr sz="2200"/>
            </a:lvl2pPr>
          </a:lstStyle>
          <a:p>
            <a:pPr lvl="0"/>
            <a:r>
              <a:rPr lang="en-US" dirty="0"/>
              <a:t>Click to edit Master text styles</a:t>
            </a:r>
          </a:p>
          <a:p>
            <a:pPr lvl="1"/>
            <a:r>
              <a:rPr lang="en-US" dirty="0"/>
              <a:t>Second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Numbered slide">
    <p:spTree>
      <p:nvGrpSpPr>
        <p:cNvPr id="1" name=""/>
        <p:cNvGrpSpPr/>
        <p:nvPr/>
      </p:nvGrpSpPr>
      <p:grpSpPr>
        <a:xfrm>
          <a:off x="0" y="0"/>
          <a:ext cx="0" cy="0"/>
          <a:chOff x="0" y="0"/>
          <a:chExt cx="0" cy="0"/>
        </a:xfrm>
      </p:grpSpPr>
      <p:sp>
        <p:nvSpPr>
          <p:cNvPr id="4" name="Rectangle 7"/>
          <p:cNvSpPr>
            <a:spLocks noGrp="1" noChangeArrowheads="1"/>
          </p:cNvSpPr>
          <p:nvPr>
            <p:ph type="title"/>
          </p:nvPr>
        </p:nvSpPr>
        <p:spPr bwMode="auto">
          <a:xfrm>
            <a:off x="0" y="0"/>
            <a:ext cx="8782050" cy="819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a:lvl1pPr>
          </a:lstStyle>
          <a:p>
            <a:pPr lvl="0"/>
            <a:r>
              <a:rPr lang="en-US"/>
              <a:t>Click to edit Master title style</a:t>
            </a:r>
            <a:endParaRPr lang="en-US" dirty="0"/>
          </a:p>
        </p:txBody>
      </p:sp>
      <p:sp>
        <p:nvSpPr>
          <p:cNvPr id="6" name="Text Placeholder 5"/>
          <p:cNvSpPr>
            <a:spLocks noGrp="1"/>
          </p:cNvSpPr>
          <p:nvPr>
            <p:ph type="body" sz="quarter" idx="10"/>
          </p:nvPr>
        </p:nvSpPr>
        <p:spPr>
          <a:xfrm>
            <a:off x="344488" y="1412875"/>
            <a:ext cx="8443252" cy="4809795"/>
          </a:xfrm>
          <a:prstGeom prst="rect">
            <a:avLst/>
          </a:prstGeom>
        </p:spPr>
        <p:txBody>
          <a:bodyPr/>
          <a:lstStyle>
            <a:lvl1pPr marL="457200" indent="-457200">
              <a:buFont typeface="+mj-lt"/>
              <a:buAutoNum type="arabicPeriod"/>
              <a:defRPr sz="2400"/>
            </a:lvl1pPr>
            <a:lvl2pPr>
              <a:defRPr sz="2200"/>
            </a:lvl2pPr>
          </a:lstStyle>
          <a:p>
            <a:pPr lvl="0"/>
            <a:r>
              <a:rPr lang="en-US" dirty="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mbered slide with question">
    <p:spTree>
      <p:nvGrpSpPr>
        <p:cNvPr id="1" name=""/>
        <p:cNvGrpSpPr/>
        <p:nvPr/>
      </p:nvGrpSpPr>
      <p:grpSpPr>
        <a:xfrm>
          <a:off x="0" y="0"/>
          <a:ext cx="0" cy="0"/>
          <a:chOff x="0" y="0"/>
          <a:chExt cx="0" cy="0"/>
        </a:xfrm>
      </p:grpSpPr>
      <p:sp>
        <p:nvSpPr>
          <p:cNvPr id="4" name="Rectangle 7"/>
          <p:cNvSpPr>
            <a:spLocks noGrp="1" noChangeArrowheads="1"/>
          </p:cNvSpPr>
          <p:nvPr>
            <p:ph type="title"/>
          </p:nvPr>
        </p:nvSpPr>
        <p:spPr bwMode="auto">
          <a:xfrm>
            <a:off x="0" y="0"/>
            <a:ext cx="8782050" cy="819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a:lvl1pPr>
          </a:lstStyle>
          <a:p>
            <a:pPr lvl="0"/>
            <a:r>
              <a:rPr lang="en-US"/>
              <a:t>Click to edit Master title style</a:t>
            </a:r>
            <a:endParaRPr lang="en-US" dirty="0"/>
          </a:p>
        </p:txBody>
      </p:sp>
      <p:sp>
        <p:nvSpPr>
          <p:cNvPr id="6" name="Text Placeholder 5"/>
          <p:cNvSpPr>
            <a:spLocks noGrp="1"/>
          </p:cNvSpPr>
          <p:nvPr>
            <p:ph type="body" sz="quarter" idx="10"/>
          </p:nvPr>
        </p:nvSpPr>
        <p:spPr>
          <a:xfrm>
            <a:off x="344488" y="1412876"/>
            <a:ext cx="8443252" cy="4227904"/>
          </a:xfrm>
          <a:prstGeom prst="rect">
            <a:avLst/>
          </a:prstGeom>
        </p:spPr>
        <p:txBody>
          <a:bodyPr/>
          <a:lstStyle>
            <a:lvl1pPr marL="457200" indent="-457200">
              <a:buFont typeface="+mj-lt"/>
              <a:buAutoNum type="arabicPeriod"/>
              <a:defRPr sz="2400"/>
            </a:lvl1pPr>
            <a:lvl2pPr>
              <a:defRPr sz="2200"/>
            </a:lvl2pPr>
          </a:lstStyle>
          <a:p>
            <a:pPr lvl="0"/>
            <a:r>
              <a:rPr lang="en-US" dirty="0"/>
              <a:t>Click to edit Master text styles</a:t>
            </a:r>
          </a:p>
        </p:txBody>
      </p:sp>
      <p:sp>
        <p:nvSpPr>
          <p:cNvPr id="5" name="Text Placeholder 12"/>
          <p:cNvSpPr>
            <a:spLocks noGrp="1"/>
          </p:cNvSpPr>
          <p:nvPr>
            <p:ph type="body" sz="quarter" idx="13"/>
          </p:nvPr>
        </p:nvSpPr>
        <p:spPr>
          <a:xfrm>
            <a:off x="842963" y="5783038"/>
            <a:ext cx="7434138" cy="712748"/>
          </a:xfrm>
          <a:prstGeom prst="rect">
            <a:avLst/>
          </a:prstGeom>
          <a:ln w="6350">
            <a:solidFill>
              <a:schemeClr val="tx1"/>
            </a:solidFill>
          </a:ln>
        </p:spPr>
        <p:txBody>
          <a:bodyPr/>
          <a:lstStyle>
            <a:lvl1pPr marL="0" indent="0">
              <a:buNone/>
              <a:defRPr sz="1800" i="1">
                <a:solidFill>
                  <a:schemeClr val="tx1"/>
                </a:solidFill>
              </a:defRPr>
            </a:lvl1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ullet with question box">
    <p:spTree>
      <p:nvGrpSpPr>
        <p:cNvPr id="1" name=""/>
        <p:cNvGrpSpPr/>
        <p:nvPr/>
      </p:nvGrpSpPr>
      <p:grpSpPr>
        <a:xfrm>
          <a:off x="0" y="0"/>
          <a:ext cx="0" cy="0"/>
          <a:chOff x="0" y="0"/>
          <a:chExt cx="0" cy="0"/>
        </a:xfrm>
      </p:grpSpPr>
      <p:sp>
        <p:nvSpPr>
          <p:cNvPr id="4" name="Rectangle 7"/>
          <p:cNvSpPr>
            <a:spLocks noGrp="1" noChangeArrowheads="1"/>
          </p:cNvSpPr>
          <p:nvPr>
            <p:ph type="title"/>
          </p:nvPr>
        </p:nvSpPr>
        <p:spPr bwMode="auto">
          <a:xfrm>
            <a:off x="0" y="0"/>
            <a:ext cx="8782050" cy="819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defRPr/>
            </a:lvl1pPr>
          </a:lstStyle>
          <a:p>
            <a:pPr lvl="0"/>
            <a:r>
              <a:rPr lang="en-US"/>
              <a:t>Click to edit Master title style</a:t>
            </a:r>
            <a:endParaRPr lang="en-US" dirty="0"/>
          </a:p>
        </p:txBody>
      </p:sp>
      <p:sp>
        <p:nvSpPr>
          <p:cNvPr id="5" name="Text Placeholder 12"/>
          <p:cNvSpPr>
            <a:spLocks noGrp="1"/>
          </p:cNvSpPr>
          <p:nvPr>
            <p:ph type="body" sz="quarter" idx="13"/>
          </p:nvPr>
        </p:nvSpPr>
        <p:spPr>
          <a:xfrm>
            <a:off x="842963" y="5783038"/>
            <a:ext cx="7434138" cy="712748"/>
          </a:xfrm>
          <a:prstGeom prst="rect">
            <a:avLst/>
          </a:prstGeom>
          <a:ln w="6350">
            <a:solidFill>
              <a:schemeClr val="tx1"/>
            </a:solidFill>
          </a:ln>
        </p:spPr>
        <p:txBody>
          <a:bodyPr/>
          <a:lstStyle>
            <a:lvl1pPr marL="0" indent="0">
              <a:buNone/>
              <a:defRPr sz="1800" i="1">
                <a:solidFill>
                  <a:schemeClr val="tx1"/>
                </a:solidFill>
              </a:defRPr>
            </a:lvl1pPr>
          </a:lstStyle>
          <a:p>
            <a:pPr lvl="0"/>
            <a:r>
              <a:rPr lang="en-US"/>
              <a:t>Click to edit Master text styles</a:t>
            </a:r>
          </a:p>
        </p:txBody>
      </p:sp>
      <p:sp>
        <p:nvSpPr>
          <p:cNvPr id="6" name="Text Placeholder 5"/>
          <p:cNvSpPr>
            <a:spLocks noGrp="1"/>
          </p:cNvSpPr>
          <p:nvPr>
            <p:ph type="body" sz="quarter" idx="10"/>
          </p:nvPr>
        </p:nvSpPr>
        <p:spPr>
          <a:xfrm>
            <a:off x="344488" y="1412876"/>
            <a:ext cx="8443252" cy="4263530"/>
          </a:xfrm>
          <a:prstGeom prst="rect">
            <a:avLst/>
          </a:prstGeom>
        </p:spPr>
        <p:txBody>
          <a:bodyPr/>
          <a:lstStyle>
            <a:lvl1pPr>
              <a:defRPr sz="2400"/>
            </a:lvl1pPr>
            <a:lvl2pPr>
              <a:defRPr sz="2200"/>
            </a:lvl2pPr>
          </a:lstStyle>
          <a:p>
            <a:pPr lvl="0"/>
            <a:r>
              <a:rPr lang="en-US" dirty="0"/>
              <a:t>Click to edit Master text styles</a:t>
            </a:r>
          </a:p>
          <a:p>
            <a:pPr lvl="1"/>
            <a:r>
              <a:rPr lang="en-US" dirty="0"/>
              <a:t>Second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Paragraph slide">
    <p:spTree>
      <p:nvGrpSpPr>
        <p:cNvPr id="1" name=""/>
        <p:cNvGrpSpPr/>
        <p:nvPr/>
      </p:nvGrpSpPr>
      <p:grpSpPr>
        <a:xfrm>
          <a:off x="0" y="0"/>
          <a:ext cx="0" cy="0"/>
          <a:chOff x="0" y="0"/>
          <a:chExt cx="0" cy="0"/>
        </a:xfrm>
      </p:grpSpPr>
      <p:pic>
        <p:nvPicPr>
          <p:cNvPr id="4" name="Picture 14" descr="PPT footer"/>
          <p:cNvPicPr>
            <a:picLocks noChangeAspect="1" noChangeArrowheads="1"/>
          </p:cNvPicPr>
          <p:nvPr userDrawn="1"/>
        </p:nvPicPr>
        <p:blipFill>
          <a:blip r:embed="rId2" cstate="print"/>
          <a:srcRect/>
          <a:stretch>
            <a:fillRect/>
          </a:stretch>
        </p:blipFill>
        <p:spPr bwMode="auto">
          <a:xfrm>
            <a:off x="0" y="6583363"/>
            <a:ext cx="9144000" cy="274637"/>
          </a:xfrm>
          <a:prstGeom prst="rect">
            <a:avLst/>
          </a:prstGeom>
          <a:noFill/>
          <a:ln w="9525">
            <a:noFill/>
            <a:miter lim="800000"/>
            <a:headEnd/>
            <a:tailEnd/>
          </a:ln>
        </p:spPr>
      </p:pic>
      <p:pic>
        <p:nvPicPr>
          <p:cNvPr id="5" name="Picture 11" descr="bar1"/>
          <p:cNvPicPr>
            <a:picLocks noChangeAspect="1" noChangeArrowheads="1"/>
          </p:cNvPicPr>
          <p:nvPr userDrawn="1"/>
        </p:nvPicPr>
        <p:blipFill>
          <a:blip r:embed="rId3" cstate="print"/>
          <a:srcRect/>
          <a:stretch>
            <a:fillRect/>
          </a:stretch>
        </p:blipFill>
        <p:spPr bwMode="auto">
          <a:xfrm>
            <a:off x="0" y="928688"/>
            <a:ext cx="9144000" cy="238125"/>
          </a:xfrm>
          <a:prstGeom prst="rect">
            <a:avLst/>
          </a:prstGeom>
          <a:noFill/>
          <a:ln w="9525">
            <a:noFill/>
            <a:miter lim="800000"/>
            <a:headEnd/>
            <a:tailEnd/>
          </a:ln>
        </p:spPr>
      </p:pic>
      <p:sp>
        <p:nvSpPr>
          <p:cNvPr id="9" name="Text Placeholder 8"/>
          <p:cNvSpPr>
            <a:spLocks noGrp="1"/>
          </p:cNvSpPr>
          <p:nvPr>
            <p:ph type="body" sz="quarter" idx="10"/>
          </p:nvPr>
        </p:nvSpPr>
        <p:spPr>
          <a:xfrm>
            <a:off x="296863" y="1425574"/>
            <a:ext cx="8562129" cy="4903973"/>
          </a:xfrm>
          <a:prstGeom prst="rect">
            <a:avLst/>
          </a:prstGeom>
        </p:spPr>
        <p:txBody>
          <a:bodyPr/>
          <a:lstStyle>
            <a:lvl1pPr marL="0" indent="0">
              <a:buNone/>
              <a:defRPr sz="2400"/>
            </a:lvl1pPr>
            <a:lvl2pPr marL="463550" indent="-6350">
              <a:buNone/>
              <a:defRPr sz="2400"/>
            </a:lvl2pPr>
          </a:lstStyle>
          <a:p>
            <a:pPr lvl="0"/>
            <a:r>
              <a:rPr lang="en-US" dirty="0"/>
              <a:t>Click to edit Master text styles</a:t>
            </a:r>
          </a:p>
          <a:p>
            <a:pPr lvl="1"/>
            <a:r>
              <a:rPr lang="en-US" dirty="0"/>
              <a:t>Second level</a:t>
            </a:r>
          </a:p>
        </p:txBody>
      </p:sp>
      <p:sp>
        <p:nvSpPr>
          <p:cNvPr id="11" name="Text Placeholder 10"/>
          <p:cNvSpPr>
            <a:spLocks noGrp="1"/>
          </p:cNvSpPr>
          <p:nvPr>
            <p:ph type="body" sz="quarter" idx="11"/>
          </p:nvPr>
        </p:nvSpPr>
        <p:spPr>
          <a:xfrm>
            <a:off x="249238" y="95000"/>
            <a:ext cx="8574087" cy="784225"/>
          </a:xfrm>
          <a:prstGeom prst="rect">
            <a:avLst/>
          </a:prstGeom>
        </p:spPr>
        <p:txBody>
          <a:bodyPr/>
          <a:lstStyle>
            <a:lvl1pPr marL="0" indent="0">
              <a:buNone/>
              <a:defRPr sz="2800" b="1">
                <a:latin typeface="Arial" pitchFamily="34" charset="0"/>
                <a:cs typeface="Arial" pitchFamily="34" charset="0"/>
              </a:defRPr>
            </a:lvl1pPr>
          </a:lstStyle>
          <a:p>
            <a:pPr lvl="0"/>
            <a:r>
              <a:rPr lang="en-US" dirty="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Paragraph with question box">
    <p:spTree>
      <p:nvGrpSpPr>
        <p:cNvPr id="1" name=""/>
        <p:cNvGrpSpPr/>
        <p:nvPr/>
      </p:nvGrpSpPr>
      <p:grpSpPr>
        <a:xfrm>
          <a:off x="0" y="0"/>
          <a:ext cx="0" cy="0"/>
          <a:chOff x="0" y="0"/>
          <a:chExt cx="0" cy="0"/>
        </a:xfrm>
      </p:grpSpPr>
      <p:pic>
        <p:nvPicPr>
          <p:cNvPr id="5" name="Picture 14" descr="PPT footer"/>
          <p:cNvPicPr>
            <a:picLocks noChangeAspect="1" noChangeArrowheads="1"/>
          </p:cNvPicPr>
          <p:nvPr userDrawn="1"/>
        </p:nvPicPr>
        <p:blipFill>
          <a:blip r:embed="rId2" cstate="print"/>
          <a:srcRect/>
          <a:stretch>
            <a:fillRect/>
          </a:stretch>
        </p:blipFill>
        <p:spPr bwMode="auto">
          <a:xfrm>
            <a:off x="0" y="6583363"/>
            <a:ext cx="9144000" cy="274637"/>
          </a:xfrm>
          <a:prstGeom prst="rect">
            <a:avLst/>
          </a:prstGeom>
          <a:noFill/>
          <a:ln w="9525">
            <a:noFill/>
            <a:miter lim="800000"/>
            <a:headEnd/>
            <a:tailEnd/>
          </a:ln>
        </p:spPr>
      </p:pic>
      <p:pic>
        <p:nvPicPr>
          <p:cNvPr id="6" name="Picture 11" descr="bar1"/>
          <p:cNvPicPr>
            <a:picLocks noChangeAspect="1" noChangeArrowheads="1"/>
          </p:cNvPicPr>
          <p:nvPr userDrawn="1"/>
        </p:nvPicPr>
        <p:blipFill>
          <a:blip r:embed="rId3" cstate="print"/>
          <a:srcRect/>
          <a:stretch>
            <a:fillRect/>
          </a:stretch>
        </p:blipFill>
        <p:spPr bwMode="auto">
          <a:xfrm>
            <a:off x="0" y="928688"/>
            <a:ext cx="9144000" cy="238125"/>
          </a:xfrm>
          <a:prstGeom prst="rect">
            <a:avLst/>
          </a:prstGeom>
          <a:noFill/>
          <a:ln w="9525">
            <a:noFill/>
            <a:miter lim="800000"/>
            <a:headEnd/>
            <a:tailEnd/>
          </a:ln>
        </p:spPr>
      </p:pic>
      <p:sp>
        <p:nvSpPr>
          <p:cNvPr id="9" name="Text Placeholder 8"/>
          <p:cNvSpPr>
            <a:spLocks noGrp="1"/>
          </p:cNvSpPr>
          <p:nvPr>
            <p:ph type="body" sz="quarter" idx="10"/>
          </p:nvPr>
        </p:nvSpPr>
        <p:spPr>
          <a:xfrm>
            <a:off x="296863" y="1425575"/>
            <a:ext cx="8562129" cy="4096452"/>
          </a:xfrm>
          <a:prstGeom prst="rect">
            <a:avLst/>
          </a:prstGeom>
        </p:spPr>
        <p:txBody>
          <a:bodyPr/>
          <a:lstStyle>
            <a:lvl1pPr marL="0" indent="0">
              <a:buNone/>
              <a:defRPr sz="2400"/>
            </a:lvl1pPr>
            <a:lvl2pPr marL="463550" indent="-6350">
              <a:buNone/>
              <a:defRPr sz="2400"/>
            </a:lvl2pPr>
          </a:lstStyle>
          <a:p>
            <a:pPr lvl="0"/>
            <a:r>
              <a:rPr lang="en-US" dirty="0"/>
              <a:t>Click to edit Master text styles</a:t>
            </a:r>
          </a:p>
          <a:p>
            <a:pPr lvl="1"/>
            <a:r>
              <a:rPr lang="en-US" dirty="0"/>
              <a:t>Second level</a:t>
            </a:r>
          </a:p>
        </p:txBody>
      </p:sp>
      <p:sp>
        <p:nvSpPr>
          <p:cNvPr id="11" name="Text Placeholder 10"/>
          <p:cNvSpPr>
            <a:spLocks noGrp="1"/>
          </p:cNvSpPr>
          <p:nvPr>
            <p:ph type="body" sz="quarter" idx="11"/>
          </p:nvPr>
        </p:nvSpPr>
        <p:spPr>
          <a:xfrm>
            <a:off x="249238" y="95000"/>
            <a:ext cx="8574087" cy="784225"/>
          </a:xfrm>
          <a:prstGeom prst="rect">
            <a:avLst/>
          </a:prstGeom>
        </p:spPr>
        <p:txBody>
          <a:bodyPr/>
          <a:lstStyle>
            <a:lvl1pPr marL="0" indent="0">
              <a:buNone/>
              <a:defRPr sz="2800" b="1">
                <a:latin typeface="Arial" pitchFamily="34" charset="0"/>
                <a:cs typeface="Arial" pitchFamily="34" charset="0"/>
              </a:defRPr>
            </a:lvl1pPr>
          </a:lstStyle>
          <a:p>
            <a:pPr lvl="0"/>
            <a:r>
              <a:rPr lang="en-US" dirty="0"/>
              <a:t>Click to edit Master text styles</a:t>
            </a:r>
          </a:p>
        </p:txBody>
      </p:sp>
      <p:sp>
        <p:nvSpPr>
          <p:cNvPr id="13" name="Text Placeholder 12"/>
          <p:cNvSpPr>
            <a:spLocks noGrp="1"/>
          </p:cNvSpPr>
          <p:nvPr>
            <p:ph type="body" sz="quarter" idx="13"/>
          </p:nvPr>
        </p:nvSpPr>
        <p:spPr>
          <a:xfrm>
            <a:off x="842963" y="5628663"/>
            <a:ext cx="7434138" cy="819624"/>
          </a:xfrm>
          <a:prstGeom prst="rect">
            <a:avLst/>
          </a:prstGeom>
          <a:ln w="6350">
            <a:solidFill>
              <a:schemeClr val="tx1"/>
            </a:solidFill>
          </a:ln>
        </p:spPr>
        <p:txBody>
          <a:bodyPr/>
          <a:lstStyle>
            <a:lvl1pPr marL="0" indent="0">
              <a:buNone/>
              <a:defRPr sz="1800" i="1">
                <a:solidFill>
                  <a:schemeClr val="tx1"/>
                </a:solidFill>
              </a:defRPr>
            </a:lvl1pPr>
          </a:lstStyle>
          <a:p>
            <a:pPr lvl="0"/>
            <a:r>
              <a:rPr lang="en-US"/>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5250" y="95250"/>
            <a:ext cx="8782050" cy="819150"/>
          </a:xfrm>
          <a:prstGeom prst="rect">
            <a:avLst/>
          </a:prstGeom>
        </p:spPr>
        <p:txBody>
          <a:bodyPr/>
          <a:lstStyle/>
          <a:p>
            <a:r>
              <a:rPr lang="en-US" dirty="0"/>
              <a:t>Click to edit Master title style</a:t>
            </a:r>
          </a:p>
        </p:txBody>
      </p:sp>
      <p:sp>
        <p:nvSpPr>
          <p:cNvPr id="3" name="Content Placeholder 2"/>
          <p:cNvSpPr>
            <a:spLocks noGrp="1"/>
          </p:cNvSpPr>
          <p:nvPr>
            <p:ph idx="1"/>
          </p:nvPr>
        </p:nvSpPr>
        <p:spPr>
          <a:xfrm>
            <a:off x="381000" y="1381125"/>
            <a:ext cx="8382000" cy="479107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95250" y="95250"/>
            <a:ext cx="8782050" cy="819150"/>
          </a:xfrm>
          <a:prstGeom prst="rect">
            <a:avLst/>
          </a:prstGeom>
        </p:spPr>
        <p:txBody>
          <a:bodyPr/>
          <a:lstStyle/>
          <a:p>
            <a:r>
              <a:rPr lang="en-US" dirty="0"/>
              <a:t>Click to edit Master title style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page slide">
    <p:spTree>
      <p:nvGrpSpPr>
        <p:cNvPr id="1" name=""/>
        <p:cNvGrpSpPr/>
        <p:nvPr/>
      </p:nvGrpSpPr>
      <p:grpSpPr>
        <a:xfrm>
          <a:off x="0" y="0"/>
          <a:ext cx="0" cy="0"/>
          <a:chOff x="0" y="0"/>
          <a:chExt cx="0" cy="0"/>
        </a:xfrm>
      </p:grpSpPr>
      <p:pic>
        <p:nvPicPr>
          <p:cNvPr id="5" name="Picture 14" descr="bar2"/>
          <p:cNvPicPr>
            <a:picLocks noChangeAspect="1" noChangeArrowheads="1"/>
          </p:cNvPicPr>
          <p:nvPr userDrawn="1"/>
        </p:nvPicPr>
        <p:blipFill>
          <a:blip r:embed="rId2" cstate="print"/>
          <a:srcRect/>
          <a:stretch>
            <a:fillRect/>
          </a:stretch>
        </p:blipFill>
        <p:spPr bwMode="auto">
          <a:xfrm>
            <a:off x="0" y="1295400"/>
            <a:ext cx="9144000" cy="800100"/>
          </a:xfrm>
          <a:prstGeom prst="rect">
            <a:avLst/>
          </a:prstGeom>
          <a:noFill/>
          <a:ln w="9525">
            <a:noFill/>
            <a:miter lim="800000"/>
            <a:headEnd/>
            <a:tailEnd/>
          </a:ln>
        </p:spPr>
      </p:pic>
      <p:sp>
        <p:nvSpPr>
          <p:cNvPr id="10" name="Text Placeholder 9"/>
          <p:cNvSpPr>
            <a:spLocks noGrp="1"/>
          </p:cNvSpPr>
          <p:nvPr>
            <p:ph type="body" sz="quarter" idx="11"/>
          </p:nvPr>
        </p:nvSpPr>
        <p:spPr>
          <a:xfrm>
            <a:off x="704850" y="3448050"/>
            <a:ext cx="7696200" cy="800100"/>
          </a:xfrm>
          <a:prstGeom prst="rect">
            <a:avLst/>
          </a:prstGeom>
        </p:spPr>
        <p:txBody>
          <a:bodyPr/>
          <a:lstStyle>
            <a:lvl1pPr algn="ctr">
              <a:buNone/>
              <a:defRPr>
                <a:solidFill>
                  <a:srgbClr val="333399"/>
                </a:solidFill>
                <a:latin typeface="Arial" pitchFamily="34" charset="0"/>
                <a:cs typeface="Arial" pitchFamily="34" charset="0"/>
              </a:defRPr>
            </a:lvl1pPr>
            <a:lvl2pPr algn="ctr">
              <a:buNone/>
              <a:defRPr sz="3200" b="1" i="1">
                <a:solidFill>
                  <a:srgbClr val="333399"/>
                </a:solidFill>
                <a:latin typeface="Arial" pitchFamily="34" charset="0"/>
                <a:cs typeface="Arial" pitchFamily="34" charset="0"/>
              </a:defRPr>
            </a:lvl2pPr>
          </a:lstStyle>
          <a:p>
            <a:pPr lvl="0"/>
            <a:r>
              <a:rPr lang="en-US"/>
              <a:t>Click to edit Master text styles</a:t>
            </a:r>
          </a:p>
          <a:p>
            <a:pPr lvl="1"/>
            <a:r>
              <a:rPr lang="en-US"/>
              <a:t>Second level</a:t>
            </a:r>
          </a:p>
          <a:p>
            <a:pPr lvl="2"/>
            <a:r>
              <a:rPr lang="en-US"/>
              <a:t>Third level</a:t>
            </a:r>
          </a:p>
        </p:txBody>
      </p:sp>
      <p:sp>
        <p:nvSpPr>
          <p:cNvPr id="12" name="Text Placeholder 11"/>
          <p:cNvSpPr>
            <a:spLocks noGrp="1"/>
          </p:cNvSpPr>
          <p:nvPr>
            <p:ph type="body" sz="quarter" idx="12"/>
          </p:nvPr>
        </p:nvSpPr>
        <p:spPr>
          <a:xfrm>
            <a:off x="0" y="171450"/>
            <a:ext cx="9144000" cy="1047750"/>
          </a:xfrm>
          <a:prstGeom prst="rect">
            <a:avLst/>
          </a:prstGeom>
        </p:spPr>
        <p:txBody>
          <a:bodyPr/>
          <a:lstStyle>
            <a:lvl1pPr algn="ctr">
              <a:buNone/>
              <a:defRPr>
                <a:solidFill>
                  <a:srgbClr val="333399"/>
                </a:solidFill>
                <a:latin typeface="Arial" pitchFamily="34" charset="0"/>
                <a:cs typeface="Arial" pitchFamily="34" charset="0"/>
              </a:defRPr>
            </a:lvl1pPr>
          </a:lstStyle>
          <a:p>
            <a:pPr lvl="0"/>
            <a:r>
              <a:rPr lang="en-US"/>
              <a:t>Click to edit Master text styles</a:t>
            </a:r>
          </a:p>
        </p:txBody>
      </p:sp>
      <p:sp>
        <p:nvSpPr>
          <p:cNvPr id="14" name="Text Placeholder 13"/>
          <p:cNvSpPr>
            <a:spLocks noGrp="1"/>
          </p:cNvSpPr>
          <p:nvPr>
            <p:ph type="body" sz="quarter" idx="13"/>
          </p:nvPr>
        </p:nvSpPr>
        <p:spPr>
          <a:xfrm>
            <a:off x="723900" y="4324350"/>
            <a:ext cx="7715250" cy="1104900"/>
          </a:xfrm>
          <a:prstGeom prst="rect">
            <a:avLst/>
          </a:prstGeom>
        </p:spPr>
        <p:txBody>
          <a:bodyPr/>
          <a:lstStyle>
            <a:lvl1pPr algn="ctr">
              <a:buNone/>
              <a:defRPr b="1" i="1">
                <a:solidFill>
                  <a:srgbClr val="333399"/>
                </a:solidFill>
                <a:latin typeface="Arial" pitchFamily="34" charset="0"/>
                <a:cs typeface="Arial" pitchFamily="34" charset="0"/>
              </a:defRPr>
            </a:lvl1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eg"/><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9.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105" name="Rectangle 9"/>
          <p:cNvSpPr>
            <a:spLocks noGrp="1" noChangeArrowheads="1"/>
          </p:cNvSpPr>
          <p:nvPr>
            <p:ph type="sldNum" sz="quarter" idx="4"/>
          </p:nvPr>
        </p:nvSpPr>
        <p:spPr bwMode="auto">
          <a:xfrm>
            <a:off x="8077200" y="6172200"/>
            <a:ext cx="6858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000" i="0">
                <a:solidFill>
                  <a:srgbClr val="2B5A9C"/>
                </a:solidFill>
                <a:ea typeface="+mn-ea"/>
                <a:cs typeface="+mn-cs"/>
              </a:defRPr>
            </a:lvl1pPr>
          </a:lstStyle>
          <a:p>
            <a:pPr>
              <a:defRPr/>
            </a:pPr>
            <a:fld id="{BB5B7379-1911-794A-8B8B-1AFA746B1D9E}" type="slidenum">
              <a:rPr lang="en-US"/>
              <a:pPr>
                <a:defRPr/>
              </a:pPr>
              <a:t>‹#›</a:t>
            </a:fld>
            <a:endParaRPr lang="en-US"/>
          </a:p>
        </p:txBody>
      </p:sp>
      <p:pic>
        <p:nvPicPr>
          <p:cNvPr id="1027" name="Picture 11" descr="PPT footer"/>
          <p:cNvPicPr>
            <a:picLocks noChangeAspect="1" noChangeArrowheads="1"/>
          </p:cNvPicPr>
          <p:nvPr/>
        </p:nvPicPr>
        <p:blipFill>
          <a:blip r:embed="rId10" cstate="print"/>
          <a:srcRect/>
          <a:stretch>
            <a:fillRect/>
          </a:stretch>
        </p:blipFill>
        <p:spPr bwMode="auto">
          <a:xfrm>
            <a:off x="0" y="6583363"/>
            <a:ext cx="9144000" cy="274637"/>
          </a:xfrm>
          <a:prstGeom prst="rect">
            <a:avLst/>
          </a:prstGeom>
          <a:noFill/>
          <a:ln w="9525">
            <a:noFill/>
            <a:miter lim="800000"/>
            <a:headEnd/>
            <a:tailEnd/>
          </a:ln>
        </p:spPr>
      </p:pic>
      <p:pic>
        <p:nvPicPr>
          <p:cNvPr id="1028" name="Picture 11" descr="bar1"/>
          <p:cNvPicPr>
            <a:picLocks noChangeAspect="1" noChangeArrowheads="1"/>
          </p:cNvPicPr>
          <p:nvPr/>
        </p:nvPicPr>
        <p:blipFill>
          <a:blip r:embed="rId11" cstate="print"/>
          <a:srcRect/>
          <a:stretch>
            <a:fillRect/>
          </a:stretch>
        </p:blipFill>
        <p:spPr bwMode="auto">
          <a:xfrm>
            <a:off x="0" y="928688"/>
            <a:ext cx="9144000" cy="2381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Lst>
  <p:txStyles>
    <p:titleStyle>
      <a:lvl1pPr algn="l" rtl="0" eaLnBrk="0" fontAlgn="base" hangingPunct="0">
        <a:spcBef>
          <a:spcPct val="0"/>
        </a:spcBef>
        <a:spcAft>
          <a:spcPct val="0"/>
        </a:spcAft>
        <a:defRPr sz="2400" b="1">
          <a:solidFill>
            <a:schemeClr val="accent2"/>
          </a:solidFill>
          <a:latin typeface="Arial" charset="0"/>
          <a:ea typeface="ヒラギノ角ゴ Pro W3" charset="-128"/>
          <a:cs typeface="ヒラギノ角ゴ Pro W3" charset="-128"/>
        </a:defRPr>
      </a:lvl1pPr>
      <a:lvl2pPr algn="l" rtl="0" eaLnBrk="0" fontAlgn="base" hangingPunct="0">
        <a:spcBef>
          <a:spcPct val="0"/>
        </a:spcBef>
        <a:spcAft>
          <a:spcPct val="0"/>
        </a:spcAft>
        <a:defRPr sz="2400" b="1">
          <a:solidFill>
            <a:schemeClr val="accent2"/>
          </a:solidFill>
          <a:latin typeface="Arial" charset="0"/>
          <a:ea typeface="ヒラギノ角ゴ Pro W3" charset="-128"/>
          <a:cs typeface="ヒラギノ角ゴ Pro W3" charset="-128"/>
        </a:defRPr>
      </a:lvl2pPr>
      <a:lvl3pPr algn="l" rtl="0" eaLnBrk="0" fontAlgn="base" hangingPunct="0">
        <a:spcBef>
          <a:spcPct val="0"/>
        </a:spcBef>
        <a:spcAft>
          <a:spcPct val="0"/>
        </a:spcAft>
        <a:defRPr sz="2400" b="1">
          <a:solidFill>
            <a:schemeClr val="accent2"/>
          </a:solidFill>
          <a:latin typeface="Arial" charset="0"/>
          <a:ea typeface="ヒラギノ角ゴ Pro W3" charset="-128"/>
          <a:cs typeface="ヒラギノ角ゴ Pro W3" charset="-128"/>
        </a:defRPr>
      </a:lvl3pPr>
      <a:lvl4pPr algn="l" rtl="0" eaLnBrk="0" fontAlgn="base" hangingPunct="0">
        <a:spcBef>
          <a:spcPct val="0"/>
        </a:spcBef>
        <a:spcAft>
          <a:spcPct val="0"/>
        </a:spcAft>
        <a:defRPr sz="2400" b="1">
          <a:solidFill>
            <a:schemeClr val="accent2"/>
          </a:solidFill>
          <a:latin typeface="Arial" charset="0"/>
          <a:ea typeface="ヒラギノ角ゴ Pro W3" charset="-128"/>
          <a:cs typeface="ヒラギノ角ゴ Pro W3" charset="-128"/>
        </a:defRPr>
      </a:lvl4pPr>
      <a:lvl5pPr algn="l" rtl="0" eaLnBrk="0" fontAlgn="base" hangingPunct="0">
        <a:spcBef>
          <a:spcPct val="0"/>
        </a:spcBef>
        <a:spcAft>
          <a:spcPct val="0"/>
        </a:spcAft>
        <a:defRPr sz="2400" b="1">
          <a:solidFill>
            <a:schemeClr val="accent2"/>
          </a:solidFill>
          <a:latin typeface="Arial" charset="0"/>
          <a:ea typeface="ヒラギノ角ゴ Pro W3" charset="-128"/>
          <a:cs typeface="ヒラギノ角ゴ Pro W3" charset="-128"/>
        </a:defRPr>
      </a:lvl5pPr>
      <a:lvl6pPr marL="457200" algn="l" rtl="0" fontAlgn="base">
        <a:spcBef>
          <a:spcPct val="0"/>
        </a:spcBef>
        <a:spcAft>
          <a:spcPct val="0"/>
        </a:spcAft>
        <a:defRPr sz="2800" b="1">
          <a:solidFill>
            <a:schemeClr val="accent2"/>
          </a:solidFill>
          <a:latin typeface="Verdana" pitchFamily="34" charset="0"/>
        </a:defRPr>
      </a:lvl6pPr>
      <a:lvl7pPr marL="914400" algn="l" rtl="0" fontAlgn="base">
        <a:spcBef>
          <a:spcPct val="0"/>
        </a:spcBef>
        <a:spcAft>
          <a:spcPct val="0"/>
        </a:spcAft>
        <a:defRPr sz="2800" b="1">
          <a:solidFill>
            <a:schemeClr val="accent2"/>
          </a:solidFill>
          <a:latin typeface="Verdana" pitchFamily="34" charset="0"/>
        </a:defRPr>
      </a:lvl7pPr>
      <a:lvl8pPr marL="1371600" algn="l" rtl="0" fontAlgn="base">
        <a:spcBef>
          <a:spcPct val="0"/>
        </a:spcBef>
        <a:spcAft>
          <a:spcPct val="0"/>
        </a:spcAft>
        <a:defRPr sz="2800" b="1">
          <a:solidFill>
            <a:schemeClr val="accent2"/>
          </a:solidFill>
          <a:latin typeface="Verdana" pitchFamily="34" charset="0"/>
        </a:defRPr>
      </a:lvl8pPr>
      <a:lvl9pPr marL="1828800" algn="l" rtl="0" fontAlgn="base">
        <a:spcBef>
          <a:spcPct val="0"/>
        </a:spcBef>
        <a:spcAft>
          <a:spcPct val="0"/>
        </a:spcAft>
        <a:defRPr sz="2800" b="1">
          <a:solidFill>
            <a:schemeClr val="accent2"/>
          </a:solidFill>
          <a:latin typeface="Verdana" pitchFamily="34" charset="0"/>
        </a:defRPr>
      </a:lvl9pPr>
    </p:titleStyle>
    <p:bodyStyle>
      <a:lvl1pPr marL="282575" indent="-282575" algn="l" rtl="0" eaLnBrk="0" fontAlgn="base" hangingPunct="0">
        <a:spcBef>
          <a:spcPct val="100000"/>
        </a:spcBef>
        <a:spcAft>
          <a:spcPct val="0"/>
        </a:spcAft>
        <a:buClr>
          <a:srgbClr val="2B5A9C"/>
        </a:buClr>
        <a:buFont typeface="Times" charset="0"/>
        <a:buChar char="•"/>
        <a:defRPr sz="2200">
          <a:solidFill>
            <a:schemeClr val="accent2"/>
          </a:solidFill>
          <a:latin typeface="+mn-lt"/>
          <a:ea typeface="ヒラギノ角ゴ Pro W3" charset="-128"/>
          <a:cs typeface="ヒラギノ角ゴ Pro W3" charset="-128"/>
        </a:defRPr>
      </a:lvl1pPr>
      <a:lvl2pPr marL="742950" indent="-285750" algn="l" rtl="0" eaLnBrk="0" fontAlgn="base" hangingPunct="0">
        <a:spcBef>
          <a:spcPct val="20000"/>
        </a:spcBef>
        <a:spcAft>
          <a:spcPct val="0"/>
        </a:spcAft>
        <a:buClr>
          <a:srgbClr val="2B5A9C"/>
        </a:buClr>
        <a:buFont typeface="Times" charset="0"/>
        <a:buChar char="•"/>
        <a:defRPr sz="2000">
          <a:solidFill>
            <a:schemeClr val="accent2"/>
          </a:solidFill>
          <a:latin typeface="+mn-lt"/>
          <a:ea typeface="ヒラギノ角ゴ Pro W3" charset="-128"/>
        </a:defRPr>
      </a:lvl2pPr>
      <a:lvl3pPr marL="1143000" indent="-228600" algn="l" rtl="0" eaLnBrk="0" fontAlgn="base" hangingPunct="0">
        <a:spcBef>
          <a:spcPct val="20000"/>
        </a:spcBef>
        <a:spcAft>
          <a:spcPct val="0"/>
        </a:spcAft>
        <a:buClr>
          <a:srgbClr val="2B5A9C"/>
        </a:buClr>
        <a:buSzPct val="50000"/>
        <a:buFont typeface="Times" charset="0"/>
        <a:buChar char="•"/>
        <a:defRPr sz="1600">
          <a:solidFill>
            <a:schemeClr val="accent2"/>
          </a:solidFill>
          <a:latin typeface="+mn-lt"/>
          <a:ea typeface="ヒラギノ角ゴ Pro W3" charset="-128"/>
        </a:defRPr>
      </a:lvl3pPr>
      <a:lvl4pPr marL="1600200" indent="-228600" algn="l" rtl="0" eaLnBrk="0" fontAlgn="base" hangingPunct="0">
        <a:spcBef>
          <a:spcPct val="20000"/>
        </a:spcBef>
        <a:spcAft>
          <a:spcPct val="0"/>
        </a:spcAft>
        <a:buClr>
          <a:srgbClr val="2B5A9C"/>
        </a:buClr>
        <a:buSzPct val="55000"/>
        <a:buFont typeface="Times" charset="0"/>
        <a:buChar char="•"/>
        <a:defRPr sz="1400" i="1">
          <a:solidFill>
            <a:schemeClr val="accent2"/>
          </a:solidFill>
          <a:latin typeface="+mn-lt"/>
          <a:ea typeface="ヒラギノ角ゴ Pro W3" charset="-128"/>
        </a:defRPr>
      </a:lvl4pPr>
      <a:lvl5pPr marL="2057400" indent="-228600" algn="l" rtl="0" eaLnBrk="0" fontAlgn="base" hangingPunct="0">
        <a:spcBef>
          <a:spcPct val="20000"/>
        </a:spcBef>
        <a:spcAft>
          <a:spcPct val="0"/>
        </a:spcAft>
        <a:buClr>
          <a:srgbClr val="2B5A9C"/>
        </a:buClr>
        <a:buSzPct val="50000"/>
        <a:buFont typeface="Times" charset="0"/>
        <a:buChar char="•"/>
        <a:defRPr sz="1400" i="1">
          <a:solidFill>
            <a:schemeClr val="accent2"/>
          </a:solidFill>
          <a:latin typeface="+mn-lt"/>
          <a:ea typeface="ヒラギノ角ゴ Pro W3" charset="-128"/>
        </a:defRPr>
      </a:lvl5pPr>
      <a:lvl6pPr marL="2514600" indent="-228600" algn="l" rtl="0" fontAlgn="base">
        <a:spcBef>
          <a:spcPct val="20000"/>
        </a:spcBef>
        <a:spcAft>
          <a:spcPct val="0"/>
        </a:spcAft>
        <a:buClr>
          <a:srgbClr val="2B5A9C"/>
        </a:buClr>
        <a:buSzPct val="50000"/>
        <a:buFont typeface="Times" pitchFamily="18" charset="0"/>
        <a:buChar char="•"/>
        <a:defRPr sz="1400" i="1">
          <a:solidFill>
            <a:schemeClr val="accent2"/>
          </a:solidFill>
          <a:latin typeface="+mn-lt"/>
        </a:defRPr>
      </a:lvl6pPr>
      <a:lvl7pPr marL="2971800" indent="-228600" algn="l" rtl="0" fontAlgn="base">
        <a:spcBef>
          <a:spcPct val="20000"/>
        </a:spcBef>
        <a:spcAft>
          <a:spcPct val="0"/>
        </a:spcAft>
        <a:buClr>
          <a:srgbClr val="2B5A9C"/>
        </a:buClr>
        <a:buSzPct val="50000"/>
        <a:buFont typeface="Times" pitchFamily="18" charset="0"/>
        <a:buChar char="•"/>
        <a:defRPr sz="1400" i="1">
          <a:solidFill>
            <a:schemeClr val="accent2"/>
          </a:solidFill>
          <a:latin typeface="+mn-lt"/>
        </a:defRPr>
      </a:lvl7pPr>
      <a:lvl8pPr marL="3429000" indent="-228600" algn="l" rtl="0" fontAlgn="base">
        <a:spcBef>
          <a:spcPct val="20000"/>
        </a:spcBef>
        <a:spcAft>
          <a:spcPct val="0"/>
        </a:spcAft>
        <a:buClr>
          <a:srgbClr val="2B5A9C"/>
        </a:buClr>
        <a:buSzPct val="50000"/>
        <a:buFont typeface="Times" pitchFamily="18" charset="0"/>
        <a:buChar char="•"/>
        <a:defRPr sz="1400" i="1">
          <a:solidFill>
            <a:schemeClr val="accent2"/>
          </a:solidFill>
          <a:latin typeface="+mn-lt"/>
        </a:defRPr>
      </a:lvl8pPr>
      <a:lvl9pPr marL="3886200" indent="-228600" algn="l" rtl="0" fontAlgn="base">
        <a:spcBef>
          <a:spcPct val="20000"/>
        </a:spcBef>
        <a:spcAft>
          <a:spcPct val="0"/>
        </a:spcAft>
        <a:buClr>
          <a:srgbClr val="2B5A9C"/>
        </a:buClr>
        <a:buSzPct val="50000"/>
        <a:buFont typeface="Times" pitchFamily="18" charset="0"/>
        <a:buChar char="•"/>
        <a:defRPr sz="1400" i="1">
          <a:solidFill>
            <a:schemeClr val="accent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242" name="Picture 14" descr="bar2"/>
          <p:cNvPicPr>
            <a:picLocks noChangeAspect="1" noChangeArrowheads="1"/>
          </p:cNvPicPr>
          <p:nvPr/>
        </p:nvPicPr>
        <p:blipFill>
          <a:blip r:embed="rId3" cstate="print"/>
          <a:srcRect/>
          <a:stretch>
            <a:fillRect/>
          </a:stretch>
        </p:blipFill>
        <p:spPr bwMode="auto">
          <a:xfrm>
            <a:off x="0" y="1295400"/>
            <a:ext cx="9144000" cy="800100"/>
          </a:xfrm>
          <a:prstGeom prst="rect">
            <a:avLst/>
          </a:prstGeom>
          <a:noFill/>
          <a:ln w="9525">
            <a:noFill/>
            <a:miter lim="800000"/>
            <a:headEnd/>
            <a:tailEnd/>
          </a:ln>
        </p:spPr>
      </p:pic>
      <p:pic>
        <p:nvPicPr>
          <p:cNvPr id="10243" name="Picture 11" descr="PPT footer"/>
          <p:cNvPicPr>
            <a:picLocks noChangeAspect="1" noChangeArrowheads="1"/>
          </p:cNvPicPr>
          <p:nvPr/>
        </p:nvPicPr>
        <p:blipFill>
          <a:blip r:embed="rId4" cstate="print"/>
          <a:srcRect/>
          <a:stretch>
            <a:fillRect/>
          </a:stretch>
        </p:blipFill>
        <p:spPr bwMode="auto">
          <a:xfrm>
            <a:off x="0" y="6583363"/>
            <a:ext cx="9144000" cy="27463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63" r:id="rId1"/>
  </p:sldLayoutIdLst>
  <p:txStyles>
    <p:titleStyle>
      <a:lvl1pPr algn="ctr" rtl="0" fontAlgn="base">
        <a:spcBef>
          <a:spcPct val="0"/>
        </a:spcBef>
        <a:spcAft>
          <a:spcPct val="0"/>
        </a:spcAft>
        <a:defRPr sz="4400" kern="1200">
          <a:solidFill>
            <a:schemeClr val="tx1"/>
          </a:solidFill>
          <a:latin typeface="+mj-lt"/>
          <a:ea typeface="ヒラギノ角ゴ Pro W3" charset="-128"/>
          <a:cs typeface="ヒラギノ角ゴ Pro W3" charset="-128"/>
        </a:defRPr>
      </a:lvl1pPr>
      <a:lvl2pPr algn="ctr" rtl="0" fontAlgn="base">
        <a:spcBef>
          <a:spcPct val="0"/>
        </a:spcBef>
        <a:spcAft>
          <a:spcPct val="0"/>
        </a:spcAft>
        <a:defRPr sz="4400">
          <a:solidFill>
            <a:schemeClr val="tx1"/>
          </a:solidFill>
          <a:latin typeface="Calibri" charset="0"/>
          <a:ea typeface="ヒラギノ角ゴ Pro W3" charset="-128"/>
          <a:cs typeface="ヒラギノ角ゴ Pro W3" charset="-128"/>
        </a:defRPr>
      </a:lvl2pPr>
      <a:lvl3pPr algn="ctr" rtl="0" fontAlgn="base">
        <a:spcBef>
          <a:spcPct val="0"/>
        </a:spcBef>
        <a:spcAft>
          <a:spcPct val="0"/>
        </a:spcAft>
        <a:defRPr sz="4400">
          <a:solidFill>
            <a:schemeClr val="tx1"/>
          </a:solidFill>
          <a:latin typeface="Calibri" charset="0"/>
          <a:ea typeface="ヒラギノ角ゴ Pro W3" charset="-128"/>
          <a:cs typeface="ヒラギノ角ゴ Pro W3" charset="-128"/>
        </a:defRPr>
      </a:lvl3pPr>
      <a:lvl4pPr algn="ctr" rtl="0" fontAlgn="base">
        <a:spcBef>
          <a:spcPct val="0"/>
        </a:spcBef>
        <a:spcAft>
          <a:spcPct val="0"/>
        </a:spcAft>
        <a:defRPr sz="4400">
          <a:solidFill>
            <a:schemeClr val="tx1"/>
          </a:solidFill>
          <a:latin typeface="Calibri" charset="0"/>
          <a:ea typeface="ヒラギノ角ゴ Pro W3" charset="-128"/>
          <a:cs typeface="ヒラギノ角ゴ Pro W3" charset="-128"/>
        </a:defRPr>
      </a:lvl4pPr>
      <a:lvl5pPr algn="ctr" rtl="0" fontAlgn="base">
        <a:spcBef>
          <a:spcPct val="0"/>
        </a:spcBef>
        <a:spcAft>
          <a:spcPct val="0"/>
        </a:spcAft>
        <a:defRPr sz="4400">
          <a:solidFill>
            <a:schemeClr val="tx1"/>
          </a:solidFill>
          <a:latin typeface="Calibri" charset="0"/>
          <a:ea typeface="ヒラギノ角ゴ Pro W3" charset="-128"/>
          <a:cs typeface="ヒラギノ角ゴ Pro W3" charset="-128"/>
        </a:defRPr>
      </a:lvl5pPr>
      <a:lvl6pPr marL="457200" algn="ctr" rtl="0" fontAlgn="base">
        <a:spcBef>
          <a:spcPct val="0"/>
        </a:spcBef>
        <a:spcAft>
          <a:spcPct val="0"/>
        </a:spcAft>
        <a:defRPr sz="4400">
          <a:solidFill>
            <a:schemeClr val="tx1"/>
          </a:solidFill>
          <a:latin typeface="Calibri" charset="0"/>
          <a:ea typeface="ヒラギノ角ゴ Pro W3" charset="-128"/>
          <a:cs typeface="ヒラギノ角ゴ Pro W3" charset="-128"/>
        </a:defRPr>
      </a:lvl6pPr>
      <a:lvl7pPr marL="914400" algn="ctr" rtl="0" fontAlgn="base">
        <a:spcBef>
          <a:spcPct val="0"/>
        </a:spcBef>
        <a:spcAft>
          <a:spcPct val="0"/>
        </a:spcAft>
        <a:defRPr sz="4400">
          <a:solidFill>
            <a:schemeClr val="tx1"/>
          </a:solidFill>
          <a:latin typeface="Calibri" charset="0"/>
          <a:ea typeface="ヒラギノ角ゴ Pro W3" charset="-128"/>
          <a:cs typeface="ヒラギノ角ゴ Pro W3" charset="-128"/>
        </a:defRPr>
      </a:lvl7pPr>
      <a:lvl8pPr marL="1371600" algn="ctr" rtl="0" fontAlgn="base">
        <a:spcBef>
          <a:spcPct val="0"/>
        </a:spcBef>
        <a:spcAft>
          <a:spcPct val="0"/>
        </a:spcAft>
        <a:defRPr sz="4400">
          <a:solidFill>
            <a:schemeClr val="tx1"/>
          </a:solidFill>
          <a:latin typeface="Calibri" charset="0"/>
          <a:ea typeface="ヒラギノ角ゴ Pro W3" charset="-128"/>
          <a:cs typeface="ヒラギノ角ゴ Pro W3" charset="-128"/>
        </a:defRPr>
      </a:lvl8pPr>
      <a:lvl9pPr marL="1828800" algn="ctr" rtl="0" fontAlgn="base">
        <a:spcBef>
          <a:spcPct val="0"/>
        </a:spcBef>
        <a:spcAft>
          <a:spcPct val="0"/>
        </a:spcAft>
        <a:defRPr sz="4400">
          <a:solidFill>
            <a:schemeClr val="tx1"/>
          </a:solidFill>
          <a:latin typeface="Calibri" charset="0"/>
          <a:ea typeface="ヒラギノ角ゴ Pro W3" charset="-128"/>
          <a:cs typeface="ヒラギノ角ゴ Pro W3" charset="-128"/>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ヒラギノ角ゴ Pro W3" charset="-128"/>
          <a:cs typeface="ヒラギノ角ゴ Pro W3" charset="-128"/>
        </a:defRPr>
      </a:lvl1pPr>
      <a:lvl2pPr marL="742950" indent="-285750" algn="l" rtl="0" fontAlgn="base">
        <a:spcBef>
          <a:spcPct val="20000"/>
        </a:spcBef>
        <a:spcAft>
          <a:spcPct val="0"/>
        </a:spcAft>
        <a:buFont typeface="Arial" charset="0"/>
        <a:buChar char="–"/>
        <a:defRPr sz="2800" kern="1200">
          <a:solidFill>
            <a:schemeClr val="tx1"/>
          </a:solidFill>
          <a:latin typeface="+mn-lt"/>
          <a:ea typeface="ヒラギノ角ゴ Pro W3" charset="-128"/>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ヒラギノ角ゴ Pro W3" charset="-128"/>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ヒラギノ角ゴ Pro W3" charset="-128"/>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ヒラギノ角ゴ Pro W3"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Placeholder 3"/>
          <p:cNvSpPr>
            <a:spLocks noGrp="1"/>
          </p:cNvSpPr>
          <p:nvPr>
            <p:ph type="body" sz="quarter" idx="11"/>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Arial" charset="0"/>
                <a:ea typeface="Arial" charset="0"/>
                <a:cs typeface="Arial" charset="0"/>
              </a:rPr>
              <a:t>Unit 3, Lesson 10</a:t>
            </a:r>
          </a:p>
        </p:txBody>
      </p:sp>
      <p:sp>
        <p:nvSpPr>
          <p:cNvPr id="14339" name="Text Placeholder 4"/>
          <p:cNvSpPr>
            <a:spLocks noGrp="1"/>
          </p:cNvSpPr>
          <p:nvPr>
            <p:ph type="body" sz="quarter" idx="12"/>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Arial" charset="0"/>
                <a:ea typeface="Arial" charset="0"/>
                <a:cs typeface="Arial" charset="0"/>
              </a:rPr>
              <a:t>AOHS</a:t>
            </a:r>
          </a:p>
          <a:p>
            <a:r>
              <a:rPr lang="en-US" dirty="0">
                <a:latin typeface="Arial" charset="0"/>
                <a:ea typeface="Arial" charset="0"/>
                <a:cs typeface="Arial" charset="0"/>
              </a:rPr>
              <a:t>Health Careers Exploration</a:t>
            </a:r>
          </a:p>
        </p:txBody>
      </p:sp>
      <p:sp>
        <p:nvSpPr>
          <p:cNvPr id="14340" name="Text Placeholder 5"/>
          <p:cNvSpPr>
            <a:spLocks noGrp="1"/>
          </p:cNvSpPr>
          <p:nvPr>
            <p:ph type="body" sz="quarter" idx="13"/>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dirty="0">
                <a:latin typeface="Arial" charset="0"/>
                <a:ea typeface="Arial" charset="0"/>
                <a:cs typeface="Arial" charset="0"/>
              </a:rPr>
              <a:t>Infection Control in a Hospital</a:t>
            </a:r>
          </a:p>
        </p:txBody>
      </p:sp>
      <p:sp>
        <p:nvSpPr>
          <p:cNvPr id="3" name="Rectangle 2"/>
          <p:cNvSpPr/>
          <p:nvPr/>
        </p:nvSpPr>
        <p:spPr>
          <a:xfrm>
            <a:off x="0" y="6654867"/>
            <a:ext cx="2422458" cy="203133"/>
          </a:xfrm>
          <a:prstGeom prst="rect">
            <a:avLst/>
          </a:prstGeom>
        </p:spPr>
        <p:txBody>
          <a:bodyPr wrap="none">
            <a:spAutoFit/>
          </a:bodyPr>
          <a:lstStyle/>
          <a:p>
            <a:pPr lvl="0">
              <a:lnSpc>
                <a:spcPct val="90000"/>
              </a:lnSpc>
              <a:spcBef>
                <a:spcPct val="20000"/>
              </a:spcBef>
              <a:buClr>
                <a:srgbClr val="2B5A9C"/>
              </a:buClr>
              <a:buSzPct val="60000"/>
            </a:pPr>
            <a:r>
              <a:rPr lang="en-US" sz="800" dirty="0">
                <a:solidFill>
                  <a:prstClr val="black"/>
                </a:solidFill>
                <a:ea typeface="ＭＳ Ｐゴシック" charset="-128"/>
                <a:cs typeface="+mn-cs"/>
              </a:rPr>
              <a:t>Copyright © 2012‒2015 NAF. All rights reserved.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2800" dirty="0"/>
              <a:t>Hand washing is the most important basic technique in breaking the chain of infection</a:t>
            </a:r>
          </a:p>
        </p:txBody>
      </p:sp>
      <p:sp>
        <p:nvSpPr>
          <p:cNvPr id="3" name="Text Placeholder 2"/>
          <p:cNvSpPr>
            <a:spLocks noGrp="1"/>
          </p:cNvSpPr>
          <p:nvPr>
            <p:ph type="body" sz="quarter" idx="10"/>
          </p:nvPr>
        </p:nvSpPr>
        <p:spPr>
          <a:xfrm>
            <a:off x="242890" y="1412875"/>
            <a:ext cx="5360118" cy="5072592"/>
          </a:xfrm>
        </p:spPr>
        <p:txBody>
          <a:bodyPr/>
          <a:lstStyle/>
          <a:p>
            <a:pPr marL="457200" lvl="1" indent="-406400">
              <a:spcBef>
                <a:spcPts val="1800"/>
              </a:spcBef>
            </a:pPr>
            <a:r>
              <a:rPr lang="en-US" sz="2400" dirty="0"/>
              <a:t>Before and after every  patient contact</a:t>
            </a:r>
          </a:p>
          <a:p>
            <a:pPr marL="457200" lvl="1" indent="-406400">
              <a:spcBef>
                <a:spcPts val="1800"/>
              </a:spcBef>
            </a:pPr>
            <a:r>
              <a:rPr lang="en-US" sz="2400" dirty="0"/>
              <a:t>When arriving and before leaving the hospital</a:t>
            </a:r>
          </a:p>
          <a:p>
            <a:pPr marL="457200" lvl="1" indent="-406400">
              <a:spcBef>
                <a:spcPts val="1800"/>
              </a:spcBef>
            </a:pPr>
            <a:r>
              <a:rPr lang="en-US" sz="2400" dirty="0"/>
              <a:t>Before applying and after removing gloves</a:t>
            </a:r>
          </a:p>
          <a:p>
            <a:pPr marL="457200" lvl="1" indent="-406400">
              <a:spcBef>
                <a:spcPts val="1800"/>
              </a:spcBef>
            </a:pPr>
            <a:r>
              <a:rPr lang="en-US" sz="2400" dirty="0"/>
              <a:t>After any contact with a  soiled item</a:t>
            </a:r>
          </a:p>
          <a:p>
            <a:pPr marL="457200" lvl="1" indent="-406400">
              <a:spcBef>
                <a:spcPts val="1800"/>
              </a:spcBef>
            </a:pPr>
            <a:r>
              <a:rPr lang="en-US" sz="2400" dirty="0"/>
              <a:t>Any time gloves are torn or removed</a:t>
            </a:r>
          </a:p>
        </p:txBody>
      </p:sp>
      <p:pic>
        <p:nvPicPr>
          <p:cNvPr id="7" name="Picture 6" descr="160_F_32567276_0Z1vMJnInhBKry7VTVf3Rtvhbz9hSEZJ.jpg"/>
          <p:cNvPicPr>
            <a:picLocks noChangeAspect="1"/>
          </p:cNvPicPr>
          <p:nvPr/>
        </p:nvPicPr>
        <p:blipFill>
          <a:blip r:embed="rId3" cstate="print"/>
          <a:stretch>
            <a:fillRect/>
          </a:stretch>
        </p:blipFill>
        <p:spPr>
          <a:xfrm>
            <a:off x="5603818" y="1300585"/>
            <a:ext cx="3116849" cy="2084393"/>
          </a:xfrm>
          <a:prstGeom prst="rect">
            <a:avLst/>
          </a:prstGeom>
        </p:spPr>
      </p:pic>
      <p:pic>
        <p:nvPicPr>
          <p:cNvPr id="8" name="Picture 7" descr="160_F_29962687_cA55FoFW4Owmxmmd68QdDnfhALWy1xdU.jpg"/>
          <p:cNvPicPr>
            <a:picLocks noChangeAspect="1"/>
          </p:cNvPicPr>
          <p:nvPr/>
        </p:nvPicPr>
        <p:blipFill>
          <a:blip r:embed="rId4" cstate="print"/>
          <a:stretch>
            <a:fillRect/>
          </a:stretch>
        </p:blipFill>
        <p:spPr>
          <a:xfrm>
            <a:off x="5583662" y="3712416"/>
            <a:ext cx="3177320" cy="2052134"/>
          </a:xfrm>
          <a:prstGeom prst="rect">
            <a:avLst/>
          </a:prstGeom>
        </p:spPr>
      </p:pic>
      <p:pic>
        <p:nvPicPr>
          <p:cNvPr id="6" name="Picture 5" descr="Fotolia_32567276_S.jpg"/>
          <p:cNvPicPr>
            <a:picLocks noChangeAspect="1"/>
          </p:cNvPicPr>
          <p:nvPr/>
        </p:nvPicPr>
        <p:blipFill>
          <a:blip r:embed="rId5" cstate="print"/>
          <a:stretch>
            <a:fillRect/>
          </a:stretch>
        </p:blipFill>
        <p:spPr>
          <a:xfrm>
            <a:off x="5533571" y="1266405"/>
            <a:ext cx="3294435" cy="2198880"/>
          </a:xfrm>
          <a:prstGeom prst="rect">
            <a:avLst/>
          </a:prstGeom>
        </p:spPr>
      </p:pic>
      <p:pic>
        <p:nvPicPr>
          <p:cNvPr id="9" name="Picture 8" descr="Fotolia_29962687_S.jpg"/>
          <p:cNvPicPr>
            <a:picLocks noChangeAspect="1"/>
          </p:cNvPicPr>
          <p:nvPr/>
        </p:nvPicPr>
        <p:blipFill>
          <a:blip r:embed="rId6" cstate="print"/>
          <a:stretch>
            <a:fillRect/>
          </a:stretch>
        </p:blipFill>
        <p:spPr>
          <a:xfrm>
            <a:off x="5533571" y="3670405"/>
            <a:ext cx="3298193" cy="2207881"/>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0" y="57694"/>
            <a:ext cx="8574087" cy="784225"/>
          </a:xfrm>
        </p:spPr>
        <p:txBody>
          <a:bodyPr/>
          <a:lstStyle/>
          <a:p>
            <a:r>
              <a:rPr lang="en-US" dirty="0"/>
              <a:t>How could Mario have broken the chain              of infection</a:t>
            </a:r>
            <a:r>
              <a:rPr lang="en-US" sz="2400" dirty="0"/>
              <a:t>? </a:t>
            </a:r>
          </a:p>
        </p:txBody>
      </p:sp>
      <p:graphicFrame>
        <p:nvGraphicFramePr>
          <p:cNvPr id="5" name="Diagram 4"/>
          <p:cNvGraphicFramePr/>
          <p:nvPr>
            <p:extLst>
              <p:ext uri="{D42A27DB-BD31-4B8C-83A1-F6EECF244321}">
                <p14:modId xmlns:p14="http://schemas.microsoft.com/office/powerpoint/2010/main" val="2596052185"/>
              </p:ext>
            </p:extLst>
          </p:nvPr>
        </p:nvGraphicFramePr>
        <p:xfrm>
          <a:off x="236483" y="1361149"/>
          <a:ext cx="5971845" cy="39675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 Placeholder 6"/>
          <p:cNvSpPr>
            <a:spLocks noGrp="1"/>
          </p:cNvSpPr>
          <p:nvPr>
            <p:ph type="body" sz="quarter" idx="13"/>
          </p:nvPr>
        </p:nvSpPr>
        <p:spPr>
          <a:xfrm>
            <a:off x="5533698" y="4461643"/>
            <a:ext cx="3473822" cy="2017987"/>
          </a:xfrm>
        </p:spPr>
        <p:txBody>
          <a:bodyPr/>
          <a:lstStyle/>
          <a:p>
            <a:r>
              <a:rPr lang="en-US" dirty="0"/>
              <a:t>As you listen to the scenario about this chain of infection, complete the boxes in this diagram. Then identify two places where Mario, the nurse, could have broken the chain of infection.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782050" cy="868680"/>
          </a:xfrm>
        </p:spPr>
        <p:txBody>
          <a:bodyPr/>
          <a:lstStyle/>
          <a:p>
            <a:r>
              <a:rPr lang="en-US" sz="2800" dirty="0"/>
              <a:t>Breaking the chain of infection in hospitals protects patients and workers</a:t>
            </a:r>
          </a:p>
        </p:txBody>
      </p:sp>
      <p:sp>
        <p:nvSpPr>
          <p:cNvPr id="3" name="Text Placeholder 2"/>
          <p:cNvSpPr>
            <a:spLocks noGrp="1"/>
          </p:cNvSpPr>
          <p:nvPr>
            <p:ph type="body" sz="quarter" idx="13"/>
          </p:nvPr>
        </p:nvSpPr>
        <p:spPr/>
        <p:txBody>
          <a:bodyPr/>
          <a:lstStyle/>
          <a:p>
            <a:r>
              <a:rPr lang="en-US" dirty="0"/>
              <a:t>Why do you think that nurses play such an </a:t>
            </a:r>
            <a:r>
              <a:rPr lang="en-US"/>
              <a:t>important role </a:t>
            </a:r>
            <a:r>
              <a:rPr lang="en-US" dirty="0"/>
              <a:t>in breaking the chain of infection?</a:t>
            </a:r>
          </a:p>
        </p:txBody>
      </p:sp>
      <p:sp>
        <p:nvSpPr>
          <p:cNvPr id="4" name="Text Placeholder 3"/>
          <p:cNvSpPr>
            <a:spLocks noGrp="1"/>
          </p:cNvSpPr>
          <p:nvPr>
            <p:ph type="body" sz="quarter" idx="10"/>
          </p:nvPr>
        </p:nvSpPr>
        <p:spPr>
          <a:xfrm>
            <a:off x="344487" y="1412876"/>
            <a:ext cx="5165359" cy="4263530"/>
          </a:xfrm>
        </p:spPr>
        <p:txBody>
          <a:bodyPr/>
          <a:lstStyle/>
          <a:p>
            <a:r>
              <a:rPr lang="en-US" dirty="0"/>
              <a:t>The conditions that allow infection to spread are called the chain of infection.</a:t>
            </a:r>
          </a:p>
          <a:p>
            <a:r>
              <a:rPr lang="en-US" dirty="0"/>
              <a:t>Asepsis techniques break the chain of infection.</a:t>
            </a:r>
          </a:p>
          <a:p>
            <a:r>
              <a:rPr lang="en-US" dirty="0"/>
              <a:t>If any link in the chain is broken, infection will not occur.</a:t>
            </a:r>
          </a:p>
          <a:p>
            <a:endParaRPr lang="en-US" dirty="0"/>
          </a:p>
        </p:txBody>
      </p:sp>
      <p:pic>
        <p:nvPicPr>
          <p:cNvPr id="5" name="Picture 4" descr="160_F_33858329_6l6Eu5nlVWfOLaYnFHDxzYeCdW9aTVuP.jpg"/>
          <p:cNvPicPr>
            <a:picLocks noChangeAspect="1"/>
          </p:cNvPicPr>
          <p:nvPr/>
        </p:nvPicPr>
        <p:blipFill>
          <a:blip r:embed="rId3" cstate="print"/>
          <a:stretch>
            <a:fillRect/>
          </a:stretch>
        </p:blipFill>
        <p:spPr>
          <a:xfrm>
            <a:off x="6108095" y="1400952"/>
            <a:ext cx="2533162" cy="3787905"/>
          </a:xfrm>
          <a:prstGeom prst="rect">
            <a:avLst/>
          </a:prstGeom>
        </p:spPr>
      </p:pic>
      <p:pic>
        <p:nvPicPr>
          <p:cNvPr id="6" name="Picture 5" descr="Fotolia_33858329_S.jpg"/>
          <p:cNvPicPr>
            <a:picLocks noChangeAspect="1"/>
          </p:cNvPicPr>
          <p:nvPr/>
        </p:nvPicPr>
        <p:blipFill>
          <a:blip r:embed="rId4" cstate="print"/>
          <a:stretch>
            <a:fillRect/>
          </a:stretch>
        </p:blipFill>
        <p:spPr>
          <a:xfrm>
            <a:off x="5714999" y="1378857"/>
            <a:ext cx="2939144" cy="415471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296863" y="1425574"/>
          <a:ext cx="8562129" cy="490397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 Placeholder 2"/>
          <p:cNvSpPr>
            <a:spLocks noGrp="1"/>
          </p:cNvSpPr>
          <p:nvPr>
            <p:ph type="body" sz="quarter" idx="11"/>
          </p:nvPr>
        </p:nvSpPr>
        <p:spPr>
          <a:xfrm>
            <a:off x="0" y="0"/>
            <a:ext cx="8574087" cy="784225"/>
          </a:xfrm>
        </p:spPr>
        <p:txBody>
          <a:bodyPr/>
          <a:lstStyle/>
          <a:p>
            <a:r>
              <a:rPr lang="en-US" dirty="0"/>
              <a:t>The chain of infection enables disease to spread</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1502501" y="1891644"/>
          <a:ext cx="5789247" cy="3352800"/>
        </p:xfrm>
        <a:graphic>
          <a:graphicData uri="http://schemas.openxmlformats.org/drawingml/2006/table">
            <a:tbl>
              <a:tblPr firstRow="1" bandRow="1">
                <a:tableStyleId>{5C22544A-7EE6-4342-B048-85BDC9FD1C3A}</a:tableStyleId>
              </a:tblPr>
              <a:tblGrid>
                <a:gridCol w="2319222">
                  <a:extLst>
                    <a:ext uri="{9D8B030D-6E8A-4147-A177-3AD203B41FA5}">
                      <a16:colId xmlns:a16="http://schemas.microsoft.com/office/drawing/2014/main" val="20000"/>
                    </a:ext>
                  </a:extLst>
                </a:gridCol>
                <a:gridCol w="3470025">
                  <a:extLst>
                    <a:ext uri="{9D8B030D-6E8A-4147-A177-3AD203B41FA5}">
                      <a16:colId xmlns:a16="http://schemas.microsoft.com/office/drawing/2014/main" val="20001"/>
                    </a:ext>
                  </a:extLst>
                </a:gridCol>
              </a:tblGrid>
              <a:tr h="368005">
                <a:tc>
                  <a:txBody>
                    <a:bodyPr/>
                    <a:lstStyle/>
                    <a:p>
                      <a:r>
                        <a:rPr lang="en-US" sz="2800" dirty="0">
                          <a:solidFill>
                            <a:schemeClr val="tx1"/>
                          </a:solidFill>
                        </a:rPr>
                        <a:t>Pathogen</a:t>
                      </a:r>
                    </a:p>
                  </a:txBody>
                  <a:tcPr/>
                </a:tc>
                <a:tc>
                  <a:txBody>
                    <a:bodyPr/>
                    <a:lstStyle/>
                    <a:p>
                      <a:r>
                        <a:rPr lang="en-US" sz="2800" dirty="0">
                          <a:solidFill>
                            <a:schemeClr val="tx1"/>
                          </a:solidFill>
                        </a:rPr>
                        <a:t>Example</a:t>
                      </a:r>
                    </a:p>
                  </a:txBody>
                  <a:tcPr/>
                </a:tc>
                <a:extLst>
                  <a:ext uri="{0D108BD9-81ED-4DB2-BD59-A6C34878D82A}">
                    <a16:rowId xmlns:a16="http://schemas.microsoft.com/office/drawing/2014/main" val="10000"/>
                  </a:ext>
                </a:extLst>
              </a:tr>
              <a:tr h="2687486">
                <a:tc>
                  <a:txBody>
                    <a:bodyPr/>
                    <a:lstStyle/>
                    <a:p>
                      <a:pPr>
                        <a:spcAft>
                          <a:spcPts val="1200"/>
                        </a:spcAft>
                        <a:buNone/>
                      </a:pPr>
                      <a:r>
                        <a:rPr lang="en-US" sz="2800" dirty="0"/>
                        <a:t>Bacteria </a:t>
                      </a:r>
                    </a:p>
                    <a:p>
                      <a:pPr>
                        <a:spcAft>
                          <a:spcPts val="1200"/>
                        </a:spcAft>
                        <a:buNone/>
                      </a:pPr>
                      <a:r>
                        <a:rPr lang="en-US" sz="2800" dirty="0"/>
                        <a:t>Viruses </a:t>
                      </a:r>
                    </a:p>
                    <a:p>
                      <a:pPr>
                        <a:spcAft>
                          <a:spcPts val="1200"/>
                        </a:spcAft>
                        <a:buNone/>
                      </a:pPr>
                      <a:r>
                        <a:rPr lang="en-US" sz="2800" dirty="0"/>
                        <a:t>Fungi</a:t>
                      </a:r>
                    </a:p>
                    <a:p>
                      <a:pPr>
                        <a:spcAft>
                          <a:spcPts val="1200"/>
                        </a:spcAft>
                        <a:buNone/>
                      </a:pPr>
                      <a:r>
                        <a:rPr lang="en-US" sz="2800" dirty="0"/>
                        <a:t>Parasites</a:t>
                      </a:r>
                    </a:p>
                  </a:txBody>
                  <a:tcPr/>
                </a:tc>
                <a:tc>
                  <a:txBody>
                    <a:bodyPr/>
                    <a:lstStyle/>
                    <a:p>
                      <a:pPr>
                        <a:spcAft>
                          <a:spcPts val="1200"/>
                        </a:spcAft>
                      </a:pPr>
                      <a:r>
                        <a:rPr lang="en-US" sz="2800" dirty="0"/>
                        <a:t>Gastroenteritis</a:t>
                      </a:r>
                      <a:endParaRPr lang="en-US" sz="2800" baseline="0" dirty="0"/>
                    </a:p>
                    <a:p>
                      <a:pPr>
                        <a:spcAft>
                          <a:spcPts val="1200"/>
                        </a:spcAft>
                      </a:pPr>
                      <a:r>
                        <a:rPr lang="en-US" sz="2800" dirty="0"/>
                        <a:t>Common cold</a:t>
                      </a:r>
                      <a:endParaRPr lang="en-US" sz="2800" baseline="0" dirty="0"/>
                    </a:p>
                    <a:p>
                      <a:pPr>
                        <a:spcAft>
                          <a:spcPts val="1200"/>
                        </a:spcAft>
                      </a:pPr>
                      <a:r>
                        <a:rPr lang="en-US" sz="2800" dirty="0"/>
                        <a:t>Ring worm</a:t>
                      </a:r>
                      <a:endParaRPr lang="en-US" sz="2800" baseline="0" dirty="0"/>
                    </a:p>
                    <a:p>
                      <a:pPr marL="0" marR="0" indent="0" algn="l" defTabSz="914400" rtl="0" eaLnBrk="1" fontAlgn="auto" latinLnBrk="0" hangingPunct="1">
                        <a:lnSpc>
                          <a:spcPct val="100000"/>
                        </a:lnSpc>
                        <a:spcBef>
                          <a:spcPts val="0"/>
                        </a:spcBef>
                        <a:spcAft>
                          <a:spcPts val="1200"/>
                        </a:spcAft>
                        <a:buClrTx/>
                        <a:buSzTx/>
                        <a:buFontTx/>
                        <a:buNone/>
                        <a:tabLst/>
                        <a:defRPr/>
                      </a:pPr>
                      <a:r>
                        <a:rPr lang="en-US" sz="2800" dirty="0"/>
                        <a:t>Tapeworms</a:t>
                      </a:r>
                    </a:p>
                    <a:p>
                      <a:pPr>
                        <a:spcAft>
                          <a:spcPts val="1200"/>
                        </a:spcAft>
                      </a:pPr>
                      <a:endParaRPr lang="en-US" sz="2800" baseline="0" dirty="0"/>
                    </a:p>
                  </a:txBody>
                  <a:tcPr/>
                </a:tc>
                <a:extLst>
                  <a:ext uri="{0D108BD9-81ED-4DB2-BD59-A6C34878D82A}">
                    <a16:rowId xmlns:a16="http://schemas.microsoft.com/office/drawing/2014/main" val="10001"/>
                  </a:ext>
                </a:extLst>
              </a:tr>
            </a:tbl>
          </a:graphicData>
        </a:graphic>
      </p:graphicFrame>
      <p:sp>
        <p:nvSpPr>
          <p:cNvPr id="8" name="Title 8"/>
          <p:cNvSpPr txBox="1">
            <a:spLocks/>
          </p:cNvSpPr>
          <p:nvPr/>
        </p:nvSpPr>
        <p:spPr bwMode="auto">
          <a:xfrm>
            <a:off x="0" y="0"/>
            <a:ext cx="8782050" cy="819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800" b="1" i="0" u="none" strike="noStrike" kern="0" cap="none" spc="0" normalizeH="0" baseline="0" noProof="0" dirty="0">
                <a:ln>
                  <a:noFill/>
                </a:ln>
                <a:solidFill>
                  <a:schemeClr val="accent2"/>
                </a:solidFill>
                <a:effectLst/>
                <a:uLnTx/>
                <a:uFillTx/>
                <a:latin typeface="Arial" charset="0"/>
                <a:ea typeface="ヒラギノ角ゴ Pro W3" charset="-128"/>
                <a:cs typeface="ヒラギノ角ゴ Pro W3" charset="-128"/>
              </a:rPr>
              <a:t>An agent is a pathogen that can cause disease</a:t>
            </a:r>
          </a:p>
        </p:txBody>
      </p:sp>
      <p:sp>
        <p:nvSpPr>
          <p:cNvPr id="9" name="Text Placeholder 9"/>
          <p:cNvSpPr>
            <a:spLocks noGrp="1"/>
          </p:cNvSpPr>
          <p:nvPr>
            <p:ph type="body" sz="quarter" idx="13"/>
          </p:nvPr>
        </p:nvSpPr>
        <p:spPr>
          <a:xfrm>
            <a:off x="889855" y="5793560"/>
            <a:ext cx="7434138" cy="712748"/>
          </a:xfrm>
        </p:spPr>
        <p:txBody>
          <a:bodyPr/>
          <a:lstStyle/>
          <a:p>
            <a:r>
              <a:rPr lang="en-US" dirty="0"/>
              <a:t>What other diseases do you know about that are caused by a bacteria, virus, fungi, or parasite?</a:t>
            </a:r>
          </a:p>
        </p:txBody>
      </p:sp>
      <p:sp>
        <p:nvSpPr>
          <p:cNvPr id="10" name="Rectangle 9"/>
          <p:cNvSpPr/>
          <p:nvPr/>
        </p:nvSpPr>
        <p:spPr bwMode="auto">
          <a:xfrm>
            <a:off x="94596" y="1324302"/>
            <a:ext cx="523220" cy="5060731"/>
          </a:xfrm>
          <a:prstGeom prst="rect">
            <a:avLst/>
          </a:prstGeom>
          <a:solidFill>
            <a:srgbClr val="333399"/>
          </a:solidFill>
          <a:ln w="9525" cap="flat" cmpd="sng" algn="ctr">
            <a:no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90000"/>
              </a:lnSpc>
              <a:spcBef>
                <a:spcPct val="20000"/>
              </a:spcBef>
              <a:spcAft>
                <a:spcPct val="0"/>
              </a:spcAft>
              <a:buClr>
                <a:srgbClr val="2B5A9C"/>
              </a:buClr>
              <a:buSzPct val="60000"/>
              <a:buFont typeface="Times" pitchFamily="18" charset="0"/>
              <a:buNone/>
              <a:tabLst/>
            </a:pPr>
            <a:r>
              <a:rPr lang="en-US" sz="2400" dirty="0">
                <a:solidFill>
                  <a:schemeClr val="bg1"/>
                </a:solidFill>
              </a:rPr>
              <a:t>AGENT</a:t>
            </a:r>
            <a:endParaRPr kumimoji="0" lang="en-US" sz="2400" b="0" u="none" strike="noStrike" cap="none" normalizeH="0" baseline="0" dirty="0">
              <a:ln>
                <a:noFill/>
              </a:ln>
              <a:solidFill>
                <a:schemeClr val="bg1"/>
              </a:solidFill>
              <a:effectLst/>
              <a:latin typeface="Arial"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2800" dirty="0"/>
              <a:t>A reservoir is the area where the agent lives</a:t>
            </a:r>
          </a:p>
        </p:txBody>
      </p:sp>
      <p:sp>
        <p:nvSpPr>
          <p:cNvPr id="7" name="Text Placeholder 6"/>
          <p:cNvSpPr>
            <a:spLocks noGrp="1"/>
          </p:cNvSpPr>
          <p:nvPr>
            <p:ph type="body" sz="quarter" idx="13"/>
          </p:nvPr>
        </p:nvSpPr>
        <p:spPr>
          <a:xfrm>
            <a:off x="842963" y="6023112"/>
            <a:ext cx="7128220" cy="472673"/>
          </a:xfrm>
        </p:spPr>
        <p:txBody>
          <a:bodyPr/>
          <a:lstStyle/>
          <a:p>
            <a:r>
              <a:rPr lang="en-US" dirty="0"/>
              <a:t>Can you give other examples of likely reservoirs?</a:t>
            </a:r>
          </a:p>
        </p:txBody>
      </p:sp>
      <p:sp>
        <p:nvSpPr>
          <p:cNvPr id="3" name="Text Placeholder 2"/>
          <p:cNvSpPr>
            <a:spLocks noGrp="1"/>
          </p:cNvSpPr>
          <p:nvPr>
            <p:ph type="body" sz="quarter" idx="10"/>
          </p:nvPr>
        </p:nvSpPr>
        <p:spPr>
          <a:xfrm>
            <a:off x="1016000" y="1412876"/>
            <a:ext cx="4443387" cy="4263530"/>
          </a:xfrm>
        </p:spPr>
        <p:txBody>
          <a:bodyPr/>
          <a:lstStyle/>
          <a:p>
            <a:r>
              <a:rPr lang="en-US" dirty="0"/>
              <a:t>Humans and animals</a:t>
            </a:r>
          </a:p>
          <a:p>
            <a:r>
              <a:rPr lang="en-US" dirty="0"/>
              <a:t>Birds and insects</a:t>
            </a:r>
          </a:p>
          <a:p>
            <a:r>
              <a:rPr lang="en-US" dirty="0"/>
              <a:t>Soil, water, and food</a:t>
            </a:r>
          </a:p>
          <a:p>
            <a:r>
              <a:rPr lang="en-US" dirty="0"/>
              <a:t>Table tops and doorknobs</a:t>
            </a:r>
          </a:p>
          <a:p>
            <a:r>
              <a:rPr lang="en-US" dirty="0"/>
              <a:t>Hospital equipment, like bedpan, linens, and needles</a:t>
            </a:r>
          </a:p>
        </p:txBody>
      </p:sp>
      <p:pic>
        <p:nvPicPr>
          <p:cNvPr id="5" name="Picture 4" descr="160_F_342291_6R67H4bOKd5sBcHatB7HjWyG4sAcvi.jpg"/>
          <p:cNvPicPr>
            <a:picLocks noChangeAspect="1"/>
          </p:cNvPicPr>
          <p:nvPr/>
        </p:nvPicPr>
        <p:blipFill>
          <a:blip r:embed="rId3" cstate="print"/>
          <a:stretch>
            <a:fillRect/>
          </a:stretch>
        </p:blipFill>
        <p:spPr>
          <a:xfrm>
            <a:off x="5524500" y="1328497"/>
            <a:ext cx="3619500" cy="2397919"/>
          </a:xfrm>
          <a:prstGeom prst="rect">
            <a:avLst/>
          </a:prstGeom>
        </p:spPr>
      </p:pic>
      <p:sp>
        <p:nvSpPr>
          <p:cNvPr id="9" name="Rectangle 8"/>
          <p:cNvSpPr/>
          <p:nvPr/>
        </p:nvSpPr>
        <p:spPr bwMode="auto">
          <a:xfrm>
            <a:off x="94596" y="1324302"/>
            <a:ext cx="523220" cy="5060731"/>
          </a:xfrm>
          <a:prstGeom prst="rect">
            <a:avLst/>
          </a:prstGeom>
          <a:solidFill>
            <a:srgbClr val="333399"/>
          </a:solidFill>
          <a:ln w="9525" cap="flat" cmpd="sng" algn="ctr">
            <a:no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90000"/>
              </a:lnSpc>
              <a:spcBef>
                <a:spcPct val="20000"/>
              </a:spcBef>
              <a:spcAft>
                <a:spcPct val="0"/>
              </a:spcAft>
              <a:buClr>
                <a:srgbClr val="2B5A9C"/>
              </a:buClr>
              <a:buSzPct val="60000"/>
              <a:buFont typeface="Times" pitchFamily="18" charset="0"/>
              <a:buNone/>
              <a:tabLst/>
            </a:pPr>
            <a:r>
              <a:rPr lang="en-US" sz="2400" dirty="0">
                <a:solidFill>
                  <a:schemeClr val="bg1"/>
                </a:solidFill>
              </a:rPr>
              <a:t>RESERVOIR</a:t>
            </a:r>
            <a:endParaRPr kumimoji="0" lang="en-US" sz="2400" b="0" u="none" strike="noStrike" cap="none" normalizeH="0" baseline="0" dirty="0">
              <a:ln>
                <a:noFill/>
              </a:ln>
              <a:solidFill>
                <a:schemeClr val="bg1"/>
              </a:solidFill>
              <a:effectLst/>
              <a:latin typeface="Arial" charset="0"/>
            </a:endParaRPr>
          </a:p>
        </p:txBody>
      </p:sp>
      <p:pic>
        <p:nvPicPr>
          <p:cNvPr id="10" name="Picture 9" descr="Fotolia_342291_S.jpg"/>
          <p:cNvPicPr>
            <a:picLocks noChangeAspect="1"/>
          </p:cNvPicPr>
          <p:nvPr/>
        </p:nvPicPr>
        <p:blipFill>
          <a:blip r:embed="rId4" cstate="print"/>
          <a:stretch>
            <a:fillRect/>
          </a:stretch>
        </p:blipFill>
        <p:spPr>
          <a:xfrm>
            <a:off x="5479143" y="1297108"/>
            <a:ext cx="3664857" cy="2436053"/>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800" dirty="0"/>
              <a:t>The portal of exit is where the agent leaves </a:t>
            </a:r>
            <a:br>
              <a:rPr lang="en-US" sz="2800" dirty="0"/>
            </a:br>
            <a:r>
              <a:rPr lang="en-US" sz="2800" dirty="0"/>
              <a:t>the reservoir</a:t>
            </a:r>
          </a:p>
        </p:txBody>
      </p:sp>
      <p:sp>
        <p:nvSpPr>
          <p:cNvPr id="8" name="Text Placeholder 7"/>
          <p:cNvSpPr>
            <a:spLocks noGrp="1"/>
          </p:cNvSpPr>
          <p:nvPr>
            <p:ph type="body" sz="quarter" idx="13"/>
          </p:nvPr>
        </p:nvSpPr>
        <p:spPr/>
        <p:txBody>
          <a:bodyPr/>
          <a:lstStyle/>
          <a:p>
            <a:r>
              <a:rPr lang="en-US" dirty="0"/>
              <a:t>Based on what you know about the portal of exit, what do you think the mode of transmission is?</a:t>
            </a:r>
          </a:p>
        </p:txBody>
      </p:sp>
      <p:sp>
        <p:nvSpPr>
          <p:cNvPr id="3" name="Text Placeholder 2"/>
          <p:cNvSpPr>
            <a:spLocks noGrp="1"/>
          </p:cNvSpPr>
          <p:nvPr>
            <p:ph type="body" sz="quarter" idx="10"/>
          </p:nvPr>
        </p:nvSpPr>
        <p:spPr>
          <a:xfrm>
            <a:off x="973668" y="1412876"/>
            <a:ext cx="4665132" cy="4263530"/>
          </a:xfrm>
        </p:spPr>
        <p:txBody>
          <a:bodyPr/>
          <a:lstStyle/>
          <a:p>
            <a:r>
              <a:rPr lang="en-US" dirty="0"/>
              <a:t>Blood</a:t>
            </a:r>
          </a:p>
          <a:p>
            <a:r>
              <a:rPr lang="en-US" dirty="0"/>
              <a:t>Urine</a:t>
            </a:r>
          </a:p>
          <a:p>
            <a:r>
              <a:rPr lang="en-US" dirty="0"/>
              <a:t>Saliva</a:t>
            </a:r>
          </a:p>
          <a:p>
            <a:r>
              <a:rPr lang="en-US" dirty="0"/>
              <a:t>Draining wounds</a:t>
            </a:r>
          </a:p>
          <a:p>
            <a:r>
              <a:rPr lang="en-US" dirty="0"/>
              <a:t>Vomit</a:t>
            </a:r>
          </a:p>
        </p:txBody>
      </p:sp>
      <p:pic>
        <p:nvPicPr>
          <p:cNvPr id="9" name="Picture 8" descr="160_F_7072195_qfL0SzmQOqZrfPT320FAAlRgBrMWAFgq.jpg"/>
          <p:cNvPicPr>
            <a:picLocks noChangeAspect="1"/>
          </p:cNvPicPr>
          <p:nvPr/>
        </p:nvPicPr>
        <p:blipFill>
          <a:blip r:embed="rId3" cstate="print"/>
          <a:stretch>
            <a:fillRect/>
          </a:stretch>
        </p:blipFill>
        <p:spPr>
          <a:xfrm>
            <a:off x="4765524" y="1559732"/>
            <a:ext cx="4378476" cy="2928105"/>
          </a:xfrm>
          <a:prstGeom prst="rect">
            <a:avLst/>
          </a:prstGeom>
        </p:spPr>
      </p:pic>
      <p:sp>
        <p:nvSpPr>
          <p:cNvPr id="10" name="Rectangle 9"/>
          <p:cNvSpPr/>
          <p:nvPr/>
        </p:nvSpPr>
        <p:spPr bwMode="auto">
          <a:xfrm>
            <a:off x="94596" y="1324302"/>
            <a:ext cx="523220" cy="5060731"/>
          </a:xfrm>
          <a:prstGeom prst="rect">
            <a:avLst/>
          </a:prstGeom>
          <a:solidFill>
            <a:srgbClr val="333399"/>
          </a:solidFill>
          <a:ln w="9525" cap="flat" cmpd="sng" algn="ctr">
            <a:no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90000"/>
              </a:lnSpc>
              <a:spcBef>
                <a:spcPct val="20000"/>
              </a:spcBef>
              <a:spcAft>
                <a:spcPct val="0"/>
              </a:spcAft>
              <a:buClr>
                <a:srgbClr val="2B5A9C"/>
              </a:buClr>
              <a:buSzPct val="60000"/>
              <a:buFont typeface="Times" pitchFamily="18" charset="0"/>
              <a:buNone/>
              <a:tabLst/>
            </a:pPr>
            <a:r>
              <a:rPr lang="en-US" sz="2400" dirty="0">
                <a:solidFill>
                  <a:schemeClr val="bg1"/>
                </a:solidFill>
              </a:rPr>
              <a:t>PORTAL OF EXIT</a:t>
            </a:r>
            <a:endParaRPr kumimoji="0" lang="en-US" sz="2400" b="0" u="none" strike="noStrike" cap="none" normalizeH="0" baseline="0" dirty="0">
              <a:ln>
                <a:noFill/>
              </a:ln>
              <a:solidFill>
                <a:schemeClr val="bg1"/>
              </a:solidFill>
              <a:effectLst/>
              <a:latin typeface="Arial" charset="0"/>
            </a:endParaRPr>
          </a:p>
        </p:txBody>
      </p:sp>
      <p:pic>
        <p:nvPicPr>
          <p:cNvPr id="11" name="Picture 10" descr="Fotolia_7072195_S.jpg"/>
          <p:cNvPicPr>
            <a:picLocks noChangeAspect="1"/>
          </p:cNvPicPr>
          <p:nvPr/>
        </p:nvPicPr>
        <p:blipFill>
          <a:blip r:embed="rId4" cstate="print"/>
          <a:stretch>
            <a:fillRect/>
          </a:stretch>
        </p:blipFill>
        <p:spPr>
          <a:xfrm>
            <a:off x="4599214" y="1560286"/>
            <a:ext cx="4544786" cy="3029857"/>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4596" y="0"/>
            <a:ext cx="8782050" cy="819150"/>
          </a:xfrm>
        </p:spPr>
        <p:txBody>
          <a:bodyPr/>
          <a:lstStyle/>
          <a:p>
            <a:r>
              <a:rPr lang="en-US" sz="2800" dirty="0"/>
              <a:t>The mode of transmission is the way that the pathogen is moved from one place to another</a:t>
            </a:r>
          </a:p>
        </p:txBody>
      </p:sp>
      <p:sp>
        <p:nvSpPr>
          <p:cNvPr id="7" name="Text Placeholder 6"/>
          <p:cNvSpPr>
            <a:spLocks noGrp="1"/>
          </p:cNvSpPr>
          <p:nvPr>
            <p:ph type="body" sz="quarter" idx="13"/>
          </p:nvPr>
        </p:nvSpPr>
        <p:spPr>
          <a:xfrm>
            <a:off x="842962" y="5963478"/>
            <a:ext cx="7923351" cy="536711"/>
          </a:xfrm>
        </p:spPr>
        <p:txBody>
          <a:bodyPr/>
          <a:lstStyle/>
          <a:p>
            <a:r>
              <a:rPr lang="en-US" dirty="0"/>
              <a:t>Explain how a telephone receiver could be a mode of transmission.</a:t>
            </a:r>
          </a:p>
        </p:txBody>
      </p:sp>
      <p:sp>
        <p:nvSpPr>
          <p:cNvPr id="3" name="Text Placeholder 2"/>
          <p:cNvSpPr>
            <a:spLocks noGrp="1"/>
          </p:cNvSpPr>
          <p:nvPr>
            <p:ph type="body" sz="quarter" idx="10"/>
          </p:nvPr>
        </p:nvSpPr>
        <p:spPr>
          <a:xfrm>
            <a:off x="854764" y="1412876"/>
            <a:ext cx="4225235" cy="4263530"/>
          </a:xfrm>
        </p:spPr>
        <p:txBody>
          <a:bodyPr/>
          <a:lstStyle/>
          <a:p>
            <a:r>
              <a:rPr lang="en-US" dirty="0"/>
              <a:t>Hands</a:t>
            </a:r>
          </a:p>
          <a:p>
            <a:r>
              <a:rPr lang="en-US" dirty="0"/>
              <a:t>Air</a:t>
            </a:r>
          </a:p>
          <a:p>
            <a:r>
              <a:rPr lang="en-US" dirty="0"/>
              <a:t>Insects</a:t>
            </a:r>
          </a:p>
          <a:p>
            <a:r>
              <a:rPr lang="en-US" dirty="0"/>
              <a:t>Clothing</a:t>
            </a:r>
          </a:p>
          <a:p>
            <a:r>
              <a:rPr lang="en-US" dirty="0"/>
              <a:t>Tissues</a:t>
            </a:r>
          </a:p>
          <a:p>
            <a:r>
              <a:rPr lang="en-US" dirty="0"/>
              <a:t>Surgical equipment</a:t>
            </a:r>
          </a:p>
          <a:p>
            <a:endParaRPr lang="en-US" dirty="0"/>
          </a:p>
        </p:txBody>
      </p:sp>
      <p:pic>
        <p:nvPicPr>
          <p:cNvPr id="5" name="Picture 4" descr="160_F_21778325_gUh3alSHDG4DuQimyAKx4iNE1TZZ1cLY.jpg"/>
          <p:cNvPicPr>
            <a:picLocks noChangeAspect="1"/>
          </p:cNvPicPr>
          <p:nvPr/>
        </p:nvPicPr>
        <p:blipFill>
          <a:blip r:embed="rId3" cstate="print"/>
          <a:stretch>
            <a:fillRect/>
          </a:stretch>
        </p:blipFill>
        <p:spPr>
          <a:xfrm>
            <a:off x="4154556" y="1398685"/>
            <a:ext cx="4989443" cy="3710898"/>
          </a:xfrm>
          <a:prstGeom prst="rect">
            <a:avLst/>
          </a:prstGeom>
        </p:spPr>
      </p:pic>
      <p:sp>
        <p:nvSpPr>
          <p:cNvPr id="12" name="Rectangle 11"/>
          <p:cNvSpPr/>
          <p:nvPr/>
        </p:nvSpPr>
        <p:spPr bwMode="auto">
          <a:xfrm>
            <a:off x="94596" y="1324302"/>
            <a:ext cx="523220" cy="5060731"/>
          </a:xfrm>
          <a:prstGeom prst="rect">
            <a:avLst/>
          </a:prstGeom>
          <a:solidFill>
            <a:srgbClr val="333399"/>
          </a:solidFill>
          <a:ln w="9525" cap="flat" cmpd="sng" algn="ctr">
            <a:no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90000"/>
              </a:lnSpc>
              <a:spcBef>
                <a:spcPct val="20000"/>
              </a:spcBef>
              <a:spcAft>
                <a:spcPct val="0"/>
              </a:spcAft>
              <a:buClr>
                <a:srgbClr val="2B5A9C"/>
              </a:buClr>
              <a:buSzPct val="60000"/>
              <a:buFont typeface="Times" pitchFamily="18" charset="0"/>
              <a:buNone/>
              <a:tabLst/>
            </a:pPr>
            <a:r>
              <a:rPr lang="en-US" sz="2400" dirty="0">
                <a:solidFill>
                  <a:schemeClr val="bg1"/>
                </a:solidFill>
              </a:rPr>
              <a:t>MODE OF TRANSMISSION</a:t>
            </a:r>
            <a:endParaRPr kumimoji="0" lang="en-US" sz="2400" b="0" u="none" strike="noStrike" cap="none" normalizeH="0" baseline="0" dirty="0">
              <a:ln>
                <a:noFill/>
              </a:ln>
              <a:solidFill>
                <a:schemeClr val="bg1"/>
              </a:solidFill>
              <a:effectLst/>
              <a:latin typeface="Arial" charset="0"/>
            </a:endParaRPr>
          </a:p>
        </p:txBody>
      </p:sp>
      <p:pic>
        <p:nvPicPr>
          <p:cNvPr id="8" name="Picture 7" descr="Fotolia_21778325_S.jpg"/>
          <p:cNvPicPr>
            <a:picLocks noChangeAspect="1"/>
          </p:cNvPicPr>
          <p:nvPr/>
        </p:nvPicPr>
        <p:blipFill>
          <a:blip r:embed="rId4" cstate="print"/>
          <a:stretch>
            <a:fillRect/>
          </a:stretch>
        </p:blipFill>
        <p:spPr>
          <a:xfrm>
            <a:off x="4107760" y="1394833"/>
            <a:ext cx="5036240" cy="373959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2800" dirty="0"/>
              <a:t>The portal of entry is where the agent enters the susceptible host</a:t>
            </a:r>
          </a:p>
        </p:txBody>
      </p:sp>
      <p:sp>
        <p:nvSpPr>
          <p:cNvPr id="7" name="Text Placeholder 6"/>
          <p:cNvSpPr>
            <a:spLocks noGrp="1"/>
          </p:cNvSpPr>
          <p:nvPr>
            <p:ph type="body" sz="quarter" idx="13"/>
          </p:nvPr>
        </p:nvSpPr>
        <p:spPr/>
        <p:txBody>
          <a:bodyPr/>
          <a:lstStyle/>
          <a:p>
            <a:r>
              <a:rPr lang="en-US" dirty="0"/>
              <a:t>What do you think is another portal of entry that is the same as the portal of exit?  </a:t>
            </a:r>
          </a:p>
        </p:txBody>
      </p:sp>
      <p:sp>
        <p:nvSpPr>
          <p:cNvPr id="3" name="Text Placeholder 2"/>
          <p:cNvSpPr>
            <a:spLocks noGrp="1"/>
          </p:cNvSpPr>
          <p:nvPr>
            <p:ph type="body" sz="quarter" idx="10"/>
          </p:nvPr>
        </p:nvSpPr>
        <p:spPr>
          <a:xfrm>
            <a:off x="677334" y="1412876"/>
            <a:ext cx="5122334" cy="4263530"/>
          </a:xfrm>
        </p:spPr>
        <p:txBody>
          <a:bodyPr/>
          <a:lstStyle/>
          <a:p>
            <a:r>
              <a:rPr lang="en-US" dirty="0"/>
              <a:t>Breaks in skin</a:t>
            </a:r>
          </a:p>
          <a:p>
            <a:r>
              <a:rPr lang="en-US" dirty="0"/>
              <a:t>Breaks in mucous membrane</a:t>
            </a:r>
          </a:p>
          <a:p>
            <a:r>
              <a:rPr lang="en-US" dirty="0"/>
              <a:t>Body orifices</a:t>
            </a:r>
          </a:p>
          <a:p>
            <a:r>
              <a:rPr lang="en-US" dirty="0"/>
              <a:t>Respiratory tract</a:t>
            </a:r>
          </a:p>
          <a:p>
            <a:r>
              <a:rPr lang="en-US" dirty="0"/>
              <a:t>Digestive tract</a:t>
            </a:r>
          </a:p>
        </p:txBody>
      </p:sp>
      <p:pic>
        <p:nvPicPr>
          <p:cNvPr id="9" name="Picture 8" descr="160_F_14010672_iEJK8A2BWRFcmooLUuPRbSxbhHLJiZRG.jpg"/>
          <p:cNvPicPr>
            <a:picLocks noChangeAspect="1"/>
          </p:cNvPicPr>
          <p:nvPr/>
        </p:nvPicPr>
        <p:blipFill>
          <a:blip r:embed="rId3" cstate="print"/>
          <a:stretch>
            <a:fillRect/>
          </a:stretch>
        </p:blipFill>
        <p:spPr>
          <a:xfrm>
            <a:off x="4360333" y="2664934"/>
            <a:ext cx="4487334" cy="3000904"/>
          </a:xfrm>
          <a:prstGeom prst="rect">
            <a:avLst/>
          </a:prstGeom>
        </p:spPr>
      </p:pic>
      <p:sp>
        <p:nvSpPr>
          <p:cNvPr id="10" name="Rectangle 9"/>
          <p:cNvSpPr/>
          <p:nvPr/>
        </p:nvSpPr>
        <p:spPr bwMode="auto">
          <a:xfrm>
            <a:off x="0" y="1260802"/>
            <a:ext cx="523220" cy="5060731"/>
          </a:xfrm>
          <a:prstGeom prst="rect">
            <a:avLst/>
          </a:prstGeom>
          <a:solidFill>
            <a:srgbClr val="333399"/>
          </a:solidFill>
          <a:ln w="9525" cap="flat" cmpd="sng" algn="ctr">
            <a:no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90000"/>
              </a:lnSpc>
              <a:spcBef>
                <a:spcPct val="20000"/>
              </a:spcBef>
              <a:spcAft>
                <a:spcPct val="0"/>
              </a:spcAft>
              <a:buClr>
                <a:srgbClr val="2B5A9C"/>
              </a:buClr>
              <a:buSzPct val="60000"/>
              <a:buFont typeface="Times" pitchFamily="18" charset="0"/>
              <a:buNone/>
              <a:tabLst/>
            </a:pPr>
            <a:r>
              <a:rPr lang="en-US" sz="2400" dirty="0">
                <a:solidFill>
                  <a:schemeClr val="bg1"/>
                </a:solidFill>
              </a:rPr>
              <a:t>PORTAL OF ENTRY</a:t>
            </a:r>
            <a:endParaRPr kumimoji="0" lang="en-US" sz="2400" b="0" u="none" strike="noStrike" cap="none" normalizeH="0" baseline="0" dirty="0">
              <a:ln>
                <a:noFill/>
              </a:ln>
              <a:solidFill>
                <a:schemeClr val="bg1"/>
              </a:solidFill>
              <a:effectLst/>
              <a:latin typeface="Arial" charset="0"/>
            </a:endParaRPr>
          </a:p>
        </p:txBody>
      </p:sp>
      <p:pic>
        <p:nvPicPr>
          <p:cNvPr id="8" name="Picture 7" descr="Fotolia_14010672_S.jpg"/>
          <p:cNvPicPr>
            <a:picLocks noChangeAspect="1"/>
          </p:cNvPicPr>
          <p:nvPr/>
        </p:nvPicPr>
        <p:blipFill>
          <a:blip r:embed="rId4" cstate="print"/>
          <a:stretch>
            <a:fillRect/>
          </a:stretch>
        </p:blipFill>
        <p:spPr>
          <a:xfrm>
            <a:off x="4372429" y="2540001"/>
            <a:ext cx="4463142" cy="297542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2800" dirty="0"/>
              <a:t>The susceptible host is the person who is at risk for infection</a:t>
            </a:r>
          </a:p>
        </p:txBody>
      </p:sp>
      <p:sp>
        <p:nvSpPr>
          <p:cNvPr id="7" name="Text Placeholder 6"/>
          <p:cNvSpPr>
            <a:spLocks noGrp="1"/>
          </p:cNvSpPr>
          <p:nvPr>
            <p:ph type="body" sz="quarter" idx="13"/>
          </p:nvPr>
        </p:nvSpPr>
        <p:spPr/>
        <p:txBody>
          <a:bodyPr/>
          <a:lstStyle/>
          <a:p>
            <a:r>
              <a:rPr lang="en-US" dirty="0"/>
              <a:t>Why do you think hospital patients are hosts who are more susceptible than people who are not in a hospital?</a:t>
            </a:r>
          </a:p>
        </p:txBody>
      </p:sp>
      <p:sp>
        <p:nvSpPr>
          <p:cNvPr id="3" name="Text Placeholder 2"/>
          <p:cNvSpPr>
            <a:spLocks noGrp="1"/>
          </p:cNvSpPr>
          <p:nvPr>
            <p:ph type="body" sz="quarter" idx="10"/>
          </p:nvPr>
        </p:nvSpPr>
        <p:spPr>
          <a:xfrm>
            <a:off x="577322" y="1391709"/>
            <a:ext cx="8040535" cy="4263530"/>
          </a:xfrm>
        </p:spPr>
        <p:txBody>
          <a:bodyPr/>
          <a:lstStyle/>
          <a:p>
            <a:pPr>
              <a:buNone/>
            </a:pPr>
            <a:r>
              <a:rPr lang="en-US" dirty="0"/>
              <a:t>Whether or not the host gets sick depends on:</a:t>
            </a:r>
          </a:p>
          <a:p>
            <a:pPr lvl="1"/>
            <a:r>
              <a:rPr lang="en-US" dirty="0"/>
              <a:t>His immune system</a:t>
            </a:r>
          </a:p>
          <a:p>
            <a:pPr lvl="1"/>
            <a:r>
              <a:rPr lang="en-US" dirty="0"/>
              <a:t>The pathogen</a:t>
            </a:r>
          </a:p>
          <a:p>
            <a:pPr lvl="1"/>
            <a:r>
              <a:rPr lang="en-US" dirty="0"/>
              <a:t>The environment</a:t>
            </a:r>
          </a:p>
        </p:txBody>
      </p:sp>
      <p:sp>
        <p:nvSpPr>
          <p:cNvPr id="9" name="Rectangle 8"/>
          <p:cNvSpPr/>
          <p:nvPr/>
        </p:nvSpPr>
        <p:spPr bwMode="auto">
          <a:xfrm>
            <a:off x="94596" y="1324302"/>
            <a:ext cx="523220" cy="5060731"/>
          </a:xfrm>
          <a:prstGeom prst="rect">
            <a:avLst/>
          </a:prstGeom>
          <a:solidFill>
            <a:srgbClr val="333399"/>
          </a:solidFill>
          <a:ln w="9525" cap="flat" cmpd="sng" algn="ctr">
            <a:noFill/>
            <a:prstDash val="solid"/>
            <a:round/>
            <a:headEnd type="none" w="med" len="med"/>
            <a:tailEnd type="none" w="med" len="med"/>
          </a:ln>
          <a:effectLst/>
        </p:spPr>
        <p:txBody>
          <a:bodyPr vert="vert270"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90000"/>
              </a:lnSpc>
              <a:spcBef>
                <a:spcPct val="20000"/>
              </a:spcBef>
              <a:spcAft>
                <a:spcPct val="0"/>
              </a:spcAft>
              <a:buClr>
                <a:srgbClr val="2B5A9C"/>
              </a:buClr>
              <a:buSzPct val="60000"/>
              <a:buFont typeface="Times" pitchFamily="18" charset="0"/>
              <a:buNone/>
              <a:tabLst/>
            </a:pPr>
            <a:r>
              <a:rPr lang="en-US" sz="2400" dirty="0">
                <a:solidFill>
                  <a:schemeClr val="bg1"/>
                </a:solidFill>
              </a:rPr>
              <a:t>SUSCEPTIBLE HOST</a:t>
            </a:r>
            <a:endParaRPr kumimoji="0" lang="en-US" sz="2400" b="0" u="none" strike="noStrike" cap="none" normalizeH="0" baseline="0" dirty="0">
              <a:ln>
                <a:noFill/>
              </a:ln>
              <a:solidFill>
                <a:schemeClr val="bg1"/>
              </a:solidFill>
              <a:effectLst/>
              <a:latin typeface="Arial" charset="0"/>
            </a:endParaRPr>
          </a:p>
        </p:txBody>
      </p:sp>
      <p:pic>
        <p:nvPicPr>
          <p:cNvPr id="8" name="Picture 7" descr="Fotolia_29309538_XS.jpg"/>
          <p:cNvPicPr>
            <a:picLocks noChangeAspect="1"/>
          </p:cNvPicPr>
          <p:nvPr/>
        </p:nvPicPr>
        <p:blipFill>
          <a:blip r:embed="rId3" cstate="print"/>
          <a:stretch>
            <a:fillRect/>
          </a:stretch>
        </p:blipFill>
        <p:spPr>
          <a:xfrm>
            <a:off x="4230806" y="2014089"/>
            <a:ext cx="4913194" cy="327932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z="2800" dirty="0"/>
              <a:t>Asepsis is the practice of preventing infection</a:t>
            </a:r>
          </a:p>
        </p:txBody>
      </p:sp>
      <p:sp>
        <p:nvSpPr>
          <p:cNvPr id="7" name="Text Placeholder 6"/>
          <p:cNvSpPr>
            <a:spLocks noGrp="1"/>
          </p:cNvSpPr>
          <p:nvPr>
            <p:ph type="body" sz="quarter" idx="13"/>
          </p:nvPr>
        </p:nvSpPr>
        <p:spPr>
          <a:xfrm>
            <a:off x="842963" y="5865328"/>
            <a:ext cx="7434138" cy="630457"/>
          </a:xfrm>
        </p:spPr>
        <p:txBody>
          <a:bodyPr/>
          <a:lstStyle/>
          <a:p>
            <a:r>
              <a:rPr lang="en-US" dirty="0"/>
              <a:t>What are other asepsis techniques that you know about? Do you think vaccinations are an asepsis practice?</a:t>
            </a:r>
          </a:p>
        </p:txBody>
      </p:sp>
      <p:sp>
        <p:nvSpPr>
          <p:cNvPr id="3" name="Text Placeholder 2"/>
          <p:cNvSpPr>
            <a:spLocks noGrp="1"/>
          </p:cNvSpPr>
          <p:nvPr>
            <p:ph type="body" sz="quarter" idx="10"/>
          </p:nvPr>
        </p:nvSpPr>
        <p:spPr>
          <a:xfrm>
            <a:off x="253774" y="1412876"/>
            <a:ext cx="8222500" cy="4263530"/>
          </a:xfrm>
        </p:spPr>
        <p:txBody>
          <a:bodyPr/>
          <a:lstStyle/>
          <a:p>
            <a:r>
              <a:rPr lang="en-US" dirty="0"/>
              <a:t>Wearing gowns and facial masks; hand washing</a:t>
            </a:r>
          </a:p>
          <a:p>
            <a:r>
              <a:rPr lang="en-US" dirty="0"/>
              <a:t>Informing patients about hygiene</a:t>
            </a:r>
          </a:p>
          <a:p>
            <a:r>
              <a:rPr lang="en-US" dirty="0"/>
              <a:t>Changing linens appropriately</a:t>
            </a:r>
          </a:p>
          <a:p>
            <a:r>
              <a:rPr lang="en-US" dirty="0"/>
              <a:t>Using disposable gloves</a:t>
            </a:r>
          </a:p>
          <a:p>
            <a:r>
              <a:rPr lang="en-US" dirty="0"/>
              <a:t>Sterilizing equipment</a:t>
            </a:r>
          </a:p>
          <a:p>
            <a:r>
              <a:rPr lang="en-US" dirty="0"/>
              <a:t>Handling contaminated items appropriately</a:t>
            </a:r>
          </a:p>
        </p:txBody>
      </p:sp>
      <p:pic>
        <p:nvPicPr>
          <p:cNvPr id="5" name="Picture 4" descr="160_F_7057205_lZjAC2RwuF9ZOAkZiY7jjugelQZL8hCj.jpg"/>
          <p:cNvPicPr>
            <a:picLocks noChangeAspect="1"/>
          </p:cNvPicPr>
          <p:nvPr/>
        </p:nvPicPr>
        <p:blipFill>
          <a:blip r:embed="rId3" cstate="print"/>
          <a:stretch>
            <a:fillRect/>
          </a:stretch>
        </p:blipFill>
        <p:spPr>
          <a:xfrm>
            <a:off x="5624286" y="2570089"/>
            <a:ext cx="3519714" cy="2509911"/>
          </a:xfrm>
          <a:prstGeom prst="rect">
            <a:avLst/>
          </a:prstGeom>
        </p:spPr>
      </p:pic>
      <p:pic>
        <p:nvPicPr>
          <p:cNvPr id="8" name="Picture 7" descr="Fotolia_7057205_S.jpg"/>
          <p:cNvPicPr>
            <a:picLocks noChangeAspect="1"/>
          </p:cNvPicPr>
          <p:nvPr/>
        </p:nvPicPr>
        <p:blipFill>
          <a:blip r:embed="rId4" cstate="print"/>
          <a:stretch>
            <a:fillRect/>
          </a:stretch>
        </p:blipFill>
        <p:spPr>
          <a:xfrm>
            <a:off x="5479144" y="2571715"/>
            <a:ext cx="3664856" cy="2534162"/>
          </a:xfrm>
          <a:prstGeom prst="rect">
            <a:avLst/>
          </a:prstGeom>
        </p:spPr>
      </p:pic>
    </p:spTree>
  </p:cSld>
  <p:clrMapOvr>
    <a:masterClrMapping/>
  </p:clrMapOvr>
</p:sld>
</file>

<file path=ppt/theme/theme1.xml><?xml version="1.0" encoding="utf-8"?>
<a:theme xmlns:a="http://schemas.openxmlformats.org/drawingml/2006/main" name="NAF_2011_PPT_template_011012(2)">
  <a:themeElements>
    <a:clrScheme name="test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st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90000"/>
          </a:lnSpc>
          <a:spcBef>
            <a:spcPct val="20000"/>
          </a:spcBef>
          <a:spcAft>
            <a:spcPct val="0"/>
          </a:spcAft>
          <a:buClr>
            <a:srgbClr val="2B5A9C"/>
          </a:buClr>
          <a:buSzPct val="60000"/>
          <a:buFont typeface="Times" pitchFamily="18" charset="0"/>
          <a:buNone/>
          <a:tabLst/>
          <a:defRPr kumimoji="0" lang="en-US" sz="2400" b="0" i="1" u="none" strike="noStrike" cap="none" normalizeH="0" baseline="0" smtClean="0">
            <a:ln>
              <a:noFill/>
            </a:ln>
            <a:solidFill>
              <a:schemeClr val="accent2"/>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90000"/>
          </a:lnSpc>
          <a:spcBef>
            <a:spcPct val="20000"/>
          </a:spcBef>
          <a:spcAft>
            <a:spcPct val="0"/>
          </a:spcAft>
          <a:buClr>
            <a:srgbClr val="2B5A9C"/>
          </a:buClr>
          <a:buSzPct val="60000"/>
          <a:buFont typeface="Times" pitchFamily="18" charset="0"/>
          <a:buNone/>
          <a:tabLst/>
          <a:defRPr kumimoji="0" lang="en-US" sz="2400" b="0" i="1" u="none" strike="noStrike" cap="none" normalizeH="0" baseline="0" smtClean="0">
            <a:ln>
              <a:noFill/>
            </a:ln>
            <a:solidFill>
              <a:schemeClr val="accent2"/>
            </a:solidFill>
            <a:effectLst/>
            <a:latin typeface="Arial" charset="0"/>
          </a:defRPr>
        </a:defPPr>
      </a:lstStyle>
    </a:lnDef>
  </a:objectDefaults>
  <a:extraClrSchemeLst>
    <a:extraClrScheme>
      <a:clrScheme name="test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st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st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st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st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st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st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st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st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st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st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st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pag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NAF_2011_PPT_template_011012(2).pot</Template>
  <TotalTime>0</TotalTime>
  <Words>537</Words>
  <Application>Microsoft Office PowerPoint</Application>
  <PresentationFormat>On-screen Show (4:3)</PresentationFormat>
  <Paragraphs>92</Paragraphs>
  <Slides>12</Slides>
  <Notes>12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12</vt:i4>
      </vt:variant>
    </vt:vector>
  </HeadingPairs>
  <TitlesOfParts>
    <vt:vector size="20" baseType="lpstr">
      <vt:lpstr>ＭＳ Ｐゴシック</vt:lpstr>
      <vt:lpstr>Arial</vt:lpstr>
      <vt:lpstr>Calibri</vt:lpstr>
      <vt:lpstr>Times</vt:lpstr>
      <vt:lpstr>Verdana</vt:lpstr>
      <vt:lpstr>ヒラギノ角ゴ Pro W3</vt:lpstr>
      <vt:lpstr>NAF_2011_PPT_template_011012(2)</vt:lpstr>
      <vt:lpstr>Title page</vt:lpstr>
      <vt:lpstr>PowerPoint Presentation</vt:lpstr>
      <vt:lpstr>PowerPoint Presentation</vt:lpstr>
      <vt:lpstr>PowerPoint Presentation</vt:lpstr>
      <vt:lpstr>A reservoir is the area where the agent lives</vt:lpstr>
      <vt:lpstr>The portal of exit is where the agent leaves  the reservoir</vt:lpstr>
      <vt:lpstr>The mode of transmission is the way that the pathogen is moved from one place to another</vt:lpstr>
      <vt:lpstr>The portal of entry is where the agent enters the susceptible host</vt:lpstr>
      <vt:lpstr>The susceptible host is the person who is at risk for infection</vt:lpstr>
      <vt:lpstr>Asepsis is the practice of preventing infection</vt:lpstr>
      <vt:lpstr>Hand washing is the most important basic technique in breaking the chain of infection</vt:lpstr>
      <vt:lpstr>PowerPoint Presentation</vt:lpstr>
      <vt:lpstr>Breaking the chain of infection in hospitals protects patients and workers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2015-05-30T19:40:02Z</dcterms:created>
  <dcterms:modified xsi:type="dcterms:W3CDTF">2016-05-16T15:42:42Z</dcterms:modified>
</cp:coreProperties>
</file>