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740" r:id="rId2"/>
  </p:sldMasterIdLst>
  <p:notesMasterIdLst>
    <p:notesMasterId r:id="rId15"/>
  </p:notesMasterIdLst>
  <p:handoutMasterIdLst>
    <p:handoutMasterId r:id="rId16"/>
  </p:handoutMasterIdLst>
  <p:sldIdLst>
    <p:sldId id="266" r:id="rId3"/>
    <p:sldId id="256" r:id="rId4"/>
    <p:sldId id="267" r:id="rId5"/>
    <p:sldId id="268" r:id="rId6"/>
    <p:sldId id="257" r:id="rId7"/>
    <p:sldId id="258" r:id="rId8"/>
    <p:sldId id="259" r:id="rId9"/>
    <p:sldId id="261" r:id="rId10"/>
    <p:sldId id="262" r:id="rId11"/>
    <p:sldId id="264" r:id="rId12"/>
    <p:sldId id="263" r:id="rId13"/>
    <p:sldId id="265" r:id="rId14"/>
  </p:sldIdLst>
  <p:sldSz cx="9144000" cy="6858000" type="screen4x3"/>
  <p:notesSz cx="6858000" cy="9144000"/>
  <p:defaultTextStyle>
    <a:defPPr>
      <a:defRPr lang="en-US"/>
    </a:defPPr>
    <a:lvl1pPr algn="l" rtl="0" fontAlgn="base">
      <a:lnSpc>
        <a:spcPct val="90000"/>
      </a:lnSpc>
      <a:spcBef>
        <a:spcPct val="20000"/>
      </a:spcBef>
      <a:spcAft>
        <a:spcPct val="0"/>
      </a:spcAft>
      <a:buClr>
        <a:srgbClr val="2B5A9C"/>
      </a:buClr>
      <a:buSzPct val="60000"/>
      <a:buFont typeface="Times" pitchFamily="18" charset="0"/>
      <a:defRPr sz="1600" kern="1200">
        <a:solidFill>
          <a:srgbClr val="FF0000"/>
        </a:solidFill>
        <a:latin typeface="Arial" charset="0"/>
        <a:ea typeface="+mn-ea"/>
        <a:cs typeface="+mn-cs"/>
      </a:defRPr>
    </a:lvl1pPr>
    <a:lvl2pPr marL="457200" algn="l" rtl="0" fontAlgn="base">
      <a:lnSpc>
        <a:spcPct val="90000"/>
      </a:lnSpc>
      <a:spcBef>
        <a:spcPct val="20000"/>
      </a:spcBef>
      <a:spcAft>
        <a:spcPct val="0"/>
      </a:spcAft>
      <a:buClr>
        <a:srgbClr val="2B5A9C"/>
      </a:buClr>
      <a:buSzPct val="60000"/>
      <a:buFont typeface="Times" pitchFamily="18" charset="0"/>
      <a:defRPr sz="1600" kern="1200">
        <a:solidFill>
          <a:srgbClr val="FF0000"/>
        </a:solidFill>
        <a:latin typeface="Arial" charset="0"/>
        <a:ea typeface="+mn-ea"/>
        <a:cs typeface="+mn-cs"/>
      </a:defRPr>
    </a:lvl2pPr>
    <a:lvl3pPr marL="914400" algn="l" rtl="0" fontAlgn="base">
      <a:lnSpc>
        <a:spcPct val="90000"/>
      </a:lnSpc>
      <a:spcBef>
        <a:spcPct val="20000"/>
      </a:spcBef>
      <a:spcAft>
        <a:spcPct val="0"/>
      </a:spcAft>
      <a:buClr>
        <a:srgbClr val="2B5A9C"/>
      </a:buClr>
      <a:buSzPct val="60000"/>
      <a:buFont typeface="Times" pitchFamily="18" charset="0"/>
      <a:defRPr sz="1600" kern="1200">
        <a:solidFill>
          <a:srgbClr val="FF0000"/>
        </a:solidFill>
        <a:latin typeface="Arial" charset="0"/>
        <a:ea typeface="+mn-ea"/>
        <a:cs typeface="+mn-cs"/>
      </a:defRPr>
    </a:lvl3pPr>
    <a:lvl4pPr marL="1371600" algn="l" rtl="0" fontAlgn="base">
      <a:lnSpc>
        <a:spcPct val="90000"/>
      </a:lnSpc>
      <a:spcBef>
        <a:spcPct val="20000"/>
      </a:spcBef>
      <a:spcAft>
        <a:spcPct val="0"/>
      </a:spcAft>
      <a:buClr>
        <a:srgbClr val="2B5A9C"/>
      </a:buClr>
      <a:buSzPct val="60000"/>
      <a:buFont typeface="Times" pitchFamily="18" charset="0"/>
      <a:defRPr sz="1600" kern="1200">
        <a:solidFill>
          <a:srgbClr val="FF0000"/>
        </a:solidFill>
        <a:latin typeface="Arial" charset="0"/>
        <a:ea typeface="+mn-ea"/>
        <a:cs typeface="+mn-cs"/>
      </a:defRPr>
    </a:lvl4pPr>
    <a:lvl5pPr marL="1828800" algn="l" rtl="0" fontAlgn="base">
      <a:lnSpc>
        <a:spcPct val="90000"/>
      </a:lnSpc>
      <a:spcBef>
        <a:spcPct val="20000"/>
      </a:spcBef>
      <a:spcAft>
        <a:spcPct val="0"/>
      </a:spcAft>
      <a:buClr>
        <a:srgbClr val="2B5A9C"/>
      </a:buClr>
      <a:buSzPct val="60000"/>
      <a:buFont typeface="Times" pitchFamily="18" charset="0"/>
      <a:defRPr sz="1600" kern="1200">
        <a:solidFill>
          <a:srgbClr val="FF0000"/>
        </a:solidFill>
        <a:latin typeface="Arial" charset="0"/>
        <a:ea typeface="+mn-ea"/>
        <a:cs typeface="+mn-cs"/>
      </a:defRPr>
    </a:lvl5pPr>
    <a:lvl6pPr marL="2286000" algn="l" defTabSz="914400" rtl="0" eaLnBrk="1" latinLnBrk="0" hangingPunct="1">
      <a:defRPr sz="1600" kern="1200">
        <a:solidFill>
          <a:srgbClr val="FF0000"/>
        </a:solidFill>
        <a:latin typeface="Arial" charset="0"/>
        <a:ea typeface="+mn-ea"/>
        <a:cs typeface="+mn-cs"/>
      </a:defRPr>
    </a:lvl6pPr>
    <a:lvl7pPr marL="2743200" algn="l" defTabSz="914400" rtl="0" eaLnBrk="1" latinLnBrk="0" hangingPunct="1">
      <a:defRPr sz="1600" kern="1200">
        <a:solidFill>
          <a:srgbClr val="FF0000"/>
        </a:solidFill>
        <a:latin typeface="Arial" charset="0"/>
        <a:ea typeface="+mn-ea"/>
        <a:cs typeface="+mn-cs"/>
      </a:defRPr>
    </a:lvl7pPr>
    <a:lvl8pPr marL="3200400" algn="l" defTabSz="914400" rtl="0" eaLnBrk="1" latinLnBrk="0" hangingPunct="1">
      <a:defRPr sz="1600" kern="1200">
        <a:solidFill>
          <a:srgbClr val="FF0000"/>
        </a:solidFill>
        <a:latin typeface="Arial" charset="0"/>
        <a:ea typeface="+mn-ea"/>
        <a:cs typeface="+mn-cs"/>
      </a:defRPr>
    </a:lvl8pPr>
    <a:lvl9pPr marL="3657600" algn="l" defTabSz="914400" rtl="0" eaLnBrk="1" latinLnBrk="0" hangingPunct="1">
      <a:defRPr sz="1600" kern="1200">
        <a:solidFill>
          <a:srgbClr val="FF0000"/>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ennifer L" initials="JL" lastIdx="3" clrIdx="0"/>
  <p:cmAuthor id="1" name="Shauna Harrison" initials="SH" lastIdx="8" clrIdx="1"/>
  <p:cmAuthor id="2" name="cynth" initials="c"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103" autoAdjust="0"/>
    <p:restoredTop sz="85996" autoAdjust="0"/>
  </p:normalViewPr>
  <p:slideViewPr>
    <p:cSldViewPr snapToGrid="0">
      <p:cViewPr varScale="1">
        <p:scale>
          <a:sx n="74" d="100"/>
          <a:sy n="74" d="100"/>
        </p:scale>
        <p:origin x="1920"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57" d="100"/>
          <a:sy n="57" d="100"/>
        </p:scale>
        <p:origin x="2832" y="42"/>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sz="1200">
                <a:solidFill>
                  <a:schemeClr val="tx1"/>
                </a:solidFill>
              </a:defRPr>
            </a:lvl1pPr>
          </a:lstStyle>
          <a:p>
            <a:endParaRPr lang="en-US"/>
          </a:p>
        </p:txBody>
      </p:sp>
      <p:sp>
        <p:nvSpPr>
          <p:cNvPr id="942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a:solidFill>
                  <a:schemeClr val="tx1"/>
                </a:solidFill>
              </a:defRPr>
            </a:lvl1pPr>
          </a:lstStyle>
          <a:p>
            <a:fld id="{923AFB36-DDED-43F0-9CE7-272954866E70}" type="datetimeFigureOut">
              <a:rPr lang="en-US"/>
              <a:pPr/>
              <a:t>5/16/2016</a:t>
            </a:fld>
            <a:endParaRPr lang="en-US"/>
          </a:p>
        </p:txBody>
      </p:sp>
      <p:sp>
        <p:nvSpPr>
          <p:cNvPr id="942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SzTx/>
              <a:buFontTx/>
              <a:buNone/>
              <a:defRPr sz="1200">
                <a:solidFill>
                  <a:schemeClr val="tx1"/>
                </a:solidFill>
              </a:defRPr>
            </a:lvl1pPr>
          </a:lstStyle>
          <a:p>
            <a:r>
              <a:rPr lang="en-US" dirty="0"/>
              <a:t>Copyright © 2009 NAF. All rights </a:t>
            </a:r>
            <a:r>
              <a:rPr lang="en-US" dirty="0" err="1"/>
              <a:t>reserved.Copyright</a:t>
            </a:r>
            <a:r>
              <a:rPr lang="en-US" dirty="0"/>
              <a:t> © 2009 NAF. All rights reserved.</a:t>
            </a:r>
          </a:p>
        </p:txBody>
      </p:sp>
      <p:sp>
        <p:nvSpPr>
          <p:cNvPr id="942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200" i="0">
                <a:solidFill>
                  <a:schemeClr val="tx1"/>
                </a:solidFill>
              </a:defRPr>
            </a:lvl1pPr>
          </a:lstStyle>
          <a:p>
            <a:pPr>
              <a:defRPr/>
            </a:pPr>
            <a:fld id="{AC28F348-8326-42AB-AD5A-2747ACE9A075}" type="slidenum">
              <a:rPr lang="en-US"/>
              <a:pPr>
                <a:defRPr/>
              </a:pPr>
              <a:t>‹#›</a:t>
            </a:fld>
            <a:endParaRPr lang="en-US"/>
          </a:p>
        </p:txBody>
      </p:sp>
    </p:spTree>
    <p:extLst>
      <p:ext uri="{BB962C8B-B14F-4D97-AF65-F5344CB8AC3E}">
        <p14:creationId xmlns:p14="http://schemas.microsoft.com/office/powerpoint/2010/main" val="4035306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a:t>Click to edit Master text styles this should be in </a:t>
            </a:r>
            <a:r>
              <a:rPr lang="en-US" dirty="0" err="1"/>
              <a:t>airal</a:t>
            </a:r>
            <a:r>
              <a:rPr lang="en-US" dirty="0"/>
              <a:t> 12 and not have any hanging indents.</a:t>
            </a:r>
          </a:p>
        </p:txBody>
      </p:sp>
      <p:sp>
        <p:nvSpPr>
          <p:cNvPr id="14342" name="Rectangle 6"/>
          <p:cNvSpPr>
            <a:spLocks noGrp="1" noChangeArrowheads="1"/>
          </p:cNvSpPr>
          <p:nvPr>
            <p:ph type="ftr" sz="quarter" idx="4"/>
          </p:nvPr>
        </p:nvSpPr>
        <p:spPr bwMode="auto">
          <a:xfrm>
            <a:off x="76200" y="8763000"/>
            <a:ext cx="58674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SzTx/>
              <a:buFontTx/>
              <a:buNone/>
              <a:defRPr sz="1000">
                <a:solidFill>
                  <a:schemeClr val="tx1"/>
                </a:solidFill>
              </a:defRPr>
            </a:lvl1pPr>
          </a:lstStyle>
          <a:p>
            <a:r>
              <a:rPr lang="en-US" dirty="0"/>
              <a:t>Copyright © 2009 NAF. All rights reserved.</a:t>
            </a:r>
          </a:p>
        </p:txBody>
      </p:sp>
      <p:sp>
        <p:nvSpPr>
          <p:cNvPr id="15368" name="Text Box 8"/>
          <p:cNvSpPr txBox="1">
            <a:spLocks noChangeArrowheads="1"/>
          </p:cNvSpPr>
          <p:nvPr/>
        </p:nvSpPr>
        <p:spPr bwMode="auto">
          <a:xfrm>
            <a:off x="3352800" y="8991600"/>
            <a:ext cx="685800" cy="312738"/>
          </a:xfrm>
          <a:prstGeom prst="rect">
            <a:avLst/>
          </a:prstGeom>
          <a:noFill/>
          <a:ln w="9525" algn="ctr">
            <a:noFill/>
            <a:miter lim="800000"/>
            <a:headEnd/>
            <a:tailEnd/>
          </a:ln>
          <a:effectLst/>
        </p:spPr>
        <p:txBody>
          <a:bodyPr>
            <a:spAutoFit/>
          </a:bodyPr>
          <a:lstStyle/>
          <a:p>
            <a:pPr>
              <a:spcBef>
                <a:spcPct val="50000"/>
              </a:spcBef>
            </a:pPr>
            <a:endParaRPr lang="en-US"/>
          </a:p>
        </p:txBody>
      </p:sp>
      <p:sp>
        <p:nvSpPr>
          <p:cNvPr id="2" name="Rectangle 6"/>
          <p:cNvSpPr>
            <a:spLocks noChangeArrowheads="1"/>
          </p:cNvSpPr>
          <p:nvPr/>
        </p:nvSpPr>
        <p:spPr bwMode="auto">
          <a:xfrm>
            <a:off x="6248400" y="8686800"/>
            <a:ext cx="609600" cy="381000"/>
          </a:xfrm>
          <a:prstGeom prst="rect">
            <a:avLst/>
          </a:prstGeom>
          <a:noFill/>
          <a:ln w="9525">
            <a:noFill/>
            <a:miter lim="800000"/>
            <a:headEnd/>
            <a:tailEnd/>
          </a:ln>
        </p:spPr>
        <p:txBody>
          <a:bodyPr anchor="b"/>
          <a:lstStyle/>
          <a:p>
            <a:pPr>
              <a:lnSpc>
                <a:spcPct val="100000"/>
              </a:lnSpc>
              <a:spcBef>
                <a:spcPct val="0"/>
              </a:spcBef>
              <a:buClrTx/>
              <a:buSzTx/>
              <a:buFontTx/>
              <a:buNone/>
            </a:pPr>
            <a:endParaRPr lang="en-US" sz="1200">
              <a:solidFill>
                <a:schemeClr val="tx1"/>
              </a:solidFill>
            </a:endParaRPr>
          </a:p>
        </p:txBody>
      </p:sp>
      <p:sp>
        <p:nvSpPr>
          <p:cNvPr id="15370" name="Rectangle 10"/>
          <p:cNvSpPr>
            <a:spLocks noChangeArrowheads="1"/>
          </p:cNvSpPr>
          <p:nvPr/>
        </p:nvSpPr>
        <p:spPr bwMode="auto">
          <a:xfrm>
            <a:off x="6096000" y="8763000"/>
            <a:ext cx="685800" cy="300038"/>
          </a:xfrm>
          <a:prstGeom prst="rect">
            <a:avLst/>
          </a:prstGeom>
          <a:noFill/>
          <a:ln w="9525">
            <a:noFill/>
            <a:miter lim="800000"/>
            <a:headEnd/>
            <a:tailEnd/>
          </a:ln>
          <a:effectLst/>
        </p:spPr>
        <p:txBody>
          <a:bodyPr anchor="b"/>
          <a:lstStyle/>
          <a:p>
            <a:pPr algn="r">
              <a:lnSpc>
                <a:spcPct val="100000"/>
              </a:lnSpc>
              <a:spcBef>
                <a:spcPct val="0"/>
              </a:spcBef>
              <a:buClrTx/>
              <a:buSzTx/>
              <a:buFontTx/>
              <a:buNone/>
            </a:pPr>
            <a:fld id="{B8FCFC84-6147-47F4-BF00-CD1045E8D642}" type="slidenum">
              <a:rPr lang="en-US" sz="1000">
                <a:solidFill>
                  <a:schemeClr val="tx1"/>
                </a:solidFill>
                <a:effectLst>
                  <a:outerShdw blurRad="38100" dist="38100" dir="2700000" algn="tl">
                    <a:srgbClr val="C0C0C0"/>
                  </a:outerShdw>
                </a:effectLst>
              </a:rPr>
              <a:pPr algn="r">
                <a:lnSpc>
                  <a:spcPct val="100000"/>
                </a:lnSpc>
                <a:spcBef>
                  <a:spcPct val="0"/>
                </a:spcBef>
                <a:buClrTx/>
                <a:buSzTx/>
                <a:buFontTx/>
                <a:buNone/>
              </a:pPr>
              <a:t>‹#›</a:t>
            </a:fld>
            <a:endParaRPr lang="en-US" sz="1000">
              <a:solidFill>
                <a:schemeClr val="tx1"/>
              </a:solidFill>
              <a:effectLst>
                <a:outerShdw blurRad="38100" dist="38100" dir="2700000" algn="tl">
                  <a:srgbClr val="C0C0C0"/>
                </a:outerShdw>
              </a:effectLst>
            </a:endParaRPr>
          </a:p>
        </p:txBody>
      </p:sp>
    </p:spTree>
    <p:extLst>
      <p:ext uri="{BB962C8B-B14F-4D97-AF65-F5344CB8AC3E}">
        <p14:creationId xmlns:p14="http://schemas.microsoft.com/office/powerpoint/2010/main" val="3048467220"/>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a colored 3-D ultrasound scan of triplet fetuses inside a woman’s uterus. A 3-D</a:t>
            </a:r>
            <a:r>
              <a:rPr lang="en-US" baseline="0" dirty="0"/>
              <a:t> scan shows more details than a conventional scan. </a:t>
            </a:r>
            <a:r>
              <a:rPr lang="en-US" dirty="0"/>
              <a:t>A </a:t>
            </a:r>
            <a:r>
              <a:rPr lang="en-US" dirty="0" err="1"/>
              <a:t>sonographer</a:t>
            </a:r>
            <a:r>
              <a:rPr lang="en-US" dirty="0"/>
              <a:t> obtained this image</a:t>
            </a:r>
            <a:r>
              <a:rPr lang="en-US" baseline="0" dirty="0"/>
              <a:t>. One common use of ultrasounds is to determine how many babies a pregnant woman is carrying. </a:t>
            </a:r>
            <a:r>
              <a:rPr lang="en-US" dirty="0"/>
              <a:t>Triplets are very rare; they occur in about 1 in 8,000 pregnancies. </a:t>
            </a:r>
          </a:p>
        </p:txBody>
      </p:sp>
    </p:spTree>
    <p:extLst>
      <p:ext uri="{BB962C8B-B14F-4D97-AF65-F5344CB8AC3E}">
        <p14:creationId xmlns:p14="http://schemas.microsoft.com/office/powerpoint/2010/main" val="26170446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image shows the normal bones of the hand, wrist,</a:t>
            </a:r>
            <a:r>
              <a:rPr lang="en-US" baseline="0" dirty="0"/>
              <a:t> and arm.</a:t>
            </a:r>
            <a:r>
              <a:rPr lang="en-US" dirty="0"/>
              <a:t> Notice how the bones are aligned.</a:t>
            </a:r>
          </a:p>
        </p:txBody>
      </p:sp>
    </p:spTree>
    <p:extLst>
      <p:ext uri="{BB962C8B-B14F-4D97-AF65-F5344CB8AC3E}">
        <p14:creationId xmlns:p14="http://schemas.microsoft.com/office/powerpoint/2010/main" val="2407853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an X-ray. It shows the</a:t>
            </a:r>
            <a:r>
              <a:rPr lang="en-US" baseline="0" dirty="0"/>
              <a:t> wrist of a 57-year-old woman. The wrist is fractured. The woman injured it while playing tennis. Here the bones are not aligned. The fracture is visible from the position of the bones.</a:t>
            </a:r>
          </a:p>
        </p:txBody>
      </p:sp>
    </p:spTree>
    <p:extLst>
      <p:ext uri="{BB962C8B-B14F-4D97-AF65-F5344CB8AC3E}">
        <p14:creationId xmlns:p14="http://schemas.microsoft.com/office/powerpoint/2010/main" val="12196346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is an</a:t>
            </a:r>
            <a:r>
              <a:rPr lang="en-US" baseline="0" dirty="0"/>
              <a:t> X-ray of the hand of an 8-year-old girl. She fractured </a:t>
            </a:r>
            <a:r>
              <a:rPr lang="en-US" dirty="0"/>
              <a:t>the proximal phalanx of her fifth finger at the base. The</a:t>
            </a:r>
            <a:r>
              <a:rPr lang="en-US" baseline="0" dirty="0"/>
              <a:t> bones of the finger are not aligned.</a:t>
            </a:r>
            <a:endParaRPr lang="en-US" dirty="0"/>
          </a:p>
          <a:p>
            <a:endParaRPr lang="en-US" dirty="0"/>
          </a:p>
        </p:txBody>
      </p:sp>
    </p:spTree>
    <p:extLst>
      <p:ext uri="{BB962C8B-B14F-4D97-AF65-F5344CB8AC3E}">
        <p14:creationId xmlns:p14="http://schemas.microsoft.com/office/powerpoint/2010/main" val="23020791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30300" y="635000"/>
            <a:ext cx="4572000" cy="3429000"/>
          </a:xfrm>
        </p:spPr>
      </p:sp>
      <p:sp>
        <p:nvSpPr>
          <p:cNvPr id="3" name="Notes Placeholder 2"/>
          <p:cNvSpPr>
            <a:spLocks noGrp="1"/>
          </p:cNvSpPr>
          <p:nvPr>
            <p:ph type="body" idx="1"/>
          </p:nvPr>
        </p:nvSpPr>
        <p:spPr/>
        <p:txBody>
          <a:bodyPr>
            <a:normAutofit/>
          </a:bodyPr>
          <a:lstStyle/>
          <a:p>
            <a:r>
              <a:rPr lang="en-US" dirty="0"/>
              <a:t>This fetal ultrasound shows twin fetuses. A </a:t>
            </a:r>
            <a:r>
              <a:rPr lang="en-US" dirty="0" err="1"/>
              <a:t>sonographer</a:t>
            </a:r>
            <a:r>
              <a:rPr lang="en-US" dirty="0"/>
              <a:t> obtained the image.</a:t>
            </a:r>
            <a:r>
              <a:rPr lang="en-US" baseline="0" dirty="0"/>
              <a:t> </a:t>
            </a:r>
            <a:r>
              <a:rPr lang="en-US" dirty="0"/>
              <a:t>At the time the image was taken, the fetuses were about 20 weeks</a:t>
            </a:r>
            <a:r>
              <a:rPr lang="en-US" baseline="0" dirty="0"/>
              <a:t> </a:t>
            </a:r>
            <a:r>
              <a:rPr lang="en-US" dirty="0"/>
              <a:t>old. One head is</a:t>
            </a:r>
            <a:r>
              <a:rPr lang="en-US" baseline="0" dirty="0"/>
              <a:t> at the center left, and one is at the right. </a:t>
            </a:r>
          </a:p>
          <a:p>
            <a:endParaRPr lang="en-US" dirty="0"/>
          </a:p>
        </p:txBody>
      </p:sp>
    </p:spTree>
    <p:extLst>
      <p:ext uri="{BB962C8B-B14F-4D97-AF65-F5344CB8AC3E}">
        <p14:creationId xmlns:p14="http://schemas.microsoft.com/office/powerpoint/2010/main" val="1855910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4-D ultrasound scan</a:t>
            </a:r>
            <a:r>
              <a:rPr lang="en-US" baseline="0" dirty="0"/>
              <a:t> </a:t>
            </a:r>
            <a:r>
              <a:rPr lang="en-US" dirty="0"/>
              <a:t>shows quadruplet fetuses. They are 12 weeks old. On the far right, one fetus is clearly visible.</a:t>
            </a:r>
            <a:r>
              <a:rPr lang="en-US" baseline="0" dirty="0"/>
              <a:t> The other three are arranged from top to bottom on the left. This woman received fertility treatment, which assisted in her getting pregnant. Quadruplets are more common in women who receive fertility treatment. </a:t>
            </a:r>
          </a:p>
          <a:p>
            <a:endParaRPr lang="en-US" dirty="0"/>
          </a:p>
        </p:txBody>
      </p:sp>
    </p:spTree>
    <p:extLst>
      <p:ext uri="{BB962C8B-B14F-4D97-AF65-F5344CB8AC3E}">
        <p14:creationId xmlns:p14="http://schemas.microsoft.com/office/powerpoint/2010/main" val="4255778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a:t>
            </a:r>
            <a:r>
              <a:rPr lang="en-US" baseline="0" dirty="0"/>
              <a:t> c</a:t>
            </a:r>
            <a:r>
              <a:rPr lang="en-US" dirty="0"/>
              <a:t>olored 3-D ultrasound scan shows twin fetuses. </a:t>
            </a:r>
          </a:p>
          <a:p>
            <a:endParaRPr lang="en-US" dirty="0"/>
          </a:p>
        </p:txBody>
      </p:sp>
    </p:spTree>
    <p:extLst>
      <p:ext uri="{BB962C8B-B14F-4D97-AF65-F5344CB8AC3E}">
        <p14:creationId xmlns:p14="http://schemas.microsoft.com/office/powerpoint/2010/main" val="20147621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MRI shows the brain of a 60-year-old male.</a:t>
            </a:r>
            <a:r>
              <a:rPr lang="en-US" baseline="0" dirty="0"/>
              <a:t> The brain is healthy. The tissue, which is the light gray part of the image, is normal.</a:t>
            </a:r>
            <a:r>
              <a:rPr lang="en-US" dirty="0"/>
              <a:t> Remember, an</a:t>
            </a:r>
            <a:r>
              <a:rPr lang="en-US" baseline="0" dirty="0"/>
              <a:t> MRI machine uses magnetic fields and radio waves to create images of the inside of the body.</a:t>
            </a:r>
            <a:endParaRPr lang="en-US" dirty="0"/>
          </a:p>
        </p:txBody>
      </p:sp>
    </p:spTree>
    <p:extLst>
      <p:ext uri="{BB962C8B-B14F-4D97-AF65-F5344CB8AC3E}">
        <p14:creationId xmlns:p14="http://schemas.microsoft.com/office/powerpoint/2010/main" val="594307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These MRI scans show images</a:t>
            </a:r>
            <a:r>
              <a:rPr lang="en-US" baseline="0" dirty="0"/>
              <a:t> of the brain of a 76-year-old patient with dementia. The symptoms of dementia vary, but they include confusion and memory loss. There is no cure for dementia, and the cause is unknown. The brain of the patient has atrophied, or shrunk. Also, the fluid-filled spaces at the center of the brain have become larger. </a:t>
            </a:r>
          </a:p>
          <a:p>
            <a:br>
              <a:rPr lang="en-US" sz="1000" dirty="0"/>
            </a:br>
            <a:endParaRPr lang="en-US" sz="1000" dirty="0"/>
          </a:p>
        </p:txBody>
      </p:sp>
    </p:spTree>
    <p:extLst>
      <p:ext uri="{BB962C8B-B14F-4D97-AF65-F5344CB8AC3E}">
        <p14:creationId xmlns:p14="http://schemas.microsoft.com/office/powerpoint/2010/main" val="938008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This series of CT scans show the brain of a 74-year-old patient with Alzheimer's disease,</a:t>
            </a:r>
            <a:r>
              <a:rPr lang="en-US" baseline="0" dirty="0"/>
              <a:t> which causes a decrease in brain size and enlarged ventricle cavities, the dark regions at the center of the brain.</a:t>
            </a:r>
            <a:r>
              <a:rPr lang="en-US" dirty="0"/>
              <a:t> The front</a:t>
            </a:r>
            <a:r>
              <a:rPr lang="en-US" baseline="0" dirty="0"/>
              <a:t> of the skull is at the top of the scan. There is no cure for Alzheimer’s, and the cause is unknown. </a:t>
            </a:r>
          </a:p>
        </p:txBody>
      </p:sp>
    </p:spTree>
    <p:extLst>
      <p:ext uri="{BB962C8B-B14F-4D97-AF65-F5344CB8AC3E}">
        <p14:creationId xmlns:p14="http://schemas.microsoft.com/office/powerpoint/2010/main" val="7938102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0" i="0" dirty="0"/>
              <a:t>This X-ray image</a:t>
            </a:r>
            <a:r>
              <a:rPr lang="en-US" b="0" i="0" baseline="0" dirty="0"/>
              <a:t> shows the healthy chest of a 30-year-old male. The size and the shape of the chest wall are normal. The main structures of the chest are also normal. The dark part of the chest represents lungs filled with air. The white parts of the X-ray show solid structures and fluids, like the rib cage and vertebrae.</a:t>
            </a:r>
          </a:p>
        </p:txBody>
      </p:sp>
    </p:spTree>
    <p:extLst>
      <p:ext uri="{BB962C8B-B14F-4D97-AF65-F5344CB8AC3E}">
        <p14:creationId xmlns:p14="http://schemas.microsoft.com/office/powerpoint/2010/main" val="4410662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This is an X-ray image</a:t>
            </a:r>
            <a:r>
              <a:rPr lang="en-US" baseline="0" dirty="0"/>
              <a:t> of the chest. However, unlike in the previous image, this patient is not healthy. The patient is a 71-year-old smoker who has lung cancer in the left lung. The image shows a white mass.</a:t>
            </a:r>
          </a:p>
          <a:p>
            <a:endParaRPr lang="en-US" b="0" i="0" dirty="0"/>
          </a:p>
        </p:txBody>
      </p:sp>
    </p:spTree>
    <p:extLst>
      <p:ext uri="{BB962C8B-B14F-4D97-AF65-F5344CB8AC3E}">
        <p14:creationId xmlns:p14="http://schemas.microsoft.com/office/powerpoint/2010/main" val="1070062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 slide">
    <p:spTree>
      <p:nvGrpSpPr>
        <p:cNvPr id="1" name=""/>
        <p:cNvGrpSpPr/>
        <p:nvPr/>
      </p:nvGrpSpPr>
      <p:grpSpPr>
        <a:xfrm>
          <a:off x="0" y="0"/>
          <a:ext cx="0" cy="0"/>
          <a:chOff x="0" y="0"/>
          <a:chExt cx="0" cy="0"/>
        </a:xfrm>
      </p:grpSpPr>
      <p:sp>
        <p:nvSpPr>
          <p:cNvPr id="4" name="Rectangle 7"/>
          <p:cNvSpPr>
            <a:spLocks noGrp="1" noChangeArrowheads="1"/>
          </p:cNvSpPr>
          <p:nvPr>
            <p:ph type="title"/>
          </p:nvPr>
        </p:nvSpPr>
        <p:spPr bwMode="auto">
          <a:xfrm>
            <a:off x="0" y="0"/>
            <a:ext cx="8782050" cy="81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This is the bulleted slide master</a:t>
            </a:r>
            <a:br>
              <a:rPr lang="en-US" dirty="0"/>
            </a:br>
            <a:r>
              <a:rPr lang="en-US" dirty="0"/>
              <a:t>with a two-line title</a:t>
            </a:r>
          </a:p>
        </p:txBody>
      </p:sp>
      <p:sp>
        <p:nvSpPr>
          <p:cNvPr id="6" name="Text Placeholder 5"/>
          <p:cNvSpPr>
            <a:spLocks noGrp="1"/>
          </p:cNvSpPr>
          <p:nvPr>
            <p:ph type="body" sz="quarter" idx="10"/>
          </p:nvPr>
        </p:nvSpPr>
        <p:spPr>
          <a:xfrm>
            <a:off x="344488" y="1412875"/>
            <a:ext cx="8443252" cy="4809795"/>
          </a:xfrm>
          <a:prstGeom prst="rect">
            <a:avLst/>
          </a:prstGeom>
        </p:spPr>
        <p:txBody>
          <a:bodyPr/>
          <a:lstStyle>
            <a:lvl1pPr>
              <a:defRPr sz="2400"/>
            </a:lvl1pPr>
            <a:lvl2pPr>
              <a:defRPr sz="2200"/>
            </a:lvl2pPr>
          </a:lstStyle>
          <a:p>
            <a:pPr lvl="0"/>
            <a:r>
              <a:rPr lang="en-US" dirty="0"/>
              <a:t>Click to edit Master text styles</a:t>
            </a:r>
          </a:p>
          <a:p>
            <a:pPr lvl="1"/>
            <a:r>
              <a:rPr lang="en-US" dirty="0"/>
              <a:t>Second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umbered slide">
    <p:spTree>
      <p:nvGrpSpPr>
        <p:cNvPr id="1" name=""/>
        <p:cNvGrpSpPr/>
        <p:nvPr/>
      </p:nvGrpSpPr>
      <p:grpSpPr>
        <a:xfrm>
          <a:off x="0" y="0"/>
          <a:ext cx="0" cy="0"/>
          <a:chOff x="0" y="0"/>
          <a:chExt cx="0" cy="0"/>
        </a:xfrm>
      </p:grpSpPr>
      <p:sp>
        <p:nvSpPr>
          <p:cNvPr id="4" name="Rectangle 7"/>
          <p:cNvSpPr>
            <a:spLocks noGrp="1" noChangeArrowheads="1"/>
          </p:cNvSpPr>
          <p:nvPr>
            <p:ph type="title" hasCustomPrompt="1"/>
          </p:nvPr>
        </p:nvSpPr>
        <p:spPr bwMode="auto">
          <a:xfrm>
            <a:off x="0" y="0"/>
            <a:ext cx="8782050" cy="81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a:lvl1pPr>
          </a:lstStyle>
          <a:p>
            <a:pPr lvl="0"/>
            <a:r>
              <a:rPr lang="en-US" dirty="0"/>
              <a:t>Title</a:t>
            </a:r>
          </a:p>
        </p:txBody>
      </p:sp>
      <p:sp>
        <p:nvSpPr>
          <p:cNvPr id="6" name="Text Placeholder 5"/>
          <p:cNvSpPr>
            <a:spLocks noGrp="1"/>
          </p:cNvSpPr>
          <p:nvPr>
            <p:ph type="body" sz="quarter" idx="10"/>
          </p:nvPr>
        </p:nvSpPr>
        <p:spPr>
          <a:xfrm>
            <a:off x="344488" y="1412875"/>
            <a:ext cx="8443252" cy="4809795"/>
          </a:xfrm>
          <a:prstGeom prst="rect">
            <a:avLst/>
          </a:prstGeom>
        </p:spPr>
        <p:txBody>
          <a:bodyPr/>
          <a:lstStyle>
            <a:lvl1pPr marL="457200" indent="-457200">
              <a:buFont typeface="+mj-lt"/>
              <a:buAutoNum type="arabicPeriod"/>
              <a:defRPr sz="2400"/>
            </a:lvl1pPr>
            <a:lvl2pPr>
              <a:defRPr sz="2200"/>
            </a:lvl2pPr>
          </a:lstStyle>
          <a:p>
            <a:pPr lvl="0"/>
            <a:r>
              <a:rPr lang="en-US" dirty="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bered slide with question">
    <p:spTree>
      <p:nvGrpSpPr>
        <p:cNvPr id="1" name=""/>
        <p:cNvGrpSpPr/>
        <p:nvPr/>
      </p:nvGrpSpPr>
      <p:grpSpPr>
        <a:xfrm>
          <a:off x="0" y="0"/>
          <a:ext cx="0" cy="0"/>
          <a:chOff x="0" y="0"/>
          <a:chExt cx="0" cy="0"/>
        </a:xfrm>
      </p:grpSpPr>
      <p:sp>
        <p:nvSpPr>
          <p:cNvPr id="4" name="Rectangle 7"/>
          <p:cNvSpPr>
            <a:spLocks noGrp="1" noChangeArrowheads="1"/>
          </p:cNvSpPr>
          <p:nvPr>
            <p:ph type="title" hasCustomPrompt="1"/>
          </p:nvPr>
        </p:nvSpPr>
        <p:spPr bwMode="auto">
          <a:xfrm>
            <a:off x="0" y="0"/>
            <a:ext cx="8782050" cy="81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a:lvl1pPr>
          </a:lstStyle>
          <a:p>
            <a:pPr lvl="0"/>
            <a:r>
              <a:rPr lang="en-US" dirty="0"/>
              <a:t>Title</a:t>
            </a:r>
          </a:p>
        </p:txBody>
      </p:sp>
      <p:sp>
        <p:nvSpPr>
          <p:cNvPr id="6" name="Text Placeholder 5"/>
          <p:cNvSpPr>
            <a:spLocks noGrp="1"/>
          </p:cNvSpPr>
          <p:nvPr>
            <p:ph type="body" sz="quarter" idx="10"/>
          </p:nvPr>
        </p:nvSpPr>
        <p:spPr>
          <a:xfrm>
            <a:off x="344488" y="1412876"/>
            <a:ext cx="8443252" cy="4227904"/>
          </a:xfrm>
          <a:prstGeom prst="rect">
            <a:avLst/>
          </a:prstGeom>
        </p:spPr>
        <p:txBody>
          <a:bodyPr/>
          <a:lstStyle>
            <a:lvl1pPr marL="457200" indent="-457200">
              <a:buFont typeface="+mj-lt"/>
              <a:buAutoNum type="arabicPeriod"/>
              <a:defRPr sz="2400"/>
            </a:lvl1pPr>
            <a:lvl2pPr>
              <a:defRPr sz="2200"/>
            </a:lvl2pPr>
          </a:lstStyle>
          <a:p>
            <a:pPr lvl="0"/>
            <a:r>
              <a:rPr lang="en-US" dirty="0"/>
              <a:t>Click to edit Master text styles</a:t>
            </a:r>
          </a:p>
        </p:txBody>
      </p:sp>
      <p:sp>
        <p:nvSpPr>
          <p:cNvPr id="5" name="Text Placeholder 12"/>
          <p:cNvSpPr>
            <a:spLocks noGrp="1"/>
          </p:cNvSpPr>
          <p:nvPr>
            <p:ph type="body" sz="quarter" idx="13" hasCustomPrompt="1"/>
          </p:nvPr>
        </p:nvSpPr>
        <p:spPr>
          <a:xfrm>
            <a:off x="842963" y="5783038"/>
            <a:ext cx="7434138" cy="712748"/>
          </a:xfrm>
          <a:prstGeom prst="rect">
            <a:avLst/>
          </a:prstGeom>
          <a:ln w="6350">
            <a:solidFill>
              <a:schemeClr val="tx1"/>
            </a:solidFill>
          </a:ln>
        </p:spPr>
        <p:txBody>
          <a:bodyPr/>
          <a:lstStyle>
            <a:lvl1pPr marL="0" indent="0">
              <a:buNone/>
              <a:defRPr sz="1800" i="1">
                <a:solidFill>
                  <a:schemeClr val="tx1"/>
                </a:solidFill>
              </a:defRPr>
            </a:lvl1pPr>
          </a:lstStyle>
          <a:p>
            <a:pPr lvl="0"/>
            <a:r>
              <a:rPr lang="en-US" dirty="0"/>
              <a:t>Question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 with question box">
    <p:spTree>
      <p:nvGrpSpPr>
        <p:cNvPr id="1" name=""/>
        <p:cNvGrpSpPr/>
        <p:nvPr/>
      </p:nvGrpSpPr>
      <p:grpSpPr>
        <a:xfrm>
          <a:off x="0" y="0"/>
          <a:ext cx="0" cy="0"/>
          <a:chOff x="0" y="0"/>
          <a:chExt cx="0" cy="0"/>
        </a:xfrm>
      </p:grpSpPr>
      <p:sp>
        <p:nvSpPr>
          <p:cNvPr id="4" name="Rectangle 7"/>
          <p:cNvSpPr>
            <a:spLocks noGrp="1" noChangeArrowheads="1"/>
          </p:cNvSpPr>
          <p:nvPr>
            <p:ph type="title" hasCustomPrompt="1"/>
          </p:nvPr>
        </p:nvSpPr>
        <p:spPr bwMode="auto">
          <a:xfrm>
            <a:off x="0" y="0"/>
            <a:ext cx="8782050" cy="81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a:lvl1pPr>
          </a:lstStyle>
          <a:p>
            <a:pPr lvl="0"/>
            <a:r>
              <a:rPr lang="en-US" dirty="0"/>
              <a:t>Title</a:t>
            </a:r>
          </a:p>
        </p:txBody>
      </p:sp>
      <p:sp>
        <p:nvSpPr>
          <p:cNvPr id="5" name="Text Placeholder 12"/>
          <p:cNvSpPr>
            <a:spLocks noGrp="1"/>
          </p:cNvSpPr>
          <p:nvPr>
            <p:ph type="body" sz="quarter" idx="13" hasCustomPrompt="1"/>
          </p:nvPr>
        </p:nvSpPr>
        <p:spPr>
          <a:xfrm>
            <a:off x="842963" y="5783038"/>
            <a:ext cx="7434138" cy="712748"/>
          </a:xfrm>
          <a:prstGeom prst="rect">
            <a:avLst/>
          </a:prstGeom>
          <a:ln w="6350">
            <a:solidFill>
              <a:schemeClr val="tx1"/>
            </a:solidFill>
          </a:ln>
        </p:spPr>
        <p:txBody>
          <a:bodyPr/>
          <a:lstStyle>
            <a:lvl1pPr marL="0" indent="0">
              <a:buNone/>
              <a:defRPr sz="1800" i="1">
                <a:solidFill>
                  <a:schemeClr val="tx1"/>
                </a:solidFill>
              </a:defRPr>
            </a:lvl1pPr>
          </a:lstStyle>
          <a:p>
            <a:pPr lvl="0"/>
            <a:r>
              <a:rPr lang="en-US" dirty="0"/>
              <a:t>Question</a:t>
            </a:r>
          </a:p>
        </p:txBody>
      </p:sp>
      <p:sp>
        <p:nvSpPr>
          <p:cNvPr id="6" name="Text Placeholder 5"/>
          <p:cNvSpPr>
            <a:spLocks noGrp="1"/>
          </p:cNvSpPr>
          <p:nvPr>
            <p:ph type="body" sz="quarter" idx="10"/>
          </p:nvPr>
        </p:nvSpPr>
        <p:spPr>
          <a:xfrm>
            <a:off x="344488" y="1412876"/>
            <a:ext cx="8443252" cy="4263530"/>
          </a:xfrm>
          <a:prstGeom prst="rect">
            <a:avLst/>
          </a:prstGeom>
        </p:spPr>
        <p:txBody>
          <a:bodyPr/>
          <a:lstStyle>
            <a:lvl1pPr>
              <a:defRPr sz="2400"/>
            </a:lvl1pPr>
            <a:lvl2pPr>
              <a:defRPr sz="2200"/>
            </a:lvl2pPr>
          </a:lstStyle>
          <a:p>
            <a:pPr lvl="0"/>
            <a:r>
              <a:rPr lang="en-US" dirty="0"/>
              <a:t>Click to edit Master text styles</a:t>
            </a:r>
          </a:p>
          <a:p>
            <a:pPr lvl="1"/>
            <a:r>
              <a:rPr lang="en-US" dirty="0"/>
              <a:t>Second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Paragraph slide">
    <p:spTree>
      <p:nvGrpSpPr>
        <p:cNvPr id="1" name=""/>
        <p:cNvGrpSpPr/>
        <p:nvPr/>
      </p:nvGrpSpPr>
      <p:grpSpPr>
        <a:xfrm>
          <a:off x="0" y="0"/>
          <a:ext cx="0" cy="0"/>
          <a:chOff x="0" y="0"/>
          <a:chExt cx="0" cy="0"/>
        </a:xfrm>
      </p:grpSpPr>
      <p:pic>
        <p:nvPicPr>
          <p:cNvPr id="3" name="Picture 14" descr="PPT footer"/>
          <p:cNvPicPr>
            <a:picLocks noChangeAspect="1" noChangeArrowheads="1"/>
          </p:cNvPicPr>
          <p:nvPr userDrawn="1"/>
        </p:nvPicPr>
        <p:blipFill>
          <a:blip r:embed="rId2" cstate="print"/>
          <a:srcRect/>
          <a:stretch>
            <a:fillRect/>
          </a:stretch>
        </p:blipFill>
        <p:spPr bwMode="auto">
          <a:xfrm>
            <a:off x="0" y="6583363"/>
            <a:ext cx="9144000" cy="274637"/>
          </a:xfrm>
          <a:prstGeom prst="rect">
            <a:avLst/>
          </a:prstGeom>
          <a:noFill/>
          <a:ln w="9525">
            <a:noFill/>
            <a:miter lim="800000"/>
            <a:headEnd/>
            <a:tailEnd/>
          </a:ln>
        </p:spPr>
      </p:pic>
      <p:pic>
        <p:nvPicPr>
          <p:cNvPr id="5" name="Picture 11" descr="bar1"/>
          <p:cNvPicPr>
            <a:picLocks noChangeAspect="1" noChangeArrowheads="1"/>
          </p:cNvPicPr>
          <p:nvPr userDrawn="1"/>
        </p:nvPicPr>
        <p:blipFill>
          <a:blip r:embed="rId3" cstate="print"/>
          <a:srcRect/>
          <a:stretch>
            <a:fillRect/>
          </a:stretch>
        </p:blipFill>
        <p:spPr bwMode="auto">
          <a:xfrm>
            <a:off x="0" y="928688"/>
            <a:ext cx="9144000" cy="238125"/>
          </a:xfrm>
          <a:prstGeom prst="rect">
            <a:avLst/>
          </a:prstGeom>
          <a:noFill/>
        </p:spPr>
      </p:pic>
      <p:sp>
        <p:nvSpPr>
          <p:cNvPr id="9" name="Text Placeholder 8"/>
          <p:cNvSpPr>
            <a:spLocks noGrp="1"/>
          </p:cNvSpPr>
          <p:nvPr>
            <p:ph type="body" sz="quarter" idx="10"/>
          </p:nvPr>
        </p:nvSpPr>
        <p:spPr>
          <a:xfrm>
            <a:off x="296863" y="1425574"/>
            <a:ext cx="8562129" cy="4903973"/>
          </a:xfrm>
          <a:prstGeom prst="rect">
            <a:avLst/>
          </a:prstGeom>
        </p:spPr>
        <p:txBody>
          <a:bodyPr/>
          <a:lstStyle>
            <a:lvl1pPr marL="0" indent="0">
              <a:buNone/>
              <a:defRPr sz="2400"/>
            </a:lvl1pPr>
            <a:lvl2pPr marL="463550" indent="-6350">
              <a:buNone/>
              <a:defRPr sz="2400"/>
            </a:lvl2pPr>
          </a:lstStyle>
          <a:p>
            <a:pPr lvl="0"/>
            <a:r>
              <a:rPr lang="en-US" dirty="0"/>
              <a:t>Click to edit Master text styles</a:t>
            </a:r>
          </a:p>
          <a:p>
            <a:pPr lvl="1"/>
            <a:r>
              <a:rPr lang="en-US" dirty="0"/>
              <a:t>Second level</a:t>
            </a:r>
          </a:p>
        </p:txBody>
      </p:sp>
      <p:sp>
        <p:nvSpPr>
          <p:cNvPr id="11" name="Text Placeholder 10"/>
          <p:cNvSpPr>
            <a:spLocks noGrp="1"/>
          </p:cNvSpPr>
          <p:nvPr>
            <p:ph type="body" sz="quarter" idx="11"/>
          </p:nvPr>
        </p:nvSpPr>
        <p:spPr>
          <a:xfrm>
            <a:off x="249238" y="95000"/>
            <a:ext cx="8574087" cy="784225"/>
          </a:xfrm>
          <a:prstGeom prst="rect">
            <a:avLst/>
          </a:prstGeom>
        </p:spPr>
        <p:txBody>
          <a:bodyPr/>
          <a:lstStyle>
            <a:lvl1pPr marL="0" indent="0">
              <a:buNone/>
              <a:defRPr sz="2800" b="1">
                <a:latin typeface="Arial" pitchFamily="34" charset="0"/>
                <a:cs typeface="Arial" pitchFamily="34" charset="0"/>
              </a:defRPr>
            </a:lvl1pPr>
          </a:lstStyle>
          <a:p>
            <a:pPr lvl="0"/>
            <a:r>
              <a:rPr lang="en-US"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aragraph with question box">
    <p:spTree>
      <p:nvGrpSpPr>
        <p:cNvPr id="1" name=""/>
        <p:cNvGrpSpPr/>
        <p:nvPr/>
      </p:nvGrpSpPr>
      <p:grpSpPr>
        <a:xfrm>
          <a:off x="0" y="0"/>
          <a:ext cx="0" cy="0"/>
          <a:chOff x="0" y="0"/>
          <a:chExt cx="0" cy="0"/>
        </a:xfrm>
      </p:grpSpPr>
      <p:pic>
        <p:nvPicPr>
          <p:cNvPr id="3" name="Picture 14" descr="PPT footer"/>
          <p:cNvPicPr>
            <a:picLocks noChangeAspect="1" noChangeArrowheads="1"/>
          </p:cNvPicPr>
          <p:nvPr userDrawn="1"/>
        </p:nvPicPr>
        <p:blipFill>
          <a:blip r:embed="rId2" cstate="print"/>
          <a:srcRect/>
          <a:stretch>
            <a:fillRect/>
          </a:stretch>
        </p:blipFill>
        <p:spPr bwMode="auto">
          <a:xfrm>
            <a:off x="0" y="6583363"/>
            <a:ext cx="9144000" cy="274637"/>
          </a:xfrm>
          <a:prstGeom prst="rect">
            <a:avLst/>
          </a:prstGeom>
          <a:noFill/>
          <a:ln w="9525">
            <a:noFill/>
            <a:miter lim="800000"/>
            <a:headEnd/>
            <a:tailEnd/>
          </a:ln>
        </p:spPr>
      </p:pic>
      <p:pic>
        <p:nvPicPr>
          <p:cNvPr id="5" name="Picture 11" descr="bar1"/>
          <p:cNvPicPr>
            <a:picLocks noChangeAspect="1" noChangeArrowheads="1"/>
          </p:cNvPicPr>
          <p:nvPr userDrawn="1"/>
        </p:nvPicPr>
        <p:blipFill>
          <a:blip r:embed="rId3" cstate="print"/>
          <a:srcRect/>
          <a:stretch>
            <a:fillRect/>
          </a:stretch>
        </p:blipFill>
        <p:spPr bwMode="auto">
          <a:xfrm>
            <a:off x="0" y="928688"/>
            <a:ext cx="9144000" cy="238125"/>
          </a:xfrm>
          <a:prstGeom prst="rect">
            <a:avLst/>
          </a:prstGeom>
          <a:noFill/>
        </p:spPr>
      </p:pic>
      <p:sp>
        <p:nvSpPr>
          <p:cNvPr id="9" name="Text Placeholder 8"/>
          <p:cNvSpPr>
            <a:spLocks noGrp="1"/>
          </p:cNvSpPr>
          <p:nvPr>
            <p:ph type="body" sz="quarter" idx="10"/>
          </p:nvPr>
        </p:nvSpPr>
        <p:spPr>
          <a:xfrm>
            <a:off x="296863" y="1425575"/>
            <a:ext cx="8562129" cy="4096452"/>
          </a:xfrm>
          <a:prstGeom prst="rect">
            <a:avLst/>
          </a:prstGeom>
        </p:spPr>
        <p:txBody>
          <a:bodyPr/>
          <a:lstStyle>
            <a:lvl1pPr marL="0" indent="0">
              <a:buNone/>
              <a:defRPr sz="2400"/>
            </a:lvl1pPr>
            <a:lvl2pPr marL="463550" indent="-6350">
              <a:buNone/>
              <a:defRPr sz="2400"/>
            </a:lvl2pPr>
          </a:lstStyle>
          <a:p>
            <a:pPr lvl="0"/>
            <a:r>
              <a:rPr lang="en-US" dirty="0"/>
              <a:t>Click to edit Master text styles</a:t>
            </a:r>
          </a:p>
          <a:p>
            <a:pPr lvl="1"/>
            <a:r>
              <a:rPr lang="en-US" dirty="0"/>
              <a:t>Second level</a:t>
            </a:r>
          </a:p>
        </p:txBody>
      </p:sp>
      <p:sp>
        <p:nvSpPr>
          <p:cNvPr id="11" name="Text Placeholder 10"/>
          <p:cNvSpPr>
            <a:spLocks noGrp="1"/>
          </p:cNvSpPr>
          <p:nvPr>
            <p:ph type="body" sz="quarter" idx="11"/>
          </p:nvPr>
        </p:nvSpPr>
        <p:spPr>
          <a:xfrm>
            <a:off x="249238" y="95000"/>
            <a:ext cx="8574087" cy="784225"/>
          </a:xfrm>
          <a:prstGeom prst="rect">
            <a:avLst/>
          </a:prstGeom>
        </p:spPr>
        <p:txBody>
          <a:bodyPr/>
          <a:lstStyle>
            <a:lvl1pPr marL="0" indent="0">
              <a:buNone/>
              <a:defRPr sz="2800" b="1">
                <a:latin typeface="Arial" pitchFamily="34" charset="0"/>
                <a:cs typeface="Arial" pitchFamily="34" charset="0"/>
              </a:defRPr>
            </a:lvl1pPr>
          </a:lstStyle>
          <a:p>
            <a:pPr lvl="0"/>
            <a:r>
              <a:rPr lang="en-US" dirty="0"/>
              <a:t>Click to edit Master text styles</a:t>
            </a:r>
          </a:p>
        </p:txBody>
      </p:sp>
      <p:sp>
        <p:nvSpPr>
          <p:cNvPr id="13" name="Text Placeholder 12"/>
          <p:cNvSpPr>
            <a:spLocks noGrp="1"/>
          </p:cNvSpPr>
          <p:nvPr>
            <p:ph type="body" sz="quarter" idx="13" hasCustomPrompt="1"/>
          </p:nvPr>
        </p:nvSpPr>
        <p:spPr>
          <a:xfrm>
            <a:off x="842963" y="5628663"/>
            <a:ext cx="7434138" cy="819624"/>
          </a:xfrm>
          <a:prstGeom prst="rect">
            <a:avLst/>
          </a:prstGeom>
          <a:ln w="6350">
            <a:solidFill>
              <a:schemeClr val="tx1"/>
            </a:solidFill>
          </a:ln>
        </p:spPr>
        <p:txBody>
          <a:bodyPr/>
          <a:lstStyle>
            <a:lvl1pPr marL="0" indent="0">
              <a:buNone/>
              <a:defRPr sz="1800" i="1">
                <a:solidFill>
                  <a:schemeClr val="tx1"/>
                </a:solidFill>
              </a:defRPr>
            </a:lvl1pPr>
          </a:lstStyle>
          <a:p>
            <a:pPr lvl="0"/>
            <a:r>
              <a:rPr lang="en-US" dirty="0"/>
              <a:t>Question</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5250" y="95250"/>
            <a:ext cx="8782050" cy="819150"/>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381000" y="1381125"/>
            <a:ext cx="8382000" cy="47910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5250" y="95250"/>
            <a:ext cx="8782050" cy="819150"/>
          </a:xfrm>
          <a:prstGeom prst="rect">
            <a:avLst/>
          </a:prstGeom>
        </p:spPr>
        <p:txBody>
          <a:bodyPr/>
          <a:lstStyle/>
          <a:p>
            <a:r>
              <a:rPr lang="en-US" dirty="0"/>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page slide">
    <p:spTree>
      <p:nvGrpSpPr>
        <p:cNvPr id="1" name=""/>
        <p:cNvGrpSpPr/>
        <p:nvPr/>
      </p:nvGrpSpPr>
      <p:grpSpPr>
        <a:xfrm>
          <a:off x="0" y="0"/>
          <a:ext cx="0" cy="0"/>
          <a:chOff x="0" y="0"/>
          <a:chExt cx="0" cy="0"/>
        </a:xfrm>
      </p:grpSpPr>
      <p:pic>
        <p:nvPicPr>
          <p:cNvPr id="4" name="Picture 14" descr="bar2"/>
          <p:cNvPicPr>
            <a:picLocks noChangeAspect="1" noChangeArrowheads="1"/>
          </p:cNvPicPr>
          <p:nvPr userDrawn="1"/>
        </p:nvPicPr>
        <p:blipFill>
          <a:blip r:embed="rId2" cstate="print"/>
          <a:srcRect/>
          <a:stretch>
            <a:fillRect/>
          </a:stretch>
        </p:blipFill>
        <p:spPr bwMode="auto">
          <a:xfrm>
            <a:off x="0" y="1295400"/>
            <a:ext cx="9144000" cy="800100"/>
          </a:xfrm>
          <a:prstGeom prst="rect">
            <a:avLst/>
          </a:prstGeom>
          <a:noFill/>
        </p:spPr>
      </p:pic>
      <p:sp>
        <p:nvSpPr>
          <p:cNvPr id="10" name="Text Placeholder 9"/>
          <p:cNvSpPr>
            <a:spLocks noGrp="1"/>
          </p:cNvSpPr>
          <p:nvPr>
            <p:ph type="body" sz="quarter" idx="11" hasCustomPrompt="1"/>
          </p:nvPr>
        </p:nvSpPr>
        <p:spPr>
          <a:xfrm>
            <a:off x="704850" y="3448050"/>
            <a:ext cx="7696200" cy="800100"/>
          </a:xfrm>
          <a:prstGeom prst="rect">
            <a:avLst/>
          </a:prstGeom>
        </p:spPr>
        <p:txBody>
          <a:bodyPr/>
          <a:lstStyle>
            <a:lvl1pPr algn="ctr">
              <a:buNone/>
              <a:defRPr>
                <a:solidFill>
                  <a:srgbClr val="333399"/>
                </a:solidFill>
                <a:latin typeface="Arial" pitchFamily="34" charset="0"/>
                <a:cs typeface="Arial" pitchFamily="34" charset="0"/>
              </a:defRPr>
            </a:lvl1pPr>
            <a:lvl2pPr algn="ctr">
              <a:buNone/>
              <a:defRPr sz="3200" b="1" i="1">
                <a:solidFill>
                  <a:srgbClr val="333399"/>
                </a:solidFill>
                <a:latin typeface="Arial" pitchFamily="34" charset="0"/>
                <a:cs typeface="Arial" pitchFamily="34" charset="0"/>
              </a:defRPr>
            </a:lvl2pPr>
          </a:lstStyle>
          <a:p>
            <a:pPr lvl="0"/>
            <a:r>
              <a:rPr lang="en-US" sz="3200" b="1" dirty="0">
                <a:latin typeface="Arial" charset="0"/>
              </a:rPr>
              <a:t>Unit #, Lesson #</a:t>
            </a:r>
            <a:endParaRPr lang="en-US" dirty="0"/>
          </a:p>
          <a:p>
            <a:pPr lvl="1"/>
            <a:endParaRPr lang="en-US" dirty="0"/>
          </a:p>
          <a:p>
            <a:pPr lvl="1"/>
            <a:endParaRPr lang="en-US" dirty="0"/>
          </a:p>
        </p:txBody>
      </p:sp>
      <p:sp>
        <p:nvSpPr>
          <p:cNvPr id="12" name="Text Placeholder 11"/>
          <p:cNvSpPr>
            <a:spLocks noGrp="1"/>
          </p:cNvSpPr>
          <p:nvPr>
            <p:ph type="body" sz="quarter" idx="12" hasCustomPrompt="1"/>
          </p:nvPr>
        </p:nvSpPr>
        <p:spPr>
          <a:xfrm>
            <a:off x="0" y="171450"/>
            <a:ext cx="9144000" cy="1047750"/>
          </a:xfrm>
          <a:prstGeom prst="rect">
            <a:avLst/>
          </a:prstGeom>
        </p:spPr>
        <p:txBody>
          <a:bodyPr/>
          <a:lstStyle>
            <a:lvl1pPr algn="ctr">
              <a:buNone/>
              <a:defRPr>
                <a:solidFill>
                  <a:srgbClr val="333399"/>
                </a:solidFill>
                <a:latin typeface="Arial" pitchFamily="34" charset="0"/>
                <a:cs typeface="Arial" pitchFamily="34" charset="0"/>
              </a:defRPr>
            </a:lvl1pPr>
          </a:lstStyle>
          <a:p>
            <a:pPr lvl="0"/>
            <a:r>
              <a:rPr lang="en-US" dirty="0"/>
              <a:t>Academy Initials</a:t>
            </a:r>
            <a:br>
              <a:rPr lang="en-US" dirty="0"/>
            </a:br>
            <a:r>
              <a:rPr lang="en-US" dirty="0"/>
              <a:t>Course Name</a:t>
            </a:r>
          </a:p>
        </p:txBody>
      </p:sp>
      <p:sp>
        <p:nvSpPr>
          <p:cNvPr id="14" name="Text Placeholder 13"/>
          <p:cNvSpPr>
            <a:spLocks noGrp="1"/>
          </p:cNvSpPr>
          <p:nvPr>
            <p:ph type="body" sz="quarter" idx="13" hasCustomPrompt="1"/>
          </p:nvPr>
        </p:nvSpPr>
        <p:spPr>
          <a:xfrm>
            <a:off x="723900" y="4324350"/>
            <a:ext cx="7715250" cy="1104900"/>
          </a:xfrm>
          <a:prstGeom prst="rect">
            <a:avLst/>
          </a:prstGeom>
        </p:spPr>
        <p:txBody>
          <a:bodyPr/>
          <a:lstStyle>
            <a:lvl1pPr algn="ctr">
              <a:buNone/>
              <a:defRPr b="1" i="1">
                <a:solidFill>
                  <a:srgbClr val="333399"/>
                </a:solidFill>
                <a:latin typeface="Arial" pitchFamily="34" charset="0"/>
                <a:cs typeface="Arial" pitchFamily="34" charset="0"/>
              </a:defRPr>
            </a:lvl1pPr>
          </a:lstStyle>
          <a:p>
            <a:pPr lvl="0"/>
            <a:r>
              <a:rPr lang="en-US" dirty="0"/>
              <a:t>Presentation Name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9.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105" name="Rectangle 9"/>
          <p:cNvSpPr>
            <a:spLocks noGrp="1" noChangeArrowheads="1"/>
          </p:cNvSpPr>
          <p:nvPr>
            <p:ph type="sldNum" sz="quarter" idx="4"/>
          </p:nvPr>
        </p:nvSpPr>
        <p:spPr bwMode="auto">
          <a:xfrm>
            <a:off x="8077200" y="6172200"/>
            <a:ext cx="685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000" i="0">
                <a:solidFill>
                  <a:srgbClr val="2B5A9C"/>
                </a:solidFill>
              </a:defRPr>
            </a:lvl1pPr>
          </a:lstStyle>
          <a:p>
            <a:pPr>
              <a:defRPr/>
            </a:pPr>
            <a:fld id="{C5B3C61A-D9DC-40DF-9124-2C1DD63C4577}" type="slidenum">
              <a:rPr lang="en-US"/>
              <a:pPr>
                <a:defRPr/>
              </a:pPr>
              <a:t>‹#›</a:t>
            </a:fld>
            <a:endParaRPr lang="en-US"/>
          </a:p>
        </p:txBody>
      </p:sp>
      <p:pic>
        <p:nvPicPr>
          <p:cNvPr id="1029" name="Picture 11" descr="PPT footer"/>
          <p:cNvPicPr>
            <a:picLocks noChangeAspect="1" noChangeArrowheads="1"/>
          </p:cNvPicPr>
          <p:nvPr/>
        </p:nvPicPr>
        <p:blipFill>
          <a:blip r:embed="rId10" cstate="print"/>
          <a:srcRect/>
          <a:stretch>
            <a:fillRect/>
          </a:stretch>
        </p:blipFill>
        <p:spPr bwMode="auto">
          <a:xfrm>
            <a:off x="0" y="6583363"/>
            <a:ext cx="9144000" cy="274637"/>
          </a:xfrm>
          <a:prstGeom prst="rect">
            <a:avLst/>
          </a:prstGeom>
          <a:noFill/>
          <a:ln w="9525">
            <a:noFill/>
            <a:miter lim="800000"/>
            <a:headEnd/>
            <a:tailEnd/>
          </a:ln>
        </p:spPr>
      </p:pic>
      <p:pic>
        <p:nvPicPr>
          <p:cNvPr id="1035" name="Picture 11" descr="bar1"/>
          <p:cNvPicPr>
            <a:picLocks noChangeAspect="1" noChangeArrowheads="1"/>
          </p:cNvPicPr>
          <p:nvPr/>
        </p:nvPicPr>
        <p:blipFill>
          <a:blip r:embed="rId11" cstate="print"/>
          <a:srcRect/>
          <a:stretch>
            <a:fillRect/>
          </a:stretch>
        </p:blipFill>
        <p:spPr bwMode="auto">
          <a:xfrm>
            <a:off x="0" y="928688"/>
            <a:ext cx="9144000" cy="238125"/>
          </a:xfrm>
          <a:prstGeom prst="rect">
            <a:avLst/>
          </a:prstGeom>
          <a:noFill/>
        </p:spPr>
      </p:pic>
    </p:spTree>
  </p:cSld>
  <p:clrMap bg1="lt1" tx1="dk1" bg2="lt2" tx2="dk2" accent1="accent1" accent2="accent2" accent3="accent3" accent4="accent4" accent5="accent5" accent6="accent6" hlink="hlink" folHlink="folHlink"/>
  <p:sldLayoutIdLst>
    <p:sldLayoutId id="2147483709" r:id="rId1"/>
    <p:sldLayoutId id="2147483743" r:id="rId2"/>
    <p:sldLayoutId id="2147483744" r:id="rId3"/>
    <p:sldLayoutId id="2147483742" r:id="rId4"/>
    <p:sldLayoutId id="2147483737" r:id="rId5"/>
    <p:sldLayoutId id="2147483741" r:id="rId6"/>
    <p:sldLayoutId id="2147483745" r:id="rId7"/>
    <p:sldLayoutId id="2147483738" r:id="rId8"/>
  </p:sldLayoutIdLst>
  <p:txStyles>
    <p:titleStyle>
      <a:lvl1pPr algn="l" rtl="0" eaLnBrk="0" fontAlgn="base" hangingPunct="0">
        <a:spcBef>
          <a:spcPct val="0"/>
        </a:spcBef>
        <a:spcAft>
          <a:spcPct val="0"/>
        </a:spcAft>
        <a:defRPr sz="2400" b="1">
          <a:solidFill>
            <a:schemeClr val="accent2"/>
          </a:solidFill>
          <a:latin typeface="Arial" charset="0"/>
          <a:ea typeface="+mj-ea"/>
          <a:cs typeface="+mj-cs"/>
        </a:defRPr>
      </a:lvl1pPr>
      <a:lvl2pPr algn="l" rtl="0" eaLnBrk="0" fontAlgn="base" hangingPunct="0">
        <a:spcBef>
          <a:spcPct val="0"/>
        </a:spcBef>
        <a:spcAft>
          <a:spcPct val="0"/>
        </a:spcAft>
        <a:defRPr sz="2400" b="1">
          <a:solidFill>
            <a:schemeClr val="accent2"/>
          </a:solidFill>
          <a:latin typeface="Arial" charset="0"/>
        </a:defRPr>
      </a:lvl2pPr>
      <a:lvl3pPr algn="l" rtl="0" eaLnBrk="0" fontAlgn="base" hangingPunct="0">
        <a:spcBef>
          <a:spcPct val="0"/>
        </a:spcBef>
        <a:spcAft>
          <a:spcPct val="0"/>
        </a:spcAft>
        <a:defRPr sz="2400" b="1">
          <a:solidFill>
            <a:schemeClr val="accent2"/>
          </a:solidFill>
          <a:latin typeface="Arial" charset="0"/>
        </a:defRPr>
      </a:lvl3pPr>
      <a:lvl4pPr algn="l" rtl="0" eaLnBrk="0" fontAlgn="base" hangingPunct="0">
        <a:spcBef>
          <a:spcPct val="0"/>
        </a:spcBef>
        <a:spcAft>
          <a:spcPct val="0"/>
        </a:spcAft>
        <a:defRPr sz="2400" b="1">
          <a:solidFill>
            <a:schemeClr val="accent2"/>
          </a:solidFill>
          <a:latin typeface="Arial" charset="0"/>
        </a:defRPr>
      </a:lvl4pPr>
      <a:lvl5pPr algn="l" rtl="0" eaLnBrk="0" fontAlgn="base" hangingPunct="0">
        <a:spcBef>
          <a:spcPct val="0"/>
        </a:spcBef>
        <a:spcAft>
          <a:spcPct val="0"/>
        </a:spcAft>
        <a:defRPr sz="2400" b="1">
          <a:solidFill>
            <a:schemeClr val="accent2"/>
          </a:solidFill>
          <a:latin typeface="Arial" charset="0"/>
        </a:defRPr>
      </a:lvl5pPr>
      <a:lvl6pPr marL="457200" algn="l" rtl="0" fontAlgn="base">
        <a:spcBef>
          <a:spcPct val="0"/>
        </a:spcBef>
        <a:spcAft>
          <a:spcPct val="0"/>
        </a:spcAft>
        <a:defRPr sz="2800" b="1">
          <a:solidFill>
            <a:schemeClr val="accent2"/>
          </a:solidFill>
          <a:latin typeface="Verdana" pitchFamily="34" charset="0"/>
        </a:defRPr>
      </a:lvl6pPr>
      <a:lvl7pPr marL="914400" algn="l" rtl="0" fontAlgn="base">
        <a:spcBef>
          <a:spcPct val="0"/>
        </a:spcBef>
        <a:spcAft>
          <a:spcPct val="0"/>
        </a:spcAft>
        <a:defRPr sz="2800" b="1">
          <a:solidFill>
            <a:schemeClr val="accent2"/>
          </a:solidFill>
          <a:latin typeface="Verdana" pitchFamily="34" charset="0"/>
        </a:defRPr>
      </a:lvl7pPr>
      <a:lvl8pPr marL="1371600" algn="l" rtl="0" fontAlgn="base">
        <a:spcBef>
          <a:spcPct val="0"/>
        </a:spcBef>
        <a:spcAft>
          <a:spcPct val="0"/>
        </a:spcAft>
        <a:defRPr sz="2800" b="1">
          <a:solidFill>
            <a:schemeClr val="accent2"/>
          </a:solidFill>
          <a:latin typeface="Verdana" pitchFamily="34" charset="0"/>
        </a:defRPr>
      </a:lvl8pPr>
      <a:lvl9pPr marL="1828800" algn="l" rtl="0" fontAlgn="base">
        <a:spcBef>
          <a:spcPct val="0"/>
        </a:spcBef>
        <a:spcAft>
          <a:spcPct val="0"/>
        </a:spcAft>
        <a:defRPr sz="2800" b="1">
          <a:solidFill>
            <a:schemeClr val="accent2"/>
          </a:solidFill>
          <a:latin typeface="Verdana" pitchFamily="34" charset="0"/>
        </a:defRPr>
      </a:lvl9pPr>
    </p:titleStyle>
    <p:bodyStyle>
      <a:lvl1pPr marL="282575" indent="-282575" algn="l" rtl="0" eaLnBrk="0" fontAlgn="base" hangingPunct="0">
        <a:spcBef>
          <a:spcPct val="100000"/>
        </a:spcBef>
        <a:spcAft>
          <a:spcPct val="0"/>
        </a:spcAft>
        <a:buClr>
          <a:srgbClr val="2B5A9C"/>
        </a:buClr>
        <a:buFont typeface="Times" pitchFamily="18" charset="0"/>
        <a:buChar char="•"/>
        <a:defRPr sz="2200">
          <a:solidFill>
            <a:schemeClr val="accent2"/>
          </a:solidFill>
          <a:latin typeface="+mn-lt"/>
          <a:ea typeface="+mn-ea"/>
          <a:cs typeface="+mn-cs"/>
        </a:defRPr>
      </a:lvl1pPr>
      <a:lvl2pPr marL="742950" indent="-285750" algn="l" rtl="0" eaLnBrk="0" fontAlgn="base" hangingPunct="0">
        <a:spcBef>
          <a:spcPct val="20000"/>
        </a:spcBef>
        <a:spcAft>
          <a:spcPct val="0"/>
        </a:spcAft>
        <a:buClr>
          <a:srgbClr val="2B5A9C"/>
        </a:buClr>
        <a:buFont typeface="Times" pitchFamily="18" charset="0"/>
        <a:buChar char="•"/>
        <a:defRPr sz="2000">
          <a:solidFill>
            <a:schemeClr val="accent2"/>
          </a:solidFill>
          <a:latin typeface="+mn-lt"/>
        </a:defRPr>
      </a:lvl2pPr>
      <a:lvl3pPr marL="1143000" indent="-228600" algn="l" rtl="0" eaLnBrk="0" fontAlgn="base" hangingPunct="0">
        <a:spcBef>
          <a:spcPct val="20000"/>
        </a:spcBef>
        <a:spcAft>
          <a:spcPct val="0"/>
        </a:spcAft>
        <a:buClr>
          <a:srgbClr val="2B5A9C"/>
        </a:buClr>
        <a:buSzPct val="50000"/>
        <a:buFont typeface="Times" pitchFamily="18" charset="0"/>
        <a:buChar char="•"/>
        <a:defRPr sz="1600">
          <a:solidFill>
            <a:schemeClr val="accent2"/>
          </a:solidFill>
          <a:latin typeface="+mn-lt"/>
        </a:defRPr>
      </a:lvl3pPr>
      <a:lvl4pPr marL="1600200" indent="-228600" algn="l" rtl="0" eaLnBrk="0" fontAlgn="base" hangingPunct="0">
        <a:spcBef>
          <a:spcPct val="20000"/>
        </a:spcBef>
        <a:spcAft>
          <a:spcPct val="0"/>
        </a:spcAft>
        <a:buClr>
          <a:srgbClr val="2B5A9C"/>
        </a:buClr>
        <a:buSzPct val="55000"/>
        <a:buFont typeface="Times" pitchFamily="18" charset="0"/>
        <a:buChar char="•"/>
        <a:defRPr sz="1400" i="1">
          <a:solidFill>
            <a:schemeClr val="accent2"/>
          </a:solidFill>
          <a:latin typeface="+mn-lt"/>
        </a:defRPr>
      </a:lvl4pPr>
      <a:lvl5pPr marL="2057400" indent="-228600" algn="l" rtl="0" eaLnBrk="0" fontAlgn="base" hangingPunct="0">
        <a:spcBef>
          <a:spcPct val="20000"/>
        </a:spcBef>
        <a:spcAft>
          <a:spcPct val="0"/>
        </a:spcAft>
        <a:buClr>
          <a:srgbClr val="2B5A9C"/>
        </a:buClr>
        <a:buSzPct val="50000"/>
        <a:buFont typeface="Times" pitchFamily="18" charset="0"/>
        <a:buChar char="•"/>
        <a:defRPr sz="1400" i="1">
          <a:solidFill>
            <a:schemeClr val="accent2"/>
          </a:solidFill>
          <a:latin typeface="+mn-lt"/>
        </a:defRPr>
      </a:lvl5pPr>
      <a:lvl6pPr marL="2514600" indent="-228600" algn="l" rtl="0" fontAlgn="base">
        <a:spcBef>
          <a:spcPct val="20000"/>
        </a:spcBef>
        <a:spcAft>
          <a:spcPct val="0"/>
        </a:spcAft>
        <a:buClr>
          <a:srgbClr val="2B5A9C"/>
        </a:buClr>
        <a:buSzPct val="50000"/>
        <a:buFont typeface="Times" pitchFamily="18" charset="0"/>
        <a:buChar char="•"/>
        <a:defRPr sz="1400" i="1">
          <a:solidFill>
            <a:schemeClr val="accent2"/>
          </a:solidFill>
          <a:latin typeface="+mn-lt"/>
        </a:defRPr>
      </a:lvl6pPr>
      <a:lvl7pPr marL="2971800" indent="-228600" algn="l" rtl="0" fontAlgn="base">
        <a:spcBef>
          <a:spcPct val="20000"/>
        </a:spcBef>
        <a:spcAft>
          <a:spcPct val="0"/>
        </a:spcAft>
        <a:buClr>
          <a:srgbClr val="2B5A9C"/>
        </a:buClr>
        <a:buSzPct val="50000"/>
        <a:buFont typeface="Times" pitchFamily="18" charset="0"/>
        <a:buChar char="•"/>
        <a:defRPr sz="1400" i="1">
          <a:solidFill>
            <a:schemeClr val="accent2"/>
          </a:solidFill>
          <a:latin typeface="+mn-lt"/>
        </a:defRPr>
      </a:lvl7pPr>
      <a:lvl8pPr marL="3429000" indent="-228600" algn="l" rtl="0" fontAlgn="base">
        <a:spcBef>
          <a:spcPct val="20000"/>
        </a:spcBef>
        <a:spcAft>
          <a:spcPct val="0"/>
        </a:spcAft>
        <a:buClr>
          <a:srgbClr val="2B5A9C"/>
        </a:buClr>
        <a:buSzPct val="50000"/>
        <a:buFont typeface="Times" pitchFamily="18" charset="0"/>
        <a:buChar char="•"/>
        <a:defRPr sz="1400" i="1">
          <a:solidFill>
            <a:schemeClr val="accent2"/>
          </a:solidFill>
          <a:latin typeface="+mn-lt"/>
        </a:defRPr>
      </a:lvl8pPr>
      <a:lvl9pPr marL="3886200" indent="-228600" algn="l" rtl="0" fontAlgn="base">
        <a:spcBef>
          <a:spcPct val="20000"/>
        </a:spcBef>
        <a:spcAft>
          <a:spcPct val="0"/>
        </a:spcAft>
        <a:buClr>
          <a:srgbClr val="2B5A9C"/>
        </a:buClr>
        <a:buSzPct val="50000"/>
        <a:buFont typeface="Times" pitchFamily="18" charset="0"/>
        <a:buChar char="•"/>
        <a:defRPr sz="1400" i="1">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14" descr="bar2"/>
          <p:cNvPicPr>
            <a:picLocks noChangeAspect="1" noChangeArrowheads="1"/>
          </p:cNvPicPr>
          <p:nvPr/>
        </p:nvPicPr>
        <p:blipFill>
          <a:blip r:embed="rId3" cstate="print"/>
          <a:srcRect/>
          <a:stretch>
            <a:fillRect/>
          </a:stretch>
        </p:blipFill>
        <p:spPr bwMode="auto">
          <a:xfrm>
            <a:off x="0" y="1295400"/>
            <a:ext cx="9144000" cy="800100"/>
          </a:xfrm>
          <a:prstGeom prst="rect">
            <a:avLst/>
          </a:prstGeom>
          <a:noFill/>
        </p:spPr>
      </p:pic>
      <p:pic>
        <p:nvPicPr>
          <p:cNvPr id="8" name="Picture 11" descr="PPT footer"/>
          <p:cNvPicPr>
            <a:picLocks noChangeAspect="1" noChangeArrowheads="1"/>
          </p:cNvPicPr>
          <p:nvPr/>
        </p:nvPicPr>
        <p:blipFill>
          <a:blip r:embed="rId4" cstate="print"/>
          <a:srcRect/>
          <a:stretch>
            <a:fillRect/>
          </a:stretch>
        </p:blipFill>
        <p:spPr bwMode="auto">
          <a:xfrm>
            <a:off x="0" y="6583363"/>
            <a:ext cx="9144000" cy="2746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39"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0" y="0"/>
            <a:ext cx="8574087" cy="784225"/>
          </a:xfrm>
        </p:spPr>
        <p:txBody>
          <a:bodyPr/>
          <a:lstStyle/>
          <a:p>
            <a:r>
              <a:rPr lang="en-US" sz="2600" dirty="0"/>
              <a:t>What do you think this 3-D fetal ultrasound shows?</a:t>
            </a:r>
          </a:p>
        </p:txBody>
      </p:sp>
      <p:pic>
        <p:nvPicPr>
          <p:cNvPr id="1026" name="Picture 2" descr="C:\Users\cynth\Contacts\Documents\Pearson Foundation\Health Careers\Health Careers Post Versions\Lesson 7 - CMS and Fotolia images\801-5300.jpg"/>
          <p:cNvPicPr>
            <a:picLocks noChangeAspect="1" noChangeArrowheads="1"/>
          </p:cNvPicPr>
          <p:nvPr/>
        </p:nvPicPr>
        <p:blipFill>
          <a:blip r:embed="rId3" cstate="print"/>
          <a:srcRect/>
          <a:stretch>
            <a:fillRect/>
          </a:stretch>
        </p:blipFill>
        <p:spPr bwMode="auto">
          <a:xfrm>
            <a:off x="1900853" y="1323795"/>
            <a:ext cx="5180808" cy="5155828"/>
          </a:xfrm>
          <a:prstGeom prst="rect">
            <a:avLst/>
          </a:prstGeom>
          <a:noFill/>
        </p:spPr>
      </p:pic>
      <p:sp>
        <p:nvSpPr>
          <p:cNvPr id="4" name="TextBox 3"/>
          <p:cNvSpPr txBox="1">
            <a:spLocks noChangeArrowheads="1"/>
          </p:cNvSpPr>
          <p:nvPr/>
        </p:nvSpPr>
        <p:spPr bwMode="auto">
          <a:xfrm>
            <a:off x="38100" y="6618288"/>
            <a:ext cx="2422458" cy="203133"/>
          </a:xfrm>
          <a:prstGeom prst="rect">
            <a:avLst/>
          </a:prstGeom>
          <a:noFill/>
          <a:ln w="9525">
            <a:noFill/>
            <a:miter lim="800000"/>
            <a:headEnd/>
            <a:tailEnd/>
          </a:ln>
        </p:spPr>
        <p:txBody>
          <a:bodyPr wrap="none">
            <a:spAutoFit/>
          </a:bodyPr>
          <a:lstStyle/>
          <a:p>
            <a:r>
              <a:rPr lang="en-US" sz="800" dirty="0">
                <a:solidFill>
                  <a:schemeClr val="tx1"/>
                </a:solidFill>
                <a:ea typeface="ＭＳ Ｐゴシック" charset="-128"/>
              </a:rPr>
              <a:t>Copyright © 2012–2015</a:t>
            </a:r>
            <a:r>
              <a:rPr lang="en-US" sz="800" baseline="0" dirty="0">
                <a:solidFill>
                  <a:schemeClr val="tx1"/>
                </a:solidFill>
                <a:ea typeface="ＭＳ Ｐゴシック" charset="-128"/>
              </a:rPr>
              <a:t> </a:t>
            </a:r>
            <a:r>
              <a:rPr lang="en-US" sz="800" dirty="0">
                <a:solidFill>
                  <a:schemeClr val="tx1"/>
                </a:solidFill>
                <a:ea typeface="ＭＳ Ｐゴシック" charset="-128"/>
              </a:rPr>
              <a:t>NAF. All rights reserved.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0" y="0"/>
            <a:ext cx="8574087" cy="784225"/>
          </a:xfrm>
        </p:spPr>
        <p:txBody>
          <a:bodyPr/>
          <a:lstStyle/>
          <a:p>
            <a:r>
              <a:rPr lang="en-US" dirty="0"/>
              <a:t>What does this image show?</a:t>
            </a:r>
          </a:p>
        </p:txBody>
      </p:sp>
      <p:pic>
        <p:nvPicPr>
          <p:cNvPr id="10242" name="Picture 2" descr="C:\Users\cynth\Contacts\Documents\Pearson Foundation\Health Careers\Health Careers Post Versions\Lesson 7 - CMS and Fotolia images\710-231.jpg"/>
          <p:cNvPicPr>
            <a:picLocks noChangeAspect="1" noChangeArrowheads="1"/>
          </p:cNvPicPr>
          <p:nvPr/>
        </p:nvPicPr>
        <p:blipFill>
          <a:blip r:embed="rId3" cstate="print"/>
          <a:srcRect/>
          <a:stretch>
            <a:fillRect/>
          </a:stretch>
        </p:blipFill>
        <p:spPr bwMode="auto">
          <a:xfrm>
            <a:off x="2799024" y="1278761"/>
            <a:ext cx="3365281" cy="5200889"/>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0" y="0"/>
            <a:ext cx="8574087" cy="784225"/>
          </a:xfrm>
        </p:spPr>
        <p:txBody>
          <a:bodyPr/>
          <a:lstStyle/>
          <a:p>
            <a:r>
              <a:rPr lang="en-US" dirty="0"/>
              <a:t>What type of diagnostic image is this? What does it show? Is the body part healthy?</a:t>
            </a:r>
          </a:p>
        </p:txBody>
      </p:sp>
      <p:pic>
        <p:nvPicPr>
          <p:cNvPr id="11266" name="Picture 2" descr="C:\Users\cynth\Contacts\Documents\Pearson Foundation\Health Careers\Health Careers Post Versions\Lesson 7 - CMS and Fotolia images\380-145.jpg"/>
          <p:cNvPicPr>
            <a:picLocks noChangeAspect="1" noChangeArrowheads="1"/>
          </p:cNvPicPr>
          <p:nvPr/>
        </p:nvPicPr>
        <p:blipFill>
          <a:blip r:embed="rId3" cstate="print"/>
          <a:srcRect/>
          <a:stretch>
            <a:fillRect/>
          </a:stretch>
        </p:blipFill>
        <p:spPr bwMode="auto">
          <a:xfrm>
            <a:off x="3011212" y="1255658"/>
            <a:ext cx="3061959" cy="528328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0" y="0"/>
            <a:ext cx="8574087" cy="784225"/>
          </a:xfrm>
        </p:spPr>
        <p:txBody>
          <a:bodyPr/>
          <a:lstStyle/>
          <a:p>
            <a:r>
              <a:rPr lang="en-US" dirty="0"/>
              <a:t>What type of diagnostic image is this? What does it show? </a:t>
            </a:r>
          </a:p>
        </p:txBody>
      </p:sp>
      <p:pic>
        <p:nvPicPr>
          <p:cNvPr id="12290" name="Picture 2" descr="C:\Users\cynth\Contacts\Documents\Pearson Foundation\Health Careers\Health Careers Post Versions\Lesson 7 - CMS and Fotolia images\387-1048.jpg"/>
          <p:cNvPicPr>
            <a:picLocks noChangeAspect="1" noChangeArrowheads="1"/>
          </p:cNvPicPr>
          <p:nvPr/>
        </p:nvPicPr>
        <p:blipFill>
          <a:blip r:embed="rId3" cstate="print"/>
          <a:srcRect/>
          <a:stretch>
            <a:fillRect/>
          </a:stretch>
        </p:blipFill>
        <p:spPr bwMode="auto">
          <a:xfrm>
            <a:off x="2517707" y="1305842"/>
            <a:ext cx="4088514" cy="514225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1"/>
          </p:nvPr>
        </p:nvSpPr>
        <p:spPr>
          <a:xfrm>
            <a:off x="0" y="0"/>
            <a:ext cx="8574087" cy="784225"/>
          </a:xfrm>
        </p:spPr>
        <p:txBody>
          <a:bodyPr/>
          <a:lstStyle/>
          <a:p>
            <a:r>
              <a:rPr lang="en-US" dirty="0"/>
              <a:t>What does this fetal ultrasound show?</a:t>
            </a:r>
          </a:p>
        </p:txBody>
      </p:sp>
      <p:pic>
        <p:nvPicPr>
          <p:cNvPr id="2050" name="Picture 2" descr="C:\Users\cynth\Contacts\Documents\Pearson Foundation\Health Careers\Health Careers Post Versions\Lesson 7 - CMS and Fotolia images\801-5306.jpg"/>
          <p:cNvPicPr>
            <a:picLocks noChangeAspect="1" noChangeArrowheads="1"/>
          </p:cNvPicPr>
          <p:nvPr/>
        </p:nvPicPr>
        <p:blipFill>
          <a:blip r:embed="rId3" cstate="print"/>
          <a:srcRect/>
          <a:stretch>
            <a:fillRect/>
          </a:stretch>
        </p:blipFill>
        <p:spPr bwMode="auto">
          <a:xfrm>
            <a:off x="962633" y="1292772"/>
            <a:ext cx="7167810" cy="510801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0" y="0"/>
            <a:ext cx="8574087" cy="784225"/>
          </a:xfrm>
        </p:spPr>
        <p:txBody>
          <a:bodyPr/>
          <a:lstStyle/>
          <a:p>
            <a:r>
              <a:rPr lang="en-US" dirty="0"/>
              <a:t>What does this 4-D ultrasound scan show? </a:t>
            </a:r>
          </a:p>
        </p:txBody>
      </p:sp>
      <p:pic>
        <p:nvPicPr>
          <p:cNvPr id="3074" name="Picture 2" descr="C:\Users\cynth\Contacts\Documents\Pearson Foundation\Health Careers\Health Careers Post Versions\Lesson 7 - CMS and Fotolia images\801-5302.jpg"/>
          <p:cNvPicPr>
            <a:picLocks noChangeAspect="1" noChangeArrowheads="1"/>
          </p:cNvPicPr>
          <p:nvPr/>
        </p:nvPicPr>
        <p:blipFill>
          <a:blip r:embed="rId3" cstate="print"/>
          <a:srcRect/>
          <a:stretch>
            <a:fillRect/>
          </a:stretch>
        </p:blipFill>
        <p:spPr bwMode="auto">
          <a:xfrm>
            <a:off x="1986441" y="1359015"/>
            <a:ext cx="5054272" cy="503965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0" y="0"/>
            <a:ext cx="8574087" cy="784225"/>
          </a:xfrm>
        </p:spPr>
        <p:txBody>
          <a:bodyPr/>
          <a:lstStyle/>
          <a:p>
            <a:r>
              <a:rPr lang="en-US" dirty="0"/>
              <a:t>What type of diagnostic image is this? What does it show?</a:t>
            </a:r>
          </a:p>
        </p:txBody>
      </p:sp>
      <p:pic>
        <p:nvPicPr>
          <p:cNvPr id="4098" name="Picture 2" descr="C:\Users\cynth\Contacts\Documents\Pearson Foundation\Health Careers\Health Careers Post Versions\Lesson 7 - CMS and Fotolia images\801-5303.jpg"/>
          <p:cNvPicPr>
            <a:picLocks noChangeAspect="1" noChangeArrowheads="1"/>
          </p:cNvPicPr>
          <p:nvPr/>
        </p:nvPicPr>
        <p:blipFill>
          <a:blip r:embed="rId3" cstate="print"/>
          <a:srcRect/>
          <a:stretch>
            <a:fillRect/>
          </a:stretch>
        </p:blipFill>
        <p:spPr bwMode="auto">
          <a:xfrm>
            <a:off x="1976915" y="1284561"/>
            <a:ext cx="5069550" cy="514776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0" y="0"/>
            <a:ext cx="8574087" cy="784225"/>
          </a:xfrm>
        </p:spPr>
        <p:txBody>
          <a:bodyPr/>
          <a:lstStyle/>
          <a:p>
            <a:r>
              <a:rPr lang="en-US" dirty="0"/>
              <a:t>What do you think this MRI shows?</a:t>
            </a:r>
          </a:p>
        </p:txBody>
      </p:sp>
      <p:pic>
        <p:nvPicPr>
          <p:cNvPr id="5122" name="Picture 2" descr="C:\Users\cynth\Contacts\Documents\Pearson Foundation\Health Careers\Health Careers Post Versions\Lesson 7 - CMS and Fotolia images\380-204.jpg"/>
          <p:cNvPicPr>
            <a:picLocks noChangeAspect="1" noChangeArrowheads="1"/>
          </p:cNvPicPr>
          <p:nvPr/>
        </p:nvPicPr>
        <p:blipFill>
          <a:blip r:embed="rId3" cstate="print"/>
          <a:srcRect/>
          <a:stretch>
            <a:fillRect/>
          </a:stretch>
        </p:blipFill>
        <p:spPr bwMode="auto">
          <a:xfrm>
            <a:off x="2421994" y="1222409"/>
            <a:ext cx="4278367" cy="528804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0" y="0"/>
            <a:ext cx="8574087" cy="784225"/>
          </a:xfrm>
        </p:spPr>
        <p:txBody>
          <a:bodyPr/>
          <a:lstStyle/>
          <a:p>
            <a:r>
              <a:rPr lang="en-US" dirty="0"/>
              <a:t>What type of diagnostic image is this? What does it show?</a:t>
            </a:r>
          </a:p>
        </p:txBody>
      </p:sp>
      <p:pic>
        <p:nvPicPr>
          <p:cNvPr id="6146" name="Picture 2" descr="C:\Users\cynth\Contacts\Documents\Pearson Foundation\Health Careers\Health Careers Post Versions\Lesson 7 - CMS and Fotolia images\801-5462.jpg"/>
          <p:cNvPicPr>
            <a:picLocks noChangeAspect="1" noChangeArrowheads="1"/>
          </p:cNvPicPr>
          <p:nvPr/>
        </p:nvPicPr>
        <p:blipFill>
          <a:blip r:embed="rId3" cstate="print"/>
          <a:srcRect/>
          <a:stretch>
            <a:fillRect/>
          </a:stretch>
        </p:blipFill>
        <p:spPr bwMode="auto">
          <a:xfrm>
            <a:off x="1581695" y="1324306"/>
            <a:ext cx="5978646" cy="5130532"/>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0" y="0"/>
            <a:ext cx="8574087" cy="784225"/>
          </a:xfrm>
        </p:spPr>
        <p:txBody>
          <a:bodyPr/>
          <a:lstStyle/>
          <a:p>
            <a:r>
              <a:rPr lang="en-US" dirty="0"/>
              <a:t>What does this CT scan show? Does the image show a healthy body part?</a:t>
            </a:r>
          </a:p>
        </p:txBody>
      </p:sp>
      <p:pic>
        <p:nvPicPr>
          <p:cNvPr id="7170" name="Picture 2" descr="C:\Users\cynth\Contacts\Documents\Pearson Foundation\Health Careers\Health Careers Post Versions\Lesson 7 - CMS and Fotolia images\801-5016.jpg"/>
          <p:cNvPicPr>
            <a:picLocks noChangeAspect="1" noChangeArrowheads="1"/>
          </p:cNvPicPr>
          <p:nvPr/>
        </p:nvPicPr>
        <p:blipFill>
          <a:blip r:embed="rId3" cstate="print"/>
          <a:srcRect/>
          <a:stretch>
            <a:fillRect/>
          </a:stretch>
        </p:blipFill>
        <p:spPr bwMode="auto">
          <a:xfrm>
            <a:off x="1526365" y="1264753"/>
            <a:ext cx="6056859" cy="518658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0" y="0"/>
            <a:ext cx="8574087" cy="784225"/>
          </a:xfrm>
        </p:spPr>
        <p:txBody>
          <a:bodyPr/>
          <a:lstStyle/>
          <a:p>
            <a:r>
              <a:rPr lang="en-US" dirty="0"/>
              <a:t>What type of diagnostic image do you think this is? What does it show?</a:t>
            </a:r>
          </a:p>
        </p:txBody>
      </p:sp>
      <p:pic>
        <p:nvPicPr>
          <p:cNvPr id="8194" name="Picture 2" descr="C:\Users\cynth\Contacts\Documents\Pearson Foundation\Health Careers\Health Careers Post Versions\Lesson 7 - CMS and Fotolia images\380-156.jpg"/>
          <p:cNvPicPr>
            <a:picLocks noChangeAspect="1" noChangeArrowheads="1"/>
          </p:cNvPicPr>
          <p:nvPr/>
        </p:nvPicPr>
        <p:blipFill>
          <a:blip r:embed="rId3" cstate="print"/>
          <a:srcRect/>
          <a:stretch>
            <a:fillRect/>
          </a:stretch>
        </p:blipFill>
        <p:spPr bwMode="auto">
          <a:xfrm>
            <a:off x="1880363" y="1239740"/>
            <a:ext cx="5371772" cy="5228087"/>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0" y="0"/>
            <a:ext cx="8574087" cy="784225"/>
          </a:xfrm>
        </p:spPr>
        <p:txBody>
          <a:bodyPr/>
          <a:lstStyle/>
          <a:p>
            <a:r>
              <a:rPr lang="en-US" dirty="0"/>
              <a:t>What type of diagnostic image is this? What does it show? Is the body part healthy?</a:t>
            </a:r>
          </a:p>
        </p:txBody>
      </p:sp>
      <p:pic>
        <p:nvPicPr>
          <p:cNvPr id="9218" name="Picture 2" descr="C:\Users\cynth\Contacts\Documents\Pearson Foundation\Health Careers\Health Careers Post Versions\Lesson 7 - CMS and Fotolia images\387-1012.jpg"/>
          <p:cNvPicPr>
            <a:picLocks noChangeAspect="1" noChangeArrowheads="1"/>
          </p:cNvPicPr>
          <p:nvPr/>
        </p:nvPicPr>
        <p:blipFill>
          <a:blip r:embed="rId3" cstate="print"/>
          <a:srcRect/>
          <a:stretch>
            <a:fillRect/>
          </a:stretch>
        </p:blipFill>
        <p:spPr bwMode="auto">
          <a:xfrm>
            <a:off x="1330462" y="1282871"/>
            <a:ext cx="6409390" cy="5102170"/>
          </a:xfrm>
          <a:prstGeom prst="rect">
            <a:avLst/>
          </a:prstGeom>
          <a:noFill/>
        </p:spPr>
      </p:pic>
    </p:spTree>
  </p:cSld>
  <p:clrMapOvr>
    <a:masterClrMapping/>
  </p:clrMapOvr>
</p:sld>
</file>

<file path=ppt/theme/theme1.xml><?xml version="1.0" encoding="utf-8"?>
<a:theme xmlns:a="http://schemas.openxmlformats.org/drawingml/2006/main" name="NAF 2011 PPT template_111811">
  <a:themeElements>
    <a:clrScheme name="test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st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90000"/>
          </a:lnSpc>
          <a:spcBef>
            <a:spcPct val="20000"/>
          </a:spcBef>
          <a:spcAft>
            <a:spcPct val="0"/>
          </a:spcAft>
          <a:buClr>
            <a:srgbClr val="2B5A9C"/>
          </a:buClr>
          <a:buSzPct val="60000"/>
          <a:buFont typeface="Times" pitchFamily="18" charset="0"/>
          <a:buNone/>
          <a:tabLst/>
          <a:defRPr kumimoji="0" lang="en-US" sz="2400" b="0" i="1"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90000"/>
          </a:lnSpc>
          <a:spcBef>
            <a:spcPct val="20000"/>
          </a:spcBef>
          <a:spcAft>
            <a:spcPct val="0"/>
          </a:spcAft>
          <a:buClr>
            <a:srgbClr val="2B5A9C"/>
          </a:buClr>
          <a:buSzPct val="60000"/>
          <a:buFont typeface="Times" pitchFamily="18" charset="0"/>
          <a:buNone/>
          <a:tabLst/>
          <a:defRPr kumimoji="0" lang="en-US" sz="2400" b="0" i="1" u="none" strike="noStrike" cap="none" normalizeH="0" baseline="0" smtClean="0">
            <a:ln>
              <a:noFill/>
            </a:ln>
            <a:solidFill>
              <a:schemeClr val="accent2"/>
            </a:solidFill>
            <a:effectLst/>
            <a:latin typeface="Arial" charset="0"/>
          </a:defRPr>
        </a:defPPr>
      </a:lstStyle>
    </a:lnDef>
  </a:objectDefaults>
  <a:extraClrSchemeLst>
    <a:extraClrScheme>
      <a:clrScheme name="test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st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st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st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st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st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st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st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st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st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st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st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NAF 2011 PPT template_111811.pptx</Template>
  <TotalTime>1936</TotalTime>
  <Words>730</Words>
  <Application>Microsoft Office PowerPoint</Application>
  <PresentationFormat>On-screen Show (4:3)</PresentationFormat>
  <Paragraphs>26</Paragraphs>
  <Slides>12</Slides>
  <Notes>12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ＭＳ Ｐゴシック</vt:lpstr>
      <vt:lpstr>Arial</vt:lpstr>
      <vt:lpstr>Times</vt:lpstr>
      <vt:lpstr>Verdana</vt:lpstr>
      <vt:lpstr>NAF 2011 PPT template_111811</vt:lpstr>
      <vt:lpstr>Title page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MaxZine W</cp:lastModifiedBy>
  <cp:revision>1</cp:revision>
  <dcterms:created xsi:type="dcterms:W3CDTF">2012-03-06T04:23:36Z</dcterms:created>
  <dcterms:modified xsi:type="dcterms:W3CDTF">2016-05-16T15:41:12Z</dcterms:modified>
</cp:coreProperties>
</file>