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40" r:id="rId2"/>
  </p:sldMasterIdLst>
  <p:notesMasterIdLst>
    <p:notesMasterId r:id="rId9"/>
  </p:notesMasterIdLst>
  <p:handoutMasterIdLst>
    <p:handoutMasterId r:id="rId10"/>
  </p:handoutMasterIdLst>
  <p:sldIdLst>
    <p:sldId id="272" r:id="rId3"/>
    <p:sldId id="285" r:id="rId4"/>
    <p:sldId id="289" r:id="rId5"/>
    <p:sldId id="286" r:id="rId6"/>
    <p:sldId id="287" r:id="rId7"/>
    <p:sldId id="288" r:id="rId8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L" initials="JL" lastIdx="30" clrIdx="0"/>
  <p:cmAuthor id="1" name="cynth" initials="c" lastIdx="35" clrIdx="1"/>
  <p:cmAuthor id="2" name="Shauna Harrison" initials="SH" lastIdx="8" clrIdx="2"/>
  <p:cmAuthor id="3" name="Cynthia" initials="CW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88455" autoAdjust="0"/>
  </p:normalViewPr>
  <p:slideViewPr>
    <p:cSldViewPr snapToGrid="0">
      <p:cViewPr varScale="1">
        <p:scale>
          <a:sx n="87" d="100"/>
          <a:sy n="87" d="100"/>
        </p:scale>
        <p:origin x="186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1469" y="-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923AFB36-DDED-43F0-9CE7-272954866E70}" type="datetimeFigureOut">
              <a:rPr lang="en-US"/>
              <a:pPr/>
              <a:t>5/16/2016</a:t>
            </a:fld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</a:t>
            </a:r>
            <a:r>
              <a:rPr lang="en-US" dirty="0" err="1"/>
              <a:t>reserved.Copyright</a:t>
            </a:r>
            <a:r>
              <a:rPr lang="en-US" dirty="0"/>
              <a:t> © 2009 NAF.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C28F348-8326-42AB-AD5A-2747ACE9A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32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2000" y="685800"/>
            <a:ext cx="53721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this should be in airal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reserved.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B8FCFC84-6147-47F4-BF00-CD1045E8D642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680251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360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6429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170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973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656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176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This is the bulleted slide master</a:t>
            </a:r>
            <a:br>
              <a:rPr lang="en-US" dirty="0"/>
            </a:br>
            <a:r>
              <a:rPr lang="en-US" dirty="0"/>
              <a:t>with a two-line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 with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2790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6353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4"/>
            <a:ext cx="8562129" cy="49039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5"/>
            <a:ext cx="8562129" cy="4096452"/>
          </a:xfrm>
          <a:prstGeom prst="rect">
            <a:avLst/>
          </a:prstGeom>
        </p:spPr>
        <p:txBody>
          <a:bodyPr/>
          <a:lstStyle>
            <a:lvl1pPr>
              <a:buNone/>
              <a:defRPr sz="2400"/>
            </a:lvl1pPr>
            <a:lvl2pPr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628663"/>
            <a:ext cx="7434138" cy="819624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a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04850" y="3448050"/>
            <a:ext cx="7696200" cy="8001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3200"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sz="3200" b="1" dirty="0">
                <a:latin typeface="Arial" charset="0"/>
              </a:rPr>
              <a:t>Unit #, Lesson #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1450"/>
            <a:ext cx="9144000" cy="104775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Academy Initials</a:t>
            </a:r>
            <a:br>
              <a:rPr lang="en-US" dirty="0"/>
            </a:br>
            <a:r>
              <a:rPr lang="en-US" dirty="0"/>
              <a:t>Course Name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" y="4324350"/>
            <a:ext cx="7715250" cy="1104900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Presentation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pPr>
              <a:defRPr/>
            </a:pPr>
            <a:fld id="{C5B3C61A-D9DC-40DF-9124-2C1DD63C4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bar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43" r:id="rId2"/>
    <p:sldLayoutId id="2147483744" r:id="rId3"/>
    <p:sldLayoutId id="2147483742" r:id="rId4"/>
    <p:sldLayoutId id="2147483737" r:id="rId5"/>
    <p:sldLayoutId id="2147483741" r:id="rId6"/>
    <p:sldLayoutId id="2147483738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ba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pic>
        <p:nvPicPr>
          <p:cNvPr id="8" name="Picture 11" descr="PPT foo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Unit 3, Lesson 8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AOHS</a:t>
            </a:r>
          </a:p>
          <a:p>
            <a:r>
              <a:rPr lang="en-US" dirty="0"/>
              <a:t>Health Careers Exploration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Terms to Know for the Lesson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8100" y="6618288"/>
            <a:ext cx="2422458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Copyright © 2012‒2015</a:t>
            </a:r>
            <a:r>
              <a:rPr lang="en-US" sz="800" baseline="0" dirty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NAF. 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288" y="0"/>
            <a:ext cx="8574087" cy="784225"/>
          </a:xfrm>
        </p:spPr>
        <p:txBody>
          <a:bodyPr/>
          <a:lstStyle/>
          <a:p>
            <a:r>
              <a:rPr lang="en-US" dirty="0"/>
              <a:t>What is a cyst?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127216" y="6110295"/>
            <a:ext cx="5202497" cy="377592"/>
          </a:xfrm>
        </p:spPr>
        <p:txBody>
          <a:bodyPr/>
          <a:lstStyle/>
          <a:p>
            <a:r>
              <a:rPr lang="en-US" dirty="0"/>
              <a:t>What is another characteristic of a cyst?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067532"/>
              </p:ext>
            </p:extLst>
          </p:nvPr>
        </p:nvGraphicFramePr>
        <p:xfrm>
          <a:off x="391885" y="1204708"/>
          <a:ext cx="8432794" cy="404947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609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8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94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Characteristics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0057">
                <a:tc>
                  <a:txBody>
                    <a:bodyPr/>
                    <a:lstStyle/>
                    <a:p>
                      <a:r>
                        <a:rPr lang="en-US" sz="2200" dirty="0"/>
                        <a:t>A cyst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is</a:t>
                      </a:r>
                      <a:r>
                        <a:rPr lang="en-US" sz="2200" baseline="0" dirty="0"/>
                        <a:t> an abnormal structure in the body that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is a closed sac filled with air, fluid, or a semisolid material.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can go away on its own or may need treatment.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can vary in size.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200" baseline="0" dirty="0"/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27723" y="5303880"/>
            <a:ext cx="60159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Cysts can appear under the skin. There are hundreds of different kinds of cysts.</a:t>
            </a:r>
          </a:p>
        </p:txBody>
      </p:sp>
      <p:pic>
        <p:nvPicPr>
          <p:cNvPr id="9" name="Picture 8" descr="Fotolia_39661909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080082" y="2285244"/>
            <a:ext cx="2470395" cy="337511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otolia_47993919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803" y="2124263"/>
            <a:ext cx="2752214" cy="280018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4528" y="0"/>
            <a:ext cx="8574087" cy="784225"/>
          </a:xfrm>
        </p:spPr>
        <p:txBody>
          <a:bodyPr/>
          <a:lstStyle/>
          <a:p>
            <a:r>
              <a:rPr lang="en-US" dirty="0"/>
              <a:t>What is an artery?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619189" y="5931813"/>
            <a:ext cx="5816824" cy="501960"/>
          </a:xfrm>
        </p:spPr>
        <p:txBody>
          <a:bodyPr/>
          <a:lstStyle/>
          <a:p>
            <a:r>
              <a:rPr lang="en-US" dirty="0"/>
              <a:t>What is another characteristic of an artery?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113162"/>
              </p:ext>
            </p:extLst>
          </p:nvPr>
        </p:nvGraphicFramePr>
        <p:xfrm>
          <a:off x="391885" y="1204709"/>
          <a:ext cx="8432794" cy="459232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782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128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71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Characteristics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7709">
                <a:tc>
                  <a:txBody>
                    <a:bodyPr/>
                    <a:lstStyle/>
                    <a:p>
                      <a:r>
                        <a:rPr lang="en-US" sz="2400" dirty="0"/>
                        <a:t>An artery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 a </a:t>
                      </a:r>
                      <a:r>
                        <a:rPr lang="en-US" sz="2400" baseline="0" dirty="0"/>
                        <a:t>tube in the body that</a:t>
                      </a:r>
                    </a:p>
                    <a:p>
                      <a:endParaRPr lang="en-US" sz="2400" baseline="0" dirty="0">
                        <a:latin typeface="Lucida Grande"/>
                        <a:ea typeface="Lucida Grande"/>
                        <a:cs typeface="Lucida Grande"/>
                      </a:endParaRP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pumps </a:t>
                      </a: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blood away from the heart to other parts of the body.</a:t>
                      </a:r>
                      <a:endParaRPr lang="en-US" sz="2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is part of the circulatory system.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is linked to other blood vessels.</a:t>
                      </a:r>
                      <a:endParaRPr lang="en-US" sz="2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7368" y="4924443"/>
            <a:ext cx="48719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The red tube in this image is the aorta, the largest artery in the body.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is a heart attack?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560489" y="5985483"/>
            <a:ext cx="5870826" cy="410930"/>
          </a:xfrm>
        </p:spPr>
        <p:txBody>
          <a:bodyPr/>
          <a:lstStyle/>
          <a:p>
            <a:r>
              <a:rPr lang="en-US" dirty="0"/>
              <a:t>What is another characteristic of a heart attack?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832205"/>
              </p:ext>
            </p:extLst>
          </p:nvPr>
        </p:nvGraphicFramePr>
        <p:xfrm>
          <a:off x="391885" y="1204708"/>
          <a:ext cx="8432794" cy="325699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553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63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834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Characteristics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0057">
                <a:tc>
                  <a:txBody>
                    <a:bodyPr/>
                    <a:lstStyle/>
                    <a:p>
                      <a:r>
                        <a:rPr lang="en-US" sz="2400" dirty="0"/>
                        <a:t>A heart attack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 a type of damage to the heart muscle that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dirty="0"/>
                        <a:t>results</a:t>
                      </a:r>
                      <a:r>
                        <a:rPr lang="en-US" sz="2400" baseline="0" dirty="0"/>
                        <a:t> from a lack of </a:t>
                      </a:r>
                      <a:r>
                        <a:rPr lang="en-US" sz="2400" dirty="0"/>
                        <a:t>blood</a:t>
                      </a:r>
                      <a:r>
                        <a:rPr lang="en-US" sz="2400" baseline="0" dirty="0"/>
                        <a:t> flow in the arteries that supply the heart.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baseline="0" dirty="0"/>
                        <a:t>can result in death.</a:t>
                      </a: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37230" y="4939867"/>
            <a:ext cx="57890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Symptoms of a heart attack include pain in the chest or arm, dizziness, and shortness of breath.</a:t>
            </a:r>
          </a:p>
        </p:txBody>
      </p:sp>
      <p:pic>
        <p:nvPicPr>
          <p:cNvPr id="9" name="Picture 8" descr="Fotolia_40822394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456" y="3312880"/>
            <a:ext cx="2775457" cy="218237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is an anesthetic?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658034" y="6034038"/>
            <a:ext cx="6049052" cy="424819"/>
          </a:xfrm>
        </p:spPr>
        <p:txBody>
          <a:bodyPr/>
          <a:lstStyle/>
          <a:p>
            <a:r>
              <a:rPr lang="en-US" dirty="0"/>
              <a:t>What is another characteristic of an anesthetic?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700948"/>
              </p:ext>
            </p:extLst>
          </p:nvPr>
        </p:nvGraphicFramePr>
        <p:xfrm>
          <a:off x="391885" y="1204708"/>
          <a:ext cx="8432794" cy="362275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974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92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657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Characteristics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0057">
                <a:tc>
                  <a:txBody>
                    <a:bodyPr/>
                    <a:lstStyle/>
                    <a:p>
                      <a:r>
                        <a:rPr lang="en-US" sz="2400" dirty="0"/>
                        <a:t>An anesthetic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 a substance </a:t>
                      </a:r>
                      <a:r>
                        <a:rPr lang="en-US" sz="2400" baseline="0" dirty="0"/>
                        <a:t>given to a patient that</a:t>
                      </a:r>
                      <a:endParaRPr lang="en-US" sz="24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results in a lack of feeling or pain.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is given before a medical procedure that could cause pain or discomfort.</a:t>
                      </a: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520989" y="5118180"/>
            <a:ext cx="51295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An anesthetic is often given to a patient through an IV.</a:t>
            </a:r>
          </a:p>
        </p:txBody>
      </p:sp>
      <p:pic>
        <p:nvPicPr>
          <p:cNvPr id="9" name="Picture 8" descr="Fotolia_39280320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66" y="2945137"/>
            <a:ext cx="3174666" cy="295827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6869" y="0"/>
            <a:ext cx="8574087" cy="784225"/>
          </a:xfrm>
        </p:spPr>
        <p:txBody>
          <a:bodyPr/>
          <a:lstStyle/>
          <a:p>
            <a:r>
              <a:rPr lang="en-US" dirty="0"/>
              <a:t>What is a vein?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788662" y="5950857"/>
            <a:ext cx="5482995" cy="497430"/>
          </a:xfrm>
        </p:spPr>
        <p:txBody>
          <a:bodyPr/>
          <a:lstStyle/>
          <a:p>
            <a:r>
              <a:rPr lang="en-US" dirty="0"/>
              <a:t>What is another characteristic of a vein?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468579"/>
              </p:ext>
            </p:extLst>
          </p:nvPr>
        </p:nvGraphicFramePr>
        <p:xfrm>
          <a:off x="391885" y="1204709"/>
          <a:ext cx="8432794" cy="439522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7827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73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026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Characteristics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7709">
                <a:tc>
                  <a:txBody>
                    <a:bodyPr/>
                    <a:lstStyle/>
                    <a:p>
                      <a:r>
                        <a:rPr lang="en-US" sz="2400" dirty="0"/>
                        <a:t>A vein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 a </a:t>
                      </a:r>
                      <a:r>
                        <a:rPr lang="en-US" sz="2400" baseline="0" dirty="0"/>
                        <a:t>tube in the body that</a:t>
                      </a:r>
                      <a:endParaRPr lang="en-US" sz="24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carries blood back to the heart.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is part of the circulatory system.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is linked to other blood vessels.</a:t>
                      </a:r>
                      <a:endParaRPr lang="en-US" sz="2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712997" y="5258061"/>
            <a:ext cx="5981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Veins that are close to the skin are often visible.</a:t>
            </a:r>
          </a:p>
        </p:txBody>
      </p:sp>
      <p:pic>
        <p:nvPicPr>
          <p:cNvPr id="9" name="Picture 8" descr="Fotolia_49811022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126" y="2232278"/>
            <a:ext cx="2394872" cy="36023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F 2011 PPT template_092211(2)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NAF 2011 PPT template_092211(2).pptx</Template>
  <TotalTime>18527</TotalTime>
  <Words>354</Words>
  <Application>Microsoft Office PowerPoint</Application>
  <PresentationFormat>On-screen Show (4:3)</PresentationFormat>
  <Paragraphs>58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ＭＳ Ｐゴシック</vt:lpstr>
      <vt:lpstr>Arial</vt:lpstr>
      <vt:lpstr>Lucida Grande</vt:lpstr>
      <vt:lpstr>Times</vt:lpstr>
      <vt:lpstr>Verdana</vt:lpstr>
      <vt:lpstr>NAF 2011 PPT template_092211(2)</vt:lpstr>
      <vt:lpstr>Title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MaxZine W</cp:lastModifiedBy>
  <cp:revision>1</cp:revision>
  <dcterms:created xsi:type="dcterms:W3CDTF">2013-05-21T22:33:59Z</dcterms:created>
  <dcterms:modified xsi:type="dcterms:W3CDTF">2016-05-16T15:38:17Z</dcterms:modified>
</cp:coreProperties>
</file>