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B2B0"/>
    <a:srgbClr val="D2EAEB"/>
    <a:srgbClr val="06B3AF"/>
    <a:srgbClr val="F6CA23"/>
    <a:srgbClr val="F1C7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727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1B2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9966A25-E088-4F44-8A04-7791DCC1BE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6000" y="525475"/>
            <a:ext cx="5173044" cy="187923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lnSpc>
                <a:spcPct val="80000"/>
              </a:lnSpc>
              <a:defRPr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0BEE692-5662-DE46-A9AC-451F773543E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6000" y="2502723"/>
            <a:ext cx="5173044" cy="914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90000"/>
              </a:lnSpc>
              <a:buNone/>
              <a:defRPr sz="2667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dirty="0"/>
              <a:t>Presentation Subtitle | 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BDB803-5AD7-114F-A518-5B281BA72B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51602" y="2325018"/>
            <a:ext cx="5887082" cy="34948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F24D6D0-0F64-F64F-B67E-FD1F3EB368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552" y="934403"/>
            <a:ext cx="1783117" cy="10613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EED9A1D-2FCC-3643-A38F-23801C848A6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95000" y="2325018"/>
            <a:ext cx="365338" cy="4097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EA532EA-902B-4745-B33B-4F3ACEF9BD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95144" y="934403"/>
            <a:ext cx="350211" cy="2960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D1340DF-9A56-034F-96E7-AE3691C9109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8958953">
            <a:off x="10084886" y="2742553"/>
            <a:ext cx="350211" cy="296013"/>
          </a:xfrm>
          <a:prstGeom prst="rect">
            <a:avLst/>
          </a:prstGeom>
        </p:spPr>
      </p:pic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39813F40-D99B-F649-B4FF-395C6AB4F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5630" y="629106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3DADCF6B-377A-C84D-B723-3603C59A97D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C435E90-33C1-9949-A8BD-FE2928388CF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873178" y="5886552"/>
            <a:ext cx="1172401" cy="79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68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291CDAD-1112-9145-8573-5D5C36CEAA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889000"/>
            <a:ext cx="5029200" cy="1143000"/>
          </a:xfrm>
          <a:prstGeom prst="rect">
            <a:avLst/>
          </a:prstGeom>
        </p:spPr>
        <p:txBody>
          <a:bodyPr anchor="b"/>
          <a:lstStyle>
            <a:lvl1pPr>
              <a:defRPr sz="3600" b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Divider slide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3D85244-FCE7-7741-8EEF-A9EDC26A48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2108200"/>
            <a:ext cx="5029200" cy="711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667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F568142-02F3-0243-B717-A956DE49B0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5630" y="629106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rgbClr val="06B3AF"/>
                </a:solidFill>
                <a:latin typeface="Calibri" panose="020F0502020204030204" pitchFamily="34" charset="0"/>
              </a:defRPr>
            </a:lvl1pPr>
          </a:lstStyle>
          <a:p>
            <a:fld id="{3DADCF6B-377A-C84D-B723-3603C59A97D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D2DEF8-D785-724B-AC57-1E058F7C8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53988" y="2211573"/>
            <a:ext cx="5882311" cy="34948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C4DDB9-9B47-924F-9EA4-E321A5817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552" y="934403"/>
            <a:ext cx="1783117" cy="10613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A7E296-2859-0D41-A58F-3B9C0F04D8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95000" y="2325018"/>
            <a:ext cx="365338" cy="4097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767EC2F-04B8-9C42-BA10-A6158839FA2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95144" y="934403"/>
            <a:ext cx="350211" cy="2960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86E23C9-88B5-A745-A4BE-5AE1EBDAE1D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8958953">
            <a:off x="10084886" y="2742553"/>
            <a:ext cx="350211" cy="2960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5702D64-A021-674E-92FB-6AE068E18E0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19118" y="5660851"/>
            <a:ext cx="1069682" cy="102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74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8820E4-CE65-044D-9F2F-288F9948FF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635" y="6492875"/>
            <a:ext cx="2844800" cy="365125"/>
          </a:xfrm>
          <a:prstGeom prst="rect">
            <a:avLst/>
          </a:prstGeom>
        </p:spPr>
        <p:txBody>
          <a:bodyPr/>
          <a:lstStyle/>
          <a:p>
            <a:fld id="{3DADCF6B-377A-C84D-B723-3603C59A97D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F9D2CF-44EB-AD4E-9953-A3A8CA0D18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0" y="76200"/>
            <a:ext cx="11684000" cy="66787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kern="1200" dirty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860DDFE-63C4-2144-926F-ACEDB50EF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1397000"/>
            <a:ext cx="11684000" cy="406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6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>
              <a:defRPr lang="en-US" sz="24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>
              <a:defRPr lang="en-US" sz="18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>
              <a:defRPr lang="en-US" sz="16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1600200" lvl="3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dirty="0"/>
              <a:t>Fourth level</a:t>
            </a:r>
          </a:p>
          <a:p>
            <a:pPr marL="2057400" lvl="4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Wingdings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53DB07-BFC5-4F4E-8F45-A8CAA0EC3E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86610" y="5642200"/>
            <a:ext cx="1706686" cy="10139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742520-BDAE-964C-A6BF-C0BD260437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01676" y="5739900"/>
            <a:ext cx="987124" cy="94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67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8820E4-CE65-044D-9F2F-288F9948FF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635" y="6492875"/>
            <a:ext cx="2844800" cy="365125"/>
          </a:xfrm>
          <a:prstGeom prst="rect">
            <a:avLst/>
          </a:prstGeom>
        </p:spPr>
        <p:txBody>
          <a:bodyPr/>
          <a:lstStyle/>
          <a:p>
            <a:fld id="{3DADCF6B-377A-C84D-B723-3603C59A97D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A7410D1-902D-1B44-A5FE-70D9BF2305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825500"/>
            <a:ext cx="11684000" cy="357841"/>
          </a:xfrm>
          <a:prstGeom prst="rect">
            <a:avLst/>
          </a:prstGeom>
        </p:spPr>
        <p:txBody>
          <a:bodyPr anchor="ctr"/>
          <a:lstStyle>
            <a:lvl1pPr marL="5841" indent="0">
              <a:buNone/>
              <a:defRPr sz="2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Slide subtitle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1F3EA2-D6B2-C64F-8C55-122C90C214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0" y="76200"/>
            <a:ext cx="11684000" cy="66787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kern="1200" dirty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DF6481D-036D-784E-90B1-B776F0F908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1397000"/>
            <a:ext cx="11684000" cy="4064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6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>
              <a:defRPr lang="en-US" sz="24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lang="en-US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>
              <a:defRPr lang="en-US" sz="18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>
              <a:defRPr lang="en-US" sz="160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1600200" lvl="3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dirty="0"/>
              <a:t>Fourth level</a:t>
            </a:r>
          </a:p>
          <a:p>
            <a:pPr marL="2057400" lvl="4" indent="-228600" algn="l" defTabSz="914400" rtl="0" eaLnBrk="1" latinLnBrk="0" hangingPunct="1">
              <a:lnSpc>
                <a:spcPct val="120000"/>
              </a:lnSpc>
              <a:spcBef>
                <a:spcPts val="200"/>
              </a:spcBef>
              <a:buFont typeface="Wingdings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28D8D9-8F09-C54B-8B03-33201EE128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01676" y="5739900"/>
            <a:ext cx="987124" cy="9427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86EE164-DB43-9744-A42F-5E768F03B5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86610" y="5642200"/>
            <a:ext cx="1706686" cy="101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10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12C6B53-35C0-4A44-9F1F-31B5ECB7D3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5630" y="629106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rgbClr val="06B3AF"/>
                </a:solidFill>
                <a:latin typeface="Calibri" panose="020F0502020204030204" pitchFamily="34" charset="0"/>
              </a:defRPr>
            </a:lvl1pPr>
          </a:lstStyle>
          <a:p>
            <a:fld id="{3DADCF6B-377A-C84D-B723-3603C59A97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23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4516F-A9A8-1048-98B6-2F5E420449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F0BB8-44DD-6D40-AD42-93DC0935E8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37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60127-FA5C-4FF1-8733-5C388F690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6E0EAB-7188-43F1-B3AA-6EBAE01735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42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41727-9A79-422C-B6F1-D3A1D87B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23C72-6B48-48A9-9F86-C65CBA4EA0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82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ABCFCC-8B90-43CE-ABB3-566D78BF36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825C9F-7542-4783-A679-7BAA4CF82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90D071-E4B3-4A15-9DBE-D1D7369A40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67116"/>
      </p:ext>
    </p:extLst>
  </p:cSld>
  <p:clrMapOvr>
    <a:masterClrMapping/>
  </p:clrMapOvr>
</p:sld>
</file>

<file path=ppt/theme/theme1.xml><?xml version="1.0" encoding="utf-8"?>
<a:theme xmlns:a="http://schemas.openxmlformats.org/drawingml/2006/main" name="Pampers Professional">
  <a:themeElements>
    <a:clrScheme name="Pampers">
      <a:dk1>
        <a:srgbClr val="349191"/>
      </a:dk1>
      <a:lt1>
        <a:srgbClr val="FFFFFF"/>
      </a:lt1>
      <a:dk2>
        <a:srgbClr val="0EB1B0"/>
      </a:dk2>
      <a:lt2>
        <a:srgbClr val="EDEFEF"/>
      </a:lt2>
      <a:accent1>
        <a:srgbClr val="59CBCC"/>
      </a:accent1>
      <a:accent2>
        <a:srgbClr val="08B2AF"/>
      </a:accent2>
      <a:accent3>
        <a:srgbClr val="FAD016"/>
      </a:accent3>
      <a:accent4>
        <a:srgbClr val="FAE299"/>
      </a:accent4>
      <a:accent5>
        <a:srgbClr val="A072B9"/>
      </a:accent5>
      <a:accent6>
        <a:srgbClr val="CBB6DB"/>
      </a:accent6>
      <a:hlink>
        <a:srgbClr val="47C7C6"/>
      </a:hlink>
      <a:folHlink>
        <a:srgbClr val="0BA5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8" id="{799520D6-AF92-6941-85DF-8EED64EFF4E6}" vid="{B7AA3453-843B-6C47-A6D1-EE92505368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Pampers Professional</Template>
  <TotalTime>163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Courier New</vt:lpstr>
      <vt:lpstr>Wingdings</vt:lpstr>
      <vt:lpstr>Pampers Professional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Haily Bartlett</dc:creator>
  <cp:lastModifiedBy>Haily Bartlett</cp:lastModifiedBy>
  <cp:revision>19</cp:revision>
  <dcterms:created xsi:type="dcterms:W3CDTF">2019-04-24T15:58:17Z</dcterms:created>
  <dcterms:modified xsi:type="dcterms:W3CDTF">2022-02-14T23:23:52Z</dcterms:modified>
</cp:coreProperties>
</file>