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B2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>
        <p:scale>
          <a:sx n="85" d="100"/>
          <a:sy n="85" d="100"/>
        </p:scale>
        <p:origin x="3312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57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482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47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74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35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77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540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045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571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272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54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2B09C-0722-5E42-BFC7-01540A3BD827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1570B-705C-FA4E-BE36-C92222BB9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38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8069BC6-F2A6-B642-B4A2-A984EBB47F30}"/>
              </a:ext>
            </a:extLst>
          </p:cNvPr>
          <p:cNvCxnSpPr>
            <a:cxnSpLocks/>
          </p:cNvCxnSpPr>
          <p:nvPr/>
        </p:nvCxnSpPr>
        <p:spPr>
          <a:xfrm>
            <a:off x="1038326" y="3393689"/>
            <a:ext cx="569574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4251D38-05A7-DC44-9C22-E015D96832EE}"/>
              </a:ext>
            </a:extLst>
          </p:cNvPr>
          <p:cNvSpPr txBox="1"/>
          <p:nvPr/>
        </p:nvSpPr>
        <p:spPr>
          <a:xfrm>
            <a:off x="709050" y="2689686"/>
            <a:ext cx="63543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BB2B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HEADLINE HERE</a:t>
            </a:r>
            <a:br>
              <a:rPr lang="en-US" sz="3200" dirty="0">
                <a:solidFill>
                  <a:srgbClr val="0BB2B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</a:br>
            <a:r>
              <a:rPr lang="en-US" sz="800" dirty="0">
                <a:solidFill>
                  <a:srgbClr val="0BB2B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 </a:t>
            </a:r>
            <a:br>
              <a:rPr lang="en-US" sz="3200" dirty="0">
                <a:solidFill>
                  <a:srgbClr val="0BB2B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</a:br>
            <a:r>
              <a:rPr lang="en-US" sz="2000" dirty="0">
                <a:solidFill>
                  <a:srgbClr val="0BB2B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 </a:t>
            </a:r>
          </a:p>
          <a:p>
            <a:pPr algn="ctr"/>
            <a:r>
              <a:rPr lang="en-US" sz="1400" b="1" dirty="0">
                <a:solidFill>
                  <a:srgbClr val="0BB2B0"/>
                </a:solidFill>
              </a:rPr>
              <a:t>SUBHEAD HERE</a:t>
            </a:r>
          </a:p>
          <a:p>
            <a:pPr algn="ctr"/>
            <a:endParaRPr lang="en-US" sz="1400" b="1" dirty="0">
              <a:solidFill>
                <a:srgbClr val="0BB2B0"/>
              </a:solidFill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BODY COPY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B0CFA0-5FBA-EB46-A0F0-184783D0F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4495" y="510718"/>
            <a:ext cx="1282909" cy="7636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8EA5F9-AE4B-F349-B708-7E9D056B0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586356" flipH="1">
            <a:off x="3906650" y="1441004"/>
            <a:ext cx="1167375" cy="6948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7A2F10-0140-2940-8229-E35DD4668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2665" y="1941682"/>
            <a:ext cx="299706" cy="3361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95B041-70A5-594F-9B8F-25A25510E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4946" y="1806906"/>
            <a:ext cx="174662" cy="1476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77AA11E-D74F-C545-A583-155443420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326" y="2016605"/>
            <a:ext cx="174662" cy="14763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7F7B38C-A28F-244B-BE9A-9FD9F31589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7066" y="450546"/>
            <a:ext cx="174662" cy="14763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A54E8D0-0499-AB43-82B9-5116A7D8DB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0018" y="901559"/>
            <a:ext cx="174662" cy="14763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E2089A1-9A44-4746-9F65-EE06CDC3B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745" y="509122"/>
            <a:ext cx="299706" cy="3361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F2A4DA4-76DD-3645-9D4F-360F5FC56B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59" y="8656321"/>
            <a:ext cx="1177152" cy="11242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A6B0CC-26D4-0F46-B6E7-CCACBFC3DE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008" y="617232"/>
            <a:ext cx="2090311" cy="124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01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</TotalTime>
  <Words>11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MS Mincho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Haily Bartlett</dc:creator>
  <cp:lastModifiedBy>Haily Bartlett</cp:lastModifiedBy>
  <cp:revision>24</cp:revision>
  <dcterms:created xsi:type="dcterms:W3CDTF">2020-02-04T19:07:51Z</dcterms:created>
  <dcterms:modified xsi:type="dcterms:W3CDTF">2022-02-14T22:57:58Z</dcterms:modified>
</cp:coreProperties>
</file>