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0" r:id="rId2"/>
  </p:sldMasterIdLst>
  <p:notesMasterIdLst>
    <p:notesMasterId r:id="rId47"/>
  </p:notesMasterIdLst>
  <p:sldIdLst>
    <p:sldId id="256" r:id="rId3"/>
    <p:sldId id="9830" r:id="rId4"/>
    <p:sldId id="328" r:id="rId5"/>
    <p:sldId id="331" r:id="rId6"/>
    <p:sldId id="9850" r:id="rId7"/>
    <p:sldId id="1089" r:id="rId8"/>
    <p:sldId id="9831" r:id="rId9"/>
    <p:sldId id="465" r:id="rId10"/>
    <p:sldId id="334" r:id="rId11"/>
    <p:sldId id="9836" r:id="rId12"/>
    <p:sldId id="500" r:id="rId13"/>
    <p:sldId id="9815" r:id="rId14"/>
    <p:sldId id="449" r:id="rId15"/>
    <p:sldId id="364" r:id="rId16"/>
    <p:sldId id="506" r:id="rId17"/>
    <p:sldId id="504" r:id="rId18"/>
    <p:sldId id="505" r:id="rId19"/>
    <p:sldId id="9839" r:id="rId20"/>
    <p:sldId id="462" r:id="rId21"/>
    <p:sldId id="9844" r:id="rId22"/>
    <p:sldId id="9838" r:id="rId23"/>
    <p:sldId id="367" r:id="rId24"/>
    <p:sldId id="9820" r:id="rId25"/>
    <p:sldId id="9835" r:id="rId26"/>
    <p:sldId id="263" r:id="rId27"/>
    <p:sldId id="469" r:id="rId28"/>
    <p:sldId id="9826" r:id="rId29"/>
    <p:sldId id="271" r:id="rId30"/>
    <p:sldId id="487" r:id="rId31"/>
    <p:sldId id="9846" r:id="rId32"/>
    <p:sldId id="361" r:id="rId33"/>
    <p:sldId id="9851" r:id="rId34"/>
    <p:sldId id="327" r:id="rId35"/>
    <p:sldId id="347" r:id="rId36"/>
    <p:sldId id="9842" r:id="rId37"/>
    <p:sldId id="9852" r:id="rId38"/>
    <p:sldId id="473" r:id="rId39"/>
    <p:sldId id="490" r:id="rId40"/>
    <p:sldId id="9847" r:id="rId41"/>
    <p:sldId id="269" r:id="rId42"/>
    <p:sldId id="268" r:id="rId43"/>
    <p:sldId id="374" r:id="rId44"/>
    <p:sldId id="9845" r:id="rId45"/>
    <p:sldId id="9840" r:id="rId46"/>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20FBD4-ED78-4302-AC77-B12F81440CCA}" v="5" dt="2026-09-07T19:26:52.586"/>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247" autoAdjust="0"/>
  </p:normalViewPr>
  <p:slideViewPr>
    <p:cSldViewPr snapToGrid="0" snapToObjects="1" showGuides="1">
      <p:cViewPr varScale="1">
        <p:scale>
          <a:sx n="82" d="100"/>
          <a:sy n="82" d="100"/>
        </p:scale>
        <p:origin x="444" y="90"/>
      </p:cViewPr>
      <p:guideLst>
        <p:guide orient="horz" pos="2160"/>
        <p:guide pos="3840"/>
      </p:guideLst>
    </p:cSldViewPr>
  </p:slideViewPr>
  <p:outlineViewPr>
    <p:cViewPr>
      <p:scale>
        <a:sx n="33" d="100"/>
        <a:sy n="33" d="100"/>
      </p:scale>
      <p:origin x="0" y="-2238"/>
    </p:cViewPr>
  </p:outlineViewPr>
  <p:notesTextViewPr>
    <p:cViewPr>
      <p:scale>
        <a:sx n="3" d="2"/>
        <a:sy n="3" d="2"/>
      </p:scale>
      <p:origin x="0" y="0"/>
    </p:cViewPr>
  </p:notesTextViewPr>
  <p:sorterViewPr>
    <p:cViewPr>
      <p:scale>
        <a:sx n="184" d="100"/>
        <a:sy n="184"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lveig Jenssveen" userId="57bb2167-01a4-4998-aae8-4c2bc4a92a36" providerId="ADAL" clId="{EF2A31D4-818D-4717-BC2C-7E1B505AD55F}"/>
    <pc:docChg chg="undo custSel addSld delSld modSld sldOrd modNotesMaster">
      <pc:chgData name="Solveig Jenssveen" userId="57bb2167-01a4-4998-aae8-4c2bc4a92a36" providerId="ADAL" clId="{EF2A31D4-818D-4717-BC2C-7E1B505AD55F}" dt="2026-09-07T19:35:29.523" v="494" actId="1076"/>
      <pc:docMkLst>
        <pc:docMk/>
      </pc:docMkLst>
      <pc:sldChg chg="delSp modSp add mod ord">
        <pc:chgData name="Solveig Jenssveen" userId="57bb2167-01a4-4998-aae8-4c2bc4a92a36" providerId="ADAL" clId="{EF2A31D4-818D-4717-BC2C-7E1B505AD55F}" dt="2026-09-07T18:55:42.811" v="265" actId="1076"/>
        <pc:sldMkLst>
          <pc:docMk/>
          <pc:sldMk cId="1784418007" sldId="256"/>
        </pc:sldMkLst>
        <pc:spChg chg="mod">
          <ac:chgData name="Solveig Jenssveen" userId="57bb2167-01a4-4998-aae8-4c2bc4a92a36" providerId="ADAL" clId="{EF2A31D4-818D-4717-BC2C-7E1B505AD55F}" dt="2026-09-07T18:55:42.811" v="265" actId="1076"/>
          <ac:spMkLst>
            <pc:docMk/>
            <pc:sldMk cId="1784418007" sldId="256"/>
            <ac:spMk id="2" creationId="{00000000-0000-0000-0000-000000000000}"/>
          </ac:spMkLst>
        </pc:spChg>
        <pc:spChg chg="del mod">
          <ac:chgData name="Solveig Jenssveen" userId="57bb2167-01a4-4998-aae8-4c2bc4a92a36" providerId="ADAL" clId="{EF2A31D4-818D-4717-BC2C-7E1B505AD55F}" dt="2026-09-07T18:55:33.728" v="264" actId="478"/>
          <ac:spMkLst>
            <pc:docMk/>
            <pc:sldMk cId="1784418007" sldId="256"/>
            <ac:spMk id="3" creationId="{00000000-0000-0000-0000-000000000000}"/>
          </ac:spMkLst>
        </pc:spChg>
      </pc:sldChg>
      <pc:sldChg chg="modNotes">
        <pc:chgData name="Solveig Jenssveen" userId="57bb2167-01a4-4998-aae8-4c2bc4a92a36" providerId="ADAL" clId="{EF2A31D4-818D-4717-BC2C-7E1B505AD55F}" dt="2026-09-07T19:15:43.725" v="447" actId="26606"/>
        <pc:sldMkLst>
          <pc:docMk/>
          <pc:sldMk cId="3065405367" sldId="268"/>
        </pc:sldMkLst>
      </pc:sldChg>
      <pc:sldChg chg="modNotes">
        <pc:chgData name="Solveig Jenssveen" userId="57bb2167-01a4-4998-aae8-4c2bc4a92a36" providerId="ADAL" clId="{EF2A31D4-818D-4717-BC2C-7E1B505AD55F}" dt="2026-09-07T19:15:43.725" v="447" actId="26606"/>
        <pc:sldMkLst>
          <pc:docMk/>
          <pc:sldMk cId="399870894" sldId="269"/>
        </pc:sldMkLst>
      </pc:sldChg>
      <pc:sldChg chg="modNotes">
        <pc:chgData name="Solveig Jenssveen" userId="57bb2167-01a4-4998-aae8-4c2bc4a92a36" providerId="ADAL" clId="{EF2A31D4-818D-4717-BC2C-7E1B505AD55F}" dt="2026-09-07T19:15:43.725" v="447" actId="26606"/>
        <pc:sldMkLst>
          <pc:docMk/>
          <pc:sldMk cId="445981392" sldId="327"/>
        </pc:sldMkLst>
      </pc:sldChg>
      <pc:sldChg chg="modNotes">
        <pc:chgData name="Solveig Jenssveen" userId="57bb2167-01a4-4998-aae8-4c2bc4a92a36" providerId="ADAL" clId="{EF2A31D4-818D-4717-BC2C-7E1B505AD55F}" dt="2026-09-07T19:15:43.725" v="447" actId="26606"/>
        <pc:sldMkLst>
          <pc:docMk/>
          <pc:sldMk cId="624626987" sldId="328"/>
        </pc:sldMkLst>
      </pc:sldChg>
      <pc:sldChg chg="modNotes">
        <pc:chgData name="Solveig Jenssveen" userId="57bb2167-01a4-4998-aae8-4c2bc4a92a36" providerId="ADAL" clId="{EF2A31D4-818D-4717-BC2C-7E1B505AD55F}" dt="2026-09-07T19:15:43.725" v="447" actId="26606"/>
        <pc:sldMkLst>
          <pc:docMk/>
          <pc:sldMk cId="1803455038" sldId="331"/>
        </pc:sldMkLst>
      </pc:sldChg>
      <pc:sldChg chg="modNotes">
        <pc:chgData name="Solveig Jenssveen" userId="57bb2167-01a4-4998-aae8-4c2bc4a92a36" providerId="ADAL" clId="{EF2A31D4-818D-4717-BC2C-7E1B505AD55F}" dt="2026-09-07T19:15:43.725" v="447" actId="26606"/>
        <pc:sldMkLst>
          <pc:docMk/>
          <pc:sldMk cId="4026451975" sldId="334"/>
        </pc:sldMkLst>
      </pc:sldChg>
      <pc:sldChg chg="modNotes">
        <pc:chgData name="Solveig Jenssveen" userId="57bb2167-01a4-4998-aae8-4c2bc4a92a36" providerId="ADAL" clId="{EF2A31D4-818D-4717-BC2C-7E1B505AD55F}" dt="2026-09-07T19:15:43.725" v="447" actId="26606"/>
        <pc:sldMkLst>
          <pc:docMk/>
          <pc:sldMk cId="655899619" sldId="347"/>
        </pc:sldMkLst>
      </pc:sldChg>
      <pc:sldChg chg="modNotes">
        <pc:chgData name="Solveig Jenssveen" userId="57bb2167-01a4-4998-aae8-4c2bc4a92a36" providerId="ADAL" clId="{EF2A31D4-818D-4717-BC2C-7E1B505AD55F}" dt="2026-09-07T19:15:43.725" v="447" actId="26606"/>
        <pc:sldMkLst>
          <pc:docMk/>
          <pc:sldMk cId="3174148740" sldId="361"/>
        </pc:sldMkLst>
      </pc:sldChg>
      <pc:sldChg chg="modNotes">
        <pc:chgData name="Solveig Jenssveen" userId="57bb2167-01a4-4998-aae8-4c2bc4a92a36" providerId="ADAL" clId="{EF2A31D4-818D-4717-BC2C-7E1B505AD55F}" dt="2026-09-07T19:15:43.725" v="447" actId="26606"/>
        <pc:sldMkLst>
          <pc:docMk/>
          <pc:sldMk cId="2771796761" sldId="364"/>
        </pc:sldMkLst>
      </pc:sldChg>
      <pc:sldChg chg="modNotes">
        <pc:chgData name="Solveig Jenssveen" userId="57bb2167-01a4-4998-aae8-4c2bc4a92a36" providerId="ADAL" clId="{EF2A31D4-818D-4717-BC2C-7E1B505AD55F}" dt="2026-09-07T19:15:43.725" v="447" actId="26606"/>
        <pc:sldMkLst>
          <pc:docMk/>
          <pc:sldMk cId="4021877479" sldId="367"/>
        </pc:sldMkLst>
      </pc:sldChg>
      <pc:sldChg chg="modSp mod">
        <pc:chgData name="Solveig Jenssveen" userId="57bb2167-01a4-4998-aae8-4c2bc4a92a36" providerId="ADAL" clId="{EF2A31D4-818D-4717-BC2C-7E1B505AD55F}" dt="2026-09-07T19:15:43.725" v="447" actId="26606"/>
        <pc:sldMkLst>
          <pc:docMk/>
          <pc:sldMk cId="0" sldId="374"/>
        </pc:sldMkLst>
        <pc:picChg chg="mod">
          <ac:chgData name="Solveig Jenssveen" userId="57bb2167-01a4-4998-aae8-4c2bc4a92a36" providerId="ADAL" clId="{EF2A31D4-818D-4717-BC2C-7E1B505AD55F}" dt="2026-09-07T19:15:43.725" v="447" actId="26606"/>
          <ac:picMkLst>
            <pc:docMk/>
            <pc:sldMk cId="0" sldId="374"/>
            <ac:picMk id="1026" creationId="{00000000-0000-0000-0000-000000000000}"/>
          </ac:picMkLst>
        </pc:picChg>
      </pc:sldChg>
      <pc:sldChg chg="modNotes">
        <pc:chgData name="Solveig Jenssveen" userId="57bb2167-01a4-4998-aae8-4c2bc4a92a36" providerId="ADAL" clId="{EF2A31D4-818D-4717-BC2C-7E1B505AD55F}" dt="2026-09-07T19:15:43.725" v="447" actId="26606"/>
        <pc:sldMkLst>
          <pc:docMk/>
          <pc:sldMk cId="2691841862" sldId="449"/>
        </pc:sldMkLst>
      </pc:sldChg>
      <pc:sldChg chg="modNotes">
        <pc:chgData name="Solveig Jenssveen" userId="57bb2167-01a4-4998-aae8-4c2bc4a92a36" providerId="ADAL" clId="{EF2A31D4-818D-4717-BC2C-7E1B505AD55F}" dt="2026-09-07T19:15:43.725" v="447" actId="26606"/>
        <pc:sldMkLst>
          <pc:docMk/>
          <pc:sldMk cId="3416165603" sldId="462"/>
        </pc:sldMkLst>
      </pc:sldChg>
      <pc:sldChg chg="modNotes">
        <pc:chgData name="Solveig Jenssveen" userId="57bb2167-01a4-4998-aae8-4c2bc4a92a36" providerId="ADAL" clId="{EF2A31D4-818D-4717-BC2C-7E1B505AD55F}" dt="2026-09-07T19:15:43.725" v="447" actId="26606"/>
        <pc:sldMkLst>
          <pc:docMk/>
          <pc:sldMk cId="696101243" sldId="465"/>
        </pc:sldMkLst>
      </pc:sldChg>
      <pc:sldChg chg="modNotes">
        <pc:chgData name="Solveig Jenssveen" userId="57bb2167-01a4-4998-aae8-4c2bc4a92a36" providerId="ADAL" clId="{EF2A31D4-818D-4717-BC2C-7E1B505AD55F}" dt="2026-09-07T19:15:43.725" v="447" actId="26606"/>
        <pc:sldMkLst>
          <pc:docMk/>
          <pc:sldMk cId="253782606" sldId="473"/>
        </pc:sldMkLst>
      </pc:sldChg>
      <pc:sldChg chg="del">
        <pc:chgData name="Solveig Jenssveen" userId="57bb2167-01a4-4998-aae8-4c2bc4a92a36" providerId="ADAL" clId="{EF2A31D4-818D-4717-BC2C-7E1B505AD55F}" dt="2026-09-07T18:57:13.180" v="340" actId="47"/>
        <pc:sldMkLst>
          <pc:docMk/>
          <pc:sldMk cId="3763333744" sldId="474"/>
        </pc:sldMkLst>
      </pc:sldChg>
      <pc:sldChg chg="del">
        <pc:chgData name="Solveig Jenssveen" userId="57bb2167-01a4-4998-aae8-4c2bc4a92a36" providerId="ADAL" clId="{EF2A31D4-818D-4717-BC2C-7E1B505AD55F}" dt="2026-09-07T18:55:57.160" v="266" actId="47"/>
        <pc:sldMkLst>
          <pc:docMk/>
          <pc:sldMk cId="484806204" sldId="476"/>
        </pc:sldMkLst>
      </pc:sldChg>
      <pc:sldChg chg="delSp modNotes">
        <pc:chgData name="Solveig Jenssveen" userId="57bb2167-01a4-4998-aae8-4c2bc4a92a36" providerId="ADAL" clId="{EF2A31D4-818D-4717-BC2C-7E1B505AD55F}" dt="2026-09-07T19:15:43.725" v="447" actId="26606"/>
        <pc:sldMkLst>
          <pc:docMk/>
          <pc:sldMk cId="3839756512" sldId="487"/>
        </pc:sldMkLst>
        <pc:picChg chg="del">
          <ac:chgData name="Solveig Jenssveen" userId="57bb2167-01a4-4998-aae8-4c2bc4a92a36" providerId="ADAL" clId="{EF2A31D4-818D-4717-BC2C-7E1B505AD55F}" dt="2026-09-07T19:03:38.240" v="434" actId="478"/>
          <ac:picMkLst>
            <pc:docMk/>
            <pc:sldMk cId="3839756512" sldId="487"/>
            <ac:picMk id="1026" creationId="{1F6C4937-240B-BB8A-C371-E6FD0F7775C7}"/>
          </ac:picMkLst>
        </pc:picChg>
      </pc:sldChg>
      <pc:sldChg chg="modNotes">
        <pc:chgData name="Solveig Jenssveen" userId="57bb2167-01a4-4998-aae8-4c2bc4a92a36" providerId="ADAL" clId="{EF2A31D4-818D-4717-BC2C-7E1B505AD55F}" dt="2026-09-07T19:15:43.725" v="447" actId="26606"/>
        <pc:sldMkLst>
          <pc:docMk/>
          <pc:sldMk cId="1110327843" sldId="490"/>
        </pc:sldMkLst>
      </pc:sldChg>
      <pc:sldChg chg="modSp mod modNotes">
        <pc:chgData name="Solveig Jenssveen" userId="57bb2167-01a4-4998-aae8-4c2bc4a92a36" providerId="ADAL" clId="{EF2A31D4-818D-4717-BC2C-7E1B505AD55F}" dt="2026-09-07T19:34:31.683" v="492" actId="1076"/>
        <pc:sldMkLst>
          <pc:docMk/>
          <pc:sldMk cId="2098225538" sldId="504"/>
        </pc:sldMkLst>
        <pc:spChg chg="mod">
          <ac:chgData name="Solveig Jenssveen" userId="57bb2167-01a4-4998-aae8-4c2bc4a92a36" providerId="ADAL" clId="{EF2A31D4-818D-4717-BC2C-7E1B505AD55F}" dt="2026-09-07T19:34:31.683" v="492" actId="1076"/>
          <ac:spMkLst>
            <pc:docMk/>
            <pc:sldMk cId="2098225538" sldId="504"/>
            <ac:spMk id="5" creationId="{3E9FD9F7-E64A-8684-1AA6-0A3177FC1DF5}"/>
          </ac:spMkLst>
        </pc:spChg>
        <pc:spChg chg="mod">
          <ac:chgData name="Solveig Jenssveen" userId="57bb2167-01a4-4998-aae8-4c2bc4a92a36" providerId="ADAL" clId="{EF2A31D4-818D-4717-BC2C-7E1B505AD55F}" dt="2026-09-07T19:34:22.535" v="491" actId="1076"/>
          <ac:spMkLst>
            <pc:docMk/>
            <pc:sldMk cId="2098225538" sldId="504"/>
            <ac:spMk id="6" creationId="{4023C317-0FF0-AC4B-30C1-C2F164B0DF93}"/>
          </ac:spMkLst>
        </pc:spChg>
        <pc:picChg chg="mod">
          <ac:chgData name="Solveig Jenssveen" userId="57bb2167-01a4-4998-aae8-4c2bc4a92a36" providerId="ADAL" clId="{EF2A31D4-818D-4717-BC2C-7E1B505AD55F}" dt="2026-09-07T19:15:43.725" v="447" actId="26606"/>
          <ac:picMkLst>
            <pc:docMk/>
            <pc:sldMk cId="2098225538" sldId="504"/>
            <ac:picMk id="1026" creationId="{4F2D37CA-4BDE-5239-98B5-162852CF95FF}"/>
          </ac:picMkLst>
        </pc:picChg>
      </pc:sldChg>
      <pc:sldChg chg="modSp mod modNotes">
        <pc:chgData name="Solveig Jenssveen" userId="57bb2167-01a4-4998-aae8-4c2bc4a92a36" providerId="ADAL" clId="{EF2A31D4-818D-4717-BC2C-7E1B505AD55F}" dt="2026-09-07T19:35:29.523" v="494" actId="1076"/>
        <pc:sldMkLst>
          <pc:docMk/>
          <pc:sldMk cId="902001176" sldId="505"/>
        </pc:sldMkLst>
        <pc:spChg chg="mod">
          <ac:chgData name="Solveig Jenssveen" userId="57bb2167-01a4-4998-aae8-4c2bc4a92a36" providerId="ADAL" clId="{EF2A31D4-818D-4717-BC2C-7E1B505AD55F}" dt="2026-09-07T19:35:29.523" v="494" actId="1076"/>
          <ac:spMkLst>
            <pc:docMk/>
            <pc:sldMk cId="902001176" sldId="505"/>
            <ac:spMk id="6" creationId="{BB8B9995-1AF2-D4AF-B173-F4B260CB67DA}"/>
          </ac:spMkLst>
        </pc:spChg>
        <pc:picChg chg="mod">
          <ac:chgData name="Solveig Jenssveen" userId="57bb2167-01a4-4998-aae8-4c2bc4a92a36" providerId="ADAL" clId="{EF2A31D4-818D-4717-BC2C-7E1B505AD55F}" dt="2026-09-07T19:35:22.805" v="493" actId="1076"/>
          <ac:picMkLst>
            <pc:docMk/>
            <pc:sldMk cId="902001176" sldId="505"/>
            <ac:picMk id="2050" creationId="{022BCA24-916F-CF45-8294-E8250EF49AE3}"/>
          </ac:picMkLst>
        </pc:picChg>
      </pc:sldChg>
      <pc:sldChg chg="addSp delSp modSp mod modNotes">
        <pc:chgData name="Solveig Jenssveen" userId="57bb2167-01a4-4998-aae8-4c2bc4a92a36" providerId="ADAL" clId="{EF2A31D4-818D-4717-BC2C-7E1B505AD55F}" dt="2026-09-07T19:33:47.443" v="490" actId="20577"/>
        <pc:sldMkLst>
          <pc:docMk/>
          <pc:sldMk cId="4007464186" sldId="506"/>
        </pc:sldMkLst>
        <pc:spChg chg="mod">
          <ac:chgData name="Solveig Jenssveen" userId="57bb2167-01a4-4998-aae8-4c2bc4a92a36" providerId="ADAL" clId="{EF2A31D4-818D-4717-BC2C-7E1B505AD55F}" dt="2026-09-07T19:33:47.443" v="490" actId="20577"/>
          <ac:spMkLst>
            <pc:docMk/>
            <pc:sldMk cId="4007464186" sldId="506"/>
            <ac:spMk id="6" creationId="{00000000-0000-0000-0000-000000000000}"/>
          </ac:spMkLst>
        </pc:spChg>
        <pc:spChg chg="add">
          <ac:chgData name="Solveig Jenssveen" userId="57bb2167-01a4-4998-aae8-4c2bc4a92a36" providerId="ADAL" clId="{EF2A31D4-818D-4717-BC2C-7E1B505AD55F}" dt="2026-09-07T19:33:26.829" v="486" actId="26606"/>
          <ac:spMkLst>
            <pc:docMk/>
            <pc:sldMk cId="4007464186" sldId="506"/>
            <ac:spMk id="7" creationId="{00000000-0000-0000-0000-000000000000}"/>
          </ac:spMkLst>
        </pc:spChg>
        <pc:spChg chg="add">
          <ac:chgData name="Solveig Jenssveen" userId="57bb2167-01a4-4998-aae8-4c2bc4a92a36" providerId="ADAL" clId="{EF2A31D4-818D-4717-BC2C-7E1B505AD55F}" dt="2026-09-07T19:33:26.829" v="486" actId="26606"/>
          <ac:spMkLst>
            <pc:docMk/>
            <pc:sldMk cId="4007464186" sldId="506"/>
            <ac:spMk id="15" creationId="{00000000-0000-0000-0000-000000000000}"/>
          </ac:spMkLst>
        </pc:spChg>
        <pc:spChg chg="add">
          <ac:chgData name="Solveig Jenssveen" userId="57bb2167-01a4-4998-aae8-4c2bc4a92a36" providerId="ADAL" clId="{EF2A31D4-818D-4717-BC2C-7E1B505AD55F}" dt="2026-09-07T19:33:26.829" v="486" actId="26606"/>
          <ac:spMkLst>
            <pc:docMk/>
            <pc:sldMk cId="4007464186" sldId="506"/>
            <ac:spMk id="16" creationId="{00000000-0000-0000-0000-000000000000}"/>
          </ac:spMkLst>
        </pc:spChg>
        <pc:spChg chg="add">
          <ac:chgData name="Solveig Jenssveen" userId="57bb2167-01a4-4998-aae8-4c2bc4a92a36" providerId="ADAL" clId="{EF2A31D4-818D-4717-BC2C-7E1B505AD55F}" dt="2026-09-07T19:33:26.829" v="486" actId="26606"/>
          <ac:spMkLst>
            <pc:docMk/>
            <pc:sldMk cId="4007464186" sldId="506"/>
            <ac:spMk id="20" creationId="{00000000-0000-0000-0000-000000000000}"/>
          </ac:spMkLst>
        </pc:spChg>
        <pc:spChg chg="add">
          <ac:chgData name="Solveig Jenssveen" userId="57bb2167-01a4-4998-aae8-4c2bc4a92a36" providerId="ADAL" clId="{EF2A31D4-818D-4717-BC2C-7E1B505AD55F}" dt="2026-09-07T19:33:26.829" v="486" actId="26606"/>
          <ac:spMkLst>
            <pc:docMk/>
            <pc:sldMk cId="4007464186" sldId="506"/>
            <ac:spMk id="27" creationId="{00000000-0000-0000-0000-000000000000}"/>
          </ac:spMkLst>
        </pc:spChg>
        <pc:spChg chg="add">
          <ac:chgData name="Solveig Jenssveen" userId="57bb2167-01a4-4998-aae8-4c2bc4a92a36" providerId="ADAL" clId="{EF2A31D4-818D-4717-BC2C-7E1B505AD55F}" dt="2026-09-07T19:33:26.829" v="486" actId="26606"/>
          <ac:spMkLst>
            <pc:docMk/>
            <pc:sldMk cId="4007464186" sldId="506"/>
            <ac:spMk id="30" creationId="{00000000-0000-0000-0000-000000000000}"/>
          </ac:spMkLst>
        </pc:spChg>
        <pc:spChg chg="add">
          <ac:chgData name="Solveig Jenssveen" userId="57bb2167-01a4-4998-aae8-4c2bc4a92a36" providerId="ADAL" clId="{EF2A31D4-818D-4717-BC2C-7E1B505AD55F}" dt="2026-09-07T19:33:26.829" v="486" actId="26606"/>
          <ac:spMkLst>
            <pc:docMk/>
            <pc:sldMk cId="4007464186" sldId="506"/>
            <ac:spMk id="33" creationId="{00000000-0000-0000-0000-000000000000}"/>
          </ac:spMkLst>
        </pc:spChg>
        <pc:spChg chg="add">
          <ac:chgData name="Solveig Jenssveen" userId="57bb2167-01a4-4998-aae8-4c2bc4a92a36" providerId="ADAL" clId="{EF2A31D4-818D-4717-BC2C-7E1B505AD55F}" dt="2026-09-07T19:33:26.829" v="486" actId="26606"/>
          <ac:spMkLst>
            <pc:docMk/>
            <pc:sldMk cId="4007464186" sldId="506"/>
            <ac:spMk id="47" creationId="{00000000-0000-0000-0000-000000000000}"/>
          </ac:spMkLst>
        </pc:spChg>
        <pc:spChg chg="add">
          <ac:chgData name="Solveig Jenssveen" userId="57bb2167-01a4-4998-aae8-4c2bc4a92a36" providerId="ADAL" clId="{EF2A31D4-818D-4717-BC2C-7E1B505AD55F}" dt="2026-09-07T19:33:26.829" v="486" actId="26606"/>
          <ac:spMkLst>
            <pc:docMk/>
            <pc:sldMk cId="4007464186" sldId="506"/>
            <ac:spMk id="54" creationId="{00000000-0000-0000-0000-000000000000}"/>
          </ac:spMkLst>
        </pc:spChg>
        <pc:spChg chg="mod replId">
          <ac:chgData name="Solveig Jenssveen" userId="57bb2167-01a4-4998-aae8-4c2bc4a92a36" providerId="ADAL" clId="{EF2A31D4-818D-4717-BC2C-7E1B505AD55F}" dt="2026-09-07T19:33:26.727" v="485" actId="26606"/>
          <ac:spMkLst>
            <pc:docMk/>
            <pc:sldMk cId="4007464186" sldId="506"/>
            <ac:spMk id="55" creationId="{A6640456-AFA3-45DC-9572-B60D75800832}"/>
          </ac:spMkLst>
        </pc:spChg>
        <pc:spChg chg="mod replId">
          <ac:chgData name="Solveig Jenssveen" userId="57bb2167-01a4-4998-aae8-4c2bc4a92a36" providerId="ADAL" clId="{EF2A31D4-818D-4717-BC2C-7E1B505AD55F}" dt="2026-09-07T19:33:26.727" v="485" actId="26606"/>
          <ac:spMkLst>
            <pc:docMk/>
            <pc:sldMk cId="4007464186" sldId="506"/>
            <ac:spMk id="57" creationId="{441D6081-91F4-BCCA-B78B-148478476FF7}"/>
          </ac:spMkLst>
        </pc:spChg>
        <pc:spChg chg="del mod replId">
          <ac:chgData name="Solveig Jenssveen" userId="57bb2167-01a4-4998-aae8-4c2bc4a92a36" providerId="ADAL" clId="{EF2A31D4-818D-4717-BC2C-7E1B505AD55F}" dt="2026-09-07T19:33:26.829" v="486" actId="26606"/>
          <ac:spMkLst>
            <pc:docMk/>
            <pc:sldMk cId="4007464186" sldId="506"/>
            <ac:spMk id="59" creationId="{A34D66DD-9F5D-D5FA-8B13-72CC825D0ECE}"/>
          </ac:spMkLst>
        </pc:spChg>
        <pc:spChg chg="mod replId">
          <ac:chgData name="Solveig Jenssveen" userId="57bb2167-01a4-4998-aae8-4c2bc4a92a36" providerId="ADAL" clId="{EF2A31D4-818D-4717-BC2C-7E1B505AD55F}" dt="2026-09-07T19:33:26.727" v="485" actId="26606"/>
          <ac:spMkLst>
            <pc:docMk/>
            <pc:sldMk cId="4007464186" sldId="506"/>
            <ac:spMk id="61" creationId="{F3912129-3AFA-95BD-D7D1-03473F119593}"/>
          </ac:spMkLst>
        </pc:spChg>
        <pc:spChg chg="mod replId">
          <ac:chgData name="Solveig Jenssveen" userId="57bb2167-01a4-4998-aae8-4c2bc4a92a36" providerId="ADAL" clId="{EF2A31D4-818D-4717-BC2C-7E1B505AD55F}" dt="2026-09-07T19:33:26.727" v="485" actId="26606"/>
          <ac:spMkLst>
            <pc:docMk/>
            <pc:sldMk cId="4007464186" sldId="506"/>
            <ac:spMk id="62" creationId="{649CE9C7-42B2-D0B0-BA53-7ACFBCEC976F}"/>
          </ac:spMkLst>
        </pc:spChg>
        <pc:spChg chg="mod replId">
          <ac:chgData name="Solveig Jenssveen" userId="57bb2167-01a4-4998-aae8-4c2bc4a92a36" providerId="ADAL" clId="{EF2A31D4-818D-4717-BC2C-7E1B505AD55F}" dt="2026-09-07T19:33:26.727" v="485" actId="26606"/>
          <ac:spMkLst>
            <pc:docMk/>
            <pc:sldMk cId="4007464186" sldId="506"/>
            <ac:spMk id="63" creationId="{8807802F-0A5C-9116-1454-29FC2E10AB2F}"/>
          </ac:spMkLst>
        </pc:spChg>
        <pc:spChg chg="mod replId">
          <ac:chgData name="Solveig Jenssveen" userId="57bb2167-01a4-4998-aae8-4c2bc4a92a36" providerId="ADAL" clId="{EF2A31D4-818D-4717-BC2C-7E1B505AD55F}" dt="2026-09-07T19:33:26.727" v="485" actId="26606"/>
          <ac:spMkLst>
            <pc:docMk/>
            <pc:sldMk cId="4007464186" sldId="506"/>
            <ac:spMk id="66" creationId="{7685499D-86DA-FED4-2677-5E43C454ED63}"/>
          </ac:spMkLst>
        </pc:spChg>
        <pc:spChg chg="mod replId">
          <ac:chgData name="Solveig Jenssveen" userId="57bb2167-01a4-4998-aae8-4c2bc4a92a36" providerId="ADAL" clId="{EF2A31D4-818D-4717-BC2C-7E1B505AD55F}" dt="2026-09-07T19:33:26.727" v="485" actId="26606"/>
          <ac:spMkLst>
            <pc:docMk/>
            <pc:sldMk cId="4007464186" sldId="506"/>
            <ac:spMk id="67" creationId="{494044F4-D845-FA28-54F5-D269C79CFA66}"/>
          </ac:spMkLst>
        </pc:spChg>
        <pc:spChg chg="mod replId">
          <ac:chgData name="Solveig Jenssveen" userId="57bb2167-01a4-4998-aae8-4c2bc4a92a36" providerId="ADAL" clId="{EF2A31D4-818D-4717-BC2C-7E1B505AD55F}" dt="2026-09-07T19:33:26.727" v="485" actId="26606"/>
          <ac:spMkLst>
            <pc:docMk/>
            <pc:sldMk cId="4007464186" sldId="506"/>
            <ac:spMk id="68" creationId="{69D6BFE9-1AF5-2922-3D51-96344A693E89}"/>
          </ac:spMkLst>
        </pc:spChg>
        <pc:spChg chg="mod replId">
          <ac:chgData name="Solveig Jenssveen" userId="57bb2167-01a4-4998-aae8-4c2bc4a92a36" providerId="ADAL" clId="{EF2A31D4-818D-4717-BC2C-7E1B505AD55F}" dt="2026-09-07T19:33:26.727" v="485" actId="26606"/>
          <ac:spMkLst>
            <pc:docMk/>
            <pc:sldMk cId="4007464186" sldId="506"/>
            <ac:spMk id="69" creationId="{02DA51A0-315A-6A43-B939-74A60DF081B4}"/>
          </ac:spMkLst>
        </pc:spChg>
      </pc:sldChg>
      <pc:sldChg chg="modSp mod modNotes">
        <pc:chgData name="Solveig Jenssveen" userId="57bb2167-01a4-4998-aae8-4c2bc4a92a36" providerId="ADAL" clId="{EF2A31D4-818D-4717-BC2C-7E1B505AD55F}" dt="2026-09-07T19:15:43.725" v="447" actId="26606"/>
        <pc:sldMkLst>
          <pc:docMk/>
          <pc:sldMk cId="2274503480" sldId="1089"/>
        </pc:sldMkLst>
        <pc:spChg chg="mod">
          <ac:chgData name="Solveig Jenssveen" userId="57bb2167-01a4-4998-aae8-4c2bc4a92a36" providerId="ADAL" clId="{EF2A31D4-818D-4717-BC2C-7E1B505AD55F}" dt="2026-09-07T19:09:23.079" v="445" actId="120"/>
          <ac:spMkLst>
            <pc:docMk/>
            <pc:sldMk cId="2274503480" sldId="1089"/>
            <ac:spMk id="4" creationId="{939920F5-7044-4F07-8655-A72596151650}"/>
          </ac:spMkLst>
        </pc:spChg>
      </pc:sldChg>
      <pc:sldChg chg="modNotes">
        <pc:chgData name="Solveig Jenssveen" userId="57bb2167-01a4-4998-aae8-4c2bc4a92a36" providerId="ADAL" clId="{EF2A31D4-818D-4717-BC2C-7E1B505AD55F}" dt="2026-09-07T19:15:43.725" v="447" actId="26606"/>
        <pc:sldMkLst>
          <pc:docMk/>
          <pc:sldMk cId="92735692" sldId="9815"/>
        </pc:sldMkLst>
      </pc:sldChg>
      <pc:sldChg chg="modNotes">
        <pc:chgData name="Solveig Jenssveen" userId="57bb2167-01a4-4998-aae8-4c2bc4a92a36" providerId="ADAL" clId="{EF2A31D4-818D-4717-BC2C-7E1B505AD55F}" dt="2026-09-07T19:15:43.725" v="447" actId="26606"/>
        <pc:sldMkLst>
          <pc:docMk/>
          <pc:sldMk cId="1727102606" sldId="9820"/>
        </pc:sldMkLst>
      </pc:sldChg>
      <pc:sldChg chg="modNotes">
        <pc:chgData name="Solveig Jenssveen" userId="57bb2167-01a4-4998-aae8-4c2bc4a92a36" providerId="ADAL" clId="{EF2A31D4-818D-4717-BC2C-7E1B505AD55F}" dt="2026-09-07T19:15:43.725" v="447" actId="26606"/>
        <pc:sldMkLst>
          <pc:docMk/>
          <pc:sldMk cId="3270115582" sldId="9826"/>
        </pc:sldMkLst>
      </pc:sldChg>
      <pc:sldChg chg="modSp mod modNotes">
        <pc:chgData name="Solveig Jenssveen" userId="57bb2167-01a4-4998-aae8-4c2bc4a92a36" providerId="ADAL" clId="{EF2A31D4-818D-4717-BC2C-7E1B505AD55F}" dt="2026-09-07T19:26:44.398" v="482" actId="20577"/>
        <pc:sldMkLst>
          <pc:docMk/>
          <pc:sldMk cId="2128102176" sldId="9831"/>
        </pc:sldMkLst>
        <pc:spChg chg="mod">
          <ac:chgData name="Solveig Jenssveen" userId="57bb2167-01a4-4998-aae8-4c2bc4a92a36" providerId="ADAL" clId="{EF2A31D4-818D-4717-BC2C-7E1B505AD55F}" dt="2026-09-07T19:26:44.398" v="482" actId="20577"/>
          <ac:spMkLst>
            <pc:docMk/>
            <pc:sldMk cId="2128102176" sldId="9831"/>
            <ac:spMk id="6" creationId="{00000000-0000-0000-0000-000000000000}"/>
          </ac:spMkLst>
        </pc:spChg>
      </pc:sldChg>
      <pc:sldChg chg="modNotes">
        <pc:chgData name="Solveig Jenssveen" userId="57bb2167-01a4-4998-aae8-4c2bc4a92a36" providerId="ADAL" clId="{EF2A31D4-818D-4717-BC2C-7E1B505AD55F}" dt="2026-09-07T19:15:43.725" v="447" actId="26606"/>
        <pc:sldMkLst>
          <pc:docMk/>
          <pc:sldMk cId="1141443145" sldId="9835"/>
        </pc:sldMkLst>
      </pc:sldChg>
      <pc:sldChg chg="modSp mod">
        <pc:chgData name="Solveig Jenssveen" userId="57bb2167-01a4-4998-aae8-4c2bc4a92a36" providerId="ADAL" clId="{EF2A31D4-818D-4717-BC2C-7E1B505AD55F}" dt="2026-09-07T19:28:12.437" v="484" actId="1076"/>
        <pc:sldMkLst>
          <pc:docMk/>
          <pc:sldMk cId="3947625200" sldId="9836"/>
        </pc:sldMkLst>
        <pc:spChg chg="mod">
          <ac:chgData name="Solveig Jenssveen" userId="57bb2167-01a4-4998-aae8-4c2bc4a92a36" providerId="ADAL" clId="{EF2A31D4-818D-4717-BC2C-7E1B505AD55F}" dt="2026-09-07T19:28:02.697" v="483" actId="1076"/>
          <ac:spMkLst>
            <pc:docMk/>
            <pc:sldMk cId="3947625200" sldId="9836"/>
            <ac:spMk id="2" creationId="{01B587B6-7689-FCE5-A266-E384FAC12E94}"/>
          </ac:spMkLst>
        </pc:spChg>
        <pc:spChg chg="mod">
          <ac:chgData name="Solveig Jenssveen" userId="57bb2167-01a4-4998-aae8-4c2bc4a92a36" providerId="ADAL" clId="{EF2A31D4-818D-4717-BC2C-7E1B505AD55F}" dt="2026-09-07T19:28:12.437" v="484" actId="1076"/>
          <ac:spMkLst>
            <pc:docMk/>
            <pc:sldMk cId="3947625200" sldId="9836"/>
            <ac:spMk id="3" creationId="{725BEBF2-4B0D-65BD-064F-9B5219530209}"/>
          </ac:spMkLst>
        </pc:spChg>
      </pc:sldChg>
      <pc:sldChg chg="modNotes">
        <pc:chgData name="Solveig Jenssveen" userId="57bb2167-01a4-4998-aae8-4c2bc4a92a36" providerId="ADAL" clId="{EF2A31D4-818D-4717-BC2C-7E1B505AD55F}" dt="2026-09-07T19:15:43.725" v="447" actId="26606"/>
        <pc:sldMkLst>
          <pc:docMk/>
          <pc:sldMk cId="2127931392" sldId="9846"/>
        </pc:sldMkLst>
      </pc:sldChg>
      <pc:sldChg chg="del">
        <pc:chgData name="Solveig Jenssveen" userId="57bb2167-01a4-4998-aae8-4c2bc4a92a36" providerId="ADAL" clId="{EF2A31D4-818D-4717-BC2C-7E1B505AD55F}" dt="2026-09-07T18:58:52.188" v="413" actId="47"/>
        <pc:sldMkLst>
          <pc:docMk/>
          <pc:sldMk cId="47993618" sldId="9849"/>
        </pc:sldMkLst>
      </pc:sldChg>
      <pc:sldChg chg="addSp delSp modSp mod modNotes">
        <pc:chgData name="Solveig Jenssveen" userId="57bb2167-01a4-4998-aae8-4c2bc4a92a36" providerId="ADAL" clId="{EF2A31D4-818D-4717-BC2C-7E1B505AD55F}" dt="2026-09-07T19:20:00.612" v="477" actId="207"/>
        <pc:sldMkLst>
          <pc:docMk/>
          <pc:sldMk cId="1381233826" sldId="9850"/>
        </pc:sldMkLst>
        <pc:spChg chg="add">
          <ac:chgData name="Solveig Jenssveen" userId="57bb2167-01a4-4998-aae8-4c2bc4a92a36" providerId="ADAL" clId="{EF2A31D4-818D-4717-BC2C-7E1B505AD55F}" dt="2026-09-07T19:15:43.725" v="447" actId="26606"/>
          <ac:spMkLst>
            <pc:docMk/>
            <pc:sldMk cId="1381233826" sldId="9850"/>
            <ac:spMk id="21" creationId="{00000000-0000-0000-0000-000000000000}"/>
          </ac:spMkLst>
        </pc:spChg>
        <pc:spChg chg="add">
          <ac:chgData name="Solveig Jenssveen" userId="57bb2167-01a4-4998-aae8-4c2bc4a92a36" providerId="ADAL" clId="{EF2A31D4-818D-4717-BC2C-7E1B505AD55F}" dt="2026-09-07T19:15:43.725" v="447" actId="26606"/>
          <ac:spMkLst>
            <pc:docMk/>
            <pc:sldMk cId="1381233826" sldId="9850"/>
            <ac:spMk id="22" creationId="{00000000-0000-0000-0000-000000000000}"/>
          </ac:spMkLst>
        </pc:spChg>
        <pc:spChg chg="add">
          <ac:chgData name="Solveig Jenssveen" userId="57bb2167-01a4-4998-aae8-4c2bc4a92a36" providerId="ADAL" clId="{EF2A31D4-818D-4717-BC2C-7E1B505AD55F}" dt="2026-09-07T19:15:43.725" v="447" actId="26606"/>
          <ac:spMkLst>
            <pc:docMk/>
            <pc:sldMk cId="1381233826" sldId="9850"/>
            <ac:spMk id="23" creationId="{00000000-0000-0000-0000-000000000000}"/>
          </ac:spMkLst>
        </pc:spChg>
        <pc:spChg chg="add">
          <ac:chgData name="Solveig Jenssveen" userId="57bb2167-01a4-4998-aae8-4c2bc4a92a36" providerId="ADAL" clId="{EF2A31D4-818D-4717-BC2C-7E1B505AD55F}" dt="2026-09-07T19:15:43.725" v="447" actId="26606"/>
          <ac:spMkLst>
            <pc:docMk/>
            <pc:sldMk cId="1381233826" sldId="9850"/>
            <ac:spMk id="26" creationId="{00000000-0000-0000-0000-000000000000}"/>
          </ac:spMkLst>
        </pc:spChg>
        <pc:spChg chg="add">
          <ac:chgData name="Solveig Jenssveen" userId="57bb2167-01a4-4998-aae8-4c2bc4a92a36" providerId="ADAL" clId="{EF2A31D4-818D-4717-BC2C-7E1B505AD55F}" dt="2026-09-07T19:15:43.725" v="447" actId="26606"/>
          <ac:spMkLst>
            <pc:docMk/>
            <pc:sldMk cId="1381233826" sldId="9850"/>
            <ac:spMk id="27" creationId="{00000000-0000-0000-0000-000000000000}"/>
          </ac:spMkLst>
        </pc:spChg>
        <pc:spChg chg="add">
          <ac:chgData name="Solveig Jenssveen" userId="57bb2167-01a4-4998-aae8-4c2bc4a92a36" providerId="ADAL" clId="{EF2A31D4-818D-4717-BC2C-7E1B505AD55F}" dt="2026-09-07T19:15:43.725" v="447" actId="26606"/>
          <ac:spMkLst>
            <pc:docMk/>
            <pc:sldMk cId="1381233826" sldId="9850"/>
            <ac:spMk id="28" creationId="{00000000-0000-0000-0000-000000000000}"/>
          </ac:spMkLst>
        </pc:spChg>
        <pc:spChg chg="add">
          <ac:chgData name="Solveig Jenssveen" userId="57bb2167-01a4-4998-aae8-4c2bc4a92a36" providerId="ADAL" clId="{EF2A31D4-818D-4717-BC2C-7E1B505AD55F}" dt="2026-09-07T19:15:43.725" v="447" actId="26606"/>
          <ac:spMkLst>
            <pc:docMk/>
            <pc:sldMk cId="1381233826" sldId="9850"/>
            <ac:spMk id="29" creationId="{00000000-0000-0000-0000-000000000000}"/>
          </ac:spMkLst>
        </pc:spChg>
        <pc:spChg chg="add">
          <ac:chgData name="Solveig Jenssveen" userId="57bb2167-01a4-4998-aae8-4c2bc4a92a36" providerId="ADAL" clId="{EF2A31D4-818D-4717-BC2C-7E1B505AD55F}" dt="2026-09-07T19:15:43.725" v="447" actId="26606"/>
          <ac:spMkLst>
            <pc:docMk/>
            <pc:sldMk cId="1381233826" sldId="9850"/>
            <ac:spMk id="30" creationId="{00000000-0000-0000-0000-000000000000}"/>
          </ac:spMkLst>
        </pc:spChg>
        <pc:spChg chg="add mod">
          <ac:chgData name="Solveig Jenssveen" userId="57bb2167-01a4-4998-aae8-4c2bc4a92a36" providerId="ADAL" clId="{EF2A31D4-818D-4717-BC2C-7E1B505AD55F}" dt="2026-09-07T19:20:00.612" v="477" actId="207"/>
          <ac:spMkLst>
            <pc:docMk/>
            <pc:sldMk cId="1381233826" sldId="9850"/>
            <ac:spMk id="31" creationId="{00000000-0000-0000-0000-000000000000}"/>
          </ac:spMkLst>
        </pc:spChg>
        <pc:spChg chg="mod">
          <ac:chgData name="Solveig Jenssveen" userId="57bb2167-01a4-4998-aae8-4c2bc4a92a36" providerId="ADAL" clId="{EF2A31D4-818D-4717-BC2C-7E1B505AD55F}" dt="2026-09-07T19:19:46.669" v="476" actId="2711"/>
          <ac:spMkLst>
            <pc:docMk/>
            <pc:sldMk cId="1381233826" sldId="9850"/>
            <ac:spMk id="32" creationId="{00000000-0000-0000-0000-000000000000}"/>
          </ac:spMkLst>
        </pc:spChg>
        <pc:spChg chg="mod replId">
          <ac:chgData name="Solveig Jenssveen" userId="57bb2167-01a4-4998-aae8-4c2bc4a92a36" providerId="ADAL" clId="{EF2A31D4-818D-4717-BC2C-7E1B505AD55F}" dt="2026-09-07T19:15:43.657" v="446" actId="26606"/>
          <ac:spMkLst>
            <pc:docMk/>
            <pc:sldMk cId="1381233826" sldId="9850"/>
            <ac:spMk id="35" creationId="{1F555613-6CF5-75D6-2753-41AF17A6C84A}"/>
          </ac:spMkLst>
        </pc:spChg>
        <pc:spChg chg="del mod replId">
          <ac:chgData name="Solveig Jenssveen" userId="57bb2167-01a4-4998-aae8-4c2bc4a92a36" providerId="ADAL" clId="{EF2A31D4-818D-4717-BC2C-7E1B505AD55F}" dt="2026-09-07T19:15:43.725" v="447" actId="26606"/>
          <ac:spMkLst>
            <pc:docMk/>
            <pc:sldMk cId="1381233826" sldId="9850"/>
            <ac:spMk id="36" creationId="{759A4C5F-C5EC-B2DD-F2AF-63400558F2DC}"/>
          </ac:spMkLst>
        </pc:spChg>
        <pc:spChg chg="mod replId">
          <ac:chgData name="Solveig Jenssveen" userId="57bb2167-01a4-4998-aae8-4c2bc4a92a36" providerId="ADAL" clId="{EF2A31D4-818D-4717-BC2C-7E1B505AD55F}" dt="2026-09-07T19:15:43.657" v="446" actId="26606"/>
          <ac:spMkLst>
            <pc:docMk/>
            <pc:sldMk cId="1381233826" sldId="9850"/>
            <ac:spMk id="37" creationId="{02D98B87-3606-1A90-0B32-ABE75E81E085}"/>
          </ac:spMkLst>
        </pc:spChg>
        <pc:spChg chg="mod replId">
          <ac:chgData name="Solveig Jenssveen" userId="57bb2167-01a4-4998-aae8-4c2bc4a92a36" providerId="ADAL" clId="{EF2A31D4-818D-4717-BC2C-7E1B505AD55F}" dt="2026-09-07T19:15:43.657" v="446" actId="26606"/>
          <ac:spMkLst>
            <pc:docMk/>
            <pc:sldMk cId="1381233826" sldId="9850"/>
            <ac:spMk id="38" creationId="{704C9ACB-A1E1-0CF7-C5EA-F07044CF1404}"/>
          </ac:spMkLst>
        </pc:spChg>
        <pc:spChg chg="mod replId">
          <ac:chgData name="Solveig Jenssveen" userId="57bb2167-01a4-4998-aae8-4c2bc4a92a36" providerId="ADAL" clId="{EF2A31D4-818D-4717-BC2C-7E1B505AD55F}" dt="2026-09-07T19:15:43.657" v="446" actId="26606"/>
          <ac:spMkLst>
            <pc:docMk/>
            <pc:sldMk cId="1381233826" sldId="9850"/>
            <ac:spMk id="40" creationId="{EE7C1A2E-02C7-BA5D-1430-8204AB566F58}"/>
          </ac:spMkLst>
        </pc:spChg>
        <pc:spChg chg="mod replId">
          <ac:chgData name="Solveig Jenssveen" userId="57bb2167-01a4-4998-aae8-4c2bc4a92a36" providerId="ADAL" clId="{EF2A31D4-818D-4717-BC2C-7E1B505AD55F}" dt="2026-09-07T19:15:43.657" v="446" actId="26606"/>
          <ac:spMkLst>
            <pc:docMk/>
            <pc:sldMk cId="1381233826" sldId="9850"/>
            <ac:spMk id="41" creationId="{0744CF89-2F51-1279-0922-057252FC4866}"/>
          </ac:spMkLst>
        </pc:spChg>
        <pc:spChg chg="mod replId">
          <ac:chgData name="Solveig Jenssveen" userId="57bb2167-01a4-4998-aae8-4c2bc4a92a36" providerId="ADAL" clId="{EF2A31D4-818D-4717-BC2C-7E1B505AD55F}" dt="2026-09-07T19:15:43.657" v="446" actId="26606"/>
          <ac:spMkLst>
            <pc:docMk/>
            <pc:sldMk cId="1381233826" sldId="9850"/>
            <ac:spMk id="44" creationId="{A030A24C-2D72-3548-B177-1DB3D6E66EFE}"/>
          </ac:spMkLst>
        </pc:spChg>
        <pc:spChg chg="mod replId">
          <ac:chgData name="Solveig Jenssveen" userId="57bb2167-01a4-4998-aae8-4c2bc4a92a36" providerId="ADAL" clId="{EF2A31D4-818D-4717-BC2C-7E1B505AD55F}" dt="2026-09-07T19:15:43.657" v="446" actId="26606"/>
          <ac:spMkLst>
            <pc:docMk/>
            <pc:sldMk cId="1381233826" sldId="9850"/>
            <ac:spMk id="45" creationId="{0029109A-4B16-37E5-B7F7-3E448713BAC1}"/>
          </ac:spMkLst>
        </pc:spChg>
        <pc:spChg chg="mod replId">
          <ac:chgData name="Solveig Jenssveen" userId="57bb2167-01a4-4998-aae8-4c2bc4a92a36" providerId="ADAL" clId="{EF2A31D4-818D-4717-BC2C-7E1B505AD55F}" dt="2026-09-07T19:15:43.657" v="446" actId="26606"/>
          <ac:spMkLst>
            <pc:docMk/>
            <pc:sldMk cId="1381233826" sldId="9850"/>
            <ac:spMk id="47" creationId="{27299C2C-8FC0-9DD9-48A6-25567A9AC4E0}"/>
          </ac:spMkLst>
        </pc:spChg>
        <pc:spChg chg="mod replId">
          <ac:chgData name="Solveig Jenssveen" userId="57bb2167-01a4-4998-aae8-4c2bc4a92a36" providerId="ADAL" clId="{EF2A31D4-818D-4717-BC2C-7E1B505AD55F}" dt="2026-09-07T19:15:43.657" v="446" actId="26606"/>
          <ac:spMkLst>
            <pc:docMk/>
            <pc:sldMk cId="1381233826" sldId="9850"/>
            <ac:spMk id="49" creationId="{CFF8B90F-E14D-087B-488A-0E60C4BEB104}"/>
          </ac:spMkLst>
        </pc:spChg>
        <pc:spChg chg="mod">
          <ac:chgData name="Solveig Jenssveen" userId="57bb2167-01a4-4998-aae8-4c2bc4a92a36" providerId="ADAL" clId="{EF2A31D4-818D-4717-BC2C-7E1B505AD55F}" dt="2026-09-07T18:52:33.061" v="99" actId="20577"/>
          <ac:spMkLst>
            <pc:docMk/>
            <pc:sldMk cId="1381233826" sldId="9850"/>
            <ac:spMk id="151" creationId="{78A7B3A9-2C6F-4F77-CD19-8979C73DD285}"/>
          </ac:spMkLst>
        </pc:spChg>
      </pc:sldChg>
      <pc:sldChg chg="addSp delSp modSp add mod">
        <pc:chgData name="Solveig Jenssveen" userId="57bb2167-01a4-4998-aae8-4c2bc4a92a36" providerId="ADAL" clId="{EF2A31D4-818D-4717-BC2C-7E1B505AD55F}" dt="2026-09-07T18:57:05.653" v="339" actId="478"/>
        <pc:sldMkLst>
          <pc:docMk/>
          <pc:sldMk cId="2444864200" sldId="9851"/>
        </pc:sldMkLst>
        <pc:spChg chg="mod">
          <ac:chgData name="Solveig Jenssveen" userId="57bb2167-01a4-4998-aae8-4c2bc4a92a36" providerId="ADAL" clId="{EF2A31D4-818D-4717-BC2C-7E1B505AD55F}" dt="2026-09-07T18:56:57.372" v="338" actId="1076"/>
          <ac:spMkLst>
            <pc:docMk/>
            <pc:sldMk cId="2444864200" sldId="9851"/>
            <ac:spMk id="2" creationId="{00000000-0000-0000-0000-000000000000}"/>
          </ac:spMkLst>
        </pc:spChg>
        <pc:spChg chg="del mod">
          <ac:chgData name="Solveig Jenssveen" userId="57bb2167-01a4-4998-aae8-4c2bc4a92a36" providerId="ADAL" clId="{EF2A31D4-818D-4717-BC2C-7E1B505AD55F}" dt="2026-09-07T18:56:50.233" v="337" actId="478"/>
          <ac:spMkLst>
            <pc:docMk/>
            <pc:sldMk cId="2444864200" sldId="9851"/>
            <ac:spMk id="3" creationId="{00000000-0000-0000-0000-000000000000}"/>
          </ac:spMkLst>
        </pc:spChg>
        <pc:spChg chg="add del mod">
          <ac:chgData name="Solveig Jenssveen" userId="57bb2167-01a4-4998-aae8-4c2bc4a92a36" providerId="ADAL" clId="{EF2A31D4-818D-4717-BC2C-7E1B505AD55F}" dt="2026-09-07T18:57:05.653" v="339" actId="478"/>
          <ac:spMkLst>
            <pc:docMk/>
            <pc:sldMk cId="2444864200" sldId="9851"/>
            <ac:spMk id="5" creationId="{DC3BC0D1-3FA6-4227-6BE0-237DD98BC1D2}"/>
          </ac:spMkLst>
        </pc:spChg>
      </pc:sldChg>
      <pc:sldChg chg="addSp delSp modSp add mod">
        <pc:chgData name="Solveig Jenssveen" userId="57bb2167-01a4-4998-aae8-4c2bc4a92a36" providerId="ADAL" clId="{EF2A31D4-818D-4717-BC2C-7E1B505AD55F}" dt="2026-09-07T18:58:42.185" v="412" actId="20577"/>
        <pc:sldMkLst>
          <pc:docMk/>
          <pc:sldMk cId="1036502769" sldId="9852"/>
        </pc:sldMkLst>
        <pc:spChg chg="mod">
          <ac:chgData name="Solveig Jenssveen" userId="57bb2167-01a4-4998-aae8-4c2bc4a92a36" providerId="ADAL" clId="{EF2A31D4-818D-4717-BC2C-7E1B505AD55F}" dt="2026-09-07T18:58:42.185" v="412" actId="20577"/>
          <ac:spMkLst>
            <pc:docMk/>
            <pc:sldMk cId="1036502769" sldId="9852"/>
            <ac:spMk id="2" creationId="{00000000-0000-0000-0000-000000000000}"/>
          </ac:spMkLst>
        </pc:spChg>
        <pc:spChg chg="del">
          <ac:chgData name="Solveig Jenssveen" userId="57bb2167-01a4-4998-aae8-4c2bc4a92a36" providerId="ADAL" clId="{EF2A31D4-818D-4717-BC2C-7E1B505AD55F}" dt="2026-09-07T18:58:17.507" v="409" actId="478"/>
          <ac:spMkLst>
            <pc:docMk/>
            <pc:sldMk cId="1036502769" sldId="9852"/>
            <ac:spMk id="3" creationId="{00000000-0000-0000-0000-000000000000}"/>
          </ac:spMkLst>
        </pc:spChg>
        <pc:spChg chg="add del mod">
          <ac:chgData name="Solveig Jenssveen" userId="57bb2167-01a4-4998-aae8-4c2bc4a92a36" providerId="ADAL" clId="{EF2A31D4-818D-4717-BC2C-7E1B505AD55F}" dt="2026-09-07T18:58:24.889" v="410" actId="478"/>
          <ac:spMkLst>
            <pc:docMk/>
            <pc:sldMk cId="1036502769" sldId="9852"/>
            <ac:spMk id="5" creationId="{A4D35746-DC2C-798A-F954-C08D18B392A2}"/>
          </ac:spMkLst>
        </pc:spChg>
      </pc:sldChg>
      <pc:sldChg chg="new del">
        <pc:chgData name="Solveig Jenssveen" userId="57bb2167-01a4-4998-aae8-4c2bc4a92a36" providerId="ADAL" clId="{EF2A31D4-818D-4717-BC2C-7E1B505AD55F}" dt="2026-09-07T18:57:35.416" v="342" actId="680"/>
        <pc:sldMkLst>
          <pc:docMk/>
          <pc:sldMk cId="1133909460" sldId="985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ata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5" Type="http://schemas.openxmlformats.org/officeDocument/2006/relationships/image" Target="../media/image20.sv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5" Type="http://schemas.openxmlformats.org/officeDocument/2006/relationships/image" Target="../media/image20.sv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AD1679-56CF-4F3D-B651-803FCB0D461C}" type="doc">
      <dgm:prSet loTypeId="urn:microsoft.com/office/officeart/2018/2/layout/IconLabelDescriptionList" loCatId="icon" qsTypeId="urn:microsoft.com/office/officeart/2005/8/quickstyle/simple1#1" qsCatId="simple" csTypeId="urn:microsoft.com/office/officeart/2005/8/colors/accent2_2#1" csCatId="accent2" phldr="1"/>
      <dgm:spPr/>
      <dgm:t>
        <a:bodyPr/>
        <a:lstStyle/>
        <a:p>
          <a:endParaRPr lang="en-US"/>
        </a:p>
      </dgm:t>
    </dgm:pt>
    <dgm:pt modelId="{10305447-9E36-453E-9E41-D5205B0E2D7E}">
      <dgm:prSet custT="1"/>
      <dgm:spPr/>
      <dgm:t>
        <a:bodyPr/>
        <a:lstStyle/>
        <a:p>
          <a:pPr>
            <a:defRPr b="1"/>
          </a:pPr>
          <a:r>
            <a:rPr lang="nb-NO" sz="2000" dirty="0"/>
            <a:t>Hvilke utfordringer ser du for styret du sitter i?</a:t>
          </a:r>
          <a:endParaRPr lang="en-US" sz="2000" dirty="0"/>
        </a:p>
      </dgm:t>
    </dgm:pt>
    <dgm:pt modelId="{07FB44D8-6026-4B46-83AD-9BA734800207}" type="parTrans" cxnId="{C251439D-5742-4135-A36F-A980B1E481BE}">
      <dgm:prSet/>
      <dgm:spPr/>
      <dgm:t>
        <a:bodyPr/>
        <a:lstStyle/>
        <a:p>
          <a:endParaRPr lang="en-US"/>
        </a:p>
      </dgm:t>
    </dgm:pt>
    <dgm:pt modelId="{F0CA7A06-03A4-4F92-90E0-F6B49699A675}" type="sibTrans" cxnId="{C251439D-5742-4135-A36F-A980B1E481BE}">
      <dgm:prSet/>
      <dgm:spPr/>
      <dgm:t>
        <a:bodyPr/>
        <a:lstStyle/>
        <a:p>
          <a:endParaRPr lang="en-US"/>
        </a:p>
      </dgm:t>
    </dgm:pt>
    <dgm:pt modelId="{6C920463-9A7D-495B-B1F0-10710E1DFF4F}">
      <dgm:prSet/>
      <dgm:spPr/>
      <dgm:t>
        <a:bodyPr/>
        <a:lstStyle/>
        <a:p>
          <a:r>
            <a:rPr lang="nb-NO" dirty="0"/>
            <a:t>Noter ned inntil 3 punkter</a:t>
          </a:r>
          <a:endParaRPr lang="en-US" dirty="0"/>
        </a:p>
      </dgm:t>
    </dgm:pt>
    <dgm:pt modelId="{7269F3A4-DB2D-4387-BB69-B37A0864687E}" type="parTrans" cxnId="{2315B051-8D48-4E13-A6DB-BC478FA8325E}">
      <dgm:prSet/>
      <dgm:spPr/>
      <dgm:t>
        <a:bodyPr/>
        <a:lstStyle/>
        <a:p>
          <a:endParaRPr lang="en-US"/>
        </a:p>
      </dgm:t>
    </dgm:pt>
    <dgm:pt modelId="{6DFEC454-5671-4D8D-9893-96459A67CF1E}" type="sibTrans" cxnId="{2315B051-8D48-4E13-A6DB-BC478FA8325E}">
      <dgm:prSet/>
      <dgm:spPr/>
      <dgm:t>
        <a:bodyPr/>
        <a:lstStyle/>
        <a:p>
          <a:endParaRPr lang="en-US"/>
        </a:p>
      </dgm:t>
    </dgm:pt>
    <dgm:pt modelId="{FED0D26C-E28D-429E-8995-002AE55D319A}">
      <dgm:prSet custT="1"/>
      <dgm:spPr/>
      <dgm:t>
        <a:bodyPr/>
        <a:lstStyle/>
        <a:p>
          <a:pPr>
            <a:defRPr b="1"/>
          </a:pPr>
          <a:r>
            <a:rPr lang="nb-NO" sz="2000" dirty="0"/>
            <a:t>Diskuter gjerne </a:t>
          </a:r>
          <a:br>
            <a:rPr lang="nb-NO" sz="2000" dirty="0"/>
          </a:br>
          <a:r>
            <a:rPr lang="nb-NO" sz="2000" dirty="0"/>
            <a:t>med sidemann </a:t>
          </a:r>
          <a:br>
            <a:rPr lang="nb-NO" sz="1400" dirty="0"/>
          </a:br>
          <a:endParaRPr lang="en-US" sz="1400" dirty="0"/>
        </a:p>
      </dgm:t>
    </dgm:pt>
    <dgm:pt modelId="{7F7548D2-917E-4E3C-A527-9ABE9B854A88}" type="parTrans" cxnId="{8CD39826-B74C-4D97-9BDC-1060BF0FFAA4}">
      <dgm:prSet/>
      <dgm:spPr/>
      <dgm:t>
        <a:bodyPr/>
        <a:lstStyle/>
        <a:p>
          <a:endParaRPr lang="en-US"/>
        </a:p>
      </dgm:t>
    </dgm:pt>
    <dgm:pt modelId="{77FDE425-8DDA-42E5-A5F3-BE0D7716FA41}" type="sibTrans" cxnId="{8CD39826-B74C-4D97-9BDC-1060BF0FFAA4}">
      <dgm:prSet/>
      <dgm:spPr/>
      <dgm:t>
        <a:bodyPr/>
        <a:lstStyle/>
        <a:p>
          <a:endParaRPr lang="en-US"/>
        </a:p>
      </dgm:t>
    </dgm:pt>
    <dgm:pt modelId="{FAF5CE9F-AEA6-40DD-B7DE-93A501A97EC9}">
      <dgm:prSet custT="1"/>
      <dgm:spPr/>
      <dgm:t>
        <a:bodyPr/>
        <a:lstStyle/>
        <a:p>
          <a:pPr>
            <a:defRPr b="1"/>
          </a:pPr>
          <a:r>
            <a:rPr lang="nb-NO" sz="2000" dirty="0"/>
            <a:t>Tidsramme 5 min – deretter oppsummering i plenum</a:t>
          </a:r>
          <a:endParaRPr lang="en-US" sz="2000" dirty="0"/>
        </a:p>
      </dgm:t>
    </dgm:pt>
    <dgm:pt modelId="{D5780A51-EF4F-41D2-8CC8-EC9AAAA146D0}" type="parTrans" cxnId="{F5FFCF13-4826-42A4-9FA6-20520DD494EB}">
      <dgm:prSet/>
      <dgm:spPr/>
      <dgm:t>
        <a:bodyPr/>
        <a:lstStyle/>
        <a:p>
          <a:endParaRPr lang="en-US"/>
        </a:p>
      </dgm:t>
    </dgm:pt>
    <dgm:pt modelId="{87A44D8E-C841-4837-8D9E-94A8DB5B94C2}" type="sibTrans" cxnId="{F5FFCF13-4826-42A4-9FA6-20520DD494EB}">
      <dgm:prSet/>
      <dgm:spPr/>
      <dgm:t>
        <a:bodyPr/>
        <a:lstStyle/>
        <a:p>
          <a:endParaRPr lang="en-US"/>
        </a:p>
      </dgm:t>
    </dgm:pt>
    <dgm:pt modelId="{4B1371C7-8776-4563-A91A-1F94CFE0D0B8}" type="pres">
      <dgm:prSet presAssocID="{A2AD1679-56CF-4F3D-B651-803FCB0D461C}" presName="root" presStyleCnt="0">
        <dgm:presLayoutVars>
          <dgm:dir/>
          <dgm:resizeHandles val="exact"/>
        </dgm:presLayoutVars>
      </dgm:prSet>
      <dgm:spPr/>
    </dgm:pt>
    <dgm:pt modelId="{8F2B19B1-DFF3-45AF-9241-86B32F940E09}" type="pres">
      <dgm:prSet presAssocID="{10305447-9E36-453E-9E41-D5205B0E2D7E}" presName="compNode" presStyleCnt="0"/>
      <dgm:spPr/>
    </dgm:pt>
    <dgm:pt modelId="{32AEA883-C486-489F-B849-13682C6CAD4E}" type="pres">
      <dgm:prSet presAssocID="{10305447-9E36-453E-9E41-D5205B0E2D7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ojector screen"/>
        </a:ext>
      </dgm:extLst>
    </dgm:pt>
    <dgm:pt modelId="{1D898469-1A3B-4FCE-B0AF-9E6EBDAAA4B1}" type="pres">
      <dgm:prSet presAssocID="{10305447-9E36-453E-9E41-D5205B0E2D7E}" presName="iconSpace" presStyleCnt="0"/>
      <dgm:spPr/>
    </dgm:pt>
    <dgm:pt modelId="{64A061A7-F8F4-46DF-9C07-D56A9D4288A5}" type="pres">
      <dgm:prSet presAssocID="{10305447-9E36-453E-9E41-D5205B0E2D7E}" presName="parTx" presStyleLbl="revTx" presStyleIdx="0" presStyleCnt="6">
        <dgm:presLayoutVars>
          <dgm:chMax val="0"/>
          <dgm:chPref val="0"/>
        </dgm:presLayoutVars>
      </dgm:prSet>
      <dgm:spPr/>
    </dgm:pt>
    <dgm:pt modelId="{59D49E49-EE04-419C-B29D-A5C8ACA3F8C8}" type="pres">
      <dgm:prSet presAssocID="{10305447-9E36-453E-9E41-D5205B0E2D7E}" presName="txSpace" presStyleCnt="0"/>
      <dgm:spPr/>
    </dgm:pt>
    <dgm:pt modelId="{CE50C9F3-46E5-4608-BF85-75C1901F5486}" type="pres">
      <dgm:prSet presAssocID="{10305447-9E36-453E-9E41-D5205B0E2D7E}" presName="desTx" presStyleLbl="revTx" presStyleIdx="1" presStyleCnt="6">
        <dgm:presLayoutVars/>
      </dgm:prSet>
      <dgm:spPr/>
    </dgm:pt>
    <dgm:pt modelId="{F296340C-0FA1-4BA2-9178-357C8DC4E4BC}" type="pres">
      <dgm:prSet presAssocID="{F0CA7A06-03A4-4F92-90E0-F6B49699A675}" presName="sibTrans" presStyleCnt="0"/>
      <dgm:spPr/>
    </dgm:pt>
    <dgm:pt modelId="{E8D86870-FE9D-409F-8650-46B690C058F4}" type="pres">
      <dgm:prSet presAssocID="{FED0D26C-E28D-429E-8995-002AE55D319A}" presName="compNode" presStyleCnt="0"/>
      <dgm:spPr/>
    </dgm:pt>
    <dgm:pt modelId="{A8FFD0D1-C42D-4149-BC6B-056A80AE4A07}" type="pres">
      <dgm:prSet presAssocID="{FED0D26C-E28D-429E-8995-002AE55D319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CAF2E1FF-843D-4BF3-BEC4-1C23A90A6658}" type="pres">
      <dgm:prSet presAssocID="{FED0D26C-E28D-429E-8995-002AE55D319A}" presName="iconSpace" presStyleCnt="0"/>
      <dgm:spPr/>
    </dgm:pt>
    <dgm:pt modelId="{3BF51A1C-0D75-48A3-ABFE-46A2C0DD212B}" type="pres">
      <dgm:prSet presAssocID="{FED0D26C-E28D-429E-8995-002AE55D319A}" presName="parTx" presStyleLbl="revTx" presStyleIdx="2" presStyleCnt="6">
        <dgm:presLayoutVars>
          <dgm:chMax val="0"/>
          <dgm:chPref val="0"/>
        </dgm:presLayoutVars>
      </dgm:prSet>
      <dgm:spPr/>
    </dgm:pt>
    <dgm:pt modelId="{7D8805A6-CC9C-4755-AC6B-F52E441A1B6C}" type="pres">
      <dgm:prSet presAssocID="{FED0D26C-E28D-429E-8995-002AE55D319A}" presName="txSpace" presStyleCnt="0"/>
      <dgm:spPr/>
    </dgm:pt>
    <dgm:pt modelId="{BEA2652C-93DA-44F9-AAC2-8415E3B7D1D1}" type="pres">
      <dgm:prSet presAssocID="{FED0D26C-E28D-429E-8995-002AE55D319A}" presName="desTx" presStyleLbl="revTx" presStyleIdx="3" presStyleCnt="6">
        <dgm:presLayoutVars/>
      </dgm:prSet>
      <dgm:spPr/>
    </dgm:pt>
    <dgm:pt modelId="{29F4BDF3-BF74-410F-BBB5-62C51A9A9ED8}" type="pres">
      <dgm:prSet presAssocID="{77FDE425-8DDA-42E5-A5F3-BE0D7716FA41}" presName="sibTrans" presStyleCnt="0"/>
      <dgm:spPr/>
    </dgm:pt>
    <dgm:pt modelId="{BA55A592-29D6-456D-AE98-969AAD17797A}" type="pres">
      <dgm:prSet presAssocID="{FAF5CE9F-AEA6-40DD-B7DE-93A501A97EC9}" presName="compNode" presStyleCnt="0"/>
      <dgm:spPr/>
    </dgm:pt>
    <dgm:pt modelId="{2DF62EB6-0612-4223-AA97-D8AE6D2B2E77}" type="pres">
      <dgm:prSet presAssocID="{FAF5CE9F-AEA6-40DD-B7DE-93A501A97EC9}"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oppeklokke"/>
        </a:ext>
      </dgm:extLst>
    </dgm:pt>
    <dgm:pt modelId="{84911925-FB2A-4BA7-A2A7-DFEAB369C13B}" type="pres">
      <dgm:prSet presAssocID="{FAF5CE9F-AEA6-40DD-B7DE-93A501A97EC9}" presName="iconSpace" presStyleCnt="0"/>
      <dgm:spPr/>
    </dgm:pt>
    <dgm:pt modelId="{96A906DE-AA2F-4425-B7E8-C4016A9CD3A7}" type="pres">
      <dgm:prSet presAssocID="{FAF5CE9F-AEA6-40DD-B7DE-93A501A97EC9}" presName="parTx" presStyleLbl="revTx" presStyleIdx="4" presStyleCnt="6">
        <dgm:presLayoutVars>
          <dgm:chMax val="0"/>
          <dgm:chPref val="0"/>
        </dgm:presLayoutVars>
      </dgm:prSet>
      <dgm:spPr/>
    </dgm:pt>
    <dgm:pt modelId="{E6779919-244C-48F9-A329-D02C209CA6AD}" type="pres">
      <dgm:prSet presAssocID="{FAF5CE9F-AEA6-40DD-B7DE-93A501A97EC9}" presName="txSpace" presStyleCnt="0"/>
      <dgm:spPr/>
    </dgm:pt>
    <dgm:pt modelId="{B359FC90-374B-42A3-8679-2EAE8D3CF72F}" type="pres">
      <dgm:prSet presAssocID="{FAF5CE9F-AEA6-40DD-B7DE-93A501A97EC9}" presName="desTx" presStyleLbl="revTx" presStyleIdx="5" presStyleCnt="6">
        <dgm:presLayoutVars/>
      </dgm:prSet>
      <dgm:spPr/>
    </dgm:pt>
  </dgm:ptLst>
  <dgm:cxnLst>
    <dgm:cxn modelId="{677BC204-DB63-4104-BB40-2915C4FE483D}" type="presOf" srcId="{A2AD1679-56CF-4F3D-B651-803FCB0D461C}" destId="{4B1371C7-8776-4563-A91A-1F94CFE0D0B8}" srcOrd="0" destOrd="0" presId="urn:microsoft.com/office/officeart/2018/2/layout/IconLabelDescriptionList"/>
    <dgm:cxn modelId="{12E2F312-DB40-4BA2-B12A-40381EDD7741}" type="presOf" srcId="{FAF5CE9F-AEA6-40DD-B7DE-93A501A97EC9}" destId="{96A906DE-AA2F-4425-B7E8-C4016A9CD3A7}" srcOrd="0" destOrd="0" presId="urn:microsoft.com/office/officeart/2018/2/layout/IconLabelDescriptionList"/>
    <dgm:cxn modelId="{F5FFCF13-4826-42A4-9FA6-20520DD494EB}" srcId="{A2AD1679-56CF-4F3D-B651-803FCB0D461C}" destId="{FAF5CE9F-AEA6-40DD-B7DE-93A501A97EC9}" srcOrd="2" destOrd="0" parTransId="{D5780A51-EF4F-41D2-8CC8-EC9AAAA146D0}" sibTransId="{87A44D8E-C841-4837-8D9E-94A8DB5B94C2}"/>
    <dgm:cxn modelId="{8CD39826-B74C-4D97-9BDC-1060BF0FFAA4}" srcId="{A2AD1679-56CF-4F3D-B651-803FCB0D461C}" destId="{FED0D26C-E28D-429E-8995-002AE55D319A}" srcOrd="1" destOrd="0" parTransId="{7F7548D2-917E-4E3C-A527-9ABE9B854A88}" sibTransId="{77FDE425-8DDA-42E5-A5F3-BE0D7716FA41}"/>
    <dgm:cxn modelId="{2315B051-8D48-4E13-A6DB-BC478FA8325E}" srcId="{10305447-9E36-453E-9E41-D5205B0E2D7E}" destId="{6C920463-9A7D-495B-B1F0-10710E1DFF4F}" srcOrd="0" destOrd="0" parTransId="{7269F3A4-DB2D-4387-BB69-B37A0864687E}" sibTransId="{6DFEC454-5671-4D8D-9893-96459A67CF1E}"/>
    <dgm:cxn modelId="{09AEC955-33A3-4D67-932D-F42218B32BC7}" type="presOf" srcId="{FED0D26C-E28D-429E-8995-002AE55D319A}" destId="{3BF51A1C-0D75-48A3-ABFE-46A2C0DD212B}" srcOrd="0" destOrd="0" presId="urn:microsoft.com/office/officeart/2018/2/layout/IconLabelDescriptionList"/>
    <dgm:cxn modelId="{C251439D-5742-4135-A36F-A980B1E481BE}" srcId="{A2AD1679-56CF-4F3D-B651-803FCB0D461C}" destId="{10305447-9E36-453E-9E41-D5205B0E2D7E}" srcOrd="0" destOrd="0" parTransId="{07FB44D8-6026-4B46-83AD-9BA734800207}" sibTransId="{F0CA7A06-03A4-4F92-90E0-F6B49699A675}"/>
    <dgm:cxn modelId="{74CF82A0-20AC-495F-AFD6-A9C09A4ACBB9}" type="presOf" srcId="{10305447-9E36-453E-9E41-D5205B0E2D7E}" destId="{64A061A7-F8F4-46DF-9C07-D56A9D4288A5}" srcOrd="0" destOrd="0" presId="urn:microsoft.com/office/officeart/2018/2/layout/IconLabelDescriptionList"/>
    <dgm:cxn modelId="{31D75CEC-B33E-435D-B0D0-C4D15379C286}" type="presOf" srcId="{6C920463-9A7D-495B-B1F0-10710E1DFF4F}" destId="{CE50C9F3-46E5-4608-BF85-75C1901F5486}" srcOrd="0" destOrd="0" presId="urn:microsoft.com/office/officeart/2018/2/layout/IconLabelDescriptionList"/>
    <dgm:cxn modelId="{CFB17E6B-75D9-4607-8484-92BFC55BCDC0}" type="presParOf" srcId="{4B1371C7-8776-4563-A91A-1F94CFE0D0B8}" destId="{8F2B19B1-DFF3-45AF-9241-86B32F940E09}" srcOrd="0" destOrd="0" presId="urn:microsoft.com/office/officeart/2018/2/layout/IconLabelDescriptionList"/>
    <dgm:cxn modelId="{EA6F34EA-F794-4157-AD03-2180E47CC17F}" type="presParOf" srcId="{8F2B19B1-DFF3-45AF-9241-86B32F940E09}" destId="{32AEA883-C486-489F-B849-13682C6CAD4E}" srcOrd="0" destOrd="0" presId="urn:microsoft.com/office/officeart/2018/2/layout/IconLabelDescriptionList"/>
    <dgm:cxn modelId="{0D79825D-4766-44CA-91EA-E96059B982EF}" type="presParOf" srcId="{8F2B19B1-DFF3-45AF-9241-86B32F940E09}" destId="{1D898469-1A3B-4FCE-B0AF-9E6EBDAAA4B1}" srcOrd="1" destOrd="0" presId="urn:microsoft.com/office/officeart/2018/2/layout/IconLabelDescriptionList"/>
    <dgm:cxn modelId="{0BAA4B90-2278-4A44-B67D-F4FB055F5A13}" type="presParOf" srcId="{8F2B19B1-DFF3-45AF-9241-86B32F940E09}" destId="{64A061A7-F8F4-46DF-9C07-D56A9D4288A5}" srcOrd="2" destOrd="0" presId="urn:microsoft.com/office/officeart/2018/2/layout/IconLabelDescriptionList"/>
    <dgm:cxn modelId="{14650F3B-0EA0-4E90-8A73-9039315A483E}" type="presParOf" srcId="{8F2B19B1-DFF3-45AF-9241-86B32F940E09}" destId="{59D49E49-EE04-419C-B29D-A5C8ACA3F8C8}" srcOrd="3" destOrd="0" presId="urn:microsoft.com/office/officeart/2018/2/layout/IconLabelDescriptionList"/>
    <dgm:cxn modelId="{299A3314-4374-4B9E-B082-C57FF46158A4}" type="presParOf" srcId="{8F2B19B1-DFF3-45AF-9241-86B32F940E09}" destId="{CE50C9F3-46E5-4608-BF85-75C1901F5486}" srcOrd="4" destOrd="0" presId="urn:microsoft.com/office/officeart/2018/2/layout/IconLabelDescriptionList"/>
    <dgm:cxn modelId="{44022B3B-762A-4B0D-B7D6-F3FEB6E3F9EC}" type="presParOf" srcId="{4B1371C7-8776-4563-A91A-1F94CFE0D0B8}" destId="{F296340C-0FA1-4BA2-9178-357C8DC4E4BC}" srcOrd="1" destOrd="0" presId="urn:microsoft.com/office/officeart/2018/2/layout/IconLabelDescriptionList"/>
    <dgm:cxn modelId="{72B21EB7-D419-4D7E-9A37-6A08715BB6A2}" type="presParOf" srcId="{4B1371C7-8776-4563-A91A-1F94CFE0D0B8}" destId="{E8D86870-FE9D-409F-8650-46B690C058F4}" srcOrd="2" destOrd="0" presId="urn:microsoft.com/office/officeart/2018/2/layout/IconLabelDescriptionList"/>
    <dgm:cxn modelId="{5F97B6E7-EF65-495F-9462-81E5540C08BD}" type="presParOf" srcId="{E8D86870-FE9D-409F-8650-46B690C058F4}" destId="{A8FFD0D1-C42D-4149-BC6B-056A80AE4A07}" srcOrd="0" destOrd="0" presId="urn:microsoft.com/office/officeart/2018/2/layout/IconLabelDescriptionList"/>
    <dgm:cxn modelId="{B1C08429-DBE3-4996-A9A0-B5A5431CC121}" type="presParOf" srcId="{E8D86870-FE9D-409F-8650-46B690C058F4}" destId="{CAF2E1FF-843D-4BF3-BEC4-1C23A90A6658}" srcOrd="1" destOrd="0" presId="urn:microsoft.com/office/officeart/2018/2/layout/IconLabelDescriptionList"/>
    <dgm:cxn modelId="{43123B15-1145-455C-AC24-473041EA1B92}" type="presParOf" srcId="{E8D86870-FE9D-409F-8650-46B690C058F4}" destId="{3BF51A1C-0D75-48A3-ABFE-46A2C0DD212B}" srcOrd="2" destOrd="0" presId="urn:microsoft.com/office/officeart/2018/2/layout/IconLabelDescriptionList"/>
    <dgm:cxn modelId="{66A1E4E8-7742-4D31-8C7B-9D274ADEDEB2}" type="presParOf" srcId="{E8D86870-FE9D-409F-8650-46B690C058F4}" destId="{7D8805A6-CC9C-4755-AC6B-F52E441A1B6C}" srcOrd="3" destOrd="0" presId="urn:microsoft.com/office/officeart/2018/2/layout/IconLabelDescriptionList"/>
    <dgm:cxn modelId="{23BBB592-ACA5-4AAD-8ACB-C45E9D30B5BA}" type="presParOf" srcId="{E8D86870-FE9D-409F-8650-46B690C058F4}" destId="{BEA2652C-93DA-44F9-AAC2-8415E3B7D1D1}" srcOrd="4" destOrd="0" presId="urn:microsoft.com/office/officeart/2018/2/layout/IconLabelDescriptionList"/>
    <dgm:cxn modelId="{9E54E510-663F-44A3-8523-AD99B9CBBC5C}" type="presParOf" srcId="{4B1371C7-8776-4563-A91A-1F94CFE0D0B8}" destId="{29F4BDF3-BF74-410F-BBB5-62C51A9A9ED8}" srcOrd="3" destOrd="0" presId="urn:microsoft.com/office/officeart/2018/2/layout/IconLabelDescriptionList"/>
    <dgm:cxn modelId="{EB93E863-1619-4F01-B0DB-FA2F236B23DE}" type="presParOf" srcId="{4B1371C7-8776-4563-A91A-1F94CFE0D0B8}" destId="{BA55A592-29D6-456D-AE98-969AAD17797A}" srcOrd="4" destOrd="0" presId="urn:microsoft.com/office/officeart/2018/2/layout/IconLabelDescriptionList"/>
    <dgm:cxn modelId="{1F2F1C81-2761-4959-80F3-C6E48D71287C}" type="presParOf" srcId="{BA55A592-29D6-456D-AE98-969AAD17797A}" destId="{2DF62EB6-0612-4223-AA97-D8AE6D2B2E77}" srcOrd="0" destOrd="0" presId="urn:microsoft.com/office/officeart/2018/2/layout/IconLabelDescriptionList"/>
    <dgm:cxn modelId="{8B58DF56-0D13-4026-B964-4F6B98AE7670}" type="presParOf" srcId="{BA55A592-29D6-456D-AE98-969AAD17797A}" destId="{84911925-FB2A-4BA7-A2A7-DFEAB369C13B}" srcOrd="1" destOrd="0" presId="urn:microsoft.com/office/officeart/2018/2/layout/IconLabelDescriptionList"/>
    <dgm:cxn modelId="{5DC2540C-C9C6-47B4-8931-166CBEDFD5D6}" type="presParOf" srcId="{BA55A592-29D6-456D-AE98-969AAD17797A}" destId="{96A906DE-AA2F-4425-B7E8-C4016A9CD3A7}" srcOrd="2" destOrd="0" presId="urn:microsoft.com/office/officeart/2018/2/layout/IconLabelDescriptionList"/>
    <dgm:cxn modelId="{EA35FF45-D310-441A-932F-319DE37F999F}" type="presParOf" srcId="{BA55A592-29D6-456D-AE98-969AAD17797A}" destId="{E6779919-244C-48F9-A329-D02C209CA6AD}" srcOrd="3" destOrd="0" presId="urn:microsoft.com/office/officeart/2018/2/layout/IconLabelDescriptionList"/>
    <dgm:cxn modelId="{7D3073C1-FA9E-475C-AE65-CB2BCECA7A17}" type="presParOf" srcId="{BA55A592-29D6-456D-AE98-969AAD17797A}" destId="{B359FC90-374B-42A3-8679-2EAE8D3CF72F}"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93C5B8-38C5-4BE5-8DC8-E182ED1627B4}" type="doc">
      <dgm:prSet loTypeId="urn:microsoft.com/office/officeart/2018/2/layout/IconVerticalSolidList" loCatId="icon" qsTypeId="urn:microsoft.com/office/officeart/2005/8/quickstyle/simple1#2" qsCatId="simple" csTypeId="urn:microsoft.com/office/officeart/2005/8/colors/accent1_2#1" csCatId="accent1" phldr="1"/>
      <dgm:spPr/>
      <dgm:t>
        <a:bodyPr/>
        <a:lstStyle/>
        <a:p>
          <a:endParaRPr lang="en-US"/>
        </a:p>
      </dgm:t>
    </dgm:pt>
    <dgm:pt modelId="{A45F1147-4960-4AC4-A23D-53CD0115A584}">
      <dgm:prSet/>
      <dgm:spPr/>
      <dgm:t>
        <a:bodyPr/>
        <a:lstStyle/>
        <a:p>
          <a:pPr>
            <a:lnSpc>
              <a:spcPct val="100000"/>
            </a:lnSpc>
          </a:pPr>
          <a:r>
            <a:rPr lang="nb-NO"/>
            <a:t>Eget veiledningsprogram «Politisk påvirkning på kommunalt nivå» - veiledere i hvert fylke</a:t>
          </a:r>
          <a:endParaRPr lang="en-US"/>
        </a:p>
      </dgm:t>
    </dgm:pt>
    <dgm:pt modelId="{2A111E12-8D35-4A69-AC8F-345CF21D4D23}" type="parTrans" cxnId="{BF9012EB-C809-4950-B1D0-FE291F0A89D8}">
      <dgm:prSet/>
      <dgm:spPr/>
      <dgm:t>
        <a:bodyPr/>
        <a:lstStyle/>
        <a:p>
          <a:endParaRPr lang="en-US"/>
        </a:p>
      </dgm:t>
    </dgm:pt>
    <dgm:pt modelId="{800C4B4C-4A00-4A9B-B1EC-ADCE83575EEA}" type="sibTrans" cxnId="{BF9012EB-C809-4950-B1D0-FE291F0A89D8}">
      <dgm:prSet/>
      <dgm:spPr/>
      <dgm:t>
        <a:bodyPr/>
        <a:lstStyle/>
        <a:p>
          <a:endParaRPr lang="en-US"/>
        </a:p>
      </dgm:t>
    </dgm:pt>
    <dgm:pt modelId="{725E20D6-9483-4B32-8106-6584475155E2}">
      <dgm:prSet/>
      <dgm:spPr/>
      <dgm:t>
        <a:bodyPr/>
        <a:lstStyle/>
        <a:p>
          <a:pPr>
            <a:lnSpc>
              <a:spcPct val="100000"/>
            </a:lnSpc>
          </a:pPr>
          <a:r>
            <a:rPr lang="nb-NO"/>
            <a:t>Være en pådriver for å skape et inkluderende og aldersvennlig  lokalsamfunn</a:t>
          </a:r>
          <a:endParaRPr lang="en-US"/>
        </a:p>
      </dgm:t>
    </dgm:pt>
    <dgm:pt modelId="{424A74A0-312E-4274-9685-24E572F85CE7}" type="parTrans" cxnId="{A3B1ECB6-E2A4-41C9-9EA4-71360E35B43A}">
      <dgm:prSet/>
      <dgm:spPr/>
      <dgm:t>
        <a:bodyPr/>
        <a:lstStyle/>
        <a:p>
          <a:endParaRPr lang="en-US"/>
        </a:p>
      </dgm:t>
    </dgm:pt>
    <dgm:pt modelId="{2B88413B-485D-4F64-8CC4-9C54FC105319}" type="sibTrans" cxnId="{A3B1ECB6-E2A4-41C9-9EA4-71360E35B43A}">
      <dgm:prSet/>
      <dgm:spPr/>
      <dgm:t>
        <a:bodyPr/>
        <a:lstStyle/>
        <a:p>
          <a:endParaRPr lang="en-US"/>
        </a:p>
      </dgm:t>
    </dgm:pt>
    <dgm:pt modelId="{04671385-1672-455F-BB66-2E4702108D3A}">
      <dgm:prSet/>
      <dgm:spPr/>
      <dgm:t>
        <a:bodyPr/>
        <a:lstStyle/>
        <a:p>
          <a:pPr>
            <a:lnSpc>
              <a:spcPct val="100000"/>
            </a:lnSpc>
          </a:pPr>
          <a:r>
            <a:rPr lang="nb-NO"/>
            <a:t>Delta i lokalpolitiske prosesser</a:t>
          </a:r>
          <a:endParaRPr lang="en-US"/>
        </a:p>
      </dgm:t>
    </dgm:pt>
    <dgm:pt modelId="{9C64F913-CB2A-4A02-A16C-6B3B791F272B}" type="parTrans" cxnId="{EFCDB5DD-A738-42A7-9D92-24DCA1ACDABF}">
      <dgm:prSet/>
      <dgm:spPr/>
      <dgm:t>
        <a:bodyPr/>
        <a:lstStyle/>
        <a:p>
          <a:endParaRPr lang="en-US"/>
        </a:p>
      </dgm:t>
    </dgm:pt>
    <dgm:pt modelId="{5D122D9D-F2BB-4EA5-AB1C-3C953073C982}" type="sibTrans" cxnId="{EFCDB5DD-A738-42A7-9D92-24DCA1ACDABF}">
      <dgm:prSet/>
      <dgm:spPr/>
      <dgm:t>
        <a:bodyPr/>
        <a:lstStyle/>
        <a:p>
          <a:endParaRPr lang="en-US"/>
        </a:p>
      </dgm:t>
    </dgm:pt>
    <dgm:pt modelId="{51E6EB6C-CD52-499F-97EE-2859805A799B}">
      <dgm:prSet/>
      <dgm:spPr/>
      <dgm:t>
        <a:bodyPr/>
        <a:lstStyle/>
        <a:p>
          <a:pPr>
            <a:lnSpc>
              <a:spcPct val="100000"/>
            </a:lnSpc>
          </a:pPr>
          <a:r>
            <a:rPr lang="nb-NO"/>
            <a:t>Synliggjøre Pensjonistforbundet</a:t>
          </a:r>
          <a:r>
            <a:rPr lang="nb-NO">
              <a:latin typeface="Arial" panose="020B0604020202020204"/>
            </a:rPr>
            <a:t>:</a:t>
          </a:r>
          <a:r>
            <a:rPr lang="nb-NO"/>
            <a:t> "</a:t>
          </a:r>
          <a:r>
            <a:rPr lang="nb-NO">
              <a:latin typeface="Arial" panose="020B0604020202020204"/>
            </a:rPr>
            <a:t>Vi</a:t>
          </a:r>
          <a:r>
            <a:rPr lang="nb-NO"/>
            <a:t> jobber for deg</a:t>
          </a:r>
          <a:r>
            <a:rPr lang="nb-NO">
              <a:latin typeface="Arial" panose="020B0604020202020204"/>
            </a:rPr>
            <a:t>!"</a:t>
          </a:r>
          <a:endParaRPr lang="en-US"/>
        </a:p>
      </dgm:t>
    </dgm:pt>
    <dgm:pt modelId="{4CEB1DC2-8992-4317-9630-48A7F9C82C0A}" type="parTrans" cxnId="{CFF9F1B0-E86D-4C3F-A02D-275ADB70B96C}">
      <dgm:prSet/>
      <dgm:spPr/>
      <dgm:t>
        <a:bodyPr/>
        <a:lstStyle/>
        <a:p>
          <a:endParaRPr lang="en-US"/>
        </a:p>
      </dgm:t>
    </dgm:pt>
    <dgm:pt modelId="{A6F17859-35AF-40EF-9A7B-2B355202AE62}" type="sibTrans" cxnId="{CFF9F1B0-E86D-4C3F-A02D-275ADB70B96C}">
      <dgm:prSet/>
      <dgm:spPr/>
      <dgm:t>
        <a:bodyPr/>
        <a:lstStyle/>
        <a:p>
          <a:endParaRPr lang="en-US"/>
        </a:p>
      </dgm:t>
    </dgm:pt>
    <dgm:pt modelId="{21C2F61E-4D8E-48F9-8D6A-9724DC46A776}">
      <dgm:prSet/>
      <dgm:spPr/>
      <dgm:t>
        <a:bodyPr/>
        <a:lstStyle/>
        <a:p>
          <a:pPr>
            <a:lnSpc>
              <a:spcPct val="100000"/>
            </a:lnSpc>
          </a:pPr>
          <a:r>
            <a:rPr lang="nb-NO"/>
            <a:t>Aktivt samarbeid med andre</a:t>
          </a:r>
          <a:r>
            <a:rPr lang="nb-NO">
              <a:latin typeface="Arial" panose="020B0604020202020204"/>
            </a:rPr>
            <a:t>: </a:t>
          </a:r>
          <a:r>
            <a:rPr lang="nb-NO"/>
            <a:t>Eldrerådet</a:t>
          </a:r>
          <a:r>
            <a:rPr lang="nb-NO">
              <a:latin typeface="Arial" panose="020B0604020202020204"/>
            </a:rPr>
            <a:t>,</a:t>
          </a:r>
          <a:r>
            <a:rPr lang="nb-NO"/>
            <a:t> </a:t>
          </a:r>
          <a:r>
            <a:rPr lang="nb-NO">
              <a:latin typeface="Arial" panose="020B0604020202020204"/>
            </a:rPr>
            <a:t>samarbeidsutvalg, andre</a:t>
          </a:r>
          <a:r>
            <a:rPr lang="nb-NO"/>
            <a:t> organisasjoner</a:t>
          </a:r>
          <a:endParaRPr lang="en-US"/>
        </a:p>
      </dgm:t>
    </dgm:pt>
    <dgm:pt modelId="{96F3C3E9-31B7-4F35-8F2E-EFBEB4B69841}" type="parTrans" cxnId="{BF503A43-451A-4C83-ADB3-842853A06D58}">
      <dgm:prSet/>
      <dgm:spPr/>
      <dgm:t>
        <a:bodyPr/>
        <a:lstStyle/>
        <a:p>
          <a:endParaRPr lang="en-US"/>
        </a:p>
      </dgm:t>
    </dgm:pt>
    <dgm:pt modelId="{AEE47ADC-C19A-46E8-A984-80C5D604E6EA}" type="sibTrans" cxnId="{BF503A43-451A-4C83-ADB3-842853A06D58}">
      <dgm:prSet/>
      <dgm:spPr/>
      <dgm:t>
        <a:bodyPr/>
        <a:lstStyle/>
        <a:p>
          <a:endParaRPr lang="en-US"/>
        </a:p>
      </dgm:t>
    </dgm:pt>
    <dgm:pt modelId="{B0D5F035-4B7C-424B-BC29-9C0CD86DC940}" type="pres">
      <dgm:prSet presAssocID="{3593C5B8-38C5-4BE5-8DC8-E182ED1627B4}" presName="root" presStyleCnt="0">
        <dgm:presLayoutVars>
          <dgm:dir/>
          <dgm:resizeHandles val="exact"/>
        </dgm:presLayoutVars>
      </dgm:prSet>
      <dgm:spPr/>
    </dgm:pt>
    <dgm:pt modelId="{AC5251F4-01F8-4693-AC9A-02561F334A8F}" type="pres">
      <dgm:prSet presAssocID="{A45F1147-4960-4AC4-A23D-53CD0115A584}" presName="compNode" presStyleCnt="0"/>
      <dgm:spPr/>
    </dgm:pt>
    <dgm:pt modelId="{6AF4E174-869C-41B4-B703-4A66B11D4C09}" type="pres">
      <dgm:prSet presAssocID="{A45F1147-4960-4AC4-A23D-53CD0115A584}" presName="bgRect" presStyleLbl="bgShp" presStyleIdx="0" presStyleCnt="5"/>
      <dgm:spPr/>
    </dgm:pt>
    <dgm:pt modelId="{1A6B8880-C02C-4731-8257-698D322D492F}" type="pres">
      <dgm:prSet presAssocID="{A45F1147-4960-4AC4-A23D-53CD0115A584}"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ank"/>
        </a:ext>
      </dgm:extLst>
    </dgm:pt>
    <dgm:pt modelId="{DC968046-9300-4308-A0F3-624D3F8E1CBA}" type="pres">
      <dgm:prSet presAssocID="{A45F1147-4960-4AC4-A23D-53CD0115A584}" presName="spaceRect" presStyleCnt="0"/>
      <dgm:spPr/>
    </dgm:pt>
    <dgm:pt modelId="{CD6B491A-372D-429A-B481-61A305E818EA}" type="pres">
      <dgm:prSet presAssocID="{A45F1147-4960-4AC4-A23D-53CD0115A584}" presName="parTx" presStyleLbl="revTx" presStyleIdx="0" presStyleCnt="5">
        <dgm:presLayoutVars>
          <dgm:chMax val="0"/>
          <dgm:chPref val="0"/>
        </dgm:presLayoutVars>
      </dgm:prSet>
      <dgm:spPr/>
    </dgm:pt>
    <dgm:pt modelId="{AF8769F9-E91F-4A07-B1FA-17D1DCF5F65C}" type="pres">
      <dgm:prSet presAssocID="{800C4B4C-4A00-4A9B-B1EC-ADCE83575EEA}" presName="sibTrans" presStyleCnt="0"/>
      <dgm:spPr/>
    </dgm:pt>
    <dgm:pt modelId="{A62BFD67-036D-4FDF-8932-E0BD589CA12A}" type="pres">
      <dgm:prSet presAssocID="{725E20D6-9483-4B32-8106-6584475155E2}" presName="compNode" presStyleCnt="0"/>
      <dgm:spPr/>
    </dgm:pt>
    <dgm:pt modelId="{04E14CD2-FBDF-484C-8AF0-3FF7C4CE7E2D}" type="pres">
      <dgm:prSet presAssocID="{725E20D6-9483-4B32-8106-6584475155E2}" presName="bgRect" presStyleLbl="bgShp" presStyleIdx="1" presStyleCnt="5"/>
      <dgm:spPr/>
    </dgm:pt>
    <dgm:pt modelId="{EABB7797-D2D8-49FE-A5BB-49D7AFFE33A2}" type="pres">
      <dgm:prSet presAssocID="{725E20D6-9483-4B32-8106-6584475155E2}"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uppe"/>
        </a:ext>
      </dgm:extLst>
    </dgm:pt>
    <dgm:pt modelId="{90A1015E-1825-4B7D-B98A-B4700E8C682E}" type="pres">
      <dgm:prSet presAssocID="{725E20D6-9483-4B32-8106-6584475155E2}" presName="spaceRect" presStyleCnt="0"/>
      <dgm:spPr/>
    </dgm:pt>
    <dgm:pt modelId="{99D3889E-392C-42F4-8468-5928771A03D7}" type="pres">
      <dgm:prSet presAssocID="{725E20D6-9483-4B32-8106-6584475155E2}" presName="parTx" presStyleLbl="revTx" presStyleIdx="1" presStyleCnt="5">
        <dgm:presLayoutVars>
          <dgm:chMax val="0"/>
          <dgm:chPref val="0"/>
        </dgm:presLayoutVars>
      </dgm:prSet>
      <dgm:spPr/>
    </dgm:pt>
    <dgm:pt modelId="{9941D2BB-BD91-4D1A-9C75-726AD99FA76C}" type="pres">
      <dgm:prSet presAssocID="{2B88413B-485D-4F64-8CC4-9C54FC105319}" presName="sibTrans" presStyleCnt="0"/>
      <dgm:spPr/>
    </dgm:pt>
    <dgm:pt modelId="{1810ECE5-50EF-41A7-8F57-ABFCC0C8ACE5}" type="pres">
      <dgm:prSet presAssocID="{04671385-1672-455F-BB66-2E4702108D3A}" presName="compNode" presStyleCnt="0"/>
      <dgm:spPr/>
    </dgm:pt>
    <dgm:pt modelId="{F3E8281A-ECA5-4712-87B7-1096EB1D4DB3}" type="pres">
      <dgm:prSet presAssocID="{04671385-1672-455F-BB66-2E4702108D3A}" presName="bgRect" presStyleLbl="bgShp" presStyleIdx="2" presStyleCnt="5"/>
      <dgm:spPr/>
    </dgm:pt>
    <dgm:pt modelId="{C14E7E26-68F3-441E-8C41-AEB0B7F95EDC}" type="pres">
      <dgm:prSet presAssocID="{04671385-1672-455F-BB66-2E4702108D3A}"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Avmerking"/>
        </a:ext>
      </dgm:extLst>
    </dgm:pt>
    <dgm:pt modelId="{FFF171EE-6B2D-4BC8-9A10-BA0936768C39}" type="pres">
      <dgm:prSet presAssocID="{04671385-1672-455F-BB66-2E4702108D3A}" presName="spaceRect" presStyleCnt="0"/>
      <dgm:spPr/>
    </dgm:pt>
    <dgm:pt modelId="{136521D4-7AE9-4729-A922-4C475393D44E}" type="pres">
      <dgm:prSet presAssocID="{04671385-1672-455F-BB66-2E4702108D3A}" presName="parTx" presStyleLbl="revTx" presStyleIdx="2" presStyleCnt="5">
        <dgm:presLayoutVars>
          <dgm:chMax val="0"/>
          <dgm:chPref val="0"/>
        </dgm:presLayoutVars>
      </dgm:prSet>
      <dgm:spPr/>
    </dgm:pt>
    <dgm:pt modelId="{E797A792-5CCC-4403-9572-52686E2A1387}" type="pres">
      <dgm:prSet presAssocID="{5D122D9D-F2BB-4EA5-AB1C-3C953073C982}" presName="sibTrans" presStyleCnt="0"/>
      <dgm:spPr/>
    </dgm:pt>
    <dgm:pt modelId="{638F0D8C-D107-43B0-9247-CED64E3F4170}" type="pres">
      <dgm:prSet presAssocID="{51E6EB6C-CD52-499F-97EE-2859805A799B}" presName="compNode" presStyleCnt="0"/>
      <dgm:spPr/>
    </dgm:pt>
    <dgm:pt modelId="{53C2850D-3618-41A6-8230-9E22DF09EA08}" type="pres">
      <dgm:prSet presAssocID="{51E6EB6C-CD52-499F-97EE-2859805A799B}" presName="bgRect" presStyleLbl="bgShp" presStyleIdx="3" presStyleCnt="5"/>
      <dgm:spPr/>
    </dgm:pt>
    <dgm:pt modelId="{75F92ACA-4B3E-4CCB-8DB3-6E1A43D1588D}" type="pres">
      <dgm:prSet presAssocID="{51E6EB6C-CD52-499F-97EE-2859805A799B}"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veiseapparat"/>
        </a:ext>
      </dgm:extLst>
    </dgm:pt>
    <dgm:pt modelId="{BECD3CB5-CA79-4971-89E5-FCDA3C57903C}" type="pres">
      <dgm:prSet presAssocID="{51E6EB6C-CD52-499F-97EE-2859805A799B}" presName="spaceRect" presStyleCnt="0"/>
      <dgm:spPr/>
    </dgm:pt>
    <dgm:pt modelId="{F4F6D92F-0750-41BF-B23D-E71237E74750}" type="pres">
      <dgm:prSet presAssocID="{51E6EB6C-CD52-499F-97EE-2859805A799B}" presName="parTx" presStyleLbl="revTx" presStyleIdx="3" presStyleCnt="5">
        <dgm:presLayoutVars>
          <dgm:chMax val="0"/>
          <dgm:chPref val="0"/>
        </dgm:presLayoutVars>
      </dgm:prSet>
      <dgm:spPr/>
    </dgm:pt>
    <dgm:pt modelId="{BF23DCDC-91B2-4FE7-A108-C943D6116D5A}" type="pres">
      <dgm:prSet presAssocID="{A6F17859-35AF-40EF-9A7B-2B355202AE62}" presName="sibTrans" presStyleCnt="0"/>
      <dgm:spPr/>
    </dgm:pt>
    <dgm:pt modelId="{7FB410A3-BF2F-4291-925A-F58EDC0DE223}" type="pres">
      <dgm:prSet presAssocID="{21C2F61E-4D8E-48F9-8D6A-9724DC46A776}" presName="compNode" presStyleCnt="0"/>
      <dgm:spPr/>
    </dgm:pt>
    <dgm:pt modelId="{68D52FF4-C137-4B0A-9A1A-7D620090E66E}" type="pres">
      <dgm:prSet presAssocID="{21C2F61E-4D8E-48F9-8D6A-9724DC46A776}" presName="bgRect" presStyleLbl="bgShp" presStyleIdx="4" presStyleCnt="5"/>
      <dgm:spPr/>
    </dgm:pt>
    <dgm:pt modelId="{D8889C25-A4CF-4F46-B9E1-5655C09BCE46}" type="pres">
      <dgm:prSet presAssocID="{21C2F61E-4D8E-48F9-8D6A-9724DC46A776}"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åndtrykk"/>
        </a:ext>
      </dgm:extLst>
    </dgm:pt>
    <dgm:pt modelId="{BD2E2262-696B-41FE-B693-138B52BD9D1B}" type="pres">
      <dgm:prSet presAssocID="{21C2F61E-4D8E-48F9-8D6A-9724DC46A776}" presName="spaceRect" presStyleCnt="0"/>
      <dgm:spPr/>
    </dgm:pt>
    <dgm:pt modelId="{2B75B363-E4D0-4FDD-95EB-F1ADB82DDAA1}" type="pres">
      <dgm:prSet presAssocID="{21C2F61E-4D8E-48F9-8D6A-9724DC46A776}" presName="parTx" presStyleLbl="revTx" presStyleIdx="4" presStyleCnt="5">
        <dgm:presLayoutVars>
          <dgm:chMax val="0"/>
          <dgm:chPref val="0"/>
        </dgm:presLayoutVars>
      </dgm:prSet>
      <dgm:spPr/>
    </dgm:pt>
  </dgm:ptLst>
  <dgm:cxnLst>
    <dgm:cxn modelId="{F74B732C-A013-4B6A-BB87-423A6636BBEE}" type="presOf" srcId="{A45F1147-4960-4AC4-A23D-53CD0115A584}" destId="{CD6B491A-372D-429A-B481-61A305E818EA}" srcOrd="0" destOrd="0" presId="urn:microsoft.com/office/officeart/2018/2/layout/IconVerticalSolidList"/>
    <dgm:cxn modelId="{BF503A43-451A-4C83-ADB3-842853A06D58}" srcId="{3593C5B8-38C5-4BE5-8DC8-E182ED1627B4}" destId="{21C2F61E-4D8E-48F9-8D6A-9724DC46A776}" srcOrd="4" destOrd="0" parTransId="{96F3C3E9-31B7-4F35-8F2E-EFBEB4B69841}" sibTransId="{AEE47ADC-C19A-46E8-A984-80C5D604E6EA}"/>
    <dgm:cxn modelId="{A4653871-859E-42CD-9459-9F86C8507B1D}" type="presOf" srcId="{21C2F61E-4D8E-48F9-8D6A-9724DC46A776}" destId="{2B75B363-E4D0-4FDD-95EB-F1ADB82DDAA1}" srcOrd="0" destOrd="0" presId="urn:microsoft.com/office/officeart/2018/2/layout/IconVerticalSolidList"/>
    <dgm:cxn modelId="{E062B681-7B47-45A0-9C36-4C50B6AE5CB4}" type="presOf" srcId="{3593C5B8-38C5-4BE5-8DC8-E182ED1627B4}" destId="{B0D5F035-4B7C-424B-BC29-9C0CD86DC940}" srcOrd="0" destOrd="0" presId="urn:microsoft.com/office/officeart/2018/2/layout/IconVerticalSolidList"/>
    <dgm:cxn modelId="{CFF9F1B0-E86D-4C3F-A02D-275ADB70B96C}" srcId="{3593C5B8-38C5-4BE5-8DC8-E182ED1627B4}" destId="{51E6EB6C-CD52-499F-97EE-2859805A799B}" srcOrd="3" destOrd="0" parTransId="{4CEB1DC2-8992-4317-9630-48A7F9C82C0A}" sibTransId="{A6F17859-35AF-40EF-9A7B-2B355202AE62}"/>
    <dgm:cxn modelId="{A3B1ECB6-E2A4-41C9-9EA4-71360E35B43A}" srcId="{3593C5B8-38C5-4BE5-8DC8-E182ED1627B4}" destId="{725E20D6-9483-4B32-8106-6584475155E2}" srcOrd="1" destOrd="0" parTransId="{424A74A0-312E-4274-9685-24E572F85CE7}" sibTransId="{2B88413B-485D-4F64-8CC4-9C54FC105319}"/>
    <dgm:cxn modelId="{D70FE5DB-8293-4A9F-BB8A-390A97967F99}" type="presOf" srcId="{725E20D6-9483-4B32-8106-6584475155E2}" destId="{99D3889E-392C-42F4-8468-5928771A03D7}" srcOrd="0" destOrd="0" presId="urn:microsoft.com/office/officeart/2018/2/layout/IconVerticalSolidList"/>
    <dgm:cxn modelId="{EFCDB5DD-A738-42A7-9D92-24DCA1ACDABF}" srcId="{3593C5B8-38C5-4BE5-8DC8-E182ED1627B4}" destId="{04671385-1672-455F-BB66-2E4702108D3A}" srcOrd="2" destOrd="0" parTransId="{9C64F913-CB2A-4A02-A16C-6B3B791F272B}" sibTransId="{5D122D9D-F2BB-4EA5-AB1C-3C953073C982}"/>
    <dgm:cxn modelId="{ABE175E6-EE17-4EFF-AD58-9A0F6BC30BA9}" type="presOf" srcId="{51E6EB6C-CD52-499F-97EE-2859805A799B}" destId="{F4F6D92F-0750-41BF-B23D-E71237E74750}" srcOrd="0" destOrd="0" presId="urn:microsoft.com/office/officeart/2018/2/layout/IconVerticalSolidList"/>
    <dgm:cxn modelId="{72A539E7-BABB-4F4C-88EE-2A0591A6708D}" type="presOf" srcId="{04671385-1672-455F-BB66-2E4702108D3A}" destId="{136521D4-7AE9-4729-A922-4C475393D44E}" srcOrd="0" destOrd="0" presId="urn:microsoft.com/office/officeart/2018/2/layout/IconVerticalSolidList"/>
    <dgm:cxn modelId="{BF9012EB-C809-4950-B1D0-FE291F0A89D8}" srcId="{3593C5B8-38C5-4BE5-8DC8-E182ED1627B4}" destId="{A45F1147-4960-4AC4-A23D-53CD0115A584}" srcOrd="0" destOrd="0" parTransId="{2A111E12-8D35-4A69-AC8F-345CF21D4D23}" sibTransId="{800C4B4C-4A00-4A9B-B1EC-ADCE83575EEA}"/>
    <dgm:cxn modelId="{9B28B778-CDBE-4303-8385-95461D9A072D}" type="presParOf" srcId="{B0D5F035-4B7C-424B-BC29-9C0CD86DC940}" destId="{AC5251F4-01F8-4693-AC9A-02561F334A8F}" srcOrd="0" destOrd="0" presId="urn:microsoft.com/office/officeart/2018/2/layout/IconVerticalSolidList"/>
    <dgm:cxn modelId="{5180045E-9797-4D87-9F69-5370BC2C989E}" type="presParOf" srcId="{AC5251F4-01F8-4693-AC9A-02561F334A8F}" destId="{6AF4E174-869C-41B4-B703-4A66B11D4C09}" srcOrd="0" destOrd="0" presId="urn:microsoft.com/office/officeart/2018/2/layout/IconVerticalSolidList"/>
    <dgm:cxn modelId="{B7139BE9-9C22-4AAD-A202-989D0A5C11A4}" type="presParOf" srcId="{AC5251F4-01F8-4693-AC9A-02561F334A8F}" destId="{1A6B8880-C02C-4731-8257-698D322D492F}" srcOrd="1" destOrd="0" presId="urn:microsoft.com/office/officeart/2018/2/layout/IconVerticalSolidList"/>
    <dgm:cxn modelId="{C64EBA4B-25EC-4748-B76B-41EEDF85114B}" type="presParOf" srcId="{AC5251F4-01F8-4693-AC9A-02561F334A8F}" destId="{DC968046-9300-4308-A0F3-624D3F8E1CBA}" srcOrd="2" destOrd="0" presId="urn:microsoft.com/office/officeart/2018/2/layout/IconVerticalSolidList"/>
    <dgm:cxn modelId="{E3CF92B2-23A7-44C7-A543-6EE7F35F3F45}" type="presParOf" srcId="{AC5251F4-01F8-4693-AC9A-02561F334A8F}" destId="{CD6B491A-372D-429A-B481-61A305E818EA}" srcOrd="3" destOrd="0" presId="urn:microsoft.com/office/officeart/2018/2/layout/IconVerticalSolidList"/>
    <dgm:cxn modelId="{CD1843AA-EE1E-456E-8942-AFFF52DE68BD}" type="presParOf" srcId="{B0D5F035-4B7C-424B-BC29-9C0CD86DC940}" destId="{AF8769F9-E91F-4A07-B1FA-17D1DCF5F65C}" srcOrd="1" destOrd="0" presId="urn:microsoft.com/office/officeart/2018/2/layout/IconVerticalSolidList"/>
    <dgm:cxn modelId="{CCA26C42-0E34-46B6-9407-3889B02417CD}" type="presParOf" srcId="{B0D5F035-4B7C-424B-BC29-9C0CD86DC940}" destId="{A62BFD67-036D-4FDF-8932-E0BD589CA12A}" srcOrd="2" destOrd="0" presId="urn:microsoft.com/office/officeart/2018/2/layout/IconVerticalSolidList"/>
    <dgm:cxn modelId="{D7FBC802-456C-4BDE-9435-207932E21F00}" type="presParOf" srcId="{A62BFD67-036D-4FDF-8932-E0BD589CA12A}" destId="{04E14CD2-FBDF-484C-8AF0-3FF7C4CE7E2D}" srcOrd="0" destOrd="0" presId="urn:microsoft.com/office/officeart/2018/2/layout/IconVerticalSolidList"/>
    <dgm:cxn modelId="{C8EA4C72-847E-4AD7-B085-5BC2FAE26602}" type="presParOf" srcId="{A62BFD67-036D-4FDF-8932-E0BD589CA12A}" destId="{EABB7797-D2D8-49FE-A5BB-49D7AFFE33A2}" srcOrd="1" destOrd="0" presId="urn:microsoft.com/office/officeart/2018/2/layout/IconVerticalSolidList"/>
    <dgm:cxn modelId="{27FE9712-2E49-43EF-B368-998DCC5A4729}" type="presParOf" srcId="{A62BFD67-036D-4FDF-8932-E0BD589CA12A}" destId="{90A1015E-1825-4B7D-B98A-B4700E8C682E}" srcOrd="2" destOrd="0" presId="urn:microsoft.com/office/officeart/2018/2/layout/IconVerticalSolidList"/>
    <dgm:cxn modelId="{6972C7A8-8791-4445-ACAB-2051AACF70DB}" type="presParOf" srcId="{A62BFD67-036D-4FDF-8932-E0BD589CA12A}" destId="{99D3889E-392C-42F4-8468-5928771A03D7}" srcOrd="3" destOrd="0" presId="urn:microsoft.com/office/officeart/2018/2/layout/IconVerticalSolidList"/>
    <dgm:cxn modelId="{621BD91B-2B44-4606-BFB3-07109DAF7D2F}" type="presParOf" srcId="{B0D5F035-4B7C-424B-BC29-9C0CD86DC940}" destId="{9941D2BB-BD91-4D1A-9C75-726AD99FA76C}" srcOrd="3" destOrd="0" presId="urn:microsoft.com/office/officeart/2018/2/layout/IconVerticalSolidList"/>
    <dgm:cxn modelId="{F4052B7B-90FC-45A3-90A5-D8EE09EE0784}" type="presParOf" srcId="{B0D5F035-4B7C-424B-BC29-9C0CD86DC940}" destId="{1810ECE5-50EF-41A7-8F57-ABFCC0C8ACE5}" srcOrd="4" destOrd="0" presId="urn:microsoft.com/office/officeart/2018/2/layout/IconVerticalSolidList"/>
    <dgm:cxn modelId="{8AC779B4-213A-4247-B07A-1C513D94DFC3}" type="presParOf" srcId="{1810ECE5-50EF-41A7-8F57-ABFCC0C8ACE5}" destId="{F3E8281A-ECA5-4712-87B7-1096EB1D4DB3}" srcOrd="0" destOrd="0" presId="urn:microsoft.com/office/officeart/2018/2/layout/IconVerticalSolidList"/>
    <dgm:cxn modelId="{11E996DD-E30C-4F4D-BD3E-27F348D8A03B}" type="presParOf" srcId="{1810ECE5-50EF-41A7-8F57-ABFCC0C8ACE5}" destId="{C14E7E26-68F3-441E-8C41-AEB0B7F95EDC}" srcOrd="1" destOrd="0" presId="urn:microsoft.com/office/officeart/2018/2/layout/IconVerticalSolidList"/>
    <dgm:cxn modelId="{09432B54-FF7F-421A-8C63-BA148F4F0A56}" type="presParOf" srcId="{1810ECE5-50EF-41A7-8F57-ABFCC0C8ACE5}" destId="{FFF171EE-6B2D-4BC8-9A10-BA0936768C39}" srcOrd="2" destOrd="0" presId="urn:microsoft.com/office/officeart/2018/2/layout/IconVerticalSolidList"/>
    <dgm:cxn modelId="{0D595F8D-4102-41A6-B581-9DCE72CC7EB7}" type="presParOf" srcId="{1810ECE5-50EF-41A7-8F57-ABFCC0C8ACE5}" destId="{136521D4-7AE9-4729-A922-4C475393D44E}" srcOrd="3" destOrd="0" presId="urn:microsoft.com/office/officeart/2018/2/layout/IconVerticalSolidList"/>
    <dgm:cxn modelId="{3F6417E6-21F2-4EAC-A8C6-FA43878278BF}" type="presParOf" srcId="{B0D5F035-4B7C-424B-BC29-9C0CD86DC940}" destId="{E797A792-5CCC-4403-9572-52686E2A1387}" srcOrd="5" destOrd="0" presId="urn:microsoft.com/office/officeart/2018/2/layout/IconVerticalSolidList"/>
    <dgm:cxn modelId="{746535BD-4FF8-4CF3-8BA7-1068EBE89025}" type="presParOf" srcId="{B0D5F035-4B7C-424B-BC29-9C0CD86DC940}" destId="{638F0D8C-D107-43B0-9247-CED64E3F4170}" srcOrd="6" destOrd="0" presId="urn:microsoft.com/office/officeart/2018/2/layout/IconVerticalSolidList"/>
    <dgm:cxn modelId="{1046C88E-EDDA-4838-B467-840595F5F04A}" type="presParOf" srcId="{638F0D8C-D107-43B0-9247-CED64E3F4170}" destId="{53C2850D-3618-41A6-8230-9E22DF09EA08}" srcOrd="0" destOrd="0" presId="urn:microsoft.com/office/officeart/2018/2/layout/IconVerticalSolidList"/>
    <dgm:cxn modelId="{4E551307-6DBA-4C8C-9A08-231D96DB4931}" type="presParOf" srcId="{638F0D8C-D107-43B0-9247-CED64E3F4170}" destId="{75F92ACA-4B3E-4CCB-8DB3-6E1A43D1588D}" srcOrd="1" destOrd="0" presId="urn:microsoft.com/office/officeart/2018/2/layout/IconVerticalSolidList"/>
    <dgm:cxn modelId="{DCE7C3F2-063B-4A0E-A7A1-D91E4D73C237}" type="presParOf" srcId="{638F0D8C-D107-43B0-9247-CED64E3F4170}" destId="{BECD3CB5-CA79-4971-89E5-FCDA3C57903C}" srcOrd="2" destOrd="0" presId="urn:microsoft.com/office/officeart/2018/2/layout/IconVerticalSolidList"/>
    <dgm:cxn modelId="{BBFE837F-9F07-4E6F-9CF2-29A05A42C5C0}" type="presParOf" srcId="{638F0D8C-D107-43B0-9247-CED64E3F4170}" destId="{F4F6D92F-0750-41BF-B23D-E71237E74750}" srcOrd="3" destOrd="0" presId="urn:microsoft.com/office/officeart/2018/2/layout/IconVerticalSolidList"/>
    <dgm:cxn modelId="{E9B84504-CF15-496F-9238-1F6649215DA0}" type="presParOf" srcId="{B0D5F035-4B7C-424B-BC29-9C0CD86DC940}" destId="{BF23DCDC-91B2-4FE7-A108-C943D6116D5A}" srcOrd="7" destOrd="0" presId="urn:microsoft.com/office/officeart/2018/2/layout/IconVerticalSolidList"/>
    <dgm:cxn modelId="{7B12EC0F-6046-4BD0-9B00-2E3E4A3FE33C}" type="presParOf" srcId="{B0D5F035-4B7C-424B-BC29-9C0CD86DC940}" destId="{7FB410A3-BF2F-4291-925A-F58EDC0DE223}" srcOrd="8" destOrd="0" presId="urn:microsoft.com/office/officeart/2018/2/layout/IconVerticalSolidList"/>
    <dgm:cxn modelId="{50F93070-66FE-4CA2-ACFB-66D1C2A70DA8}" type="presParOf" srcId="{7FB410A3-BF2F-4291-925A-F58EDC0DE223}" destId="{68D52FF4-C137-4B0A-9A1A-7D620090E66E}" srcOrd="0" destOrd="0" presId="urn:microsoft.com/office/officeart/2018/2/layout/IconVerticalSolidList"/>
    <dgm:cxn modelId="{17715FB7-2E4E-430E-AE0F-CECF29102193}" type="presParOf" srcId="{7FB410A3-BF2F-4291-925A-F58EDC0DE223}" destId="{D8889C25-A4CF-4F46-B9E1-5655C09BCE46}" srcOrd="1" destOrd="0" presId="urn:microsoft.com/office/officeart/2018/2/layout/IconVerticalSolidList"/>
    <dgm:cxn modelId="{4738924B-51A3-4E6B-B7C2-931F70DFF3A1}" type="presParOf" srcId="{7FB410A3-BF2F-4291-925A-F58EDC0DE223}" destId="{BD2E2262-696B-41FE-B693-138B52BD9D1B}" srcOrd="2" destOrd="0" presId="urn:microsoft.com/office/officeart/2018/2/layout/IconVerticalSolidList"/>
    <dgm:cxn modelId="{E7FC04FF-0D8A-42A7-9EB0-F4FA899AA0AA}" type="presParOf" srcId="{7FB410A3-BF2F-4291-925A-F58EDC0DE223}" destId="{2B75B363-E4D0-4FDD-95EB-F1ADB82DDAA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EA883-C486-489F-B849-13682C6CAD4E}">
      <dsp:nvSpPr>
        <dsp:cNvPr id="0" name=""/>
        <dsp:cNvSpPr/>
      </dsp:nvSpPr>
      <dsp:spPr>
        <a:xfrm>
          <a:off x="6279" y="710977"/>
          <a:ext cx="1089703" cy="108970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A061A7-F8F4-46DF-9C07-D56A9D4288A5}">
      <dsp:nvSpPr>
        <dsp:cNvPr id="0" name=""/>
        <dsp:cNvSpPr/>
      </dsp:nvSpPr>
      <dsp:spPr>
        <a:xfrm>
          <a:off x="6279" y="1897920"/>
          <a:ext cx="3113437" cy="789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defRPr b="1"/>
          </a:pPr>
          <a:r>
            <a:rPr lang="nb-NO" sz="2000" kern="1200" dirty="0"/>
            <a:t>Hvilke utfordringer ser du for styret du sitter i?</a:t>
          </a:r>
          <a:endParaRPr lang="en-US" sz="2000" kern="1200" dirty="0"/>
        </a:p>
      </dsp:txBody>
      <dsp:txXfrm>
        <a:off x="6279" y="1897920"/>
        <a:ext cx="3113437" cy="789803"/>
      </dsp:txXfrm>
    </dsp:sp>
    <dsp:sp modelId="{CE50C9F3-46E5-4608-BF85-75C1901F5486}">
      <dsp:nvSpPr>
        <dsp:cNvPr id="0" name=""/>
        <dsp:cNvSpPr/>
      </dsp:nvSpPr>
      <dsp:spPr>
        <a:xfrm>
          <a:off x="6279" y="2732952"/>
          <a:ext cx="3113437" cy="239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nb-NO" sz="1700" kern="1200" dirty="0"/>
            <a:t>Noter ned inntil 3 punkter</a:t>
          </a:r>
          <a:endParaRPr lang="en-US" sz="1700" kern="1200" dirty="0"/>
        </a:p>
      </dsp:txBody>
      <dsp:txXfrm>
        <a:off x="6279" y="2732952"/>
        <a:ext cx="3113437" cy="239424"/>
      </dsp:txXfrm>
    </dsp:sp>
    <dsp:sp modelId="{A8FFD0D1-C42D-4149-BC6B-056A80AE4A07}">
      <dsp:nvSpPr>
        <dsp:cNvPr id="0" name=""/>
        <dsp:cNvSpPr/>
      </dsp:nvSpPr>
      <dsp:spPr>
        <a:xfrm>
          <a:off x="3664568" y="710977"/>
          <a:ext cx="1089703" cy="108970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F51A1C-0D75-48A3-ABFE-46A2C0DD212B}">
      <dsp:nvSpPr>
        <dsp:cNvPr id="0" name=""/>
        <dsp:cNvSpPr/>
      </dsp:nvSpPr>
      <dsp:spPr>
        <a:xfrm>
          <a:off x="3664568" y="1897920"/>
          <a:ext cx="3113437" cy="789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defRPr b="1"/>
          </a:pPr>
          <a:r>
            <a:rPr lang="nb-NO" sz="2000" kern="1200" dirty="0"/>
            <a:t>Diskuter gjerne </a:t>
          </a:r>
          <a:br>
            <a:rPr lang="nb-NO" sz="2000" kern="1200" dirty="0"/>
          </a:br>
          <a:r>
            <a:rPr lang="nb-NO" sz="2000" kern="1200" dirty="0"/>
            <a:t>med sidemann </a:t>
          </a:r>
          <a:br>
            <a:rPr lang="nb-NO" sz="1400" kern="1200" dirty="0"/>
          </a:br>
          <a:endParaRPr lang="en-US" sz="1400" kern="1200" dirty="0"/>
        </a:p>
      </dsp:txBody>
      <dsp:txXfrm>
        <a:off x="3664568" y="1897920"/>
        <a:ext cx="3113437" cy="789803"/>
      </dsp:txXfrm>
    </dsp:sp>
    <dsp:sp modelId="{BEA2652C-93DA-44F9-AAC2-8415E3B7D1D1}">
      <dsp:nvSpPr>
        <dsp:cNvPr id="0" name=""/>
        <dsp:cNvSpPr/>
      </dsp:nvSpPr>
      <dsp:spPr>
        <a:xfrm>
          <a:off x="3664568" y="2732952"/>
          <a:ext cx="3113437" cy="239424"/>
        </a:xfrm>
        <a:prstGeom prst="rect">
          <a:avLst/>
        </a:prstGeom>
        <a:noFill/>
        <a:ln>
          <a:noFill/>
        </a:ln>
        <a:effectLst/>
      </dsp:spPr>
      <dsp:style>
        <a:lnRef idx="0">
          <a:scrgbClr r="0" g="0" b="0"/>
        </a:lnRef>
        <a:fillRef idx="0">
          <a:scrgbClr r="0" g="0" b="0"/>
        </a:fillRef>
        <a:effectRef idx="0">
          <a:scrgbClr r="0" g="0" b="0"/>
        </a:effectRef>
        <a:fontRef idx="minor"/>
      </dsp:style>
    </dsp:sp>
    <dsp:sp modelId="{2DF62EB6-0612-4223-AA97-D8AE6D2B2E77}">
      <dsp:nvSpPr>
        <dsp:cNvPr id="0" name=""/>
        <dsp:cNvSpPr/>
      </dsp:nvSpPr>
      <dsp:spPr>
        <a:xfrm>
          <a:off x="7322857" y="710977"/>
          <a:ext cx="1089703" cy="108970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6A906DE-AA2F-4425-B7E8-C4016A9CD3A7}">
      <dsp:nvSpPr>
        <dsp:cNvPr id="0" name=""/>
        <dsp:cNvSpPr/>
      </dsp:nvSpPr>
      <dsp:spPr>
        <a:xfrm>
          <a:off x="7322857" y="1897920"/>
          <a:ext cx="3113437" cy="789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defRPr b="1"/>
          </a:pPr>
          <a:r>
            <a:rPr lang="nb-NO" sz="2000" kern="1200" dirty="0"/>
            <a:t>Tidsramme 5 min – deretter oppsummering i plenum</a:t>
          </a:r>
          <a:endParaRPr lang="en-US" sz="2000" kern="1200" dirty="0"/>
        </a:p>
      </dsp:txBody>
      <dsp:txXfrm>
        <a:off x="7322857" y="1897920"/>
        <a:ext cx="3113437" cy="789803"/>
      </dsp:txXfrm>
    </dsp:sp>
    <dsp:sp modelId="{B359FC90-374B-42A3-8679-2EAE8D3CF72F}">
      <dsp:nvSpPr>
        <dsp:cNvPr id="0" name=""/>
        <dsp:cNvSpPr/>
      </dsp:nvSpPr>
      <dsp:spPr>
        <a:xfrm>
          <a:off x="7322857" y="2732952"/>
          <a:ext cx="3113437" cy="239424"/>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F4E174-869C-41B4-B703-4A66B11D4C09}">
      <dsp:nvSpPr>
        <dsp:cNvPr id="0" name=""/>
        <dsp:cNvSpPr/>
      </dsp:nvSpPr>
      <dsp:spPr>
        <a:xfrm>
          <a:off x="0" y="3279"/>
          <a:ext cx="10531638" cy="6985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6B8880-C02C-4731-8257-698D322D492F}">
      <dsp:nvSpPr>
        <dsp:cNvPr id="0" name=""/>
        <dsp:cNvSpPr/>
      </dsp:nvSpPr>
      <dsp:spPr>
        <a:xfrm>
          <a:off x="211315" y="160456"/>
          <a:ext cx="384210" cy="3842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6B491A-372D-429A-B481-61A305E818EA}">
      <dsp:nvSpPr>
        <dsp:cNvPr id="0" name=""/>
        <dsp:cNvSpPr/>
      </dsp:nvSpPr>
      <dsp:spPr>
        <a:xfrm>
          <a:off x="806842" y="3279"/>
          <a:ext cx="9724795" cy="698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931" tIns="73931" rIns="73931" bIns="73931" numCol="1" spcCol="1270" anchor="ctr" anchorCtr="0">
          <a:noAutofit/>
        </a:bodyPr>
        <a:lstStyle/>
        <a:p>
          <a:pPr marL="0" lvl="0" indent="0" algn="l" defTabSz="844550">
            <a:lnSpc>
              <a:spcPct val="100000"/>
            </a:lnSpc>
            <a:spcBef>
              <a:spcPct val="0"/>
            </a:spcBef>
            <a:spcAft>
              <a:spcPct val="35000"/>
            </a:spcAft>
            <a:buNone/>
          </a:pPr>
          <a:r>
            <a:rPr lang="nb-NO" sz="1900" kern="1200"/>
            <a:t>Eget veiledningsprogram «Politisk påvirkning på kommunalt nivå» - veiledere i hvert fylke</a:t>
          </a:r>
          <a:endParaRPr lang="en-US" sz="1900" kern="1200"/>
        </a:p>
      </dsp:txBody>
      <dsp:txXfrm>
        <a:off x="806842" y="3279"/>
        <a:ext cx="9724795" cy="698565"/>
      </dsp:txXfrm>
    </dsp:sp>
    <dsp:sp modelId="{04E14CD2-FBDF-484C-8AF0-3FF7C4CE7E2D}">
      <dsp:nvSpPr>
        <dsp:cNvPr id="0" name=""/>
        <dsp:cNvSpPr/>
      </dsp:nvSpPr>
      <dsp:spPr>
        <a:xfrm>
          <a:off x="0" y="876486"/>
          <a:ext cx="10531638" cy="6985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BB7797-D2D8-49FE-A5BB-49D7AFFE33A2}">
      <dsp:nvSpPr>
        <dsp:cNvPr id="0" name=""/>
        <dsp:cNvSpPr/>
      </dsp:nvSpPr>
      <dsp:spPr>
        <a:xfrm>
          <a:off x="211315" y="1033663"/>
          <a:ext cx="384210" cy="3842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D3889E-392C-42F4-8468-5928771A03D7}">
      <dsp:nvSpPr>
        <dsp:cNvPr id="0" name=""/>
        <dsp:cNvSpPr/>
      </dsp:nvSpPr>
      <dsp:spPr>
        <a:xfrm>
          <a:off x="806842" y="876486"/>
          <a:ext cx="9724795" cy="698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931" tIns="73931" rIns="73931" bIns="73931" numCol="1" spcCol="1270" anchor="ctr" anchorCtr="0">
          <a:noAutofit/>
        </a:bodyPr>
        <a:lstStyle/>
        <a:p>
          <a:pPr marL="0" lvl="0" indent="0" algn="l" defTabSz="844550">
            <a:lnSpc>
              <a:spcPct val="100000"/>
            </a:lnSpc>
            <a:spcBef>
              <a:spcPct val="0"/>
            </a:spcBef>
            <a:spcAft>
              <a:spcPct val="35000"/>
            </a:spcAft>
            <a:buNone/>
          </a:pPr>
          <a:r>
            <a:rPr lang="nb-NO" sz="1900" kern="1200"/>
            <a:t>Være en pådriver for å skape et inkluderende og aldersvennlig  lokalsamfunn</a:t>
          </a:r>
          <a:endParaRPr lang="en-US" sz="1900" kern="1200"/>
        </a:p>
      </dsp:txBody>
      <dsp:txXfrm>
        <a:off x="806842" y="876486"/>
        <a:ext cx="9724795" cy="698565"/>
      </dsp:txXfrm>
    </dsp:sp>
    <dsp:sp modelId="{F3E8281A-ECA5-4712-87B7-1096EB1D4DB3}">
      <dsp:nvSpPr>
        <dsp:cNvPr id="0" name=""/>
        <dsp:cNvSpPr/>
      </dsp:nvSpPr>
      <dsp:spPr>
        <a:xfrm>
          <a:off x="0" y="1749692"/>
          <a:ext cx="10531638" cy="6985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4E7E26-68F3-441E-8C41-AEB0B7F95EDC}">
      <dsp:nvSpPr>
        <dsp:cNvPr id="0" name=""/>
        <dsp:cNvSpPr/>
      </dsp:nvSpPr>
      <dsp:spPr>
        <a:xfrm>
          <a:off x="211315" y="1906869"/>
          <a:ext cx="384210" cy="3842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6521D4-7AE9-4729-A922-4C475393D44E}">
      <dsp:nvSpPr>
        <dsp:cNvPr id="0" name=""/>
        <dsp:cNvSpPr/>
      </dsp:nvSpPr>
      <dsp:spPr>
        <a:xfrm>
          <a:off x="806842" y="1749692"/>
          <a:ext cx="9724795" cy="698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931" tIns="73931" rIns="73931" bIns="73931" numCol="1" spcCol="1270" anchor="ctr" anchorCtr="0">
          <a:noAutofit/>
        </a:bodyPr>
        <a:lstStyle/>
        <a:p>
          <a:pPr marL="0" lvl="0" indent="0" algn="l" defTabSz="844550">
            <a:lnSpc>
              <a:spcPct val="100000"/>
            </a:lnSpc>
            <a:spcBef>
              <a:spcPct val="0"/>
            </a:spcBef>
            <a:spcAft>
              <a:spcPct val="35000"/>
            </a:spcAft>
            <a:buNone/>
          </a:pPr>
          <a:r>
            <a:rPr lang="nb-NO" sz="1900" kern="1200"/>
            <a:t>Delta i lokalpolitiske prosesser</a:t>
          </a:r>
          <a:endParaRPr lang="en-US" sz="1900" kern="1200"/>
        </a:p>
      </dsp:txBody>
      <dsp:txXfrm>
        <a:off x="806842" y="1749692"/>
        <a:ext cx="9724795" cy="698565"/>
      </dsp:txXfrm>
    </dsp:sp>
    <dsp:sp modelId="{53C2850D-3618-41A6-8230-9E22DF09EA08}">
      <dsp:nvSpPr>
        <dsp:cNvPr id="0" name=""/>
        <dsp:cNvSpPr/>
      </dsp:nvSpPr>
      <dsp:spPr>
        <a:xfrm>
          <a:off x="0" y="2622898"/>
          <a:ext cx="10531638" cy="6985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F92ACA-4B3E-4CCB-8DB3-6E1A43D1588D}">
      <dsp:nvSpPr>
        <dsp:cNvPr id="0" name=""/>
        <dsp:cNvSpPr/>
      </dsp:nvSpPr>
      <dsp:spPr>
        <a:xfrm>
          <a:off x="211315" y="2780075"/>
          <a:ext cx="384210" cy="3842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F6D92F-0750-41BF-B23D-E71237E74750}">
      <dsp:nvSpPr>
        <dsp:cNvPr id="0" name=""/>
        <dsp:cNvSpPr/>
      </dsp:nvSpPr>
      <dsp:spPr>
        <a:xfrm>
          <a:off x="806842" y="2622898"/>
          <a:ext cx="9724795" cy="698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931" tIns="73931" rIns="73931" bIns="73931" numCol="1" spcCol="1270" anchor="ctr" anchorCtr="0">
          <a:noAutofit/>
        </a:bodyPr>
        <a:lstStyle/>
        <a:p>
          <a:pPr marL="0" lvl="0" indent="0" algn="l" defTabSz="844550">
            <a:lnSpc>
              <a:spcPct val="100000"/>
            </a:lnSpc>
            <a:spcBef>
              <a:spcPct val="0"/>
            </a:spcBef>
            <a:spcAft>
              <a:spcPct val="35000"/>
            </a:spcAft>
            <a:buNone/>
          </a:pPr>
          <a:r>
            <a:rPr lang="nb-NO" sz="1900" kern="1200"/>
            <a:t>Synliggjøre Pensjonistforbundet</a:t>
          </a:r>
          <a:r>
            <a:rPr lang="nb-NO" sz="1900" kern="1200">
              <a:latin typeface="Arial" panose="020B0604020202020204"/>
            </a:rPr>
            <a:t>:</a:t>
          </a:r>
          <a:r>
            <a:rPr lang="nb-NO" sz="1900" kern="1200"/>
            <a:t> "</a:t>
          </a:r>
          <a:r>
            <a:rPr lang="nb-NO" sz="1900" kern="1200">
              <a:latin typeface="Arial" panose="020B0604020202020204"/>
            </a:rPr>
            <a:t>Vi</a:t>
          </a:r>
          <a:r>
            <a:rPr lang="nb-NO" sz="1900" kern="1200"/>
            <a:t> jobber for deg</a:t>
          </a:r>
          <a:r>
            <a:rPr lang="nb-NO" sz="1900" kern="1200">
              <a:latin typeface="Arial" panose="020B0604020202020204"/>
            </a:rPr>
            <a:t>!"</a:t>
          </a:r>
          <a:endParaRPr lang="en-US" sz="1900" kern="1200"/>
        </a:p>
      </dsp:txBody>
      <dsp:txXfrm>
        <a:off x="806842" y="2622898"/>
        <a:ext cx="9724795" cy="698565"/>
      </dsp:txXfrm>
    </dsp:sp>
    <dsp:sp modelId="{68D52FF4-C137-4B0A-9A1A-7D620090E66E}">
      <dsp:nvSpPr>
        <dsp:cNvPr id="0" name=""/>
        <dsp:cNvSpPr/>
      </dsp:nvSpPr>
      <dsp:spPr>
        <a:xfrm>
          <a:off x="0" y="3496105"/>
          <a:ext cx="10531638" cy="6985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889C25-A4CF-4F46-B9E1-5655C09BCE46}">
      <dsp:nvSpPr>
        <dsp:cNvPr id="0" name=""/>
        <dsp:cNvSpPr/>
      </dsp:nvSpPr>
      <dsp:spPr>
        <a:xfrm>
          <a:off x="211315" y="3653282"/>
          <a:ext cx="384210" cy="38421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75B363-E4D0-4FDD-95EB-F1ADB82DDAA1}">
      <dsp:nvSpPr>
        <dsp:cNvPr id="0" name=""/>
        <dsp:cNvSpPr/>
      </dsp:nvSpPr>
      <dsp:spPr>
        <a:xfrm>
          <a:off x="806842" y="3496105"/>
          <a:ext cx="9724795" cy="698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931" tIns="73931" rIns="73931" bIns="73931" numCol="1" spcCol="1270" anchor="ctr" anchorCtr="0">
          <a:noAutofit/>
        </a:bodyPr>
        <a:lstStyle/>
        <a:p>
          <a:pPr marL="0" lvl="0" indent="0" algn="l" defTabSz="844550">
            <a:lnSpc>
              <a:spcPct val="100000"/>
            </a:lnSpc>
            <a:spcBef>
              <a:spcPct val="0"/>
            </a:spcBef>
            <a:spcAft>
              <a:spcPct val="35000"/>
            </a:spcAft>
            <a:buNone/>
          </a:pPr>
          <a:r>
            <a:rPr lang="nb-NO" sz="1900" kern="1200"/>
            <a:t>Aktivt samarbeid med andre</a:t>
          </a:r>
          <a:r>
            <a:rPr lang="nb-NO" sz="1900" kern="1200">
              <a:latin typeface="Arial" panose="020B0604020202020204"/>
            </a:rPr>
            <a:t>: </a:t>
          </a:r>
          <a:r>
            <a:rPr lang="nb-NO" sz="1900" kern="1200"/>
            <a:t>Eldrerådet</a:t>
          </a:r>
          <a:r>
            <a:rPr lang="nb-NO" sz="1900" kern="1200">
              <a:latin typeface="Arial" panose="020B0604020202020204"/>
            </a:rPr>
            <a:t>,</a:t>
          </a:r>
          <a:r>
            <a:rPr lang="nb-NO" sz="1900" kern="1200"/>
            <a:t> </a:t>
          </a:r>
          <a:r>
            <a:rPr lang="nb-NO" sz="1900" kern="1200">
              <a:latin typeface="Arial" panose="020B0604020202020204"/>
            </a:rPr>
            <a:t>samarbeidsutvalg, andre</a:t>
          </a:r>
          <a:r>
            <a:rPr lang="nb-NO" sz="1900" kern="1200"/>
            <a:t> organisasjoner</a:t>
          </a:r>
          <a:endParaRPr lang="en-US" sz="1900" kern="1200"/>
        </a:p>
      </dsp:txBody>
      <dsp:txXfrm>
        <a:off x="806842" y="3496105"/>
        <a:ext cx="9724795" cy="69856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0802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 **** Kanskje et punkt som</a:t>
            </a:r>
            <a:r>
              <a:rPr lang="nb-NO" sz="1200" kern="1200" baseline="0" dirty="0">
                <a:solidFill>
                  <a:schemeClr val="tx1"/>
                </a:solidFill>
                <a:effectLst/>
                <a:latin typeface="+mn-lt"/>
                <a:ea typeface="+mn-ea"/>
                <a:cs typeface="+mn-cs"/>
              </a:rPr>
              <a:t> går på ‘det politiske’ engasjementet her?</a:t>
            </a:r>
            <a:endParaRPr lang="nb-NO" sz="1200" kern="1200" dirty="0">
              <a:solidFill>
                <a:schemeClr val="tx1"/>
              </a:solidFill>
              <a:effectLst/>
              <a:latin typeface="+mn-lt"/>
              <a:ea typeface="+mn-ea"/>
              <a:cs typeface="+mn-cs"/>
            </a:endParaRPr>
          </a:p>
          <a:p>
            <a:pPr marL="0" indent="0">
              <a:buFont typeface="+mj-lt"/>
              <a:buNone/>
            </a:pPr>
            <a:endParaRPr lang="nb-NO" dirty="0"/>
          </a:p>
        </p:txBody>
      </p:sp>
      <p:sp>
        <p:nvSpPr>
          <p:cNvPr id="4" name="Plassholder for lysbildenummer 3"/>
          <p:cNvSpPr>
            <a:spLocks noGrp="1"/>
          </p:cNvSpPr>
          <p:nvPr>
            <p:ph type="sldNum" sz="quarter" idx="10"/>
          </p:nvPr>
        </p:nvSpPr>
        <p:spPr/>
        <p:txBody>
          <a:bodyPr/>
          <a:lstStyle/>
          <a:p>
            <a:fld id="{54BBFA3F-0932-AB4A-9531-660374C962D3}" type="slidenum">
              <a:rPr lang="nb-NO" smtClean="0"/>
              <a:t>3</a:t>
            </a:fld>
            <a:endParaRPr lang="nb-NO" dirty="0"/>
          </a:p>
        </p:txBody>
      </p:sp>
    </p:spTree>
    <p:extLst>
      <p:ext uri="{BB962C8B-B14F-4D97-AF65-F5344CB8AC3E}">
        <p14:creationId xmlns:p14="http://schemas.microsoft.com/office/powerpoint/2010/main" val="2896855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Viktig å ‘bli kjent’ med deltakerne. At de kan få sagt litt om hva de forventer seg og er opptatt av i forbindelse med styrearbeidet.</a:t>
            </a:r>
          </a:p>
          <a:p>
            <a:endParaRPr lang="nb-NO" dirty="0"/>
          </a:p>
          <a:p>
            <a:r>
              <a:rPr lang="nb-NO" b="1" dirty="0"/>
              <a:t>Dette skal ikke være foreningens tilbakemelding, men hver enkelt deltakers. </a:t>
            </a:r>
            <a:r>
              <a:rPr lang="nb-NO" dirty="0"/>
              <a:t>Erfaring viser at det er da vi får tak i aktuelle problemstillinger som vi kan følge opp i løpet av kurset.</a:t>
            </a:r>
          </a:p>
          <a:p>
            <a:endParaRPr lang="nb-NO" dirty="0"/>
          </a:p>
          <a:p>
            <a:r>
              <a:rPr lang="nb-NO" dirty="0"/>
              <a:t>Noter punktene opp på </a:t>
            </a:r>
            <a:r>
              <a:rPr lang="nb-NO" dirty="0" err="1"/>
              <a:t>flip</a:t>
            </a:r>
            <a:r>
              <a:rPr lang="nb-NO" dirty="0"/>
              <a:t>-over eller tavle. Gjerne korte dialoger for å sikre at vi har fått med oss problemstillingen. </a:t>
            </a:r>
          </a:p>
          <a:p>
            <a:endParaRPr lang="nb-NO" dirty="0"/>
          </a:p>
          <a:p>
            <a:r>
              <a:rPr lang="nb-NO" dirty="0"/>
              <a:t>Men viktig å ikke la det flyte ut. Da ryker tidsramma.</a:t>
            </a:r>
          </a:p>
          <a:p>
            <a:endParaRPr lang="nb-NO" dirty="0"/>
          </a:p>
          <a:p>
            <a:endParaRPr lang="nb-NO" dirty="0"/>
          </a:p>
        </p:txBody>
      </p:sp>
      <p:sp>
        <p:nvSpPr>
          <p:cNvPr id="4" name="Plassholder for lysbildenummer 3"/>
          <p:cNvSpPr>
            <a:spLocks noGrp="1"/>
          </p:cNvSpPr>
          <p:nvPr>
            <p:ph type="sldNum" sz="quarter" idx="10"/>
          </p:nvPr>
        </p:nvSpPr>
        <p:spPr/>
        <p:txBody>
          <a:bodyPr/>
          <a:lstStyle/>
          <a:p>
            <a:fld id="{54BBFA3F-0932-AB4A-9531-660374C962D3}" type="slidenum">
              <a:rPr lang="nb-NO" smtClean="0"/>
              <a:t>4</a:t>
            </a:fld>
            <a:endParaRPr lang="nb-NO"/>
          </a:p>
        </p:txBody>
      </p:sp>
    </p:spTree>
    <p:extLst>
      <p:ext uri="{BB962C8B-B14F-4D97-AF65-F5344CB8AC3E}">
        <p14:creationId xmlns:p14="http://schemas.microsoft.com/office/powerpoint/2010/main" val="1229257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23F05-8846-FA9F-3934-0344336761A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D862ED4-8617-73E5-D98C-D8BD09A2E9E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D8B82B5-831C-6558-8D64-B8F9FF64EA4C}"/>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B877D893-8440-E534-D09C-3B18CD09C284}"/>
              </a:ext>
            </a:extLst>
          </p:cNvPr>
          <p:cNvSpPr>
            <a:spLocks noGrp="1"/>
          </p:cNvSpPr>
          <p:nvPr>
            <p:ph type="sldNum" sz="quarter" idx="5"/>
          </p:nvPr>
        </p:nvSpPr>
        <p:spPr/>
        <p:txBody>
          <a:bodyPr/>
          <a:lstStyle/>
          <a:p>
            <a:fld id="{54BBFA3F-0932-AB4A-9531-660374C962D3}" type="slidenum">
              <a:rPr lang="nb-NO" smtClean="0"/>
              <a:t>5</a:t>
            </a:fld>
            <a:endParaRPr lang="nb-NO" dirty="0"/>
          </a:p>
        </p:txBody>
      </p:sp>
    </p:spTree>
    <p:extLst>
      <p:ext uri="{BB962C8B-B14F-4D97-AF65-F5344CB8AC3E}">
        <p14:creationId xmlns:p14="http://schemas.microsoft.com/office/powerpoint/2010/main" val="1357635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BFA3F-0932-AB4A-9531-660374C962D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702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t>Pensjonistforbundets</a:t>
            </a:r>
            <a:r>
              <a:rPr lang="en-US"/>
              <a:t> </a:t>
            </a:r>
            <a:r>
              <a:rPr lang="en-US" err="1"/>
              <a:t>nettside</a:t>
            </a:r>
            <a:r>
              <a:rPr lang="en-US"/>
              <a:t> </a:t>
            </a:r>
            <a:r>
              <a:rPr lang="en-US" err="1"/>
              <a:t>hadde</a:t>
            </a:r>
            <a:r>
              <a:rPr lang="en-US"/>
              <a:t> </a:t>
            </a:r>
            <a:r>
              <a:rPr lang="en-US" err="1"/>
              <a:t>i</a:t>
            </a:r>
            <a:r>
              <a:rPr lang="en-US"/>
              <a:t> 2024 ca. 1,2 </a:t>
            </a:r>
            <a:r>
              <a:rPr lang="en-US" err="1"/>
              <a:t>millioner</a:t>
            </a:r>
            <a:r>
              <a:rPr lang="en-US"/>
              <a:t> </a:t>
            </a:r>
            <a:r>
              <a:rPr lang="en-US" err="1"/>
              <a:t>sidevisninger</a:t>
            </a:r>
            <a:r>
              <a:rPr lang="en-US"/>
              <a:t> </a:t>
            </a:r>
            <a:r>
              <a:rPr lang="en-US" err="1"/>
              <a:t>og</a:t>
            </a:r>
            <a:r>
              <a:rPr lang="en-US"/>
              <a:t> 210.000 </a:t>
            </a:r>
            <a:r>
              <a:rPr lang="en-US" err="1"/>
              <a:t>besøkende</a:t>
            </a:r>
            <a:r>
              <a:rPr lang="en-US"/>
              <a:t>. De </a:t>
            </a:r>
            <a:r>
              <a:rPr lang="en-US" err="1"/>
              <a:t>mest</a:t>
            </a:r>
            <a:r>
              <a:rPr lang="en-US"/>
              <a:t> </a:t>
            </a:r>
            <a:r>
              <a:rPr lang="en-US" err="1"/>
              <a:t>besøkte</a:t>
            </a:r>
            <a:r>
              <a:rPr lang="en-US"/>
              <a:t> </a:t>
            </a:r>
            <a:r>
              <a:rPr lang="en-US" err="1"/>
              <a:t>sidene</a:t>
            </a:r>
            <a:r>
              <a:rPr lang="en-US"/>
              <a:t> var </a:t>
            </a:r>
            <a:r>
              <a:rPr lang="en-US" err="1"/>
              <a:t>forsiden</a:t>
            </a:r>
            <a:r>
              <a:rPr lang="en-US"/>
              <a:t>, “</a:t>
            </a:r>
            <a:r>
              <a:rPr lang="en-US" err="1"/>
              <a:t>Medlemsfordeler</a:t>
            </a:r>
            <a:r>
              <a:rPr lang="en-US"/>
              <a:t>”, “Finn </a:t>
            </a:r>
            <a:r>
              <a:rPr lang="en-US" err="1"/>
              <a:t>lokalforening</a:t>
            </a:r>
            <a:r>
              <a:rPr lang="en-US"/>
              <a:t>”, “</a:t>
            </a:r>
            <a:r>
              <a:rPr lang="en-US" err="1"/>
              <a:t>Pensjonsprognose</a:t>
            </a:r>
            <a:r>
              <a:rPr lang="en-US"/>
              <a:t>” </a:t>
            </a:r>
            <a:r>
              <a:rPr lang="en-US" err="1"/>
              <a:t>og</a:t>
            </a:r>
            <a:r>
              <a:rPr lang="en-US"/>
              <a:t> “</a:t>
            </a:r>
            <a:r>
              <a:rPr lang="en-US" err="1"/>
              <a:t>Pensjonskalkulator</a:t>
            </a:r>
            <a:r>
              <a:rPr lang="en-US"/>
              <a:t>”. Men vi ser </a:t>
            </a:r>
            <a:r>
              <a:rPr lang="en-US" err="1"/>
              <a:t>også</a:t>
            </a:r>
            <a:r>
              <a:rPr lang="en-US"/>
              <a:t> </a:t>
            </a:r>
            <a:r>
              <a:rPr lang="en-US" err="1"/>
              <a:t>en</a:t>
            </a:r>
            <a:r>
              <a:rPr lang="en-US"/>
              <a:t> fin </a:t>
            </a:r>
            <a:r>
              <a:rPr lang="en-US" err="1"/>
              <a:t>økning</a:t>
            </a:r>
            <a:r>
              <a:rPr lang="en-US"/>
              <a:t> I </a:t>
            </a:r>
            <a:r>
              <a:rPr lang="en-US" err="1"/>
              <a:t>bruken</a:t>
            </a:r>
            <a:r>
              <a:rPr lang="en-US"/>
              <a:t> av </a:t>
            </a:r>
            <a:r>
              <a:rPr lang="en-US" err="1"/>
              <a:t>siden</a:t>
            </a:r>
            <a:r>
              <a:rPr lang="en-US"/>
              <a:t> vi </a:t>
            </a:r>
            <a:r>
              <a:rPr lang="en-US" err="1"/>
              <a:t>har</a:t>
            </a:r>
            <a:r>
              <a:rPr lang="en-US"/>
              <a:t> </a:t>
            </a:r>
            <a:r>
              <a:rPr lang="en-US" err="1"/>
              <a:t>laget</a:t>
            </a:r>
            <a:r>
              <a:rPr lang="en-US"/>
              <a:t> for </a:t>
            </a:r>
            <a:r>
              <a:rPr lang="en-US" err="1"/>
              <a:t>tillitsvalgte</a:t>
            </a:r>
            <a:r>
              <a:rPr lang="en-US"/>
              <a:t> de </a:t>
            </a:r>
            <a:r>
              <a:rPr lang="en-US" err="1"/>
              <a:t>siste</a:t>
            </a:r>
            <a:r>
              <a:rPr lang="en-US"/>
              <a:t> 6 </a:t>
            </a:r>
            <a:r>
              <a:rPr lang="en-US" err="1"/>
              <a:t>månedene</a:t>
            </a:r>
            <a:r>
              <a:rPr lang="en-US"/>
              <a:t>! Det er </a:t>
            </a:r>
            <a:r>
              <a:rPr lang="en-US" err="1"/>
              <a:t>mest</a:t>
            </a:r>
            <a:r>
              <a:rPr lang="en-US"/>
              <a:t> </a:t>
            </a:r>
            <a:r>
              <a:rPr lang="en-US" err="1"/>
              <a:t>sannsynlig</a:t>
            </a:r>
            <a:r>
              <a:rPr lang="en-US"/>
              <a:t> </a:t>
            </a:r>
            <a:r>
              <a:rPr lang="en-US" err="1"/>
              <a:t>fordi</a:t>
            </a:r>
            <a:r>
              <a:rPr lang="en-US"/>
              <a:t> vi </a:t>
            </a:r>
            <a:r>
              <a:rPr lang="en-US" err="1"/>
              <a:t>har</a:t>
            </a:r>
            <a:r>
              <a:rPr lang="en-US"/>
              <a:t> </a:t>
            </a:r>
            <a:r>
              <a:rPr lang="en-US" err="1"/>
              <a:t>begynt</a:t>
            </a:r>
            <a:r>
              <a:rPr lang="en-US"/>
              <a:t> å </a:t>
            </a:r>
            <a:r>
              <a:rPr lang="en-US" err="1"/>
              <a:t>sende</a:t>
            </a:r>
            <a:r>
              <a:rPr lang="en-US"/>
              <a:t> </a:t>
            </a:r>
            <a:r>
              <a:rPr lang="en-US" err="1"/>
              <a:t>ut</a:t>
            </a:r>
            <a:r>
              <a:rPr lang="en-US"/>
              <a:t> </a:t>
            </a:r>
            <a:r>
              <a:rPr lang="en-US" err="1"/>
              <a:t>nyhetsbrev</a:t>
            </a:r>
            <a:r>
              <a:rPr lang="en-US"/>
              <a:t> </a:t>
            </a:r>
            <a:r>
              <a:rPr lang="en-US" err="1"/>
              <a:t>til</a:t>
            </a:r>
            <a:r>
              <a:rPr lang="en-US"/>
              <a:t> alle </a:t>
            </a:r>
            <a:r>
              <a:rPr lang="en-US" err="1"/>
              <a:t>tillitsvalgte</a:t>
            </a:r>
            <a:r>
              <a:rPr lang="en-US"/>
              <a:t>, </a:t>
            </a:r>
            <a:r>
              <a:rPr lang="en-US" err="1"/>
              <a:t>og</a:t>
            </a:r>
            <a:r>
              <a:rPr lang="en-US"/>
              <a:t> </a:t>
            </a:r>
            <a:r>
              <a:rPr lang="en-US" err="1"/>
              <a:t>veldig</a:t>
            </a:r>
            <a:r>
              <a:rPr lang="en-US"/>
              <a:t> </a:t>
            </a:r>
            <a:r>
              <a:rPr lang="en-US" err="1"/>
              <a:t>fint</a:t>
            </a:r>
            <a:r>
              <a:rPr lang="en-US"/>
              <a:t> at </a:t>
            </a:r>
            <a:r>
              <a:rPr lang="en-US" err="1"/>
              <a:t>dere</a:t>
            </a:r>
            <a:r>
              <a:rPr lang="en-US"/>
              <a:t> ser </a:t>
            </a:r>
            <a:r>
              <a:rPr lang="en-US" err="1"/>
              <a:t>nytten</a:t>
            </a:r>
            <a:r>
              <a:rPr lang="en-US"/>
              <a:t> av det.  </a:t>
            </a:r>
            <a:endParaRPr lang="nb-NO">
              <a:ea typeface="Calibri" panose="020F0502020204030204"/>
              <a:cs typeface="Calibri" panose="020F0502020204030204"/>
            </a:endParaRPr>
          </a:p>
          <a:p>
            <a:r>
              <a:rPr lang="en-US" err="1"/>
              <a:t>Nettstedet</a:t>
            </a:r>
            <a:r>
              <a:rPr lang="en-US"/>
              <a:t> er under </a:t>
            </a:r>
            <a:r>
              <a:rPr lang="en-US" err="1"/>
              <a:t>kontinuerlig</a:t>
            </a:r>
            <a:r>
              <a:rPr lang="en-US"/>
              <a:t> </a:t>
            </a:r>
            <a:r>
              <a:rPr lang="en-US" err="1"/>
              <a:t>utvikling</a:t>
            </a:r>
            <a:r>
              <a:rPr lang="en-US"/>
              <a:t>, med </a:t>
            </a:r>
            <a:r>
              <a:rPr lang="en-US" err="1"/>
              <a:t>særlig</a:t>
            </a:r>
            <a:r>
              <a:rPr lang="en-US"/>
              <a:t> </a:t>
            </a:r>
            <a:r>
              <a:rPr lang="en-US" err="1"/>
              <a:t>fokus</a:t>
            </a:r>
            <a:r>
              <a:rPr lang="en-US"/>
              <a:t> </a:t>
            </a:r>
            <a:r>
              <a:rPr lang="en-US" err="1"/>
              <a:t>på</a:t>
            </a:r>
            <a:r>
              <a:rPr lang="en-US"/>
              <a:t> </a:t>
            </a:r>
            <a:r>
              <a:rPr lang="en-US" err="1"/>
              <a:t>godt</a:t>
            </a:r>
            <a:r>
              <a:rPr lang="en-US"/>
              <a:t> </a:t>
            </a:r>
            <a:r>
              <a:rPr lang="en-US" err="1"/>
              <a:t>og</a:t>
            </a:r>
            <a:r>
              <a:rPr lang="en-US"/>
              <a:t> </a:t>
            </a:r>
            <a:r>
              <a:rPr lang="en-US" err="1"/>
              <a:t>nyttig</a:t>
            </a:r>
            <a:r>
              <a:rPr lang="en-US"/>
              <a:t> </a:t>
            </a:r>
            <a:r>
              <a:rPr lang="en-US" err="1"/>
              <a:t>innhold</a:t>
            </a:r>
            <a:r>
              <a:rPr lang="en-US"/>
              <a:t> for </a:t>
            </a:r>
            <a:r>
              <a:rPr lang="en-US" err="1"/>
              <a:t>tillitvalgte</a:t>
            </a:r>
            <a:r>
              <a:rPr lang="en-US"/>
              <a:t> </a:t>
            </a:r>
            <a:r>
              <a:rPr lang="en-US" err="1"/>
              <a:t>og</a:t>
            </a:r>
            <a:r>
              <a:rPr lang="en-US"/>
              <a:t> </a:t>
            </a:r>
            <a:r>
              <a:rPr lang="en-US" err="1"/>
              <a:t>medlemmer</a:t>
            </a:r>
            <a:r>
              <a:rPr lang="en-US"/>
              <a:t>.  Siden </a:t>
            </a:r>
            <a:r>
              <a:rPr lang="en-US" err="1"/>
              <a:t>som</a:t>
            </a:r>
            <a:r>
              <a:rPr lang="en-US"/>
              <a:t> er </a:t>
            </a:r>
            <a:r>
              <a:rPr lang="en-US" err="1"/>
              <a:t>laget</a:t>
            </a:r>
            <a:r>
              <a:rPr lang="en-US"/>
              <a:t> for </a:t>
            </a:r>
            <a:r>
              <a:rPr lang="en-US" err="1"/>
              <a:t>tillitsvalgte</a:t>
            </a:r>
            <a:r>
              <a:rPr lang="en-US"/>
              <a:t> </a:t>
            </a:r>
            <a:r>
              <a:rPr lang="en-US" err="1"/>
              <a:t>inneholder</a:t>
            </a:r>
            <a:r>
              <a:rPr lang="en-US"/>
              <a:t> </a:t>
            </a:r>
            <a:r>
              <a:rPr lang="en-US" err="1"/>
              <a:t>skjemaer</a:t>
            </a:r>
            <a:r>
              <a:rPr lang="en-US"/>
              <a:t>, </a:t>
            </a:r>
            <a:r>
              <a:rPr lang="en-US" err="1"/>
              <a:t>håndbok</a:t>
            </a:r>
            <a:r>
              <a:rPr lang="en-US"/>
              <a:t>, </a:t>
            </a:r>
            <a:r>
              <a:rPr lang="en-US" err="1"/>
              <a:t>brosjyrer</a:t>
            </a:r>
            <a:r>
              <a:rPr lang="en-US"/>
              <a:t> </a:t>
            </a:r>
            <a:r>
              <a:rPr lang="en-US" err="1"/>
              <a:t>og</a:t>
            </a:r>
            <a:r>
              <a:rPr lang="en-US"/>
              <a:t> </a:t>
            </a:r>
            <a:r>
              <a:rPr lang="en-US" err="1"/>
              <a:t>annet</a:t>
            </a:r>
            <a:r>
              <a:rPr lang="en-US"/>
              <a:t> </a:t>
            </a:r>
            <a:r>
              <a:rPr lang="en-US" err="1"/>
              <a:t>som</a:t>
            </a:r>
            <a:r>
              <a:rPr lang="en-US"/>
              <a:t> er </a:t>
            </a:r>
            <a:r>
              <a:rPr lang="en-US" err="1"/>
              <a:t>nyttig</a:t>
            </a:r>
            <a:r>
              <a:rPr lang="en-US"/>
              <a:t> for </a:t>
            </a:r>
            <a:r>
              <a:rPr lang="en-US" err="1"/>
              <a:t>dere</a:t>
            </a:r>
            <a:r>
              <a:rPr lang="en-US"/>
              <a:t> – men det vet </a:t>
            </a:r>
            <a:r>
              <a:rPr lang="en-US" err="1"/>
              <a:t>dere</a:t>
            </a:r>
            <a:r>
              <a:rPr lang="en-US"/>
              <a:t> </a:t>
            </a:r>
            <a:r>
              <a:rPr lang="en-US" err="1"/>
              <a:t>sikkert</a:t>
            </a:r>
            <a:r>
              <a:rPr lang="en-US"/>
              <a:t> </a:t>
            </a:r>
            <a:r>
              <a:rPr lang="en-US" err="1"/>
              <a:t>allerede</a:t>
            </a:r>
            <a:r>
              <a:rPr lang="en-US"/>
              <a:t>! </a:t>
            </a:r>
            <a:endParaRPr lang="nb-NO">
              <a:ea typeface="Calibri"/>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BFA3F-0932-AB4A-9531-660374C962D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1833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dirty="0"/>
              <a:t>Dette kan tas direkte i plenum.</a:t>
            </a:r>
          </a:p>
          <a:p>
            <a:endParaRPr lang="nb-NO" b="0" dirty="0"/>
          </a:p>
          <a:p>
            <a:r>
              <a:rPr lang="nb-NO" b="0" dirty="0"/>
              <a:t>Innspill til diskusjon/samtale:</a:t>
            </a:r>
          </a:p>
          <a:p>
            <a:endParaRPr lang="nb-NO" b="0" dirty="0"/>
          </a:p>
          <a:p>
            <a:r>
              <a:rPr lang="nb-NO" b="0" dirty="0"/>
              <a:t>Hvilke områder dekker foreningen i dag?</a:t>
            </a:r>
          </a:p>
          <a:p>
            <a:r>
              <a:rPr lang="nb-NO" b="0" dirty="0"/>
              <a:t>Er det noen områder foreningen bør styrke?</a:t>
            </a:r>
          </a:p>
          <a:p>
            <a:r>
              <a:rPr lang="nb-NO" b="0" dirty="0"/>
              <a:t>Er det noen områder som oppleves mindre relevante?</a:t>
            </a:r>
          </a:p>
          <a:p>
            <a:endParaRPr lang="nb-NO" b="0" dirty="0"/>
          </a:p>
          <a:p>
            <a:r>
              <a:rPr lang="nb-NO" b="1" dirty="0">
                <a:highlight>
                  <a:srgbClr val="FF0000"/>
                </a:highlight>
              </a:rPr>
              <a:t>Hei</a:t>
            </a:r>
            <a:r>
              <a:rPr lang="nb-NO" b="1" baseline="0" dirty="0">
                <a:highlight>
                  <a:srgbClr val="FF0000"/>
                </a:highlight>
              </a:rPr>
              <a:t> fram økonomiske og helsepolitiske interesser</a:t>
            </a:r>
          </a:p>
          <a:p>
            <a:endParaRPr lang="nb-NO" b="1" baseline="0" dirty="0">
              <a:highlight>
                <a:srgbClr val="FF0000"/>
              </a:highlight>
            </a:endParaRPr>
          </a:p>
          <a:p>
            <a:r>
              <a:rPr lang="nb-NO" b="1" baseline="0" dirty="0">
                <a:highlight>
                  <a:srgbClr val="FF0000"/>
                </a:highlight>
              </a:rPr>
              <a:t>Bruk gjerne skjema</a:t>
            </a:r>
            <a:endParaRPr lang="nb-NO" b="1" dirty="0">
              <a:highlight>
                <a:srgbClr val="FF0000"/>
              </a:highlight>
            </a:endParaRPr>
          </a:p>
        </p:txBody>
      </p:sp>
      <p:sp>
        <p:nvSpPr>
          <p:cNvPr id="4" name="Plassholder for lysbildenummer 3"/>
          <p:cNvSpPr>
            <a:spLocks noGrp="1"/>
          </p:cNvSpPr>
          <p:nvPr>
            <p:ph type="sldNum" sz="quarter" idx="10"/>
          </p:nvPr>
        </p:nvSpPr>
        <p:spPr/>
        <p:txBody>
          <a:bodyPr/>
          <a:lstStyle/>
          <a:p>
            <a:fld id="{54BBFA3F-0932-AB4A-9531-660374C962D3}" type="slidenum">
              <a:rPr lang="nb-NO" smtClean="0"/>
              <a:t>8</a:t>
            </a:fld>
            <a:endParaRPr lang="nb-NO"/>
          </a:p>
        </p:txBody>
      </p:sp>
    </p:spTree>
    <p:extLst>
      <p:ext uri="{BB962C8B-B14F-4D97-AF65-F5344CB8AC3E}">
        <p14:creationId xmlns:p14="http://schemas.microsoft.com/office/powerpoint/2010/main" val="1123329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Har ikke lagt inn oppdaterte kommentarer ennå</a:t>
            </a:r>
          </a:p>
          <a:p>
            <a:endParaRPr lang="nb-NO" dirty="0"/>
          </a:p>
          <a:p>
            <a:r>
              <a:rPr lang="nb-NO" dirty="0"/>
              <a:t>Et viktig grunnlag for valgkomiteenes arbeid er vedtektene. De omhandler hvordan valgkomiteen velges og hvilke arbeidsoppgaver valgkomiteen har.</a:t>
            </a:r>
          </a:p>
          <a:p>
            <a:endParaRPr lang="nb-NO" dirty="0"/>
          </a:p>
          <a:p>
            <a:r>
              <a:rPr lang="nb-NO" dirty="0"/>
              <a:t>Pensjonistforbundets vedtekter er bygd opp for 3 nivåer:</a:t>
            </a:r>
          </a:p>
          <a:p>
            <a:pPr marL="228600" indent="-228600">
              <a:buFont typeface="+mj-lt"/>
              <a:buAutoNum type="arabicPeriod"/>
            </a:pPr>
            <a:r>
              <a:rPr lang="nb-NO" dirty="0"/>
              <a:t>Sentrale vedtekter</a:t>
            </a:r>
          </a:p>
          <a:p>
            <a:pPr marL="228600" indent="-228600">
              <a:buFont typeface="+mj-lt"/>
              <a:buAutoNum type="arabicPeriod"/>
            </a:pPr>
            <a:r>
              <a:rPr lang="nb-NO" dirty="0"/>
              <a:t>Vedtekter for fylke-/</a:t>
            </a:r>
            <a:r>
              <a:rPr lang="nb-NO" dirty="0" err="1"/>
              <a:t>regionsforeninger</a:t>
            </a:r>
            <a:endParaRPr lang="nb-NO" dirty="0"/>
          </a:p>
          <a:p>
            <a:pPr marL="228600" indent="-228600">
              <a:buFont typeface="+mj-lt"/>
              <a:buAutoNum type="arabicPeriod"/>
            </a:pPr>
            <a:r>
              <a:rPr lang="nb-NO" dirty="0"/>
              <a:t>Retningslinjer for foreninger tilsluttet Pensjonistforbundet</a:t>
            </a:r>
          </a:p>
          <a:p>
            <a:pPr marL="228600" indent="-228600">
              <a:buFont typeface="+mj-lt"/>
              <a:buAutoNum type="arabicPeriod"/>
            </a:pPr>
            <a:endParaRPr lang="nb-NO" dirty="0"/>
          </a:p>
          <a:p>
            <a:pPr marL="0" indent="0">
              <a:buFont typeface="+mj-lt"/>
              <a:buNone/>
            </a:pPr>
            <a:r>
              <a:rPr lang="nb-NO" dirty="0"/>
              <a:t>På dette kurset konsentrerer vi oss om nivå 2 og 3 og da særlig om nivå 3.</a:t>
            </a:r>
          </a:p>
          <a:p>
            <a:pPr marL="0" indent="0">
              <a:buFont typeface="+mj-lt"/>
              <a:buNone/>
            </a:pPr>
            <a:endParaRPr lang="nb-NO" dirty="0"/>
          </a:p>
        </p:txBody>
      </p:sp>
      <p:sp>
        <p:nvSpPr>
          <p:cNvPr id="4" name="Plassholder for lysbildenummer 3"/>
          <p:cNvSpPr>
            <a:spLocks noGrp="1"/>
          </p:cNvSpPr>
          <p:nvPr>
            <p:ph type="sldNum" sz="quarter" idx="10"/>
          </p:nvPr>
        </p:nvSpPr>
        <p:spPr/>
        <p:txBody>
          <a:bodyPr/>
          <a:lstStyle/>
          <a:p>
            <a:fld id="{54BBFA3F-0932-AB4A-9531-660374C962D3}" type="slidenum">
              <a:rPr lang="nb-NO" smtClean="0"/>
              <a:t>9</a:t>
            </a:fld>
            <a:endParaRPr lang="nb-NO"/>
          </a:p>
        </p:txBody>
      </p:sp>
    </p:spTree>
    <p:extLst>
      <p:ext uri="{BB962C8B-B14F-4D97-AF65-F5344CB8AC3E}">
        <p14:creationId xmlns:p14="http://schemas.microsoft.com/office/powerpoint/2010/main" val="3466358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 jobber for deg»</a:t>
            </a:r>
            <a:r>
              <a:rPr lang="nb-NO">
                <a:sym typeface="Wingdings" panose="05000000000000000000" pitchFamily="2" charset="2"/>
              </a:rPr>
              <a:t> Sentralstyret vedtok på sitt møte i januar et eget veiledningssprogram om politisk påvirkning på kommunalt nivå. Her vil dere få tips og råd til hvordan å drive med politisk påvirkning lokalt. </a:t>
            </a:r>
          </a:p>
          <a:p>
            <a:r>
              <a:rPr lang="nb-NO"/>
              <a:t>Hva er viktigst i din kommune? Hvordan skal vi løfte det frem? Hvordan bruke engasjementet vårt for å få et aldersvennlig samfunn lokalsamfunn, synliggjøre oss som DEN organisasjonen som fremmer de </a:t>
            </a:r>
            <a:r>
              <a:rPr lang="nb-NO" err="1"/>
              <a:t>eldres</a:t>
            </a:r>
            <a:r>
              <a:rPr lang="nb-NO"/>
              <a:t> sak og verve medlemmer?</a:t>
            </a:r>
            <a:endParaRPr lang="nb-NO">
              <a:ea typeface="Calibri"/>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BFA3F-0932-AB4A-9531-660374C962D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1998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54BBFA3F-0932-AB4A-9531-660374C962D3}" type="slidenum">
              <a:rPr lang="nb-NO" smtClean="0"/>
              <a:t>13</a:t>
            </a:fld>
            <a:endParaRPr lang="nb-NO"/>
          </a:p>
        </p:txBody>
      </p:sp>
    </p:spTree>
    <p:extLst>
      <p:ext uri="{BB962C8B-B14F-4D97-AF65-F5344CB8AC3E}">
        <p14:creationId xmlns:p14="http://schemas.microsoft.com/office/powerpoint/2010/main" val="2029684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54BBFA3F-0932-AB4A-9531-660374C962D3}" type="slidenum">
              <a:rPr lang="nb-NO" smtClean="0"/>
              <a:t>14</a:t>
            </a:fld>
            <a:endParaRPr lang="nb-NO"/>
          </a:p>
        </p:txBody>
      </p:sp>
    </p:spTree>
    <p:extLst>
      <p:ext uri="{BB962C8B-B14F-4D97-AF65-F5344CB8AC3E}">
        <p14:creationId xmlns:p14="http://schemas.microsoft.com/office/powerpoint/2010/main" val="1013699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54BBFA3F-0932-AB4A-9531-660374C962D3}" type="slidenum">
              <a:rPr lang="nb-NO" smtClean="0"/>
              <a:t>15</a:t>
            </a:fld>
            <a:endParaRPr lang="nb-NO"/>
          </a:p>
        </p:txBody>
      </p:sp>
    </p:spTree>
    <p:extLst>
      <p:ext uri="{BB962C8B-B14F-4D97-AF65-F5344CB8AC3E}">
        <p14:creationId xmlns:p14="http://schemas.microsoft.com/office/powerpoint/2010/main" val="1884005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80A3C-B291-D56F-10C3-A6B09D455F3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BDF84F3-D6F4-09A3-D769-677A715251C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12690B1-4E86-640E-AEC2-9F17EDB46B07}"/>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832628D3-C6E7-340C-6973-D9516A87D1C7}"/>
              </a:ext>
            </a:extLst>
          </p:cNvPr>
          <p:cNvSpPr>
            <a:spLocks noGrp="1"/>
          </p:cNvSpPr>
          <p:nvPr>
            <p:ph type="sldNum" sz="quarter" idx="5"/>
          </p:nvPr>
        </p:nvSpPr>
        <p:spPr/>
        <p:txBody>
          <a:bodyPr/>
          <a:lstStyle/>
          <a:p>
            <a:fld id="{54BBFA3F-0932-AB4A-9531-660374C962D3}" type="slidenum">
              <a:rPr lang="nb-NO" smtClean="0"/>
              <a:t>16</a:t>
            </a:fld>
            <a:endParaRPr lang="nb-NO"/>
          </a:p>
        </p:txBody>
      </p:sp>
    </p:spTree>
    <p:extLst>
      <p:ext uri="{BB962C8B-B14F-4D97-AF65-F5344CB8AC3E}">
        <p14:creationId xmlns:p14="http://schemas.microsoft.com/office/powerpoint/2010/main" val="671935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A7D70-85FD-8847-5A6B-44834E6263B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4987FDD-BF8B-ED57-E35C-9EE7DB51F6B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319E1106-64D4-C896-5449-0EE02FB09AEF}"/>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8E59A88A-D162-6CB6-61F1-5724280B7245}"/>
              </a:ext>
            </a:extLst>
          </p:cNvPr>
          <p:cNvSpPr>
            <a:spLocks noGrp="1"/>
          </p:cNvSpPr>
          <p:nvPr>
            <p:ph type="sldNum" sz="quarter" idx="5"/>
          </p:nvPr>
        </p:nvSpPr>
        <p:spPr/>
        <p:txBody>
          <a:bodyPr/>
          <a:lstStyle/>
          <a:p>
            <a:fld id="{54BBFA3F-0932-AB4A-9531-660374C962D3}" type="slidenum">
              <a:rPr lang="nb-NO" smtClean="0"/>
              <a:t>17</a:t>
            </a:fld>
            <a:endParaRPr lang="nb-NO"/>
          </a:p>
        </p:txBody>
      </p:sp>
    </p:spTree>
    <p:extLst>
      <p:ext uri="{BB962C8B-B14F-4D97-AF65-F5344CB8AC3E}">
        <p14:creationId xmlns:p14="http://schemas.microsoft.com/office/powerpoint/2010/main" val="795455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p>
          <a:p>
            <a:r>
              <a:rPr lang="nb-NO" b="1" dirty="0"/>
              <a:t>Nytt bilde – lagt inn</a:t>
            </a:r>
          </a:p>
          <a:p>
            <a:endParaRPr lang="nb-NO" b="1" dirty="0"/>
          </a:p>
          <a:p>
            <a:r>
              <a:rPr lang="nb-NO" b="1" dirty="0"/>
              <a:t>Vise eksempler</a:t>
            </a:r>
          </a:p>
          <a:p>
            <a:r>
              <a:rPr lang="nb-NO" b="1" dirty="0"/>
              <a:t>Gjerne sende en </a:t>
            </a:r>
            <a:r>
              <a:rPr lang="nb-NO" b="1" dirty="0" err="1"/>
              <a:t>sms</a:t>
            </a:r>
            <a:r>
              <a:rPr lang="nb-NO" b="1" dirty="0"/>
              <a:t> med link til hjemmeside.</a:t>
            </a:r>
            <a:r>
              <a:rPr lang="nb-NO" b="1" baseline="0" dirty="0"/>
              <a:t> </a:t>
            </a:r>
          </a:p>
          <a:p>
            <a:r>
              <a:rPr lang="nb-NO" b="1" dirty="0"/>
              <a:t>Bruk gjerne fylkessekretæren</a:t>
            </a:r>
          </a:p>
        </p:txBody>
      </p:sp>
      <p:sp>
        <p:nvSpPr>
          <p:cNvPr id="4" name="Plassholder for lysbildenummer 3"/>
          <p:cNvSpPr>
            <a:spLocks noGrp="1"/>
          </p:cNvSpPr>
          <p:nvPr>
            <p:ph type="sldNum" sz="quarter" idx="10"/>
          </p:nvPr>
        </p:nvSpPr>
        <p:spPr/>
        <p:txBody>
          <a:bodyPr/>
          <a:lstStyle/>
          <a:p>
            <a:fld id="{54BBFA3F-0932-AB4A-9531-660374C962D3}" type="slidenum">
              <a:rPr lang="nb-NO" smtClean="0"/>
              <a:t>19</a:t>
            </a:fld>
            <a:endParaRPr lang="nb-NO"/>
          </a:p>
        </p:txBody>
      </p:sp>
    </p:spTree>
    <p:extLst>
      <p:ext uri="{BB962C8B-B14F-4D97-AF65-F5344CB8AC3E}">
        <p14:creationId xmlns:p14="http://schemas.microsoft.com/office/powerpoint/2010/main" val="1263333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Plassholder for lysbilde 1">
            <a:extLst>
              <a:ext uri="{FF2B5EF4-FFF2-40B4-BE49-F238E27FC236}">
                <a16:creationId xmlns:a16="http://schemas.microsoft.com/office/drawing/2014/main" id="{80BE8B53-B154-4D5C-B578-05E2B6EFEF9D}"/>
              </a:ext>
            </a:extLst>
          </p:cNvPr>
          <p:cNvSpPr>
            <a:spLocks noGrp="1" noRot="1" noChangeAspect="1" noChangeArrowheads="1" noTextEdit="1"/>
          </p:cNvSpPr>
          <p:nvPr>
            <p:ph type="sldImg"/>
          </p:nvPr>
        </p:nvSpPr>
        <p:spPr>
          <a:ln/>
        </p:spPr>
      </p:sp>
      <p:sp>
        <p:nvSpPr>
          <p:cNvPr id="11267" name="Plassholder for notater 2">
            <a:extLst>
              <a:ext uri="{FF2B5EF4-FFF2-40B4-BE49-F238E27FC236}">
                <a16:creationId xmlns:a16="http://schemas.microsoft.com/office/drawing/2014/main" id="{AA2FB383-CDA7-4842-983C-6053264C43C9}"/>
              </a:ext>
            </a:extLst>
          </p:cNvPr>
          <p:cNvSpPr>
            <a:spLocks noGrp="1" noChangeArrowheads="1"/>
          </p:cNvSpPr>
          <p:nvPr>
            <p:ph type="body" idx="1"/>
          </p:nvPr>
        </p:nvSpPr>
        <p:spPr>
          <a:noFill/>
        </p:spPr>
        <p:txBody>
          <a:bodyPr/>
          <a:lstStyle/>
          <a:p>
            <a:endParaRPr lang="nb-NO" altLang="nb-NO"/>
          </a:p>
        </p:txBody>
      </p:sp>
      <p:sp>
        <p:nvSpPr>
          <p:cNvPr id="11268" name="Plassholder for lysbildenummer 3">
            <a:extLst>
              <a:ext uri="{FF2B5EF4-FFF2-40B4-BE49-F238E27FC236}">
                <a16:creationId xmlns:a16="http://schemas.microsoft.com/office/drawing/2014/main" id="{1AA5F211-103E-4F4C-9D0E-631EC27B7DE7}"/>
              </a:ext>
            </a:extLst>
          </p:cNvPr>
          <p:cNvSpPr>
            <a:spLocks noGrp="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2D8E089-12D1-4706-AF0E-3DDDF95F9000}" type="slidenum">
              <a:rPr lang="nb-NO" altLang="nb-NO" sz="1200" smtClean="0"/>
              <a:pPr/>
              <a:t>22</a:t>
            </a:fld>
            <a:endParaRPr lang="nb-NO" altLang="nb-NO" sz="1200"/>
          </a:p>
        </p:txBody>
      </p:sp>
    </p:spTree>
    <p:extLst>
      <p:ext uri="{BB962C8B-B14F-4D97-AF65-F5344CB8AC3E}">
        <p14:creationId xmlns:p14="http://schemas.microsoft.com/office/powerpoint/2010/main" val="12155985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a:buChar char="•"/>
            </a:pPr>
            <a:r>
              <a:rPr lang="nb-NO">
                <a:ea typeface="Calibri"/>
                <a:cs typeface="Calibri"/>
              </a:rPr>
              <a:t>Finansieringen via Husbanken må styrkes, og tilskudd må brukes aktivt.</a:t>
            </a:r>
          </a:p>
          <a:p>
            <a:pPr marL="171450" indent="-171450">
              <a:buFont typeface="Arial"/>
              <a:buChar char="•"/>
            </a:pPr>
            <a:r>
              <a:rPr lang="nb-NO">
                <a:ea typeface="Calibri"/>
                <a:cs typeface="Calibri"/>
              </a:rPr>
              <a:t>Eldreboligprogrammet må få egne budsjettrammer og tiltak</a:t>
            </a:r>
          </a:p>
          <a:p>
            <a:pPr marL="171450" indent="-171450">
              <a:buFont typeface="Arial"/>
              <a:buChar char="•"/>
            </a:pPr>
            <a:r>
              <a:rPr lang="nb-NO">
                <a:ea typeface="Calibri"/>
                <a:cs typeface="Calibri"/>
              </a:rPr>
              <a:t>Kommunene må ha økonomi til å løfte sitt ansvar for sikre trygge boforhold for eldre.</a:t>
            </a:r>
          </a:p>
          <a:p>
            <a:pPr marL="171450" indent="-171450">
              <a:buFont typeface="Arial"/>
              <a:buChar char="•"/>
            </a:pPr>
            <a:r>
              <a:rPr lang="nb-NO">
                <a:ea typeface="Calibri"/>
                <a:cs typeface="Calibri"/>
              </a:rPr>
              <a:t>Vi ønsker et eget oppdrag på aldersvennlige boliger i Husbankens tildelingsbrev. Det vil øke fokuset, og kreve rapportering på måloppnåelse til KDD.</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BFA3F-0932-AB4A-9531-660374C962D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758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Sans-Serif"/>
              <a:buChar char="•"/>
            </a:pPr>
            <a:r>
              <a:rPr lang="nb-NO" b="1"/>
              <a:t>Vi har utviklet en lokal boligveileder for tillitsvalgte. </a:t>
            </a:r>
            <a:r>
              <a:rPr lang="nb-NO"/>
              <a:t>Oversikt over aktører og virkemidler dere kan bruke for å sette bolig på dagsorden.</a:t>
            </a:r>
            <a:endParaRPr lang="en-US"/>
          </a:p>
          <a:p>
            <a:pPr lvl="1"/>
            <a:endParaRPr lang="nb-NO">
              <a:ea typeface="Calibri"/>
              <a:cs typeface="Calibri"/>
            </a:endParaRPr>
          </a:p>
          <a:p>
            <a:endParaRPr lang="en-US">
              <a:ea typeface="Calibri"/>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BFA3F-0932-AB4A-9531-660374C962D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377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ea typeface="Calibri"/>
                <a:cs typeface="Calibri"/>
              </a:rPr>
              <a:t>Sentralstyret vedtok i juni 2024 prioriterte politiske områder frem mot stortingsvalget 2025. Disse områdene er også de som blir fremmet knyttet til arbeid med statsbudsjettet for 2025/26. </a:t>
            </a:r>
          </a:p>
          <a:p>
            <a:endParaRPr lang="nb-NO">
              <a:ea typeface="Calibri"/>
              <a:cs typeface="Calibri"/>
            </a:endParaRPr>
          </a:p>
          <a:p>
            <a:pPr marL="171450" indent="-171450">
              <a:buFont typeface="Arial"/>
              <a:buChar char="•"/>
            </a:pPr>
            <a:r>
              <a:rPr lang="nb-NO" b="1"/>
              <a:t>Trygdeoppgjørene må sikre bedre økonomiske levekår og redusere ulikhet</a:t>
            </a:r>
            <a:br>
              <a:rPr lang="nb-NO" b="1">
                <a:cs typeface="+mn-lt"/>
              </a:rPr>
            </a:br>
            <a:r>
              <a:rPr lang="nb-NO"/>
              <a:t>Trygdeoppgjørets prosentvise regulering gjør at forskjellene øker. Det må være mulig å gi trygdeoppgjørene en mer sosial profil, slik det gjøres i lønnsoppgjørene. De lave pensjonene må løftes over EU60. Reguleringen bør suppleres med kronetillegg. Etterlattepensjon må gjeninnføres og gjenlevendetillegget oppreguleres på lik linje som øvrig pensjon. </a:t>
            </a:r>
            <a:br>
              <a:rPr lang="nb-NO">
                <a:cs typeface="+mn-lt"/>
              </a:rPr>
            </a:br>
            <a:endParaRPr lang="nb-NO">
              <a:cs typeface="+mn-lt"/>
            </a:endParaRPr>
          </a:p>
          <a:p>
            <a:pPr marL="171450" indent="-171450">
              <a:buFont typeface="Arial"/>
              <a:buChar char="•"/>
            </a:pPr>
            <a:r>
              <a:rPr lang="nb-NO" b="1"/>
              <a:t>Pott til eldrepolitiske tiltak  </a:t>
            </a:r>
            <a:br>
              <a:rPr lang="nb-NO" b="1">
                <a:cs typeface="+mn-lt"/>
              </a:rPr>
            </a:br>
            <a:r>
              <a:rPr lang="nb-NO" err="1"/>
              <a:t>Eldres</a:t>
            </a:r>
            <a:r>
              <a:rPr lang="nb-NO"/>
              <a:t> organisasjoner må få reell innflytelse over eldrepolitikken. Det bør avsettes en pott til eldrepolitiske tiltak som organisasjonene kan forhandle med regjeringen om. Fordelingen av midlene kan være tema for ett av de fire møtene pensjonist-organisasjonene har med regjeringen hvert år, eller inngå som del av trygdeoppgjøret. Realiseringen av Bo trygt hjemme-reformen forutsetter økt innsats i frivillig sektor for å styrke folkehelsen. Pensjonistforbundet har 700 lokallag og 17 fylkesforeninger, og kan med slike midler drive helsefremmende arbeid over hele landet.</a:t>
            </a:r>
            <a:endParaRPr lang="nb-NO">
              <a:ea typeface="Calibri"/>
              <a:cs typeface="Calibri"/>
            </a:endParaRPr>
          </a:p>
          <a:p>
            <a:r>
              <a:rPr lang="nb-NO"/>
              <a:t> </a:t>
            </a:r>
            <a:endParaRPr lang="nb-NO">
              <a:ea typeface="Calibri"/>
              <a:cs typeface="Calibri"/>
            </a:endParaRPr>
          </a:p>
          <a:p>
            <a:pPr marL="171450" indent="-171450">
              <a:buFont typeface="Arial"/>
              <a:buChar char="•"/>
            </a:pPr>
            <a:r>
              <a:rPr lang="nb-NO" b="1"/>
              <a:t>Flere aldersvennlige boliger</a:t>
            </a:r>
            <a:br>
              <a:rPr lang="nb-NO" b="1">
                <a:cs typeface="+mn-lt"/>
              </a:rPr>
            </a:br>
            <a:r>
              <a:rPr lang="nb-NO"/>
              <a:t>Kun en femtedel av boligmassen I Norge er tilgjengelig for personer med funksjonsnedsettelse. Det økende antall eldre medfører at det er stort og økende behov for både å bygge nye tilgjengelige boliger og tilpasse eksisterende boliger. Boligmarkedet sliter med å imøtekomme behovene, særlig i distriktene. Derfor må Husbanken gjøre eldre til en prioritert gruppe og tilføres midler til tilskudd og lån som gir flere aldersvennlige boliger.</a:t>
            </a:r>
            <a:endParaRPr lang="nb-NO">
              <a:ea typeface="Calibri"/>
              <a:cs typeface="Calibri"/>
            </a:endParaRPr>
          </a:p>
          <a:p>
            <a:r>
              <a:rPr lang="nb-NO"/>
              <a:t> </a:t>
            </a:r>
            <a:endParaRPr lang="nb-NO">
              <a:ea typeface="Calibri"/>
              <a:cs typeface="Calibri"/>
            </a:endParaRPr>
          </a:p>
          <a:p>
            <a:pPr marL="171450" indent="-171450">
              <a:buFont typeface="Arial"/>
              <a:buChar char="•"/>
            </a:pPr>
            <a:r>
              <a:rPr lang="nb-NO" b="1"/>
              <a:t>Flere plasser i sykehjem og omsorgsboliger</a:t>
            </a:r>
            <a:br>
              <a:rPr lang="nb-NO" b="1">
                <a:cs typeface="+mn-lt"/>
              </a:rPr>
            </a:br>
            <a:r>
              <a:rPr lang="nb-NO"/>
              <a:t>Antallet plasser i sykehjem og omsorgsboliger har stått på stedet hvil i mange år. Samtidig blir det stadig flere eldre over 80 år. Behovet for plasser er stort og økende. Derfor må det bygges flere plasser. Husbankens investeringstilskudd må økes og staten ta en større del av kostnadene.</a:t>
            </a:r>
            <a:endParaRPr lang="nb-NO">
              <a:ea typeface="Calibri"/>
              <a:cs typeface="Calibri"/>
            </a:endParaRPr>
          </a:p>
          <a:p>
            <a:r>
              <a:rPr lang="nb-NO"/>
              <a:t> </a:t>
            </a:r>
            <a:endParaRPr lang="nb-NO">
              <a:ea typeface="Calibri"/>
              <a:cs typeface="Calibri"/>
            </a:endParaRPr>
          </a:p>
          <a:p>
            <a:pPr marL="171450" indent="-171450">
              <a:buFont typeface="Arial"/>
              <a:buChar char="•"/>
            </a:pPr>
            <a:r>
              <a:rPr lang="nb-NO" b="1"/>
              <a:t>Pårørendes rettigheter må styrkes </a:t>
            </a:r>
            <a:br>
              <a:rPr lang="nb-NO" b="1">
                <a:cs typeface="+mn-lt"/>
              </a:rPr>
            </a:br>
            <a:r>
              <a:rPr lang="nb-NO"/>
              <a:t>Pårørende må få et bedre tilbud om avlastning, veiledning og støtteordninger. Helse- og omsorgstjenesten må lage samarbeidsavtaler med pårørende, slik at de kan ivareta egen helse, ha mulighet til å ha et sosialt liv og planlegge egen tidsbruk.</a:t>
            </a:r>
            <a:br>
              <a:rPr lang="nb-NO" b="1">
                <a:cs typeface="+mn-lt"/>
              </a:rPr>
            </a:br>
            <a:endParaRPr lang="nb-NO"/>
          </a:p>
          <a:p>
            <a:pPr marL="171450" indent="-171450">
              <a:buFont typeface="Arial"/>
              <a:buChar char="•"/>
            </a:pPr>
            <a:r>
              <a:rPr lang="nb-NO" b="1"/>
              <a:t>Diskriminerende aldersgrenser må fjernes</a:t>
            </a:r>
            <a:br>
              <a:rPr lang="nb-NO" b="1">
                <a:cs typeface="+mn-lt"/>
              </a:rPr>
            </a:br>
            <a:r>
              <a:rPr lang="nb-NO"/>
              <a:t>Rett til brukerstyrt personlig assistent (BPA) må styres av behov, ikke alder. Likeledes må den statlige tilskuddsordningen for ressurskrevende brukere til kommunene, gjelde for brukere i alle aldre. Eldre arbeidstakere må få like rettigheter til sykepenger og dagpenger som andre.</a:t>
            </a:r>
            <a:br>
              <a:rPr lang="nb-NO">
                <a:cs typeface="+mn-lt"/>
              </a:rPr>
            </a:br>
            <a:r>
              <a:rPr lang="nb-NO"/>
              <a:t> </a:t>
            </a:r>
            <a:br>
              <a:rPr lang="nb-NO">
                <a:cs typeface="+mn-lt"/>
              </a:rPr>
            </a:br>
            <a:endParaRPr lang="nb-NO">
              <a:ea typeface="Calibri"/>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BBFA3F-0932-AB4A-9531-660374C962D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266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Brønnøysundregisteret krever signert årsmøteprotokoll som dokumentasjon ved endringer i styresammensetning.</a:t>
            </a:r>
          </a:p>
        </p:txBody>
      </p:sp>
      <p:sp>
        <p:nvSpPr>
          <p:cNvPr id="4" name="Plassholder for lysbildenummer 3"/>
          <p:cNvSpPr>
            <a:spLocks noGrp="1"/>
          </p:cNvSpPr>
          <p:nvPr>
            <p:ph type="sldNum" sz="quarter" idx="5"/>
          </p:nvPr>
        </p:nvSpPr>
        <p:spPr/>
        <p:txBody>
          <a:bodyPr/>
          <a:lstStyle/>
          <a:p>
            <a:fld id="{54BBFA3F-0932-AB4A-9531-660374C962D3}" type="slidenum">
              <a:rPr lang="nb-NO" smtClean="0"/>
              <a:t>29</a:t>
            </a:fld>
            <a:endParaRPr lang="nb-NO"/>
          </a:p>
        </p:txBody>
      </p:sp>
    </p:spTree>
    <p:extLst>
      <p:ext uri="{BB962C8B-B14F-4D97-AF65-F5344CB8AC3E}">
        <p14:creationId xmlns:p14="http://schemas.microsoft.com/office/powerpoint/2010/main" val="1059043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4BBFA3F-0932-AB4A-9531-660374C962D3}" type="slidenum">
              <a:rPr lang="nb-NO" smtClean="0"/>
              <a:t>30</a:t>
            </a:fld>
            <a:endParaRPr lang="nb-NO"/>
          </a:p>
        </p:txBody>
      </p:sp>
    </p:spTree>
    <p:extLst>
      <p:ext uri="{BB962C8B-B14F-4D97-AF65-F5344CB8AC3E}">
        <p14:creationId xmlns:p14="http://schemas.microsoft.com/office/powerpoint/2010/main" val="1432137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54BBFA3F-0932-AB4A-9531-660374C962D3}" type="slidenum">
              <a:rPr lang="nb-NO" smtClean="0"/>
              <a:t>31</a:t>
            </a:fld>
            <a:endParaRPr lang="nb-NO"/>
          </a:p>
        </p:txBody>
      </p:sp>
    </p:spTree>
    <p:extLst>
      <p:ext uri="{BB962C8B-B14F-4D97-AF65-F5344CB8AC3E}">
        <p14:creationId xmlns:p14="http://schemas.microsoft.com/office/powerpoint/2010/main" val="2784726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Valgkomiteen – et viktig ledd i en organisasjon </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 Pensjonistforbundet er basert på frivillighet </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 Valgkomiteen skal ha gjort en jobb på forhånd på vegne av årsmøtet for å plukke ut og sette sammen det beste mannskapet på for de neste årene!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betyr:</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•å være orientert og oppdatert, og ha kjennskap til lokale forhold. </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 Ha tilgang til referater og protokoller fra møter. </a:t>
            </a:r>
          </a:p>
          <a:p>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Denne plansjen er først og fremst satt inn for å ha fokus på de store linjene: </a:t>
            </a:r>
          </a:p>
          <a:p>
            <a:pPr marL="171450" indent="-171450">
              <a:buFont typeface="Arial" panose="020B0604020202020204" pitchFamily="34" charset="0"/>
              <a:buChar char="•"/>
            </a:pPr>
            <a:r>
              <a:rPr lang="nb-NO" sz="1200" kern="1200" dirty="0">
                <a:solidFill>
                  <a:schemeClr val="tx1"/>
                </a:solidFill>
                <a:effectLst/>
                <a:latin typeface="+mn-lt"/>
                <a:ea typeface="+mn-ea"/>
                <a:cs typeface="+mn-cs"/>
              </a:rPr>
              <a:t>Analysere behov</a:t>
            </a:r>
          </a:p>
          <a:p>
            <a:pPr marL="171450" indent="-171450">
              <a:buFont typeface="Arial" panose="020B0604020202020204" pitchFamily="34" charset="0"/>
              <a:buChar char="•"/>
            </a:pPr>
            <a:r>
              <a:rPr lang="nb-NO" sz="1200" kern="1200" dirty="0">
                <a:solidFill>
                  <a:schemeClr val="tx1"/>
                </a:solidFill>
                <a:effectLst/>
                <a:latin typeface="+mn-lt"/>
                <a:ea typeface="+mn-ea"/>
                <a:cs typeface="+mn-cs"/>
              </a:rPr>
              <a:t>Finne og vurdere kandidater</a:t>
            </a:r>
          </a:p>
          <a:p>
            <a:pPr marL="171450" indent="-171450">
              <a:buFont typeface="Arial" panose="020B0604020202020204" pitchFamily="34" charset="0"/>
              <a:buChar char="•"/>
            </a:pPr>
            <a:r>
              <a:rPr lang="nb-NO" sz="1200" kern="1200" dirty="0">
                <a:solidFill>
                  <a:schemeClr val="tx1"/>
                </a:solidFill>
                <a:effectLst/>
                <a:latin typeface="+mn-lt"/>
                <a:ea typeface="+mn-ea"/>
                <a:cs typeface="+mn-cs"/>
              </a:rPr>
              <a:t>Konkludere, lage innstilling og sende til styret for utsendelse med årsmøtepapirene</a:t>
            </a:r>
          </a:p>
          <a:p>
            <a:pPr marL="171450" indent="-171450">
              <a:buFont typeface="Arial" panose="020B0604020202020204" pitchFamily="34" charset="0"/>
              <a:buChar char="•"/>
            </a:pP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Strategi/handlingsprogram:</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 Hvilken kompetanse trenger Pensjonistforbundet i fylke/region eller i lokalforeningen. * Hvilke funksjoner som bør styrkes eller fornyes. </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 Avstem Pensjonistforbundet sine mål.</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 Status i pågående prosesser.</a:t>
            </a: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 Styrets egne vurderinger av arbeidsoppgavene </a:t>
            </a:r>
          </a:p>
          <a:p>
            <a:r>
              <a:rPr lang="nb-NO" sz="1200" kern="1200" dirty="0">
                <a:solidFill>
                  <a:schemeClr val="tx1"/>
                </a:solidFill>
                <a:effectLst/>
                <a:latin typeface="+mn-lt"/>
                <a:ea typeface="+mn-ea"/>
                <a:cs typeface="+mn-cs"/>
              </a:rPr>
              <a:t>• Gi alle medlemmer en frist der de kan komme med forslag på tillitsvalgte, denne delen av arbeidet er ofte undervurdert</a:t>
            </a:r>
          </a:p>
          <a:p>
            <a:endParaRPr lang="nb-NO" dirty="0"/>
          </a:p>
        </p:txBody>
      </p:sp>
      <p:sp>
        <p:nvSpPr>
          <p:cNvPr id="4" name="Plassholder for lysbildenummer 3"/>
          <p:cNvSpPr>
            <a:spLocks noGrp="1"/>
          </p:cNvSpPr>
          <p:nvPr>
            <p:ph type="sldNum" sz="quarter" idx="10"/>
          </p:nvPr>
        </p:nvSpPr>
        <p:spPr/>
        <p:txBody>
          <a:bodyPr/>
          <a:lstStyle/>
          <a:p>
            <a:fld id="{54BBFA3F-0932-AB4A-9531-660374C962D3}" type="slidenum">
              <a:rPr lang="nb-NO" smtClean="0"/>
              <a:t>33</a:t>
            </a:fld>
            <a:endParaRPr lang="nb-NO"/>
          </a:p>
        </p:txBody>
      </p:sp>
    </p:spTree>
    <p:extLst>
      <p:ext uri="{BB962C8B-B14F-4D97-AF65-F5344CB8AC3E}">
        <p14:creationId xmlns:p14="http://schemas.microsoft.com/office/powerpoint/2010/main" val="672790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t>
            </a:r>
          </a:p>
          <a:p>
            <a:endParaRPr lang="nb-NO" dirty="0"/>
          </a:p>
        </p:txBody>
      </p:sp>
      <p:sp>
        <p:nvSpPr>
          <p:cNvPr id="4" name="Plassholder for lysbildenummer 3"/>
          <p:cNvSpPr>
            <a:spLocks noGrp="1"/>
          </p:cNvSpPr>
          <p:nvPr>
            <p:ph type="sldNum" sz="quarter" idx="10"/>
          </p:nvPr>
        </p:nvSpPr>
        <p:spPr/>
        <p:txBody>
          <a:bodyPr/>
          <a:lstStyle/>
          <a:p>
            <a:fld id="{54BBFA3F-0932-AB4A-9531-660374C962D3}" type="slidenum">
              <a:rPr lang="nb-NO" smtClean="0"/>
              <a:t>34</a:t>
            </a:fld>
            <a:endParaRPr lang="nb-NO"/>
          </a:p>
        </p:txBody>
      </p:sp>
    </p:spTree>
    <p:extLst>
      <p:ext uri="{BB962C8B-B14F-4D97-AF65-F5344CB8AC3E}">
        <p14:creationId xmlns:p14="http://schemas.microsoft.com/office/powerpoint/2010/main" val="13658027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54BBFA3F-0932-AB4A-9531-660374C962D3}" type="slidenum">
              <a:rPr lang="nb-NO" smtClean="0"/>
              <a:t>37</a:t>
            </a:fld>
            <a:endParaRPr lang="nb-NO"/>
          </a:p>
        </p:txBody>
      </p:sp>
    </p:spTree>
    <p:extLst>
      <p:ext uri="{BB962C8B-B14F-4D97-AF65-F5344CB8AC3E}">
        <p14:creationId xmlns:p14="http://schemas.microsoft.com/office/powerpoint/2010/main" val="32194690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38</a:t>
            </a:fld>
            <a:endParaRPr lang="nb-NO"/>
          </a:p>
        </p:txBody>
      </p:sp>
    </p:spTree>
    <p:extLst>
      <p:ext uri="{BB962C8B-B14F-4D97-AF65-F5344CB8AC3E}">
        <p14:creationId xmlns:p14="http://schemas.microsoft.com/office/powerpoint/2010/main" val="3212898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54BBFA3F-0932-AB4A-9531-660374C962D3}" type="slidenum">
              <a:rPr lang="nb-NO" smtClean="0"/>
              <a:t>40</a:t>
            </a:fld>
            <a:endParaRPr lang="nb-NO"/>
          </a:p>
        </p:txBody>
      </p:sp>
    </p:spTree>
    <p:extLst>
      <p:ext uri="{BB962C8B-B14F-4D97-AF65-F5344CB8AC3E}">
        <p14:creationId xmlns:p14="http://schemas.microsoft.com/office/powerpoint/2010/main" val="639527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Koster NOK 34,10 pr. måned</a:t>
            </a:r>
          </a:p>
        </p:txBody>
      </p:sp>
      <p:sp>
        <p:nvSpPr>
          <p:cNvPr id="4" name="Plassholder for lysbildenummer 3"/>
          <p:cNvSpPr>
            <a:spLocks noGrp="1"/>
          </p:cNvSpPr>
          <p:nvPr>
            <p:ph type="sldNum" sz="quarter" idx="5"/>
          </p:nvPr>
        </p:nvSpPr>
        <p:spPr/>
        <p:txBody>
          <a:bodyPr/>
          <a:lstStyle/>
          <a:p>
            <a:fld id="{54BBFA3F-0932-AB4A-9531-660374C962D3}" type="slidenum">
              <a:rPr lang="nb-NO" smtClean="0"/>
              <a:t>41</a:t>
            </a:fld>
            <a:endParaRPr lang="nb-NO"/>
          </a:p>
        </p:txBody>
      </p:sp>
    </p:spTree>
    <p:extLst>
      <p:ext uri="{BB962C8B-B14F-4D97-AF65-F5344CB8AC3E}">
        <p14:creationId xmlns:p14="http://schemas.microsoft.com/office/powerpoint/2010/main" val="6208481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gul med grafikk">
    <p:spTree>
      <p:nvGrpSpPr>
        <p:cNvPr id="1" name=""/>
        <p:cNvGrpSpPr/>
        <p:nvPr/>
      </p:nvGrpSpPr>
      <p:grpSpPr>
        <a:xfrm>
          <a:off x="0" y="0"/>
          <a:ext cx="0" cy="0"/>
          <a:chOff x="0" y="0"/>
          <a:chExt cx="0" cy="0"/>
        </a:xfrm>
      </p:grpSpPr>
      <p:pic>
        <p:nvPicPr>
          <p:cNvPr id="18" name="Bild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p:cNvSpPr>
            <a:spLocks noGrp="1"/>
          </p:cNvSpPr>
          <p:nvPr>
            <p:ph type="title"/>
          </p:nvPr>
        </p:nvSpPr>
        <p:spPr>
          <a:xfrm>
            <a:off x="874713" y="686859"/>
            <a:ext cx="7376402" cy="1325563"/>
          </a:xfrm>
        </p:spPr>
        <p:txBody>
          <a:bodyPr lIns="0" tIns="0" rIns="0" bIns="0" anchor="b">
            <a:normAutofit/>
          </a:bodyPr>
          <a:lstStyle>
            <a:lvl1pPr>
              <a:defRPr sz="4200" b="1">
                <a:solidFill>
                  <a:schemeClr val="tx1"/>
                </a:solidFill>
              </a:defRPr>
            </a:lvl1pPr>
          </a:lstStyle>
          <a:p>
            <a:r>
              <a:rPr lang="nb-NO"/>
              <a:t>Klikk for å redigere tittelstil</a:t>
            </a:r>
            <a:endParaRPr lang="nb-NO" dirty="0"/>
          </a:p>
        </p:txBody>
      </p:sp>
      <p:sp>
        <p:nvSpPr>
          <p:cNvPr id="17" name="Undertittel 2"/>
          <p:cNvSpPr>
            <a:spLocks noGrp="1"/>
          </p:cNvSpPr>
          <p:nvPr>
            <p:ph type="subTitle" idx="1"/>
          </p:nvPr>
        </p:nvSpPr>
        <p:spPr>
          <a:xfrm>
            <a:off x="874713" y="2430936"/>
            <a:ext cx="5221287" cy="2517582"/>
          </a:xfr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19" name="Plassholder for dato 3"/>
          <p:cNvSpPr>
            <a:spLocks noGrp="1"/>
          </p:cNvSpPr>
          <p:nvPr>
            <p:ph type="dt" sz="half" idx="2"/>
          </p:nvPr>
        </p:nvSpPr>
        <p:spPr>
          <a:xfrm>
            <a:off x="874713" y="4958492"/>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07.09.2026</a:t>
            </a:fld>
            <a:endParaRPr lang="nb-NO" dirty="0"/>
          </a:p>
        </p:txBody>
      </p:sp>
      <p:sp>
        <p:nvSpPr>
          <p:cNvPr id="10" name="Rektangel 9"/>
          <p:cNvSpPr/>
          <p:nvPr userDrawn="1"/>
        </p:nvSpPr>
        <p:spPr>
          <a:xfrm>
            <a:off x="0" y="5853938"/>
            <a:ext cx="12192000" cy="10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extLst>
      <p:ext uri="{BB962C8B-B14F-4D97-AF65-F5344CB8AC3E}">
        <p14:creationId xmlns:p14="http://schemas.microsoft.com/office/powerpoint/2010/main" val="7898485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gul med bilde">
    <p:spTree>
      <p:nvGrpSpPr>
        <p:cNvPr id="1" name=""/>
        <p:cNvGrpSpPr/>
        <p:nvPr/>
      </p:nvGrpSpPr>
      <p:grpSpPr>
        <a:xfrm>
          <a:off x="0" y="0"/>
          <a:ext cx="0" cy="0"/>
          <a:chOff x="0" y="0"/>
          <a:chExt cx="0" cy="0"/>
        </a:xfrm>
      </p:grpSpPr>
      <p:sp>
        <p:nvSpPr>
          <p:cNvPr id="2" name="Tittel 1"/>
          <p:cNvSpPr>
            <a:spLocks noGrp="1"/>
          </p:cNvSpPr>
          <p:nvPr>
            <p:ph type="title"/>
          </p:nvPr>
        </p:nvSpPr>
        <p:spPr>
          <a:xfrm>
            <a:off x="874712" y="686859"/>
            <a:ext cx="4932000" cy="1325563"/>
          </a:xfrm>
        </p:spPr>
        <p:txBody>
          <a:bodyPr lIns="0" tIns="0" rIns="0" bIns="0" anchor="b">
            <a:normAutofit/>
          </a:bodyPr>
          <a:lstStyle>
            <a:lvl1pPr>
              <a:defRPr sz="4200" b="1">
                <a:solidFill>
                  <a:schemeClr val="tx1"/>
                </a:solidFill>
              </a:defRPr>
            </a:lvl1pPr>
          </a:lstStyle>
          <a:p>
            <a:r>
              <a:rPr lang="nb-NO"/>
              <a:t>Klikk for å redigere tittelstil</a:t>
            </a:r>
            <a:endParaRPr lang="nb-NO" dirty="0"/>
          </a:p>
        </p:txBody>
      </p:sp>
      <p:sp>
        <p:nvSpPr>
          <p:cNvPr id="17" name="Undertittel 2"/>
          <p:cNvSpPr>
            <a:spLocks noGrp="1"/>
          </p:cNvSpPr>
          <p:nvPr>
            <p:ph type="subTitle" idx="1"/>
          </p:nvPr>
        </p:nvSpPr>
        <p:spPr>
          <a:xfrm>
            <a:off x="874711" y="2430936"/>
            <a:ext cx="4932000" cy="2520000"/>
          </a:xfr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4" name="Plassholder for bilde 3"/>
          <p:cNvSpPr>
            <a:spLocks noGrp="1"/>
          </p:cNvSpPr>
          <p:nvPr>
            <p:ph type="pic" sz="quarter" idx="10"/>
          </p:nvPr>
        </p:nvSpPr>
        <p:spPr>
          <a:xfrm>
            <a:off x="6096000" y="-2"/>
            <a:ext cx="6096000" cy="5853940"/>
          </a:xfrm>
        </p:spPr>
        <p:txBody>
          <a:bodyPr/>
          <a:lstStyle/>
          <a:p>
            <a:r>
              <a:rPr lang="nb-NO"/>
              <a:t>Klikk på ikonet for å legge til et bilde</a:t>
            </a:r>
            <a:endParaRPr lang="nb-NO" dirty="0"/>
          </a:p>
        </p:txBody>
      </p:sp>
      <p:sp>
        <p:nvSpPr>
          <p:cNvPr id="10" name="Plassholder for dato 3"/>
          <p:cNvSpPr>
            <a:spLocks noGrp="1"/>
          </p:cNvSpPr>
          <p:nvPr>
            <p:ph type="dt" sz="half" idx="2"/>
          </p:nvPr>
        </p:nvSpPr>
        <p:spPr>
          <a:xfrm>
            <a:off x="874713" y="5054618"/>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07.09.2026</a:t>
            </a:fld>
            <a:endParaRPr lang="nb-NO" dirty="0"/>
          </a:p>
        </p:txBody>
      </p:sp>
      <p:sp>
        <p:nvSpPr>
          <p:cNvPr id="9" name="Rektangel 8"/>
          <p:cNvSpPr/>
          <p:nvPr userDrawn="1"/>
        </p:nvSpPr>
        <p:spPr>
          <a:xfrm>
            <a:off x="0" y="5853938"/>
            <a:ext cx="12192000" cy="10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Bild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lys med bilde">
    <p:spTree>
      <p:nvGrpSpPr>
        <p:cNvPr id="1" name=""/>
        <p:cNvGrpSpPr/>
        <p:nvPr/>
      </p:nvGrpSpPr>
      <p:grpSpPr>
        <a:xfrm>
          <a:off x="0" y="0"/>
          <a:ext cx="0" cy="0"/>
          <a:chOff x="0" y="0"/>
          <a:chExt cx="0" cy="0"/>
        </a:xfrm>
      </p:grpSpPr>
      <p:sp>
        <p:nvSpPr>
          <p:cNvPr id="2" name="Tittel 1"/>
          <p:cNvSpPr>
            <a:spLocks noGrp="1"/>
          </p:cNvSpPr>
          <p:nvPr>
            <p:ph type="title"/>
          </p:nvPr>
        </p:nvSpPr>
        <p:spPr>
          <a:xfrm>
            <a:off x="874712" y="686859"/>
            <a:ext cx="4932000" cy="1325563"/>
          </a:xfrm>
        </p:spPr>
        <p:txBody>
          <a:bodyPr lIns="0" tIns="0" rIns="0" bIns="0" anchor="b">
            <a:normAutofit/>
          </a:bodyPr>
          <a:lstStyle>
            <a:lvl1pPr>
              <a:defRPr sz="4200" b="1">
                <a:solidFill>
                  <a:schemeClr val="tx2"/>
                </a:solidFill>
              </a:defRPr>
            </a:lvl1pPr>
          </a:lstStyle>
          <a:p>
            <a:r>
              <a:rPr lang="nb-NO"/>
              <a:t>Klikk for å redigere tittelstil</a:t>
            </a:r>
            <a:endParaRPr lang="nb-NO" dirty="0"/>
          </a:p>
        </p:txBody>
      </p:sp>
      <p:sp>
        <p:nvSpPr>
          <p:cNvPr id="17" name="Undertittel 2"/>
          <p:cNvSpPr>
            <a:spLocks noGrp="1"/>
          </p:cNvSpPr>
          <p:nvPr>
            <p:ph type="subTitle" idx="1"/>
          </p:nvPr>
        </p:nvSpPr>
        <p:spPr>
          <a:xfrm>
            <a:off x="874711" y="2430936"/>
            <a:ext cx="4932000" cy="2520000"/>
          </a:xfr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
        <p:nvSpPr>
          <p:cNvPr id="4" name="Plassholder for bilde 3"/>
          <p:cNvSpPr>
            <a:spLocks noGrp="1"/>
          </p:cNvSpPr>
          <p:nvPr>
            <p:ph type="pic" sz="quarter" idx="10"/>
          </p:nvPr>
        </p:nvSpPr>
        <p:spPr>
          <a:xfrm>
            <a:off x="6096000" y="-2"/>
            <a:ext cx="6096000" cy="5853940"/>
          </a:xfrm>
        </p:spPr>
        <p:txBody>
          <a:bodyPr/>
          <a:lstStyle/>
          <a:p>
            <a:r>
              <a:rPr lang="nb-NO"/>
              <a:t>Klikk på ikonet for å legge til et bilde</a:t>
            </a:r>
            <a:endParaRPr lang="nb-NO" dirty="0"/>
          </a:p>
        </p:txBody>
      </p:sp>
      <p:sp>
        <p:nvSpPr>
          <p:cNvPr id="10" name="Plassholder for dato 3"/>
          <p:cNvSpPr>
            <a:spLocks noGrp="1"/>
          </p:cNvSpPr>
          <p:nvPr>
            <p:ph type="dt" sz="half" idx="2"/>
          </p:nvPr>
        </p:nvSpPr>
        <p:spPr>
          <a:xfrm>
            <a:off x="874713" y="5054618"/>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07.09.2026</a:t>
            </a:fld>
            <a:endParaRPr lang="nb-NO" dirty="0"/>
          </a:p>
        </p:txBody>
      </p:sp>
      <p:sp>
        <p:nvSpPr>
          <p:cNvPr id="9" name="Rektangel 8"/>
          <p:cNvSpPr/>
          <p:nvPr userDrawn="1"/>
        </p:nvSpPr>
        <p:spPr>
          <a:xfrm>
            <a:off x="0" y="5853938"/>
            <a:ext cx="12192000" cy="10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Bild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874714" y="365125"/>
            <a:ext cx="10443600" cy="1080000"/>
          </a:xfrm>
        </p:spPr>
        <p:txBody>
          <a:bodyPr/>
          <a:lstStyle/>
          <a:p>
            <a:r>
              <a:rPr lang="nb-NO"/>
              <a:t>Klikk for å redigere tittelstil</a:t>
            </a:r>
            <a:endParaRPr lang="nb-NO" dirty="0"/>
          </a:p>
        </p:txBody>
      </p:sp>
      <p:sp>
        <p:nvSpPr>
          <p:cNvPr id="3" name="Plassholder for innhold 2"/>
          <p:cNvSpPr>
            <a:spLocks noGrp="1"/>
          </p:cNvSpPr>
          <p:nvPr>
            <p:ph idx="1"/>
          </p:nvPr>
        </p:nvSpPr>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Rektangel 6"/>
          <p:cNvSpPr/>
          <p:nvPr userDrawn="1"/>
        </p:nvSpPr>
        <p:spPr>
          <a:xfrm>
            <a:off x="0" y="5853938"/>
            <a:ext cx="12192000" cy="10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Bild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extLst>
      <p:ext uri="{BB962C8B-B14F-4D97-AF65-F5344CB8AC3E}">
        <p14:creationId xmlns:p14="http://schemas.microsoft.com/office/powerpoint/2010/main" val="69687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tel og innhold, 2 spalter">
    <p:spTree>
      <p:nvGrpSpPr>
        <p:cNvPr id="1" name=""/>
        <p:cNvGrpSpPr/>
        <p:nvPr/>
      </p:nvGrpSpPr>
      <p:grpSpPr>
        <a:xfrm>
          <a:off x="0" y="0"/>
          <a:ext cx="0" cy="0"/>
          <a:chOff x="0" y="0"/>
          <a:chExt cx="0" cy="0"/>
        </a:xfrm>
      </p:grpSpPr>
      <p:sp>
        <p:nvSpPr>
          <p:cNvPr id="2" name="Tittel 1"/>
          <p:cNvSpPr>
            <a:spLocks noGrp="1"/>
          </p:cNvSpPr>
          <p:nvPr>
            <p:ph type="title"/>
          </p:nvPr>
        </p:nvSpPr>
        <p:spPr>
          <a:xfrm>
            <a:off x="874714" y="365125"/>
            <a:ext cx="10443600" cy="1080000"/>
          </a:xfrm>
        </p:spPr>
        <p:txBody>
          <a:bodyPr/>
          <a:lstStyle/>
          <a:p>
            <a:r>
              <a:rPr lang="nb-NO"/>
              <a:t>Klikk for å redigere tittelstil</a:t>
            </a:r>
          </a:p>
        </p:txBody>
      </p:sp>
      <p:sp>
        <p:nvSpPr>
          <p:cNvPr id="3" name="Plassholder for innhold 2"/>
          <p:cNvSpPr>
            <a:spLocks noGrp="1"/>
          </p:cNvSpPr>
          <p:nvPr>
            <p:ph idx="1"/>
          </p:nvPr>
        </p:nvSpPr>
        <p:spPr>
          <a:xfrm>
            <a:off x="874714" y="1825625"/>
            <a:ext cx="4932000" cy="3683354"/>
          </a:xfrm>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Rektangel 6"/>
          <p:cNvSpPr/>
          <p:nvPr userDrawn="1"/>
        </p:nvSpPr>
        <p:spPr>
          <a:xfrm>
            <a:off x="0" y="5853938"/>
            <a:ext cx="12192000" cy="10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Plassholder for innhold 2"/>
          <p:cNvSpPr>
            <a:spLocks noGrp="1"/>
          </p:cNvSpPr>
          <p:nvPr>
            <p:ph idx="10"/>
          </p:nvPr>
        </p:nvSpPr>
        <p:spPr>
          <a:xfrm>
            <a:off x="6385288" y="1825625"/>
            <a:ext cx="4932000" cy="3683354"/>
          </a:xfrm>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1" name="Bild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innhold og bilde">
    <p:spTree>
      <p:nvGrpSpPr>
        <p:cNvPr id="1" name=""/>
        <p:cNvGrpSpPr/>
        <p:nvPr/>
      </p:nvGrpSpPr>
      <p:grpSpPr>
        <a:xfrm>
          <a:off x="0" y="0"/>
          <a:ext cx="0" cy="0"/>
          <a:chOff x="0" y="0"/>
          <a:chExt cx="0" cy="0"/>
        </a:xfrm>
      </p:grpSpPr>
      <p:sp>
        <p:nvSpPr>
          <p:cNvPr id="2" name="Tittel 1"/>
          <p:cNvSpPr>
            <a:spLocks noGrp="1"/>
          </p:cNvSpPr>
          <p:nvPr>
            <p:ph type="title"/>
          </p:nvPr>
        </p:nvSpPr>
        <p:spPr>
          <a:xfrm>
            <a:off x="874714" y="365125"/>
            <a:ext cx="4932000" cy="1080000"/>
          </a:xfrm>
        </p:spPr>
        <p:txBody>
          <a:bodyPr/>
          <a:lstStyle/>
          <a:p>
            <a:r>
              <a:rPr lang="nb-NO"/>
              <a:t>Klikk for å redigere tittelstil</a:t>
            </a:r>
            <a:endParaRPr lang="nb-NO" dirty="0"/>
          </a:p>
        </p:txBody>
      </p:sp>
      <p:sp>
        <p:nvSpPr>
          <p:cNvPr id="3" name="Plassholder for innhold 2"/>
          <p:cNvSpPr>
            <a:spLocks noGrp="1"/>
          </p:cNvSpPr>
          <p:nvPr>
            <p:ph idx="1"/>
          </p:nvPr>
        </p:nvSpPr>
        <p:spPr>
          <a:xfrm>
            <a:off x="874714" y="1825625"/>
            <a:ext cx="4932000" cy="3683354"/>
          </a:xfrm>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7" name="Rektangel 6"/>
          <p:cNvSpPr/>
          <p:nvPr userDrawn="1"/>
        </p:nvSpPr>
        <p:spPr>
          <a:xfrm>
            <a:off x="0" y="5853938"/>
            <a:ext cx="12192000" cy="10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lassholder for bilde 4"/>
          <p:cNvSpPr>
            <a:spLocks noGrp="1"/>
          </p:cNvSpPr>
          <p:nvPr>
            <p:ph type="pic" sz="quarter" idx="10"/>
          </p:nvPr>
        </p:nvSpPr>
        <p:spPr>
          <a:xfrm>
            <a:off x="6096000" y="0"/>
            <a:ext cx="6096000" cy="5853938"/>
          </a:xfrm>
          <a:noFill/>
        </p:spPr>
        <p:txBody>
          <a:bodyPr/>
          <a:lstStyle/>
          <a:p>
            <a:r>
              <a:rPr lang="nb-NO"/>
              <a:t>Klikk på ikonet for å legge til et bilde</a:t>
            </a:r>
          </a:p>
        </p:txBody>
      </p:sp>
      <p:pic>
        <p:nvPicPr>
          <p:cNvPr id="10" name="Bild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maside">
    <p:spTree>
      <p:nvGrpSpPr>
        <p:cNvPr id="1" name=""/>
        <p:cNvGrpSpPr/>
        <p:nvPr/>
      </p:nvGrpSpPr>
      <p:grpSpPr>
        <a:xfrm>
          <a:off x="0" y="0"/>
          <a:ext cx="0" cy="0"/>
          <a:chOff x="0" y="0"/>
          <a:chExt cx="0" cy="0"/>
        </a:xfrm>
      </p:grpSpPr>
      <p:sp>
        <p:nvSpPr>
          <p:cNvPr id="3" name="Plassholder for bilde 2"/>
          <p:cNvSpPr>
            <a:spLocks noGrp="1"/>
          </p:cNvSpPr>
          <p:nvPr>
            <p:ph type="pic" idx="1"/>
          </p:nvPr>
        </p:nvSpPr>
        <p:spPr>
          <a:xfrm>
            <a:off x="6096000" y="0"/>
            <a:ext cx="6096000" cy="58539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9" name="Rektangel 8"/>
          <p:cNvSpPr/>
          <p:nvPr userDrawn="1"/>
        </p:nvSpPr>
        <p:spPr>
          <a:xfrm>
            <a:off x="0" y="5853938"/>
            <a:ext cx="12192000" cy="10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
        <p:nvSpPr>
          <p:cNvPr id="13" name="Tittel 1"/>
          <p:cNvSpPr>
            <a:spLocks noGrp="1"/>
          </p:cNvSpPr>
          <p:nvPr>
            <p:ph type="title"/>
          </p:nvPr>
        </p:nvSpPr>
        <p:spPr>
          <a:xfrm>
            <a:off x="874712" y="686859"/>
            <a:ext cx="4932000" cy="1325563"/>
          </a:xfrm>
        </p:spPr>
        <p:txBody>
          <a:bodyPr lIns="0" tIns="0" rIns="0" bIns="0" anchor="b">
            <a:normAutofit/>
          </a:bodyPr>
          <a:lstStyle>
            <a:lvl1pPr>
              <a:defRPr sz="4200" b="1">
                <a:solidFill>
                  <a:schemeClr val="tx2"/>
                </a:solidFill>
              </a:defRPr>
            </a:lvl1pPr>
          </a:lstStyle>
          <a:p>
            <a:r>
              <a:rPr lang="nb-NO"/>
              <a:t>Klikk for å redigere tittelstil</a:t>
            </a:r>
            <a:endParaRPr lang="nb-NO" dirty="0"/>
          </a:p>
        </p:txBody>
      </p:sp>
      <p:sp>
        <p:nvSpPr>
          <p:cNvPr id="15" name="Undertittel 2"/>
          <p:cNvSpPr>
            <a:spLocks noGrp="1"/>
          </p:cNvSpPr>
          <p:nvPr>
            <p:ph type="subTitle" idx="10"/>
          </p:nvPr>
        </p:nvSpPr>
        <p:spPr>
          <a:xfrm>
            <a:off x="874711" y="2430935"/>
            <a:ext cx="4932000" cy="2911085"/>
          </a:xfr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spTree>
    <p:extLst>
      <p:ext uri="{BB962C8B-B14F-4D97-AF65-F5344CB8AC3E}">
        <p14:creationId xmlns:p14="http://schemas.microsoft.com/office/powerpoint/2010/main" val="51914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ilde helside">
    <p:spTree>
      <p:nvGrpSpPr>
        <p:cNvPr id="1" name=""/>
        <p:cNvGrpSpPr/>
        <p:nvPr/>
      </p:nvGrpSpPr>
      <p:grpSpPr>
        <a:xfrm>
          <a:off x="0" y="0"/>
          <a:ext cx="0" cy="0"/>
          <a:chOff x="0" y="0"/>
          <a:chExt cx="0" cy="0"/>
        </a:xfrm>
      </p:grpSpPr>
      <p:sp>
        <p:nvSpPr>
          <p:cNvPr id="3" name="Plassholder for bilde 2"/>
          <p:cNvSpPr>
            <a:spLocks noGrp="1"/>
          </p:cNvSpPr>
          <p:nvPr>
            <p:ph type="pic" sz="quarter" idx="10"/>
          </p:nvPr>
        </p:nvSpPr>
        <p:spPr>
          <a:xfrm>
            <a:off x="0" y="0"/>
            <a:ext cx="12192000" cy="6858000"/>
          </a:xfrm>
        </p:spPr>
        <p:txBody>
          <a:bodyPr/>
          <a:lstStyle/>
          <a:p>
            <a:r>
              <a:rPr lang="nb-NO"/>
              <a:t>Klikk på ikonet for å legge til et bilde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lagord lys oransje">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77739" y="3204000"/>
            <a:ext cx="4836522" cy="450000"/>
          </a:xfrm>
          <a:prstGeom prst="rect">
            <a:avLst/>
          </a:prstGeom>
        </p:spPr>
      </p:pic>
    </p:spTree>
    <p:extLst>
      <p:ext uri="{BB962C8B-B14F-4D97-AF65-F5344CB8AC3E}">
        <p14:creationId xmlns:p14="http://schemas.microsoft.com/office/powerpoint/2010/main" val="185275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lagord sterk oransje">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77739" y="3204000"/>
            <a:ext cx="4836522" cy="450000"/>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lagord hvit">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6526" y="3209625"/>
            <a:ext cx="4878947" cy="45000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76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orside Oransje med logo">
    <p:bg>
      <p:bgPr>
        <a:solidFill>
          <a:srgbClr val="FFE5C3"/>
        </a:solidFill>
        <a:effectLst/>
      </p:bgPr>
    </p:bg>
    <p:spTree>
      <p:nvGrpSpPr>
        <p:cNvPr id="1" name=""/>
        <p:cNvGrpSpPr/>
        <p:nvPr/>
      </p:nvGrpSpPr>
      <p:grpSpPr>
        <a:xfrm>
          <a:off x="0" y="0"/>
          <a:ext cx="0" cy="0"/>
          <a:chOff x="0" y="0"/>
          <a:chExt cx="0" cy="0"/>
        </a:xfrm>
      </p:grpSpPr>
      <p:pic>
        <p:nvPicPr>
          <p:cNvPr id="15" name="Picture 14" descr="A yellow and orange knot&#10;&#10;AI-generated content may be incorrect.">
            <a:extLst>
              <a:ext uri="{FF2B5EF4-FFF2-40B4-BE49-F238E27FC236}">
                <a16:creationId xmlns:a16="http://schemas.microsoft.com/office/drawing/2014/main" id="{603AD0CE-0223-7074-D052-34BC8CB1A075}"/>
              </a:ext>
            </a:extLst>
          </p:cNvPr>
          <p:cNvPicPr>
            <a:picLocks noChangeAspect="1"/>
          </p:cNvPicPr>
          <p:nvPr userDrawn="1"/>
        </p:nvPicPr>
        <p:blipFill>
          <a:blip r:embed="rId2"/>
          <a:srcRect r="34478" b="24964"/>
          <a:stretch>
            <a:fillRect/>
          </a:stretch>
        </p:blipFill>
        <p:spPr>
          <a:xfrm>
            <a:off x="7698474" y="1712054"/>
            <a:ext cx="4493526" cy="5145946"/>
          </a:xfrm>
          <a:prstGeom prst="rect">
            <a:avLst/>
          </a:prstGeom>
        </p:spPr>
      </p:pic>
      <p:sp>
        <p:nvSpPr>
          <p:cNvPr id="2" name="Tittel 1"/>
          <p:cNvSpPr>
            <a:spLocks noGrp="1"/>
          </p:cNvSpPr>
          <p:nvPr>
            <p:ph type="title" hasCustomPrompt="1"/>
          </p:nvPr>
        </p:nvSpPr>
        <p:spPr>
          <a:xfrm>
            <a:off x="360000" y="360001"/>
            <a:ext cx="8643955" cy="1087178"/>
          </a:xfrm>
        </p:spPr>
        <p:txBody>
          <a:bodyPr lIns="0" tIns="0" rIns="0" bIns="0" anchor="b">
            <a:normAutofit/>
          </a:bodyPr>
          <a:lstStyle>
            <a:lvl1pPr>
              <a:defRPr sz="4200" b="0">
                <a:solidFill>
                  <a:schemeClr val="tx1"/>
                </a:solidFill>
              </a:defRPr>
            </a:lvl1pPr>
          </a:lstStyle>
          <a:p>
            <a:r>
              <a:rPr lang="nb-NO" dirty="0"/>
              <a:t>Trykk for å legge inn tittel</a:t>
            </a:r>
          </a:p>
        </p:txBody>
      </p:sp>
      <p:sp>
        <p:nvSpPr>
          <p:cNvPr id="17" name="Undertittel 2"/>
          <p:cNvSpPr>
            <a:spLocks noGrp="1"/>
          </p:cNvSpPr>
          <p:nvPr>
            <p:ph type="subTitle" idx="1" hasCustomPrompt="1"/>
          </p:nvPr>
        </p:nvSpPr>
        <p:spPr>
          <a:xfrm>
            <a:off x="360000" y="1800000"/>
            <a:ext cx="7196399" cy="3420000"/>
          </a:xfrm>
        </p:spPr>
        <p:txBody>
          <a:bodyPr lIns="0" tIns="0" rIns="0" bIns="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Trykk</a:t>
            </a:r>
            <a:r>
              <a:rPr lang="en-GB" dirty="0"/>
              <a:t> for </a:t>
            </a:r>
            <a:r>
              <a:rPr lang="en-GB" dirty="0" err="1"/>
              <a:t>å</a:t>
            </a:r>
            <a:r>
              <a:rPr lang="en-GB" dirty="0"/>
              <a:t> </a:t>
            </a:r>
            <a:r>
              <a:rPr lang="en-GB" dirty="0" err="1"/>
              <a:t>legge</a:t>
            </a:r>
            <a:r>
              <a:rPr lang="en-GB" dirty="0"/>
              <a:t> inn </a:t>
            </a:r>
            <a:r>
              <a:rPr lang="en-GB" dirty="0" err="1"/>
              <a:t>undertekst</a:t>
            </a:r>
            <a:endParaRPr lang="nb-NO" dirty="0"/>
          </a:p>
        </p:txBody>
      </p:sp>
      <p:sp>
        <p:nvSpPr>
          <p:cNvPr id="19" name="Plassholder for dato 3"/>
          <p:cNvSpPr>
            <a:spLocks noGrp="1"/>
          </p:cNvSpPr>
          <p:nvPr>
            <p:ph type="dt" sz="half" idx="2"/>
          </p:nvPr>
        </p:nvSpPr>
        <p:spPr>
          <a:xfrm>
            <a:off x="360000" y="5400000"/>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07.09.2026</a:t>
            </a:fld>
            <a:endParaRPr lang="nb-NO" dirty="0"/>
          </a:p>
        </p:txBody>
      </p:sp>
      <p:sp>
        <p:nvSpPr>
          <p:cNvPr id="10" name="Rektangel 9"/>
          <p:cNvSpPr/>
          <p:nvPr userDrawn="1"/>
        </p:nvSpPr>
        <p:spPr>
          <a:xfrm>
            <a:off x="0" y="6030001"/>
            <a:ext cx="12193200" cy="82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0000" y="6192000"/>
            <a:ext cx="278130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60000" y="6354000"/>
            <a:ext cx="2520000" cy="232427"/>
          </a:xfrm>
          <a:prstGeom prst="rect">
            <a:avLst/>
          </a:prstGeom>
        </p:spPr>
      </p:pic>
    </p:spTree>
    <p:extLst>
      <p:ext uri="{BB962C8B-B14F-4D97-AF65-F5344CB8AC3E}">
        <p14:creationId xmlns:p14="http://schemas.microsoft.com/office/powerpoint/2010/main" val="23635522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rside gul med grafikk">
    <p:spTree>
      <p:nvGrpSpPr>
        <p:cNvPr id="1" name=""/>
        <p:cNvGrpSpPr/>
        <p:nvPr/>
      </p:nvGrpSpPr>
      <p:grpSpPr>
        <a:xfrm>
          <a:off x="0" y="0"/>
          <a:ext cx="0" cy="0"/>
          <a:chOff x="0" y="0"/>
          <a:chExt cx="0" cy="0"/>
        </a:xfrm>
      </p:grpSpPr>
      <p:pic>
        <p:nvPicPr>
          <p:cNvPr id="18" name="Bild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tel 1"/>
          <p:cNvSpPr>
            <a:spLocks noGrp="1"/>
          </p:cNvSpPr>
          <p:nvPr>
            <p:ph type="title"/>
          </p:nvPr>
        </p:nvSpPr>
        <p:spPr>
          <a:xfrm>
            <a:off x="874713" y="686859"/>
            <a:ext cx="7376402" cy="1325563"/>
          </a:xfrm>
        </p:spPr>
        <p:txBody>
          <a:bodyPr lIns="0" tIns="0" rIns="0" bIns="0" anchor="b">
            <a:normAutofit/>
          </a:bodyPr>
          <a:lstStyle>
            <a:lvl1pPr>
              <a:defRPr sz="4200" b="1">
                <a:solidFill>
                  <a:schemeClr val="tx1"/>
                </a:solidFill>
              </a:defRPr>
            </a:lvl1pPr>
          </a:lstStyle>
          <a:p>
            <a:r>
              <a:rPr lang="nb-NO"/>
              <a:t>Klikk for å redigere tittelstil</a:t>
            </a:r>
          </a:p>
        </p:txBody>
      </p:sp>
      <p:sp>
        <p:nvSpPr>
          <p:cNvPr id="17" name="Undertittel 2"/>
          <p:cNvSpPr>
            <a:spLocks noGrp="1"/>
          </p:cNvSpPr>
          <p:nvPr>
            <p:ph type="subTitle" idx="1"/>
          </p:nvPr>
        </p:nvSpPr>
        <p:spPr>
          <a:xfrm>
            <a:off x="874713" y="2430936"/>
            <a:ext cx="5221287" cy="2517582"/>
          </a:xfr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19" name="Plassholder for dato 3"/>
          <p:cNvSpPr>
            <a:spLocks noGrp="1"/>
          </p:cNvSpPr>
          <p:nvPr>
            <p:ph type="dt" sz="half" idx="2"/>
          </p:nvPr>
        </p:nvSpPr>
        <p:spPr>
          <a:xfrm>
            <a:off x="874713" y="4958492"/>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07.09.2026</a:t>
            </a:fld>
            <a:endParaRPr lang="nb-NO"/>
          </a:p>
        </p:txBody>
      </p:sp>
      <p:sp>
        <p:nvSpPr>
          <p:cNvPr id="10" name="Rektangel 9"/>
          <p:cNvSpPr/>
          <p:nvPr userDrawn="1"/>
        </p:nvSpPr>
        <p:spPr>
          <a:xfrm>
            <a:off x="0" y="5853938"/>
            <a:ext cx="12192000" cy="10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extLst>
      <p:ext uri="{BB962C8B-B14F-4D97-AF65-F5344CB8AC3E}">
        <p14:creationId xmlns:p14="http://schemas.microsoft.com/office/powerpoint/2010/main" val="16933588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rside gul med bilde">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74712" y="686859"/>
            <a:ext cx="4932000" cy="1325563"/>
          </a:xfrm>
        </p:spPr>
        <p:txBody>
          <a:bodyPr lIns="0" tIns="0" rIns="0" bIns="0" anchor="b">
            <a:normAutofit/>
          </a:bodyPr>
          <a:lstStyle>
            <a:lvl1pPr>
              <a:defRPr sz="4200" b="1">
                <a:solidFill>
                  <a:schemeClr val="tx1"/>
                </a:solidFill>
              </a:defRPr>
            </a:lvl1pPr>
          </a:lstStyle>
          <a:p>
            <a:r>
              <a:rPr lang="nb-NO"/>
              <a:t>Klikk for å redigere tittelstil</a:t>
            </a:r>
          </a:p>
        </p:txBody>
      </p:sp>
      <p:sp>
        <p:nvSpPr>
          <p:cNvPr id="17" name="Undertittel 2"/>
          <p:cNvSpPr>
            <a:spLocks noGrp="1"/>
          </p:cNvSpPr>
          <p:nvPr>
            <p:ph type="subTitle" idx="1"/>
          </p:nvPr>
        </p:nvSpPr>
        <p:spPr>
          <a:xfrm>
            <a:off x="874711" y="2430936"/>
            <a:ext cx="4932000" cy="2520000"/>
          </a:xfr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bilde 3"/>
          <p:cNvSpPr>
            <a:spLocks noGrp="1"/>
          </p:cNvSpPr>
          <p:nvPr>
            <p:ph type="pic" sz="quarter" idx="10"/>
          </p:nvPr>
        </p:nvSpPr>
        <p:spPr>
          <a:xfrm>
            <a:off x="6096000" y="-2"/>
            <a:ext cx="6096000" cy="5853940"/>
          </a:xfrm>
        </p:spPr>
        <p:txBody>
          <a:bodyPr/>
          <a:lstStyle/>
          <a:p>
            <a:r>
              <a:rPr lang="nb-NO"/>
              <a:t>Klikk på ikonet for å legge til et bilde</a:t>
            </a:r>
          </a:p>
        </p:txBody>
      </p:sp>
      <p:sp>
        <p:nvSpPr>
          <p:cNvPr id="10" name="Plassholder for dato 3"/>
          <p:cNvSpPr>
            <a:spLocks noGrp="1"/>
          </p:cNvSpPr>
          <p:nvPr>
            <p:ph type="dt" sz="half" idx="2"/>
          </p:nvPr>
        </p:nvSpPr>
        <p:spPr>
          <a:xfrm>
            <a:off x="874713" y="5054618"/>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07.09.2026</a:t>
            </a:fld>
            <a:endParaRPr lang="nb-NO"/>
          </a:p>
        </p:txBody>
      </p:sp>
      <p:sp>
        <p:nvSpPr>
          <p:cNvPr id="9" name="Rektangel 8"/>
          <p:cNvSpPr/>
          <p:nvPr userDrawn="1"/>
        </p:nvSpPr>
        <p:spPr>
          <a:xfrm>
            <a:off x="0" y="5853938"/>
            <a:ext cx="12192000" cy="10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Bild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extLst>
      <p:ext uri="{BB962C8B-B14F-4D97-AF65-F5344CB8AC3E}">
        <p14:creationId xmlns:p14="http://schemas.microsoft.com/office/powerpoint/2010/main" val="42029427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side lys med bilde">
    <p:bg>
      <p:bgPr>
        <a:solidFill>
          <a:schemeClr val="bg2"/>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874712" y="686859"/>
            <a:ext cx="4932000" cy="1325563"/>
          </a:xfrm>
        </p:spPr>
        <p:txBody>
          <a:bodyPr lIns="0" tIns="0" rIns="0" bIns="0" anchor="b">
            <a:normAutofit/>
          </a:bodyPr>
          <a:lstStyle>
            <a:lvl1pPr>
              <a:defRPr sz="4200" b="1">
                <a:solidFill>
                  <a:schemeClr val="tx2"/>
                </a:solidFill>
              </a:defRPr>
            </a:lvl1pPr>
          </a:lstStyle>
          <a:p>
            <a:r>
              <a:rPr lang="nb-NO"/>
              <a:t>Klikk for å redigere tittelstil</a:t>
            </a:r>
          </a:p>
        </p:txBody>
      </p:sp>
      <p:sp>
        <p:nvSpPr>
          <p:cNvPr id="17" name="Undertittel 2"/>
          <p:cNvSpPr>
            <a:spLocks noGrp="1"/>
          </p:cNvSpPr>
          <p:nvPr>
            <p:ph type="subTitle" idx="1"/>
          </p:nvPr>
        </p:nvSpPr>
        <p:spPr>
          <a:xfrm>
            <a:off x="874711" y="2430936"/>
            <a:ext cx="4932000" cy="2520000"/>
          </a:xfr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bilde 3"/>
          <p:cNvSpPr>
            <a:spLocks noGrp="1"/>
          </p:cNvSpPr>
          <p:nvPr>
            <p:ph type="pic" sz="quarter" idx="10"/>
          </p:nvPr>
        </p:nvSpPr>
        <p:spPr>
          <a:xfrm>
            <a:off x="6096000" y="-2"/>
            <a:ext cx="6096000" cy="5853940"/>
          </a:xfrm>
        </p:spPr>
        <p:txBody>
          <a:bodyPr/>
          <a:lstStyle/>
          <a:p>
            <a:r>
              <a:rPr lang="nb-NO"/>
              <a:t>Klikk på ikonet for å legge til et bilde</a:t>
            </a:r>
          </a:p>
        </p:txBody>
      </p:sp>
      <p:sp>
        <p:nvSpPr>
          <p:cNvPr id="10" name="Plassholder for dato 3"/>
          <p:cNvSpPr>
            <a:spLocks noGrp="1"/>
          </p:cNvSpPr>
          <p:nvPr>
            <p:ph type="dt" sz="half" idx="2"/>
          </p:nvPr>
        </p:nvSpPr>
        <p:spPr>
          <a:xfrm>
            <a:off x="874713" y="5054618"/>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07.09.2026</a:t>
            </a:fld>
            <a:endParaRPr lang="nb-NO"/>
          </a:p>
        </p:txBody>
      </p:sp>
      <p:sp>
        <p:nvSpPr>
          <p:cNvPr id="9" name="Rektangel 8"/>
          <p:cNvSpPr/>
          <p:nvPr userDrawn="1"/>
        </p:nvSpPr>
        <p:spPr>
          <a:xfrm>
            <a:off x="0" y="5853938"/>
            <a:ext cx="12192000" cy="10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Bild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extLst>
      <p:ext uri="{BB962C8B-B14F-4D97-AF65-F5344CB8AC3E}">
        <p14:creationId xmlns:p14="http://schemas.microsoft.com/office/powerpoint/2010/main" val="117937405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874714" y="365125"/>
            <a:ext cx="10443600" cy="1080000"/>
          </a:xfrm>
        </p:spPr>
        <p:txBody>
          <a:bodyPr/>
          <a:lstStyle/>
          <a:p>
            <a:r>
              <a:rPr lang="nb-NO"/>
              <a:t>Klikk for å redigere tittelstil</a:t>
            </a:r>
          </a:p>
        </p:txBody>
      </p:sp>
      <p:sp>
        <p:nvSpPr>
          <p:cNvPr id="3" name="Plassholder for innhold 2"/>
          <p:cNvSpPr>
            <a:spLocks noGrp="1"/>
          </p:cNvSpPr>
          <p:nvPr>
            <p:ph idx="1"/>
          </p:nvPr>
        </p:nvSpPr>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ktangel 6"/>
          <p:cNvSpPr/>
          <p:nvPr userDrawn="1"/>
        </p:nvSpPr>
        <p:spPr>
          <a:xfrm>
            <a:off x="0" y="5853938"/>
            <a:ext cx="12192000" cy="10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Bild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extLst>
      <p:ext uri="{BB962C8B-B14F-4D97-AF65-F5344CB8AC3E}">
        <p14:creationId xmlns:p14="http://schemas.microsoft.com/office/powerpoint/2010/main" val="12525606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tel og innhold, 2 spalter">
    <p:spTree>
      <p:nvGrpSpPr>
        <p:cNvPr id="1" name=""/>
        <p:cNvGrpSpPr/>
        <p:nvPr/>
      </p:nvGrpSpPr>
      <p:grpSpPr>
        <a:xfrm>
          <a:off x="0" y="0"/>
          <a:ext cx="0" cy="0"/>
          <a:chOff x="0" y="0"/>
          <a:chExt cx="0" cy="0"/>
        </a:xfrm>
      </p:grpSpPr>
      <p:sp>
        <p:nvSpPr>
          <p:cNvPr id="2" name="Tittel 1"/>
          <p:cNvSpPr>
            <a:spLocks noGrp="1"/>
          </p:cNvSpPr>
          <p:nvPr>
            <p:ph type="title"/>
          </p:nvPr>
        </p:nvSpPr>
        <p:spPr>
          <a:xfrm>
            <a:off x="874714" y="365125"/>
            <a:ext cx="10443600" cy="1080000"/>
          </a:xfrm>
        </p:spPr>
        <p:txBody>
          <a:bodyPr/>
          <a:lstStyle/>
          <a:p>
            <a:r>
              <a:rPr lang="nb-NO"/>
              <a:t>Klikk for å redigere tittelstil</a:t>
            </a:r>
          </a:p>
        </p:txBody>
      </p:sp>
      <p:sp>
        <p:nvSpPr>
          <p:cNvPr id="3" name="Plassholder for innhold 2"/>
          <p:cNvSpPr>
            <a:spLocks noGrp="1"/>
          </p:cNvSpPr>
          <p:nvPr>
            <p:ph idx="1"/>
          </p:nvPr>
        </p:nvSpPr>
        <p:spPr>
          <a:xfrm>
            <a:off x="874714" y="1825625"/>
            <a:ext cx="4932000" cy="3683354"/>
          </a:xfrm>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ktangel 6"/>
          <p:cNvSpPr/>
          <p:nvPr userDrawn="1"/>
        </p:nvSpPr>
        <p:spPr>
          <a:xfrm>
            <a:off x="0" y="5853938"/>
            <a:ext cx="12192000" cy="10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Plassholder for innhold 2"/>
          <p:cNvSpPr>
            <a:spLocks noGrp="1"/>
          </p:cNvSpPr>
          <p:nvPr>
            <p:ph idx="10"/>
          </p:nvPr>
        </p:nvSpPr>
        <p:spPr>
          <a:xfrm>
            <a:off x="6385288" y="1825625"/>
            <a:ext cx="4932000" cy="3683354"/>
          </a:xfrm>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1" name="Bild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extLst>
      <p:ext uri="{BB962C8B-B14F-4D97-AF65-F5344CB8AC3E}">
        <p14:creationId xmlns:p14="http://schemas.microsoft.com/office/powerpoint/2010/main" val="18001747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2" name="Tittel 1"/>
          <p:cNvSpPr>
            <a:spLocks noGrp="1"/>
          </p:cNvSpPr>
          <p:nvPr>
            <p:ph type="title"/>
          </p:nvPr>
        </p:nvSpPr>
        <p:spPr>
          <a:xfrm>
            <a:off x="874714" y="365125"/>
            <a:ext cx="4932000" cy="1080000"/>
          </a:xfrm>
        </p:spPr>
        <p:txBody>
          <a:bodyPr/>
          <a:lstStyle/>
          <a:p>
            <a:r>
              <a:rPr lang="nb-NO"/>
              <a:t>Klikk for å redigere tittelstil</a:t>
            </a:r>
          </a:p>
        </p:txBody>
      </p:sp>
      <p:sp>
        <p:nvSpPr>
          <p:cNvPr id="3" name="Plassholder for innhold 2"/>
          <p:cNvSpPr>
            <a:spLocks noGrp="1"/>
          </p:cNvSpPr>
          <p:nvPr>
            <p:ph idx="1"/>
          </p:nvPr>
        </p:nvSpPr>
        <p:spPr>
          <a:xfrm>
            <a:off x="874714" y="1825625"/>
            <a:ext cx="4932000" cy="3683354"/>
          </a:xfrm>
        </p:spPr>
        <p:txBody>
          <a:bodyPr>
            <a:normAutofit/>
          </a:bodyPr>
          <a:lstStyle>
            <a:lvl1pPr>
              <a:buClr>
                <a:schemeClr val="tx2"/>
              </a:buClr>
              <a:defRPr sz="2400"/>
            </a:lvl1pPr>
            <a:lvl2pPr>
              <a:buClr>
                <a:schemeClr val="tx2"/>
              </a:buClr>
              <a:defRPr sz="2400"/>
            </a:lvl2pPr>
            <a:lvl3pPr>
              <a:buClr>
                <a:schemeClr val="tx2"/>
              </a:buClr>
              <a:defRPr sz="2400"/>
            </a:lvl3pPr>
            <a:lvl4pPr>
              <a:buClr>
                <a:schemeClr val="tx2"/>
              </a:buClr>
              <a:defRPr sz="2400"/>
            </a:lvl4pPr>
            <a:lvl5pPr>
              <a:buClr>
                <a:schemeClr val="tx2"/>
              </a:buClr>
              <a:defRPr sz="2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ktangel 6"/>
          <p:cNvSpPr/>
          <p:nvPr userDrawn="1"/>
        </p:nvSpPr>
        <p:spPr>
          <a:xfrm>
            <a:off x="0" y="5853938"/>
            <a:ext cx="12192000" cy="100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lassholder for bilde 4"/>
          <p:cNvSpPr>
            <a:spLocks noGrp="1"/>
          </p:cNvSpPr>
          <p:nvPr>
            <p:ph type="pic" sz="quarter" idx="10"/>
          </p:nvPr>
        </p:nvSpPr>
        <p:spPr>
          <a:xfrm>
            <a:off x="6096000" y="0"/>
            <a:ext cx="6096000" cy="5853938"/>
          </a:xfrm>
          <a:noFill/>
        </p:spPr>
        <p:txBody>
          <a:bodyPr/>
          <a:lstStyle/>
          <a:p>
            <a:r>
              <a:rPr lang="nb-NO"/>
              <a:t>Klikk på ikonet for å legge til et bilde</a:t>
            </a:r>
          </a:p>
        </p:txBody>
      </p:sp>
      <p:pic>
        <p:nvPicPr>
          <p:cNvPr id="10" name="Bild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Tree>
    <p:extLst>
      <p:ext uri="{BB962C8B-B14F-4D97-AF65-F5344CB8AC3E}">
        <p14:creationId xmlns:p14="http://schemas.microsoft.com/office/powerpoint/2010/main" val="2484435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maside">
    <p:bg>
      <p:bgPr>
        <a:solidFill>
          <a:schemeClr val="bg2"/>
        </a:solidFill>
        <a:effectLst/>
      </p:bgPr>
    </p:bg>
    <p:spTree>
      <p:nvGrpSpPr>
        <p:cNvPr id="1" name=""/>
        <p:cNvGrpSpPr/>
        <p:nvPr/>
      </p:nvGrpSpPr>
      <p:grpSpPr>
        <a:xfrm>
          <a:off x="0" y="0"/>
          <a:ext cx="0" cy="0"/>
          <a:chOff x="0" y="0"/>
          <a:chExt cx="0" cy="0"/>
        </a:xfrm>
      </p:grpSpPr>
      <p:sp>
        <p:nvSpPr>
          <p:cNvPr id="3" name="Plassholder for bilde 2"/>
          <p:cNvSpPr>
            <a:spLocks noGrp="1"/>
          </p:cNvSpPr>
          <p:nvPr>
            <p:ph type="pic" idx="1"/>
          </p:nvPr>
        </p:nvSpPr>
        <p:spPr>
          <a:xfrm>
            <a:off x="6096000" y="0"/>
            <a:ext cx="6096000" cy="58539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9" name="Rektangel 8"/>
          <p:cNvSpPr/>
          <p:nvPr userDrawn="1"/>
        </p:nvSpPr>
        <p:spPr>
          <a:xfrm>
            <a:off x="0" y="5853938"/>
            <a:ext cx="12192000" cy="10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Picture 3" descr="C:\Users\Stein Henrik Haugen\Desktop\Pensjonistforbundet\Maler\Pensjonistforbundet\Grafikk\logo-stor.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4713" y="6096001"/>
            <a:ext cx="2781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ld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97288" y="6257927"/>
            <a:ext cx="2520000" cy="232427"/>
          </a:xfrm>
          <a:prstGeom prst="rect">
            <a:avLst/>
          </a:prstGeom>
        </p:spPr>
      </p:pic>
      <p:sp>
        <p:nvSpPr>
          <p:cNvPr id="13" name="Tittel 1"/>
          <p:cNvSpPr>
            <a:spLocks noGrp="1"/>
          </p:cNvSpPr>
          <p:nvPr>
            <p:ph type="title"/>
          </p:nvPr>
        </p:nvSpPr>
        <p:spPr>
          <a:xfrm>
            <a:off x="874712" y="686859"/>
            <a:ext cx="4932000" cy="1325563"/>
          </a:xfrm>
        </p:spPr>
        <p:txBody>
          <a:bodyPr lIns="0" tIns="0" rIns="0" bIns="0" anchor="b">
            <a:normAutofit/>
          </a:bodyPr>
          <a:lstStyle>
            <a:lvl1pPr>
              <a:defRPr sz="4200" b="1">
                <a:solidFill>
                  <a:schemeClr val="tx2"/>
                </a:solidFill>
              </a:defRPr>
            </a:lvl1pPr>
          </a:lstStyle>
          <a:p>
            <a:r>
              <a:rPr lang="nb-NO"/>
              <a:t>Klikk for å redigere tittelstil</a:t>
            </a:r>
          </a:p>
        </p:txBody>
      </p:sp>
      <p:sp>
        <p:nvSpPr>
          <p:cNvPr id="15" name="Undertittel 2"/>
          <p:cNvSpPr>
            <a:spLocks noGrp="1"/>
          </p:cNvSpPr>
          <p:nvPr>
            <p:ph type="subTitle" idx="10"/>
          </p:nvPr>
        </p:nvSpPr>
        <p:spPr>
          <a:xfrm>
            <a:off x="874711" y="2430935"/>
            <a:ext cx="4932000" cy="2911085"/>
          </a:xfrm>
        </p:spPr>
        <p:txBody>
          <a:bodyPr lIns="0" tIns="0" rIns="0" bIns="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Tree>
    <p:extLst>
      <p:ext uri="{BB962C8B-B14F-4D97-AF65-F5344CB8AC3E}">
        <p14:creationId xmlns:p14="http://schemas.microsoft.com/office/powerpoint/2010/main" val="32838598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helside">
    <p:spTree>
      <p:nvGrpSpPr>
        <p:cNvPr id="1" name=""/>
        <p:cNvGrpSpPr/>
        <p:nvPr/>
      </p:nvGrpSpPr>
      <p:grpSpPr>
        <a:xfrm>
          <a:off x="0" y="0"/>
          <a:ext cx="0" cy="0"/>
          <a:chOff x="0" y="0"/>
          <a:chExt cx="0" cy="0"/>
        </a:xfrm>
      </p:grpSpPr>
      <p:sp>
        <p:nvSpPr>
          <p:cNvPr id="3" name="Plassholder for bilde 2"/>
          <p:cNvSpPr>
            <a:spLocks noGrp="1"/>
          </p:cNvSpPr>
          <p:nvPr>
            <p:ph type="pic" sz="quarter" idx="10"/>
          </p:nvPr>
        </p:nvSpPr>
        <p:spPr>
          <a:xfrm>
            <a:off x="0" y="0"/>
            <a:ext cx="12192000" cy="6858000"/>
          </a:xfrm>
        </p:spPr>
        <p:txBody>
          <a:bodyPr/>
          <a:lstStyle/>
          <a:p>
            <a:r>
              <a:rPr lang="nb-NO"/>
              <a:t>Klikk på ikonet for å legge til et bilde</a:t>
            </a:r>
          </a:p>
        </p:txBody>
      </p:sp>
    </p:spTree>
    <p:extLst>
      <p:ext uri="{BB962C8B-B14F-4D97-AF65-F5344CB8AC3E}">
        <p14:creationId xmlns:p14="http://schemas.microsoft.com/office/powerpoint/2010/main" val="2295105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agord lys oransje">
    <p:bg>
      <p:bgPr>
        <a:solidFill>
          <a:schemeClr val="accent1"/>
        </a:solidFill>
        <a:effectLst/>
      </p:bgPr>
    </p:bg>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77739" y="3204000"/>
            <a:ext cx="4836522" cy="450000"/>
          </a:xfrm>
          <a:prstGeom prst="rect">
            <a:avLst/>
          </a:prstGeom>
        </p:spPr>
      </p:pic>
    </p:spTree>
    <p:extLst>
      <p:ext uri="{BB962C8B-B14F-4D97-AF65-F5344CB8AC3E}">
        <p14:creationId xmlns:p14="http://schemas.microsoft.com/office/powerpoint/2010/main" val="35601654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agord sterk oransje">
    <p:bg>
      <p:bgPr>
        <a:solidFill>
          <a:schemeClr val="tx2"/>
        </a:solidFill>
        <a:effectLst/>
      </p:bgPr>
    </p:bg>
    <p:spTree>
      <p:nvGrpSpPr>
        <p:cNvPr id="1" name=""/>
        <p:cNvGrpSpPr/>
        <p:nvPr/>
      </p:nvGrpSpPr>
      <p:grpSpPr>
        <a:xfrm>
          <a:off x="0" y="0"/>
          <a:ext cx="0" cy="0"/>
          <a:chOff x="0" y="0"/>
          <a:chExt cx="0" cy="0"/>
        </a:xfrm>
      </p:grpSpPr>
      <p:pic>
        <p:nvPicPr>
          <p:cNvPr id="2" name="Bild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77739" y="3204000"/>
            <a:ext cx="4836522" cy="450000"/>
          </a:xfrm>
          <a:prstGeom prst="rect">
            <a:avLst/>
          </a:prstGeom>
        </p:spPr>
      </p:pic>
    </p:spTree>
    <p:extLst>
      <p:ext uri="{BB962C8B-B14F-4D97-AF65-F5344CB8AC3E}">
        <p14:creationId xmlns:p14="http://schemas.microsoft.com/office/powerpoint/2010/main" val="21203687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agord hvit">
    <p:bg>
      <p:bgPr>
        <a:solidFill>
          <a:schemeClr val="bg1"/>
        </a:solidFill>
        <a:effectLst/>
      </p:bgPr>
    </p:bg>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6526" y="3209625"/>
            <a:ext cx="4878947" cy="450000"/>
          </a:xfrm>
          <a:prstGeom prst="rect">
            <a:avLst/>
          </a:prstGeom>
        </p:spPr>
      </p:pic>
    </p:spTree>
    <p:extLst>
      <p:ext uri="{BB962C8B-B14F-4D97-AF65-F5344CB8AC3E}">
        <p14:creationId xmlns:p14="http://schemas.microsoft.com/office/powerpoint/2010/main" val="7872989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657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orside Oransje med logo">
    <p:bg>
      <p:bgPr>
        <a:solidFill>
          <a:srgbClr val="FFE5C3"/>
        </a:solidFill>
        <a:effectLst/>
      </p:bgPr>
    </p:bg>
    <p:spTree>
      <p:nvGrpSpPr>
        <p:cNvPr id="1" name=""/>
        <p:cNvGrpSpPr/>
        <p:nvPr/>
      </p:nvGrpSpPr>
      <p:grpSpPr>
        <a:xfrm>
          <a:off x="0" y="0"/>
          <a:ext cx="0" cy="0"/>
          <a:chOff x="0" y="0"/>
          <a:chExt cx="0" cy="0"/>
        </a:xfrm>
      </p:grpSpPr>
      <p:pic>
        <p:nvPicPr>
          <p:cNvPr id="15" name="Picture 14" descr="A yellow and orange knot&#10;&#10;AI-generated content may be incorrect.">
            <a:extLst>
              <a:ext uri="{FF2B5EF4-FFF2-40B4-BE49-F238E27FC236}">
                <a16:creationId xmlns:a16="http://schemas.microsoft.com/office/drawing/2014/main" id="{603AD0CE-0223-7074-D052-34BC8CB1A075}"/>
              </a:ext>
            </a:extLst>
          </p:cNvPr>
          <p:cNvPicPr>
            <a:picLocks noChangeAspect="1"/>
          </p:cNvPicPr>
          <p:nvPr userDrawn="1"/>
        </p:nvPicPr>
        <p:blipFill>
          <a:blip r:embed="rId2"/>
          <a:srcRect r="34478" b="24964"/>
          <a:stretch>
            <a:fillRect/>
          </a:stretch>
        </p:blipFill>
        <p:spPr>
          <a:xfrm>
            <a:off x="7698474" y="1712054"/>
            <a:ext cx="4493526" cy="5145946"/>
          </a:xfrm>
          <a:prstGeom prst="rect">
            <a:avLst/>
          </a:prstGeom>
        </p:spPr>
      </p:pic>
      <p:sp>
        <p:nvSpPr>
          <p:cNvPr id="2" name="Tittel 1"/>
          <p:cNvSpPr>
            <a:spLocks noGrp="1"/>
          </p:cNvSpPr>
          <p:nvPr>
            <p:ph type="title" hasCustomPrompt="1"/>
          </p:nvPr>
        </p:nvSpPr>
        <p:spPr>
          <a:xfrm>
            <a:off x="360000" y="360001"/>
            <a:ext cx="8643955" cy="1087178"/>
          </a:xfrm>
        </p:spPr>
        <p:txBody>
          <a:bodyPr lIns="0" tIns="0" rIns="0" bIns="0" anchor="b">
            <a:normAutofit/>
          </a:bodyPr>
          <a:lstStyle>
            <a:lvl1pPr>
              <a:defRPr sz="4200" b="0">
                <a:solidFill>
                  <a:schemeClr val="tx1"/>
                </a:solidFill>
              </a:defRPr>
            </a:lvl1pPr>
          </a:lstStyle>
          <a:p>
            <a:r>
              <a:rPr lang="nb-NO" dirty="0"/>
              <a:t>Trykk for å legge inn tittel</a:t>
            </a:r>
          </a:p>
        </p:txBody>
      </p:sp>
      <p:sp>
        <p:nvSpPr>
          <p:cNvPr id="17" name="Undertittel 2"/>
          <p:cNvSpPr>
            <a:spLocks noGrp="1"/>
          </p:cNvSpPr>
          <p:nvPr>
            <p:ph type="subTitle" idx="1" hasCustomPrompt="1"/>
          </p:nvPr>
        </p:nvSpPr>
        <p:spPr>
          <a:xfrm>
            <a:off x="360000" y="1800000"/>
            <a:ext cx="7196399" cy="3420000"/>
          </a:xfrm>
        </p:spPr>
        <p:txBody>
          <a:bodyPr lIns="0" tIns="0" rIns="0" bIns="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Trykk</a:t>
            </a:r>
            <a:r>
              <a:rPr lang="en-GB" dirty="0"/>
              <a:t> for </a:t>
            </a:r>
            <a:r>
              <a:rPr lang="en-GB" dirty="0" err="1"/>
              <a:t>å</a:t>
            </a:r>
            <a:r>
              <a:rPr lang="en-GB" dirty="0"/>
              <a:t> </a:t>
            </a:r>
            <a:r>
              <a:rPr lang="en-GB" dirty="0" err="1"/>
              <a:t>legge</a:t>
            </a:r>
            <a:r>
              <a:rPr lang="en-GB" dirty="0"/>
              <a:t> inn </a:t>
            </a:r>
            <a:r>
              <a:rPr lang="en-GB" dirty="0" err="1"/>
              <a:t>undertekst</a:t>
            </a:r>
            <a:endParaRPr lang="nb-NO" dirty="0"/>
          </a:p>
        </p:txBody>
      </p:sp>
      <p:sp>
        <p:nvSpPr>
          <p:cNvPr id="19" name="Plassholder for dato 3"/>
          <p:cNvSpPr>
            <a:spLocks noGrp="1"/>
          </p:cNvSpPr>
          <p:nvPr>
            <p:ph type="dt" sz="half" idx="2"/>
          </p:nvPr>
        </p:nvSpPr>
        <p:spPr>
          <a:xfrm>
            <a:off x="360000" y="5400000"/>
            <a:ext cx="2743200" cy="365125"/>
          </a:xfrm>
          <a:prstGeom prst="rect">
            <a:avLst/>
          </a:prstGeom>
        </p:spPr>
        <p:txBody>
          <a:bodyPr vert="horz" lIns="91440" tIns="45720" rIns="91440" bIns="45720" rtlCol="0" anchor="ctr"/>
          <a:lstStyle>
            <a:lvl1pPr algn="l">
              <a:defRPr sz="1200">
                <a:solidFill>
                  <a:schemeClr val="tx1"/>
                </a:solidFill>
              </a:defRPr>
            </a:lvl1pPr>
          </a:lstStyle>
          <a:p>
            <a:fld id="{41DB0EB7-B00F-B24E-8070-17C159B59796}" type="datetimeFigureOut">
              <a:rPr lang="nb-NO" smtClean="0"/>
              <a:pPr/>
              <a:t>07.09.2026</a:t>
            </a:fld>
            <a:endParaRPr lang="nb-NO" dirty="0"/>
          </a:p>
        </p:txBody>
      </p:sp>
      <p:sp>
        <p:nvSpPr>
          <p:cNvPr id="10" name="Rektangel 9"/>
          <p:cNvSpPr/>
          <p:nvPr userDrawn="1"/>
        </p:nvSpPr>
        <p:spPr>
          <a:xfrm>
            <a:off x="0" y="6030001"/>
            <a:ext cx="12193200" cy="82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icture 3" descr="C:\Users\Stein Henrik Haugen\Desktop\Pensjonistforbundet\Maler\Pensjonistforbundet\Grafikk\logo-stor.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60000" y="6192000"/>
            <a:ext cx="2781301"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ild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60000" y="6354000"/>
            <a:ext cx="2520000" cy="232427"/>
          </a:xfrm>
          <a:prstGeom prst="rect">
            <a:avLst/>
          </a:prstGeom>
        </p:spPr>
      </p:pic>
    </p:spTree>
    <p:extLst>
      <p:ext uri="{BB962C8B-B14F-4D97-AF65-F5344CB8AC3E}">
        <p14:creationId xmlns:p14="http://schemas.microsoft.com/office/powerpoint/2010/main" val="2515069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74714" y="365125"/>
            <a:ext cx="10442574" cy="1325563"/>
          </a:xfrm>
          <a:prstGeom prst="rect">
            <a:avLst/>
          </a:prstGeom>
        </p:spPr>
        <p:txBody>
          <a:bodyPr vert="horz" lIns="0" tIns="0" rIns="0" bIns="0" rtlCol="0" anchor="b">
            <a:normAutofit/>
          </a:bodyPr>
          <a:lstStyle/>
          <a:p>
            <a:r>
              <a:rPr lang="nb-NO" dirty="0"/>
              <a:t>Klikk for å redigere tittelstil</a:t>
            </a:r>
          </a:p>
        </p:txBody>
      </p:sp>
      <p:sp>
        <p:nvSpPr>
          <p:cNvPr id="3" name="Plassholder for tekst 2"/>
          <p:cNvSpPr>
            <a:spLocks noGrp="1"/>
          </p:cNvSpPr>
          <p:nvPr>
            <p:ph type="body" idx="1"/>
          </p:nvPr>
        </p:nvSpPr>
        <p:spPr>
          <a:xfrm>
            <a:off x="874714" y="1825625"/>
            <a:ext cx="10442574" cy="3683354"/>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532569591"/>
      </p:ext>
    </p:extLst>
  </p:cSld>
  <p:clrMap bg1="lt1" tx1="dk1" bg2="lt2" tx2="dk2" accent1="accent1" accent2="accent2" accent3="accent3" accent4="accent4" accent5="accent5" accent6="accent6" hlink="hlink" folHlink="folHlink"/>
  <p:sldLayoutIdLst>
    <p:sldLayoutId id="2147483658" r:id="rId1"/>
    <p:sldLayoutId id="2147483666" r:id="rId2"/>
    <p:sldLayoutId id="2147483659" r:id="rId3"/>
    <p:sldLayoutId id="2147483650" r:id="rId4"/>
    <p:sldLayoutId id="2147483662" r:id="rId5"/>
    <p:sldLayoutId id="2147483661" r:id="rId6"/>
    <p:sldLayoutId id="2147483657" r:id="rId7"/>
    <p:sldLayoutId id="2147483663" r:id="rId8"/>
    <p:sldLayoutId id="2147483649" r:id="rId9"/>
    <p:sldLayoutId id="2147483664" r:id="rId10"/>
    <p:sldLayoutId id="2147483665" r:id="rId11"/>
    <p:sldLayoutId id="2147483655" r:id="rId12"/>
    <p:sldLayoutId id="2147483684" r:id="rId13"/>
  </p:sldLayoutIdLst>
  <p:txStyles>
    <p:titleStyle>
      <a:lvl1pPr algn="l" defTabSz="914400" rtl="0" eaLnBrk="1" latinLnBrk="0" hangingPunct="1">
        <a:lnSpc>
          <a:spcPct val="90000"/>
        </a:lnSpc>
        <a:spcBef>
          <a:spcPct val="0"/>
        </a:spcBef>
        <a:buNone/>
        <a:defRPr sz="38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51" userDrawn="1">
          <p15:clr>
            <a:srgbClr val="F26B43"/>
          </p15:clr>
        </p15:guide>
        <p15:guide id="4" pos="712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74714" y="365125"/>
            <a:ext cx="10442574" cy="1325563"/>
          </a:xfrm>
          <a:prstGeom prst="rect">
            <a:avLst/>
          </a:prstGeom>
        </p:spPr>
        <p:txBody>
          <a:bodyPr vert="horz" lIns="0" tIns="0" rIns="0" bIns="0" rtlCol="0" anchor="b">
            <a:normAutofit/>
          </a:bodyPr>
          <a:lstStyle/>
          <a:p>
            <a:r>
              <a:rPr lang="nb-NO"/>
              <a:t>Klikk for å redigere tittelstil</a:t>
            </a:r>
          </a:p>
        </p:txBody>
      </p:sp>
      <p:sp>
        <p:nvSpPr>
          <p:cNvPr id="3" name="Plassholder for tekst 2"/>
          <p:cNvSpPr>
            <a:spLocks noGrp="1"/>
          </p:cNvSpPr>
          <p:nvPr>
            <p:ph type="body" idx="1"/>
          </p:nvPr>
        </p:nvSpPr>
        <p:spPr>
          <a:xfrm>
            <a:off x="874714" y="1825625"/>
            <a:ext cx="10442574" cy="3683354"/>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4196981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txStyles>
    <p:titleStyle>
      <a:lvl1pPr algn="l" defTabSz="914400" rtl="0" eaLnBrk="1" latinLnBrk="0" hangingPunct="1">
        <a:lnSpc>
          <a:spcPct val="90000"/>
        </a:lnSpc>
        <a:spcBef>
          <a:spcPct val="0"/>
        </a:spcBef>
        <a:buNone/>
        <a:defRPr sz="38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51">
          <p15:clr>
            <a:srgbClr val="F26B43"/>
          </p15:clr>
        </p15:guide>
        <p15:guide id="4" pos="712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http://www.pensjonistforbundet.no/" TargetMode="External"/><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www.pensjonistforbundet.no/"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hyperlink" Target="https://www.pensjonistforbundet.no/nyheter/fremmet-en-rekke-krav-p%C3%A5-vegne-av-pensjonistene" TargetMode="External"/><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www.pensjonistforbundet.no/"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60000" y="1409724"/>
            <a:ext cx="8643955" cy="1087178"/>
          </a:xfrm>
        </p:spPr>
        <p:txBody>
          <a:bodyPr>
            <a:normAutofit fontScale="90000"/>
          </a:bodyPr>
          <a:lstStyle/>
          <a:p>
            <a:r>
              <a:rPr lang="nb-NO" dirty="0"/>
              <a:t>Styrekurs for tillitsvalgte i lokalforeninger tilknyttet Pensjonistforbundet</a:t>
            </a:r>
          </a:p>
        </p:txBody>
      </p:sp>
    </p:spTree>
    <p:extLst>
      <p:ext uri="{BB962C8B-B14F-4D97-AF65-F5344CB8AC3E}">
        <p14:creationId xmlns:p14="http://schemas.microsoft.com/office/powerpoint/2010/main" val="1784418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rød, person, holde, hånd&#10;&#10;Innhold generert av kunstig intelligens kan være feil.">
            <a:extLst>
              <a:ext uri="{FF2B5EF4-FFF2-40B4-BE49-F238E27FC236}">
                <a16:creationId xmlns:a16="http://schemas.microsoft.com/office/drawing/2014/main" id="{7DC7A4FD-508E-459F-4412-B81028B9B877}"/>
              </a:ext>
            </a:extLst>
          </p:cNvPr>
          <p:cNvPicPr>
            <a:picLocks noChangeAspect="1"/>
          </p:cNvPicPr>
          <p:nvPr/>
        </p:nvPicPr>
        <p:blipFill>
          <a:blip r:embed="rId2"/>
          <a:stretch>
            <a:fillRect/>
          </a:stretch>
        </p:blipFill>
        <p:spPr>
          <a:xfrm>
            <a:off x="6096000" y="888"/>
            <a:ext cx="6096000" cy="5852161"/>
          </a:xfrm>
          <a:prstGeom prst="rect">
            <a:avLst/>
          </a:prstGeom>
          <a:noFill/>
        </p:spPr>
      </p:pic>
      <p:sp>
        <p:nvSpPr>
          <p:cNvPr id="2" name="Tittel 1">
            <a:extLst>
              <a:ext uri="{FF2B5EF4-FFF2-40B4-BE49-F238E27FC236}">
                <a16:creationId xmlns:a16="http://schemas.microsoft.com/office/drawing/2014/main" id="{D9ED0A18-1CBC-5EE2-298C-7FB89E3D7CE6}"/>
              </a:ext>
            </a:extLst>
          </p:cNvPr>
          <p:cNvSpPr>
            <a:spLocks noGrp="1"/>
          </p:cNvSpPr>
          <p:nvPr>
            <p:ph type="title"/>
          </p:nvPr>
        </p:nvSpPr>
        <p:spPr>
          <a:xfrm>
            <a:off x="733968" y="1181810"/>
            <a:ext cx="4932000" cy="2244446"/>
          </a:xfrm>
        </p:spPr>
        <p:txBody>
          <a:bodyPr anchor="b">
            <a:normAutofit fontScale="90000"/>
          </a:bodyPr>
          <a:lstStyle/>
          <a:p>
            <a:r>
              <a:rPr lang="nb-NO" dirty="0">
                <a:solidFill>
                  <a:schemeClr val="tx1"/>
                </a:solidFill>
              </a:rPr>
              <a:t>Aller først:</a:t>
            </a:r>
            <a:br>
              <a:rPr lang="nb-NO" dirty="0">
                <a:cs typeface="Arial"/>
              </a:rPr>
            </a:br>
            <a:br>
              <a:rPr lang="nb-NO" dirty="0"/>
            </a:br>
            <a:r>
              <a:rPr lang="nb-NO" dirty="0"/>
              <a:t>Takk for jobben </a:t>
            </a:r>
            <a:br>
              <a:rPr lang="nb-NO" dirty="0"/>
            </a:br>
            <a:r>
              <a:rPr lang="nb-NO" dirty="0"/>
              <a:t>du gjør!</a:t>
            </a:r>
          </a:p>
        </p:txBody>
      </p:sp>
    </p:spTree>
    <p:extLst>
      <p:ext uri="{BB962C8B-B14F-4D97-AF65-F5344CB8AC3E}">
        <p14:creationId xmlns:p14="http://schemas.microsoft.com/office/powerpoint/2010/main" val="3941074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99A6E5-0F2E-4E4F-A81B-A60521E35AE5}"/>
              </a:ext>
            </a:extLst>
          </p:cNvPr>
          <p:cNvSpPr>
            <a:spLocks noGrp="1"/>
          </p:cNvSpPr>
          <p:nvPr>
            <p:ph type="title"/>
          </p:nvPr>
        </p:nvSpPr>
        <p:spPr/>
        <p:txBody>
          <a:bodyPr/>
          <a:lstStyle/>
          <a:p>
            <a:r>
              <a:rPr lang="nb-NO" noProof="0" dirty="0"/>
              <a:t>Dagens program	</a:t>
            </a:r>
          </a:p>
        </p:txBody>
      </p:sp>
      <p:sp>
        <p:nvSpPr>
          <p:cNvPr id="3" name="Plassholder for innhold 2">
            <a:extLst>
              <a:ext uri="{FF2B5EF4-FFF2-40B4-BE49-F238E27FC236}">
                <a16:creationId xmlns:a16="http://schemas.microsoft.com/office/drawing/2014/main" id="{4DF2C50A-A3B2-443A-AD35-34F24883BBEC}"/>
              </a:ext>
            </a:extLst>
          </p:cNvPr>
          <p:cNvSpPr>
            <a:spLocks noGrp="1"/>
          </p:cNvSpPr>
          <p:nvPr>
            <p:ph idx="1"/>
          </p:nvPr>
        </p:nvSpPr>
        <p:spPr/>
        <p:txBody>
          <a:bodyPr>
            <a:normAutofit fontScale="92500" lnSpcReduction="20000"/>
          </a:bodyPr>
          <a:lstStyle/>
          <a:p>
            <a:r>
              <a:rPr lang="nb-NO" noProof="0" dirty="0"/>
              <a:t>Velkommen – Presentasjon og forventninger</a:t>
            </a:r>
          </a:p>
          <a:p>
            <a:r>
              <a:rPr lang="nb-NO" noProof="0" dirty="0"/>
              <a:t>Pensjonistforbundet som organisasjon</a:t>
            </a:r>
          </a:p>
          <a:p>
            <a:r>
              <a:rPr lang="nb-NO" noProof="0" dirty="0"/>
              <a:t>Lokalstyrets oppdrag og tilhørende oppgaver</a:t>
            </a:r>
          </a:p>
          <a:p>
            <a:r>
              <a:rPr lang="nb-NO" noProof="0" dirty="0"/>
              <a:t>Veien videre</a:t>
            </a:r>
          </a:p>
          <a:p>
            <a:pPr lvl="1"/>
            <a:r>
              <a:rPr lang="nb-NO" noProof="0" dirty="0"/>
              <a:t>Aktiviteter</a:t>
            </a:r>
          </a:p>
          <a:p>
            <a:pPr lvl="1"/>
            <a:r>
              <a:rPr lang="nb-NO" noProof="0" dirty="0"/>
              <a:t>Verving</a:t>
            </a:r>
          </a:p>
          <a:p>
            <a:pPr lvl="1"/>
            <a:r>
              <a:rPr lang="nb-NO" noProof="0" dirty="0"/>
              <a:t>Politisk påvirkning og samarbeid</a:t>
            </a:r>
          </a:p>
          <a:p>
            <a:pPr lvl="1"/>
            <a:r>
              <a:rPr lang="nb-NO" noProof="0" dirty="0"/>
              <a:t>Planlegging</a:t>
            </a:r>
          </a:p>
          <a:p>
            <a:pPr lvl="1"/>
            <a:r>
              <a:rPr lang="nb-NO" noProof="0" dirty="0"/>
              <a:t>Rekruttering av nye tillitsvalgte</a:t>
            </a:r>
          </a:p>
          <a:p>
            <a:r>
              <a:rPr lang="nb-NO" noProof="0" dirty="0"/>
              <a:t>Verktøy og ressurser</a:t>
            </a:r>
          </a:p>
          <a:p>
            <a:r>
              <a:rPr lang="nb-NO" noProof="0" dirty="0"/>
              <a:t>Avslutning</a:t>
            </a:r>
          </a:p>
          <a:p>
            <a:endParaRPr lang="nb-NO" noProof="0" dirty="0"/>
          </a:p>
          <a:p>
            <a:endParaRPr lang="nb-NO" noProof="0" dirty="0"/>
          </a:p>
        </p:txBody>
      </p:sp>
    </p:spTree>
    <p:extLst>
      <p:ext uri="{BB962C8B-B14F-4D97-AF65-F5344CB8AC3E}">
        <p14:creationId xmlns:p14="http://schemas.microsoft.com/office/powerpoint/2010/main" val="624626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F04881-E75B-4830-B133-FB94859AA0C3}"/>
              </a:ext>
            </a:extLst>
          </p:cNvPr>
          <p:cNvSpPr>
            <a:spLocks noGrp="1"/>
          </p:cNvSpPr>
          <p:nvPr>
            <p:ph type="title"/>
          </p:nvPr>
        </p:nvSpPr>
        <p:spPr>
          <a:xfrm>
            <a:off x="874714" y="365125"/>
            <a:ext cx="10443600" cy="1080000"/>
          </a:xfrm>
        </p:spPr>
        <p:txBody>
          <a:bodyPr anchor="b">
            <a:normAutofit/>
          </a:bodyPr>
          <a:lstStyle/>
          <a:p>
            <a:r>
              <a:rPr lang="nb-NO" noProof="0" dirty="0"/>
              <a:t>Forventninger til kurset</a:t>
            </a:r>
          </a:p>
        </p:txBody>
      </p:sp>
      <p:graphicFrame>
        <p:nvGraphicFramePr>
          <p:cNvPr id="5" name="Plassholder for innhold 2">
            <a:extLst>
              <a:ext uri="{FF2B5EF4-FFF2-40B4-BE49-F238E27FC236}">
                <a16:creationId xmlns:a16="http://schemas.microsoft.com/office/drawing/2014/main" id="{B328F99A-158C-037D-33C1-95943F419EF8}"/>
              </a:ext>
            </a:extLst>
          </p:cNvPr>
          <p:cNvGraphicFramePr>
            <a:graphicFrameLocks noGrp="1"/>
          </p:cNvGraphicFramePr>
          <p:nvPr>
            <p:ph idx="1"/>
          </p:nvPr>
        </p:nvGraphicFramePr>
        <p:xfrm>
          <a:off x="874714" y="1825625"/>
          <a:ext cx="10442574" cy="3683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03455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52081-2767-F24F-5DD4-F13D470DD4F0}"/>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9717106-A907-C06E-D67A-9592572DFD9C}"/>
              </a:ext>
            </a:extLst>
          </p:cNvPr>
          <p:cNvSpPr>
            <a:spLocks noGrp="1"/>
          </p:cNvSpPr>
          <p:nvPr>
            <p:ph type="title"/>
          </p:nvPr>
        </p:nvSpPr>
        <p:spPr>
          <a:xfrm>
            <a:off x="410677" y="273373"/>
            <a:ext cx="10443600" cy="598602"/>
          </a:xfrm>
        </p:spPr>
        <p:txBody>
          <a:bodyPr/>
          <a:lstStyle/>
          <a:p>
            <a:pPr algn="ctr"/>
            <a:r>
              <a:rPr lang="nb-NO" dirty="0"/>
              <a:t>Pensjonistforbundets organisasjon </a:t>
            </a:r>
            <a:endParaRPr lang="nb-NO" sz="1400" dirty="0"/>
          </a:p>
        </p:txBody>
      </p:sp>
      <p:cxnSp>
        <p:nvCxnSpPr>
          <p:cNvPr id="3" name="Connector 2"/>
          <p:cNvCxnSpPr/>
          <p:nvPr/>
        </p:nvCxnSpPr>
        <p:spPr>
          <a:xfrm>
            <a:off x="5234940" y="1353312"/>
            <a:ext cx="0" cy="3355848"/>
          </a:xfrm>
          <a:prstGeom prst="line">
            <a:avLst/>
          </a:prstGeom>
          <a:ln w="2540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a:off x="3291840" y="2171700"/>
            <a:ext cx="237744" cy="0"/>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3291840" y="2784348"/>
            <a:ext cx="237744" cy="0"/>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3529584" y="2171700"/>
            <a:ext cx="0" cy="612648"/>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3529584" y="2368296"/>
            <a:ext cx="265176" cy="0"/>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6675120" y="2368296"/>
            <a:ext cx="274320" cy="0"/>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6949440" y="2171700"/>
            <a:ext cx="0" cy="612648"/>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6949440" y="2171700"/>
            <a:ext cx="228600" cy="0"/>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6949440" y="2784348"/>
            <a:ext cx="228600" cy="0"/>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3291840" y="3483864"/>
            <a:ext cx="237744" cy="0"/>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3291840" y="4091939"/>
            <a:ext cx="237744" cy="0"/>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3529584" y="3483864"/>
            <a:ext cx="0" cy="608075"/>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3529584" y="3657600"/>
            <a:ext cx="265176" cy="0"/>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6675120" y="4919472"/>
            <a:ext cx="438912" cy="0"/>
          </a:xfrm>
          <a:prstGeom prst="line">
            <a:avLst/>
          </a:prstGeom>
          <a:ln w="20320">
            <a:solidFill>
              <a:srgbClr val="FF9B0F"/>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9217152" y="932688"/>
            <a:ext cx="0" cy="4352544"/>
          </a:xfrm>
          <a:prstGeom prst="line">
            <a:avLst/>
          </a:prstGeom>
          <a:ln w="28575">
            <a:solidFill>
              <a:srgbClr val="8C0000"/>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9400032" y="932688"/>
            <a:ext cx="2377440" cy="0"/>
          </a:xfrm>
          <a:prstGeom prst="line">
            <a:avLst/>
          </a:prstGeom>
          <a:ln w="28575">
            <a:solidFill>
              <a:srgbClr val="FF9B0F"/>
            </a:solidFill>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3794760" y="850392"/>
            <a:ext cx="2880360" cy="502920"/>
          </a:xfrm>
          <a:prstGeom prst="rect">
            <a:avLst/>
          </a:prstGeom>
          <a:solidFill>
            <a:srgbClr val="FF9B0F"/>
          </a:solidFill>
          <a:ln w="12700">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700" b="1" dirty="0" err="1">
                <a:solidFill>
                  <a:srgbClr val="242424"/>
                </a:solidFill>
                <a:latin typeface="Arial"/>
              </a:rPr>
              <a:t>Landsmøtet</a:t>
            </a:r>
            <a:endParaRPr sz="1700" b="1" dirty="0">
              <a:solidFill>
                <a:srgbClr val="242424"/>
              </a:solidFill>
              <a:latin typeface="Arial"/>
            </a:endParaRPr>
          </a:p>
        </p:txBody>
      </p:sp>
      <p:sp>
        <p:nvSpPr>
          <p:cNvPr id="20" name="Rectangle 19"/>
          <p:cNvSpPr/>
          <p:nvPr/>
        </p:nvSpPr>
        <p:spPr>
          <a:xfrm>
            <a:off x="3794760" y="1490472"/>
            <a:ext cx="2880360" cy="438912"/>
          </a:xfrm>
          <a:prstGeom prst="rect">
            <a:avLst/>
          </a:prstGeom>
          <a:solidFill>
            <a:srgbClr val="FFF0DC"/>
          </a:solidFill>
          <a:ln w="15875">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600" b="1">
                <a:solidFill>
                  <a:srgbClr val="242424"/>
                </a:solidFill>
                <a:latin typeface="Arial"/>
              </a:rPr>
              <a:t>Landsstyret</a:t>
            </a:r>
          </a:p>
        </p:txBody>
      </p:sp>
      <p:sp>
        <p:nvSpPr>
          <p:cNvPr id="21" name="Rectangle 20"/>
          <p:cNvSpPr/>
          <p:nvPr/>
        </p:nvSpPr>
        <p:spPr>
          <a:xfrm>
            <a:off x="3794760" y="2148840"/>
            <a:ext cx="2880360" cy="438912"/>
          </a:xfrm>
          <a:prstGeom prst="rect">
            <a:avLst/>
          </a:prstGeom>
          <a:solidFill>
            <a:srgbClr val="FF9B0F"/>
          </a:solidFill>
          <a:ln w="12700">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600" b="1">
                <a:solidFill>
                  <a:srgbClr val="242424"/>
                </a:solidFill>
                <a:latin typeface="Arial"/>
              </a:rPr>
              <a:t>Sentralstyret</a:t>
            </a:r>
          </a:p>
        </p:txBody>
      </p:sp>
      <p:sp>
        <p:nvSpPr>
          <p:cNvPr id="22" name="Rectangle 21"/>
          <p:cNvSpPr/>
          <p:nvPr/>
        </p:nvSpPr>
        <p:spPr>
          <a:xfrm>
            <a:off x="3794760" y="3429000"/>
            <a:ext cx="2880360" cy="457200"/>
          </a:xfrm>
          <a:prstGeom prst="rect">
            <a:avLst/>
          </a:prstGeom>
          <a:solidFill>
            <a:srgbClr val="FF9B0F"/>
          </a:solidFill>
          <a:ln w="12700">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600" b="1">
                <a:solidFill>
                  <a:srgbClr val="242424"/>
                </a:solidFill>
                <a:latin typeface="Arial"/>
              </a:rPr>
              <a:t>Fylkesforeninger</a:t>
            </a:r>
          </a:p>
        </p:txBody>
      </p:sp>
      <p:sp>
        <p:nvSpPr>
          <p:cNvPr id="23" name="Rectangle 22"/>
          <p:cNvSpPr/>
          <p:nvPr/>
        </p:nvSpPr>
        <p:spPr>
          <a:xfrm>
            <a:off x="3794760" y="4709160"/>
            <a:ext cx="2880360" cy="457200"/>
          </a:xfrm>
          <a:prstGeom prst="rect">
            <a:avLst/>
          </a:prstGeom>
          <a:solidFill>
            <a:srgbClr val="FFF0DC"/>
          </a:solidFill>
          <a:ln w="20320">
            <a:solidFill>
              <a:srgbClr val="8C0000"/>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600" b="1">
                <a:solidFill>
                  <a:srgbClr val="242424"/>
                </a:solidFill>
                <a:latin typeface="Arial"/>
              </a:rPr>
              <a:t>Lokalforeninger</a:t>
            </a:r>
          </a:p>
        </p:txBody>
      </p:sp>
      <p:sp>
        <p:nvSpPr>
          <p:cNvPr id="24" name="Rectangle 23"/>
          <p:cNvSpPr/>
          <p:nvPr/>
        </p:nvSpPr>
        <p:spPr>
          <a:xfrm>
            <a:off x="685800" y="1965960"/>
            <a:ext cx="2606040" cy="411480"/>
          </a:xfrm>
          <a:prstGeom prst="rect">
            <a:avLst/>
          </a:prstGeom>
          <a:solidFill>
            <a:srgbClr val="FFF0DC"/>
          </a:solidFill>
          <a:ln w="15875">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400" b="1">
                <a:solidFill>
                  <a:srgbClr val="242424"/>
                </a:solidFill>
                <a:latin typeface="Arial"/>
              </a:rPr>
              <a:t>Organisasjonsutvalg</a:t>
            </a:r>
          </a:p>
        </p:txBody>
      </p:sp>
      <p:sp>
        <p:nvSpPr>
          <p:cNvPr id="25" name="Rectangle 24"/>
          <p:cNvSpPr/>
          <p:nvPr/>
        </p:nvSpPr>
        <p:spPr>
          <a:xfrm>
            <a:off x="685800" y="2578608"/>
            <a:ext cx="2606040" cy="411480"/>
          </a:xfrm>
          <a:prstGeom prst="rect">
            <a:avLst/>
          </a:prstGeom>
          <a:solidFill>
            <a:srgbClr val="FFF0DC"/>
          </a:solidFill>
          <a:ln w="15875">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400" b="1">
                <a:solidFill>
                  <a:srgbClr val="242424"/>
                </a:solidFill>
                <a:latin typeface="Arial"/>
              </a:rPr>
              <a:t>Helseutvalg</a:t>
            </a:r>
          </a:p>
        </p:txBody>
      </p:sp>
      <p:sp>
        <p:nvSpPr>
          <p:cNvPr id="26" name="Rectangle 25"/>
          <p:cNvSpPr/>
          <p:nvPr/>
        </p:nvSpPr>
        <p:spPr>
          <a:xfrm>
            <a:off x="7178040" y="1965960"/>
            <a:ext cx="1874519" cy="411480"/>
          </a:xfrm>
          <a:prstGeom prst="rect">
            <a:avLst/>
          </a:prstGeom>
          <a:solidFill>
            <a:srgbClr val="FFF0DC"/>
          </a:solidFill>
          <a:ln w="15875">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400" b="1">
                <a:solidFill>
                  <a:srgbClr val="242424"/>
                </a:solidFill>
                <a:latin typeface="Arial"/>
              </a:rPr>
              <a:t>Administrasjonen inkl.</a:t>
            </a:r>
          </a:p>
        </p:txBody>
      </p:sp>
      <p:sp>
        <p:nvSpPr>
          <p:cNvPr id="27" name="Rectangle 26"/>
          <p:cNvSpPr/>
          <p:nvPr/>
        </p:nvSpPr>
        <p:spPr>
          <a:xfrm>
            <a:off x="7178040" y="2578608"/>
            <a:ext cx="1874519" cy="411480"/>
          </a:xfrm>
          <a:prstGeom prst="rect">
            <a:avLst/>
          </a:prstGeom>
          <a:solidFill>
            <a:srgbClr val="FFF0DC"/>
          </a:solidFill>
          <a:ln w="15875">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400" b="1">
                <a:solidFill>
                  <a:srgbClr val="242424"/>
                </a:solidFill>
                <a:latin typeface="Arial"/>
              </a:rPr>
              <a:t>17 fylkessekretærer</a:t>
            </a:r>
          </a:p>
        </p:txBody>
      </p:sp>
      <p:sp>
        <p:nvSpPr>
          <p:cNvPr id="28" name="Rectangle 27"/>
          <p:cNvSpPr/>
          <p:nvPr/>
        </p:nvSpPr>
        <p:spPr>
          <a:xfrm>
            <a:off x="685800" y="3246120"/>
            <a:ext cx="2606040" cy="475488"/>
          </a:xfrm>
          <a:prstGeom prst="rect">
            <a:avLst/>
          </a:prstGeom>
          <a:solidFill>
            <a:srgbClr val="FFF0DC"/>
          </a:solidFill>
          <a:ln w="15875">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400" b="1">
                <a:solidFill>
                  <a:srgbClr val="242424"/>
                </a:solidFill>
                <a:latin typeface="Arial"/>
              </a:rPr>
              <a:t>Verve-/organisasjonsutvalg</a:t>
            </a:r>
          </a:p>
        </p:txBody>
      </p:sp>
      <p:sp>
        <p:nvSpPr>
          <p:cNvPr id="29" name="Rectangle 28"/>
          <p:cNvSpPr/>
          <p:nvPr/>
        </p:nvSpPr>
        <p:spPr>
          <a:xfrm>
            <a:off x="685800" y="3886200"/>
            <a:ext cx="2606040" cy="411480"/>
          </a:xfrm>
          <a:prstGeom prst="rect">
            <a:avLst/>
          </a:prstGeom>
          <a:solidFill>
            <a:srgbClr val="FFF0DC"/>
          </a:solidFill>
          <a:ln w="15875">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400" b="1">
                <a:solidFill>
                  <a:srgbClr val="242424"/>
                </a:solidFill>
                <a:latin typeface="Arial"/>
              </a:rPr>
              <a:t>Helseutvalg</a:t>
            </a:r>
          </a:p>
        </p:txBody>
      </p:sp>
      <p:sp>
        <p:nvSpPr>
          <p:cNvPr id="30" name="Rectangle 29"/>
          <p:cNvSpPr/>
          <p:nvPr/>
        </p:nvSpPr>
        <p:spPr>
          <a:xfrm>
            <a:off x="7114032" y="4480560"/>
            <a:ext cx="2011680" cy="877824"/>
          </a:xfrm>
          <a:prstGeom prst="rect">
            <a:avLst/>
          </a:prstGeom>
          <a:solidFill>
            <a:srgbClr val="FFF0DC"/>
          </a:solidFill>
          <a:ln w="15875">
            <a:solidFill>
              <a:srgbClr val="FF9B0F"/>
            </a:solidFill>
          </a:ln>
        </p:spPr>
        <p:style>
          <a:lnRef idx="1">
            <a:schemeClr val="accent1"/>
          </a:lnRef>
          <a:fillRef idx="3">
            <a:schemeClr val="accent1"/>
          </a:fillRef>
          <a:effectRef idx="2">
            <a:schemeClr val="accent1"/>
          </a:effectRef>
          <a:fontRef idx="minor">
            <a:schemeClr val="lt1"/>
          </a:fontRef>
        </p:style>
        <p:txBody>
          <a:bodyPr wrap="square" tIns="18288" bIns="18288" rtlCol="0" anchor="ctr"/>
          <a:lstStyle/>
          <a:p>
            <a:pPr algn="ctr"/>
            <a:r>
              <a:rPr sz="1400" b="1">
                <a:solidFill>
                  <a:srgbClr val="242424"/>
                </a:solidFill>
                <a:latin typeface="Arial"/>
              </a:rPr>
              <a:t>Samarbeidsutvalg i kommuner med flere lokalforeninger</a:t>
            </a:r>
          </a:p>
        </p:txBody>
      </p:sp>
      <p:sp>
        <p:nvSpPr>
          <p:cNvPr id="31" name="TextBox 30"/>
          <p:cNvSpPr txBox="1"/>
          <p:nvPr/>
        </p:nvSpPr>
        <p:spPr>
          <a:xfrm>
            <a:off x="9418320" y="1005840"/>
            <a:ext cx="2377440" cy="461665"/>
          </a:xfrm>
          <a:prstGeom prst="rect">
            <a:avLst/>
          </a:prstGeom>
          <a:noFill/>
        </p:spPr>
        <p:txBody>
          <a:bodyPr wrap="square" lIns="0" tIns="0" rIns="0" bIns="0">
            <a:spAutoFit/>
          </a:bodyPr>
          <a:lstStyle/>
          <a:p>
            <a:pPr algn="l"/>
            <a:r>
              <a:rPr sz="1500" b="1" dirty="0" err="1">
                <a:latin typeface="Arial"/>
              </a:rPr>
              <a:t>Kollektivt</a:t>
            </a:r>
            <a:r>
              <a:rPr sz="1500" b="1" dirty="0">
                <a:latin typeface="Arial"/>
              </a:rPr>
              <a:t> </a:t>
            </a:r>
            <a:r>
              <a:rPr sz="1500" b="1" dirty="0" err="1">
                <a:latin typeface="Arial"/>
              </a:rPr>
              <a:t>tilsluttede</a:t>
            </a:r>
            <a:r>
              <a:rPr sz="1500" b="1" dirty="0">
                <a:latin typeface="Arial"/>
              </a:rPr>
              <a:t>
</a:t>
            </a:r>
            <a:r>
              <a:rPr sz="1500" b="1" dirty="0" err="1">
                <a:latin typeface="Arial"/>
              </a:rPr>
              <a:t>organisasjoner</a:t>
            </a:r>
            <a:endParaRPr sz="1500" b="1" dirty="0">
              <a:latin typeface="Arial"/>
            </a:endParaRPr>
          </a:p>
        </p:txBody>
      </p:sp>
      <p:sp>
        <p:nvSpPr>
          <p:cNvPr id="32" name="TextBox 31"/>
          <p:cNvSpPr txBox="1"/>
          <p:nvPr/>
        </p:nvSpPr>
        <p:spPr>
          <a:xfrm>
            <a:off x="9281157" y="1554480"/>
            <a:ext cx="2817055" cy="3070071"/>
          </a:xfrm>
          <a:prstGeom prst="rect">
            <a:avLst/>
          </a:prstGeom>
          <a:noFill/>
        </p:spPr>
        <p:txBody>
          <a:bodyPr wrap="square" lIns="0" tIns="0" rIns="0" bIns="0">
            <a:spAutoFit/>
          </a:bodyPr>
          <a:lstStyle/>
          <a:p>
            <a:pPr marL="285750" indent="-285750">
              <a:lnSpc>
                <a:spcPct val="100000"/>
              </a:lnSpc>
              <a:spcAft>
                <a:spcPts val="300"/>
              </a:spcAft>
              <a:buFont typeface="Arial" panose="020B0604020202020204" pitchFamily="34" charset="0"/>
              <a:buChar char="•"/>
              <a:defRPr sz="1400">
                <a:solidFill>
                  <a:srgbClr val="242424"/>
                </a:solidFill>
                <a:latin typeface="Arial"/>
              </a:defRPr>
            </a:pPr>
            <a:r>
              <a:rPr dirty="0"/>
              <a:t>Fagforbundet</a:t>
            </a:r>
          </a:p>
          <a:p>
            <a:pPr marL="285750" indent="-285750">
              <a:lnSpc>
                <a:spcPct val="100000"/>
              </a:lnSpc>
              <a:spcAft>
                <a:spcPts val="300"/>
              </a:spcAft>
              <a:buFont typeface="Arial" panose="020B0604020202020204" pitchFamily="34" charset="0"/>
              <a:buChar char="•"/>
              <a:defRPr sz="1400">
                <a:solidFill>
                  <a:srgbClr val="242424"/>
                </a:solidFill>
                <a:latin typeface="Arial"/>
              </a:defRPr>
            </a:pPr>
            <a:r>
              <a:rPr dirty="0"/>
              <a:t>Postens Pensjonistforbund (PPF)</a:t>
            </a:r>
          </a:p>
          <a:p>
            <a:pPr marL="285750" indent="-285750">
              <a:lnSpc>
                <a:spcPct val="100000"/>
              </a:lnSpc>
              <a:spcAft>
                <a:spcPts val="300"/>
              </a:spcAft>
              <a:buFont typeface="Arial" panose="020B0604020202020204" pitchFamily="34" charset="0"/>
              <a:buChar char="•"/>
              <a:defRPr sz="1400">
                <a:solidFill>
                  <a:srgbClr val="242424"/>
                </a:solidFill>
                <a:latin typeface="Arial"/>
              </a:defRPr>
            </a:pPr>
            <a:r>
              <a:rPr dirty="0" err="1"/>
              <a:t>Yrkestrafikkforbundet</a:t>
            </a:r>
            <a:r>
              <a:rPr dirty="0"/>
              <a:t> </a:t>
            </a:r>
            <a:r>
              <a:rPr dirty="0" err="1"/>
              <a:t>Pensjonistforening</a:t>
            </a:r>
            <a:r>
              <a:rPr dirty="0"/>
              <a:t> (YTF-P)</a:t>
            </a:r>
          </a:p>
          <a:p>
            <a:pPr marL="285750" indent="-285750">
              <a:lnSpc>
                <a:spcPct val="100000"/>
              </a:lnSpc>
              <a:spcAft>
                <a:spcPts val="300"/>
              </a:spcAft>
              <a:buFont typeface="Arial" panose="020B0604020202020204" pitchFamily="34" charset="0"/>
              <a:buChar char="•"/>
              <a:defRPr sz="1400">
                <a:solidFill>
                  <a:srgbClr val="242424"/>
                </a:solidFill>
                <a:latin typeface="Arial"/>
              </a:defRPr>
            </a:pPr>
            <a:r>
              <a:rPr dirty="0"/>
              <a:t>Statens </a:t>
            </a:r>
            <a:r>
              <a:rPr dirty="0" err="1"/>
              <a:t>Vegvesens</a:t>
            </a:r>
            <a:r>
              <a:rPr dirty="0"/>
              <a:t> </a:t>
            </a:r>
            <a:r>
              <a:rPr dirty="0" err="1"/>
              <a:t>pensjonistforbund</a:t>
            </a:r>
            <a:endParaRPr dirty="0"/>
          </a:p>
          <a:p>
            <a:pPr marL="285750" indent="-285750">
              <a:lnSpc>
                <a:spcPct val="100000"/>
              </a:lnSpc>
              <a:spcAft>
                <a:spcPts val="300"/>
              </a:spcAft>
              <a:buFont typeface="Arial" panose="020B0604020202020204" pitchFamily="34" charset="0"/>
              <a:buChar char="•"/>
              <a:defRPr sz="1400">
                <a:solidFill>
                  <a:srgbClr val="242424"/>
                </a:solidFill>
                <a:latin typeface="Arial"/>
              </a:defRPr>
            </a:pPr>
            <a:r>
              <a:rPr dirty="0" err="1"/>
              <a:t>Seniorforum</a:t>
            </a:r>
            <a:r>
              <a:rPr dirty="0"/>
              <a:t> NFF – Norsk </a:t>
            </a:r>
            <a:r>
              <a:rPr dirty="0" err="1"/>
              <a:t>Fysioterapiforbund</a:t>
            </a:r>
            <a:endParaRPr dirty="0"/>
          </a:p>
          <a:p>
            <a:pPr marL="285750" indent="-285750">
              <a:lnSpc>
                <a:spcPct val="100000"/>
              </a:lnSpc>
              <a:spcAft>
                <a:spcPts val="300"/>
              </a:spcAft>
              <a:buFont typeface="Arial" panose="020B0604020202020204" pitchFamily="34" charset="0"/>
              <a:buChar char="•"/>
              <a:defRPr sz="1400">
                <a:solidFill>
                  <a:srgbClr val="242424"/>
                </a:solidFill>
                <a:latin typeface="Arial"/>
              </a:defRPr>
            </a:pPr>
            <a:r>
              <a:rPr dirty="0"/>
              <a:t>Mesta </a:t>
            </a:r>
            <a:r>
              <a:rPr dirty="0" err="1"/>
              <a:t>Pensjonistforening</a:t>
            </a:r>
            <a:endParaRPr dirty="0"/>
          </a:p>
          <a:p>
            <a:pPr marL="285750" indent="-285750">
              <a:lnSpc>
                <a:spcPct val="100000"/>
              </a:lnSpc>
              <a:spcAft>
                <a:spcPts val="300"/>
              </a:spcAft>
              <a:buFont typeface="Arial" panose="020B0604020202020204" pitchFamily="34" charset="0"/>
              <a:buChar char="•"/>
              <a:defRPr sz="1400">
                <a:solidFill>
                  <a:srgbClr val="242424"/>
                </a:solidFill>
                <a:latin typeface="Arial"/>
              </a:defRPr>
            </a:pPr>
            <a:r>
              <a:rPr dirty="0" err="1"/>
              <a:t>Avdelingspensjonistenes</a:t>
            </a:r>
            <a:r>
              <a:rPr dirty="0"/>
              <a:t> </a:t>
            </a:r>
            <a:r>
              <a:rPr dirty="0" err="1"/>
              <a:t>forening</a:t>
            </a:r>
            <a:r>
              <a:rPr dirty="0"/>
              <a:t> av </a:t>
            </a:r>
            <a:r>
              <a:rPr dirty="0" err="1"/>
              <a:t>Norges</a:t>
            </a:r>
            <a:r>
              <a:rPr dirty="0"/>
              <a:t> Bank (APF)</a:t>
            </a:r>
          </a:p>
          <a:p>
            <a:pPr marL="285750" indent="-285750">
              <a:lnSpc>
                <a:spcPct val="100000"/>
              </a:lnSpc>
              <a:spcAft>
                <a:spcPts val="300"/>
              </a:spcAft>
              <a:buFont typeface="Arial" panose="020B0604020202020204" pitchFamily="34" charset="0"/>
              <a:buChar char="•"/>
              <a:defRPr sz="1400">
                <a:solidFill>
                  <a:srgbClr val="242424"/>
                </a:solidFill>
                <a:latin typeface="Arial"/>
              </a:defRPr>
            </a:pPr>
            <a:r>
              <a:rPr dirty="0" err="1"/>
              <a:t>Kystverkets</a:t>
            </a:r>
            <a:r>
              <a:rPr dirty="0"/>
              <a:t> Pensjonistforbund</a:t>
            </a:r>
          </a:p>
        </p:txBody>
      </p:sp>
    </p:spTree>
    <p:extLst>
      <p:ext uri="{BB962C8B-B14F-4D97-AF65-F5344CB8AC3E}">
        <p14:creationId xmlns:p14="http://schemas.microsoft.com/office/powerpoint/2010/main" val="1381233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7F40C87D-34F3-805E-0661-2AB42FAB5EF6}"/>
              </a:ext>
            </a:extLst>
          </p:cNvPr>
          <p:cNvSpPr>
            <a:spLocks noGrp="1"/>
          </p:cNvSpPr>
          <p:nvPr>
            <p:ph type="title"/>
          </p:nvPr>
        </p:nvSpPr>
        <p:spPr>
          <a:xfrm>
            <a:off x="505254" y="436389"/>
            <a:ext cx="5128927" cy="835290"/>
          </a:xfrm>
        </p:spPr>
        <p:txBody>
          <a:bodyPr anchor="b">
            <a:normAutofit fontScale="90000"/>
          </a:bodyPr>
          <a:lstStyle/>
          <a:p>
            <a:r>
              <a:rPr lang="nb-NO"/>
              <a:t>Kurs for tillitsvalgte</a:t>
            </a:r>
            <a:br>
              <a:rPr lang="nb-NO"/>
            </a:br>
            <a:r>
              <a:rPr lang="nb-NO"/>
              <a:t>- et viktig fundament</a:t>
            </a:r>
          </a:p>
        </p:txBody>
      </p:sp>
      <p:sp>
        <p:nvSpPr>
          <p:cNvPr id="4" name="Undertittel 3">
            <a:extLst>
              <a:ext uri="{FF2B5EF4-FFF2-40B4-BE49-F238E27FC236}">
                <a16:creationId xmlns:a16="http://schemas.microsoft.com/office/drawing/2014/main" id="{939920F5-7044-4F07-8655-A72596151650}"/>
              </a:ext>
            </a:extLst>
          </p:cNvPr>
          <p:cNvSpPr>
            <a:spLocks noGrp="1"/>
          </p:cNvSpPr>
          <p:nvPr>
            <p:ph type="subTitle" idx="1"/>
          </p:nvPr>
        </p:nvSpPr>
        <p:spPr>
          <a:xfrm>
            <a:off x="417510" y="1395761"/>
            <a:ext cx="4932001" cy="4670502"/>
          </a:xfrm>
        </p:spPr>
        <p:txBody>
          <a:bodyPr vert="horz" lIns="0" tIns="0" rIns="0" bIns="0" rtlCol="0" anchor="t">
            <a:normAutofit/>
          </a:bodyPr>
          <a:lstStyle/>
          <a:p>
            <a:pPr marL="457200" indent="-457200">
              <a:buFont typeface="Arial,Sans-Serif" panose="020B0604020202020204" pitchFamily="34" charset="0"/>
              <a:buChar char="•"/>
            </a:pPr>
            <a:r>
              <a:rPr lang="nb-NO" sz="2800" dirty="0"/>
              <a:t>Valgkomitékurs</a:t>
            </a:r>
          </a:p>
          <a:p>
            <a:pPr marL="914400" lvl="1" indent="-457200" algn="l">
              <a:buFont typeface="Arial,Sans-Serif" panose="020B0604020202020204" pitchFamily="34" charset="0"/>
              <a:buChar char="•"/>
            </a:pPr>
            <a:r>
              <a:rPr lang="nb-NO" dirty="0"/>
              <a:t>Rett person på rett plass</a:t>
            </a:r>
            <a:endParaRPr lang="nb-NO" sz="2800" dirty="0"/>
          </a:p>
          <a:p>
            <a:pPr marL="457200" indent="-457200">
              <a:buFont typeface="Arial" panose="020B0604020202020204" pitchFamily="34" charset="0"/>
              <a:buChar char="•"/>
            </a:pPr>
            <a:r>
              <a:rPr lang="nb-NO" sz="2800" dirty="0"/>
              <a:t>Styrekurs</a:t>
            </a:r>
          </a:p>
          <a:p>
            <a:pPr marL="914400" lvl="1" indent="-457200" algn="l">
              <a:buFont typeface="Arial" panose="020B0604020202020204" pitchFamily="34" charset="0"/>
              <a:buChar char="•"/>
            </a:pPr>
            <a:r>
              <a:rPr lang="nb-NO" dirty="0"/>
              <a:t>Bli kjent med organisasjonen og oppgavene dine</a:t>
            </a:r>
            <a:endParaRPr lang="nb-NO" sz="2400" dirty="0">
              <a:cs typeface="Arial"/>
            </a:endParaRPr>
          </a:p>
          <a:p>
            <a:pPr marL="457200" indent="-457200">
              <a:buFont typeface="Arial" panose="020B0604020202020204" pitchFamily="34" charset="0"/>
              <a:buChar char="•"/>
            </a:pPr>
            <a:r>
              <a:rPr lang="nb-NO" sz="2800" dirty="0"/>
              <a:t>Kassererkurs</a:t>
            </a:r>
          </a:p>
          <a:p>
            <a:pPr marL="914400" lvl="1" indent="-457200" algn="l">
              <a:buFont typeface="Arial" panose="020B0604020202020204" pitchFamily="34" charset="0"/>
              <a:buChar char="•"/>
            </a:pPr>
            <a:r>
              <a:rPr lang="nb-NO" dirty="0">
                <a:cs typeface="Arial"/>
              </a:rPr>
              <a:t>Viktig å ha orden på økonomien</a:t>
            </a:r>
          </a:p>
          <a:p>
            <a:pPr marL="457200" indent="-457200">
              <a:buFont typeface="Arial" panose="020B0604020202020204" pitchFamily="34" charset="0"/>
              <a:buChar char="•"/>
            </a:pPr>
            <a:r>
              <a:rPr lang="nb-NO" sz="2800" dirty="0"/>
              <a:t>Sekretærkurs</a:t>
            </a:r>
          </a:p>
          <a:p>
            <a:pPr marL="914400" lvl="1" indent="-457200" algn="l">
              <a:buFont typeface="Arial" panose="020B0604020202020204" pitchFamily="34" charset="0"/>
              <a:buChar char="•"/>
            </a:pPr>
            <a:r>
              <a:rPr lang="nb-NO" dirty="0"/>
              <a:t>Hva kreves av en sekretær?</a:t>
            </a:r>
          </a:p>
          <a:p>
            <a:pPr marL="342900" indent="-342900">
              <a:buFont typeface="Arial" panose="020B0604020202020204" pitchFamily="34" charset="0"/>
              <a:buChar char="•"/>
            </a:pPr>
            <a:r>
              <a:rPr lang="nb-NO" sz="2800" dirty="0">
                <a:cs typeface="Arial"/>
              </a:rPr>
              <a:t>Kurs i møteledelse</a:t>
            </a:r>
          </a:p>
          <a:p>
            <a:endParaRPr lang="nb-NO" dirty="0"/>
          </a:p>
        </p:txBody>
      </p:sp>
      <p:pic>
        <p:nvPicPr>
          <p:cNvPr id="8" name="Plassholder for bilde 7" descr="Et bilde som inneholder klær, person, Menneskeansikt, innendørs&#10;&#10;Automatisk generert beskrivelse">
            <a:extLst>
              <a:ext uri="{FF2B5EF4-FFF2-40B4-BE49-F238E27FC236}">
                <a16:creationId xmlns:a16="http://schemas.microsoft.com/office/drawing/2014/main" id="{786AEB46-1772-9D34-2291-577D5A2C8B98}"/>
              </a:ext>
            </a:extLst>
          </p:cNvPr>
          <p:cNvPicPr>
            <a:picLocks noGrp="1" noChangeAspect="1"/>
          </p:cNvPicPr>
          <p:nvPr>
            <p:ph type="pic" sz="quarter" idx="10"/>
          </p:nvPr>
        </p:nvPicPr>
        <p:blipFill>
          <a:blip r:embed="rId3"/>
          <a:srcRect l="15289" r="15289"/>
          <a:stretch>
            <a:fillRect/>
          </a:stretch>
        </p:blipFill>
        <p:spPr/>
      </p:pic>
    </p:spTree>
    <p:extLst>
      <p:ext uri="{BB962C8B-B14F-4D97-AF65-F5344CB8AC3E}">
        <p14:creationId xmlns:p14="http://schemas.microsoft.com/office/powerpoint/2010/main" val="2274503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a:xfrm>
            <a:off x="874714" y="365125"/>
            <a:ext cx="4932000" cy="768106"/>
          </a:xfrm>
        </p:spPr>
        <p:txBody>
          <a:bodyPr anchor="b">
            <a:normAutofit/>
          </a:bodyPr>
          <a:lstStyle/>
          <a:p>
            <a:r>
              <a:rPr lang="nb-NO" dirty="0"/>
              <a:t>Nyttige verktøy for deg</a:t>
            </a:r>
          </a:p>
        </p:txBody>
      </p:sp>
      <p:sp>
        <p:nvSpPr>
          <p:cNvPr id="6" name="Plassholder for innhold 5"/>
          <p:cNvSpPr>
            <a:spLocks noGrp="1"/>
          </p:cNvSpPr>
          <p:nvPr>
            <p:ph idx="1"/>
          </p:nvPr>
        </p:nvSpPr>
        <p:spPr>
          <a:xfrm>
            <a:off x="405791" y="1180123"/>
            <a:ext cx="4932000" cy="4556369"/>
          </a:xfrm>
        </p:spPr>
        <p:txBody>
          <a:bodyPr vert="horz" lIns="0" tIns="0" rIns="0" bIns="0" rtlCol="0">
            <a:normAutofit fontScale="55000" lnSpcReduction="20000"/>
          </a:bodyPr>
          <a:lstStyle/>
          <a:p>
            <a:pPr marL="457200" lvl="1" indent="0">
              <a:buNone/>
            </a:pPr>
            <a:endParaRPr lang="nb-NO" sz="2200" b="1" dirty="0"/>
          </a:p>
          <a:p>
            <a:pPr marL="457200" lvl="1" indent="0">
              <a:buNone/>
            </a:pPr>
            <a:endParaRPr lang="nb-NO" sz="3200" b="1" dirty="0"/>
          </a:p>
          <a:p>
            <a:pPr marL="457200" lvl="1" indent="0">
              <a:buNone/>
            </a:pPr>
            <a:r>
              <a:rPr lang="nb-NO" sz="3600" b="1" dirty="0"/>
              <a:t>På nettsiden </a:t>
            </a:r>
            <a:r>
              <a:rPr lang="nb-NO" sz="3100" b="1" dirty="0">
                <a:hlinkClick r:id="rId3"/>
              </a:rPr>
              <a:t>www.pensjonistforbundet.no</a:t>
            </a:r>
            <a:r>
              <a:rPr lang="nb-NO" sz="3100" b="1" dirty="0"/>
              <a:t>: </a:t>
            </a:r>
          </a:p>
          <a:p>
            <a:pPr marL="457200" lvl="1" indent="0">
              <a:buNone/>
            </a:pPr>
            <a:endParaRPr lang="nb-NO" sz="2200" b="1" dirty="0"/>
          </a:p>
          <a:p>
            <a:pPr lvl="1">
              <a:lnSpc>
                <a:spcPct val="120000"/>
              </a:lnSpc>
            </a:pPr>
            <a:r>
              <a:rPr lang="nb-NO" sz="3100" dirty="0"/>
              <a:t>«Til deg som er tillitsvalgt» - håndbok, skjemaer, brosjyrer mm</a:t>
            </a:r>
          </a:p>
          <a:p>
            <a:pPr lvl="1">
              <a:lnSpc>
                <a:spcPct val="120000"/>
              </a:lnSpc>
            </a:pPr>
            <a:r>
              <a:rPr lang="nb-NO" sz="3100" dirty="0"/>
              <a:t>Tillitsvalgtverktøyet - TVV</a:t>
            </a:r>
            <a:endParaRPr lang="nb-NO" sz="3100" b="1" dirty="0"/>
          </a:p>
          <a:p>
            <a:pPr lvl="1">
              <a:lnSpc>
                <a:spcPct val="120000"/>
              </a:lnSpc>
            </a:pPr>
            <a:r>
              <a:rPr lang="nb-NO" sz="3100" dirty="0"/>
              <a:t>Aktuelle saker og temasider</a:t>
            </a:r>
          </a:p>
          <a:p>
            <a:pPr lvl="1">
              <a:lnSpc>
                <a:spcPct val="120000"/>
              </a:lnSpc>
            </a:pPr>
            <a:r>
              <a:rPr lang="nb-NO" sz="3100" dirty="0"/>
              <a:t>Ansatte og tillitsvalgte</a:t>
            </a:r>
          </a:p>
          <a:p>
            <a:pPr lvl="1">
              <a:lnSpc>
                <a:spcPct val="120000"/>
              </a:lnSpc>
            </a:pPr>
            <a:r>
              <a:rPr lang="nb-NO" sz="3100" dirty="0"/>
              <a:t>Medlemsfordeler</a:t>
            </a:r>
          </a:p>
          <a:p>
            <a:pPr lvl="1">
              <a:lnSpc>
                <a:spcPct val="120000"/>
              </a:lnSpc>
            </a:pPr>
            <a:r>
              <a:rPr lang="nb-NO" sz="3100" dirty="0"/>
              <a:t>Nettbutikken – der vervebrosjyrer og annet kan bestilles</a:t>
            </a:r>
          </a:p>
          <a:p>
            <a:pPr marL="457200" lvl="1" indent="0">
              <a:lnSpc>
                <a:spcPct val="120000"/>
              </a:lnSpc>
              <a:buNone/>
            </a:pPr>
            <a:br>
              <a:rPr lang="nb-NO" sz="2200" dirty="0"/>
            </a:br>
            <a:r>
              <a:rPr lang="nb-NO" sz="3100" b="1" dirty="0"/>
              <a:t>Egne nyhetsbrev til deg som er tillitsvalgt kommer på epost – med viktig og aktuell informasjon</a:t>
            </a:r>
          </a:p>
        </p:txBody>
      </p:sp>
      <p:pic>
        <p:nvPicPr>
          <p:cNvPr id="8" name="Plassholder for bilde 7" descr="Et bilde som inneholder person, klær, tre, Menneskeansikt&#10;&#10;Automatisk generert beskrivelse">
            <a:extLst>
              <a:ext uri="{FF2B5EF4-FFF2-40B4-BE49-F238E27FC236}">
                <a16:creationId xmlns:a16="http://schemas.microsoft.com/office/drawing/2014/main" id="{6B1E2855-F472-C81C-1293-94CA50609934}"/>
              </a:ext>
            </a:extLst>
          </p:cNvPr>
          <p:cNvPicPr>
            <a:picLocks noGrp="1" noChangeAspect="1"/>
          </p:cNvPicPr>
          <p:nvPr>
            <p:ph type="pic" sz="quarter" idx="10"/>
          </p:nvPr>
        </p:nvPicPr>
        <p:blipFill>
          <a:blip r:embed="rId4"/>
          <a:srcRect l="15245" r="15246" b="1"/>
          <a:stretch/>
        </p:blipFill>
        <p:spPr>
          <a:xfrm>
            <a:off x="6096000" y="10"/>
            <a:ext cx="6096000" cy="5853928"/>
          </a:xfrm>
          <a:noFill/>
        </p:spPr>
      </p:pic>
    </p:spTree>
    <p:extLst>
      <p:ext uri="{BB962C8B-B14F-4D97-AF65-F5344CB8AC3E}">
        <p14:creationId xmlns:p14="http://schemas.microsoft.com/office/powerpoint/2010/main" val="2128102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197B08-2DE2-40BF-B6A3-1DF39AB6CE8C}"/>
              </a:ext>
            </a:extLst>
          </p:cNvPr>
          <p:cNvSpPr>
            <a:spLocks noGrp="1"/>
          </p:cNvSpPr>
          <p:nvPr>
            <p:ph type="title"/>
          </p:nvPr>
        </p:nvSpPr>
        <p:spPr>
          <a:xfrm>
            <a:off x="874714" y="365125"/>
            <a:ext cx="4932000" cy="1080000"/>
          </a:xfrm>
        </p:spPr>
        <p:txBody>
          <a:bodyPr anchor="b">
            <a:normAutofit/>
          </a:bodyPr>
          <a:lstStyle/>
          <a:p>
            <a:r>
              <a:rPr lang="nb-NO"/>
              <a:t>Styrets oppdrag</a:t>
            </a:r>
            <a:endParaRPr lang="nb-NO" dirty="0"/>
          </a:p>
        </p:txBody>
      </p:sp>
      <p:sp>
        <p:nvSpPr>
          <p:cNvPr id="3" name="Plassholder for innhold 2">
            <a:extLst>
              <a:ext uri="{FF2B5EF4-FFF2-40B4-BE49-F238E27FC236}">
                <a16:creationId xmlns:a16="http://schemas.microsoft.com/office/drawing/2014/main" id="{576A7877-E7F4-4682-881E-8D22C65C8563}"/>
              </a:ext>
            </a:extLst>
          </p:cNvPr>
          <p:cNvSpPr>
            <a:spLocks noGrp="1"/>
          </p:cNvSpPr>
          <p:nvPr>
            <p:ph idx="1"/>
          </p:nvPr>
        </p:nvSpPr>
        <p:spPr>
          <a:xfrm>
            <a:off x="874714" y="1825625"/>
            <a:ext cx="4932000" cy="3683354"/>
          </a:xfrm>
        </p:spPr>
        <p:txBody>
          <a:bodyPr>
            <a:normAutofit/>
          </a:bodyPr>
          <a:lstStyle/>
          <a:p>
            <a:pPr marL="0" indent="0">
              <a:buNone/>
            </a:pPr>
            <a:r>
              <a:rPr lang="nb-NO" sz="2000"/>
              <a:t>Lede lokalforeningens virksomhet i tråd med formålsparagrafen (§1):</a:t>
            </a:r>
            <a:br>
              <a:rPr lang="nb-NO" sz="2000"/>
            </a:br>
            <a:br>
              <a:rPr lang="nb-NO" sz="2000"/>
            </a:br>
            <a:r>
              <a:rPr lang="nb-NO" sz="2000"/>
              <a:t>«</a:t>
            </a:r>
            <a:r>
              <a:rPr lang="nb-NO" sz="2000" b="1"/>
              <a:t>Foreningenes formål er å samle alle pensjonister i en enhet, for aktivt å verne om medlemmenes sosiale, økonomiske, helsepolitiske, kulturelle og samfunnsmessige interesser.»</a:t>
            </a:r>
          </a:p>
          <a:p>
            <a:pPr marL="0" indent="0">
              <a:buNone/>
            </a:pPr>
            <a:br>
              <a:rPr lang="nb-NO" sz="2000"/>
            </a:br>
            <a:br>
              <a:rPr lang="nb-NO" sz="2000"/>
            </a:br>
            <a:endParaRPr lang="nb-NO" sz="2000"/>
          </a:p>
          <a:p>
            <a:endParaRPr lang="nb-NO" sz="2000"/>
          </a:p>
        </p:txBody>
      </p:sp>
      <p:pic>
        <p:nvPicPr>
          <p:cNvPr id="5" name="Bilde 4" descr="Et bilde som inneholder person, Menneskeansikt, klær, smil">
            <a:extLst>
              <a:ext uri="{FF2B5EF4-FFF2-40B4-BE49-F238E27FC236}">
                <a16:creationId xmlns:a16="http://schemas.microsoft.com/office/drawing/2014/main" id="{30F388ED-C226-E4E7-60BF-ED4ED5795AF8}"/>
              </a:ext>
            </a:extLst>
          </p:cNvPr>
          <p:cNvPicPr>
            <a:picLocks noChangeAspect="1"/>
          </p:cNvPicPr>
          <p:nvPr/>
        </p:nvPicPr>
        <p:blipFill>
          <a:blip r:embed="rId3"/>
          <a:srcRect l="24161" r="6330" b="1"/>
          <a:stretch/>
        </p:blipFill>
        <p:spPr>
          <a:xfrm>
            <a:off x="6096000" y="10"/>
            <a:ext cx="6096000" cy="5853928"/>
          </a:xfrm>
          <a:prstGeom prst="rect">
            <a:avLst/>
          </a:prstGeom>
          <a:noFill/>
        </p:spPr>
      </p:pic>
    </p:spTree>
    <p:extLst>
      <p:ext uri="{BB962C8B-B14F-4D97-AF65-F5344CB8AC3E}">
        <p14:creationId xmlns:p14="http://schemas.microsoft.com/office/powerpoint/2010/main" val="696101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99A6E5-0F2E-4E4F-A81B-A60521E35AE5}"/>
              </a:ext>
            </a:extLst>
          </p:cNvPr>
          <p:cNvSpPr>
            <a:spLocks noGrp="1"/>
          </p:cNvSpPr>
          <p:nvPr>
            <p:ph type="title"/>
          </p:nvPr>
        </p:nvSpPr>
        <p:spPr>
          <a:xfrm>
            <a:off x="873688" y="469423"/>
            <a:ext cx="10443600" cy="650468"/>
          </a:xfrm>
        </p:spPr>
        <p:txBody>
          <a:bodyPr/>
          <a:lstStyle/>
          <a:p>
            <a:r>
              <a:rPr lang="nb-NO" dirty="0">
                <a:solidFill>
                  <a:srgbClr val="FF0000"/>
                </a:solidFill>
              </a:rPr>
              <a:t>Styrets oppdrag – oversatt til praktisk arbeid</a:t>
            </a:r>
            <a:endParaRPr lang="nb-NO" dirty="0"/>
          </a:p>
        </p:txBody>
      </p:sp>
      <p:sp>
        <p:nvSpPr>
          <p:cNvPr id="3" name="Plassholder for innhold 2">
            <a:extLst>
              <a:ext uri="{FF2B5EF4-FFF2-40B4-BE49-F238E27FC236}">
                <a16:creationId xmlns:a16="http://schemas.microsoft.com/office/drawing/2014/main" id="{4DF2C50A-A3B2-443A-AD35-34F24883BBEC}"/>
              </a:ext>
            </a:extLst>
          </p:cNvPr>
          <p:cNvSpPr>
            <a:spLocks noGrp="1"/>
          </p:cNvSpPr>
          <p:nvPr>
            <p:ph idx="1"/>
          </p:nvPr>
        </p:nvSpPr>
        <p:spPr>
          <a:xfrm>
            <a:off x="874714" y="1354347"/>
            <a:ext cx="10442574" cy="4371539"/>
          </a:xfrm>
        </p:spPr>
        <p:txBody>
          <a:bodyPr>
            <a:normAutofit/>
          </a:bodyPr>
          <a:lstStyle/>
          <a:p>
            <a:pPr lvl="2"/>
            <a:r>
              <a:rPr lang="nb-NO" sz="2800" dirty="0"/>
              <a:t>Et aldersvennlig lokalsamfunn</a:t>
            </a:r>
          </a:p>
          <a:p>
            <a:pPr lvl="2"/>
            <a:r>
              <a:rPr lang="nb-NO" sz="2800" dirty="0"/>
              <a:t>Synliggjøre kommunens eldre innbyggere</a:t>
            </a:r>
          </a:p>
          <a:p>
            <a:pPr lvl="2"/>
            <a:r>
              <a:rPr lang="nb-NO" sz="2800" dirty="0"/>
              <a:t>Jobbe opp mot lokalpolitikerne og kommuneadministrasjonen med saker som angår eldre:</a:t>
            </a:r>
          </a:p>
          <a:p>
            <a:pPr lvl="3"/>
            <a:r>
              <a:rPr lang="nb-NO" dirty="0"/>
              <a:t>Boligtilbudet</a:t>
            </a:r>
          </a:p>
          <a:p>
            <a:pPr lvl="3"/>
            <a:r>
              <a:rPr lang="nb-NO" dirty="0"/>
              <a:t>Helse- og omsorgstjenestene</a:t>
            </a:r>
          </a:p>
          <a:p>
            <a:pPr lvl="3"/>
            <a:r>
              <a:rPr lang="nb-NO" dirty="0"/>
              <a:t>Transporttilbudet, buss, drosje, TT-tjenesten</a:t>
            </a:r>
          </a:p>
          <a:p>
            <a:pPr lvl="3"/>
            <a:r>
              <a:rPr lang="nb-NO" dirty="0"/>
              <a:t>Kulturtilbudet</a:t>
            </a:r>
          </a:p>
          <a:p>
            <a:pPr lvl="3"/>
            <a:r>
              <a:rPr lang="nb-NO" dirty="0"/>
              <a:t>Digitalisering, velferdsteknologi</a:t>
            </a:r>
          </a:p>
          <a:p>
            <a:pPr lvl="3"/>
            <a:r>
              <a:rPr lang="nb-NO" dirty="0"/>
              <a:t>Særskilte lokale saker</a:t>
            </a:r>
          </a:p>
          <a:p>
            <a:pPr marL="0" indent="0">
              <a:buNone/>
            </a:pPr>
            <a:endParaRPr lang="nb-NO" sz="2800" dirty="0"/>
          </a:p>
          <a:p>
            <a:endParaRPr lang="nb-NO" sz="2800" dirty="0"/>
          </a:p>
          <a:p>
            <a:endParaRPr lang="nb-NO" dirty="0"/>
          </a:p>
        </p:txBody>
      </p:sp>
    </p:spTree>
    <p:extLst>
      <p:ext uri="{BB962C8B-B14F-4D97-AF65-F5344CB8AC3E}">
        <p14:creationId xmlns:p14="http://schemas.microsoft.com/office/powerpoint/2010/main" val="4026451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B587B6-7689-FCE5-A266-E384FAC12E94}"/>
              </a:ext>
            </a:extLst>
          </p:cNvPr>
          <p:cNvSpPr>
            <a:spLocks noGrp="1"/>
          </p:cNvSpPr>
          <p:nvPr>
            <p:ph type="title"/>
          </p:nvPr>
        </p:nvSpPr>
        <p:spPr>
          <a:xfrm>
            <a:off x="874712" y="335167"/>
            <a:ext cx="4932000" cy="1325563"/>
          </a:xfrm>
        </p:spPr>
        <p:txBody>
          <a:bodyPr anchor="b">
            <a:normAutofit/>
          </a:bodyPr>
          <a:lstStyle/>
          <a:p>
            <a:r>
              <a:rPr lang="nb-NO" sz="2900" dirty="0"/>
              <a:t>Styrets oppdrag – oversatt til praktisk arbeid</a:t>
            </a:r>
          </a:p>
        </p:txBody>
      </p:sp>
      <p:sp>
        <p:nvSpPr>
          <p:cNvPr id="3" name="Plassholder for innhold 2">
            <a:extLst>
              <a:ext uri="{FF2B5EF4-FFF2-40B4-BE49-F238E27FC236}">
                <a16:creationId xmlns:a16="http://schemas.microsoft.com/office/drawing/2014/main" id="{725BEBF2-4B0D-65BD-064F-9B5219530209}"/>
              </a:ext>
            </a:extLst>
          </p:cNvPr>
          <p:cNvSpPr>
            <a:spLocks noGrp="1"/>
          </p:cNvSpPr>
          <p:nvPr>
            <p:ph type="subTitle" idx="1"/>
          </p:nvPr>
        </p:nvSpPr>
        <p:spPr>
          <a:xfrm>
            <a:off x="206496" y="1973182"/>
            <a:ext cx="4932000" cy="3422997"/>
          </a:xfrm>
        </p:spPr>
        <p:txBody>
          <a:bodyPr>
            <a:normAutofit lnSpcReduction="10000"/>
          </a:bodyPr>
          <a:lstStyle/>
          <a:p>
            <a:pPr marL="1200150" lvl="2" indent="-285750" algn="l">
              <a:buFont typeface="Wingdings" panose="05000000000000000000" pitchFamily="2" charset="2"/>
              <a:buChar char="ü"/>
            </a:pPr>
            <a:r>
              <a:rPr lang="nb-NO" sz="2000" dirty="0"/>
              <a:t>Medlemsmøter med interessant og aktuelt innhold</a:t>
            </a:r>
          </a:p>
          <a:p>
            <a:pPr marL="1200150" lvl="2" indent="-285750" algn="l">
              <a:buFont typeface="Wingdings" panose="05000000000000000000" pitchFamily="2" charset="2"/>
              <a:buChar char="ü"/>
            </a:pPr>
            <a:r>
              <a:rPr lang="nb-NO" sz="2000" dirty="0"/>
              <a:t>Åpne møter – for synliggjøring og verving</a:t>
            </a:r>
          </a:p>
          <a:p>
            <a:pPr marL="1200150" lvl="2" indent="-285750" algn="l">
              <a:buFont typeface="Wingdings" panose="05000000000000000000" pitchFamily="2" charset="2"/>
              <a:buChar char="ü"/>
            </a:pPr>
            <a:r>
              <a:rPr lang="nb-NO" sz="2000" b="1" dirty="0"/>
              <a:t>Verving</a:t>
            </a:r>
            <a:r>
              <a:rPr lang="nb-NO" sz="2000" dirty="0"/>
              <a:t> – over alt!</a:t>
            </a:r>
          </a:p>
          <a:p>
            <a:pPr marL="1200150" lvl="2" indent="-285750" algn="l">
              <a:buFont typeface="Wingdings" panose="05000000000000000000" pitchFamily="2" charset="2"/>
              <a:buChar char="ü"/>
            </a:pPr>
            <a:r>
              <a:rPr lang="nb-NO" sz="2000" dirty="0"/>
              <a:t>Foredrag, temakvelder, turer, trim, dans, sang etc. </a:t>
            </a:r>
          </a:p>
          <a:p>
            <a:pPr marL="1200150" lvl="2" indent="-285750" algn="l">
              <a:buFont typeface="Wingdings" panose="05000000000000000000" pitchFamily="2" charset="2"/>
              <a:buChar char="ü"/>
            </a:pPr>
            <a:r>
              <a:rPr lang="nb-NO" sz="2000" dirty="0"/>
              <a:t>Prosjekter, arbeidsgrupper</a:t>
            </a:r>
          </a:p>
          <a:p>
            <a:pPr marL="1200150" lvl="2" indent="-285750" algn="l">
              <a:buFont typeface="Wingdings" panose="05000000000000000000" pitchFamily="2" charset="2"/>
              <a:buChar char="ü"/>
            </a:pPr>
            <a:r>
              <a:rPr lang="nb-NO" sz="2000" dirty="0"/>
              <a:t>Et tilbud både for yngre og eldre pensjonister! (jfr. medlemsundersøkelsen)</a:t>
            </a:r>
          </a:p>
          <a:p>
            <a:pPr marL="1200150" lvl="2" indent="-285750" algn="l">
              <a:buFont typeface="Wingdings" panose="05000000000000000000" pitchFamily="2" charset="2"/>
              <a:buChar char="ü"/>
            </a:pPr>
            <a:r>
              <a:rPr lang="nb-NO" sz="2000" dirty="0"/>
              <a:t>Politisk påvirkning (hvordan?)</a:t>
            </a:r>
          </a:p>
          <a:p>
            <a:pPr marL="1200150" lvl="2" indent="-285750" algn="l">
              <a:buFont typeface="Wingdings" panose="05000000000000000000" pitchFamily="2" charset="2"/>
              <a:buChar char="ü"/>
            </a:pPr>
            <a:endParaRPr lang="nb-NO" sz="2000" dirty="0"/>
          </a:p>
          <a:p>
            <a:endParaRPr lang="nb-NO" sz="1700" dirty="0"/>
          </a:p>
        </p:txBody>
      </p:sp>
      <p:pic>
        <p:nvPicPr>
          <p:cNvPr id="5" name="Bilde 4" descr="Et bilde som inneholder clip art, Grafikk, tegnefilm, illustrasjon&#10;&#10;Automatisk generert beskrivelse">
            <a:extLst>
              <a:ext uri="{FF2B5EF4-FFF2-40B4-BE49-F238E27FC236}">
                <a16:creationId xmlns:a16="http://schemas.microsoft.com/office/drawing/2014/main" id="{B62F061B-3E40-7A26-AB74-6269DFE00B77}"/>
              </a:ext>
            </a:extLst>
          </p:cNvPr>
          <p:cNvPicPr>
            <a:picLocks noChangeAspect="1"/>
          </p:cNvPicPr>
          <p:nvPr/>
        </p:nvPicPr>
        <p:blipFill>
          <a:blip r:embed="rId2"/>
          <a:srcRect t="1164" b="2807"/>
          <a:stretch/>
        </p:blipFill>
        <p:spPr>
          <a:xfrm>
            <a:off x="6096000" y="3"/>
            <a:ext cx="6096000" cy="5853930"/>
          </a:xfrm>
          <a:prstGeom prst="rect">
            <a:avLst/>
          </a:prstGeom>
          <a:noFill/>
        </p:spPr>
      </p:pic>
    </p:spTree>
    <p:extLst>
      <p:ext uri="{BB962C8B-B14F-4D97-AF65-F5344CB8AC3E}">
        <p14:creationId xmlns:p14="http://schemas.microsoft.com/office/powerpoint/2010/main" val="3947625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C20580-EFD0-43E7-B5E5-2DF6FD1DEA31}"/>
              </a:ext>
            </a:extLst>
          </p:cNvPr>
          <p:cNvSpPr>
            <a:spLocks noGrp="1"/>
          </p:cNvSpPr>
          <p:nvPr>
            <p:ph type="title"/>
          </p:nvPr>
        </p:nvSpPr>
        <p:spPr/>
        <p:txBody>
          <a:bodyPr/>
          <a:lstStyle/>
          <a:p>
            <a:r>
              <a:rPr lang="nb-NO" dirty="0">
                <a:solidFill>
                  <a:srgbClr val="FFBD00"/>
                </a:solidFill>
              </a:rPr>
              <a:t>Hurra!!! Vi er over 1 million alderspensjonister</a:t>
            </a:r>
          </a:p>
        </p:txBody>
      </p:sp>
      <p:sp>
        <p:nvSpPr>
          <p:cNvPr id="3" name="Plassholder for innhold 2">
            <a:extLst>
              <a:ext uri="{FF2B5EF4-FFF2-40B4-BE49-F238E27FC236}">
                <a16:creationId xmlns:a16="http://schemas.microsoft.com/office/drawing/2014/main" id="{EE80A7A5-9EC9-42DE-8E85-B0C77B8158EB}"/>
              </a:ext>
            </a:extLst>
          </p:cNvPr>
          <p:cNvSpPr>
            <a:spLocks noGrp="1"/>
          </p:cNvSpPr>
          <p:nvPr>
            <p:ph idx="1"/>
          </p:nvPr>
        </p:nvSpPr>
        <p:spPr/>
        <p:txBody>
          <a:bodyPr>
            <a:normAutofit fontScale="92500" lnSpcReduction="10000"/>
          </a:bodyPr>
          <a:lstStyle/>
          <a:p>
            <a:r>
              <a:rPr lang="nb-NO" b="1" i="1" dirty="0"/>
              <a:t>En femtedel av Norges befolkning</a:t>
            </a:r>
          </a:p>
          <a:p>
            <a:pPr marL="0" indent="0">
              <a:buNone/>
            </a:pPr>
            <a:endParaRPr lang="nb-NO" b="1" dirty="0"/>
          </a:p>
          <a:p>
            <a:pPr marL="0" indent="0">
              <a:buNone/>
            </a:pPr>
            <a:r>
              <a:rPr lang="nb-NO" b="1" dirty="0"/>
              <a:t>Hvorfor er det bare vi selv som roper hurra? Jeg begriper det ikke!</a:t>
            </a:r>
          </a:p>
          <a:p>
            <a:pPr marL="0" indent="0">
              <a:buNone/>
            </a:pPr>
            <a:r>
              <a:rPr lang="nb-NO" b="1" dirty="0"/>
              <a:t>Uten oss stopper det opp:</a:t>
            </a:r>
          </a:p>
          <a:p>
            <a:pPr marL="0" indent="0">
              <a:buNone/>
            </a:pPr>
            <a:r>
              <a:rPr lang="nb-NO" b="1" dirty="0"/>
              <a:t>-vi har erfaring</a:t>
            </a:r>
          </a:p>
          <a:p>
            <a:pPr marL="0" indent="0">
              <a:buNone/>
            </a:pPr>
            <a:r>
              <a:rPr lang="nb-NO" b="1" dirty="0"/>
              <a:t>-vi er </a:t>
            </a:r>
            <a:r>
              <a:rPr lang="nb-NO" b="1" dirty="0" err="1"/>
              <a:t>frivillighetsarbeidere</a:t>
            </a:r>
            <a:endParaRPr lang="nb-NO" b="1" dirty="0"/>
          </a:p>
          <a:p>
            <a:pPr marL="0" indent="0">
              <a:buNone/>
            </a:pPr>
            <a:r>
              <a:rPr lang="nb-NO" b="1" dirty="0"/>
              <a:t>-vi er skattebetalere</a:t>
            </a:r>
          </a:p>
          <a:p>
            <a:pPr marL="0" indent="0">
              <a:buNone/>
            </a:pPr>
            <a:r>
              <a:rPr lang="nb-NO" b="1" dirty="0"/>
              <a:t>-vi er forbrukere</a:t>
            </a:r>
          </a:p>
          <a:p>
            <a:pPr marL="0" indent="0">
              <a:buNone/>
            </a:pPr>
            <a:r>
              <a:rPr lang="nb-NO" b="1" dirty="0"/>
              <a:t>- vi er borgere på linje med alle andre som bor i Norge</a:t>
            </a:r>
          </a:p>
          <a:p>
            <a:pPr marL="0" indent="0">
              <a:buNone/>
            </a:pPr>
            <a:endParaRPr lang="nb-NO" dirty="0"/>
          </a:p>
          <a:p>
            <a:pPr marL="0" indent="0">
              <a:buNone/>
            </a:pPr>
            <a:endParaRPr lang="nb-NO" dirty="0"/>
          </a:p>
        </p:txBody>
      </p:sp>
    </p:spTree>
    <p:extLst>
      <p:ext uri="{BB962C8B-B14F-4D97-AF65-F5344CB8AC3E}">
        <p14:creationId xmlns:p14="http://schemas.microsoft.com/office/powerpoint/2010/main" val="2993142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CA17D6-D986-9A71-661B-4023EB9F19AD}"/>
              </a:ext>
            </a:extLst>
          </p:cNvPr>
          <p:cNvSpPr>
            <a:spLocks noGrp="1"/>
          </p:cNvSpPr>
          <p:nvPr>
            <p:ph type="title"/>
          </p:nvPr>
        </p:nvSpPr>
        <p:spPr>
          <a:xfrm>
            <a:off x="874714" y="365125"/>
            <a:ext cx="10443600" cy="723741"/>
          </a:xfrm>
        </p:spPr>
        <p:txBody>
          <a:bodyPr anchor="b">
            <a:normAutofit/>
          </a:bodyPr>
          <a:lstStyle/>
          <a:p>
            <a:r>
              <a:rPr lang="nb-NO"/>
              <a:t>Lokalpolitisk arbeid</a:t>
            </a:r>
          </a:p>
        </p:txBody>
      </p:sp>
      <p:graphicFrame>
        <p:nvGraphicFramePr>
          <p:cNvPr id="5" name="Plassholder for innhold 2">
            <a:extLst>
              <a:ext uri="{FF2B5EF4-FFF2-40B4-BE49-F238E27FC236}">
                <a16:creationId xmlns:a16="http://schemas.microsoft.com/office/drawing/2014/main" id="{8D7B3D6D-E607-5626-75DD-BDFD5B2F4096}"/>
              </a:ext>
            </a:extLst>
          </p:cNvPr>
          <p:cNvGraphicFramePr>
            <a:graphicFrameLocks noGrp="1"/>
          </p:cNvGraphicFramePr>
          <p:nvPr>
            <p:ph idx="1"/>
          </p:nvPr>
        </p:nvGraphicFramePr>
        <p:xfrm>
          <a:off x="785650" y="1360509"/>
          <a:ext cx="10531638" cy="4197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27356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3E9663-E1F6-46F9-A88A-59742F7BEE46}"/>
              </a:ext>
            </a:extLst>
          </p:cNvPr>
          <p:cNvSpPr>
            <a:spLocks noGrp="1"/>
          </p:cNvSpPr>
          <p:nvPr>
            <p:ph type="title"/>
          </p:nvPr>
        </p:nvSpPr>
        <p:spPr/>
        <p:txBody>
          <a:bodyPr/>
          <a:lstStyle/>
          <a:p>
            <a:r>
              <a:rPr lang="nb-NO" altLang="nb-NO" dirty="0"/>
              <a:t>Arbeidskultur i styret</a:t>
            </a:r>
            <a:endParaRPr lang="nb-NO" dirty="0"/>
          </a:p>
        </p:txBody>
      </p:sp>
      <p:sp>
        <p:nvSpPr>
          <p:cNvPr id="3" name="Plassholder for innhold 2">
            <a:extLst>
              <a:ext uri="{FF2B5EF4-FFF2-40B4-BE49-F238E27FC236}">
                <a16:creationId xmlns:a16="http://schemas.microsoft.com/office/drawing/2014/main" id="{A6640456-AFA3-45DC-9572-B60D75800832}"/>
              </a:ext>
            </a:extLst>
          </p:cNvPr>
          <p:cNvSpPr>
            <a:spLocks noGrp="1"/>
          </p:cNvSpPr>
          <p:nvPr>
            <p:ph idx="1"/>
          </p:nvPr>
        </p:nvSpPr>
        <p:spPr>
          <a:xfrm>
            <a:off x="874714" y="1587323"/>
            <a:ext cx="10111104" cy="3683354"/>
          </a:xfrm>
        </p:spPr>
        <p:txBody>
          <a:bodyPr>
            <a:normAutofit/>
          </a:bodyPr>
          <a:lstStyle/>
          <a:p>
            <a:endParaRPr lang="nb-NO" sz="2800" dirty="0"/>
          </a:p>
          <a:p>
            <a:pPr marL="0" indent="0">
              <a:buNone/>
              <a:defRPr/>
            </a:pPr>
            <a:r>
              <a:rPr lang="nb-NO" sz="2800" b="1" dirty="0"/>
              <a:t>Husk de fire T- ene:</a:t>
            </a:r>
          </a:p>
          <a:p>
            <a:pPr>
              <a:defRPr/>
            </a:pPr>
            <a:r>
              <a:rPr lang="nb-NO" sz="2800" dirty="0"/>
              <a:t>Trivsel</a:t>
            </a:r>
          </a:p>
          <a:p>
            <a:pPr>
              <a:defRPr/>
            </a:pPr>
            <a:r>
              <a:rPr lang="nb-NO" sz="2800" dirty="0"/>
              <a:t>Trygghet</a:t>
            </a:r>
          </a:p>
          <a:p>
            <a:pPr>
              <a:defRPr/>
            </a:pPr>
            <a:r>
              <a:rPr lang="nb-NO" sz="2800" dirty="0"/>
              <a:t>Tilhørighet</a:t>
            </a:r>
          </a:p>
          <a:p>
            <a:pPr>
              <a:defRPr/>
            </a:pPr>
            <a:r>
              <a:rPr lang="nb-NO" sz="2800" dirty="0"/>
              <a:t>Tillit</a:t>
            </a:r>
          </a:p>
          <a:p>
            <a:endParaRPr lang="nb-NO" sz="2800" dirty="0"/>
          </a:p>
          <a:p>
            <a:endParaRPr lang="nb-NO" sz="2800" dirty="0"/>
          </a:p>
        </p:txBody>
      </p:sp>
      <p:pic>
        <p:nvPicPr>
          <p:cNvPr id="5" name="Bilde 4" descr="Et bilde som inneholder klær, person, Menneskeansikt, utendørs">
            <a:extLst>
              <a:ext uri="{FF2B5EF4-FFF2-40B4-BE49-F238E27FC236}">
                <a16:creationId xmlns:a16="http://schemas.microsoft.com/office/drawing/2014/main" id="{B4ACAA3C-010C-7791-8CD5-BC45767C751D}"/>
              </a:ext>
            </a:extLst>
          </p:cNvPr>
          <p:cNvPicPr>
            <a:picLocks noChangeAspect="1"/>
          </p:cNvPicPr>
          <p:nvPr/>
        </p:nvPicPr>
        <p:blipFill>
          <a:blip r:embed="rId3"/>
          <a:stretch>
            <a:fillRect/>
          </a:stretch>
        </p:blipFill>
        <p:spPr>
          <a:xfrm>
            <a:off x="4944680" y="1771239"/>
            <a:ext cx="6906651" cy="3641636"/>
          </a:xfrm>
          <a:prstGeom prst="rect">
            <a:avLst/>
          </a:prstGeom>
        </p:spPr>
      </p:pic>
    </p:spTree>
    <p:extLst>
      <p:ext uri="{BB962C8B-B14F-4D97-AF65-F5344CB8AC3E}">
        <p14:creationId xmlns:p14="http://schemas.microsoft.com/office/powerpoint/2010/main" val="2691841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3E9663-E1F6-46F9-A88A-59742F7BEE46}"/>
              </a:ext>
            </a:extLst>
          </p:cNvPr>
          <p:cNvSpPr>
            <a:spLocks noGrp="1"/>
          </p:cNvSpPr>
          <p:nvPr>
            <p:ph type="title"/>
          </p:nvPr>
        </p:nvSpPr>
        <p:spPr>
          <a:xfrm>
            <a:off x="871729" y="358937"/>
            <a:ext cx="10443600" cy="655985"/>
          </a:xfrm>
        </p:spPr>
        <p:txBody>
          <a:bodyPr/>
          <a:lstStyle/>
          <a:p>
            <a:r>
              <a:rPr lang="nb-NO" dirty="0"/>
              <a:t>Godt planlagt er halvveis gjennomført!</a:t>
            </a:r>
          </a:p>
        </p:txBody>
      </p:sp>
      <p:sp>
        <p:nvSpPr>
          <p:cNvPr id="3" name="Plassholder for innhold 2">
            <a:extLst>
              <a:ext uri="{FF2B5EF4-FFF2-40B4-BE49-F238E27FC236}">
                <a16:creationId xmlns:a16="http://schemas.microsoft.com/office/drawing/2014/main" id="{A6640456-AFA3-45DC-9572-B60D75800832}"/>
              </a:ext>
            </a:extLst>
          </p:cNvPr>
          <p:cNvSpPr>
            <a:spLocks noGrp="1"/>
          </p:cNvSpPr>
          <p:nvPr>
            <p:ph idx="1"/>
          </p:nvPr>
        </p:nvSpPr>
        <p:spPr>
          <a:xfrm>
            <a:off x="810705" y="1491302"/>
            <a:ext cx="10442574" cy="4862948"/>
          </a:xfrm>
        </p:spPr>
        <p:txBody>
          <a:bodyPr>
            <a:normAutofit/>
          </a:bodyPr>
          <a:lstStyle/>
          <a:p>
            <a:pPr>
              <a:lnSpc>
                <a:spcPct val="100000"/>
              </a:lnSpc>
              <a:defRPr/>
            </a:pPr>
            <a:r>
              <a:rPr lang="nb-NO" altLang="nb-NO" sz="2600" b="1" dirty="0"/>
              <a:t>Lag et årshjul/ kalender med de viktigste aktivitetene og planene, og følg dem opp:</a:t>
            </a:r>
            <a:br>
              <a:rPr lang="nb-NO" altLang="nb-NO" sz="2600" b="1" dirty="0"/>
            </a:br>
            <a:endParaRPr lang="nb-NO" altLang="nb-NO" sz="2600" b="1" dirty="0"/>
          </a:p>
          <a:p>
            <a:pPr lvl="1">
              <a:lnSpc>
                <a:spcPct val="100000"/>
              </a:lnSpc>
              <a:defRPr/>
            </a:pPr>
            <a:r>
              <a:rPr lang="nb-NO" altLang="nb-NO" sz="2600" dirty="0"/>
              <a:t>Se på </a:t>
            </a:r>
            <a:r>
              <a:rPr lang="nb-NO" altLang="nb-NO" sz="2600" b="1" dirty="0"/>
              <a:t>Handlingsprogrammet</a:t>
            </a:r>
            <a:r>
              <a:rPr lang="nb-NO" altLang="nb-NO" sz="2600" dirty="0"/>
              <a:t> fra Pensjonistforbundet sentralt. Hvilke saker kan dere ta tak i lokalt – og når skal det skje?</a:t>
            </a:r>
          </a:p>
          <a:p>
            <a:pPr lvl="1">
              <a:lnSpc>
                <a:spcPct val="100000"/>
              </a:lnSpc>
              <a:defRPr/>
            </a:pPr>
            <a:r>
              <a:rPr lang="nb-NO" altLang="nb-NO" sz="2600" dirty="0"/>
              <a:t>Styremøter, årsmøte</a:t>
            </a:r>
          </a:p>
          <a:p>
            <a:pPr lvl="1">
              <a:lnSpc>
                <a:spcPct val="100000"/>
              </a:lnSpc>
              <a:defRPr/>
            </a:pPr>
            <a:r>
              <a:rPr lang="nb-NO" altLang="nb-NO" sz="2600" dirty="0"/>
              <a:t>Medlemsmøtene – temaer og aktiviteter</a:t>
            </a:r>
          </a:p>
          <a:p>
            <a:pPr lvl="1">
              <a:lnSpc>
                <a:spcPct val="100000"/>
              </a:lnSpc>
              <a:defRPr/>
            </a:pPr>
            <a:r>
              <a:rPr lang="nb-NO" altLang="nb-NO" sz="2600" dirty="0"/>
              <a:t>Temamøter, åpne møter </a:t>
            </a:r>
          </a:p>
          <a:p>
            <a:pPr lvl="1">
              <a:lnSpc>
                <a:spcPct val="100000"/>
              </a:lnSpc>
              <a:defRPr/>
            </a:pPr>
            <a:r>
              <a:rPr lang="nb-NO" altLang="nb-NO" sz="2600" dirty="0"/>
              <a:t>Eldrepolitiske aktiviteter lokalt (f.eks. i samarbeid med eldrerådet)</a:t>
            </a:r>
          </a:p>
          <a:p>
            <a:pPr marL="457200" lvl="1" indent="0">
              <a:lnSpc>
                <a:spcPct val="100000"/>
              </a:lnSpc>
              <a:buNone/>
              <a:defRPr/>
            </a:pPr>
            <a:endParaRPr lang="nb-NO" altLang="nb-NO" sz="2600" dirty="0"/>
          </a:p>
          <a:p>
            <a:pPr marL="0" indent="0">
              <a:lnSpc>
                <a:spcPct val="100000"/>
              </a:lnSpc>
              <a:buNone/>
              <a:defRPr/>
            </a:pPr>
            <a:endParaRPr lang="nb-NO" altLang="nb-NO" sz="2600" dirty="0"/>
          </a:p>
          <a:p>
            <a:pPr>
              <a:lnSpc>
                <a:spcPct val="100000"/>
              </a:lnSpc>
              <a:defRPr/>
            </a:pPr>
            <a:endParaRPr lang="nb-NO" altLang="nb-NO" sz="2600" b="1" dirty="0"/>
          </a:p>
          <a:p>
            <a:pPr>
              <a:lnSpc>
                <a:spcPct val="100000"/>
              </a:lnSpc>
              <a:defRPr/>
            </a:pPr>
            <a:endParaRPr lang="nb-NO" altLang="nb-NO" sz="2600" dirty="0"/>
          </a:p>
          <a:p>
            <a:pPr>
              <a:lnSpc>
                <a:spcPct val="100000"/>
              </a:lnSpc>
              <a:defRPr/>
            </a:pPr>
            <a:endParaRPr lang="nb-NO" altLang="nb-NO" sz="2600" dirty="0"/>
          </a:p>
          <a:p>
            <a:pPr marL="0" indent="0">
              <a:buNone/>
            </a:pPr>
            <a:endParaRPr lang="nb-NO" dirty="0"/>
          </a:p>
          <a:p>
            <a:endParaRPr lang="nb-NO" dirty="0"/>
          </a:p>
        </p:txBody>
      </p:sp>
    </p:spTree>
    <p:extLst>
      <p:ext uri="{BB962C8B-B14F-4D97-AF65-F5344CB8AC3E}">
        <p14:creationId xmlns:p14="http://schemas.microsoft.com/office/powerpoint/2010/main" val="2771796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8368" y="310896"/>
            <a:ext cx="6400800" cy="502920"/>
          </a:xfrm>
          <a:prstGeom prst="rect">
            <a:avLst/>
          </a:prstGeom>
          <a:noFill/>
        </p:spPr>
        <p:txBody>
          <a:bodyPr wrap="square" lIns="0" tIns="0" rIns="0" bIns="0" anchor="t">
            <a:spAutoFit/>
          </a:bodyPr>
          <a:lstStyle/>
          <a:p>
            <a:pPr algn="l"/>
            <a:r>
              <a:rPr sz="3600" b="0">
                <a:solidFill>
                  <a:srgbClr val="F05928"/>
                </a:solidFill>
                <a:latin typeface="Arial"/>
              </a:rPr>
              <a:t>Årshjul – eksempel</a:t>
            </a:r>
          </a:p>
        </p:txBody>
      </p:sp>
      <p:sp>
        <p:nvSpPr>
          <p:cNvPr id="3" name="Rectangle 2"/>
          <p:cNvSpPr/>
          <p:nvPr/>
        </p:nvSpPr>
        <p:spPr>
          <a:xfrm>
            <a:off x="658368" y="896112"/>
            <a:ext cx="10863072" cy="25603"/>
          </a:xfrm>
          <a:prstGeom prst="rect">
            <a:avLst/>
          </a:prstGeom>
          <a:solidFill>
            <a:srgbClr val="FF9B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4434840" y="1536192"/>
            <a:ext cx="3328416" cy="3328416"/>
          </a:xfrm>
          <a:prstGeom prst="ellipse">
            <a:avLst/>
          </a:prstGeom>
          <a:solidFill>
            <a:srgbClr val="FFF0DC"/>
          </a:solidFill>
          <a:ln w="27940">
            <a:solidFill>
              <a:srgbClr val="FF9B0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5294376" y="2395728"/>
            <a:ext cx="1609344" cy="1609344"/>
          </a:xfrm>
          <a:prstGeom prst="ellipse">
            <a:avLst/>
          </a:prstGeom>
          <a:solidFill>
            <a:srgbClr val="FFFFFF"/>
          </a:solidFill>
          <a:ln w="20320">
            <a:solidFill>
              <a:srgbClr val="F0592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513832" y="2852928"/>
            <a:ext cx="1170432" cy="384048"/>
          </a:xfrm>
          <a:prstGeom prst="rect">
            <a:avLst/>
          </a:prstGeom>
          <a:noFill/>
        </p:spPr>
        <p:txBody>
          <a:bodyPr wrap="square" lIns="0" tIns="0" rIns="0" bIns="0" anchor="ctr">
            <a:spAutoFit/>
          </a:bodyPr>
          <a:lstStyle/>
          <a:p>
            <a:pPr algn="ctr"/>
            <a:r>
              <a:rPr lang="nb-NO" sz="2500" b="1" dirty="0">
                <a:solidFill>
                  <a:srgbClr val="283C46"/>
                </a:solidFill>
                <a:latin typeface="Arial"/>
              </a:rPr>
              <a:t>2026</a:t>
            </a:r>
            <a:endParaRPr sz="2500" b="1" dirty="0">
              <a:solidFill>
                <a:srgbClr val="283C46"/>
              </a:solidFill>
              <a:latin typeface="Arial"/>
            </a:endParaRPr>
          </a:p>
        </p:txBody>
      </p:sp>
      <p:sp>
        <p:nvSpPr>
          <p:cNvPr id="7" name="TextBox 6"/>
          <p:cNvSpPr txBox="1"/>
          <p:nvPr/>
        </p:nvSpPr>
        <p:spPr>
          <a:xfrm>
            <a:off x="5568696" y="3291840"/>
            <a:ext cx="1060704" cy="237744"/>
          </a:xfrm>
          <a:prstGeom prst="rect">
            <a:avLst/>
          </a:prstGeom>
          <a:noFill/>
        </p:spPr>
        <p:txBody>
          <a:bodyPr wrap="square" lIns="0" tIns="0" rIns="0" bIns="0" anchor="t">
            <a:spAutoFit/>
          </a:bodyPr>
          <a:lstStyle/>
          <a:p>
            <a:pPr algn="ctr"/>
            <a:r>
              <a:rPr sz="1200" b="1">
                <a:solidFill>
                  <a:srgbClr val="F05928"/>
                </a:solidFill>
                <a:latin typeface="Arial"/>
              </a:rPr>
              <a:t>ÅRSHJUL</a:t>
            </a:r>
          </a:p>
        </p:txBody>
      </p:sp>
      <p:sp>
        <p:nvSpPr>
          <p:cNvPr id="8" name="Oval 7"/>
          <p:cNvSpPr/>
          <p:nvPr/>
        </p:nvSpPr>
        <p:spPr>
          <a:xfrm>
            <a:off x="6222485" y="1419995"/>
            <a:ext cx="557784" cy="557784"/>
          </a:xfrm>
          <a:prstGeom prst="ellipse">
            <a:avLst/>
          </a:prstGeom>
          <a:solidFill>
            <a:srgbClr val="00A0B3"/>
          </a:solidFill>
          <a:ln w="12700">
            <a:solidFill>
              <a:srgbClr val="00A0B3"/>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JAN</a:t>
            </a:r>
          </a:p>
        </p:txBody>
      </p:sp>
      <p:sp>
        <p:nvSpPr>
          <p:cNvPr id="9" name="Oval 8"/>
          <p:cNvSpPr/>
          <p:nvPr/>
        </p:nvSpPr>
        <p:spPr>
          <a:xfrm>
            <a:off x="6919339" y="1822324"/>
            <a:ext cx="557784" cy="557784"/>
          </a:xfrm>
          <a:prstGeom prst="ellipse">
            <a:avLst/>
          </a:prstGeom>
          <a:solidFill>
            <a:srgbClr val="00A0B3"/>
          </a:solidFill>
          <a:ln w="12700">
            <a:solidFill>
              <a:srgbClr val="00A0B3"/>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FEB</a:t>
            </a:r>
          </a:p>
        </p:txBody>
      </p:sp>
      <p:sp>
        <p:nvSpPr>
          <p:cNvPr id="10" name="Oval 9"/>
          <p:cNvSpPr/>
          <p:nvPr/>
        </p:nvSpPr>
        <p:spPr>
          <a:xfrm>
            <a:off x="7321668" y="2519178"/>
            <a:ext cx="557784" cy="557784"/>
          </a:xfrm>
          <a:prstGeom prst="ellipse">
            <a:avLst/>
          </a:prstGeom>
          <a:solidFill>
            <a:srgbClr val="FF9B0F"/>
          </a:solidFill>
          <a:ln w="12700">
            <a:solidFill>
              <a:srgbClr val="FF9B0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MAR</a:t>
            </a:r>
          </a:p>
        </p:txBody>
      </p:sp>
      <p:sp>
        <p:nvSpPr>
          <p:cNvPr id="11" name="Oval 10"/>
          <p:cNvSpPr/>
          <p:nvPr/>
        </p:nvSpPr>
        <p:spPr>
          <a:xfrm>
            <a:off x="7321668" y="3323837"/>
            <a:ext cx="557784" cy="557784"/>
          </a:xfrm>
          <a:prstGeom prst="ellipse">
            <a:avLst/>
          </a:prstGeom>
          <a:solidFill>
            <a:srgbClr val="FF9B0F"/>
          </a:solidFill>
          <a:ln w="12700">
            <a:solidFill>
              <a:srgbClr val="FF9B0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APR</a:t>
            </a:r>
          </a:p>
        </p:txBody>
      </p:sp>
      <p:sp>
        <p:nvSpPr>
          <p:cNvPr id="12" name="Oval 11"/>
          <p:cNvSpPr/>
          <p:nvPr/>
        </p:nvSpPr>
        <p:spPr>
          <a:xfrm>
            <a:off x="6919339" y="4020691"/>
            <a:ext cx="557784" cy="557784"/>
          </a:xfrm>
          <a:prstGeom prst="ellipse">
            <a:avLst/>
          </a:prstGeom>
          <a:solidFill>
            <a:srgbClr val="FF9B0F"/>
          </a:solidFill>
          <a:ln w="12700">
            <a:solidFill>
              <a:srgbClr val="FF9B0F"/>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MAI</a:t>
            </a:r>
          </a:p>
        </p:txBody>
      </p:sp>
      <p:sp>
        <p:nvSpPr>
          <p:cNvPr id="13" name="Oval 12"/>
          <p:cNvSpPr/>
          <p:nvPr/>
        </p:nvSpPr>
        <p:spPr>
          <a:xfrm>
            <a:off x="6222485" y="4423020"/>
            <a:ext cx="557784" cy="557784"/>
          </a:xfrm>
          <a:prstGeom prst="ellipse">
            <a:avLst/>
          </a:prstGeom>
          <a:solidFill>
            <a:srgbClr val="F05928"/>
          </a:solidFill>
          <a:ln w="12700">
            <a:solidFill>
              <a:srgbClr val="F05928"/>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JUN</a:t>
            </a:r>
          </a:p>
        </p:txBody>
      </p:sp>
      <p:sp>
        <p:nvSpPr>
          <p:cNvPr id="14" name="Oval 13"/>
          <p:cNvSpPr/>
          <p:nvPr/>
        </p:nvSpPr>
        <p:spPr>
          <a:xfrm>
            <a:off x="5417826" y="4423020"/>
            <a:ext cx="557784" cy="557784"/>
          </a:xfrm>
          <a:prstGeom prst="ellipse">
            <a:avLst/>
          </a:prstGeom>
          <a:solidFill>
            <a:srgbClr val="F05928"/>
          </a:solidFill>
          <a:ln w="12700">
            <a:solidFill>
              <a:srgbClr val="F05928"/>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JUL</a:t>
            </a:r>
          </a:p>
        </p:txBody>
      </p:sp>
      <p:sp>
        <p:nvSpPr>
          <p:cNvPr id="15" name="Oval 14"/>
          <p:cNvSpPr/>
          <p:nvPr/>
        </p:nvSpPr>
        <p:spPr>
          <a:xfrm>
            <a:off x="4720972" y="4020691"/>
            <a:ext cx="557784" cy="557784"/>
          </a:xfrm>
          <a:prstGeom prst="ellipse">
            <a:avLst/>
          </a:prstGeom>
          <a:solidFill>
            <a:srgbClr val="F05928"/>
          </a:solidFill>
          <a:ln w="12700">
            <a:solidFill>
              <a:srgbClr val="F05928"/>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AUG</a:t>
            </a:r>
          </a:p>
        </p:txBody>
      </p:sp>
      <p:sp>
        <p:nvSpPr>
          <p:cNvPr id="16" name="Oval 15"/>
          <p:cNvSpPr/>
          <p:nvPr/>
        </p:nvSpPr>
        <p:spPr>
          <a:xfrm>
            <a:off x="4318643" y="3323837"/>
            <a:ext cx="557784" cy="557784"/>
          </a:xfrm>
          <a:prstGeom prst="ellipse">
            <a:avLst/>
          </a:prstGeom>
          <a:solidFill>
            <a:srgbClr val="8C0000"/>
          </a:solidFill>
          <a:ln w="12700">
            <a:solidFill>
              <a:srgbClr val="8C00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SEP</a:t>
            </a:r>
          </a:p>
        </p:txBody>
      </p:sp>
      <p:sp>
        <p:nvSpPr>
          <p:cNvPr id="17" name="Oval 16"/>
          <p:cNvSpPr/>
          <p:nvPr/>
        </p:nvSpPr>
        <p:spPr>
          <a:xfrm>
            <a:off x="4318643" y="2519178"/>
            <a:ext cx="557784" cy="557784"/>
          </a:xfrm>
          <a:prstGeom prst="ellipse">
            <a:avLst/>
          </a:prstGeom>
          <a:solidFill>
            <a:srgbClr val="8C0000"/>
          </a:solidFill>
          <a:ln w="12700">
            <a:solidFill>
              <a:srgbClr val="8C00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OKT</a:t>
            </a:r>
          </a:p>
        </p:txBody>
      </p:sp>
      <p:sp>
        <p:nvSpPr>
          <p:cNvPr id="18" name="Oval 17"/>
          <p:cNvSpPr/>
          <p:nvPr/>
        </p:nvSpPr>
        <p:spPr>
          <a:xfrm>
            <a:off x="4720972" y="1822324"/>
            <a:ext cx="557784" cy="557784"/>
          </a:xfrm>
          <a:prstGeom prst="ellipse">
            <a:avLst/>
          </a:prstGeom>
          <a:solidFill>
            <a:srgbClr val="8C0000"/>
          </a:solidFill>
          <a:ln w="12700">
            <a:solidFill>
              <a:srgbClr val="8C0000"/>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NOV</a:t>
            </a:r>
          </a:p>
        </p:txBody>
      </p:sp>
      <p:sp>
        <p:nvSpPr>
          <p:cNvPr id="19" name="Oval 18"/>
          <p:cNvSpPr/>
          <p:nvPr/>
        </p:nvSpPr>
        <p:spPr>
          <a:xfrm>
            <a:off x="5417826" y="1419995"/>
            <a:ext cx="557784" cy="557784"/>
          </a:xfrm>
          <a:prstGeom prst="ellipse">
            <a:avLst/>
          </a:prstGeom>
          <a:solidFill>
            <a:srgbClr val="00A0B3"/>
          </a:solidFill>
          <a:ln w="12700">
            <a:solidFill>
              <a:srgbClr val="00A0B3"/>
            </a:solid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a:solidFill>
                  <a:srgbClr val="FFFFFF"/>
                </a:solidFill>
                <a:latin typeface="Arial"/>
              </a:rPr>
              <a:t>DES</a:t>
            </a:r>
          </a:p>
        </p:txBody>
      </p:sp>
      <p:sp>
        <p:nvSpPr>
          <p:cNvPr id="20" name="TextBox 19"/>
          <p:cNvSpPr txBox="1"/>
          <p:nvPr/>
        </p:nvSpPr>
        <p:spPr>
          <a:xfrm>
            <a:off x="8366760" y="1078992"/>
            <a:ext cx="566928" cy="210312"/>
          </a:xfrm>
          <a:prstGeom prst="rect">
            <a:avLst/>
          </a:prstGeom>
          <a:noFill/>
        </p:spPr>
        <p:txBody>
          <a:bodyPr wrap="square" lIns="0" tIns="0" rIns="0" bIns="0" anchor="t">
            <a:spAutoFit/>
          </a:bodyPr>
          <a:lstStyle/>
          <a:p>
            <a:pPr algn="l"/>
            <a:r>
              <a:rPr sz="1400" b="1">
                <a:solidFill>
                  <a:srgbClr val="00A0B3"/>
                </a:solidFill>
                <a:latin typeface="Arial"/>
              </a:rPr>
              <a:t>JAN</a:t>
            </a:r>
          </a:p>
        </p:txBody>
      </p:sp>
      <p:sp>
        <p:nvSpPr>
          <p:cNvPr id="21" name="Rectangle 20"/>
          <p:cNvSpPr/>
          <p:nvPr/>
        </p:nvSpPr>
        <p:spPr>
          <a:xfrm>
            <a:off x="8366760" y="1344168"/>
            <a:ext cx="457200" cy="22860"/>
          </a:xfrm>
          <a:prstGeom prst="rect">
            <a:avLst/>
          </a:prstGeom>
          <a:solidFill>
            <a:srgbClr val="00A0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025128" y="1078992"/>
            <a:ext cx="2761488" cy="658368"/>
          </a:xfrm>
          <a:prstGeom prst="rect">
            <a:avLst/>
          </a:prstGeom>
          <a:noFill/>
        </p:spPr>
        <p:txBody>
          <a:bodyPr wrap="square" lIns="0" tIns="0" rIns="0" bIns="0" anchor="t">
            <a:spAutoFit/>
          </a:bodyPr>
          <a:lstStyle/>
          <a:p>
            <a:pPr algn="l"/>
            <a:r>
              <a:rPr sz="1300" b="0">
                <a:solidFill>
                  <a:srgbClr val="283C46"/>
                </a:solidFill>
                <a:latin typeface="Arial"/>
              </a:rPr>
              <a:t>Styremøte; forbered årsmøte
Medlemsmøte • Valgkomitéoppfølging</a:t>
            </a:r>
          </a:p>
        </p:txBody>
      </p:sp>
      <p:sp>
        <p:nvSpPr>
          <p:cNvPr id="23" name="TextBox 22"/>
          <p:cNvSpPr txBox="1"/>
          <p:nvPr/>
        </p:nvSpPr>
        <p:spPr>
          <a:xfrm>
            <a:off x="8366760" y="1801368"/>
            <a:ext cx="566928" cy="210312"/>
          </a:xfrm>
          <a:prstGeom prst="rect">
            <a:avLst/>
          </a:prstGeom>
          <a:noFill/>
        </p:spPr>
        <p:txBody>
          <a:bodyPr wrap="square" lIns="0" tIns="0" rIns="0" bIns="0" anchor="t">
            <a:spAutoFit/>
          </a:bodyPr>
          <a:lstStyle/>
          <a:p>
            <a:pPr algn="l"/>
            <a:r>
              <a:rPr sz="1400" b="1">
                <a:solidFill>
                  <a:srgbClr val="00A0B3"/>
                </a:solidFill>
                <a:latin typeface="Arial"/>
              </a:rPr>
              <a:t>FEB</a:t>
            </a:r>
          </a:p>
        </p:txBody>
      </p:sp>
      <p:sp>
        <p:nvSpPr>
          <p:cNvPr id="24" name="Rectangle 23"/>
          <p:cNvSpPr/>
          <p:nvPr/>
        </p:nvSpPr>
        <p:spPr>
          <a:xfrm>
            <a:off x="8366760" y="2066543"/>
            <a:ext cx="457200" cy="22860"/>
          </a:xfrm>
          <a:prstGeom prst="rect">
            <a:avLst/>
          </a:prstGeom>
          <a:solidFill>
            <a:srgbClr val="00A0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025128" y="1801368"/>
            <a:ext cx="2761488" cy="658368"/>
          </a:xfrm>
          <a:prstGeom prst="rect">
            <a:avLst/>
          </a:prstGeom>
          <a:noFill/>
        </p:spPr>
        <p:txBody>
          <a:bodyPr wrap="square" lIns="0" tIns="0" rIns="0" bIns="0" anchor="t">
            <a:spAutoFit/>
          </a:bodyPr>
          <a:lstStyle/>
          <a:p>
            <a:pPr algn="l"/>
            <a:r>
              <a:rPr sz="1300" b="0">
                <a:solidFill>
                  <a:srgbClr val="283C46"/>
                </a:solidFill>
                <a:latin typeface="Arial"/>
              </a:rPr>
              <a:t>Styremøte • Regnskapsavslutning
Årsmøte • Prioriter politiske saker</a:t>
            </a:r>
          </a:p>
        </p:txBody>
      </p:sp>
      <p:sp>
        <p:nvSpPr>
          <p:cNvPr id="26" name="TextBox 25"/>
          <p:cNvSpPr txBox="1"/>
          <p:nvPr/>
        </p:nvSpPr>
        <p:spPr>
          <a:xfrm>
            <a:off x="8366760" y="2523744"/>
            <a:ext cx="566928" cy="210312"/>
          </a:xfrm>
          <a:prstGeom prst="rect">
            <a:avLst/>
          </a:prstGeom>
          <a:noFill/>
        </p:spPr>
        <p:txBody>
          <a:bodyPr wrap="square" lIns="0" tIns="0" rIns="0" bIns="0" anchor="t">
            <a:spAutoFit/>
          </a:bodyPr>
          <a:lstStyle/>
          <a:p>
            <a:pPr algn="l"/>
            <a:r>
              <a:rPr sz="1400" b="1">
                <a:solidFill>
                  <a:srgbClr val="FF9B0F"/>
                </a:solidFill>
                <a:latin typeface="Arial"/>
              </a:rPr>
              <a:t>MAR</a:t>
            </a:r>
          </a:p>
        </p:txBody>
      </p:sp>
      <p:sp>
        <p:nvSpPr>
          <p:cNvPr id="27" name="Rectangle 26"/>
          <p:cNvSpPr/>
          <p:nvPr/>
        </p:nvSpPr>
        <p:spPr>
          <a:xfrm>
            <a:off x="8366760" y="2788920"/>
            <a:ext cx="457200" cy="22860"/>
          </a:xfrm>
          <a:prstGeom prst="rect">
            <a:avLst/>
          </a:prstGeom>
          <a:solidFill>
            <a:srgbClr val="FF9B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025128" y="2523744"/>
            <a:ext cx="2761488" cy="658368"/>
          </a:xfrm>
          <a:prstGeom prst="rect">
            <a:avLst/>
          </a:prstGeom>
          <a:noFill/>
        </p:spPr>
        <p:txBody>
          <a:bodyPr wrap="square" lIns="0" tIns="0" rIns="0" bIns="0" anchor="t">
            <a:spAutoFit/>
          </a:bodyPr>
          <a:lstStyle/>
          <a:p>
            <a:pPr algn="l"/>
            <a:r>
              <a:rPr sz="1300" b="0">
                <a:solidFill>
                  <a:srgbClr val="283C46"/>
                </a:solidFill>
                <a:latin typeface="Arial"/>
              </a:rPr>
              <a:t>Nytt styre • Medlemsmøte • Styrekurs
Samarbeidsutvalg • Forbered fylkesårsmøte</a:t>
            </a:r>
          </a:p>
        </p:txBody>
      </p:sp>
      <p:sp>
        <p:nvSpPr>
          <p:cNvPr id="29" name="TextBox 28"/>
          <p:cNvSpPr txBox="1"/>
          <p:nvPr/>
        </p:nvSpPr>
        <p:spPr>
          <a:xfrm>
            <a:off x="8366760" y="3246120"/>
            <a:ext cx="566928" cy="210312"/>
          </a:xfrm>
          <a:prstGeom prst="rect">
            <a:avLst/>
          </a:prstGeom>
          <a:noFill/>
        </p:spPr>
        <p:txBody>
          <a:bodyPr wrap="square" lIns="0" tIns="0" rIns="0" bIns="0" anchor="t">
            <a:spAutoFit/>
          </a:bodyPr>
          <a:lstStyle/>
          <a:p>
            <a:pPr algn="l"/>
            <a:r>
              <a:rPr sz="1400" b="1">
                <a:solidFill>
                  <a:srgbClr val="FF9B0F"/>
                </a:solidFill>
                <a:latin typeface="Arial"/>
              </a:rPr>
              <a:t>APR</a:t>
            </a:r>
          </a:p>
        </p:txBody>
      </p:sp>
      <p:sp>
        <p:nvSpPr>
          <p:cNvPr id="30" name="Rectangle 29"/>
          <p:cNvSpPr/>
          <p:nvPr/>
        </p:nvSpPr>
        <p:spPr>
          <a:xfrm>
            <a:off x="8366760" y="3511296"/>
            <a:ext cx="457200" cy="22860"/>
          </a:xfrm>
          <a:prstGeom prst="rect">
            <a:avLst/>
          </a:prstGeom>
          <a:solidFill>
            <a:srgbClr val="FF9B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025128" y="3246120"/>
            <a:ext cx="2761488" cy="658368"/>
          </a:xfrm>
          <a:prstGeom prst="rect">
            <a:avLst/>
          </a:prstGeom>
          <a:noFill/>
        </p:spPr>
        <p:txBody>
          <a:bodyPr wrap="square" lIns="0" tIns="0" rIns="0" bIns="0" anchor="t">
            <a:spAutoFit/>
          </a:bodyPr>
          <a:lstStyle/>
          <a:p>
            <a:pPr algn="l"/>
            <a:r>
              <a:rPr sz="1300" b="0">
                <a:solidFill>
                  <a:srgbClr val="283C46"/>
                </a:solidFill>
                <a:latin typeface="Arial"/>
              </a:rPr>
              <a:t>Styremøte • Medlemsmøte • IT-kurs
Valgkomité: start planlegging</a:t>
            </a:r>
          </a:p>
        </p:txBody>
      </p:sp>
      <p:sp>
        <p:nvSpPr>
          <p:cNvPr id="32" name="TextBox 31"/>
          <p:cNvSpPr txBox="1"/>
          <p:nvPr/>
        </p:nvSpPr>
        <p:spPr>
          <a:xfrm>
            <a:off x="8366760" y="3968496"/>
            <a:ext cx="566928" cy="210312"/>
          </a:xfrm>
          <a:prstGeom prst="rect">
            <a:avLst/>
          </a:prstGeom>
          <a:noFill/>
        </p:spPr>
        <p:txBody>
          <a:bodyPr wrap="square" lIns="0" tIns="0" rIns="0" bIns="0" anchor="t">
            <a:spAutoFit/>
          </a:bodyPr>
          <a:lstStyle/>
          <a:p>
            <a:pPr algn="l"/>
            <a:r>
              <a:rPr sz="1400" b="1">
                <a:solidFill>
                  <a:srgbClr val="FF9B0F"/>
                </a:solidFill>
                <a:latin typeface="Arial"/>
              </a:rPr>
              <a:t>MAI</a:t>
            </a:r>
          </a:p>
        </p:txBody>
      </p:sp>
      <p:sp>
        <p:nvSpPr>
          <p:cNvPr id="33" name="Rectangle 32"/>
          <p:cNvSpPr/>
          <p:nvPr/>
        </p:nvSpPr>
        <p:spPr>
          <a:xfrm>
            <a:off x="8366760" y="4233672"/>
            <a:ext cx="457200" cy="22860"/>
          </a:xfrm>
          <a:prstGeom prst="rect">
            <a:avLst/>
          </a:prstGeom>
          <a:solidFill>
            <a:srgbClr val="FF9B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9025128" y="3968496"/>
            <a:ext cx="2761488" cy="658368"/>
          </a:xfrm>
          <a:prstGeom prst="rect">
            <a:avLst/>
          </a:prstGeom>
          <a:noFill/>
        </p:spPr>
        <p:txBody>
          <a:bodyPr wrap="square" lIns="0" tIns="0" rIns="0" bIns="0" anchor="t">
            <a:spAutoFit/>
          </a:bodyPr>
          <a:lstStyle/>
          <a:p>
            <a:pPr algn="l"/>
            <a:r>
              <a:rPr sz="1300" b="0">
                <a:solidFill>
                  <a:srgbClr val="283C46"/>
                </a:solidFill>
                <a:latin typeface="Arial"/>
              </a:rPr>
              <a:t>Styremøte • Felles medlemsmøte
FELLES AKSJONSUKE • Tur</a:t>
            </a:r>
          </a:p>
        </p:txBody>
      </p:sp>
      <p:sp>
        <p:nvSpPr>
          <p:cNvPr id="35" name="TextBox 34"/>
          <p:cNvSpPr txBox="1"/>
          <p:nvPr/>
        </p:nvSpPr>
        <p:spPr>
          <a:xfrm>
            <a:off x="8366760" y="4690872"/>
            <a:ext cx="566928" cy="210312"/>
          </a:xfrm>
          <a:prstGeom prst="rect">
            <a:avLst/>
          </a:prstGeom>
          <a:noFill/>
        </p:spPr>
        <p:txBody>
          <a:bodyPr wrap="square" lIns="0" tIns="0" rIns="0" bIns="0" anchor="t">
            <a:spAutoFit/>
          </a:bodyPr>
          <a:lstStyle/>
          <a:p>
            <a:pPr algn="l"/>
            <a:r>
              <a:rPr sz="1400" b="1">
                <a:solidFill>
                  <a:srgbClr val="F05928"/>
                </a:solidFill>
                <a:latin typeface="Arial"/>
              </a:rPr>
              <a:t>JUN</a:t>
            </a:r>
          </a:p>
        </p:txBody>
      </p:sp>
      <p:sp>
        <p:nvSpPr>
          <p:cNvPr id="36" name="Rectangle 35"/>
          <p:cNvSpPr/>
          <p:nvPr/>
        </p:nvSpPr>
        <p:spPr>
          <a:xfrm>
            <a:off x="8366760" y="4956048"/>
            <a:ext cx="457200" cy="22860"/>
          </a:xfrm>
          <a:prstGeom prst="rect">
            <a:avLst/>
          </a:prstGeom>
          <a:solidFill>
            <a:srgbClr val="F059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9025128" y="4690872"/>
            <a:ext cx="2761488" cy="658368"/>
          </a:xfrm>
          <a:prstGeom prst="rect">
            <a:avLst/>
          </a:prstGeom>
          <a:noFill/>
        </p:spPr>
        <p:txBody>
          <a:bodyPr wrap="square" lIns="0" tIns="0" rIns="0" bIns="0" anchor="t">
            <a:spAutoFit/>
          </a:bodyPr>
          <a:lstStyle/>
          <a:p>
            <a:pPr algn="l"/>
            <a:r>
              <a:rPr sz="1300" b="0">
                <a:solidFill>
                  <a:srgbClr val="283C46"/>
                </a:solidFill>
                <a:latin typeface="Arial"/>
              </a:rPr>
              <a:t>Styremøte • Sommeravslutning
Kommunebudsjett: oppf. • Evaluer politiske saker</a:t>
            </a:r>
          </a:p>
        </p:txBody>
      </p:sp>
      <p:sp>
        <p:nvSpPr>
          <p:cNvPr id="38" name="TextBox 37"/>
          <p:cNvSpPr txBox="1"/>
          <p:nvPr/>
        </p:nvSpPr>
        <p:spPr>
          <a:xfrm>
            <a:off x="658368" y="1051560"/>
            <a:ext cx="3108960" cy="219456"/>
          </a:xfrm>
          <a:prstGeom prst="rect">
            <a:avLst/>
          </a:prstGeom>
          <a:noFill/>
        </p:spPr>
        <p:txBody>
          <a:bodyPr wrap="square" lIns="0" tIns="0" rIns="0" bIns="0" anchor="t">
            <a:spAutoFit/>
          </a:bodyPr>
          <a:lstStyle/>
          <a:p>
            <a:pPr algn="l"/>
            <a:r>
              <a:rPr sz="1200" b="1">
                <a:solidFill>
                  <a:srgbClr val="F05928"/>
                </a:solidFill>
                <a:latin typeface="Arial"/>
              </a:rPr>
              <a:t>OPPSTART HØST</a:t>
            </a:r>
          </a:p>
        </p:txBody>
      </p:sp>
      <p:sp>
        <p:nvSpPr>
          <p:cNvPr id="39" name="TextBox 38"/>
          <p:cNvSpPr txBox="1"/>
          <p:nvPr/>
        </p:nvSpPr>
        <p:spPr>
          <a:xfrm>
            <a:off x="658368" y="1408176"/>
            <a:ext cx="566928" cy="210312"/>
          </a:xfrm>
          <a:prstGeom prst="rect">
            <a:avLst/>
          </a:prstGeom>
          <a:noFill/>
        </p:spPr>
        <p:txBody>
          <a:bodyPr wrap="square" lIns="0" tIns="0" rIns="0" bIns="0" anchor="t">
            <a:spAutoFit/>
          </a:bodyPr>
          <a:lstStyle/>
          <a:p>
            <a:pPr algn="l"/>
            <a:r>
              <a:rPr sz="1400" b="1">
                <a:solidFill>
                  <a:srgbClr val="F05928"/>
                </a:solidFill>
                <a:latin typeface="Arial"/>
              </a:rPr>
              <a:t>AUG</a:t>
            </a:r>
          </a:p>
        </p:txBody>
      </p:sp>
      <p:sp>
        <p:nvSpPr>
          <p:cNvPr id="40" name="Rectangle 39"/>
          <p:cNvSpPr/>
          <p:nvPr/>
        </p:nvSpPr>
        <p:spPr>
          <a:xfrm>
            <a:off x="658368" y="1673352"/>
            <a:ext cx="457200" cy="22860"/>
          </a:xfrm>
          <a:prstGeom prst="rect">
            <a:avLst/>
          </a:prstGeom>
          <a:solidFill>
            <a:srgbClr val="F059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1316736" y="1408176"/>
            <a:ext cx="2761488" cy="749808"/>
          </a:xfrm>
          <a:prstGeom prst="rect">
            <a:avLst/>
          </a:prstGeom>
          <a:noFill/>
        </p:spPr>
        <p:txBody>
          <a:bodyPr wrap="square" lIns="0" tIns="0" rIns="0" bIns="0" anchor="t">
            <a:spAutoFit/>
          </a:bodyPr>
          <a:lstStyle/>
          <a:p>
            <a:pPr algn="l"/>
            <a:r>
              <a:rPr sz="1300" b="0">
                <a:solidFill>
                  <a:srgbClr val="283C46"/>
                </a:solidFill>
                <a:latin typeface="Arial"/>
              </a:rPr>
              <a:t>Styremøte • Medlemsmøte • Eldreråd
Eldrepolitisk møte med kommunen • Vervedag</a:t>
            </a:r>
          </a:p>
        </p:txBody>
      </p:sp>
      <p:sp>
        <p:nvSpPr>
          <p:cNvPr id="42" name="TextBox 41"/>
          <p:cNvSpPr txBox="1"/>
          <p:nvPr/>
        </p:nvSpPr>
        <p:spPr>
          <a:xfrm>
            <a:off x="658368" y="2240280"/>
            <a:ext cx="566928" cy="210312"/>
          </a:xfrm>
          <a:prstGeom prst="rect">
            <a:avLst/>
          </a:prstGeom>
          <a:noFill/>
        </p:spPr>
        <p:txBody>
          <a:bodyPr wrap="square" lIns="0" tIns="0" rIns="0" bIns="0" anchor="t">
            <a:spAutoFit/>
          </a:bodyPr>
          <a:lstStyle/>
          <a:p>
            <a:pPr algn="l"/>
            <a:r>
              <a:rPr sz="1400" b="1">
                <a:solidFill>
                  <a:srgbClr val="8C0000"/>
                </a:solidFill>
                <a:latin typeface="Arial"/>
              </a:rPr>
              <a:t>SEP</a:t>
            </a:r>
          </a:p>
        </p:txBody>
      </p:sp>
      <p:sp>
        <p:nvSpPr>
          <p:cNvPr id="43" name="Rectangle 42"/>
          <p:cNvSpPr/>
          <p:nvPr/>
        </p:nvSpPr>
        <p:spPr>
          <a:xfrm>
            <a:off x="658368" y="2505456"/>
            <a:ext cx="457200" cy="22860"/>
          </a:xfrm>
          <a:prstGeom prst="rect">
            <a:avLst/>
          </a:prstGeom>
          <a:solidFill>
            <a:srgbClr val="8C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1316736" y="2240280"/>
            <a:ext cx="2761488" cy="749808"/>
          </a:xfrm>
          <a:prstGeom prst="rect">
            <a:avLst/>
          </a:prstGeom>
          <a:noFill/>
        </p:spPr>
        <p:txBody>
          <a:bodyPr wrap="square" lIns="0" tIns="0" rIns="0" bIns="0" anchor="t">
            <a:spAutoFit/>
          </a:bodyPr>
          <a:lstStyle/>
          <a:p>
            <a:pPr algn="l"/>
            <a:r>
              <a:rPr sz="1300" b="0">
                <a:solidFill>
                  <a:srgbClr val="283C46"/>
                </a:solidFill>
                <a:latin typeface="Arial"/>
              </a:rPr>
              <a:t>Styremøte • Medlemsmøte • Tur
Samarbeidsutvalg • Fylkeskonferanse</a:t>
            </a:r>
          </a:p>
        </p:txBody>
      </p:sp>
      <p:sp>
        <p:nvSpPr>
          <p:cNvPr id="45" name="TextBox 44"/>
          <p:cNvSpPr txBox="1"/>
          <p:nvPr/>
        </p:nvSpPr>
        <p:spPr>
          <a:xfrm>
            <a:off x="658368" y="3072384"/>
            <a:ext cx="566928" cy="210312"/>
          </a:xfrm>
          <a:prstGeom prst="rect">
            <a:avLst/>
          </a:prstGeom>
          <a:noFill/>
        </p:spPr>
        <p:txBody>
          <a:bodyPr wrap="square" lIns="0" tIns="0" rIns="0" bIns="0" anchor="t">
            <a:spAutoFit/>
          </a:bodyPr>
          <a:lstStyle/>
          <a:p>
            <a:pPr algn="l"/>
            <a:r>
              <a:rPr sz="1400" b="1">
                <a:solidFill>
                  <a:srgbClr val="8C0000"/>
                </a:solidFill>
                <a:latin typeface="Arial"/>
              </a:rPr>
              <a:t>OKT</a:t>
            </a:r>
          </a:p>
        </p:txBody>
      </p:sp>
      <p:sp>
        <p:nvSpPr>
          <p:cNvPr id="46" name="Rectangle 45"/>
          <p:cNvSpPr/>
          <p:nvPr/>
        </p:nvSpPr>
        <p:spPr>
          <a:xfrm>
            <a:off x="658368" y="3337560"/>
            <a:ext cx="457200" cy="22860"/>
          </a:xfrm>
          <a:prstGeom prst="rect">
            <a:avLst/>
          </a:prstGeom>
          <a:solidFill>
            <a:srgbClr val="8C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1316736" y="3072384"/>
            <a:ext cx="2761488" cy="749808"/>
          </a:xfrm>
          <a:prstGeom prst="rect">
            <a:avLst/>
          </a:prstGeom>
          <a:noFill/>
        </p:spPr>
        <p:txBody>
          <a:bodyPr wrap="square" lIns="0" tIns="0" rIns="0" bIns="0" anchor="t">
            <a:spAutoFit/>
          </a:bodyPr>
          <a:lstStyle/>
          <a:p>
            <a:pPr algn="l"/>
            <a:r>
              <a:rPr sz="1300" b="0">
                <a:solidFill>
                  <a:srgbClr val="283C46"/>
                </a:solidFill>
                <a:latin typeface="Arial"/>
              </a:rPr>
              <a:t>Medlemsmøte • IT-kurs
Valgkomiteen i arbeid • FELLES AKSJONSUKE</a:t>
            </a:r>
          </a:p>
        </p:txBody>
      </p:sp>
      <p:sp>
        <p:nvSpPr>
          <p:cNvPr id="48" name="TextBox 47"/>
          <p:cNvSpPr txBox="1"/>
          <p:nvPr/>
        </p:nvSpPr>
        <p:spPr>
          <a:xfrm>
            <a:off x="658368" y="3904487"/>
            <a:ext cx="566928" cy="210312"/>
          </a:xfrm>
          <a:prstGeom prst="rect">
            <a:avLst/>
          </a:prstGeom>
          <a:noFill/>
        </p:spPr>
        <p:txBody>
          <a:bodyPr wrap="square" lIns="0" tIns="0" rIns="0" bIns="0" anchor="t">
            <a:spAutoFit/>
          </a:bodyPr>
          <a:lstStyle/>
          <a:p>
            <a:pPr algn="l"/>
            <a:r>
              <a:rPr sz="1400" b="1">
                <a:solidFill>
                  <a:srgbClr val="8C0000"/>
                </a:solidFill>
                <a:latin typeface="Arial"/>
              </a:rPr>
              <a:t>NOV</a:t>
            </a:r>
          </a:p>
        </p:txBody>
      </p:sp>
      <p:sp>
        <p:nvSpPr>
          <p:cNvPr id="49" name="Rectangle 48"/>
          <p:cNvSpPr/>
          <p:nvPr/>
        </p:nvSpPr>
        <p:spPr>
          <a:xfrm>
            <a:off x="658368" y="4169663"/>
            <a:ext cx="457200" cy="22860"/>
          </a:xfrm>
          <a:prstGeom prst="rect">
            <a:avLst/>
          </a:prstGeom>
          <a:solidFill>
            <a:srgbClr val="8C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1316736" y="3904487"/>
            <a:ext cx="2761488" cy="749808"/>
          </a:xfrm>
          <a:prstGeom prst="rect">
            <a:avLst/>
          </a:prstGeom>
          <a:noFill/>
        </p:spPr>
        <p:txBody>
          <a:bodyPr wrap="square" lIns="0" tIns="0" rIns="0" bIns="0" anchor="t">
            <a:spAutoFit/>
          </a:bodyPr>
          <a:lstStyle/>
          <a:p>
            <a:pPr algn="l"/>
            <a:r>
              <a:rPr sz="1300" b="0">
                <a:solidFill>
                  <a:srgbClr val="283C46"/>
                </a:solidFill>
                <a:latin typeface="Arial"/>
              </a:rPr>
              <a:t>Styremøte • Medlemsmøte
Kommunebudsjett: oppfølging</a:t>
            </a:r>
          </a:p>
        </p:txBody>
      </p:sp>
      <p:sp>
        <p:nvSpPr>
          <p:cNvPr id="51" name="TextBox 50"/>
          <p:cNvSpPr txBox="1"/>
          <p:nvPr/>
        </p:nvSpPr>
        <p:spPr>
          <a:xfrm>
            <a:off x="658368" y="4736592"/>
            <a:ext cx="566928" cy="210312"/>
          </a:xfrm>
          <a:prstGeom prst="rect">
            <a:avLst/>
          </a:prstGeom>
          <a:noFill/>
        </p:spPr>
        <p:txBody>
          <a:bodyPr wrap="square" lIns="0" tIns="0" rIns="0" bIns="0" anchor="t">
            <a:spAutoFit/>
          </a:bodyPr>
          <a:lstStyle/>
          <a:p>
            <a:pPr algn="l"/>
            <a:r>
              <a:rPr sz="1400" b="1">
                <a:solidFill>
                  <a:srgbClr val="00A0B3"/>
                </a:solidFill>
                <a:latin typeface="Arial"/>
              </a:rPr>
              <a:t>DES</a:t>
            </a:r>
          </a:p>
        </p:txBody>
      </p:sp>
      <p:sp>
        <p:nvSpPr>
          <p:cNvPr id="52" name="Rectangle 51"/>
          <p:cNvSpPr/>
          <p:nvPr/>
        </p:nvSpPr>
        <p:spPr>
          <a:xfrm>
            <a:off x="658368" y="5001768"/>
            <a:ext cx="457200" cy="22860"/>
          </a:xfrm>
          <a:prstGeom prst="rect">
            <a:avLst/>
          </a:prstGeom>
          <a:solidFill>
            <a:srgbClr val="00A0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1316736" y="4736592"/>
            <a:ext cx="2761488" cy="749808"/>
          </a:xfrm>
          <a:prstGeom prst="rect">
            <a:avLst/>
          </a:prstGeom>
          <a:noFill/>
        </p:spPr>
        <p:txBody>
          <a:bodyPr wrap="square" lIns="0" tIns="0" rIns="0" bIns="0" anchor="t">
            <a:spAutoFit/>
          </a:bodyPr>
          <a:lstStyle/>
          <a:p>
            <a:pPr algn="l"/>
            <a:r>
              <a:rPr sz="1300" b="0">
                <a:solidFill>
                  <a:srgbClr val="283C46"/>
                </a:solidFill>
                <a:latin typeface="Arial"/>
              </a:rPr>
              <a:t>Styremøte • Vurder kommunesamarbeidet
Medlemsmøte – juleavslutning</a:t>
            </a:r>
          </a:p>
        </p:txBody>
      </p:sp>
      <p:sp>
        <p:nvSpPr>
          <p:cNvPr id="54" name="TextBox 53"/>
          <p:cNvSpPr txBox="1"/>
          <p:nvPr/>
        </p:nvSpPr>
        <p:spPr>
          <a:xfrm>
            <a:off x="658368" y="5504688"/>
            <a:ext cx="3200400" cy="201168"/>
          </a:xfrm>
          <a:prstGeom prst="rect">
            <a:avLst/>
          </a:prstGeom>
          <a:noFill/>
        </p:spPr>
        <p:txBody>
          <a:bodyPr wrap="square" lIns="0" tIns="0" rIns="0" bIns="0" anchor="t">
            <a:spAutoFit/>
          </a:bodyPr>
          <a:lstStyle/>
          <a:p>
            <a:pPr algn="l"/>
            <a:r>
              <a:rPr sz="1100" b="1">
                <a:solidFill>
                  <a:srgbClr val="283C46"/>
                </a:solidFill>
                <a:latin typeface="Arial"/>
              </a:rPr>
              <a:t>ÅRSAVSLUTNINGER</a:t>
            </a:r>
          </a:p>
        </p:txBody>
      </p:sp>
    </p:spTree>
    <p:extLst>
      <p:ext uri="{BB962C8B-B14F-4D97-AF65-F5344CB8AC3E}">
        <p14:creationId xmlns:p14="http://schemas.microsoft.com/office/powerpoint/2010/main" val="4007464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20DC0-C0CB-D92F-F9C3-B0E42D881DD7}"/>
            </a:ext>
          </a:extLst>
        </p:cNvPr>
        <p:cNvGrpSpPr/>
        <p:nvPr/>
      </p:nvGrpSpPr>
      <p:grpSpPr>
        <a:xfrm>
          <a:off x="0" y="0"/>
          <a:ext cx="0" cy="0"/>
          <a:chOff x="0" y="0"/>
          <a:chExt cx="0" cy="0"/>
        </a:xfrm>
      </p:grpSpPr>
      <p:sp>
        <p:nvSpPr>
          <p:cNvPr id="5" name="Tittel 4">
            <a:extLst>
              <a:ext uri="{FF2B5EF4-FFF2-40B4-BE49-F238E27FC236}">
                <a16:creationId xmlns:a16="http://schemas.microsoft.com/office/drawing/2014/main" id="{3E9FD9F7-E64A-8684-1AA6-0A3177FC1DF5}"/>
              </a:ext>
            </a:extLst>
          </p:cNvPr>
          <p:cNvSpPr>
            <a:spLocks noGrp="1"/>
          </p:cNvSpPr>
          <p:nvPr>
            <p:ph type="title"/>
          </p:nvPr>
        </p:nvSpPr>
        <p:spPr>
          <a:xfrm>
            <a:off x="558191" y="271724"/>
            <a:ext cx="10443600" cy="1080000"/>
          </a:xfrm>
        </p:spPr>
        <p:txBody>
          <a:bodyPr/>
          <a:lstStyle/>
          <a:p>
            <a:r>
              <a:rPr lang="nb-NO" b="1" dirty="0"/>
              <a:t>Felles aksjonsuker</a:t>
            </a:r>
          </a:p>
        </p:txBody>
      </p:sp>
      <p:sp>
        <p:nvSpPr>
          <p:cNvPr id="6" name="Plassholder for innhold 5">
            <a:extLst>
              <a:ext uri="{FF2B5EF4-FFF2-40B4-BE49-F238E27FC236}">
                <a16:creationId xmlns:a16="http://schemas.microsoft.com/office/drawing/2014/main" id="{4023C317-0FF0-AC4B-30C1-C2F164B0DF93}"/>
              </a:ext>
            </a:extLst>
          </p:cNvPr>
          <p:cNvSpPr>
            <a:spLocks noGrp="1"/>
          </p:cNvSpPr>
          <p:nvPr>
            <p:ph idx="1"/>
          </p:nvPr>
        </p:nvSpPr>
        <p:spPr>
          <a:xfrm>
            <a:off x="370622" y="1351724"/>
            <a:ext cx="10442574" cy="4154551"/>
          </a:xfrm>
        </p:spPr>
        <p:txBody>
          <a:bodyPr>
            <a:normAutofit/>
          </a:bodyPr>
          <a:lstStyle/>
          <a:p>
            <a:endParaRPr lang="nb-NO" b="1" dirty="0"/>
          </a:p>
          <a:p>
            <a:r>
              <a:rPr lang="nb-NO" b="1" dirty="0"/>
              <a:t>Én uke i mai og én uke i oktober øremerkes til </a:t>
            </a:r>
            <a:br>
              <a:rPr lang="nb-NO" b="1" dirty="0"/>
            </a:br>
            <a:r>
              <a:rPr lang="nb-NO" b="1" dirty="0"/>
              <a:t>markeringer i Pensjonistforbundets regi.</a:t>
            </a:r>
          </a:p>
          <a:p>
            <a:r>
              <a:rPr lang="nb-NO" dirty="0"/>
              <a:t>Aktiviteter over hele landet i de samme ukene.</a:t>
            </a:r>
          </a:p>
          <a:p>
            <a:r>
              <a:rPr lang="nb-NO" dirty="0"/>
              <a:t>Flest mulig lokalforeninger gjennomfører ett </a:t>
            </a:r>
            <a:br>
              <a:rPr lang="nb-NO" dirty="0"/>
            </a:br>
            <a:r>
              <a:rPr lang="nb-NO" dirty="0"/>
              <a:t>eller flere tiltak i de aktuelle ukene.</a:t>
            </a:r>
          </a:p>
          <a:p>
            <a:r>
              <a:rPr lang="nb-NO" dirty="0"/>
              <a:t>Oppfordre til samarbeid med andre </a:t>
            </a:r>
            <a:br>
              <a:rPr lang="nb-NO" dirty="0"/>
            </a:br>
            <a:r>
              <a:rPr lang="nb-NO" dirty="0"/>
              <a:t>lokale aktører med felles interesser.</a:t>
            </a:r>
          </a:p>
          <a:p>
            <a:r>
              <a:rPr lang="nb-NO" dirty="0"/>
              <a:t>Gjøre aktivitetene så synlige som mulig.</a:t>
            </a:r>
          </a:p>
          <a:p>
            <a:endParaRPr lang="nb-NO" dirty="0"/>
          </a:p>
        </p:txBody>
      </p:sp>
      <p:pic>
        <p:nvPicPr>
          <p:cNvPr id="1026" name="Picture 2" descr="Sport | Engasjerte både unge og eldre">
            <a:extLst>
              <a:ext uri="{FF2B5EF4-FFF2-40B4-BE49-F238E27FC236}">
                <a16:creationId xmlns:a16="http://schemas.microsoft.com/office/drawing/2014/main" id="{4F2D37CA-4BDE-5239-98B5-162852CF95F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424928" y="1703648"/>
            <a:ext cx="4767072" cy="3025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225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E32B4-025A-E6CE-C0D4-EFA142783977}"/>
            </a:ext>
          </a:extLst>
        </p:cNvPr>
        <p:cNvGrpSpPr/>
        <p:nvPr/>
      </p:nvGrpSpPr>
      <p:grpSpPr>
        <a:xfrm>
          <a:off x="0" y="0"/>
          <a:ext cx="0" cy="0"/>
          <a:chOff x="0" y="0"/>
          <a:chExt cx="0" cy="0"/>
        </a:xfrm>
      </p:grpSpPr>
      <p:sp>
        <p:nvSpPr>
          <p:cNvPr id="5" name="Tittel 4">
            <a:extLst>
              <a:ext uri="{FF2B5EF4-FFF2-40B4-BE49-F238E27FC236}">
                <a16:creationId xmlns:a16="http://schemas.microsoft.com/office/drawing/2014/main" id="{D9E6F2F1-1D4C-F980-6498-0269310ABE0D}"/>
              </a:ext>
            </a:extLst>
          </p:cNvPr>
          <p:cNvSpPr>
            <a:spLocks noGrp="1"/>
          </p:cNvSpPr>
          <p:nvPr>
            <p:ph type="title"/>
          </p:nvPr>
        </p:nvSpPr>
        <p:spPr>
          <a:xfrm>
            <a:off x="874714" y="365125"/>
            <a:ext cx="10443600" cy="1080000"/>
          </a:xfrm>
        </p:spPr>
        <p:txBody>
          <a:bodyPr anchor="b">
            <a:normAutofit/>
          </a:bodyPr>
          <a:lstStyle/>
          <a:p>
            <a:r>
              <a:rPr lang="nb-NO" b="1" dirty="0"/>
              <a:t>Felles aksjonsuker</a:t>
            </a:r>
          </a:p>
        </p:txBody>
      </p:sp>
      <p:sp>
        <p:nvSpPr>
          <p:cNvPr id="6" name="Plassholder for innhold 5">
            <a:extLst>
              <a:ext uri="{FF2B5EF4-FFF2-40B4-BE49-F238E27FC236}">
                <a16:creationId xmlns:a16="http://schemas.microsoft.com/office/drawing/2014/main" id="{BB8B9995-1AF2-D4AF-B173-F4B260CB67DA}"/>
              </a:ext>
            </a:extLst>
          </p:cNvPr>
          <p:cNvSpPr>
            <a:spLocks noGrp="1"/>
          </p:cNvSpPr>
          <p:nvPr>
            <p:ph idx="1"/>
          </p:nvPr>
        </p:nvSpPr>
        <p:spPr>
          <a:xfrm>
            <a:off x="385924" y="1344871"/>
            <a:ext cx="5800072" cy="3917923"/>
          </a:xfrm>
        </p:spPr>
        <p:txBody>
          <a:bodyPr>
            <a:normAutofit/>
          </a:bodyPr>
          <a:lstStyle/>
          <a:p>
            <a:endParaRPr lang="nb-NO" sz="1900" b="1" dirty="0"/>
          </a:p>
          <a:p>
            <a:r>
              <a:rPr lang="nb-NO" b="1" dirty="0"/>
              <a:t>Hva skjer i aksjonsukene?</a:t>
            </a:r>
            <a:br>
              <a:rPr lang="nb-NO" b="1" dirty="0"/>
            </a:br>
            <a:endParaRPr lang="nb-NO" b="1" dirty="0"/>
          </a:p>
          <a:p>
            <a:pPr lvl="1"/>
            <a:r>
              <a:rPr lang="nb-NO" dirty="0"/>
              <a:t>Markeringer iverksatt sentralt.</a:t>
            </a:r>
          </a:p>
          <a:p>
            <a:pPr lvl="1"/>
            <a:r>
              <a:rPr lang="nb-NO" dirty="0"/>
              <a:t>Lokale stands</a:t>
            </a:r>
          </a:p>
          <a:p>
            <a:pPr lvl="1"/>
            <a:r>
              <a:rPr lang="nb-NO" dirty="0"/>
              <a:t>Innslag i media lokalt</a:t>
            </a:r>
          </a:p>
          <a:p>
            <a:pPr lvl="1"/>
            <a:r>
              <a:rPr lang="nb-NO" dirty="0"/>
              <a:t>.Markedsføring og synliggjøring</a:t>
            </a:r>
          </a:p>
          <a:p>
            <a:pPr lvl="1"/>
            <a:r>
              <a:rPr lang="nb-NO" dirty="0"/>
              <a:t>Aktivitetsgrupper</a:t>
            </a:r>
          </a:p>
          <a:p>
            <a:pPr lvl="1"/>
            <a:r>
              <a:rPr lang="nb-NO" dirty="0"/>
              <a:t>Markere viktigheten av </a:t>
            </a:r>
            <a:r>
              <a:rPr lang="nb-NO" dirty="0" err="1"/>
              <a:t>eldres</a:t>
            </a:r>
            <a:r>
              <a:rPr lang="nb-NO" dirty="0"/>
              <a:t> plass </a:t>
            </a:r>
            <a:br>
              <a:rPr lang="nb-NO" dirty="0"/>
            </a:br>
            <a:r>
              <a:rPr lang="nb-NO" dirty="0"/>
              <a:t>i samfunnet.</a:t>
            </a:r>
          </a:p>
          <a:p>
            <a:pPr lvl="1"/>
            <a:endParaRPr lang="nb-NO" dirty="0"/>
          </a:p>
          <a:p>
            <a:endParaRPr lang="nb-NO" sz="1900" dirty="0"/>
          </a:p>
        </p:txBody>
      </p:sp>
      <p:pic>
        <p:nvPicPr>
          <p:cNvPr id="2050" name="Picture 2" descr="Pensjonistforbundet Buskerud">
            <a:extLst>
              <a:ext uri="{FF2B5EF4-FFF2-40B4-BE49-F238E27FC236}">
                <a16:creationId xmlns:a16="http://schemas.microsoft.com/office/drawing/2014/main" id="{022BCA24-916F-CF45-8294-E8250EF49A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2590" b="12727"/>
          <a:stretch/>
        </p:blipFill>
        <p:spPr bwMode="auto">
          <a:xfrm>
            <a:off x="6386314" y="1157409"/>
            <a:ext cx="4932000" cy="3683354"/>
          </a:xfrm>
          <a:prstGeom prst="rect">
            <a:avLst/>
          </a:prstGeom>
          <a:solidFill>
            <a:srgbClr val="FFFFFF"/>
          </a:solidFill>
        </p:spPr>
      </p:pic>
    </p:spTree>
    <p:extLst>
      <p:ext uri="{BB962C8B-B14F-4D97-AF65-F5344CB8AC3E}">
        <p14:creationId xmlns:p14="http://schemas.microsoft.com/office/powerpoint/2010/main" val="902001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7F8C95-CF6A-6870-FA57-7BFE50BC8BA9}"/>
              </a:ext>
            </a:extLst>
          </p:cNvPr>
          <p:cNvSpPr>
            <a:spLocks noGrp="1"/>
          </p:cNvSpPr>
          <p:nvPr>
            <p:ph type="title"/>
          </p:nvPr>
        </p:nvSpPr>
        <p:spPr>
          <a:xfrm>
            <a:off x="874714" y="365125"/>
            <a:ext cx="4932000" cy="1080000"/>
          </a:xfrm>
        </p:spPr>
        <p:txBody>
          <a:bodyPr anchor="b">
            <a:normAutofit/>
          </a:bodyPr>
          <a:lstStyle/>
          <a:p>
            <a:r>
              <a:rPr lang="nb-NO" dirty="0"/>
              <a:t>Bruk engasjerte medlemmer</a:t>
            </a:r>
          </a:p>
        </p:txBody>
      </p:sp>
      <p:sp>
        <p:nvSpPr>
          <p:cNvPr id="3" name="Plassholder for innhold 2">
            <a:extLst>
              <a:ext uri="{FF2B5EF4-FFF2-40B4-BE49-F238E27FC236}">
                <a16:creationId xmlns:a16="http://schemas.microsoft.com/office/drawing/2014/main" id="{56D93478-F2F5-883D-B0D3-2A90E16944BB}"/>
              </a:ext>
            </a:extLst>
          </p:cNvPr>
          <p:cNvSpPr>
            <a:spLocks noGrp="1"/>
          </p:cNvSpPr>
          <p:nvPr>
            <p:ph idx="1"/>
          </p:nvPr>
        </p:nvSpPr>
        <p:spPr>
          <a:xfrm>
            <a:off x="874714" y="1825625"/>
            <a:ext cx="4932000" cy="3683354"/>
          </a:xfrm>
        </p:spPr>
        <p:txBody>
          <a:bodyPr>
            <a:normAutofit/>
          </a:bodyPr>
          <a:lstStyle/>
          <a:p>
            <a:pPr lvl="1">
              <a:defRPr/>
            </a:pPr>
            <a:r>
              <a:rPr lang="nb-NO" altLang="nb-NO" b="1" dirty="0"/>
              <a:t>Verving</a:t>
            </a:r>
            <a:r>
              <a:rPr lang="nb-NO" altLang="nb-NO" dirty="0"/>
              <a:t> – gjennom hele året</a:t>
            </a:r>
          </a:p>
          <a:p>
            <a:pPr lvl="1">
              <a:defRPr/>
            </a:pPr>
            <a:r>
              <a:rPr lang="nb-NO" altLang="nb-NO" b="1" dirty="0"/>
              <a:t>Aksjonsukene</a:t>
            </a:r>
          </a:p>
          <a:p>
            <a:pPr lvl="1">
              <a:defRPr/>
            </a:pPr>
            <a:r>
              <a:rPr lang="nb-NO" altLang="nb-NO" dirty="0"/>
              <a:t>Kurs/opplæring</a:t>
            </a:r>
          </a:p>
          <a:p>
            <a:pPr lvl="1">
              <a:defRPr/>
            </a:pPr>
            <a:r>
              <a:rPr lang="nb-NO" altLang="nb-NO" dirty="0"/>
              <a:t>Andre aktiviteter</a:t>
            </a:r>
          </a:p>
          <a:p>
            <a:pPr lvl="1">
              <a:defRPr/>
            </a:pPr>
            <a:r>
              <a:rPr lang="nb-NO" altLang="nb-NO" dirty="0"/>
              <a:t>Bruk av IT i styret</a:t>
            </a:r>
          </a:p>
          <a:p>
            <a:pPr marL="457200" lvl="1" indent="0">
              <a:buNone/>
              <a:defRPr/>
            </a:pPr>
            <a:endParaRPr lang="nb-NO" altLang="nb-NO" b="1" dirty="0"/>
          </a:p>
          <a:p>
            <a:pPr marL="457200" lvl="1" indent="0">
              <a:buNone/>
              <a:defRPr/>
            </a:pPr>
            <a:r>
              <a:rPr lang="nb-NO" altLang="nb-NO" b="1" dirty="0"/>
              <a:t>Velg tiltak og finn folk som brenner for saken. Trekk gjerne med folk utenfor styret!</a:t>
            </a:r>
          </a:p>
          <a:p>
            <a:pPr lvl="1">
              <a:defRPr/>
            </a:pPr>
            <a:endParaRPr lang="nb-NO" altLang="nb-NO" dirty="0"/>
          </a:p>
          <a:p>
            <a:endParaRPr lang="nb-NO" dirty="0"/>
          </a:p>
        </p:txBody>
      </p:sp>
      <p:pic>
        <p:nvPicPr>
          <p:cNvPr id="14" name="Plassholder for bilde 13" descr="Et bilde som inneholder person, klær, Menneskeansikt, Pensjonist">
            <a:extLst>
              <a:ext uri="{FF2B5EF4-FFF2-40B4-BE49-F238E27FC236}">
                <a16:creationId xmlns:a16="http://schemas.microsoft.com/office/drawing/2014/main" id="{A11AB16D-4FDE-4F5F-4963-07E1BED1CBB6}"/>
              </a:ext>
            </a:extLst>
          </p:cNvPr>
          <p:cNvPicPr>
            <a:picLocks noGrp="1" noChangeAspect="1"/>
          </p:cNvPicPr>
          <p:nvPr>
            <p:ph type="pic" sz="quarter" idx="10"/>
          </p:nvPr>
        </p:nvPicPr>
        <p:blipFill>
          <a:blip r:embed="rId2"/>
          <a:srcRect l="15293" r="15293"/>
          <a:stretch>
            <a:fillRect/>
          </a:stretch>
        </p:blipFill>
        <p:spPr/>
      </p:pic>
    </p:spTree>
    <p:extLst>
      <p:ext uri="{BB962C8B-B14F-4D97-AF65-F5344CB8AC3E}">
        <p14:creationId xmlns:p14="http://schemas.microsoft.com/office/powerpoint/2010/main" val="3212868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197B08-2DE2-40BF-B6A3-1DF39AB6CE8C}"/>
              </a:ext>
            </a:extLst>
          </p:cNvPr>
          <p:cNvSpPr>
            <a:spLocks noGrp="1"/>
          </p:cNvSpPr>
          <p:nvPr>
            <p:ph type="title"/>
          </p:nvPr>
        </p:nvSpPr>
        <p:spPr>
          <a:xfrm>
            <a:off x="874714" y="365125"/>
            <a:ext cx="10443600" cy="893152"/>
          </a:xfrm>
        </p:spPr>
        <p:txBody>
          <a:bodyPr>
            <a:normAutofit/>
          </a:bodyPr>
          <a:lstStyle/>
          <a:p>
            <a:r>
              <a:rPr lang="nb-NO" dirty="0"/>
              <a:t>Informasjon til </a:t>
            </a:r>
            <a:r>
              <a:rPr lang="nb-NO" b="1" dirty="0"/>
              <a:t>alle</a:t>
            </a:r>
            <a:r>
              <a:rPr lang="nb-NO" dirty="0"/>
              <a:t> medlemmer</a:t>
            </a:r>
          </a:p>
        </p:txBody>
      </p:sp>
      <p:sp>
        <p:nvSpPr>
          <p:cNvPr id="3" name="Plassholder for innhold 2">
            <a:extLst>
              <a:ext uri="{FF2B5EF4-FFF2-40B4-BE49-F238E27FC236}">
                <a16:creationId xmlns:a16="http://schemas.microsoft.com/office/drawing/2014/main" id="{576A7877-E7F4-4682-881E-8D22C65C8563}"/>
              </a:ext>
            </a:extLst>
          </p:cNvPr>
          <p:cNvSpPr>
            <a:spLocks noGrp="1"/>
          </p:cNvSpPr>
          <p:nvPr>
            <p:ph idx="1"/>
          </p:nvPr>
        </p:nvSpPr>
        <p:spPr>
          <a:xfrm>
            <a:off x="874714" y="1371600"/>
            <a:ext cx="10442574" cy="4425696"/>
          </a:xfrm>
        </p:spPr>
        <p:txBody>
          <a:bodyPr>
            <a:normAutofit/>
          </a:bodyPr>
          <a:lstStyle/>
          <a:p>
            <a:r>
              <a:rPr lang="nb-NO" sz="2800" b="1" dirty="0"/>
              <a:t>Hjemmesiden </a:t>
            </a:r>
            <a:r>
              <a:rPr lang="nb-NO" sz="2800" b="1" dirty="0">
                <a:hlinkClick r:id="rId3"/>
              </a:rPr>
              <a:t>www.pensjonistforbundet.no</a:t>
            </a:r>
            <a:endParaRPr lang="nb-NO" sz="2800" b="1" dirty="0"/>
          </a:p>
          <a:p>
            <a:pPr lvl="1"/>
            <a:r>
              <a:rPr lang="nb-NO" sz="2800" dirty="0"/>
              <a:t>Fylkene har egne sider, der du kan komme med lokale saker. Del gode historier!</a:t>
            </a:r>
          </a:p>
          <a:p>
            <a:pPr lvl="1"/>
            <a:r>
              <a:rPr lang="nb-NO" sz="2800" dirty="0"/>
              <a:t>Kontaktinformasjon til alle lokalforeninger</a:t>
            </a:r>
          </a:p>
          <a:p>
            <a:pPr marL="457200" lvl="1" indent="0">
              <a:buNone/>
            </a:pPr>
            <a:endParaRPr lang="nb-NO" sz="2800" b="1" dirty="0"/>
          </a:p>
          <a:p>
            <a:pPr>
              <a:lnSpc>
                <a:spcPct val="120000"/>
              </a:lnSpc>
            </a:pPr>
            <a:r>
              <a:rPr lang="nb-NO" sz="2800" b="1" dirty="0"/>
              <a:t>Nyhetsbrev </a:t>
            </a:r>
            <a:r>
              <a:rPr lang="nb-NO" sz="2800" dirty="0"/>
              <a:t>pr. epost til alle medlemmer med epostadresse</a:t>
            </a:r>
            <a:br>
              <a:rPr lang="nb-NO" sz="2800" dirty="0"/>
            </a:br>
            <a:r>
              <a:rPr lang="nb-NO" sz="2800" dirty="0"/>
              <a:t>- sendes nasjonalt ca. hver 14. dag</a:t>
            </a:r>
          </a:p>
          <a:p>
            <a:pPr>
              <a:lnSpc>
                <a:spcPct val="120000"/>
              </a:lnSpc>
            </a:pPr>
            <a:r>
              <a:rPr lang="nb-NO" sz="2800" b="1" dirty="0"/>
              <a:t>Medlemsbladet Pensjonisten</a:t>
            </a:r>
            <a:r>
              <a:rPr lang="nb-NO" sz="2800" dirty="0"/>
              <a:t> – går ut til alle medlemmer åtte ganger årlig</a:t>
            </a:r>
          </a:p>
        </p:txBody>
      </p:sp>
    </p:spTree>
    <p:extLst>
      <p:ext uri="{BB962C8B-B14F-4D97-AF65-F5344CB8AC3E}">
        <p14:creationId xmlns:p14="http://schemas.microsoft.com/office/powerpoint/2010/main" val="3416165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60D118-13E5-5AD5-DAE2-685DB56E9F8A}"/>
              </a:ext>
            </a:extLst>
          </p:cNvPr>
          <p:cNvSpPr>
            <a:spLocks noGrp="1"/>
          </p:cNvSpPr>
          <p:nvPr>
            <p:ph type="title"/>
          </p:nvPr>
        </p:nvSpPr>
        <p:spPr>
          <a:xfrm>
            <a:off x="874714" y="365125"/>
            <a:ext cx="4932000" cy="1080000"/>
          </a:xfrm>
        </p:spPr>
        <p:txBody>
          <a:bodyPr anchor="b">
            <a:normAutofit/>
          </a:bodyPr>
          <a:lstStyle/>
          <a:p>
            <a:r>
              <a:rPr lang="nb-NO" dirty="0"/>
              <a:t>Informasjon til </a:t>
            </a:r>
            <a:br>
              <a:rPr lang="nb-NO" dirty="0"/>
            </a:br>
            <a:r>
              <a:rPr lang="nb-NO" dirty="0"/>
              <a:t>medlemmene</a:t>
            </a:r>
          </a:p>
        </p:txBody>
      </p:sp>
      <p:sp>
        <p:nvSpPr>
          <p:cNvPr id="3" name="Plassholder for innhold 2">
            <a:extLst>
              <a:ext uri="{FF2B5EF4-FFF2-40B4-BE49-F238E27FC236}">
                <a16:creationId xmlns:a16="http://schemas.microsoft.com/office/drawing/2014/main" id="{94A60836-98BB-DD25-7175-7BBDF865F316}"/>
              </a:ext>
            </a:extLst>
          </p:cNvPr>
          <p:cNvSpPr>
            <a:spLocks noGrp="1"/>
          </p:cNvSpPr>
          <p:nvPr>
            <p:ph idx="1"/>
          </p:nvPr>
        </p:nvSpPr>
        <p:spPr>
          <a:xfrm>
            <a:off x="874714" y="1825625"/>
            <a:ext cx="4932000" cy="3683354"/>
          </a:xfrm>
        </p:spPr>
        <p:txBody>
          <a:bodyPr>
            <a:normAutofit/>
          </a:bodyPr>
          <a:lstStyle/>
          <a:p>
            <a:r>
              <a:rPr lang="nb-NO" dirty="0"/>
              <a:t>Møter</a:t>
            </a:r>
          </a:p>
          <a:p>
            <a:r>
              <a:rPr lang="nb-NO" dirty="0"/>
              <a:t>E-post</a:t>
            </a:r>
          </a:p>
          <a:p>
            <a:r>
              <a:rPr lang="nb-NO" dirty="0"/>
              <a:t>SMS</a:t>
            </a:r>
          </a:p>
          <a:p>
            <a:r>
              <a:rPr lang="nb-NO" dirty="0"/>
              <a:t>Facebook</a:t>
            </a:r>
          </a:p>
          <a:p>
            <a:r>
              <a:rPr lang="nb-NO" dirty="0"/>
              <a:t>Oppslagstavler, lokalaviser</a:t>
            </a:r>
          </a:p>
          <a:p>
            <a:endParaRPr lang="nb-NO" i="1" dirty="0"/>
          </a:p>
          <a:p>
            <a:r>
              <a:rPr lang="nb-NO" i="1" dirty="0"/>
              <a:t>Hvilke kanaler bruker </a:t>
            </a:r>
            <a:r>
              <a:rPr lang="nb-NO" b="1" i="1" dirty="0"/>
              <a:t>dere</a:t>
            </a:r>
            <a:r>
              <a:rPr lang="nb-NO" i="1" dirty="0"/>
              <a:t> for å nå ut til medlemmene?</a:t>
            </a:r>
          </a:p>
          <a:p>
            <a:endParaRPr lang="nb-NO" dirty="0"/>
          </a:p>
        </p:txBody>
      </p:sp>
      <p:pic>
        <p:nvPicPr>
          <p:cNvPr id="6" name="Plassholder for bilde 5" descr="Et bilde som inneholder person, klær, Menneskeansikt, innendørs&#10;&#10;Automatisk generert beskrivelse">
            <a:extLst>
              <a:ext uri="{FF2B5EF4-FFF2-40B4-BE49-F238E27FC236}">
                <a16:creationId xmlns:a16="http://schemas.microsoft.com/office/drawing/2014/main" id="{28D16416-3E1C-F176-1CBE-D8AC893BFA31}"/>
              </a:ext>
            </a:extLst>
          </p:cNvPr>
          <p:cNvPicPr>
            <a:picLocks noGrp="1" noChangeAspect="1"/>
          </p:cNvPicPr>
          <p:nvPr>
            <p:ph type="pic" sz="quarter" idx="10"/>
          </p:nvPr>
        </p:nvPicPr>
        <p:blipFill>
          <a:blip r:embed="rId2"/>
          <a:srcRect l="15887" r="14603" b="1"/>
          <a:stretch/>
        </p:blipFill>
        <p:spPr>
          <a:xfrm>
            <a:off x="6096000" y="10"/>
            <a:ext cx="6096000" cy="5853928"/>
          </a:xfrm>
          <a:noFill/>
        </p:spPr>
      </p:pic>
    </p:spTree>
    <p:extLst>
      <p:ext uri="{BB962C8B-B14F-4D97-AF65-F5344CB8AC3E}">
        <p14:creationId xmlns:p14="http://schemas.microsoft.com/office/powerpoint/2010/main" val="2007237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09C1CD-BF40-7903-AD6B-F5D8C1574783}"/>
              </a:ext>
            </a:extLst>
          </p:cNvPr>
          <p:cNvSpPr>
            <a:spLocks noGrp="1"/>
          </p:cNvSpPr>
          <p:nvPr>
            <p:ph type="title"/>
          </p:nvPr>
        </p:nvSpPr>
        <p:spPr>
          <a:xfrm>
            <a:off x="874712" y="686859"/>
            <a:ext cx="4932000" cy="1325563"/>
          </a:xfrm>
        </p:spPr>
        <p:txBody>
          <a:bodyPr anchor="b">
            <a:normAutofit/>
          </a:bodyPr>
          <a:lstStyle/>
          <a:p>
            <a:r>
              <a:rPr lang="nb-NO" dirty="0"/>
              <a:t>Hva er viktig i din kommune?</a:t>
            </a:r>
          </a:p>
        </p:txBody>
      </p:sp>
      <p:sp>
        <p:nvSpPr>
          <p:cNvPr id="10" name="Subtitle 2">
            <a:extLst>
              <a:ext uri="{FF2B5EF4-FFF2-40B4-BE49-F238E27FC236}">
                <a16:creationId xmlns:a16="http://schemas.microsoft.com/office/drawing/2014/main" id="{F294E05C-CC13-C00A-04A8-5622A8220167}"/>
              </a:ext>
            </a:extLst>
          </p:cNvPr>
          <p:cNvSpPr>
            <a:spLocks noGrp="1"/>
          </p:cNvSpPr>
          <p:nvPr>
            <p:ph type="subTitle" idx="1"/>
          </p:nvPr>
        </p:nvSpPr>
        <p:spPr>
          <a:xfrm>
            <a:off x="874711" y="2430935"/>
            <a:ext cx="4932000" cy="3238345"/>
          </a:xfrm>
        </p:spPr>
        <p:txBody>
          <a:bodyPr>
            <a:normAutofit fontScale="92500" lnSpcReduction="10000"/>
          </a:bodyPr>
          <a:lstStyle/>
          <a:p>
            <a:pPr marL="342900" indent="-342900">
              <a:buFontTx/>
              <a:buChar char="-"/>
            </a:pPr>
            <a:r>
              <a:rPr lang="en-US" dirty="0" err="1"/>
              <a:t>Hva</a:t>
            </a:r>
            <a:r>
              <a:rPr lang="en-US" dirty="0"/>
              <a:t> er de </a:t>
            </a:r>
            <a:r>
              <a:rPr lang="en-US" dirty="0" err="1"/>
              <a:t>tre</a:t>
            </a:r>
            <a:r>
              <a:rPr lang="en-US" dirty="0"/>
              <a:t> </a:t>
            </a:r>
            <a:r>
              <a:rPr lang="en-US" dirty="0" err="1"/>
              <a:t>viktigste</a:t>
            </a:r>
            <a:r>
              <a:rPr lang="en-US" dirty="0"/>
              <a:t> </a:t>
            </a:r>
            <a:r>
              <a:rPr lang="en-US" dirty="0" err="1"/>
              <a:t>sakene</a:t>
            </a:r>
            <a:r>
              <a:rPr lang="en-US" dirty="0"/>
              <a:t> i din </a:t>
            </a:r>
            <a:r>
              <a:rPr lang="en-US" dirty="0" err="1"/>
              <a:t>kommune</a:t>
            </a:r>
            <a:r>
              <a:rPr lang="en-US" dirty="0"/>
              <a:t>?</a:t>
            </a:r>
          </a:p>
          <a:p>
            <a:pPr marL="342900" indent="-342900">
              <a:buFontTx/>
              <a:buChar char="-"/>
            </a:pPr>
            <a:r>
              <a:rPr lang="en-US" dirty="0" err="1"/>
              <a:t>Hvem</a:t>
            </a:r>
            <a:r>
              <a:rPr lang="en-US" dirty="0"/>
              <a:t> </a:t>
            </a:r>
            <a:r>
              <a:rPr lang="en-US" dirty="0" err="1"/>
              <a:t>kan</a:t>
            </a:r>
            <a:r>
              <a:rPr lang="en-US" dirty="0"/>
              <a:t> </a:t>
            </a:r>
            <a:r>
              <a:rPr lang="en-US" dirty="0" err="1"/>
              <a:t>dere</a:t>
            </a:r>
            <a:r>
              <a:rPr lang="en-US" dirty="0"/>
              <a:t> </a:t>
            </a:r>
            <a:r>
              <a:rPr lang="en-US" dirty="0" err="1"/>
              <a:t>samarbeide</a:t>
            </a:r>
            <a:r>
              <a:rPr lang="en-US" dirty="0"/>
              <a:t> med?</a:t>
            </a:r>
          </a:p>
          <a:p>
            <a:pPr marL="342900" indent="-342900">
              <a:buFontTx/>
              <a:buChar char="-"/>
            </a:pPr>
            <a:r>
              <a:rPr lang="en-US" dirty="0" err="1"/>
              <a:t>Hvem</a:t>
            </a:r>
            <a:r>
              <a:rPr lang="en-US" dirty="0"/>
              <a:t> </a:t>
            </a:r>
            <a:r>
              <a:rPr lang="en-US" dirty="0" err="1"/>
              <a:t>bør</a:t>
            </a:r>
            <a:r>
              <a:rPr lang="en-US" dirty="0"/>
              <a:t> </a:t>
            </a:r>
            <a:r>
              <a:rPr lang="en-US" dirty="0" err="1"/>
              <a:t>dere</a:t>
            </a:r>
            <a:r>
              <a:rPr lang="en-US" dirty="0"/>
              <a:t> </a:t>
            </a:r>
            <a:r>
              <a:rPr lang="en-US" dirty="0" err="1"/>
              <a:t>snakke</a:t>
            </a:r>
            <a:r>
              <a:rPr lang="en-US" dirty="0"/>
              <a:t> med?</a:t>
            </a:r>
          </a:p>
          <a:p>
            <a:pPr marL="342900" indent="-342900">
              <a:buFontTx/>
              <a:buChar char="-"/>
            </a:pPr>
            <a:r>
              <a:rPr lang="en-US" dirty="0" err="1"/>
              <a:t>Hvordan</a:t>
            </a:r>
            <a:r>
              <a:rPr lang="en-US" dirty="0"/>
              <a:t> </a:t>
            </a:r>
            <a:r>
              <a:rPr lang="en-US" dirty="0" err="1"/>
              <a:t>kan</a:t>
            </a:r>
            <a:r>
              <a:rPr lang="en-US" dirty="0"/>
              <a:t> </a:t>
            </a:r>
            <a:r>
              <a:rPr lang="en-US" dirty="0" err="1"/>
              <a:t>dere</a:t>
            </a:r>
            <a:r>
              <a:rPr lang="en-US" dirty="0"/>
              <a:t> </a:t>
            </a:r>
            <a:r>
              <a:rPr lang="en-US" dirty="0" err="1"/>
              <a:t>bruke</a:t>
            </a:r>
            <a:r>
              <a:rPr lang="en-US" dirty="0"/>
              <a:t> media?</a:t>
            </a:r>
          </a:p>
          <a:p>
            <a:pPr marL="342900" indent="-342900">
              <a:buFontTx/>
              <a:buChar char="-"/>
            </a:pPr>
            <a:r>
              <a:rPr lang="en-US" dirty="0" err="1"/>
              <a:t>Hvordan</a:t>
            </a:r>
            <a:r>
              <a:rPr lang="en-US" dirty="0"/>
              <a:t> </a:t>
            </a:r>
            <a:r>
              <a:rPr lang="en-US" dirty="0" err="1"/>
              <a:t>kan</a:t>
            </a:r>
            <a:r>
              <a:rPr lang="en-US" dirty="0"/>
              <a:t> </a:t>
            </a:r>
            <a:r>
              <a:rPr lang="en-US" dirty="0" err="1"/>
              <a:t>dere</a:t>
            </a:r>
            <a:r>
              <a:rPr lang="en-US" dirty="0"/>
              <a:t> </a:t>
            </a:r>
            <a:r>
              <a:rPr lang="en-US" dirty="0" err="1"/>
              <a:t>engasjere</a:t>
            </a:r>
            <a:r>
              <a:rPr lang="en-US" dirty="0"/>
              <a:t> </a:t>
            </a:r>
            <a:r>
              <a:rPr lang="en-US" dirty="0" err="1"/>
              <a:t>medlemmene</a:t>
            </a:r>
            <a:r>
              <a:rPr lang="en-US" dirty="0"/>
              <a:t> i </a:t>
            </a:r>
            <a:r>
              <a:rPr lang="en-US" dirty="0" err="1"/>
              <a:t>saken</a:t>
            </a:r>
            <a:r>
              <a:rPr lang="en-US" dirty="0"/>
              <a:t>?</a:t>
            </a:r>
          </a:p>
          <a:p>
            <a:pPr marL="342900" indent="-342900">
              <a:buFontTx/>
              <a:buChar char="-"/>
            </a:pPr>
            <a:r>
              <a:rPr lang="en-US" dirty="0" err="1"/>
              <a:t>Hvordan</a:t>
            </a:r>
            <a:r>
              <a:rPr lang="en-US" dirty="0"/>
              <a:t> </a:t>
            </a:r>
            <a:r>
              <a:rPr lang="en-US" dirty="0" err="1"/>
              <a:t>kan</a:t>
            </a:r>
            <a:r>
              <a:rPr lang="en-US" dirty="0"/>
              <a:t> </a:t>
            </a:r>
            <a:r>
              <a:rPr lang="en-US" dirty="0" err="1"/>
              <a:t>saken</a:t>
            </a:r>
            <a:r>
              <a:rPr lang="en-US" dirty="0"/>
              <a:t> </a:t>
            </a:r>
            <a:r>
              <a:rPr lang="en-US" dirty="0" err="1"/>
              <a:t>bidra</a:t>
            </a:r>
            <a:r>
              <a:rPr lang="en-US" dirty="0"/>
              <a:t> </a:t>
            </a:r>
            <a:r>
              <a:rPr lang="en-US" dirty="0" err="1"/>
              <a:t>til</a:t>
            </a:r>
            <a:r>
              <a:rPr lang="en-US" dirty="0"/>
              <a:t> </a:t>
            </a:r>
            <a:r>
              <a:rPr lang="en-US" dirty="0" err="1"/>
              <a:t>økt</a:t>
            </a:r>
            <a:r>
              <a:rPr lang="en-US" dirty="0"/>
              <a:t> </a:t>
            </a:r>
            <a:r>
              <a:rPr lang="en-US" dirty="0" err="1"/>
              <a:t>synlighet</a:t>
            </a:r>
            <a:r>
              <a:rPr lang="en-US" dirty="0"/>
              <a:t>?</a:t>
            </a:r>
          </a:p>
          <a:p>
            <a:endParaRPr lang="en-US" dirty="0"/>
          </a:p>
        </p:txBody>
      </p:sp>
      <p:pic>
        <p:nvPicPr>
          <p:cNvPr id="5" name="Plassholder for innhold 4" descr="Et bilde som inneholder Hunderase, kjæledyr, hund, halsbånd&#10;&#10;Automatisk generert beskrivelse">
            <a:extLst>
              <a:ext uri="{FF2B5EF4-FFF2-40B4-BE49-F238E27FC236}">
                <a16:creationId xmlns:a16="http://schemas.microsoft.com/office/drawing/2014/main" id="{51FD67BE-6A28-2816-BAD6-6103FF890D89}"/>
              </a:ext>
            </a:extLst>
          </p:cNvPr>
          <p:cNvPicPr>
            <a:picLocks noGrp="1" noChangeAspect="1"/>
          </p:cNvPicPr>
          <p:nvPr>
            <p:ph type="pic" sz="quarter" idx="10"/>
          </p:nvPr>
        </p:nvPicPr>
        <p:blipFill>
          <a:blip r:embed="rId2"/>
          <a:srcRect l="13677" r="16814" b="1"/>
          <a:stretch/>
        </p:blipFill>
        <p:spPr>
          <a:xfrm>
            <a:off x="6096000" y="-2"/>
            <a:ext cx="6096000" cy="5853940"/>
          </a:xfrm>
          <a:noFill/>
        </p:spPr>
      </p:pic>
    </p:spTree>
    <p:extLst>
      <p:ext uri="{BB962C8B-B14F-4D97-AF65-F5344CB8AC3E}">
        <p14:creationId xmlns:p14="http://schemas.microsoft.com/office/powerpoint/2010/main" val="2188176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descr="Eldre kvinner på stranden">
            <a:extLst>
              <a:ext uri="{FF2B5EF4-FFF2-40B4-BE49-F238E27FC236}">
                <a16:creationId xmlns:a16="http://schemas.microsoft.com/office/drawing/2014/main" id="{8EEE6C87-F838-0F6F-21B9-FC1352B8076B}"/>
              </a:ext>
            </a:extLst>
          </p:cNvPr>
          <p:cNvPicPr>
            <a:picLocks noChangeAspect="1"/>
          </p:cNvPicPr>
          <p:nvPr/>
        </p:nvPicPr>
        <p:blipFill>
          <a:blip r:embed="rId3"/>
          <a:stretch>
            <a:fillRect/>
          </a:stretch>
        </p:blipFill>
        <p:spPr>
          <a:xfrm>
            <a:off x="6045190" y="1742831"/>
            <a:ext cx="6146810" cy="4107028"/>
          </a:xfrm>
          <a:prstGeom prst="rect">
            <a:avLst/>
          </a:prstGeom>
        </p:spPr>
      </p:pic>
      <p:sp>
        <p:nvSpPr>
          <p:cNvPr id="10242" name="Tittel 1">
            <a:extLst>
              <a:ext uri="{FF2B5EF4-FFF2-40B4-BE49-F238E27FC236}">
                <a16:creationId xmlns:a16="http://schemas.microsoft.com/office/drawing/2014/main" id="{4DD04688-B1BC-41F6-9193-9ED63B7C211E}"/>
              </a:ext>
            </a:extLst>
          </p:cNvPr>
          <p:cNvSpPr>
            <a:spLocks noGrp="1" noChangeArrowheads="1"/>
          </p:cNvSpPr>
          <p:nvPr>
            <p:ph type="title"/>
          </p:nvPr>
        </p:nvSpPr>
        <p:spPr>
          <a:xfrm>
            <a:off x="874714" y="162995"/>
            <a:ext cx="10443600" cy="1080000"/>
          </a:xfrm>
        </p:spPr>
        <p:txBody>
          <a:bodyPr/>
          <a:lstStyle/>
          <a:p>
            <a:r>
              <a:rPr lang="nb-NO" altLang="nb-NO" b="1" dirty="0">
                <a:solidFill>
                  <a:srgbClr val="002060"/>
                </a:solidFill>
                <a:latin typeface="Calibri Light" panose="020F0302020204030204" pitchFamily="34" charset="0"/>
              </a:rPr>
              <a:t> </a:t>
            </a:r>
            <a:r>
              <a:rPr lang="nb-NO" altLang="nb-NO" dirty="0"/>
              <a:t>Viktig å fordele oppgaver i styret</a:t>
            </a:r>
          </a:p>
        </p:txBody>
      </p:sp>
      <p:sp>
        <p:nvSpPr>
          <p:cNvPr id="11267" name="Plassholder for innhold 2">
            <a:extLst>
              <a:ext uri="{FF2B5EF4-FFF2-40B4-BE49-F238E27FC236}">
                <a16:creationId xmlns:a16="http://schemas.microsoft.com/office/drawing/2014/main" id="{DE33186C-C645-4533-B97E-82B58DDE22C0}"/>
              </a:ext>
            </a:extLst>
          </p:cNvPr>
          <p:cNvSpPr>
            <a:spLocks noGrp="1"/>
          </p:cNvSpPr>
          <p:nvPr>
            <p:ph idx="1"/>
          </p:nvPr>
        </p:nvSpPr>
        <p:spPr>
          <a:xfrm>
            <a:off x="874714" y="1445125"/>
            <a:ext cx="5170476" cy="4404734"/>
          </a:xfrm>
        </p:spPr>
        <p:txBody>
          <a:bodyPr/>
          <a:lstStyle/>
          <a:p>
            <a:pPr marL="0" indent="0">
              <a:buNone/>
              <a:defRPr/>
            </a:pPr>
            <a:endParaRPr lang="nb-NO" altLang="nb-NO" b="1" dirty="0">
              <a:latin typeface="Calibri Light" panose="020F0302020204030204" pitchFamily="34" charset="0"/>
            </a:endParaRPr>
          </a:p>
          <a:p>
            <a:pPr>
              <a:defRPr/>
            </a:pPr>
            <a:r>
              <a:rPr lang="nb-NO" altLang="nb-NO" dirty="0"/>
              <a:t>Fordel oppgaver til </a:t>
            </a:r>
            <a:r>
              <a:rPr lang="nb-NO" altLang="nb-NO" b="1" dirty="0"/>
              <a:t>alle</a:t>
            </a:r>
            <a:r>
              <a:rPr lang="nb-NO" altLang="nb-NO" dirty="0"/>
              <a:t> styremedlemmene – ikke minst nye oppgaver som dukker opp, og som styret bestemmer seg for å ta tak i</a:t>
            </a:r>
          </a:p>
          <a:p>
            <a:pPr>
              <a:defRPr/>
            </a:pPr>
            <a:r>
              <a:rPr lang="nb-NO" altLang="nb-NO" b="1" dirty="0"/>
              <a:t>Evaluering</a:t>
            </a:r>
            <a:r>
              <a:rPr lang="nb-NO" altLang="nb-NO" dirty="0"/>
              <a:t>/ oppfølging på hvert styremøte – hvordan ligger vi an?</a:t>
            </a:r>
          </a:p>
          <a:p>
            <a:pPr>
              <a:defRPr/>
            </a:pPr>
            <a:r>
              <a:rPr lang="nb-NO" altLang="nb-NO" dirty="0"/>
              <a:t>Styret tar </a:t>
            </a:r>
            <a:r>
              <a:rPr lang="nb-NO" altLang="nb-NO" b="1" dirty="0"/>
              <a:t>kollektivt</a:t>
            </a:r>
            <a:r>
              <a:rPr lang="nb-NO" altLang="nb-NO" dirty="0"/>
              <a:t> ansvar</a:t>
            </a:r>
          </a:p>
          <a:p>
            <a:pPr>
              <a:defRPr/>
            </a:pPr>
            <a:r>
              <a:rPr lang="nb-NO" altLang="nb-NO" dirty="0"/>
              <a:t>Styret er et </a:t>
            </a:r>
            <a:r>
              <a:rPr lang="nb-NO" altLang="nb-NO" b="1" dirty="0"/>
              <a:t>team</a:t>
            </a:r>
            <a:r>
              <a:rPr lang="nb-NO" altLang="nb-NO" dirty="0"/>
              <a:t>!</a:t>
            </a:r>
          </a:p>
          <a:p>
            <a:pPr marL="0" indent="0">
              <a:buNone/>
              <a:defRPr/>
            </a:pPr>
            <a:r>
              <a:rPr lang="nb-NO" b="1" noProof="0" dirty="0"/>
              <a:t>FUNGERER DETTE BRA HOS DERE? HVA KAN FORBEDRES?</a:t>
            </a:r>
          </a:p>
          <a:p>
            <a:pPr marL="0" indent="0">
              <a:buNone/>
              <a:defRPr/>
            </a:pPr>
            <a:endParaRPr lang="nb-NO" altLang="nb-NO" b="1" dirty="0">
              <a:latin typeface="Calibri Light" panose="020F0302020204030204" pitchFamily="34" charset="0"/>
            </a:endParaRPr>
          </a:p>
          <a:p>
            <a:pPr marL="0" indent="0">
              <a:buNone/>
              <a:defRPr/>
            </a:pPr>
            <a:endParaRPr lang="nb-NO" altLang="nb-NO" b="1" dirty="0">
              <a:latin typeface="Calibri Light" panose="020F0302020204030204" pitchFamily="34" charset="0"/>
            </a:endParaRPr>
          </a:p>
          <a:p>
            <a:pPr marL="0" indent="0">
              <a:buNone/>
              <a:defRPr/>
            </a:pPr>
            <a:endParaRPr lang="nb-NO" altLang="nb-NO" b="1" dirty="0">
              <a:latin typeface="Calibri Light" panose="020F0302020204030204" pitchFamily="34" charset="0"/>
            </a:endParaRPr>
          </a:p>
        </p:txBody>
      </p:sp>
      <p:sp>
        <p:nvSpPr>
          <p:cNvPr id="10244" name="Plassholder for lysbildenummer 3">
            <a:extLst>
              <a:ext uri="{FF2B5EF4-FFF2-40B4-BE49-F238E27FC236}">
                <a16:creationId xmlns:a16="http://schemas.microsoft.com/office/drawing/2014/main" id="{9A2186D8-7BD2-4F98-ACBD-15DC068D4F0F}"/>
              </a:ext>
            </a:extLst>
          </p:cNvPr>
          <p:cNvSpPr>
            <a:spLocks noGrp="1"/>
          </p:cNvSpPr>
          <p:nvPr>
            <p:ph type="sldNum" sz="quarter" idx="12"/>
          </p:nvPr>
        </p:nvSpPr>
        <p:spPr>
          <a:noFill/>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GB" altLang="nb-NO" sz="1400" dirty="0"/>
          </a:p>
        </p:txBody>
      </p:sp>
    </p:spTree>
    <p:extLst>
      <p:ext uri="{BB962C8B-B14F-4D97-AF65-F5344CB8AC3E}">
        <p14:creationId xmlns:p14="http://schemas.microsoft.com/office/powerpoint/2010/main" val="4021877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9646FC-961C-6B3D-29A6-C0E0E8D0EBB6}"/>
              </a:ext>
            </a:extLst>
          </p:cNvPr>
          <p:cNvSpPr>
            <a:spLocks noGrp="1"/>
          </p:cNvSpPr>
          <p:nvPr>
            <p:ph type="title"/>
          </p:nvPr>
        </p:nvSpPr>
        <p:spPr>
          <a:xfrm>
            <a:off x="874714" y="365125"/>
            <a:ext cx="4932000" cy="1080000"/>
          </a:xfrm>
        </p:spPr>
        <p:txBody>
          <a:bodyPr anchor="b">
            <a:normAutofit/>
          </a:bodyPr>
          <a:lstStyle/>
          <a:p>
            <a:r>
              <a:rPr lang="nb-NO" dirty="0"/>
              <a:t>Pensjonistforbundet om «Bo trygt hjemme»</a:t>
            </a:r>
          </a:p>
        </p:txBody>
      </p:sp>
      <p:sp>
        <p:nvSpPr>
          <p:cNvPr id="3" name="Plassholder for innhold 2">
            <a:extLst>
              <a:ext uri="{FF2B5EF4-FFF2-40B4-BE49-F238E27FC236}">
                <a16:creationId xmlns:a16="http://schemas.microsoft.com/office/drawing/2014/main" id="{F9EB5F8E-BEC3-89ED-CEE6-CD3E04A23E58}"/>
              </a:ext>
            </a:extLst>
          </p:cNvPr>
          <p:cNvSpPr>
            <a:spLocks noGrp="1"/>
          </p:cNvSpPr>
          <p:nvPr>
            <p:ph idx="1"/>
          </p:nvPr>
        </p:nvSpPr>
        <p:spPr>
          <a:xfrm>
            <a:off x="874714" y="1825625"/>
            <a:ext cx="4932000" cy="3683354"/>
          </a:xfrm>
        </p:spPr>
        <p:txBody>
          <a:bodyPr vert="horz" lIns="0" tIns="0" rIns="0" bIns="0" rtlCol="0">
            <a:normAutofit/>
          </a:bodyPr>
          <a:lstStyle/>
          <a:p>
            <a:r>
              <a:rPr lang="nb-NO" sz="2200"/>
              <a:t>Styrk Husbanken </a:t>
            </a:r>
            <a:endParaRPr lang="en-US" sz="2200"/>
          </a:p>
          <a:p>
            <a:r>
              <a:rPr lang="nb-NO" sz="2200"/>
              <a:t>Gjennomfør Eldreboligprogram med egne rammer og tiltak</a:t>
            </a:r>
            <a:endParaRPr lang="en-US" sz="2200"/>
          </a:p>
          <a:p>
            <a:r>
              <a:rPr lang="nb-NO" sz="2200"/>
              <a:t>Tilfør kommunene ressurser som motiverer til å bygge boliger for eldre</a:t>
            </a:r>
            <a:endParaRPr lang="en-US" sz="2200"/>
          </a:p>
          <a:p>
            <a:r>
              <a:rPr lang="nb-NO" sz="2200"/>
              <a:t>Styrk investeringstilskudd til sykehjem og omsorgsboliger</a:t>
            </a:r>
          </a:p>
          <a:p>
            <a:r>
              <a:rPr lang="nb-NO" sz="2200"/>
              <a:t>Etabler lån og tilskudd for boligtilpasning og bygging av egnede boliger</a:t>
            </a:r>
          </a:p>
        </p:txBody>
      </p:sp>
      <p:pic>
        <p:nvPicPr>
          <p:cNvPr id="7" name="Plassholder for bilde 6" descr="Et bilde som inneholder negl, person, innendørs, hus&#10;&#10;Innhold generert av kunstig intelligens kan være feil.">
            <a:extLst>
              <a:ext uri="{FF2B5EF4-FFF2-40B4-BE49-F238E27FC236}">
                <a16:creationId xmlns:a16="http://schemas.microsoft.com/office/drawing/2014/main" id="{FAF523AB-6C05-B732-A514-04A980B70DEB}"/>
              </a:ext>
            </a:extLst>
          </p:cNvPr>
          <p:cNvPicPr>
            <a:picLocks noGrp="1" noChangeAspect="1"/>
          </p:cNvPicPr>
          <p:nvPr>
            <p:ph type="pic" sz="quarter" idx="10"/>
          </p:nvPr>
        </p:nvPicPr>
        <p:blipFill>
          <a:blip r:embed="rId3"/>
          <a:srcRect l="15249" r="15249"/>
          <a:stretch/>
        </p:blipFill>
        <p:spPr>
          <a:xfrm>
            <a:off x="6096354" y="0"/>
            <a:ext cx="6095291" cy="5853938"/>
          </a:xfrm>
          <a:noFill/>
        </p:spPr>
      </p:pic>
    </p:spTree>
    <p:extLst>
      <p:ext uri="{BB962C8B-B14F-4D97-AF65-F5344CB8AC3E}">
        <p14:creationId xmlns:p14="http://schemas.microsoft.com/office/powerpoint/2010/main" val="1727102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1324EB-773F-3C38-5B84-24F9ACF6B83E}"/>
              </a:ext>
            </a:extLst>
          </p:cNvPr>
          <p:cNvSpPr>
            <a:spLocks noGrp="1"/>
          </p:cNvSpPr>
          <p:nvPr>
            <p:ph type="title"/>
          </p:nvPr>
        </p:nvSpPr>
        <p:spPr>
          <a:xfrm>
            <a:off x="578379" y="-211390"/>
            <a:ext cx="4932000" cy="1325563"/>
          </a:xfrm>
        </p:spPr>
        <p:txBody>
          <a:bodyPr anchor="b">
            <a:normAutofit/>
          </a:bodyPr>
          <a:lstStyle/>
          <a:p>
            <a:r>
              <a:rPr lang="nb-NO" sz="3300" b="1" dirty="0"/>
              <a:t>Hva gjør dere lokalt med "Bo trygt hjemme</a:t>
            </a:r>
            <a:r>
              <a:rPr lang="nb-NO" sz="3300" dirty="0"/>
              <a:t>" </a:t>
            </a:r>
            <a:endParaRPr lang="nb-NO" sz="3300" dirty="0">
              <a:cs typeface="Arial"/>
            </a:endParaRPr>
          </a:p>
        </p:txBody>
      </p:sp>
      <p:sp>
        <p:nvSpPr>
          <p:cNvPr id="3" name="Plassholder for innhold 2">
            <a:extLst>
              <a:ext uri="{FF2B5EF4-FFF2-40B4-BE49-F238E27FC236}">
                <a16:creationId xmlns:a16="http://schemas.microsoft.com/office/drawing/2014/main" id="{CDD11595-0B41-4D30-A300-5FCBD328F2C9}"/>
              </a:ext>
            </a:extLst>
          </p:cNvPr>
          <p:cNvSpPr>
            <a:spLocks noGrp="1"/>
          </p:cNvSpPr>
          <p:nvPr>
            <p:ph type="subTitle" idx="1"/>
          </p:nvPr>
        </p:nvSpPr>
        <p:spPr>
          <a:xfrm>
            <a:off x="510784" y="1362666"/>
            <a:ext cx="5419753" cy="3858647"/>
          </a:xfrm>
        </p:spPr>
        <p:txBody>
          <a:bodyPr vert="horz" lIns="0" tIns="0" rIns="0" bIns="0" rtlCol="0" anchor="t">
            <a:normAutofit fontScale="92500" lnSpcReduction="20000"/>
          </a:bodyPr>
          <a:lstStyle/>
          <a:p>
            <a:pPr marL="342900" indent="-342900">
              <a:buFont typeface="Wingdings"/>
              <a:buChar char="ü"/>
            </a:pPr>
            <a:r>
              <a:rPr lang="nb-NO" dirty="0"/>
              <a:t>i samarbeid med eldreråd?</a:t>
            </a:r>
            <a:endParaRPr lang="nb-NO" dirty="0">
              <a:cs typeface="Arial" panose="020B0604020202020204"/>
            </a:endParaRPr>
          </a:p>
          <a:p>
            <a:pPr marL="342900" indent="-342900">
              <a:buFont typeface="Wingdings"/>
              <a:buChar char="ü"/>
            </a:pPr>
            <a:r>
              <a:rPr lang="nb-NO" dirty="0"/>
              <a:t>i samarbeidsutvalg?</a:t>
            </a:r>
            <a:endParaRPr lang="nb-NO" dirty="0">
              <a:cs typeface="Arial"/>
            </a:endParaRPr>
          </a:p>
          <a:p>
            <a:pPr marL="342900" indent="-342900">
              <a:buFont typeface="Wingdings"/>
              <a:buChar char="ü"/>
            </a:pPr>
            <a:r>
              <a:rPr lang="nb-NO" dirty="0"/>
              <a:t>på åpne møter?</a:t>
            </a:r>
            <a:endParaRPr lang="nb-NO" dirty="0">
              <a:cs typeface="Arial"/>
            </a:endParaRPr>
          </a:p>
          <a:p>
            <a:pPr marL="342900" indent="-342900">
              <a:buFont typeface="Wingdings"/>
              <a:buChar char="ü"/>
            </a:pPr>
            <a:r>
              <a:rPr lang="nb-NO" dirty="0"/>
              <a:t>i lokalavisa?</a:t>
            </a:r>
            <a:endParaRPr lang="nb-NO" dirty="0">
              <a:cs typeface="Arial"/>
            </a:endParaRPr>
          </a:p>
          <a:p>
            <a:pPr marL="342900" indent="-342900">
              <a:buFont typeface="Wingdings"/>
              <a:buChar char="ü"/>
            </a:pPr>
            <a:r>
              <a:rPr lang="nb-NO" dirty="0"/>
              <a:t>andre aktiviteter?</a:t>
            </a:r>
          </a:p>
          <a:p>
            <a:pPr marL="342900" indent="-342900">
              <a:buFont typeface="Wingdings"/>
              <a:buChar char="ü"/>
            </a:pPr>
            <a:r>
              <a:rPr lang="en-US" dirty="0" err="1">
                <a:cs typeface="Arial"/>
              </a:rPr>
              <a:t>Trekke</a:t>
            </a:r>
            <a:r>
              <a:rPr lang="en-US" dirty="0">
                <a:cs typeface="Arial"/>
              </a:rPr>
              <a:t> inn </a:t>
            </a:r>
            <a:r>
              <a:rPr lang="en-US" b="1" i="1" dirty="0" err="1">
                <a:cs typeface="Arial"/>
              </a:rPr>
              <a:t>teknologiambassadørene</a:t>
            </a:r>
            <a:r>
              <a:rPr lang="en-US" b="1" i="1" dirty="0">
                <a:cs typeface="Arial"/>
              </a:rPr>
              <a:t>?</a:t>
            </a:r>
          </a:p>
          <a:p>
            <a:pPr marL="342900" indent="-342900">
              <a:buFont typeface="Wingdings"/>
              <a:buChar char="ü"/>
            </a:pPr>
            <a:endParaRPr lang="nb-NO" sz="1900" dirty="0"/>
          </a:p>
          <a:p>
            <a:pPr>
              <a:lnSpc>
                <a:spcPct val="110000"/>
              </a:lnSpc>
            </a:pPr>
            <a:r>
              <a:rPr lang="nb-NO" sz="2800" dirty="0"/>
              <a:t>Sjekk ut </a:t>
            </a:r>
            <a:r>
              <a:rPr lang="nb-NO" sz="2800" b="1" dirty="0"/>
              <a:t>veileder for lokale boligtiltak</a:t>
            </a:r>
            <a:r>
              <a:rPr lang="nb-NO" sz="2800" dirty="0"/>
              <a:t> som ligger på  Pensjonistforbundets hjemmeside!</a:t>
            </a:r>
            <a:endParaRPr lang="nb-NO" sz="2800" dirty="0">
              <a:cs typeface="Arial"/>
            </a:endParaRPr>
          </a:p>
          <a:p>
            <a:endParaRPr lang="nb-NO" sz="2800" dirty="0">
              <a:cs typeface="Arial"/>
            </a:endParaRPr>
          </a:p>
          <a:p>
            <a:endParaRPr lang="nb-NO" sz="1900" dirty="0"/>
          </a:p>
        </p:txBody>
      </p:sp>
      <p:pic>
        <p:nvPicPr>
          <p:cNvPr id="5" name="Plassholder for innhold 4" descr="Et bilde som inneholder klær, person, plante, utendørs&#10;&#10;Innhold generert av kunstig intelligens kan være feil.">
            <a:extLst>
              <a:ext uri="{FF2B5EF4-FFF2-40B4-BE49-F238E27FC236}">
                <a16:creationId xmlns:a16="http://schemas.microsoft.com/office/drawing/2014/main" id="{76A32E51-B34C-6210-75FF-95119C6406CA}"/>
              </a:ext>
            </a:extLst>
          </p:cNvPr>
          <p:cNvPicPr>
            <a:picLocks noGrp="1" noChangeAspect="1"/>
          </p:cNvPicPr>
          <p:nvPr>
            <p:ph type="pic" sz="quarter" idx="10"/>
          </p:nvPr>
        </p:nvPicPr>
        <p:blipFill>
          <a:blip r:embed="rId3"/>
          <a:srcRect l="7120" r="23370" b="1"/>
          <a:stretch/>
        </p:blipFill>
        <p:spPr>
          <a:xfrm>
            <a:off x="6096000" y="-2"/>
            <a:ext cx="6096000" cy="5853940"/>
          </a:xfrm>
          <a:noFill/>
        </p:spPr>
      </p:pic>
    </p:spTree>
    <p:extLst>
      <p:ext uri="{BB962C8B-B14F-4D97-AF65-F5344CB8AC3E}">
        <p14:creationId xmlns:p14="http://schemas.microsoft.com/office/powerpoint/2010/main" val="1141443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74714" y="365125"/>
            <a:ext cx="10443600" cy="1080000"/>
          </a:xfrm>
        </p:spPr>
        <p:txBody>
          <a:bodyPr anchor="b">
            <a:normAutofit fontScale="90000"/>
          </a:bodyPr>
          <a:lstStyle/>
          <a:p>
            <a:br>
              <a:rPr lang="nb-NO" sz="2400" b="1" dirty="0"/>
            </a:br>
            <a:r>
              <a:rPr lang="nb-NO" sz="4000" dirty="0"/>
              <a:t>Hvordan kan vi verve?</a:t>
            </a:r>
            <a:br>
              <a:rPr lang="nb-NO" sz="2400" b="1" dirty="0"/>
            </a:br>
            <a:endParaRPr lang="nb-NO" sz="2400" b="1" dirty="0"/>
          </a:p>
        </p:txBody>
      </p:sp>
      <p:pic>
        <p:nvPicPr>
          <p:cNvPr id="5" name="Bilde 4" descr="Et bilde som inneholder hjul, transport, klær, person&#10;&#10;Automatisk generert beskrivelse">
            <a:extLst>
              <a:ext uri="{FF2B5EF4-FFF2-40B4-BE49-F238E27FC236}">
                <a16:creationId xmlns:a16="http://schemas.microsoft.com/office/drawing/2014/main" id="{234D74FF-0E6D-019B-5DE4-27FA887456E2}"/>
              </a:ext>
            </a:extLst>
          </p:cNvPr>
          <p:cNvPicPr>
            <a:picLocks noChangeAspect="1"/>
          </p:cNvPicPr>
          <p:nvPr/>
        </p:nvPicPr>
        <p:blipFill>
          <a:blip r:embed="rId2"/>
          <a:srcRect r="10620" b="-2"/>
          <a:stretch/>
        </p:blipFill>
        <p:spPr>
          <a:xfrm>
            <a:off x="874714" y="1825625"/>
            <a:ext cx="4932000" cy="3683354"/>
          </a:xfrm>
          <a:prstGeom prst="rect">
            <a:avLst/>
          </a:prstGeom>
          <a:noFill/>
        </p:spPr>
      </p:pic>
      <p:sp>
        <p:nvSpPr>
          <p:cNvPr id="3" name="Plassholder for innhold 2"/>
          <p:cNvSpPr>
            <a:spLocks noGrp="1"/>
          </p:cNvSpPr>
          <p:nvPr>
            <p:ph idx="10"/>
          </p:nvPr>
        </p:nvSpPr>
        <p:spPr>
          <a:xfrm>
            <a:off x="6096000" y="1445125"/>
            <a:ext cx="5221288" cy="4063854"/>
          </a:xfrm>
        </p:spPr>
        <p:txBody>
          <a:bodyPr>
            <a:normAutofit fontScale="92500" lnSpcReduction="10000"/>
          </a:bodyPr>
          <a:lstStyle/>
          <a:p>
            <a:endParaRPr lang="nb-NO" sz="1700" dirty="0"/>
          </a:p>
          <a:p>
            <a:r>
              <a:rPr lang="nb-NO" b="1" dirty="0"/>
              <a:t>Snakke med folk</a:t>
            </a:r>
          </a:p>
          <a:p>
            <a:pPr lvl="1"/>
            <a:r>
              <a:rPr lang="nb-NO" dirty="0"/>
              <a:t>på telefon</a:t>
            </a:r>
          </a:p>
          <a:p>
            <a:pPr lvl="1"/>
            <a:r>
              <a:rPr lang="nb-NO" dirty="0"/>
              <a:t>på stands</a:t>
            </a:r>
          </a:p>
          <a:p>
            <a:pPr lvl="1"/>
            <a:r>
              <a:rPr lang="nb-NO" dirty="0"/>
              <a:t>på aktiviteter og arrangementer</a:t>
            </a:r>
          </a:p>
          <a:p>
            <a:pPr lvl="1"/>
            <a:r>
              <a:rPr lang="nb-NO" dirty="0"/>
              <a:t>i andre sammenhenger</a:t>
            </a:r>
          </a:p>
          <a:p>
            <a:pPr lvl="1"/>
            <a:endParaRPr lang="nb-NO" dirty="0"/>
          </a:p>
          <a:p>
            <a:r>
              <a:rPr lang="nb-NO" b="1" dirty="0"/>
              <a:t>Bruk nettbutikken: </a:t>
            </a:r>
          </a:p>
          <a:p>
            <a:pPr lvl="1"/>
            <a:r>
              <a:rPr lang="nb-NO" dirty="0" err="1"/>
              <a:t>Rollups</a:t>
            </a:r>
            <a:r>
              <a:rPr lang="nb-NO" dirty="0"/>
              <a:t>, brosjyrer og annet vervemateriell</a:t>
            </a:r>
          </a:p>
          <a:p>
            <a:pPr lvl="1"/>
            <a:endParaRPr lang="nb-NO" dirty="0"/>
          </a:p>
          <a:p>
            <a:pPr lvl="1"/>
            <a:r>
              <a:rPr lang="nb-NO" b="1" dirty="0"/>
              <a:t>Husk medlemsfordelene!</a:t>
            </a:r>
          </a:p>
          <a:p>
            <a:endParaRPr lang="nb-NO" sz="1700" dirty="0"/>
          </a:p>
          <a:p>
            <a:endParaRPr lang="nb-NO" sz="1700" dirty="0"/>
          </a:p>
          <a:p>
            <a:endParaRPr lang="nb-NO" sz="1700" dirty="0"/>
          </a:p>
          <a:p>
            <a:pPr marL="0" indent="0">
              <a:buNone/>
            </a:pPr>
            <a:endParaRPr lang="nb-NO" sz="1700" dirty="0"/>
          </a:p>
        </p:txBody>
      </p:sp>
    </p:spTree>
    <p:extLst>
      <p:ext uri="{BB962C8B-B14F-4D97-AF65-F5344CB8AC3E}">
        <p14:creationId xmlns:p14="http://schemas.microsoft.com/office/powerpoint/2010/main" val="337617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74714" y="365125"/>
            <a:ext cx="4932000" cy="1080000"/>
          </a:xfrm>
        </p:spPr>
        <p:txBody>
          <a:bodyPr anchor="b">
            <a:normAutofit/>
          </a:bodyPr>
          <a:lstStyle/>
          <a:p>
            <a:r>
              <a:rPr lang="nb-NO" sz="2900" b="1" dirty="0"/>
              <a:t>Hvordan kan du «selge inn» Pensjonistforbundet?</a:t>
            </a:r>
          </a:p>
        </p:txBody>
      </p:sp>
      <p:sp>
        <p:nvSpPr>
          <p:cNvPr id="3" name="Plassholder for innhold 2"/>
          <p:cNvSpPr>
            <a:spLocks noGrp="1"/>
          </p:cNvSpPr>
          <p:nvPr>
            <p:ph idx="1"/>
          </p:nvPr>
        </p:nvSpPr>
        <p:spPr>
          <a:xfrm>
            <a:off x="801562" y="1664208"/>
            <a:ext cx="4932000" cy="3991075"/>
          </a:xfrm>
        </p:spPr>
        <p:txBody>
          <a:bodyPr>
            <a:normAutofit/>
          </a:bodyPr>
          <a:lstStyle/>
          <a:p>
            <a:r>
              <a:rPr lang="nb-NO" sz="2000" dirty="0"/>
              <a:t>Bedre pensjon?	</a:t>
            </a:r>
          </a:p>
          <a:p>
            <a:r>
              <a:rPr lang="nb-NO" sz="2000" dirty="0" err="1"/>
              <a:t>Eldres</a:t>
            </a:r>
            <a:r>
              <a:rPr lang="nb-NO" sz="2000" dirty="0"/>
              <a:t> velferd og rettigheter?</a:t>
            </a:r>
          </a:p>
          <a:p>
            <a:r>
              <a:rPr lang="nb-NO" sz="2000" dirty="0"/>
              <a:t>Samfunnsengasjement?</a:t>
            </a:r>
          </a:p>
          <a:p>
            <a:r>
              <a:rPr lang="nb-NO" sz="2000" dirty="0"/>
              <a:t>Sosiale arenaer?</a:t>
            </a:r>
          </a:p>
          <a:p>
            <a:r>
              <a:rPr lang="nb-NO" sz="2000" dirty="0"/>
              <a:t>Turer?</a:t>
            </a:r>
          </a:p>
          <a:p>
            <a:r>
              <a:rPr lang="nb-NO" sz="2000" dirty="0"/>
              <a:t>Hjelp fra tillitsvalgte?</a:t>
            </a:r>
          </a:p>
          <a:p>
            <a:r>
              <a:rPr lang="nb-NO" sz="2000" dirty="0"/>
              <a:t>Medlemsfordeler?</a:t>
            </a:r>
          </a:p>
          <a:p>
            <a:r>
              <a:rPr lang="nb-NO" sz="2000" dirty="0"/>
              <a:t>Fornøyde medlemmer?</a:t>
            </a:r>
            <a:br>
              <a:rPr lang="nb-NO" sz="2000" dirty="0"/>
            </a:br>
            <a:endParaRPr lang="nb-NO" sz="2000" dirty="0"/>
          </a:p>
          <a:p>
            <a:pPr lvl="1"/>
            <a:r>
              <a:rPr lang="nb-NO" sz="2000" b="1" i="1" dirty="0"/>
              <a:t>Hvilke argumenter bruker du?</a:t>
            </a:r>
          </a:p>
        </p:txBody>
      </p:sp>
      <p:pic>
        <p:nvPicPr>
          <p:cNvPr id="5" name="Plassholder for innhold 4" descr="Et bilde som inneholder person, klær, vegg, innendørs">
            <a:extLst>
              <a:ext uri="{FF2B5EF4-FFF2-40B4-BE49-F238E27FC236}">
                <a16:creationId xmlns:a16="http://schemas.microsoft.com/office/drawing/2014/main" id="{EC5B1DB1-749D-62AB-6E17-0D45EF1CD9B7}"/>
              </a:ext>
            </a:extLst>
          </p:cNvPr>
          <p:cNvPicPr>
            <a:picLocks noGrp="1" noChangeAspect="1"/>
          </p:cNvPicPr>
          <p:nvPr>
            <p:ph type="pic" sz="quarter" idx="10"/>
          </p:nvPr>
        </p:nvPicPr>
        <p:blipFill>
          <a:blip r:embed="rId2"/>
          <a:srcRect r="8358" b="-3"/>
          <a:stretch/>
        </p:blipFill>
        <p:spPr>
          <a:xfrm>
            <a:off x="6096000" y="10"/>
            <a:ext cx="6096000" cy="5853928"/>
          </a:xfrm>
          <a:noFill/>
        </p:spPr>
      </p:pic>
    </p:spTree>
    <p:extLst>
      <p:ext uri="{BB962C8B-B14F-4D97-AF65-F5344CB8AC3E}">
        <p14:creationId xmlns:p14="http://schemas.microsoft.com/office/powerpoint/2010/main" val="2785311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53809A-9593-E6AB-52E8-94BF64842A06}"/>
              </a:ext>
            </a:extLst>
          </p:cNvPr>
          <p:cNvSpPr>
            <a:spLocks noGrp="1"/>
          </p:cNvSpPr>
          <p:nvPr>
            <p:ph type="title"/>
          </p:nvPr>
        </p:nvSpPr>
        <p:spPr>
          <a:xfrm>
            <a:off x="321897" y="437206"/>
            <a:ext cx="5484816" cy="822568"/>
          </a:xfrm>
        </p:spPr>
        <p:txBody>
          <a:bodyPr anchor="b">
            <a:normAutofit/>
          </a:bodyPr>
          <a:lstStyle/>
          <a:p>
            <a:r>
              <a:rPr lang="nb-NO" sz="2400" dirty="0"/>
              <a:t>Noen av Pensjonistforbundets krav </a:t>
            </a:r>
            <a:br>
              <a:rPr lang="nb-NO" sz="2400" dirty="0"/>
            </a:br>
            <a:r>
              <a:rPr lang="nb-NO" sz="2400" dirty="0"/>
              <a:t>til statsbudsjettet</a:t>
            </a:r>
            <a:endParaRPr lang="nb-NO" dirty="0">
              <a:cs typeface="Arial" panose="020B0604020202020204"/>
            </a:endParaRPr>
          </a:p>
        </p:txBody>
      </p:sp>
      <p:sp>
        <p:nvSpPr>
          <p:cNvPr id="3" name="Plassholder for innhold 2">
            <a:extLst>
              <a:ext uri="{FF2B5EF4-FFF2-40B4-BE49-F238E27FC236}">
                <a16:creationId xmlns:a16="http://schemas.microsoft.com/office/drawing/2014/main" id="{70E87F45-6568-9683-04E0-94E250BDD5E0}"/>
              </a:ext>
            </a:extLst>
          </p:cNvPr>
          <p:cNvSpPr>
            <a:spLocks noGrp="1"/>
          </p:cNvSpPr>
          <p:nvPr>
            <p:ph idx="1"/>
          </p:nvPr>
        </p:nvSpPr>
        <p:spPr>
          <a:xfrm>
            <a:off x="202591" y="1466117"/>
            <a:ext cx="4932000" cy="4332897"/>
          </a:xfrm>
        </p:spPr>
        <p:txBody>
          <a:bodyPr vert="horz" lIns="0" tIns="0" rIns="0" bIns="0" rtlCol="0">
            <a:normAutofit fontScale="92500" lnSpcReduction="10000"/>
          </a:bodyPr>
          <a:lstStyle/>
          <a:p>
            <a:r>
              <a:rPr lang="nb-NO" sz="2200" i="0" dirty="0">
                <a:solidFill>
                  <a:srgbClr val="2A242E"/>
                </a:solidFill>
                <a:effectLst/>
              </a:rPr>
              <a:t>Kronetillegg til de med lave og mellomstore alderspensjoner</a:t>
            </a:r>
          </a:p>
          <a:p>
            <a:r>
              <a:rPr lang="nb-NO" sz="2200" i="0" dirty="0">
                <a:solidFill>
                  <a:srgbClr val="2A242E"/>
                </a:solidFill>
                <a:effectLst/>
              </a:rPr>
              <a:t>Minstepensjonistene må løftes ut av fattigdo</a:t>
            </a:r>
            <a:r>
              <a:rPr lang="nb-NO" sz="2200" dirty="0">
                <a:solidFill>
                  <a:srgbClr val="2A242E"/>
                </a:solidFill>
              </a:rPr>
              <a:t>m</a:t>
            </a:r>
          </a:p>
          <a:p>
            <a:r>
              <a:rPr lang="nb-NO" sz="2200" i="0" dirty="0">
                <a:solidFill>
                  <a:srgbClr val="2A242E"/>
                </a:solidFill>
                <a:effectLst/>
              </a:rPr>
              <a:t>Kommuneøkonomien må styrkes </a:t>
            </a:r>
          </a:p>
          <a:p>
            <a:r>
              <a:rPr lang="nb-NO" sz="2200" dirty="0">
                <a:solidFill>
                  <a:srgbClr val="2A242E"/>
                </a:solidFill>
              </a:rPr>
              <a:t>Flere aldersvennlige boliger</a:t>
            </a:r>
            <a:endParaRPr lang="nb-NO" sz="2200" i="0" dirty="0">
              <a:solidFill>
                <a:srgbClr val="2A242E"/>
              </a:solidFill>
              <a:effectLst/>
            </a:endParaRPr>
          </a:p>
          <a:p>
            <a:r>
              <a:rPr lang="nb-NO" sz="2200" dirty="0">
                <a:solidFill>
                  <a:srgbClr val="2A242E"/>
                </a:solidFill>
              </a:rPr>
              <a:t>F</a:t>
            </a:r>
            <a:r>
              <a:rPr lang="nb-NO" sz="2200" i="0" dirty="0">
                <a:solidFill>
                  <a:srgbClr val="2A242E"/>
                </a:solidFill>
                <a:effectLst/>
              </a:rPr>
              <a:t>lere plasser i sykehjem og omsorgsboliger</a:t>
            </a:r>
          </a:p>
          <a:p>
            <a:r>
              <a:rPr lang="nb-NO" sz="2200" i="0" dirty="0">
                <a:solidFill>
                  <a:srgbClr val="2A242E"/>
                </a:solidFill>
                <a:effectLst/>
              </a:rPr>
              <a:t>Tannhelse må omfattes av egenandelsordningen</a:t>
            </a:r>
          </a:p>
          <a:p>
            <a:r>
              <a:rPr lang="nb-NO" sz="2200" dirty="0"/>
              <a:t>Digital opplæring for eldre</a:t>
            </a:r>
          </a:p>
          <a:p>
            <a:endParaRPr lang="nb-NO" sz="2200" dirty="0"/>
          </a:p>
          <a:p>
            <a:pPr marL="457200" lvl="1" indent="0">
              <a:buNone/>
            </a:pPr>
            <a:r>
              <a:rPr lang="nb-NO" sz="1900" b="1" dirty="0"/>
              <a:t> Kravene på </a:t>
            </a:r>
            <a:r>
              <a:rPr lang="nb-NO" sz="1900" b="1" dirty="0">
                <a:hlinkClick r:id="rId3"/>
              </a:rPr>
              <a:t>nettsiden</a:t>
            </a:r>
            <a:r>
              <a:rPr lang="nb-NO" sz="1900" b="1" dirty="0"/>
              <a:t> for hvert år.</a:t>
            </a:r>
          </a:p>
          <a:p>
            <a:endParaRPr lang="nb-NO" dirty="0">
              <a:solidFill>
                <a:srgbClr val="2A242E"/>
              </a:solidFill>
              <a:latin typeface="effra"/>
            </a:endParaRPr>
          </a:p>
          <a:p>
            <a:endParaRPr lang="nb-NO" b="0" i="0" dirty="0">
              <a:solidFill>
                <a:srgbClr val="2A242E"/>
              </a:solidFill>
              <a:effectLst/>
              <a:latin typeface="effra"/>
            </a:endParaRPr>
          </a:p>
          <a:p>
            <a:endParaRPr lang="nb-NO" dirty="0"/>
          </a:p>
          <a:p>
            <a:pPr marL="0" indent="0">
              <a:buNone/>
            </a:pPr>
            <a:endParaRPr lang="nb-NO" dirty="0"/>
          </a:p>
        </p:txBody>
      </p:sp>
      <p:pic>
        <p:nvPicPr>
          <p:cNvPr id="4" name="Bilde 3" descr="File:Stortinget, Norway.jpg - Wikimedia Commons">
            <a:extLst>
              <a:ext uri="{FF2B5EF4-FFF2-40B4-BE49-F238E27FC236}">
                <a16:creationId xmlns:a16="http://schemas.microsoft.com/office/drawing/2014/main" id="{E8F4A26B-DF7C-0722-A9AC-EB0EAAE21BDF}"/>
              </a:ext>
            </a:extLst>
          </p:cNvPr>
          <p:cNvPicPr>
            <a:picLocks noChangeAspect="1"/>
          </p:cNvPicPr>
          <p:nvPr/>
        </p:nvPicPr>
        <p:blipFill>
          <a:blip r:embed="rId4"/>
          <a:srcRect l="13216" r="27686" b="-1"/>
          <a:stretch/>
        </p:blipFill>
        <p:spPr>
          <a:xfrm>
            <a:off x="6096000" y="10"/>
            <a:ext cx="6096000" cy="5853928"/>
          </a:xfrm>
          <a:prstGeom prst="rect">
            <a:avLst/>
          </a:prstGeom>
          <a:noFill/>
        </p:spPr>
      </p:pic>
    </p:spTree>
    <p:extLst>
      <p:ext uri="{BB962C8B-B14F-4D97-AF65-F5344CB8AC3E}">
        <p14:creationId xmlns:p14="http://schemas.microsoft.com/office/powerpoint/2010/main" val="3270115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E1A6CE-13A2-4B93-977D-40F26B197725}"/>
              </a:ext>
            </a:extLst>
          </p:cNvPr>
          <p:cNvSpPr>
            <a:spLocks noGrp="1"/>
          </p:cNvSpPr>
          <p:nvPr>
            <p:ph type="title"/>
          </p:nvPr>
        </p:nvSpPr>
        <p:spPr>
          <a:xfrm>
            <a:off x="874714" y="365125"/>
            <a:ext cx="10443600" cy="1080000"/>
          </a:xfrm>
        </p:spPr>
        <p:txBody>
          <a:bodyPr anchor="b">
            <a:normAutofit/>
          </a:bodyPr>
          <a:lstStyle/>
          <a:p>
            <a:r>
              <a:rPr lang="nb-NO" dirty="0"/>
              <a:t>Landsmøtet 2026 – vedtak må følges opp!</a:t>
            </a:r>
          </a:p>
        </p:txBody>
      </p:sp>
      <p:sp>
        <p:nvSpPr>
          <p:cNvPr id="3" name="Plassholder for innhold 2">
            <a:extLst>
              <a:ext uri="{FF2B5EF4-FFF2-40B4-BE49-F238E27FC236}">
                <a16:creationId xmlns:a16="http://schemas.microsoft.com/office/drawing/2014/main" id="{5CAB57E2-CD61-4327-9891-A291FB420AEB}"/>
              </a:ext>
            </a:extLst>
          </p:cNvPr>
          <p:cNvSpPr>
            <a:spLocks noGrp="1"/>
          </p:cNvSpPr>
          <p:nvPr>
            <p:ph idx="1"/>
          </p:nvPr>
        </p:nvSpPr>
        <p:spPr>
          <a:xfrm>
            <a:off x="874714" y="1825625"/>
            <a:ext cx="4932000" cy="3683354"/>
          </a:xfrm>
        </p:spPr>
        <p:txBody>
          <a:bodyPr>
            <a:normAutofit/>
          </a:bodyPr>
          <a:lstStyle/>
          <a:p>
            <a:r>
              <a:rPr lang="nb-NO" sz="2000" b="1" dirty="0"/>
              <a:t>Nytt landsmøte mai/juni hvert 3. år.</a:t>
            </a:r>
            <a:br>
              <a:rPr lang="nb-NO" sz="2000" dirty="0"/>
            </a:br>
            <a:endParaRPr lang="nb-NO" sz="2000" dirty="0"/>
          </a:p>
          <a:p>
            <a:pPr lvl="1"/>
            <a:r>
              <a:rPr lang="nb-NO" sz="2000" dirty="0"/>
              <a:t>Forslag til landsmøtet sendes fra lokalforeningene til fylkene innen en frist.</a:t>
            </a:r>
          </a:p>
          <a:p>
            <a:pPr lvl="1"/>
            <a:r>
              <a:rPr lang="nb-NO" sz="2000" dirty="0"/>
              <a:t>Forslagene fra fylkene og kollektive organisasjoner sendes forbundet sentralt innen en frist.</a:t>
            </a:r>
          </a:p>
          <a:p>
            <a:pPr lvl="1"/>
            <a:r>
              <a:rPr lang="nb-NO" sz="2000" dirty="0"/>
              <a:t>Landsstyret behandler alle innkomne forslag i desember før landsmøtet.</a:t>
            </a:r>
          </a:p>
        </p:txBody>
      </p:sp>
      <p:pic>
        <p:nvPicPr>
          <p:cNvPr id="5" name="Bilde 4" descr="Et bilde som inneholder klær, person, mann, kvinne&#10;&#10;Automatisk generert beskrivelse">
            <a:extLst>
              <a:ext uri="{FF2B5EF4-FFF2-40B4-BE49-F238E27FC236}">
                <a16:creationId xmlns:a16="http://schemas.microsoft.com/office/drawing/2014/main" id="{546CA977-7344-D5D9-A160-69AE6426ED0B}"/>
              </a:ext>
            </a:extLst>
          </p:cNvPr>
          <p:cNvPicPr>
            <a:picLocks noChangeAspect="1"/>
          </p:cNvPicPr>
          <p:nvPr/>
        </p:nvPicPr>
        <p:blipFill>
          <a:blip r:embed="rId2"/>
          <a:srcRect l="8824" t="26472" r="21666" b="1"/>
          <a:stretch/>
        </p:blipFill>
        <p:spPr>
          <a:xfrm>
            <a:off x="6385288" y="1926122"/>
            <a:ext cx="4932000" cy="3482359"/>
          </a:xfrm>
          <a:prstGeom prst="rect">
            <a:avLst/>
          </a:prstGeom>
          <a:noFill/>
        </p:spPr>
      </p:pic>
    </p:spTree>
    <p:extLst>
      <p:ext uri="{BB962C8B-B14F-4D97-AF65-F5344CB8AC3E}">
        <p14:creationId xmlns:p14="http://schemas.microsoft.com/office/powerpoint/2010/main" val="20859894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27B740-F2FA-6347-8A60-D2525E6AE9B6}"/>
              </a:ext>
            </a:extLst>
          </p:cNvPr>
          <p:cNvSpPr>
            <a:spLocks noGrp="1"/>
          </p:cNvSpPr>
          <p:nvPr>
            <p:ph type="title"/>
          </p:nvPr>
        </p:nvSpPr>
        <p:spPr/>
        <p:txBody>
          <a:bodyPr/>
          <a:lstStyle/>
          <a:p>
            <a:r>
              <a:rPr lang="nb-NO" noProof="0" dirty="0"/>
              <a:t>Gjennomføring av årsmøte</a:t>
            </a:r>
          </a:p>
        </p:txBody>
      </p:sp>
      <p:sp>
        <p:nvSpPr>
          <p:cNvPr id="3" name="Plassholder for innhold 2">
            <a:extLst>
              <a:ext uri="{FF2B5EF4-FFF2-40B4-BE49-F238E27FC236}">
                <a16:creationId xmlns:a16="http://schemas.microsoft.com/office/drawing/2014/main" id="{A9304323-994E-F6A8-F7C0-9D9DE3E9FC7B}"/>
              </a:ext>
            </a:extLst>
          </p:cNvPr>
          <p:cNvSpPr>
            <a:spLocks noGrp="1"/>
          </p:cNvSpPr>
          <p:nvPr>
            <p:ph idx="1"/>
          </p:nvPr>
        </p:nvSpPr>
        <p:spPr>
          <a:xfrm>
            <a:off x="874714" y="1915440"/>
            <a:ext cx="7739199" cy="3683354"/>
          </a:xfrm>
        </p:spPr>
        <p:txBody>
          <a:bodyPr>
            <a:normAutofit lnSpcReduction="10000"/>
          </a:bodyPr>
          <a:lstStyle/>
          <a:p>
            <a:endParaRPr lang="nb-NO" noProof="0" dirty="0"/>
          </a:p>
          <a:p>
            <a:r>
              <a:rPr lang="nb-NO" sz="2800" b="1" noProof="0" dirty="0"/>
              <a:t>Gjennomføres årsmøtet i henhold til vedtektene?</a:t>
            </a:r>
          </a:p>
          <a:p>
            <a:endParaRPr lang="nb-NO" sz="2800" b="1" dirty="0"/>
          </a:p>
          <a:p>
            <a:r>
              <a:rPr lang="nb-NO" sz="2800" b="1" noProof="0" dirty="0"/>
              <a:t>Hva er viktige forberedelser til årsmøtet, og når på året begynner dere med dette?</a:t>
            </a:r>
          </a:p>
          <a:p>
            <a:endParaRPr lang="nb-NO" sz="2800" b="1" dirty="0"/>
          </a:p>
          <a:p>
            <a:r>
              <a:rPr lang="nb-NO" sz="2800" b="1" noProof="0" dirty="0"/>
              <a:t>Hva er viktig å passe på?</a:t>
            </a:r>
            <a:br>
              <a:rPr lang="nb-NO" sz="2800" b="1" noProof="0" dirty="0"/>
            </a:br>
            <a:endParaRPr lang="nb-NO" sz="2800" b="1" noProof="0" dirty="0"/>
          </a:p>
          <a:p>
            <a:endParaRPr lang="nb-NO" noProof="0" dirty="0"/>
          </a:p>
          <a:p>
            <a:endParaRPr lang="nb-NO" noProof="0" dirty="0"/>
          </a:p>
        </p:txBody>
      </p:sp>
    </p:spTree>
    <p:extLst>
      <p:ext uri="{BB962C8B-B14F-4D97-AF65-F5344CB8AC3E}">
        <p14:creationId xmlns:p14="http://schemas.microsoft.com/office/powerpoint/2010/main" val="3839756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D2C93DCD-044A-034C-1908-181AEA038A36}"/>
              </a:ext>
            </a:extLst>
          </p:cNvPr>
          <p:cNvSpPr>
            <a:spLocks noGrp="1"/>
          </p:cNvSpPr>
          <p:nvPr>
            <p:ph type="title"/>
          </p:nvPr>
        </p:nvSpPr>
        <p:spPr>
          <a:xfrm>
            <a:off x="874712" y="686859"/>
            <a:ext cx="4932000" cy="1325563"/>
          </a:xfrm>
        </p:spPr>
        <p:txBody>
          <a:bodyPr anchor="b">
            <a:normAutofit/>
          </a:bodyPr>
          <a:lstStyle/>
          <a:p>
            <a:r>
              <a:rPr lang="nb-NO" noProof="0" dirty="0"/>
              <a:t>Har du en drøm?</a:t>
            </a:r>
          </a:p>
        </p:txBody>
      </p:sp>
      <p:sp>
        <p:nvSpPr>
          <p:cNvPr id="4" name="Undertittel 3">
            <a:extLst>
              <a:ext uri="{FF2B5EF4-FFF2-40B4-BE49-F238E27FC236}">
                <a16:creationId xmlns:a16="http://schemas.microsoft.com/office/drawing/2014/main" id="{2548E84F-D0A4-1F0F-FFA8-58EB82EAE812}"/>
              </a:ext>
            </a:extLst>
          </p:cNvPr>
          <p:cNvSpPr>
            <a:spLocks noGrp="1"/>
          </p:cNvSpPr>
          <p:nvPr>
            <p:ph type="subTitle" idx="1"/>
          </p:nvPr>
        </p:nvSpPr>
        <p:spPr>
          <a:xfrm>
            <a:off x="874711" y="2430936"/>
            <a:ext cx="4932000" cy="2520000"/>
          </a:xfrm>
        </p:spPr>
        <p:txBody>
          <a:bodyPr>
            <a:normAutofit/>
          </a:bodyPr>
          <a:lstStyle/>
          <a:p>
            <a:r>
              <a:rPr lang="nb-NO" noProof="0" dirty="0"/>
              <a:t>For Pensjonistforbundet?</a:t>
            </a:r>
          </a:p>
          <a:p>
            <a:r>
              <a:rPr lang="nb-NO" noProof="0" dirty="0"/>
              <a:t>For din lokalforening?</a:t>
            </a:r>
          </a:p>
          <a:p>
            <a:endParaRPr lang="nb-NO" noProof="0" dirty="0"/>
          </a:p>
          <a:p>
            <a:r>
              <a:rPr lang="nb-NO" noProof="0" dirty="0"/>
              <a:t>Hva kan styret gjøre for å nærme seg drømmen?</a:t>
            </a:r>
          </a:p>
        </p:txBody>
      </p:sp>
      <p:pic>
        <p:nvPicPr>
          <p:cNvPr id="5" name="Plassholder for innhold 4" descr="Et bilde som inneholder utendørs, himmel, vann, solnedgang&#10;&#10;Automatisk generert beskrivelse">
            <a:extLst>
              <a:ext uri="{FF2B5EF4-FFF2-40B4-BE49-F238E27FC236}">
                <a16:creationId xmlns:a16="http://schemas.microsoft.com/office/drawing/2014/main" id="{1EFECA8B-89CF-61DB-BE69-066B2DA28061}"/>
              </a:ext>
            </a:extLst>
          </p:cNvPr>
          <p:cNvPicPr>
            <a:picLocks noGrp="1" noChangeAspect="1"/>
          </p:cNvPicPr>
          <p:nvPr>
            <p:ph type="pic" sz="quarter" idx="10"/>
          </p:nvPr>
        </p:nvPicPr>
        <p:blipFill rotWithShape="1">
          <a:blip r:embed="rId3"/>
          <a:srcRect l="5209" r="20853" b="-2"/>
          <a:stretch/>
        </p:blipFill>
        <p:spPr>
          <a:xfrm>
            <a:off x="6096000" y="10"/>
            <a:ext cx="6096000" cy="5853928"/>
          </a:xfrm>
          <a:noFill/>
        </p:spPr>
      </p:pic>
    </p:spTree>
    <p:extLst>
      <p:ext uri="{BB962C8B-B14F-4D97-AF65-F5344CB8AC3E}">
        <p14:creationId xmlns:p14="http://schemas.microsoft.com/office/powerpoint/2010/main" val="2127931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3E9663-E1F6-46F9-A88A-59742F7BEE46}"/>
              </a:ext>
            </a:extLst>
          </p:cNvPr>
          <p:cNvSpPr>
            <a:spLocks noGrp="1"/>
          </p:cNvSpPr>
          <p:nvPr>
            <p:ph type="title"/>
          </p:nvPr>
        </p:nvSpPr>
        <p:spPr/>
        <p:txBody>
          <a:bodyPr/>
          <a:lstStyle/>
          <a:p>
            <a:r>
              <a:rPr lang="nb-NO" noProof="0" dirty="0">
                <a:latin typeface="Arial" panose="020B0604020202020204" pitchFamily="34" charset="0"/>
                <a:cs typeface="Arial" panose="020B0604020202020204" pitchFamily="34" charset="0"/>
              </a:rPr>
              <a:t>Øv på kreativitet</a:t>
            </a:r>
          </a:p>
        </p:txBody>
      </p:sp>
      <p:sp>
        <p:nvSpPr>
          <p:cNvPr id="3" name="Plassholder for innhold 2">
            <a:extLst>
              <a:ext uri="{FF2B5EF4-FFF2-40B4-BE49-F238E27FC236}">
                <a16:creationId xmlns:a16="http://schemas.microsoft.com/office/drawing/2014/main" id="{A6640456-AFA3-45DC-9572-B60D75800832}"/>
              </a:ext>
            </a:extLst>
          </p:cNvPr>
          <p:cNvSpPr>
            <a:spLocks noGrp="1"/>
          </p:cNvSpPr>
          <p:nvPr>
            <p:ph idx="1"/>
          </p:nvPr>
        </p:nvSpPr>
        <p:spPr>
          <a:xfrm>
            <a:off x="874714" y="1825625"/>
            <a:ext cx="10442574" cy="1792218"/>
          </a:xfrm>
        </p:spPr>
        <p:txBody>
          <a:bodyPr>
            <a:normAutofit/>
          </a:bodyPr>
          <a:lstStyle/>
          <a:p>
            <a:pPr marL="0" indent="0">
              <a:buNone/>
            </a:pPr>
            <a:r>
              <a:rPr lang="nb-NO" altLang="nb-NO" noProof="0" dirty="0">
                <a:latin typeface="Arial" panose="020B0604020202020204" pitchFamily="34" charset="0"/>
                <a:cs typeface="Arial" panose="020B0604020202020204" pitchFamily="34" charset="0"/>
              </a:rPr>
              <a:t>Den største utfordringen for alt kreativt arbeid er å tørre å gå andre veier for å finne nye løsninger.</a:t>
            </a:r>
          </a:p>
          <a:p>
            <a:pPr marL="0" indent="0">
              <a:buNone/>
            </a:pPr>
            <a:r>
              <a:rPr lang="nb-NO" altLang="nb-NO" noProof="0" dirty="0">
                <a:latin typeface="Arial" panose="020B0604020202020204" pitchFamily="34" charset="0"/>
                <a:cs typeface="Arial" panose="020B0604020202020204" pitchFamily="34" charset="0"/>
              </a:rPr>
              <a:t>Du kan sammenligne kreativitet med en muskel. Skal en muskel bli kraftig, må den trenes. Jo mer du trener, jo kraftigere blir den.</a:t>
            </a:r>
          </a:p>
        </p:txBody>
      </p:sp>
      <p:sp>
        <p:nvSpPr>
          <p:cNvPr id="4" name="TekstSylinder 3">
            <a:extLst>
              <a:ext uri="{FF2B5EF4-FFF2-40B4-BE49-F238E27FC236}">
                <a16:creationId xmlns:a16="http://schemas.microsoft.com/office/drawing/2014/main" id="{9EF78F94-E9DB-94D3-29E9-14D2E60B1EEE}"/>
              </a:ext>
            </a:extLst>
          </p:cNvPr>
          <p:cNvSpPr txBox="1"/>
          <p:nvPr/>
        </p:nvSpPr>
        <p:spPr>
          <a:xfrm>
            <a:off x="2345635" y="3750365"/>
            <a:ext cx="8971653" cy="1863137"/>
          </a:xfrm>
          <a:prstGeom prst="rect">
            <a:avLst/>
          </a:prstGeom>
          <a:solidFill>
            <a:schemeClr val="accent1"/>
          </a:solidFill>
        </p:spPr>
        <p:txBody>
          <a:bodyPr wrap="square" lIns="251999" tIns="251999" rIns="251999" bIns="251999" rtlCol="0">
            <a:spAutoFit/>
          </a:bodyPr>
          <a:lstStyle/>
          <a:p>
            <a:r>
              <a:rPr lang="nb-NO" altLang="nb-NO" sz="2200" b="1" i="1" dirty="0">
                <a:solidFill>
                  <a:schemeClr val="bg1"/>
                </a:solidFill>
                <a:latin typeface="Arial" panose="020B0604020202020204" pitchFamily="34" charset="0"/>
                <a:cs typeface="Arial" panose="020B0604020202020204" pitchFamily="34" charset="0"/>
              </a:rPr>
              <a:t>En av de store vanskelighetene i verden er ikke å få folk til å akseptere nye ideer, men få dem til å glemme de gamle. </a:t>
            </a:r>
            <a:br>
              <a:rPr lang="nb-NO" altLang="nb-NO" sz="2200" dirty="0">
                <a:latin typeface="Arial" panose="020B0604020202020204" pitchFamily="34" charset="0"/>
                <a:cs typeface="Arial" panose="020B0604020202020204" pitchFamily="34" charset="0"/>
              </a:rPr>
            </a:br>
            <a:endParaRPr lang="nb-NO" altLang="nb-NO" sz="2200" dirty="0">
              <a:latin typeface="Arial" panose="020B0604020202020204" pitchFamily="34" charset="0"/>
              <a:cs typeface="Arial" panose="020B0604020202020204" pitchFamily="34" charset="0"/>
            </a:endParaRPr>
          </a:p>
          <a:p>
            <a:r>
              <a:rPr lang="nb-NO" altLang="nb-NO" sz="2200" dirty="0">
                <a:latin typeface="Arial" panose="020B0604020202020204" pitchFamily="34" charset="0"/>
                <a:cs typeface="Arial" panose="020B0604020202020204" pitchFamily="34" charset="0"/>
              </a:rPr>
              <a:t>John M. Keynes</a:t>
            </a:r>
            <a:endParaRPr lang="nb-NO"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4148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60000" y="1094411"/>
            <a:ext cx="8643955" cy="1087178"/>
          </a:xfrm>
        </p:spPr>
        <p:txBody>
          <a:bodyPr>
            <a:normAutofit/>
          </a:bodyPr>
          <a:lstStyle/>
          <a:p>
            <a:r>
              <a:rPr lang="nb-NO" dirty="0"/>
              <a:t>Valgkomiteer i Pensjonistforbundet</a:t>
            </a:r>
          </a:p>
        </p:txBody>
      </p:sp>
    </p:spTree>
    <p:extLst>
      <p:ext uri="{BB962C8B-B14F-4D97-AF65-F5344CB8AC3E}">
        <p14:creationId xmlns:p14="http://schemas.microsoft.com/office/powerpoint/2010/main" val="2444864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2C3EA9-6B65-4370-B091-AD8554E5DC70}"/>
              </a:ext>
            </a:extLst>
          </p:cNvPr>
          <p:cNvSpPr>
            <a:spLocks noGrp="1"/>
          </p:cNvSpPr>
          <p:nvPr>
            <p:ph type="title"/>
          </p:nvPr>
        </p:nvSpPr>
        <p:spPr>
          <a:xfrm>
            <a:off x="874714" y="365125"/>
            <a:ext cx="10443600" cy="1080000"/>
          </a:xfrm>
        </p:spPr>
        <p:txBody>
          <a:bodyPr anchor="b">
            <a:normAutofit/>
          </a:bodyPr>
          <a:lstStyle/>
          <a:p>
            <a:r>
              <a:rPr lang="nb-NO"/>
              <a:t>Valgkomiteens arbeid må ikke undervurderes! 		</a:t>
            </a:r>
          </a:p>
        </p:txBody>
      </p:sp>
      <p:sp>
        <p:nvSpPr>
          <p:cNvPr id="3" name="Plassholder for innhold 2">
            <a:extLst>
              <a:ext uri="{FF2B5EF4-FFF2-40B4-BE49-F238E27FC236}">
                <a16:creationId xmlns:a16="http://schemas.microsoft.com/office/drawing/2014/main" id="{8967B460-C9BE-458C-9A9E-C6CFC054D5D1}"/>
              </a:ext>
            </a:extLst>
          </p:cNvPr>
          <p:cNvSpPr>
            <a:spLocks noGrp="1"/>
          </p:cNvSpPr>
          <p:nvPr>
            <p:ph idx="1"/>
          </p:nvPr>
        </p:nvSpPr>
        <p:spPr>
          <a:xfrm>
            <a:off x="874714" y="1825625"/>
            <a:ext cx="4932000" cy="3683354"/>
          </a:xfrm>
        </p:spPr>
        <p:txBody>
          <a:bodyPr>
            <a:normAutofit/>
          </a:bodyPr>
          <a:lstStyle/>
          <a:p>
            <a:pPr marL="0" indent="0">
              <a:buNone/>
            </a:pPr>
            <a:r>
              <a:rPr lang="nb-NO" sz="2000" b="1"/>
              <a:t>Mål: </a:t>
            </a:r>
          </a:p>
          <a:p>
            <a:r>
              <a:rPr lang="nb-NO" sz="2000"/>
              <a:t>Å sette sammen et styre som jobber godt sammen</a:t>
            </a:r>
            <a:br>
              <a:rPr lang="nb-NO" sz="2000"/>
            </a:br>
            <a:endParaRPr lang="nb-NO" sz="2000"/>
          </a:p>
          <a:p>
            <a:pPr marL="0" indent="0">
              <a:buNone/>
            </a:pPr>
            <a:r>
              <a:rPr lang="nb-NO" sz="2000" b="1"/>
              <a:t>Oppgaver: </a:t>
            </a:r>
          </a:p>
          <a:p>
            <a:r>
              <a:rPr lang="nb-NO" sz="2000"/>
              <a:t>Vurdere fremtidige behov sammen med det sittende styret</a:t>
            </a:r>
          </a:p>
          <a:p>
            <a:r>
              <a:rPr lang="nb-NO" sz="2000"/>
              <a:t>Få innspill og vurdere aktuelle personer.</a:t>
            </a:r>
          </a:p>
          <a:p>
            <a:r>
              <a:rPr lang="nb-NO" sz="2000"/>
              <a:t>Lage innstilling på kandidater som skal velges.</a:t>
            </a:r>
          </a:p>
          <a:p>
            <a:endParaRPr lang="nb-NO" sz="2000"/>
          </a:p>
        </p:txBody>
      </p:sp>
      <p:pic>
        <p:nvPicPr>
          <p:cNvPr id="7" name="Bilde 6" descr="Hvitt puslespill på gul bakgrunnsfarge">
            <a:extLst>
              <a:ext uri="{FF2B5EF4-FFF2-40B4-BE49-F238E27FC236}">
                <a16:creationId xmlns:a16="http://schemas.microsoft.com/office/drawing/2014/main" id="{BE5DA5F3-C606-ADD4-74B0-9B8CBFD8F46D}"/>
              </a:ext>
            </a:extLst>
          </p:cNvPr>
          <p:cNvPicPr>
            <a:picLocks noChangeAspect="1"/>
          </p:cNvPicPr>
          <p:nvPr/>
        </p:nvPicPr>
        <p:blipFill>
          <a:blip r:embed="rId3"/>
          <a:srcRect l="11292" r="-3" b="-3"/>
          <a:stretch/>
        </p:blipFill>
        <p:spPr>
          <a:xfrm>
            <a:off x="6385288" y="1825625"/>
            <a:ext cx="4932000" cy="3683354"/>
          </a:xfrm>
          <a:prstGeom prst="rect">
            <a:avLst/>
          </a:prstGeom>
          <a:noFill/>
        </p:spPr>
      </p:pic>
    </p:spTree>
    <p:extLst>
      <p:ext uri="{BB962C8B-B14F-4D97-AF65-F5344CB8AC3E}">
        <p14:creationId xmlns:p14="http://schemas.microsoft.com/office/powerpoint/2010/main" val="4459813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15613B-64FE-4DC7-B908-C1C40D3BAD61}"/>
              </a:ext>
            </a:extLst>
          </p:cNvPr>
          <p:cNvSpPr>
            <a:spLocks noGrp="1"/>
          </p:cNvSpPr>
          <p:nvPr>
            <p:ph type="title"/>
          </p:nvPr>
        </p:nvSpPr>
        <p:spPr/>
        <p:txBody>
          <a:bodyPr/>
          <a:lstStyle/>
          <a:p>
            <a:r>
              <a:rPr lang="nb-NO" dirty="0"/>
              <a:t>Hvordan finne «de rette»?</a:t>
            </a:r>
          </a:p>
        </p:txBody>
      </p:sp>
      <p:sp>
        <p:nvSpPr>
          <p:cNvPr id="3" name="Plassholder for innhold 2">
            <a:extLst>
              <a:ext uri="{FF2B5EF4-FFF2-40B4-BE49-F238E27FC236}">
                <a16:creationId xmlns:a16="http://schemas.microsoft.com/office/drawing/2014/main" id="{A4DDBBF0-A7BA-4E4F-85A9-A3E964D15CA0}"/>
              </a:ext>
            </a:extLst>
          </p:cNvPr>
          <p:cNvSpPr>
            <a:spLocks noGrp="1"/>
          </p:cNvSpPr>
          <p:nvPr>
            <p:ph idx="1"/>
          </p:nvPr>
        </p:nvSpPr>
        <p:spPr>
          <a:xfrm>
            <a:off x="874714" y="1825624"/>
            <a:ext cx="10442574" cy="3939071"/>
          </a:xfrm>
        </p:spPr>
        <p:txBody>
          <a:bodyPr>
            <a:normAutofit/>
          </a:bodyPr>
          <a:lstStyle/>
          <a:p>
            <a:r>
              <a:rPr lang="nb-NO" sz="2800" dirty="0"/>
              <a:t>Kjenner du noen som kan passe?</a:t>
            </a:r>
          </a:p>
          <a:p>
            <a:pPr lvl="1"/>
            <a:r>
              <a:rPr lang="nb-NO" sz="2800" dirty="0"/>
              <a:t>Hvis </a:t>
            </a:r>
            <a:r>
              <a:rPr lang="nb-NO" sz="2800" b="1" dirty="0"/>
              <a:t>«ja», ta kontakt og spør! </a:t>
            </a:r>
          </a:p>
          <a:p>
            <a:pPr lvl="1"/>
            <a:endParaRPr lang="nb-NO" sz="2800" b="1" i="1" dirty="0">
              <a:solidFill>
                <a:schemeClr val="bg2">
                  <a:lumMod val="50000"/>
                </a:schemeClr>
              </a:solidFill>
            </a:endParaRPr>
          </a:p>
          <a:p>
            <a:r>
              <a:rPr lang="nb-NO" sz="2800" dirty="0"/>
              <a:t>Har du god oversikt over Pensjonistforbundets og lokalforeningens aktiviteter og oppnådde resultater?</a:t>
            </a:r>
          </a:p>
          <a:p>
            <a:pPr lvl="1"/>
            <a:r>
              <a:rPr lang="nb-NO" sz="2800" dirty="0"/>
              <a:t>Hvis </a:t>
            </a:r>
            <a:r>
              <a:rPr lang="nb-NO" sz="2800" b="1" dirty="0"/>
              <a:t>«ja», bruk dem!</a:t>
            </a:r>
          </a:p>
          <a:p>
            <a:pPr lvl="1"/>
            <a:endParaRPr lang="nb-NO" sz="2800" b="1" i="1" dirty="0">
              <a:solidFill>
                <a:schemeClr val="bg2">
                  <a:lumMod val="50000"/>
                </a:schemeClr>
              </a:solidFill>
            </a:endParaRPr>
          </a:p>
          <a:p>
            <a:pPr lvl="1"/>
            <a:r>
              <a:rPr lang="nb-NO" sz="2800" b="1" i="1" dirty="0">
                <a:solidFill>
                  <a:schemeClr val="bg2">
                    <a:lumMod val="50000"/>
                  </a:schemeClr>
                </a:solidFill>
              </a:rPr>
              <a:t>Finn informasjon på </a:t>
            </a:r>
            <a:r>
              <a:rPr lang="nb-NO" sz="2800" b="1" i="1" dirty="0">
                <a:solidFill>
                  <a:schemeClr val="bg2">
                    <a:lumMod val="50000"/>
                  </a:schemeClr>
                </a:solidFill>
                <a:hlinkClick r:id="rId3"/>
              </a:rPr>
              <a:t>www.pensjonistforbundet.no</a:t>
            </a:r>
            <a:r>
              <a:rPr lang="nb-NO" sz="2800" b="1" i="1" dirty="0">
                <a:solidFill>
                  <a:schemeClr val="bg2">
                    <a:lumMod val="50000"/>
                  </a:schemeClr>
                </a:solidFill>
              </a:rPr>
              <a:t> </a:t>
            </a:r>
          </a:p>
          <a:p>
            <a:endParaRPr lang="nb-NO" dirty="0"/>
          </a:p>
          <a:p>
            <a:endParaRPr lang="nb-NO" dirty="0"/>
          </a:p>
          <a:p>
            <a:pPr marL="0" indent="0">
              <a:buNone/>
            </a:pPr>
            <a:endParaRPr lang="nb-NO" dirty="0"/>
          </a:p>
        </p:txBody>
      </p:sp>
    </p:spTree>
    <p:extLst>
      <p:ext uri="{BB962C8B-B14F-4D97-AF65-F5344CB8AC3E}">
        <p14:creationId xmlns:p14="http://schemas.microsoft.com/office/powerpoint/2010/main" val="655899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936AC4-B436-1FAD-D905-64A9F8BF598A}"/>
              </a:ext>
            </a:extLst>
          </p:cNvPr>
          <p:cNvSpPr>
            <a:spLocks noGrp="1"/>
          </p:cNvSpPr>
          <p:nvPr>
            <p:ph type="title"/>
          </p:nvPr>
        </p:nvSpPr>
        <p:spPr>
          <a:xfrm>
            <a:off x="874714" y="365125"/>
            <a:ext cx="4932000" cy="1080000"/>
          </a:xfrm>
        </p:spPr>
        <p:txBody>
          <a:bodyPr anchor="b">
            <a:normAutofit/>
          </a:bodyPr>
          <a:lstStyle/>
          <a:p>
            <a:r>
              <a:rPr lang="nb-NO" dirty="0"/>
              <a:t>Noen tips</a:t>
            </a:r>
          </a:p>
        </p:txBody>
      </p:sp>
      <p:sp>
        <p:nvSpPr>
          <p:cNvPr id="3" name="Plassholder for innhold 2">
            <a:extLst>
              <a:ext uri="{FF2B5EF4-FFF2-40B4-BE49-F238E27FC236}">
                <a16:creationId xmlns:a16="http://schemas.microsoft.com/office/drawing/2014/main" id="{2F2E4888-7C26-80D3-414A-388E33C1ACA7}"/>
              </a:ext>
            </a:extLst>
          </p:cNvPr>
          <p:cNvSpPr>
            <a:spLocks noGrp="1"/>
          </p:cNvSpPr>
          <p:nvPr>
            <p:ph idx="1"/>
          </p:nvPr>
        </p:nvSpPr>
        <p:spPr>
          <a:xfrm>
            <a:off x="874714" y="1825625"/>
            <a:ext cx="4932000" cy="3683354"/>
          </a:xfrm>
        </p:spPr>
        <p:txBody>
          <a:bodyPr>
            <a:normAutofit/>
          </a:bodyPr>
          <a:lstStyle/>
          <a:p>
            <a:r>
              <a:rPr lang="nb-NO" dirty="0"/>
              <a:t>Sjekk medlemslistene for aktuelle navn</a:t>
            </a:r>
          </a:p>
          <a:p>
            <a:r>
              <a:rPr lang="nb-NO" dirty="0"/>
              <a:t>Etc. (flere tips)</a:t>
            </a:r>
          </a:p>
          <a:p>
            <a:endParaRPr lang="nb-NO" dirty="0"/>
          </a:p>
          <a:p>
            <a:endParaRPr lang="nb-NO" dirty="0"/>
          </a:p>
          <a:p>
            <a:endParaRPr lang="nb-NO" dirty="0"/>
          </a:p>
          <a:p>
            <a:endParaRPr lang="nb-NO" dirty="0"/>
          </a:p>
          <a:p>
            <a:endParaRPr lang="nb-NO" dirty="0"/>
          </a:p>
        </p:txBody>
      </p:sp>
      <p:pic>
        <p:nvPicPr>
          <p:cNvPr id="6" name="Plassholder for bilde 5" descr="Et bilde som inneholder person, innendørs, computer, datamaskin&#10;&#10;Automatisk generert beskrivelse">
            <a:extLst>
              <a:ext uri="{FF2B5EF4-FFF2-40B4-BE49-F238E27FC236}">
                <a16:creationId xmlns:a16="http://schemas.microsoft.com/office/drawing/2014/main" id="{4305D42F-696F-5BC1-322D-C3C7936FB981}"/>
              </a:ext>
            </a:extLst>
          </p:cNvPr>
          <p:cNvPicPr>
            <a:picLocks noGrp="1" noChangeAspect="1"/>
          </p:cNvPicPr>
          <p:nvPr>
            <p:ph type="pic" sz="quarter" idx="10"/>
          </p:nvPr>
        </p:nvPicPr>
        <p:blipFill>
          <a:blip r:embed="rId2"/>
          <a:srcRect l="15896" r="15895" b="-1"/>
          <a:stretch/>
        </p:blipFill>
        <p:spPr>
          <a:xfrm>
            <a:off x="6096000" y="10"/>
            <a:ext cx="6096000" cy="5853928"/>
          </a:xfrm>
          <a:noFill/>
        </p:spPr>
      </p:pic>
    </p:spTree>
    <p:extLst>
      <p:ext uri="{BB962C8B-B14F-4D97-AF65-F5344CB8AC3E}">
        <p14:creationId xmlns:p14="http://schemas.microsoft.com/office/powerpoint/2010/main" val="14420511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60000" y="1122001"/>
            <a:ext cx="8643955" cy="1087178"/>
          </a:xfrm>
        </p:spPr>
        <p:txBody>
          <a:bodyPr>
            <a:normAutofit fontScale="90000"/>
          </a:bodyPr>
          <a:lstStyle/>
          <a:p>
            <a:r>
              <a:rPr lang="nb-NO" dirty="0"/>
              <a:t>Verve nye medlemmer og beholde </a:t>
            </a:r>
            <a:br>
              <a:rPr lang="nb-NO" dirty="0"/>
            </a:br>
            <a:r>
              <a:rPr lang="nb-NO" dirty="0"/>
              <a:t>de vi har</a:t>
            </a:r>
          </a:p>
        </p:txBody>
      </p:sp>
    </p:spTree>
    <p:extLst>
      <p:ext uri="{BB962C8B-B14F-4D97-AF65-F5344CB8AC3E}">
        <p14:creationId xmlns:p14="http://schemas.microsoft.com/office/powerpoint/2010/main" val="10365027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030130A1-547B-BF1B-E331-E1E6781B99D1}"/>
              </a:ext>
            </a:extLst>
          </p:cNvPr>
          <p:cNvSpPr>
            <a:spLocks noGrp="1"/>
          </p:cNvSpPr>
          <p:nvPr>
            <p:ph type="title"/>
          </p:nvPr>
        </p:nvSpPr>
        <p:spPr>
          <a:xfrm>
            <a:off x="874712" y="-162227"/>
            <a:ext cx="4932000" cy="1325563"/>
          </a:xfrm>
        </p:spPr>
        <p:txBody>
          <a:bodyPr/>
          <a:lstStyle/>
          <a:p>
            <a:r>
              <a:rPr lang="nb-NO" dirty="0"/>
              <a:t>Medlemsutvikling</a:t>
            </a:r>
            <a:endParaRPr lang="nb-NO" noProof="0" dirty="0"/>
          </a:p>
        </p:txBody>
      </p:sp>
      <p:sp>
        <p:nvSpPr>
          <p:cNvPr id="4" name="Undertittel 3">
            <a:extLst>
              <a:ext uri="{FF2B5EF4-FFF2-40B4-BE49-F238E27FC236}">
                <a16:creationId xmlns:a16="http://schemas.microsoft.com/office/drawing/2014/main" id="{1497F520-C458-AFEA-311B-651912932140}"/>
              </a:ext>
            </a:extLst>
          </p:cNvPr>
          <p:cNvSpPr>
            <a:spLocks noGrp="1"/>
          </p:cNvSpPr>
          <p:nvPr>
            <p:ph type="subTitle" idx="10"/>
          </p:nvPr>
        </p:nvSpPr>
        <p:spPr>
          <a:xfrm>
            <a:off x="874711" y="1959429"/>
            <a:ext cx="4932000" cy="3894509"/>
          </a:xfrm>
        </p:spPr>
        <p:txBody>
          <a:bodyPr>
            <a:normAutofit/>
          </a:bodyPr>
          <a:lstStyle/>
          <a:p>
            <a:r>
              <a:rPr lang="nb-NO" dirty="0"/>
              <a:t>-</a:t>
            </a:r>
            <a:r>
              <a:rPr lang="nb-NO" sz="3200" dirty="0"/>
              <a:t>Nye medlemmer, både til</a:t>
            </a:r>
            <a:br>
              <a:rPr lang="nb-NO" sz="3200" dirty="0"/>
            </a:br>
            <a:r>
              <a:rPr lang="nb-NO" sz="3200" dirty="0"/>
              <a:t> lokalforeningen og</a:t>
            </a:r>
            <a:br>
              <a:rPr lang="nb-NO" sz="3200" dirty="0"/>
            </a:br>
            <a:r>
              <a:rPr lang="nb-NO" sz="3200" dirty="0"/>
              <a:t> direktemedlemmer.</a:t>
            </a:r>
          </a:p>
          <a:p>
            <a:endParaRPr lang="nb-NO" sz="3200" dirty="0"/>
          </a:p>
          <a:p>
            <a:r>
              <a:rPr lang="nb-NO" sz="3200" dirty="0"/>
              <a:t>- Sørge for at kollektivt</a:t>
            </a:r>
            <a:br>
              <a:rPr lang="nb-NO" sz="3200" dirty="0"/>
            </a:br>
            <a:r>
              <a:rPr lang="nb-NO" sz="3200" dirty="0"/>
              <a:t>  tilmeldte medlemmer </a:t>
            </a:r>
            <a:br>
              <a:rPr lang="nb-NO" sz="3200" dirty="0"/>
            </a:br>
            <a:r>
              <a:rPr lang="nb-NO" sz="3200" dirty="0"/>
              <a:t>  får mulighet til å melde</a:t>
            </a:r>
            <a:br>
              <a:rPr lang="nb-NO" sz="3200" dirty="0"/>
            </a:br>
            <a:r>
              <a:rPr lang="nb-NO" sz="3200" dirty="0"/>
              <a:t>  seg inn i lokalforeningen</a:t>
            </a:r>
          </a:p>
        </p:txBody>
      </p:sp>
      <p:pic>
        <p:nvPicPr>
          <p:cNvPr id="5" name="Plassholder for innhold 4">
            <a:extLst>
              <a:ext uri="{FF2B5EF4-FFF2-40B4-BE49-F238E27FC236}">
                <a16:creationId xmlns:a16="http://schemas.microsoft.com/office/drawing/2014/main" id="{7574CBB8-60BC-0097-144E-12B1C371D21C}"/>
              </a:ext>
            </a:extLst>
          </p:cNvPr>
          <p:cNvPicPr>
            <a:picLocks noGrp="1" noChangeAspect="1"/>
          </p:cNvPicPr>
          <p:nvPr>
            <p:ph type="pic" idx="1"/>
          </p:nvPr>
        </p:nvPicPr>
        <p:blipFill rotWithShape="1">
          <a:blip r:embed="rId3"/>
          <a:srcRect l="16249" r="20121"/>
          <a:stretch/>
        </p:blipFill>
        <p:spPr>
          <a:xfrm>
            <a:off x="6096000" y="0"/>
            <a:ext cx="6096000" cy="5853938"/>
          </a:xfrm>
          <a:noFill/>
        </p:spPr>
      </p:pic>
    </p:spTree>
    <p:extLst>
      <p:ext uri="{BB962C8B-B14F-4D97-AF65-F5344CB8AC3E}">
        <p14:creationId xmlns:p14="http://schemas.microsoft.com/office/powerpoint/2010/main" val="2537826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2B7C4423-4DE4-2315-3818-8BE84D3D26E5}"/>
              </a:ext>
            </a:extLst>
          </p:cNvPr>
          <p:cNvSpPr>
            <a:spLocks noGrp="1"/>
          </p:cNvSpPr>
          <p:nvPr>
            <p:ph type="title"/>
          </p:nvPr>
        </p:nvSpPr>
        <p:spPr/>
        <p:txBody>
          <a:bodyPr/>
          <a:lstStyle/>
          <a:p>
            <a:r>
              <a:rPr lang="nb-NO" dirty="0"/>
              <a:t>Hvorfor må vi verve ?</a:t>
            </a:r>
          </a:p>
        </p:txBody>
      </p:sp>
      <p:sp>
        <p:nvSpPr>
          <p:cNvPr id="6" name="Plassholder for innhold 5">
            <a:extLst>
              <a:ext uri="{FF2B5EF4-FFF2-40B4-BE49-F238E27FC236}">
                <a16:creationId xmlns:a16="http://schemas.microsoft.com/office/drawing/2014/main" id="{1FDED40F-2ADE-D0E7-6023-4641C4342398}"/>
              </a:ext>
            </a:extLst>
          </p:cNvPr>
          <p:cNvSpPr>
            <a:spLocks noGrp="1"/>
          </p:cNvSpPr>
          <p:nvPr>
            <p:ph idx="1"/>
          </p:nvPr>
        </p:nvSpPr>
        <p:spPr/>
        <p:txBody>
          <a:bodyPr>
            <a:normAutofit/>
          </a:bodyPr>
          <a:lstStyle/>
          <a:p>
            <a:endParaRPr lang="nb-NO" dirty="0"/>
          </a:p>
          <a:p>
            <a:r>
              <a:rPr lang="nb-NO" dirty="0"/>
              <a:t>Trekke med flest mulig i det gode </a:t>
            </a:r>
            <a:br>
              <a:rPr lang="nb-NO" dirty="0"/>
            </a:br>
            <a:r>
              <a:rPr lang="nb-NO" dirty="0"/>
              <a:t>fellesskapet. </a:t>
            </a:r>
          </a:p>
          <a:p>
            <a:r>
              <a:rPr lang="nb-NO" dirty="0"/>
              <a:t>Kompensere naturlig frafall</a:t>
            </a:r>
          </a:p>
          <a:p>
            <a:r>
              <a:rPr lang="nb-NO" dirty="0"/>
              <a:t>Være en troverdig forhandlingspartner </a:t>
            </a:r>
            <a:br>
              <a:rPr lang="nb-NO" dirty="0"/>
            </a:br>
            <a:r>
              <a:rPr lang="nb-NO" dirty="0"/>
              <a:t>på vegne av alle pensjonister i Norge</a:t>
            </a:r>
          </a:p>
          <a:p>
            <a:r>
              <a:rPr lang="nb-NO" dirty="0"/>
              <a:t>Oppnå større påvirkningskraft</a:t>
            </a:r>
          </a:p>
          <a:p>
            <a:r>
              <a:rPr lang="nb-NO" dirty="0"/>
              <a:t>Bedre økonomi</a:t>
            </a:r>
          </a:p>
          <a:p>
            <a:pPr marL="0" indent="0">
              <a:buNone/>
            </a:pPr>
            <a:endParaRPr lang="nb-NO" dirty="0"/>
          </a:p>
          <a:p>
            <a:endParaRPr lang="nb-NO" dirty="0"/>
          </a:p>
        </p:txBody>
      </p:sp>
      <p:pic>
        <p:nvPicPr>
          <p:cNvPr id="9218" name="Picture 2" descr="Sykkelturen 2022 ble avsluttet på en flott måte under Arendalsuka. Pensjonistforbundets generalsekretær Arne Halaas fikk gleden av å forære vår sykkel til Irene Engeskaug, leder av Eidsvoll frivilligsentral og Anne Guri Sander Dahl, leder av Gladbakk aktivitetssenter. (Foto: Grethe Fladmark)">
            <a:extLst>
              <a:ext uri="{FF2B5EF4-FFF2-40B4-BE49-F238E27FC236}">
                <a16:creationId xmlns:a16="http://schemas.microsoft.com/office/drawing/2014/main" id="{1CDF1034-C9C6-C906-E668-4B5F8AD93E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338" r="7554"/>
          <a:stretch/>
        </p:blipFill>
        <p:spPr bwMode="auto">
          <a:xfrm>
            <a:off x="6798365" y="903849"/>
            <a:ext cx="4611757" cy="4605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327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br>
              <a:rPr lang="nb-NO" dirty="0"/>
            </a:br>
            <a:r>
              <a:rPr lang="nb-NO" dirty="0"/>
              <a:t>Hvordan kan vi verve?</a:t>
            </a:r>
            <a:br>
              <a:rPr lang="nb-NO" dirty="0"/>
            </a:br>
            <a:endParaRPr lang="nb-NO" dirty="0"/>
          </a:p>
        </p:txBody>
      </p:sp>
      <p:sp>
        <p:nvSpPr>
          <p:cNvPr id="3" name="Plassholder for innhold 2"/>
          <p:cNvSpPr>
            <a:spLocks noGrp="1"/>
          </p:cNvSpPr>
          <p:nvPr>
            <p:ph idx="10"/>
          </p:nvPr>
        </p:nvSpPr>
        <p:spPr>
          <a:xfrm>
            <a:off x="6385288" y="636104"/>
            <a:ext cx="4932000" cy="5035825"/>
          </a:xfrm>
        </p:spPr>
        <p:txBody>
          <a:bodyPr>
            <a:normAutofit lnSpcReduction="10000"/>
          </a:bodyPr>
          <a:lstStyle/>
          <a:p>
            <a:r>
              <a:rPr lang="nb-NO" dirty="0"/>
              <a:t>Åpne arrangementer / kurs</a:t>
            </a:r>
          </a:p>
          <a:p>
            <a:r>
              <a:rPr lang="nb-NO" dirty="0"/>
              <a:t>Spennende medlemsaktiviteter</a:t>
            </a:r>
          </a:p>
          <a:p>
            <a:pPr lvl="1"/>
            <a:r>
              <a:rPr lang="nb-NO" sz="2000" dirty="0"/>
              <a:t>Forskjellige priser for medlemmer og ikke medlemmer</a:t>
            </a:r>
          </a:p>
          <a:p>
            <a:r>
              <a:rPr lang="nb-NO" dirty="0"/>
              <a:t>Telefonsamtaler</a:t>
            </a:r>
          </a:p>
          <a:p>
            <a:r>
              <a:rPr lang="nb-NO" dirty="0"/>
              <a:t>Stands</a:t>
            </a:r>
          </a:p>
          <a:p>
            <a:r>
              <a:rPr lang="nb-NO" dirty="0"/>
              <a:t>Planlagte «stunts»</a:t>
            </a:r>
          </a:p>
          <a:p>
            <a:r>
              <a:rPr lang="nb-NO" dirty="0"/>
              <a:t>Snakke med folk</a:t>
            </a:r>
          </a:p>
          <a:p>
            <a:r>
              <a:rPr lang="nb-NO" dirty="0"/>
              <a:t>Sosiale medier &amp; hjemmesiden</a:t>
            </a:r>
          </a:p>
          <a:p>
            <a:r>
              <a:rPr lang="nb-NO" dirty="0"/>
              <a:t>Brosjyrer / plakater</a:t>
            </a:r>
          </a:p>
          <a:p>
            <a:r>
              <a:rPr lang="nb-NO" dirty="0"/>
              <a:t>Lokalpresse</a:t>
            </a:r>
          </a:p>
          <a:p>
            <a:r>
              <a:rPr lang="nb-NO" dirty="0"/>
              <a:t>Andre metoder ?</a:t>
            </a:r>
          </a:p>
          <a:p>
            <a:endParaRPr lang="nb-NO" dirty="0"/>
          </a:p>
          <a:p>
            <a:endParaRPr lang="nb-NO" dirty="0"/>
          </a:p>
          <a:p>
            <a:endParaRPr lang="nb-NO" dirty="0"/>
          </a:p>
          <a:p>
            <a:endParaRPr lang="nb-NO" dirty="0"/>
          </a:p>
        </p:txBody>
      </p:sp>
      <p:pic>
        <p:nvPicPr>
          <p:cNvPr id="8" name="Picture 4">
            <a:extLst>
              <a:ext uri="{FF2B5EF4-FFF2-40B4-BE49-F238E27FC236}">
                <a16:creationId xmlns:a16="http://schemas.microsoft.com/office/drawing/2014/main" id="{14E77626-1452-C29D-BA7D-5B483F21EEC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499394" y="1825625"/>
            <a:ext cx="3683000" cy="3683000"/>
          </a:xfrm>
          <a:prstGeom prst="rect">
            <a:avLst/>
          </a:prstGeom>
          <a:solidFill>
            <a:srgbClr val="FFFFFF"/>
          </a:solidFill>
        </p:spPr>
      </p:pic>
    </p:spTree>
    <p:extLst>
      <p:ext uri="{BB962C8B-B14F-4D97-AF65-F5344CB8AC3E}">
        <p14:creationId xmlns:p14="http://schemas.microsoft.com/office/powerpoint/2010/main" val="35215023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br>
              <a:rPr lang="nb-NO" dirty="0"/>
            </a:br>
            <a:r>
              <a:rPr lang="nb-NO" dirty="0"/>
              <a:t>Hvordan skal vi verve?</a:t>
            </a:r>
          </a:p>
        </p:txBody>
      </p:sp>
      <p:sp>
        <p:nvSpPr>
          <p:cNvPr id="3" name="Plassholder for innhold 2"/>
          <p:cNvSpPr>
            <a:spLocks noGrp="1"/>
          </p:cNvSpPr>
          <p:nvPr>
            <p:ph idx="1"/>
          </p:nvPr>
        </p:nvSpPr>
        <p:spPr>
          <a:xfrm>
            <a:off x="755445" y="1905138"/>
            <a:ext cx="10442574" cy="3683354"/>
          </a:xfrm>
        </p:spPr>
        <p:txBody>
          <a:bodyPr>
            <a:normAutofit lnSpcReduction="10000"/>
          </a:bodyPr>
          <a:lstStyle/>
          <a:p>
            <a:r>
              <a:rPr lang="nb-NO" dirty="0"/>
              <a:t>Hvordan verver du / dere?</a:t>
            </a:r>
          </a:p>
          <a:p>
            <a:r>
              <a:rPr lang="nb-NO" dirty="0"/>
              <a:t>Hvem og hvor mange verver du?          </a:t>
            </a:r>
            <a:r>
              <a:rPr lang="nb-NO" sz="3000" b="1" dirty="0"/>
              <a:t>Hvordan funker det?</a:t>
            </a:r>
          </a:p>
          <a:p>
            <a:r>
              <a:rPr lang="nb-NO" dirty="0"/>
              <a:t>Hvor mye tid bruker du?</a:t>
            </a:r>
          </a:p>
          <a:p>
            <a:endParaRPr lang="nb-NO" dirty="0"/>
          </a:p>
          <a:p>
            <a:pPr marL="0" indent="0">
              <a:buNone/>
            </a:pPr>
            <a:r>
              <a:rPr lang="nb-NO" dirty="0"/>
              <a:t>Hvis +:	Gjør mer av det!</a:t>
            </a:r>
          </a:p>
          <a:p>
            <a:pPr marL="0" indent="0">
              <a:buNone/>
            </a:pPr>
            <a:r>
              <a:rPr lang="nb-NO" dirty="0"/>
              <a:t>Hvis  -:	Gjør noe annerledes!</a:t>
            </a:r>
          </a:p>
          <a:p>
            <a:endParaRPr lang="nb-NO" dirty="0"/>
          </a:p>
          <a:p>
            <a:pPr marL="0" indent="0">
              <a:buNone/>
            </a:pPr>
            <a:r>
              <a:rPr lang="nb-NO" sz="3000" dirty="0"/>
              <a:t>🙂  </a:t>
            </a:r>
            <a:r>
              <a:rPr lang="nb-NO" sz="3000" b="1" dirty="0"/>
              <a:t>Gjør mer av det som virker!</a:t>
            </a:r>
          </a:p>
        </p:txBody>
      </p:sp>
      <p:sp>
        <p:nvSpPr>
          <p:cNvPr id="4" name="Høyre klammeparentes 3"/>
          <p:cNvSpPr/>
          <p:nvPr/>
        </p:nvSpPr>
        <p:spPr>
          <a:xfrm>
            <a:off x="5521339" y="1796531"/>
            <a:ext cx="443346" cy="1454728"/>
          </a:xfrm>
          <a:prstGeom prst="righ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nb-NO" dirty="0">
              <a:ln w="57150">
                <a:solidFill>
                  <a:schemeClr val="tx1"/>
                </a:solidFill>
              </a:ln>
              <a:solidFill>
                <a:srgbClr val="002060"/>
              </a:solidFill>
            </a:endParaRPr>
          </a:p>
        </p:txBody>
      </p:sp>
    </p:spTree>
    <p:extLst>
      <p:ext uri="{BB962C8B-B14F-4D97-AF65-F5344CB8AC3E}">
        <p14:creationId xmlns:p14="http://schemas.microsoft.com/office/powerpoint/2010/main" val="3998708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74714" y="365125"/>
            <a:ext cx="4932000" cy="1080000"/>
          </a:xfrm>
        </p:spPr>
        <p:txBody>
          <a:bodyPr anchor="b">
            <a:normAutofit/>
          </a:bodyPr>
          <a:lstStyle/>
          <a:p>
            <a:br>
              <a:rPr lang="nb-NO" sz="2700" b="1"/>
            </a:br>
            <a:r>
              <a:rPr lang="nb-NO" sz="2700"/>
              <a:t>Møt motforestillinger med fakta!</a:t>
            </a:r>
          </a:p>
        </p:txBody>
      </p:sp>
      <p:sp>
        <p:nvSpPr>
          <p:cNvPr id="3" name="Plassholder for innhold 2"/>
          <p:cNvSpPr>
            <a:spLocks noGrp="1"/>
          </p:cNvSpPr>
          <p:nvPr>
            <p:ph idx="1"/>
          </p:nvPr>
        </p:nvSpPr>
        <p:spPr>
          <a:xfrm>
            <a:off x="874714" y="1825625"/>
            <a:ext cx="4932000" cy="3683354"/>
          </a:xfrm>
        </p:spPr>
        <p:txBody>
          <a:bodyPr>
            <a:normAutofit/>
          </a:bodyPr>
          <a:lstStyle/>
          <a:p>
            <a:r>
              <a:rPr lang="nb-NO" sz="1700" dirty="0"/>
              <a:t>Er ikke gammal nok….. ennå</a:t>
            </a:r>
          </a:p>
          <a:p>
            <a:r>
              <a:rPr lang="nb-NO" sz="1700" dirty="0"/>
              <a:t>Politisk på venstresida</a:t>
            </a:r>
          </a:p>
          <a:p>
            <a:r>
              <a:rPr lang="nb-NO" sz="1700" dirty="0"/>
              <a:t>Dårlig ivaretakelse av «mine» interesser</a:t>
            </a:r>
          </a:p>
          <a:p>
            <a:r>
              <a:rPr lang="nb-NO" sz="1700" dirty="0"/>
              <a:t>Dyrt</a:t>
            </a:r>
          </a:p>
          <a:p>
            <a:r>
              <a:rPr lang="nb-NO" sz="1700" dirty="0"/>
              <a:t>Liten innflytelse</a:t>
            </a:r>
          </a:p>
          <a:p>
            <a:r>
              <a:rPr lang="nb-NO" sz="1700" dirty="0"/>
              <a:t>«Hører aldri noe»</a:t>
            </a:r>
          </a:p>
          <a:p>
            <a:r>
              <a:rPr lang="nb-NO" sz="1700" dirty="0"/>
              <a:t>Får lite gjennomslag for saker (les: «mine» saker)</a:t>
            </a:r>
          </a:p>
          <a:p>
            <a:r>
              <a:rPr lang="nb-NO" sz="1700" dirty="0"/>
              <a:t>«Jeg får jo dette uten å være medlem……..»</a:t>
            </a:r>
          </a:p>
          <a:p>
            <a:r>
              <a:rPr lang="nb-NO" sz="1700" dirty="0"/>
              <a:t>Jeg har annet å bruke tida mi på</a:t>
            </a:r>
          </a:p>
        </p:txBody>
      </p:sp>
      <p:pic>
        <p:nvPicPr>
          <p:cNvPr id="5" name="Plassholder for bilde 4" descr="Et bilde som inneholder Menneskeansikt, person, klær, vegg&#10;&#10;Automatisk generert beskrivelse">
            <a:extLst>
              <a:ext uri="{FF2B5EF4-FFF2-40B4-BE49-F238E27FC236}">
                <a16:creationId xmlns:a16="http://schemas.microsoft.com/office/drawing/2014/main" id="{9F0425A4-95F3-A55A-0940-EA82428C0FC4}"/>
              </a:ext>
            </a:extLst>
          </p:cNvPr>
          <p:cNvPicPr>
            <a:picLocks noGrp="1" noChangeAspect="1"/>
          </p:cNvPicPr>
          <p:nvPr>
            <p:ph type="pic" sz="quarter" idx="10"/>
          </p:nvPr>
        </p:nvPicPr>
        <p:blipFill>
          <a:blip r:embed="rId3"/>
          <a:srcRect l="25845" t="20617" r="28863" b="-1"/>
          <a:stretch/>
        </p:blipFill>
        <p:spPr>
          <a:xfrm>
            <a:off x="6940297" y="861287"/>
            <a:ext cx="3977640" cy="4647692"/>
          </a:xfrm>
          <a:solidFill>
            <a:schemeClr val="tx2"/>
          </a:solidFill>
        </p:spPr>
      </p:pic>
    </p:spTree>
    <p:extLst>
      <p:ext uri="{BB962C8B-B14F-4D97-AF65-F5344CB8AC3E}">
        <p14:creationId xmlns:p14="http://schemas.microsoft.com/office/powerpoint/2010/main" val="30654053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49072" y="1933741"/>
            <a:ext cx="2927265" cy="1974515"/>
          </a:xfrm>
        </p:spPr>
        <p:txBody>
          <a:bodyPr>
            <a:normAutofit fontScale="90000"/>
          </a:bodyPr>
          <a:lstStyle/>
          <a:p>
            <a:r>
              <a:rPr lang="nb-NO" dirty="0"/>
              <a:t>Det </a:t>
            </a:r>
            <a:br>
              <a:rPr lang="nb-NO" dirty="0"/>
            </a:br>
            <a:r>
              <a:rPr lang="nb-NO" dirty="0"/>
              <a:t>meste </a:t>
            </a:r>
            <a:br>
              <a:rPr lang="nb-NO" dirty="0"/>
            </a:br>
            <a:r>
              <a:rPr lang="nb-NO" dirty="0"/>
              <a:t>er mulig………..</a:t>
            </a:r>
          </a:p>
        </p:txBody>
      </p:sp>
      <p:pic>
        <p:nvPicPr>
          <p:cNvPr id="1026" name="Picture 2"/>
          <p:cNvPicPr>
            <a:picLocks noGrp="1" noChangeAspect="1" noChangeArrowheads="1"/>
          </p:cNvPicPr>
          <p:nvPr>
            <p:ph idx="1"/>
          </p:nvPr>
        </p:nvPicPr>
        <p:blipFill>
          <a:blip r:embed="rId2" cstate="print"/>
          <a:srcRect b="13395"/>
          <a:stretch>
            <a:fillRect/>
          </a:stretch>
        </p:blipFill>
        <p:spPr bwMode="auto">
          <a:xfrm>
            <a:off x="4443664" y="446357"/>
            <a:ext cx="7067310" cy="529356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1857B6F-BE56-014B-0E0B-5F953D09C890}"/>
              </a:ext>
            </a:extLst>
          </p:cNvPr>
          <p:cNvSpPr>
            <a:spLocks noGrp="1"/>
          </p:cNvSpPr>
          <p:nvPr>
            <p:ph type="title"/>
          </p:nvPr>
        </p:nvSpPr>
        <p:spPr>
          <a:xfrm>
            <a:off x="874714" y="365125"/>
            <a:ext cx="10443600" cy="1080000"/>
          </a:xfrm>
        </p:spPr>
        <p:txBody>
          <a:bodyPr anchor="b">
            <a:normAutofit/>
          </a:bodyPr>
          <a:lstStyle/>
          <a:p>
            <a:r>
              <a:rPr lang="nb-NO"/>
              <a:t>Lykke til med den viktige jobben dere gjør!</a:t>
            </a:r>
            <a:endParaRPr lang="nb-NO" dirty="0"/>
          </a:p>
        </p:txBody>
      </p:sp>
      <p:pic>
        <p:nvPicPr>
          <p:cNvPr id="5" name="Plassholder for innhold 4" descr="Et bilde som inneholder person, Menneskeansikt, smil, klær&#10;&#10;Automatisk generert beskrivelse">
            <a:extLst>
              <a:ext uri="{FF2B5EF4-FFF2-40B4-BE49-F238E27FC236}">
                <a16:creationId xmlns:a16="http://schemas.microsoft.com/office/drawing/2014/main" id="{42AEC619-95EA-7464-9DFB-C77CEF89E08B}"/>
              </a:ext>
            </a:extLst>
          </p:cNvPr>
          <p:cNvPicPr>
            <a:picLocks noGrp="1" noChangeAspect="1"/>
          </p:cNvPicPr>
          <p:nvPr>
            <p:ph idx="1"/>
          </p:nvPr>
        </p:nvPicPr>
        <p:blipFill>
          <a:blip r:embed="rId2"/>
          <a:srcRect t="14028" r="-2" b="33128"/>
          <a:stretch/>
        </p:blipFill>
        <p:spPr>
          <a:xfrm>
            <a:off x="874714" y="1825625"/>
            <a:ext cx="10442574" cy="3683354"/>
          </a:xfrm>
          <a:noFill/>
        </p:spPr>
      </p:pic>
    </p:spTree>
    <p:extLst>
      <p:ext uri="{BB962C8B-B14F-4D97-AF65-F5344CB8AC3E}">
        <p14:creationId xmlns:p14="http://schemas.microsoft.com/office/powerpoint/2010/main" val="17219183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3A9DB4-9018-28C0-FD2E-E761ABEBB784}"/>
              </a:ext>
            </a:extLst>
          </p:cNvPr>
          <p:cNvSpPr>
            <a:spLocks noGrp="1"/>
          </p:cNvSpPr>
          <p:nvPr>
            <p:ph type="title"/>
          </p:nvPr>
        </p:nvSpPr>
        <p:spPr/>
        <p:txBody>
          <a:bodyPr/>
          <a:lstStyle/>
          <a:p>
            <a:r>
              <a:rPr lang="nb-NO" dirty="0"/>
              <a:t>                Takk for oppmerksomheten</a:t>
            </a:r>
          </a:p>
        </p:txBody>
      </p:sp>
      <p:pic>
        <p:nvPicPr>
          <p:cNvPr id="5" name="Plassholder for innhold 4" descr="Et bilde som inneholder klær, person, luftballong, smil">
            <a:extLst>
              <a:ext uri="{FF2B5EF4-FFF2-40B4-BE49-F238E27FC236}">
                <a16:creationId xmlns:a16="http://schemas.microsoft.com/office/drawing/2014/main" id="{DEA214B7-9E42-DBB6-D75F-88CB06FED033}"/>
              </a:ext>
            </a:extLst>
          </p:cNvPr>
          <p:cNvPicPr>
            <a:picLocks noGrp="1" noChangeAspect="1"/>
          </p:cNvPicPr>
          <p:nvPr>
            <p:ph idx="1"/>
          </p:nvPr>
        </p:nvPicPr>
        <p:blipFill>
          <a:blip r:embed="rId2"/>
          <a:stretch>
            <a:fillRect/>
          </a:stretch>
        </p:blipFill>
        <p:spPr>
          <a:xfrm>
            <a:off x="3247781" y="1825625"/>
            <a:ext cx="5524500" cy="3683000"/>
          </a:xfrm>
        </p:spPr>
      </p:pic>
    </p:spTree>
    <p:extLst>
      <p:ext uri="{BB962C8B-B14F-4D97-AF65-F5344CB8AC3E}">
        <p14:creationId xmlns:p14="http://schemas.microsoft.com/office/powerpoint/2010/main" val="4141250370"/>
      </p:ext>
    </p:extLst>
  </p:cSld>
  <p:clrMapOvr>
    <a:masterClrMapping/>
  </p:clrMapOvr>
</p:sld>
</file>

<file path=ppt/theme/theme1.xml><?xml version="1.0" encoding="utf-8"?>
<a:theme xmlns:a="http://schemas.openxmlformats.org/drawingml/2006/main" name="Office-tema">
  <a:themeElements>
    <a:clrScheme name="Pensjonistforbundet">
      <a:dk1>
        <a:srgbClr val="242424"/>
      </a:dk1>
      <a:lt1>
        <a:srgbClr val="FFFFFF"/>
      </a:lt1>
      <a:dk2>
        <a:srgbClr val="F05928"/>
      </a:dk2>
      <a:lt2>
        <a:srgbClr val="FFF0DC"/>
      </a:lt2>
      <a:accent1>
        <a:srgbClr val="FF9B0F"/>
      </a:accent1>
      <a:accent2>
        <a:srgbClr val="8C0000"/>
      </a:accent2>
      <a:accent3>
        <a:srgbClr val="283C46"/>
      </a:accent3>
      <a:accent4>
        <a:srgbClr val="00A0B3"/>
      </a:accent4>
      <a:accent5>
        <a:srgbClr val="E5E5E5"/>
      </a:accent5>
      <a:accent6>
        <a:srgbClr val="969696"/>
      </a:accent6>
      <a:hlink>
        <a:srgbClr val="006496"/>
      </a:hlink>
      <a:folHlink>
        <a:srgbClr val="50233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nsjonistforbundet_PPT_mal_eksempel kopi" id="{252E4171-3DF3-D440-919C-A2243B3DB0F7}" vid="{1770EF9E-6364-B048-A2DD-543B40690E1B}"/>
    </a:ext>
  </a:extLst>
</a:theme>
</file>

<file path=ppt/theme/theme2.xml><?xml version="1.0" encoding="utf-8"?>
<a:theme xmlns:a="http://schemas.openxmlformats.org/drawingml/2006/main" name="1_Office-tema">
  <a:themeElements>
    <a:clrScheme name="Pensjonistforbundet">
      <a:dk1>
        <a:srgbClr val="242424"/>
      </a:dk1>
      <a:lt1>
        <a:srgbClr val="FFFFFF"/>
      </a:lt1>
      <a:dk2>
        <a:srgbClr val="F05928"/>
      </a:dk2>
      <a:lt2>
        <a:srgbClr val="FFF0DC"/>
      </a:lt2>
      <a:accent1>
        <a:srgbClr val="FF9B0F"/>
      </a:accent1>
      <a:accent2>
        <a:srgbClr val="8C0000"/>
      </a:accent2>
      <a:accent3>
        <a:srgbClr val="283C46"/>
      </a:accent3>
      <a:accent4>
        <a:srgbClr val="00A0B3"/>
      </a:accent4>
      <a:accent5>
        <a:srgbClr val="E5E5E5"/>
      </a:accent5>
      <a:accent6>
        <a:srgbClr val="969696"/>
      </a:accent6>
      <a:hlink>
        <a:srgbClr val="006496"/>
      </a:hlink>
      <a:folHlink>
        <a:srgbClr val="50233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nsjonistforbundet_PPT_mal_eksempel kopi" id="{252E4171-3DF3-D440-919C-A2243B3DB0F7}" vid="{1770EF9E-6364-B048-A2DD-543B40690E1B}"/>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Pensjonistforbundet_PPT_mal</Template>
  <TotalTime>7616</TotalTime>
  <Words>3008</Words>
  <Application>Microsoft Office PowerPoint</Application>
  <PresentationFormat>Widescreen</PresentationFormat>
  <Paragraphs>454</Paragraphs>
  <Slides>44</Slides>
  <Notes>27</Notes>
  <HiddenSlides>0</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44</vt:i4>
      </vt:variant>
    </vt:vector>
  </HeadingPairs>
  <TitlesOfParts>
    <vt:vector size="53" baseType="lpstr">
      <vt:lpstr>Aptos</vt:lpstr>
      <vt:lpstr>Arial</vt:lpstr>
      <vt:lpstr>Arial,Sans-Serif</vt:lpstr>
      <vt:lpstr>Calibri</vt:lpstr>
      <vt:lpstr>Calibri Light</vt:lpstr>
      <vt:lpstr>effra</vt:lpstr>
      <vt:lpstr>Wingdings</vt:lpstr>
      <vt:lpstr>Office-tema</vt:lpstr>
      <vt:lpstr>1_Office-tema</vt:lpstr>
      <vt:lpstr>Styrekurs for tillitsvalgte i lokalforeninger tilknyttet Pensjonistforbundet</vt:lpstr>
      <vt:lpstr>Aller først:  Takk for jobben  du gjør!</vt:lpstr>
      <vt:lpstr>Dagens program </vt:lpstr>
      <vt:lpstr>Forventninger til kurset</vt:lpstr>
      <vt:lpstr>Pensjonistforbundets organisasjon </vt:lpstr>
      <vt:lpstr>Kurs for tillitsvalgte - et viktig fundament</vt:lpstr>
      <vt:lpstr>Nyttige verktøy for deg</vt:lpstr>
      <vt:lpstr>Styrets oppdrag</vt:lpstr>
      <vt:lpstr>Styrets oppdrag – oversatt til praktisk arbeid</vt:lpstr>
      <vt:lpstr>Styrets oppdrag – oversatt til praktisk arbeid</vt:lpstr>
      <vt:lpstr>Hurra!!! Vi er over 1 million alderspensjonister</vt:lpstr>
      <vt:lpstr>Lokalpolitisk arbeid</vt:lpstr>
      <vt:lpstr>Arbeidskultur i styret</vt:lpstr>
      <vt:lpstr>Godt planlagt er halvveis gjennomført!</vt:lpstr>
      <vt:lpstr>PowerPoint-presentasjon</vt:lpstr>
      <vt:lpstr>Felles aksjonsuker</vt:lpstr>
      <vt:lpstr>Felles aksjonsuker</vt:lpstr>
      <vt:lpstr>Bruk engasjerte medlemmer</vt:lpstr>
      <vt:lpstr>Informasjon til alle medlemmer</vt:lpstr>
      <vt:lpstr>Informasjon til  medlemmene</vt:lpstr>
      <vt:lpstr>Hva er viktig i din kommune?</vt:lpstr>
      <vt:lpstr> Viktig å fordele oppgaver i styret</vt:lpstr>
      <vt:lpstr>Pensjonistforbundet om «Bo trygt hjemme»</vt:lpstr>
      <vt:lpstr>Hva gjør dere lokalt med "Bo trygt hjemme" </vt:lpstr>
      <vt:lpstr> Hvordan kan vi verve? </vt:lpstr>
      <vt:lpstr>Hvordan kan du «selge inn» Pensjonistforbundet?</vt:lpstr>
      <vt:lpstr>Noen av Pensjonistforbundets krav  til statsbudsjettet</vt:lpstr>
      <vt:lpstr>Landsmøtet 2026 – vedtak må følges opp!</vt:lpstr>
      <vt:lpstr>Gjennomføring av årsmøte</vt:lpstr>
      <vt:lpstr>Har du en drøm?</vt:lpstr>
      <vt:lpstr>Øv på kreativitet</vt:lpstr>
      <vt:lpstr>Valgkomiteer i Pensjonistforbundet</vt:lpstr>
      <vt:lpstr>Valgkomiteens arbeid må ikke undervurderes!   </vt:lpstr>
      <vt:lpstr>Hvordan finne «de rette»?</vt:lpstr>
      <vt:lpstr>Noen tips</vt:lpstr>
      <vt:lpstr>Verve nye medlemmer og beholde  de vi har</vt:lpstr>
      <vt:lpstr>Medlemsutvikling</vt:lpstr>
      <vt:lpstr>Hvorfor må vi verve ?</vt:lpstr>
      <vt:lpstr> Hvordan kan vi verve? </vt:lpstr>
      <vt:lpstr> Hvordan skal vi verve?</vt:lpstr>
      <vt:lpstr> Møt motforestillinger med fakta!</vt:lpstr>
      <vt:lpstr>Det  meste  er mulig………..</vt:lpstr>
      <vt:lpstr>Lykke til med den viktige jobben dere gjør!</vt:lpstr>
      <vt:lpstr>                Takk for oppmerksomheten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Jens Høibø</dc:creator>
  <cp:lastModifiedBy>Solveig Jenssveen</cp:lastModifiedBy>
  <cp:revision>335</cp:revision>
  <cp:lastPrinted>2019-01-03T09:18:06Z</cp:lastPrinted>
  <dcterms:created xsi:type="dcterms:W3CDTF">2018-10-01T13:51:29Z</dcterms:created>
  <dcterms:modified xsi:type="dcterms:W3CDTF">2026-09-07T19:35:31Z</dcterms:modified>
</cp:coreProperties>
</file>