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257" r:id="rId5"/>
    <p:sldId id="332" r:id="rId6"/>
    <p:sldId id="287" r:id="rId7"/>
    <p:sldId id="290" r:id="rId8"/>
    <p:sldId id="333" r:id="rId9"/>
    <p:sldId id="334" r:id="rId10"/>
    <p:sldId id="330" r:id="rId11"/>
    <p:sldId id="291" r:id="rId12"/>
    <p:sldId id="301" r:id="rId13"/>
    <p:sldId id="302" r:id="rId14"/>
    <p:sldId id="276" r:id="rId15"/>
    <p:sldId id="316" r:id="rId16"/>
    <p:sldId id="265" r:id="rId17"/>
    <p:sldId id="296" r:id="rId18"/>
    <p:sldId id="297" r:id="rId19"/>
    <p:sldId id="300" r:id="rId20"/>
    <p:sldId id="299" r:id="rId21"/>
    <p:sldId id="295" r:id="rId22"/>
    <p:sldId id="303" r:id="rId23"/>
    <p:sldId id="304" r:id="rId24"/>
    <p:sldId id="305" r:id="rId25"/>
    <p:sldId id="298" r:id="rId26"/>
    <p:sldId id="306"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AD00"/>
    <a:srgbClr val="68478D"/>
    <a:srgbClr val="68D2DF"/>
    <a:srgbClr val="73BEE3"/>
    <a:srgbClr val="06638F"/>
    <a:srgbClr val="239EDB"/>
    <a:srgbClr val="005E8B"/>
    <a:srgbClr val="2076A3"/>
    <a:srgbClr val="066490"/>
    <a:srgbClr val="0764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F7A0D3-D000-4C14-9664-6826AC97087E}" v="299" dt="2025-10-02T12:14:38.699"/>
    <p1510:client id="{865ADDA4-C154-BBB0-D454-391DE191B591}" v="43" dt="2025-10-02T07:34:23.941"/>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348" y="24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0C6EE9-04E1-45C8-94ED-58385C1BAB8F}"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99285D1F-A94A-4617-9BD5-BDDD07C02D9A}">
      <dgm:prSet/>
      <dgm:spPr/>
      <dgm:t>
        <a:bodyPr/>
        <a:lstStyle/>
        <a:p>
          <a:pPr>
            <a:lnSpc>
              <a:spcPct val="100000"/>
            </a:lnSpc>
          </a:pPr>
          <a:r>
            <a:rPr lang="nb-NO" dirty="0"/>
            <a:t>Kommunens innstastrapp og handlingsplan </a:t>
          </a:r>
          <a:endParaRPr lang="en-US" dirty="0"/>
        </a:p>
      </dgm:t>
    </dgm:pt>
    <dgm:pt modelId="{70927CF6-DB37-42F1-A877-DB96F4E679B3}" type="parTrans" cxnId="{EB18023F-721C-4EE8-A685-13D39B42736C}">
      <dgm:prSet/>
      <dgm:spPr/>
      <dgm:t>
        <a:bodyPr/>
        <a:lstStyle/>
        <a:p>
          <a:endParaRPr lang="en-US"/>
        </a:p>
      </dgm:t>
    </dgm:pt>
    <dgm:pt modelId="{EA206711-5B53-4121-B926-799118E1A1B1}" type="sibTrans" cxnId="{EB18023F-721C-4EE8-A685-13D39B42736C}">
      <dgm:prSet/>
      <dgm:spPr/>
      <dgm:t>
        <a:bodyPr/>
        <a:lstStyle/>
        <a:p>
          <a:pPr>
            <a:lnSpc>
              <a:spcPct val="100000"/>
            </a:lnSpc>
          </a:pPr>
          <a:endParaRPr lang="en-US"/>
        </a:p>
      </dgm:t>
    </dgm:pt>
    <dgm:pt modelId="{2867DD2F-5766-472F-BFD5-C2B6B7C75A8A}">
      <dgm:prSet/>
      <dgm:spPr/>
      <dgm:t>
        <a:bodyPr/>
        <a:lstStyle/>
        <a:p>
          <a:pPr>
            <a:lnSpc>
              <a:spcPct val="100000"/>
            </a:lnSpc>
          </a:pPr>
          <a:r>
            <a:rPr lang="nb-NO" dirty="0"/>
            <a:t>Vekst hjemmeboende med demenssykdom</a:t>
          </a:r>
          <a:endParaRPr lang="en-US" dirty="0"/>
        </a:p>
      </dgm:t>
    </dgm:pt>
    <dgm:pt modelId="{3A25B1AA-BC7B-4B7D-9419-6618786692EA}" type="parTrans" cxnId="{6C779F92-2631-4B33-9680-C7A7F4BBB659}">
      <dgm:prSet/>
      <dgm:spPr/>
      <dgm:t>
        <a:bodyPr/>
        <a:lstStyle/>
        <a:p>
          <a:endParaRPr lang="en-US"/>
        </a:p>
      </dgm:t>
    </dgm:pt>
    <dgm:pt modelId="{A4DF663C-5B3B-4842-B15E-A1BB5A3A9A68}" type="sibTrans" cxnId="{6C779F92-2631-4B33-9680-C7A7F4BBB659}">
      <dgm:prSet/>
      <dgm:spPr/>
      <dgm:t>
        <a:bodyPr/>
        <a:lstStyle/>
        <a:p>
          <a:pPr>
            <a:lnSpc>
              <a:spcPct val="100000"/>
            </a:lnSpc>
          </a:pPr>
          <a:endParaRPr lang="en-US"/>
        </a:p>
      </dgm:t>
    </dgm:pt>
    <dgm:pt modelId="{F2C0AB45-2B43-4CF7-9B57-78A57A8D2ABF}">
      <dgm:prSet/>
      <dgm:spPr/>
      <dgm:t>
        <a:bodyPr/>
        <a:lstStyle/>
        <a:p>
          <a:pPr>
            <a:lnSpc>
              <a:spcPct val="100000"/>
            </a:lnSpc>
          </a:pPr>
          <a:r>
            <a:rPr lang="nb-NO"/>
            <a:t>Lavterskeltilbud og pårørendestøtte</a:t>
          </a:r>
          <a:endParaRPr lang="en-US"/>
        </a:p>
      </dgm:t>
    </dgm:pt>
    <dgm:pt modelId="{E4D1B55B-4A6C-4244-91C2-764DDC2E2DD8}" type="parTrans" cxnId="{3BC3BD88-7F26-4163-B2C3-BB5D916B3093}">
      <dgm:prSet/>
      <dgm:spPr/>
      <dgm:t>
        <a:bodyPr/>
        <a:lstStyle/>
        <a:p>
          <a:endParaRPr lang="en-US"/>
        </a:p>
      </dgm:t>
    </dgm:pt>
    <dgm:pt modelId="{57E8E047-3EC1-4699-A7B2-44652EFB2A47}" type="sibTrans" cxnId="{3BC3BD88-7F26-4163-B2C3-BB5D916B3093}">
      <dgm:prSet/>
      <dgm:spPr/>
      <dgm:t>
        <a:bodyPr/>
        <a:lstStyle/>
        <a:p>
          <a:pPr>
            <a:lnSpc>
              <a:spcPct val="100000"/>
            </a:lnSpc>
          </a:pPr>
          <a:endParaRPr lang="en-US"/>
        </a:p>
      </dgm:t>
    </dgm:pt>
    <dgm:pt modelId="{2CB7D5F8-2B23-42FB-844A-E8891B3229BA}">
      <dgm:prSet/>
      <dgm:spPr/>
      <dgm:t>
        <a:bodyPr/>
        <a:lstStyle/>
        <a:p>
          <a:pPr>
            <a:lnSpc>
              <a:spcPct val="100000"/>
            </a:lnSpc>
          </a:pPr>
          <a:r>
            <a:rPr lang="nb-NO" dirty="0"/>
            <a:t>Tjenester/tilbud for personer med demens fra nederst i omsorgstrappen og opp til institusjon </a:t>
          </a:r>
          <a:endParaRPr lang="en-US" dirty="0"/>
        </a:p>
      </dgm:t>
    </dgm:pt>
    <dgm:pt modelId="{8980C9FD-A82B-4DA1-A752-6C1F4CB4EE4B}" type="parTrans" cxnId="{CD8A1447-8778-436C-924B-E24B345609AF}">
      <dgm:prSet/>
      <dgm:spPr/>
      <dgm:t>
        <a:bodyPr/>
        <a:lstStyle/>
        <a:p>
          <a:endParaRPr lang="en-US"/>
        </a:p>
      </dgm:t>
    </dgm:pt>
    <dgm:pt modelId="{728AA5BE-6CE5-4BD5-94C2-16437EBC12BF}" type="sibTrans" cxnId="{CD8A1447-8778-436C-924B-E24B345609AF}">
      <dgm:prSet/>
      <dgm:spPr/>
      <dgm:t>
        <a:bodyPr/>
        <a:lstStyle/>
        <a:p>
          <a:endParaRPr lang="en-US"/>
        </a:p>
      </dgm:t>
    </dgm:pt>
    <dgm:pt modelId="{D5AAD0DF-CC57-4EE7-8659-1A0D0B58FE25}" type="pres">
      <dgm:prSet presAssocID="{360C6EE9-04E1-45C8-94ED-58385C1BAB8F}" presName="root" presStyleCnt="0">
        <dgm:presLayoutVars>
          <dgm:dir/>
          <dgm:resizeHandles val="exact"/>
        </dgm:presLayoutVars>
      </dgm:prSet>
      <dgm:spPr/>
    </dgm:pt>
    <dgm:pt modelId="{A15B68B7-79AE-4DF0-92F9-280DE3C9F577}" type="pres">
      <dgm:prSet presAssocID="{360C6EE9-04E1-45C8-94ED-58385C1BAB8F}" presName="container" presStyleCnt="0">
        <dgm:presLayoutVars>
          <dgm:dir/>
          <dgm:resizeHandles val="exact"/>
        </dgm:presLayoutVars>
      </dgm:prSet>
      <dgm:spPr/>
    </dgm:pt>
    <dgm:pt modelId="{8AD99F21-95C9-426B-AD13-8CE08E5889E5}" type="pres">
      <dgm:prSet presAssocID="{99285D1F-A94A-4617-9BD5-BDDD07C02D9A}" presName="compNode" presStyleCnt="0"/>
      <dgm:spPr/>
    </dgm:pt>
    <dgm:pt modelId="{D0234182-BD6C-48EB-B597-23E2E4354769}" type="pres">
      <dgm:prSet presAssocID="{99285D1F-A94A-4617-9BD5-BDDD07C02D9A}" presName="iconBgRect" presStyleLbl="bgShp" presStyleIdx="0" presStyleCnt="4"/>
      <dgm:spPr/>
    </dgm:pt>
    <dgm:pt modelId="{F2B2B9A8-623C-4DA9-8AAA-E1C70B13CA17}" type="pres">
      <dgm:prSet presAssocID="{99285D1F-A94A-4617-9BD5-BDDD07C02D9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vmerking"/>
        </a:ext>
      </dgm:extLst>
    </dgm:pt>
    <dgm:pt modelId="{DEF25ABF-F7B3-4CEC-BE62-4DA93648D1AB}" type="pres">
      <dgm:prSet presAssocID="{99285D1F-A94A-4617-9BD5-BDDD07C02D9A}" presName="spaceRect" presStyleCnt="0"/>
      <dgm:spPr/>
    </dgm:pt>
    <dgm:pt modelId="{FB72851C-561E-44E1-8E95-66AAA325E566}" type="pres">
      <dgm:prSet presAssocID="{99285D1F-A94A-4617-9BD5-BDDD07C02D9A}" presName="textRect" presStyleLbl="revTx" presStyleIdx="0" presStyleCnt="4">
        <dgm:presLayoutVars>
          <dgm:chMax val="1"/>
          <dgm:chPref val="1"/>
        </dgm:presLayoutVars>
      </dgm:prSet>
      <dgm:spPr/>
    </dgm:pt>
    <dgm:pt modelId="{3FEA94BF-406D-450D-A066-8A4D53BFD412}" type="pres">
      <dgm:prSet presAssocID="{EA206711-5B53-4121-B926-799118E1A1B1}" presName="sibTrans" presStyleLbl="sibTrans2D1" presStyleIdx="0" presStyleCnt="0"/>
      <dgm:spPr/>
    </dgm:pt>
    <dgm:pt modelId="{16917C2C-0B89-4228-8244-E3311A2DE676}" type="pres">
      <dgm:prSet presAssocID="{2867DD2F-5766-472F-BFD5-C2B6B7C75A8A}" presName="compNode" presStyleCnt="0"/>
      <dgm:spPr/>
    </dgm:pt>
    <dgm:pt modelId="{A63112C5-7374-4CD4-9CD6-F31A12236485}" type="pres">
      <dgm:prSet presAssocID="{2867DD2F-5766-472F-BFD5-C2B6B7C75A8A}" presName="iconBgRect" presStyleLbl="bgShp" presStyleIdx="1" presStyleCnt="4"/>
      <dgm:spPr/>
    </dgm:pt>
    <dgm:pt modelId="{0007D202-086D-4C47-B914-8AFEA8A5B274}" type="pres">
      <dgm:prSet presAssocID="{2867DD2F-5766-472F-BFD5-C2B6B7C75A8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CF1C0F27-27FD-4DFF-9C0D-C43DA5D4D565}" type="pres">
      <dgm:prSet presAssocID="{2867DD2F-5766-472F-BFD5-C2B6B7C75A8A}" presName="spaceRect" presStyleCnt="0"/>
      <dgm:spPr/>
    </dgm:pt>
    <dgm:pt modelId="{18AEE32F-4CC4-4B36-95E9-373D7059C6A2}" type="pres">
      <dgm:prSet presAssocID="{2867DD2F-5766-472F-BFD5-C2B6B7C75A8A}" presName="textRect" presStyleLbl="revTx" presStyleIdx="1" presStyleCnt="4">
        <dgm:presLayoutVars>
          <dgm:chMax val="1"/>
          <dgm:chPref val="1"/>
        </dgm:presLayoutVars>
      </dgm:prSet>
      <dgm:spPr/>
    </dgm:pt>
    <dgm:pt modelId="{A8DDA4D9-B8E3-4EF0-A781-9B0B4C513F37}" type="pres">
      <dgm:prSet presAssocID="{A4DF663C-5B3B-4842-B15E-A1BB5A3A9A68}" presName="sibTrans" presStyleLbl="sibTrans2D1" presStyleIdx="0" presStyleCnt="0"/>
      <dgm:spPr/>
    </dgm:pt>
    <dgm:pt modelId="{282BBD69-7575-455D-9421-EA4D7E955759}" type="pres">
      <dgm:prSet presAssocID="{F2C0AB45-2B43-4CF7-9B57-78A57A8D2ABF}" presName="compNode" presStyleCnt="0"/>
      <dgm:spPr/>
    </dgm:pt>
    <dgm:pt modelId="{0B149D46-80AD-4075-BDE7-C3BD98318AAD}" type="pres">
      <dgm:prSet presAssocID="{F2C0AB45-2B43-4CF7-9B57-78A57A8D2ABF}" presName="iconBgRect" presStyleLbl="bgShp" presStyleIdx="2" presStyleCnt="4"/>
      <dgm:spPr/>
    </dgm:pt>
    <dgm:pt modelId="{B119F560-5C9F-4FE5-A4A4-C4D199C6232D}" type="pres">
      <dgm:prSet presAssocID="{F2C0AB45-2B43-4CF7-9B57-78A57A8D2AB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ork and knife"/>
        </a:ext>
      </dgm:extLst>
    </dgm:pt>
    <dgm:pt modelId="{7787D57F-F0E0-4CB4-B1BF-28A2C7F8360A}" type="pres">
      <dgm:prSet presAssocID="{F2C0AB45-2B43-4CF7-9B57-78A57A8D2ABF}" presName="spaceRect" presStyleCnt="0"/>
      <dgm:spPr/>
    </dgm:pt>
    <dgm:pt modelId="{EDD5684C-2EB4-4663-81C1-55147CB3643D}" type="pres">
      <dgm:prSet presAssocID="{F2C0AB45-2B43-4CF7-9B57-78A57A8D2ABF}" presName="textRect" presStyleLbl="revTx" presStyleIdx="2" presStyleCnt="4">
        <dgm:presLayoutVars>
          <dgm:chMax val="1"/>
          <dgm:chPref val="1"/>
        </dgm:presLayoutVars>
      </dgm:prSet>
      <dgm:spPr/>
    </dgm:pt>
    <dgm:pt modelId="{BF6B09C9-3B9C-4C7D-8D4B-AE8BA737A1CE}" type="pres">
      <dgm:prSet presAssocID="{57E8E047-3EC1-4699-A7B2-44652EFB2A47}" presName="sibTrans" presStyleLbl="sibTrans2D1" presStyleIdx="0" presStyleCnt="0"/>
      <dgm:spPr/>
    </dgm:pt>
    <dgm:pt modelId="{7E01675B-7E46-42D1-953A-3AEE3389716C}" type="pres">
      <dgm:prSet presAssocID="{2CB7D5F8-2B23-42FB-844A-E8891B3229BA}" presName="compNode" presStyleCnt="0"/>
      <dgm:spPr/>
    </dgm:pt>
    <dgm:pt modelId="{D0170167-799B-421E-9E3E-4E2FAD29FE1A}" type="pres">
      <dgm:prSet presAssocID="{2CB7D5F8-2B23-42FB-844A-E8891B3229BA}" presName="iconBgRect" presStyleLbl="bgShp" presStyleIdx="3" presStyleCnt="4"/>
      <dgm:spPr/>
    </dgm:pt>
    <dgm:pt modelId="{21E1BABD-0358-4D5A-8B2D-1ADDF76284BD}" type="pres">
      <dgm:prSet presAssocID="{2CB7D5F8-2B23-42FB-844A-E8891B3229B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ubel"/>
        </a:ext>
      </dgm:extLst>
    </dgm:pt>
    <dgm:pt modelId="{9518E20F-813C-4F24-94B5-71F744AB0715}" type="pres">
      <dgm:prSet presAssocID="{2CB7D5F8-2B23-42FB-844A-E8891B3229BA}" presName="spaceRect" presStyleCnt="0"/>
      <dgm:spPr/>
    </dgm:pt>
    <dgm:pt modelId="{98EC6B5E-1DD1-47CE-AFA1-5D19C1136629}" type="pres">
      <dgm:prSet presAssocID="{2CB7D5F8-2B23-42FB-844A-E8891B3229BA}" presName="textRect" presStyleLbl="revTx" presStyleIdx="3" presStyleCnt="4">
        <dgm:presLayoutVars>
          <dgm:chMax val="1"/>
          <dgm:chPref val="1"/>
        </dgm:presLayoutVars>
      </dgm:prSet>
      <dgm:spPr/>
    </dgm:pt>
  </dgm:ptLst>
  <dgm:cxnLst>
    <dgm:cxn modelId="{2D1C561D-6207-4282-8451-04E523DA378D}" type="presOf" srcId="{A4DF663C-5B3B-4842-B15E-A1BB5A3A9A68}" destId="{A8DDA4D9-B8E3-4EF0-A781-9B0B4C513F37}" srcOrd="0" destOrd="0" presId="urn:microsoft.com/office/officeart/2018/2/layout/IconCircleList"/>
    <dgm:cxn modelId="{EB18023F-721C-4EE8-A685-13D39B42736C}" srcId="{360C6EE9-04E1-45C8-94ED-58385C1BAB8F}" destId="{99285D1F-A94A-4617-9BD5-BDDD07C02D9A}" srcOrd="0" destOrd="0" parTransId="{70927CF6-DB37-42F1-A877-DB96F4E679B3}" sibTransId="{EA206711-5B53-4121-B926-799118E1A1B1}"/>
    <dgm:cxn modelId="{E139BE5E-D55A-41BC-8C99-0EC01AB7E39D}" type="presOf" srcId="{99285D1F-A94A-4617-9BD5-BDDD07C02D9A}" destId="{FB72851C-561E-44E1-8E95-66AAA325E566}" srcOrd="0" destOrd="0" presId="urn:microsoft.com/office/officeart/2018/2/layout/IconCircleList"/>
    <dgm:cxn modelId="{CD8A1447-8778-436C-924B-E24B345609AF}" srcId="{360C6EE9-04E1-45C8-94ED-58385C1BAB8F}" destId="{2CB7D5F8-2B23-42FB-844A-E8891B3229BA}" srcOrd="3" destOrd="0" parTransId="{8980C9FD-A82B-4DA1-A752-6C1F4CB4EE4B}" sibTransId="{728AA5BE-6CE5-4BD5-94C2-16437EBC12BF}"/>
    <dgm:cxn modelId="{1C5EE348-8B45-4A72-B5C1-5A052E4D427D}" type="presOf" srcId="{360C6EE9-04E1-45C8-94ED-58385C1BAB8F}" destId="{D5AAD0DF-CC57-4EE7-8659-1A0D0B58FE25}" srcOrd="0" destOrd="0" presId="urn:microsoft.com/office/officeart/2018/2/layout/IconCircleList"/>
    <dgm:cxn modelId="{49EB4754-9A80-41A8-8FDB-0064FC2EF8DC}" type="presOf" srcId="{F2C0AB45-2B43-4CF7-9B57-78A57A8D2ABF}" destId="{EDD5684C-2EB4-4663-81C1-55147CB3643D}" srcOrd="0" destOrd="0" presId="urn:microsoft.com/office/officeart/2018/2/layout/IconCircleList"/>
    <dgm:cxn modelId="{A750CE78-F52A-4946-A047-9172361DFA08}" type="presOf" srcId="{EA206711-5B53-4121-B926-799118E1A1B1}" destId="{3FEA94BF-406D-450D-A066-8A4D53BFD412}" srcOrd="0" destOrd="0" presId="urn:microsoft.com/office/officeart/2018/2/layout/IconCircleList"/>
    <dgm:cxn modelId="{3BC3BD88-7F26-4163-B2C3-BB5D916B3093}" srcId="{360C6EE9-04E1-45C8-94ED-58385C1BAB8F}" destId="{F2C0AB45-2B43-4CF7-9B57-78A57A8D2ABF}" srcOrd="2" destOrd="0" parTransId="{E4D1B55B-4A6C-4244-91C2-764DDC2E2DD8}" sibTransId="{57E8E047-3EC1-4699-A7B2-44652EFB2A47}"/>
    <dgm:cxn modelId="{5E1DD690-B80F-433A-A7BB-396F40066A64}" type="presOf" srcId="{2867DD2F-5766-472F-BFD5-C2B6B7C75A8A}" destId="{18AEE32F-4CC4-4B36-95E9-373D7059C6A2}" srcOrd="0" destOrd="0" presId="urn:microsoft.com/office/officeart/2018/2/layout/IconCircleList"/>
    <dgm:cxn modelId="{6C779F92-2631-4B33-9680-C7A7F4BBB659}" srcId="{360C6EE9-04E1-45C8-94ED-58385C1BAB8F}" destId="{2867DD2F-5766-472F-BFD5-C2B6B7C75A8A}" srcOrd="1" destOrd="0" parTransId="{3A25B1AA-BC7B-4B7D-9419-6618786692EA}" sibTransId="{A4DF663C-5B3B-4842-B15E-A1BB5A3A9A68}"/>
    <dgm:cxn modelId="{4DBFF0D6-65A6-429C-866E-75FA3535810A}" type="presOf" srcId="{57E8E047-3EC1-4699-A7B2-44652EFB2A47}" destId="{BF6B09C9-3B9C-4C7D-8D4B-AE8BA737A1CE}" srcOrd="0" destOrd="0" presId="urn:microsoft.com/office/officeart/2018/2/layout/IconCircleList"/>
    <dgm:cxn modelId="{980E7DEA-4754-4250-8291-1E08E57AB8E3}" type="presOf" srcId="{2CB7D5F8-2B23-42FB-844A-E8891B3229BA}" destId="{98EC6B5E-1DD1-47CE-AFA1-5D19C1136629}" srcOrd="0" destOrd="0" presId="urn:microsoft.com/office/officeart/2018/2/layout/IconCircleList"/>
    <dgm:cxn modelId="{333D943F-9DE0-41C3-A73B-0BCA586D249C}" type="presParOf" srcId="{D5AAD0DF-CC57-4EE7-8659-1A0D0B58FE25}" destId="{A15B68B7-79AE-4DF0-92F9-280DE3C9F577}" srcOrd="0" destOrd="0" presId="urn:microsoft.com/office/officeart/2018/2/layout/IconCircleList"/>
    <dgm:cxn modelId="{E628DBA9-8692-44AB-8CD8-34D85D411A6A}" type="presParOf" srcId="{A15B68B7-79AE-4DF0-92F9-280DE3C9F577}" destId="{8AD99F21-95C9-426B-AD13-8CE08E5889E5}" srcOrd="0" destOrd="0" presId="urn:microsoft.com/office/officeart/2018/2/layout/IconCircleList"/>
    <dgm:cxn modelId="{A75BC8BD-9444-482D-AAE7-4D40046356D1}" type="presParOf" srcId="{8AD99F21-95C9-426B-AD13-8CE08E5889E5}" destId="{D0234182-BD6C-48EB-B597-23E2E4354769}" srcOrd="0" destOrd="0" presId="urn:microsoft.com/office/officeart/2018/2/layout/IconCircleList"/>
    <dgm:cxn modelId="{7216ADF9-E82D-4E9F-BDD0-36411CAC9B93}" type="presParOf" srcId="{8AD99F21-95C9-426B-AD13-8CE08E5889E5}" destId="{F2B2B9A8-623C-4DA9-8AAA-E1C70B13CA17}" srcOrd="1" destOrd="0" presId="urn:microsoft.com/office/officeart/2018/2/layout/IconCircleList"/>
    <dgm:cxn modelId="{76580654-E671-4F06-AE3F-8382DE3C4B16}" type="presParOf" srcId="{8AD99F21-95C9-426B-AD13-8CE08E5889E5}" destId="{DEF25ABF-F7B3-4CEC-BE62-4DA93648D1AB}" srcOrd="2" destOrd="0" presId="urn:microsoft.com/office/officeart/2018/2/layout/IconCircleList"/>
    <dgm:cxn modelId="{206C4E57-9C83-4A54-8883-0F9C14670855}" type="presParOf" srcId="{8AD99F21-95C9-426B-AD13-8CE08E5889E5}" destId="{FB72851C-561E-44E1-8E95-66AAA325E566}" srcOrd="3" destOrd="0" presId="urn:microsoft.com/office/officeart/2018/2/layout/IconCircleList"/>
    <dgm:cxn modelId="{50F5FC9C-52DD-4DF2-B391-DB5475F7AA87}" type="presParOf" srcId="{A15B68B7-79AE-4DF0-92F9-280DE3C9F577}" destId="{3FEA94BF-406D-450D-A066-8A4D53BFD412}" srcOrd="1" destOrd="0" presId="urn:microsoft.com/office/officeart/2018/2/layout/IconCircleList"/>
    <dgm:cxn modelId="{5858859E-D0F6-483D-8AD3-9BF99583FB15}" type="presParOf" srcId="{A15B68B7-79AE-4DF0-92F9-280DE3C9F577}" destId="{16917C2C-0B89-4228-8244-E3311A2DE676}" srcOrd="2" destOrd="0" presId="urn:microsoft.com/office/officeart/2018/2/layout/IconCircleList"/>
    <dgm:cxn modelId="{398720B3-0388-4663-9319-9B3D479ACE49}" type="presParOf" srcId="{16917C2C-0B89-4228-8244-E3311A2DE676}" destId="{A63112C5-7374-4CD4-9CD6-F31A12236485}" srcOrd="0" destOrd="0" presId="urn:microsoft.com/office/officeart/2018/2/layout/IconCircleList"/>
    <dgm:cxn modelId="{0B140062-A912-41D8-A1FB-CDFAA70B45C7}" type="presParOf" srcId="{16917C2C-0B89-4228-8244-E3311A2DE676}" destId="{0007D202-086D-4C47-B914-8AFEA8A5B274}" srcOrd="1" destOrd="0" presId="urn:microsoft.com/office/officeart/2018/2/layout/IconCircleList"/>
    <dgm:cxn modelId="{D7DC232D-4880-461E-976C-A14595755761}" type="presParOf" srcId="{16917C2C-0B89-4228-8244-E3311A2DE676}" destId="{CF1C0F27-27FD-4DFF-9C0D-C43DA5D4D565}" srcOrd="2" destOrd="0" presId="urn:microsoft.com/office/officeart/2018/2/layout/IconCircleList"/>
    <dgm:cxn modelId="{7DC0F7AE-182B-45F4-A440-79B42C8C2AFB}" type="presParOf" srcId="{16917C2C-0B89-4228-8244-E3311A2DE676}" destId="{18AEE32F-4CC4-4B36-95E9-373D7059C6A2}" srcOrd="3" destOrd="0" presId="urn:microsoft.com/office/officeart/2018/2/layout/IconCircleList"/>
    <dgm:cxn modelId="{EE043CD7-6D8E-4038-8302-1AF064755630}" type="presParOf" srcId="{A15B68B7-79AE-4DF0-92F9-280DE3C9F577}" destId="{A8DDA4D9-B8E3-4EF0-A781-9B0B4C513F37}" srcOrd="3" destOrd="0" presId="urn:microsoft.com/office/officeart/2018/2/layout/IconCircleList"/>
    <dgm:cxn modelId="{474E34D5-62BD-4213-96B2-78D15375F067}" type="presParOf" srcId="{A15B68B7-79AE-4DF0-92F9-280DE3C9F577}" destId="{282BBD69-7575-455D-9421-EA4D7E955759}" srcOrd="4" destOrd="0" presId="urn:microsoft.com/office/officeart/2018/2/layout/IconCircleList"/>
    <dgm:cxn modelId="{62D73EE5-01D2-4BD5-BEA5-27D038BF5999}" type="presParOf" srcId="{282BBD69-7575-455D-9421-EA4D7E955759}" destId="{0B149D46-80AD-4075-BDE7-C3BD98318AAD}" srcOrd="0" destOrd="0" presId="urn:microsoft.com/office/officeart/2018/2/layout/IconCircleList"/>
    <dgm:cxn modelId="{0203C8D1-8B43-445F-AC04-C9AF93F925A3}" type="presParOf" srcId="{282BBD69-7575-455D-9421-EA4D7E955759}" destId="{B119F560-5C9F-4FE5-A4A4-C4D199C6232D}" srcOrd="1" destOrd="0" presId="urn:microsoft.com/office/officeart/2018/2/layout/IconCircleList"/>
    <dgm:cxn modelId="{9BE2D770-AE56-49F2-92E9-D01A54DF2F98}" type="presParOf" srcId="{282BBD69-7575-455D-9421-EA4D7E955759}" destId="{7787D57F-F0E0-4CB4-B1BF-28A2C7F8360A}" srcOrd="2" destOrd="0" presId="urn:microsoft.com/office/officeart/2018/2/layout/IconCircleList"/>
    <dgm:cxn modelId="{3DEF7B98-EE8C-4832-BA9D-A8F0E39A5ED8}" type="presParOf" srcId="{282BBD69-7575-455D-9421-EA4D7E955759}" destId="{EDD5684C-2EB4-4663-81C1-55147CB3643D}" srcOrd="3" destOrd="0" presId="urn:microsoft.com/office/officeart/2018/2/layout/IconCircleList"/>
    <dgm:cxn modelId="{BCC7E6A6-9492-4C42-8075-5710A2CBB8D9}" type="presParOf" srcId="{A15B68B7-79AE-4DF0-92F9-280DE3C9F577}" destId="{BF6B09C9-3B9C-4C7D-8D4B-AE8BA737A1CE}" srcOrd="5" destOrd="0" presId="urn:microsoft.com/office/officeart/2018/2/layout/IconCircleList"/>
    <dgm:cxn modelId="{B21BFB8E-5A49-430C-B1E6-8CB47CB6D0EC}" type="presParOf" srcId="{A15B68B7-79AE-4DF0-92F9-280DE3C9F577}" destId="{7E01675B-7E46-42D1-953A-3AEE3389716C}" srcOrd="6" destOrd="0" presId="urn:microsoft.com/office/officeart/2018/2/layout/IconCircleList"/>
    <dgm:cxn modelId="{F6747862-6C89-4EDB-A1F1-A2C26023B105}" type="presParOf" srcId="{7E01675B-7E46-42D1-953A-3AEE3389716C}" destId="{D0170167-799B-421E-9E3E-4E2FAD29FE1A}" srcOrd="0" destOrd="0" presId="urn:microsoft.com/office/officeart/2018/2/layout/IconCircleList"/>
    <dgm:cxn modelId="{A3249CAC-C076-41C5-AFFD-8AD4617E905B}" type="presParOf" srcId="{7E01675B-7E46-42D1-953A-3AEE3389716C}" destId="{21E1BABD-0358-4D5A-8B2D-1ADDF76284BD}" srcOrd="1" destOrd="0" presId="urn:microsoft.com/office/officeart/2018/2/layout/IconCircleList"/>
    <dgm:cxn modelId="{CE529041-43F1-456E-9C2A-149DAE7CF4CD}" type="presParOf" srcId="{7E01675B-7E46-42D1-953A-3AEE3389716C}" destId="{9518E20F-813C-4F24-94B5-71F744AB0715}" srcOrd="2" destOrd="0" presId="urn:microsoft.com/office/officeart/2018/2/layout/IconCircleList"/>
    <dgm:cxn modelId="{DF73CAB1-3608-48DB-89EF-F19AD605DF1A}" type="presParOf" srcId="{7E01675B-7E46-42D1-953A-3AEE3389716C}" destId="{98EC6B5E-1DD1-47CE-AFA1-5D19C1136629}"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34182-BD6C-48EB-B597-23E2E4354769}">
      <dsp:nvSpPr>
        <dsp:cNvPr id="0" name=""/>
        <dsp:cNvSpPr/>
      </dsp:nvSpPr>
      <dsp:spPr>
        <a:xfrm>
          <a:off x="210605" y="229316"/>
          <a:ext cx="1154790" cy="115479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B2B9A8-623C-4DA9-8AAA-E1C70B13CA17}">
      <dsp:nvSpPr>
        <dsp:cNvPr id="0" name=""/>
        <dsp:cNvSpPr/>
      </dsp:nvSpPr>
      <dsp:spPr>
        <a:xfrm>
          <a:off x="453111" y="471822"/>
          <a:ext cx="669778" cy="6697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72851C-561E-44E1-8E95-66AAA325E566}">
      <dsp:nvSpPr>
        <dsp:cNvPr id="0" name=""/>
        <dsp:cNvSpPr/>
      </dsp:nvSpPr>
      <dsp:spPr>
        <a:xfrm>
          <a:off x="1612850" y="229316"/>
          <a:ext cx="2722005" cy="1154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nb-NO" sz="1800" kern="1200" dirty="0"/>
            <a:t>Kommunens innstastrapp og handlingsplan </a:t>
          </a:r>
          <a:endParaRPr lang="en-US" sz="1800" kern="1200" dirty="0"/>
        </a:p>
      </dsp:txBody>
      <dsp:txXfrm>
        <a:off x="1612850" y="229316"/>
        <a:ext cx="2722005" cy="1154790"/>
      </dsp:txXfrm>
    </dsp:sp>
    <dsp:sp modelId="{A63112C5-7374-4CD4-9CD6-F31A12236485}">
      <dsp:nvSpPr>
        <dsp:cNvPr id="0" name=""/>
        <dsp:cNvSpPr/>
      </dsp:nvSpPr>
      <dsp:spPr>
        <a:xfrm>
          <a:off x="4809144" y="229316"/>
          <a:ext cx="1154790" cy="115479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07D202-086D-4C47-B914-8AFEA8A5B274}">
      <dsp:nvSpPr>
        <dsp:cNvPr id="0" name=""/>
        <dsp:cNvSpPr/>
      </dsp:nvSpPr>
      <dsp:spPr>
        <a:xfrm>
          <a:off x="5051650" y="471822"/>
          <a:ext cx="669778" cy="6697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AEE32F-4CC4-4B36-95E9-373D7059C6A2}">
      <dsp:nvSpPr>
        <dsp:cNvPr id="0" name=""/>
        <dsp:cNvSpPr/>
      </dsp:nvSpPr>
      <dsp:spPr>
        <a:xfrm>
          <a:off x="6211389" y="229316"/>
          <a:ext cx="2722005" cy="1154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nb-NO" sz="1800" kern="1200" dirty="0"/>
            <a:t>Vekst hjemmeboende med demenssykdom</a:t>
          </a:r>
          <a:endParaRPr lang="en-US" sz="1800" kern="1200" dirty="0"/>
        </a:p>
      </dsp:txBody>
      <dsp:txXfrm>
        <a:off x="6211389" y="229316"/>
        <a:ext cx="2722005" cy="1154790"/>
      </dsp:txXfrm>
    </dsp:sp>
    <dsp:sp modelId="{0B149D46-80AD-4075-BDE7-C3BD98318AAD}">
      <dsp:nvSpPr>
        <dsp:cNvPr id="0" name=""/>
        <dsp:cNvSpPr/>
      </dsp:nvSpPr>
      <dsp:spPr>
        <a:xfrm>
          <a:off x="210605" y="1951090"/>
          <a:ext cx="1154790" cy="115479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19F560-5C9F-4FE5-A4A4-C4D199C6232D}">
      <dsp:nvSpPr>
        <dsp:cNvPr id="0" name=""/>
        <dsp:cNvSpPr/>
      </dsp:nvSpPr>
      <dsp:spPr>
        <a:xfrm>
          <a:off x="453111" y="2193596"/>
          <a:ext cx="669778" cy="6697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D5684C-2EB4-4663-81C1-55147CB3643D}">
      <dsp:nvSpPr>
        <dsp:cNvPr id="0" name=""/>
        <dsp:cNvSpPr/>
      </dsp:nvSpPr>
      <dsp:spPr>
        <a:xfrm>
          <a:off x="1612850" y="1951090"/>
          <a:ext cx="2722005" cy="1154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nb-NO" sz="1800" kern="1200"/>
            <a:t>Lavterskeltilbud og pårørendestøtte</a:t>
          </a:r>
          <a:endParaRPr lang="en-US" sz="1800" kern="1200"/>
        </a:p>
      </dsp:txBody>
      <dsp:txXfrm>
        <a:off x="1612850" y="1951090"/>
        <a:ext cx="2722005" cy="1154790"/>
      </dsp:txXfrm>
    </dsp:sp>
    <dsp:sp modelId="{D0170167-799B-421E-9E3E-4E2FAD29FE1A}">
      <dsp:nvSpPr>
        <dsp:cNvPr id="0" name=""/>
        <dsp:cNvSpPr/>
      </dsp:nvSpPr>
      <dsp:spPr>
        <a:xfrm>
          <a:off x="4809144" y="1951090"/>
          <a:ext cx="1154790" cy="115479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E1BABD-0358-4D5A-8B2D-1ADDF76284BD}">
      <dsp:nvSpPr>
        <dsp:cNvPr id="0" name=""/>
        <dsp:cNvSpPr/>
      </dsp:nvSpPr>
      <dsp:spPr>
        <a:xfrm>
          <a:off x="5051650" y="2193596"/>
          <a:ext cx="669778" cy="66977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EC6B5E-1DD1-47CE-AFA1-5D19C1136629}">
      <dsp:nvSpPr>
        <dsp:cNvPr id="0" name=""/>
        <dsp:cNvSpPr/>
      </dsp:nvSpPr>
      <dsp:spPr>
        <a:xfrm>
          <a:off x="6211389" y="1951090"/>
          <a:ext cx="2722005" cy="1154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nb-NO" sz="1800" kern="1200" dirty="0"/>
            <a:t>Tjenester/tilbud for personer med demens fra nederst i omsorgstrappen og opp til institusjon </a:t>
          </a:r>
          <a:endParaRPr lang="en-US" sz="1800" kern="1200" dirty="0"/>
        </a:p>
      </dsp:txBody>
      <dsp:txXfrm>
        <a:off x="6211389" y="1951090"/>
        <a:ext cx="2722005" cy="1154790"/>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96F0F258-3D69-F0AC-9761-7B4FDCCBB9A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F3D5273F-DFEA-05A9-5A4D-11C835E730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811EAC-61FB-476C-9B7E-E7EED18E6E4C}" type="datetimeFigureOut">
              <a:rPr lang="nb-NO" smtClean="0"/>
              <a:t>02.10.2025</a:t>
            </a:fld>
            <a:endParaRPr lang="nb-NO"/>
          </a:p>
        </p:txBody>
      </p:sp>
      <p:sp>
        <p:nvSpPr>
          <p:cNvPr id="4" name="Plassholder for bunntekst 3">
            <a:extLst>
              <a:ext uri="{FF2B5EF4-FFF2-40B4-BE49-F238E27FC236}">
                <a16:creationId xmlns:a16="http://schemas.microsoft.com/office/drawing/2014/main" id="{2C645DCF-D31B-0D12-1ABF-912B8646AAE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FF1355CE-C3DD-FA15-524C-73338F8B1D9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9B3CC3-CCD8-4DDA-B198-EF0012DFB2DC}" type="slidenum">
              <a:rPr lang="nb-NO" smtClean="0"/>
              <a:t>‹#›</a:t>
            </a:fld>
            <a:endParaRPr lang="nb-NO"/>
          </a:p>
        </p:txBody>
      </p:sp>
    </p:spTree>
    <p:extLst>
      <p:ext uri="{BB962C8B-B14F-4D97-AF65-F5344CB8AC3E}">
        <p14:creationId xmlns:p14="http://schemas.microsoft.com/office/powerpoint/2010/main" val="7402628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6DC2B9-FD1E-4B44-8333-A134E296BD76}" type="datetimeFigureOut">
              <a:rPr lang="nb-NO" smtClean="0"/>
              <a:t>02.10.2025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B32EE4-F865-491C-BCEE-5E5A17471674}" type="slidenum">
              <a:rPr lang="nb-NO" smtClean="0"/>
              <a:t>‹#›</a:t>
            </a:fld>
            <a:endParaRPr lang="nb-NO"/>
          </a:p>
        </p:txBody>
      </p:sp>
    </p:spTree>
    <p:extLst>
      <p:ext uri="{BB962C8B-B14F-4D97-AF65-F5344CB8AC3E}">
        <p14:creationId xmlns:p14="http://schemas.microsoft.com/office/powerpoint/2010/main" val="888286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Presentere oss begge to</a:t>
            </a:r>
          </a:p>
        </p:txBody>
      </p:sp>
      <p:sp>
        <p:nvSpPr>
          <p:cNvPr id="4" name="Plassholder for lysbildenummer 3"/>
          <p:cNvSpPr>
            <a:spLocks noGrp="1"/>
          </p:cNvSpPr>
          <p:nvPr>
            <p:ph type="sldNum" sz="quarter" idx="5"/>
          </p:nvPr>
        </p:nvSpPr>
        <p:spPr/>
        <p:txBody>
          <a:bodyPr/>
          <a:lstStyle/>
          <a:p>
            <a:fld id="{6CB32EE4-F865-491C-BCEE-5E5A17471674}" type="slidenum">
              <a:rPr lang="nb-NO" smtClean="0"/>
              <a:t>1</a:t>
            </a:fld>
            <a:endParaRPr lang="nb-NO"/>
          </a:p>
        </p:txBody>
      </p:sp>
    </p:spTree>
    <p:extLst>
      <p:ext uri="{BB962C8B-B14F-4D97-AF65-F5344CB8AC3E}">
        <p14:creationId xmlns:p14="http://schemas.microsoft.com/office/powerpoint/2010/main" val="655736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Monica:Dere</a:t>
            </a:r>
            <a:r>
              <a:rPr lang="nb-NO" dirty="0"/>
              <a:t> blir bedre kjent med oss når vi presenterer eget felt i presentasjonen</a:t>
            </a:r>
          </a:p>
        </p:txBody>
      </p:sp>
      <p:sp>
        <p:nvSpPr>
          <p:cNvPr id="4" name="Plassholder for lysbildenummer 3"/>
          <p:cNvSpPr>
            <a:spLocks noGrp="1"/>
          </p:cNvSpPr>
          <p:nvPr>
            <p:ph type="sldNum" sz="quarter" idx="5"/>
          </p:nvPr>
        </p:nvSpPr>
        <p:spPr/>
        <p:txBody>
          <a:bodyPr/>
          <a:lstStyle/>
          <a:p>
            <a:fld id="{6CB32EE4-F865-491C-BCEE-5E5A17471674}" type="slidenum">
              <a:rPr lang="nb-NO" smtClean="0"/>
              <a:t>2</a:t>
            </a:fld>
            <a:endParaRPr lang="nb-NO"/>
          </a:p>
        </p:txBody>
      </p:sp>
    </p:spTree>
    <p:extLst>
      <p:ext uri="{BB962C8B-B14F-4D97-AF65-F5344CB8AC3E}">
        <p14:creationId xmlns:p14="http://schemas.microsoft.com/office/powerpoint/2010/main" val="1701988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C102E-2225-C499-73B9-6DC158039D7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03C0B82-F8B4-7114-7F86-4C8034C1D9F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0A5FA27-2C1C-3394-7C9A-B92BE530C905}"/>
              </a:ext>
            </a:extLst>
          </p:cNvPr>
          <p:cNvSpPr>
            <a:spLocks noGrp="1"/>
          </p:cNvSpPr>
          <p:nvPr>
            <p:ph type="body" idx="1"/>
          </p:nvPr>
        </p:nvSpPr>
        <p:spPr/>
        <p:txBody>
          <a:bodyPr/>
          <a:lstStyle/>
          <a:p>
            <a:r>
              <a:rPr lang="nb-NO" dirty="0"/>
              <a:t>Monica. Siden vi vet at dekningsgraden vil gå ned, er det en satsning i kommunen på å utvikle </a:t>
            </a:r>
            <a:r>
              <a:rPr lang="nb-NO" dirty="0" err="1"/>
              <a:t>lavterkeltilbud</a:t>
            </a:r>
            <a:r>
              <a:rPr lang="nb-NO" dirty="0"/>
              <a:t>, styrke pårørendestøtte, og rigge dagsentrene for den planlagte veksten. </a:t>
            </a:r>
            <a:br>
              <a:rPr lang="nb-NO" dirty="0"/>
            </a:br>
            <a:endParaRPr lang="nb-NO" dirty="0"/>
          </a:p>
          <a:p>
            <a:r>
              <a:rPr lang="nb-NO" dirty="0"/>
              <a:t>*Dekningsgrad for sykehjem reduseres framover. Dersom dekningsgraden for personer med demens skulle vært det samme i 2030 og 2040 som nå, ville vi hatt behov for 26 flere langtidsplasser til disse i 2030 og 75 flere i 2040. Dette ville kostet over 100 millioner kroner per år fra 2040. Det vil si at redusert dekningsgrad gir redusert kostnadsvekst i institusjon, men det gir et ØKT behov for plasser og årsverk i hjemmebaserte tjenester; ikke minst i dagaktivitetstilbudet.</a:t>
            </a:r>
          </a:p>
          <a:p>
            <a:endParaRPr lang="nb-NO" dirty="0"/>
          </a:p>
          <a:p>
            <a:br>
              <a:rPr lang="nb-NO" dirty="0"/>
            </a:br>
            <a:br>
              <a:rPr lang="nb-NO" dirty="0"/>
            </a:br>
            <a:endParaRPr lang="nb-NO" dirty="0"/>
          </a:p>
        </p:txBody>
      </p:sp>
      <p:sp>
        <p:nvSpPr>
          <p:cNvPr id="4" name="Plassholder for lysbildenummer 3">
            <a:extLst>
              <a:ext uri="{FF2B5EF4-FFF2-40B4-BE49-F238E27FC236}">
                <a16:creationId xmlns:a16="http://schemas.microsoft.com/office/drawing/2014/main" id="{A1084D6D-3B6E-CD9C-82F6-9FFE4AB60D10}"/>
              </a:ext>
            </a:extLst>
          </p:cNvPr>
          <p:cNvSpPr>
            <a:spLocks noGrp="1"/>
          </p:cNvSpPr>
          <p:nvPr>
            <p:ph type="sldNum" sz="quarter" idx="5"/>
          </p:nvPr>
        </p:nvSpPr>
        <p:spPr/>
        <p:txBody>
          <a:bodyPr/>
          <a:lstStyle/>
          <a:p>
            <a:fld id="{6CB32EE4-F865-491C-BCEE-5E5A17471674}" type="slidenum">
              <a:rPr lang="nb-NO" smtClean="0"/>
              <a:t>3</a:t>
            </a:fld>
            <a:endParaRPr lang="nb-NO"/>
          </a:p>
        </p:txBody>
      </p:sp>
    </p:spTree>
    <p:extLst>
      <p:ext uri="{BB962C8B-B14F-4D97-AF65-F5344CB8AC3E}">
        <p14:creationId xmlns:p14="http://schemas.microsoft.com/office/powerpoint/2010/main" val="1072944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Else</a:t>
            </a:r>
          </a:p>
          <a:p>
            <a:r>
              <a:rPr lang="nb-NO" dirty="0"/>
              <a:t>Prosjekt i vår for å utrede en eventuell samlokalisering av dagsentrene for å bli mere robust og kunne og gi et bedre tilbud (Kraftsenter for demens). I prosjektet hadde vi intervjuer med brukere og pårørende, både de som benytter flere tjenester og de som benytter lite. Innspill fra intervjuene er satt inn i en tiltaksoversikt, og vil bli tatt opp i revidering av planen. To nye lavterskeltilbud har startet opp i høst etter utspring fra brukermedvirkningen i prosjektet. </a:t>
            </a:r>
          </a:p>
          <a:p>
            <a:endParaRPr lang="nb-NO" dirty="0"/>
          </a:p>
        </p:txBody>
      </p:sp>
      <p:sp>
        <p:nvSpPr>
          <p:cNvPr id="4" name="Plassholder for lysbildenummer 3"/>
          <p:cNvSpPr>
            <a:spLocks noGrp="1"/>
          </p:cNvSpPr>
          <p:nvPr>
            <p:ph type="sldNum" sz="quarter" idx="5"/>
          </p:nvPr>
        </p:nvSpPr>
        <p:spPr/>
        <p:txBody>
          <a:bodyPr/>
          <a:lstStyle/>
          <a:p>
            <a:fld id="{6CB32EE4-F865-491C-BCEE-5E5A17471674}" type="slidenum">
              <a:rPr lang="nb-NO" smtClean="0"/>
              <a:t>4</a:t>
            </a:fld>
            <a:endParaRPr lang="nb-NO"/>
          </a:p>
        </p:txBody>
      </p:sp>
    </p:spTree>
    <p:extLst>
      <p:ext uri="{BB962C8B-B14F-4D97-AF65-F5344CB8AC3E}">
        <p14:creationId xmlns:p14="http://schemas.microsoft.com/office/powerpoint/2010/main" val="2749756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Monica: Innsatstrappa gir et samlet bilde av de kommunale tjenestene, hvordan de henger sammen og hva du selv kan gjøre. Et hovedmål med den er felles forventninger og tidlig innsats Trappa viser kommunens tilbud gradert etter hvor mye de ulike tilbudene påvirker mottakerens liv. De laveste trinnene er forebyggende tiltak (som også viser hva man selv kan gjøre, slik som aktive og inkluderende lokalsamfunn), mens de høyeste er institusjonsbasert omsorg. Hensikten er å dreie ressursene mot egenmestring og forebygging, for å redusere kostbare inngripende tiltak. Og like viktig er det altså at vi har realistiske forventinger til hverandre som fellesskap. Det har vært flere samlinger på tvers hvor man har jobbet med innsatstrappen slik at prosessen skal oppleves som involverende, tydelig og langsiktig. På hvert av de 12 trinnene ligger det tiltak. Her er et utklipp på trinn 3:</a:t>
            </a:r>
          </a:p>
          <a:p>
            <a:endParaRPr lang="nb-NO" dirty="0"/>
          </a:p>
        </p:txBody>
      </p:sp>
      <p:sp>
        <p:nvSpPr>
          <p:cNvPr id="4" name="Plassholder for lysbildenummer 3"/>
          <p:cNvSpPr>
            <a:spLocks noGrp="1"/>
          </p:cNvSpPr>
          <p:nvPr>
            <p:ph type="sldNum" sz="quarter" idx="5"/>
          </p:nvPr>
        </p:nvSpPr>
        <p:spPr/>
        <p:txBody>
          <a:bodyPr/>
          <a:lstStyle/>
          <a:p>
            <a:fld id="{6CB32EE4-F865-491C-BCEE-5E5A17471674}" type="slidenum">
              <a:rPr lang="nb-NO" smtClean="0"/>
              <a:t>5</a:t>
            </a:fld>
            <a:endParaRPr lang="nb-NO"/>
          </a:p>
        </p:txBody>
      </p:sp>
    </p:spTree>
    <p:extLst>
      <p:ext uri="{BB962C8B-B14F-4D97-AF65-F5344CB8AC3E}">
        <p14:creationId xmlns:p14="http://schemas.microsoft.com/office/powerpoint/2010/main" val="3301801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Monica</a:t>
            </a:r>
          </a:p>
        </p:txBody>
      </p:sp>
      <p:sp>
        <p:nvSpPr>
          <p:cNvPr id="4" name="Plassholder for lysbildenummer 3"/>
          <p:cNvSpPr>
            <a:spLocks noGrp="1"/>
          </p:cNvSpPr>
          <p:nvPr>
            <p:ph type="sldNum" sz="quarter" idx="5"/>
          </p:nvPr>
        </p:nvSpPr>
        <p:spPr/>
        <p:txBody>
          <a:bodyPr/>
          <a:lstStyle/>
          <a:p>
            <a:fld id="{6CB32EE4-F865-491C-BCEE-5E5A17471674}" type="slidenum">
              <a:rPr lang="nb-NO" smtClean="0"/>
              <a:t>6</a:t>
            </a:fld>
            <a:endParaRPr lang="nb-NO"/>
          </a:p>
        </p:txBody>
      </p:sp>
    </p:spTree>
    <p:extLst>
      <p:ext uri="{BB962C8B-B14F-4D97-AF65-F5344CB8AC3E}">
        <p14:creationId xmlns:p14="http://schemas.microsoft.com/office/powerpoint/2010/main" val="3888984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Monica: Næringslivet, og ansatte som møter personer med demens. rep fra dagaktivitet, frivilligsentralen, Sandefjord demensforening og eldrerådet</a:t>
            </a:r>
          </a:p>
          <a:p>
            <a:endParaRPr lang="nb-NO" dirty="0"/>
          </a:p>
        </p:txBody>
      </p:sp>
      <p:sp>
        <p:nvSpPr>
          <p:cNvPr id="4" name="Plassholder for lysbildenummer 3"/>
          <p:cNvSpPr>
            <a:spLocks noGrp="1"/>
          </p:cNvSpPr>
          <p:nvPr>
            <p:ph type="sldNum" sz="quarter" idx="5"/>
          </p:nvPr>
        </p:nvSpPr>
        <p:spPr/>
        <p:txBody>
          <a:bodyPr/>
          <a:lstStyle/>
          <a:p>
            <a:fld id="{6CB32EE4-F865-491C-BCEE-5E5A17471674}" type="slidenum">
              <a:rPr lang="nb-NO" smtClean="0"/>
              <a:t>7</a:t>
            </a:fld>
            <a:endParaRPr lang="nb-NO"/>
          </a:p>
        </p:txBody>
      </p:sp>
    </p:spTree>
    <p:extLst>
      <p:ext uri="{BB962C8B-B14F-4D97-AF65-F5344CB8AC3E}">
        <p14:creationId xmlns:p14="http://schemas.microsoft.com/office/powerpoint/2010/main" val="3999936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Monica </a:t>
            </a:r>
          </a:p>
          <a:p>
            <a:r>
              <a:rPr lang="nb-NO" dirty="0"/>
              <a:t>Samleside om demensomsorg hvor det er lett å finne frem. Vi kommer innom flere av disse boksene i dag</a:t>
            </a:r>
          </a:p>
          <a:p>
            <a:r>
              <a:rPr lang="nb-NO" dirty="0"/>
              <a:t>Vi går først inn på ulike </a:t>
            </a:r>
            <a:r>
              <a:rPr lang="nb-NO" dirty="0" err="1"/>
              <a:t>lavterkeltilbud</a:t>
            </a:r>
            <a:r>
              <a:rPr lang="nb-NO" dirty="0"/>
              <a:t> kommunen satser på, og beveger oss oppover trappa for å forteller om tilbud som krever søknad. </a:t>
            </a:r>
          </a:p>
          <a:p>
            <a:endParaRPr lang="nb-NO" dirty="0"/>
          </a:p>
        </p:txBody>
      </p:sp>
      <p:sp>
        <p:nvSpPr>
          <p:cNvPr id="4" name="Plassholder for lysbildenummer 3"/>
          <p:cNvSpPr>
            <a:spLocks noGrp="1"/>
          </p:cNvSpPr>
          <p:nvPr>
            <p:ph type="sldNum" sz="quarter" idx="5"/>
          </p:nvPr>
        </p:nvSpPr>
        <p:spPr/>
        <p:txBody>
          <a:bodyPr/>
          <a:lstStyle/>
          <a:p>
            <a:fld id="{6CB32EE4-F865-491C-BCEE-5E5A17471674}" type="slidenum">
              <a:rPr lang="nb-NO" smtClean="0"/>
              <a:t>8</a:t>
            </a:fld>
            <a:endParaRPr lang="nb-NO"/>
          </a:p>
        </p:txBody>
      </p:sp>
    </p:spTree>
    <p:extLst>
      <p:ext uri="{BB962C8B-B14F-4D97-AF65-F5344CB8AC3E}">
        <p14:creationId xmlns:p14="http://schemas.microsoft.com/office/powerpoint/2010/main" val="131433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Monica</a:t>
            </a:r>
          </a:p>
          <a:p>
            <a:r>
              <a:rPr lang="nb-NO" dirty="0" err="1"/>
              <a:t>Demensutr</a:t>
            </a:r>
            <a:r>
              <a:rPr lang="nb-NO" dirty="0"/>
              <a:t> i samarbeid med fastlege</a:t>
            </a:r>
          </a:p>
          <a:p>
            <a:r>
              <a:rPr lang="nb-NO" dirty="0"/>
              <a:t>Hjemmebesøk for kartlegging, vurdering og samtale</a:t>
            </a:r>
          </a:p>
        </p:txBody>
      </p:sp>
      <p:sp>
        <p:nvSpPr>
          <p:cNvPr id="4" name="Plassholder for lysbildenummer 3"/>
          <p:cNvSpPr>
            <a:spLocks noGrp="1"/>
          </p:cNvSpPr>
          <p:nvPr>
            <p:ph type="sldNum" sz="quarter" idx="5"/>
          </p:nvPr>
        </p:nvSpPr>
        <p:spPr/>
        <p:txBody>
          <a:bodyPr/>
          <a:lstStyle/>
          <a:p>
            <a:fld id="{6CB32EE4-F865-491C-BCEE-5E5A17471674}" type="slidenum">
              <a:rPr lang="nb-NO" smtClean="0"/>
              <a:t>9</a:t>
            </a:fld>
            <a:endParaRPr lang="nb-NO"/>
          </a:p>
        </p:txBody>
      </p:sp>
    </p:spTree>
    <p:extLst>
      <p:ext uri="{BB962C8B-B14F-4D97-AF65-F5344CB8AC3E}">
        <p14:creationId xmlns:p14="http://schemas.microsoft.com/office/powerpoint/2010/main" val="8916868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Monica. HUK er med i tett på møtene på brukerne hvor de er koordinatorer. Og også på samarbeidermøter i HS</a:t>
            </a:r>
          </a:p>
        </p:txBody>
      </p:sp>
      <p:sp>
        <p:nvSpPr>
          <p:cNvPr id="4" name="Plassholder for lysbildenummer 3"/>
          <p:cNvSpPr>
            <a:spLocks noGrp="1"/>
          </p:cNvSpPr>
          <p:nvPr>
            <p:ph type="sldNum" sz="quarter" idx="5"/>
          </p:nvPr>
        </p:nvSpPr>
        <p:spPr/>
        <p:txBody>
          <a:bodyPr/>
          <a:lstStyle/>
          <a:p>
            <a:fld id="{6CB32EE4-F865-491C-BCEE-5E5A17471674}" type="slidenum">
              <a:rPr lang="nb-NO" smtClean="0"/>
              <a:t>10</a:t>
            </a:fld>
            <a:endParaRPr lang="nb-NO"/>
          </a:p>
        </p:txBody>
      </p:sp>
    </p:spTree>
    <p:extLst>
      <p:ext uri="{BB962C8B-B14F-4D97-AF65-F5344CB8AC3E}">
        <p14:creationId xmlns:p14="http://schemas.microsoft.com/office/powerpoint/2010/main" val="36497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8F92D-56A1-BB29-3E3F-ECAAF31099B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9FFC926-EC9D-4CD5-04FB-FA006BFFE18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9BB189F-4BBC-3A9E-B9DD-D14B7EC3DD88}"/>
              </a:ext>
            </a:extLst>
          </p:cNvPr>
          <p:cNvSpPr>
            <a:spLocks noGrp="1"/>
          </p:cNvSpPr>
          <p:nvPr>
            <p:ph type="body" idx="1"/>
          </p:nvPr>
        </p:nvSpPr>
        <p:spPr/>
        <p:txBody>
          <a:bodyPr/>
          <a:lstStyle/>
          <a:p>
            <a:r>
              <a:rPr lang="nb-NO" dirty="0"/>
              <a:t>Monica Tilbudet gis både på dag og kveld. Deltagelse i ulike </a:t>
            </a:r>
            <a:r>
              <a:rPr lang="nb-NO" dirty="0" err="1"/>
              <a:t>lavterkeltilbud</a:t>
            </a:r>
            <a:r>
              <a:rPr lang="nb-NO" dirty="0"/>
              <a:t> som jeg kommer nærmere inn på senere</a:t>
            </a:r>
          </a:p>
          <a:p>
            <a:r>
              <a:rPr lang="nb-NO" dirty="0"/>
              <a:t> </a:t>
            </a:r>
          </a:p>
        </p:txBody>
      </p:sp>
      <p:sp>
        <p:nvSpPr>
          <p:cNvPr id="4" name="Plassholder for lysbildenummer 3">
            <a:extLst>
              <a:ext uri="{FF2B5EF4-FFF2-40B4-BE49-F238E27FC236}">
                <a16:creationId xmlns:a16="http://schemas.microsoft.com/office/drawing/2014/main" id="{BC641FFA-3F98-4946-0636-2488131A4BCB}"/>
              </a:ext>
            </a:extLst>
          </p:cNvPr>
          <p:cNvSpPr>
            <a:spLocks noGrp="1"/>
          </p:cNvSpPr>
          <p:nvPr>
            <p:ph type="sldNum" sz="quarter" idx="5"/>
          </p:nvPr>
        </p:nvSpPr>
        <p:spPr/>
        <p:txBody>
          <a:bodyPr/>
          <a:lstStyle/>
          <a:p>
            <a:fld id="{6CB32EE4-F865-491C-BCEE-5E5A17471674}" type="slidenum">
              <a:rPr lang="nb-NO" smtClean="0"/>
              <a:t>11</a:t>
            </a:fld>
            <a:endParaRPr lang="nb-NO"/>
          </a:p>
        </p:txBody>
      </p:sp>
    </p:spTree>
    <p:extLst>
      <p:ext uri="{BB962C8B-B14F-4D97-AF65-F5344CB8AC3E}">
        <p14:creationId xmlns:p14="http://schemas.microsoft.com/office/powerpoint/2010/main" val="4120055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Monica. Pårørende til personer med demens står i en krevende omsorgssituasjon, gjerne gjennom hele døgnet, noen er fremdeles i arbeid. De har behov for avlastning for å kunne ivareta egen hverdag og interesser. </a:t>
            </a:r>
          </a:p>
          <a:p>
            <a:r>
              <a:rPr lang="nb-NO" dirty="0"/>
              <a:t>Fortell kort om aktivitetene her</a:t>
            </a:r>
          </a:p>
        </p:txBody>
      </p:sp>
      <p:sp>
        <p:nvSpPr>
          <p:cNvPr id="4" name="Plassholder for lysbildenummer 3"/>
          <p:cNvSpPr>
            <a:spLocks noGrp="1"/>
          </p:cNvSpPr>
          <p:nvPr>
            <p:ph type="sldNum" sz="quarter" idx="5"/>
          </p:nvPr>
        </p:nvSpPr>
        <p:spPr/>
        <p:txBody>
          <a:bodyPr/>
          <a:lstStyle/>
          <a:p>
            <a:fld id="{6CB32EE4-F865-491C-BCEE-5E5A17471674}" type="slidenum">
              <a:rPr lang="nb-NO" smtClean="0"/>
              <a:t>12</a:t>
            </a:fld>
            <a:endParaRPr lang="nb-NO"/>
          </a:p>
        </p:txBody>
      </p:sp>
    </p:spTree>
    <p:extLst>
      <p:ext uri="{BB962C8B-B14F-4D97-AF65-F5344CB8AC3E}">
        <p14:creationId xmlns:p14="http://schemas.microsoft.com/office/powerpoint/2010/main" val="142602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Monica. Det å være en hel dag på et dagaktivitetstilbud passer ikke for alle. Derfor har vi også </a:t>
            </a:r>
            <a:r>
              <a:rPr lang="nb-NO" dirty="0" err="1"/>
              <a:t>lavterkeltilbud</a:t>
            </a:r>
            <a:r>
              <a:rPr lang="nb-NO" dirty="0"/>
              <a:t> som ikke krever vedtak og tar kortere tid. Det er tilbud både for de med demens, og deres pårørende.. I tilbudene har kommunen tett samarbeid med Sandefjord demensforening, frivillige og turistforeningen.</a:t>
            </a:r>
          </a:p>
          <a:p>
            <a:r>
              <a:rPr lang="nb-NO" dirty="0"/>
              <a:t>Felles for tilbudene er sosialt fellesskap, tilhørighet, </a:t>
            </a:r>
            <a:r>
              <a:rPr lang="nb-NO" dirty="0" err="1"/>
              <a:t>erfaringdsdeling</a:t>
            </a:r>
            <a:r>
              <a:rPr lang="nb-NO" dirty="0"/>
              <a:t> med andre i samme situasjon, og mulighet for å treffe fagpersoner på området. To av tilbudene er </a:t>
            </a:r>
            <a:r>
              <a:rPr lang="nb-NO" dirty="0" err="1"/>
              <a:t>nyoppstartet</a:t>
            </a:r>
            <a:r>
              <a:rPr lang="nb-NO" dirty="0"/>
              <a:t> etter ønsker som kom frem via </a:t>
            </a:r>
            <a:r>
              <a:rPr lang="nb-NO" dirty="0" err="1"/>
              <a:t>brukermedvirknig</a:t>
            </a:r>
            <a:r>
              <a:rPr lang="nb-NO" dirty="0"/>
              <a:t> i prosjektet.</a:t>
            </a:r>
          </a:p>
        </p:txBody>
      </p:sp>
      <p:sp>
        <p:nvSpPr>
          <p:cNvPr id="4" name="Plassholder for lysbildenummer 3"/>
          <p:cNvSpPr>
            <a:spLocks noGrp="1"/>
          </p:cNvSpPr>
          <p:nvPr>
            <p:ph type="sldNum" sz="quarter" idx="5"/>
          </p:nvPr>
        </p:nvSpPr>
        <p:spPr/>
        <p:txBody>
          <a:bodyPr/>
          <a:lstStyle/>
          <a:p>
            <a:fld id="{6CB32EE4-F865-491C-BCEE-5E5A17471674}" type="slidenum">
              <a:rPr lang="nb-NO" smtClean="0"/>
              <a:t>13</a:t>
            </a:fld>
            <a:endParaRPr lang="nb-NO"/>
          </a:p>
        </p:txBody>
      </p:sp>
    </p:spTree>
    <p:extLst>
      <p:ext uri="{BB962C8B-B14F-4D97-AF65-F5344CB8AC3E}">
        <p14:creationId xmlns:p14="http://schemas.microsoft.com/office/powerpoint/2010/main" val="3144413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Else</a:t>
            </a:r>
          </a:p>
          <a:p>
            <a:r>
              <a:rPr lang="nb-NO" dirty="0"/>
              <a:t>Pårørende fortsetter å komme også etter personen med demens ikke kan delta lengre. </a:t>
            </a:r>
          </a:p>
        </p:txBody>
      </p:sp>
      <p:sp>
        <p:nvSpPr>
          <p:cNvPr id="4" name="Plassholder for lysbildenummer 3"/>
          <p:cNvSpPr>
            <a:spLocks noGrp="1"/>
          </p:cNvSpPr>
          <p:nvPr>
            <p:ph type="sldNum" sz="quarter" idx="5"/>
          </p:nvPr>
        </p:nvSpPr>
        <p:spPr/>
        <p:txBody>
          <a:bodyPr/>
          <a:lstStyle/>
          <a:p>
            <a:fld id="{6CB32EE4-F865-491C-BCEE-5E5A17471674}" type="slidenum">
              <a:rPr lang="nb-NO" smtClean="0"/>
              <a:t>14</a:t>
            </a:fld>
            <a:endParaRPr lang="nb-NO"/>
          </a:p>
        </p:txBody>
      </p:sp>
    </p:spTree>
    <p:extLst>
      <p:ext uri="{BB962C8B-B14F-4D97-AF65-F5344CB8AC3E}">
        <p14:creationId xmlns:p14="http://schemas.microsoft.com/office/powerpoint/2010/main" val="1055785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Else</a:t>
            </a:r>
          </a:p>
          <a:p>
            <a:r>
              <a:rPr lang="nb-NO" dirty="0"/>
              <a:t>Landets første kommunale fra 2004. Per nå 2,8 årsverk, økning fra september i fjor på bakgrunn av planen leve med demens del 1.</a:t>
            </a:r>
          </a:p>
        </p:txBody>
      </p:sp>
      <p:sp>
        <p:nvSpPr>
          <p:cNvPr id="4" name="Plassholder for lysbildenummer 3"/>
          <p:cNvSpPr>
            <a:spLocks noGrp="1"/>
          </p:cNvSpPr>
          <p:nvPr>
            <p:ph type="sldNum" sz="quarter" idx="5"/>
          </p:nvPr>
        </p:nvSpPr>
        <p:spPr/>
        <p:txBody>
          <a:bodyPr/>
          <a:lstStyle/>
          <a:p>
            <a:fld id="{6CB32EE4-F865-491C-BCEE-5E5A17471674}" type="slidenum">
              <a:rPr lang="nb-NO" smtClean="0"/>
              <a:t>15</a:t>
            </a:fld>
            <a:endParaRPr lang="nb-NO"/>
          </a:p>
        </p:txBody>
      </p:sp>
    </p:spTree>
    <p:extLst>
      <p:ext uri="{BB962C8B-B14F-4D97-AF65-F5344CB8AC3E}">
        <p14:creationId xmlns:p14="http://schemas.microsoft.com/office/powerpoint/2010/main" val="3971242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Else. Til sammen </a:t>
            </a:r>
            <a:r>
              <a:rPr lang="nb-NO" dirty="0" err="1"/>
              <a:t>ca</a:t>
            </a:r>
            <a:r>
              <a:rPr lang="nb-NO" dirty="0"/>
              <a:t> 70 personer på kurs i løpet av et år. </a:t>
            </a:r>
          </a:p>
        </p:txBody>
      </p:sp>
      <p:sp>
        <p:nvSpPr>
          <p:cNvPr id="4" name="Plassholder for lysbildenummer 3"/>
          <p:cNvSpPr>
            <a:spLocks noGrp="1"/>
          </p:cNvSpPr>
          <p:nvPr>
            <p:ph type="sldNum" sz="quarter" idx="5"/>
          </p:nvPr>
        </p:nvSpPr>
        <p:spPr/>
        <p:txBody>
          <a:bodyPr/>
          <a:lstStyle/>
          <a:p>
            <a:fld id="{6CB32EE4-F865-491C-BCEE-5E5A17471674}" type="slidenum">
              <a:rPr lang="nb-NO" smtClean="0"/>
              <a:t>16</a:t>
            </a:fld>
            <a:endParaRPr lang="nb-NO"/>
          </a:p>
        </p:txBody>
      </p:sp>
    </p:spTree>
    <p:extLst>
      <p:ext uri="{BB962C8B-B14F-4D97-AF65-F5344CB8AC3E}">
        <p14:creationId xmlns:p14="http://schemas.microsoft.com/office/powerpoint/2010/main" val="2223800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Else</a:t>
            </a:r>
          </a:p>
        </p:txBody>
      </p:sp>
      <p:sp>
        <p:nvSpPr>
          <p:cNvPr id="4" name="Plassholder for lysbildenummer 3"/>
          <p:cNvSpPr>
            <a:spLocks noGrp="1"/>
          </p:cNvSpPr>
          <p:nvPr>
            <p:ph type="sldNum" sz="quarter" idx="5"/>
          </p:nvPr>
        </p:nvSpPr>
        <p:spPr/>
        <p:txBody>
          <a:bodyPr/>
          <a:lstStyle/>
          <a:p>
            <a:fld id="{6CB32EE4-F865-491C-BCEE-5E5A17471674}" type="slidenum">
              <a:rPr lang="nb-NO" smtClean="0"/>
              <a:t>17</a:t>
            </a:fld>
            <a:endParaRPr lang="nb-NO"/>
          </a:p>
        </p:txBody>
      </p:sp>
    </p:spTree>
    <p:extLst>
      <p:ext uri="{BB962C8B-B14F-4D97-AF65-F5344CB8AC3E}">
        <p14:creationId xmlns:p14="http://schemas.microsoft.com/office/powerpoint/2010/main" val="141796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Monica</a:t>
            </a:r>
          </a:p>
          <a:p>
            <a:r>
              <a:rPr lang="nb-NO" dirty="0"/>
              <a:t>Personer med demens bor på seniorsentrene så lenge det er forsvarlig, så lenge som mulig.</a:t>
            </a:r>
          </a:p>
          <a:p>
            <a:r>
              <a:rPr lang="nb-NO" dirty="0"/>
              <a:t>Første senteret kom i 1986, </a:t>
            </a:r>
            <a:r>
              <a:rPr lang="nb-NO" dirty="0" err="1"/>
              <a:t>Forsmann</a:t>
            </a:r>
            <a:r>
              <a:rPr lang="nb-NO" dirty="0"/>
              <a:t> og Solvang</a:t>
            </a:r>
          </a:p>
          <a:p>
            <a:r>
              <a:rPr lang="nb-NO" dirty="0"/>
              <a:t>42 årsverk på senter i kjøkken og miljø. Det er ingen lovpålagt tjeneste, men det har hele tiden vært et politisk klima til å støtte opp under dette. 5 senter er oppe 365 dager i året. Flere senter er åpent til </a:t>
            </a:r>
            <a:r>
              <a:rPr lang="nb-NO" dirty="0" err="1"/>
              <a:t>kl</a:t>
            </a:r>
            <a:r>
              <a:rPr lang="nb-NO" dirty="0"/>
              <a:t> 19.00. Siden det er så mye åpent, muliggjør det at personer med demens kan bo på senter lenge.</a:t>
            </a:r>
          </a:p>
          <a:p>
            <a:r>
              <a:rPr lang="nb-NO" dirty="0"/>
              <a:t>Alle aktiviteter seniorsentrene tilbyr, er for alle, også de som har demens. Alle ansatte på sentrene i miljø har tatt ABC demens, og i tillegg flere på kjøkken.</a:t>
            </a:r>
          </a:p>
        </p:txBody>
      </p:sp>
      <p:sp>
        <p:nvSpPr>
          <p:cNvPr id="4" name="Plassholder for lysbildenummer 3"/>
          <p:cNvSpPr>
            <a:spLocks noGrp="1"/>
          </p:cNvSpPr>
          <p:nvPr>
            <p:ph type="sldNum" sz="quarter" idx="5"/>
          </p:nvPr>
        </p:nvSpPr>
        <p:spPr/>
        <p:txBody>
          <a:bodyPr/>
          <a:lstStyle/>
          <a:p>
            <a:fld id="{6CB32EE4-F865-491C-BCEE-5E5A17471674}" type="slidenum">
              <a:rPr lang="nb-NO" smtClean="0"/>
              <a:t>18</a:t>
            </a:fld>
            <a:endParaRPr lang="nb-NO"/>
          </a:p>
        </p:txBody>
      </p:sp>
    </p:spTree>
    <p:extLst>
      <p:ext uri="{BB962C8B-B14F-4D97-AF65-F5344CB8AC3E}">
        <p14:creationId xmlns:p14="http://schemas.microsoft.com/office/powerpoint/2010/main" val="39503356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Else. Til sammen 62 plasser</a:t>
            </a:r>
          </a:p>
          <a:p>
            <a:r>
              <a:rPr lang="nb-NO" dirty="0"/>
              <a:t>Pårørende får samtaler med tjenesteansvarlige ved behov. Pårørende har gitt uttrykk for at de trenger informasjon og det å bli sett.  De har også </a:t>
            </a:r>
            <a:r>
              <a:rPr lang="nb-NO" dirty="0" err="1"/>
              <a:t>pårøredemøter</a:t>
            </a:r>
            <a:r>
              <a:rPr lang="nb-NO" dirty="0"/>
              <a:t> 2 ganger pr år for alle pårørende i de tre bofellesskapene i sentrum. </a:t>
            </a:r>
          </a:p>
          <a:p>
            <a:endParaRPr lang="nb-NO" dirty="0"/>
          </a:p>
        </p:txBody>
      </p:sp>
      <p:sp>
        <p:nvSpPr>
          <p:cNvPr id="4" name="Plassholder for lysbildenummer 3"/>
          <p:cNvSpPr>
            <a:spLocks noGrp="1"/>
          </p:cNvSpPr>
          <p:nvPr>
            <p:ph type="sldNum" sz="quarter" idx="5"/>
          </p:nvPr>
        </p:nvSpPr>
        <p:spPr/>
        <p:txBody>
          <a:bodyPr/>
          <a:lstStyle/>
          <a:p>
            <a:fld id="{6CB32EE4-F865-491C-BCEE-5E5A17471674}" type="slidenum">
              <a:rPr lang="nb-NO" smtClean="0"/>
              <a:t>19</a:t>
            </a:fld>
            <a:endParaRPr lang="nb-NO"/>
          </a:p>
        </p:txBody>
      </p:sp>
    </p:spTree>
    <p:extLst>
      <p:ext uri="{BB962C8B-B14F-4D97-AF65-F5344CB8AC3E}">
        <p14:creationId xmlns:p14="http://schemas.microsoft.com/office/powerpoint/2010/main" val="43895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Else. Hvordan er dekningsgraden </a:t>
            </a:r>
            <a:r>
              <a:rPr lang="nb-NO" dirty="0" err="1"/>
              <a:t>ift</a:t>
            </a:r>
            <a:r>
              <a:rPr lang="nb-NO" dirty="0"/>
              <a:t> de andre vestfoldkommunene. På tross lav dekningsgrad, likevel et godt tilbud til personer med demens.  (294 + 53 på mosserød)</a:t>
            </a:r>
          </a:p>
        </p:txBody>
      </p:sp>
      <p:sp>
        <p:nvSpPr>
          <p:cNvPr id="4" name="Plassholder for lysbildenummer 3"/>
          <p:cNvSpPr>
            <a:spLocks noGrp="1"/>
          </p:cNvSpPr>
          <p:nvPr>
            <p:ph type="sldNum" sz="quarter" idx="5"/>
          </p:nvPr>
        </p:nvSpPr>
        <p:spPr/>
        <p:txBody>
          <a:bodyPr/>
          <a:lstStyle/>
          <a:p>
            <a:fld id="{6CB32EE4-F865-491C-BCEE-5E5A17471674}" type="slidenum">
              <a:rPr lang="nb-NO" smtClean="0"/>
              <a:t>20</a:t>
            </a:fld>
            <a:endParaRPr lang="nb-NO"/>
          </a:p>
        </p:txBody>
      </p:sp>
    </p:spTree>
    <p:extLst>
      <p:ext uri="{BB962C8B-B14F-4D97-AF65-F5344CB8AC3E}">
        <p14:creationId xmlns:p14="http://schemas.microsoft.com/office/powerpoint/2010/main" val="3003045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Else. Kommunen satser på at alle </a:t>
            </a:r>
            <a:r>
              <a:rPr lang="nb-NO" dirty="0" err="1"/>
              <a:t>institisjoner</a:t>
            </a:r>
            <a:r>
              <a:rPr lang="nb-NO" dirty="0"/>
              <a:t> og bofellesskap skal sertifiseres som livgledehjem. </a:t>
            </a:r>
          </a:p>
          <a:p>
            <a:r>
              <a:rPr lang="nb-NO" dirty="0"/>
              <a:t>At alle ansatte har kunnskap og jobber etter standard for livsgledehjem. Samarbeid med skole, barnehage, frivillige og organisasjoner. Og fokus for beboerne, er det som står i punktene.</a:t>
            </a:r>
          </a:p>
        </p:txBody>
      </p:sp>
      <p:sp>
        <p:nvSpPr>
          <p:cNvPr id="4" name="Plassholder for lysbildenummer 3"/>
          <p:cNvSpPr>
            <a:spLocks noGrp="1"/>
          </p:cNvSpPr>
          <p:nvPr>
            <p:ph type="sldNum" sz="quarter" idx="5"/>
          </p:nvPr>
        </p:nvSpPr>
        <p:spPr/>
        <p:txBody>
          <a:bodyPr/>
          <a:lstStyle/>
          <a:p>
            <a:fld id="{6CB32EE4-F865-491C-BCEE-5E5A17471674}" type="slidenum">
              <a:rPr lang="nb-NO" smtClean="0"/>
              <a:t>21</a:t>
            </a:fld>
            <a:endParaRPr lang="nb-NO"/>
          </a:p>
        </p:txBody>
      </p:sp>
    </p:spTree>
    <p:extLst>
      <p:ext uri="{BB962C8B-B14F-4D97-AF65-F5344CB8AC3E}">
        <p14:creationId xmlns:p14="http://schemas.microsoft.com/office/powerpoint/2010/main" val="3053336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Else  Opplæringsopplegget skal prøves ut i 2 andre bo- og behandlingssenter</a:t>
            </a:r>
          </a:p>
        </p:txBody>
      </p:sp>
      <p:sp>
        <p:nvSpPr>
          <p:cNvPr id="4" name="Plassholder for lysbildenummer 3"/>
          <p:cNvSpPr>
            <a:spLocks noGrp="1"/>
          </p:cNvSpPr>
          <p:nvPr>
            <p:ph type="sldNum" sz="quarter" idx="5"/>
          </p:nvPr>
        </p:nvSpPr>
        <p:spPr/>
        <p:txBody>
          <a:bodyPr/>
          <a:lstStyle/>
          <a:p>
            <a:fld id="{6CB32EE4-F865-491C-BCEE-5E5A17471674}" type="slidenum">
              <a:rPr lang="nb-NO" smtClean="0"/>
              <a:t>22</a:t>
            </a:fld>
            <a:endParaRPr lang="nb-NO"/>
          </a:p>
        </p:txBody>
      </p:sp>
    </p:spTree>
    <p:extLst>
      <p:ext uri="{BB962C8B-B14F-4D97-AF65-F5344CB8AC3E}">
        <p14:creationId xmlns:p14="http://schemas.microsoft.com/office/powerpoint/2010/main" val="202251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18" name="Bilde 17">
            <a:extLst>
              <a:ext uri="{FF2B5EF4-FFF2-40B4-BE49-F238E27FC236}">
                <a16:creationId xmlns:a16="http://schemas.microsoft.com/office/drawing/2014/main" id="{3D5C11AB-C05D-8BF4-7988-E9163895EEB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ADA93988-357F-B353-D61E-A2F4EB56EA9A}"/>
              </a:ext>
            </a:extLst>
          </p:cNvPr>
          <p:cNvSpPr>
            <a:spLocks noGrp="1"/>
          </p:cNvSpPr>
          <p:nvPr>
            <p:ph type="ctrTitle"/>
          </p:nvPr>
        </p:nvSpPr>
        <p:spPr>
          <a:xfrm>
            <a:off x="1524000" y="2765746"/>
            <a:ext cx="9144000" cy="930842"/>
          </a:xfrm>
          <a:prstGeom prst="rect">
            <a:avLst/>
          </a:prstGeom>
        </p:spPr>
        <p:txBody>
          <a:bodyPr anchor="b">
            <a:normAutofit/>
          </a:bodyPr>
          <a:lstStyle>
            <a:lvl1pPr algn="ctr">
              <a:defRPr sz="5400">
                <a:solidFill>
                  <a:schemeClr val="bg1"/>
                </a:solidFill>
              </a:defRPr>
            </a:lvl1pPr>
          </a:lstStyle>
          <a:p>
            <a:r>
              <a:rPr lang="nb-NO"/>
              <a:t>Klikk for å redigere tittelstil</a:t>
            </a:r>
          </a:p>
        </p:txBody>
      </p:sp>
      <p:sp>
        <p:nvSpPr>
          <p:cNvPr id="3" name="Undertittel 2">
            <a:extLst>
              <a:ext uri="{FF2B5EF4-FFF2-40B4-BE49-F238E27FC236}">
                <a16:creationId xmlns:a16="http://schemas.microsoft.com/office/drawing/2014/main" id="{2E7C1917-958B-F5F9-7392-EDDE2948E76D}"/>
              </a:ext>
            </a:extLst>
          </p:cNvPr>
          <p:cNvSpPr>
            <a:spLocks noGrp="1"/>
          </p:cNvSpPr>
          <p:nvPr>
            <p:ph type="subTitle" idx="1"/>
          </p:nvPr>
        </p:nvSpPr>
        <p:spPr>
          <a:xfrm>
            <a:off x="1524000" y="3801362"/>
            <a:ext cx="9144000" cy="991699"/>
          </a:xfr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17" name="Plassholder for tekst 16">
            <a:extLst>
              <a:ext uri="{FF2B5EF4-FFF2-40B4-BE49-F238E27FC236}">
                <a16:creationId xmlns:a16="http://schemas.microsoft.com/office/drawing/2014/main" id="{805FB123-854A-7522-815B-74385834124F}"/>
              </a:ext>
            </a:extLst>
          </p:cNvPr>
          <p:cNvSpPr>
            <a:spLocks noGrp="1"/>
          </p:cNvSpPr>
          <p:nvPr>
            <p:ph type="body" sz="quarter" idx="10" hasCustomPrompt="1"/>
          </p:nvPr>
        </p:nvSpPr>
        <p:spPr>
          <a:xfrm>
            <a:off x="1524000" y="5581650"/>
            <a:ext cx="9144000" cy="342900"/>
          </a:xfrm>
        </p:spPr>
        <p:txBody>
          <a:bodyPr anchor="ctr">
            <a:normAutofit/>
          </a:bodyPr>
          <a:lstStyle>
            <a:lvl1pPr marL="0" indent="0" algn="ctr">
              <a:buFontTx/>
              <a:buNone/>
              <a:defRPr sz="1400">
                <a:solidFill>
                  <a:schemeClr val="bg1"/>
                </a:solidFill>
              </a:defRPr>
            </a:lvl1pPr>
            <a:lvl2pPr marL="457200" indent="0" algn="ctr">
              <a:buFontTx/>
              <a:buNone/>
              <a:defRPr/>
            </a:lvl2pPr>
            <a:lvl3pPr marL="914400" indent="0" algn="ctr">
              <a:buFontTx/>
              <a:buNone/>
              <a:defRPr/>
            </a:lvl3pPr>
            <a:lvl4pPr marL="1371600" indent="0" algn="ctr">
              <a:buFontTx/>
              <a:buNone/>
              <a:defRPr/>
            </a:lvl4pPr>
            <a:lvl5pPr marL="1828800" indent="0" algn="ctr">
              <a:buFontTx/>
              <a:buNone/>
              <a:defRPr/>
            </a:lvl5pPr>
          </a:lstStyle>
          <a:p>
            <a:pPr lvl="0"/>
            <a:r>
              <a:rPr lang="nb-NO"/>
              <a:t>Klikk for å legge til tekst (tast ev. Shift + Alt + D for dato)</a:t>
            </a:r>
          </a:p>
        </p:txBody>
      </p:sp>
    </p:spTree>
    <p:extLst>
      <p:ext uri="{BB962C8B-B14F-4D97-AF65-F5344CB8AC3E}">
        <p14:creationId xmlns:p14="http://schemas.microsoft.com/office/powerpoint/2010/main" val="4117401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1">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25416-62B0-95A4-ADD6-8FFD866849E6}"/>
              </a:ext>
            </a:extLst>
          </p:cNvPr>
          <p:cNvSpPr>
            <a:spLocks noGrp="1"/>
          </p:cNvSpPr>
          <p:nvPr>
            <p:ph type="title"/>
          </p:nvPr>
        </p:nvSpPr>
        <p:spPr>
          <a:xfrm>
            <a:off x="1524000" y="1361549"/>
            <a:ext cx="9144000" cy="920513"/>
          </a:xfrm>
          <a:prstGeom prst="rect">
            <a:avLst/>
          </a:prstGeo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37B8009-8C07-95AE-9511-4E2727DDC5F0}"/>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4" name="Bilde 3">
            <a:extLst>
              <a:ext uri="{FF2B5EF4-FFF2-40B4-BE49-F238E27FC236}">
                <a16:creationId xmlns:a16="http://schemas.microsoft.com/office/drawing/2014/main" id="{D4B82A63-A477-7930-E136-36858710C01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2823251" cy="1016158"/>
          </a:xfrm>
          <a:prstGeom prst="rect">
            <a:avLst/>
          </a:prstGeom>
        </p:spPr>
      </p:pic>
      <p:sp>
        <p:nvSpPr>
          <p:cNvPr id="5" name="Plassholder for dato 4">
            <a:extLst>
              <a:ext uri="{FF2B5EF4-FFF2-40B4-BE49-F238E27FC236}">
                <a16:creationId xmlns:a16="http://schemas.microsoft.com/office/drawing/2014/main" id="{4DC7C19C-018A-F49E-279A-1A3F8ADF81F6}"/>
              </a:ext>
            </a:extLst>
          </p:cNvPr>
          <p:cNvSpPr>
            <a:spLocks noGrp="1"/>
          </p:cNvSpPr>
          <p:nvPr>
            <p:ph type="dt" sz="half" idx="10"/>
          </p:nvPr>
        </p:nvSpPr>
        <p:spPr/>
        <p:txBody>
          <a:bodyPr/>
          <a:lstStyle/>
          <a:p>
            <a:fld id="{87A90E96-F0D7-40A5-A808-910F3AFB3FFA}" type="datetimeFigureOut">
              <a:rPr lang="nb-NO" smtClean="0"/>
              <a:t>02.10.2025</a:t>
            </a:fld>
            <a:endParaRPr lang="nb-NO"/>
          </a:p>
        </p:txBody>
      </p:sp>
      <p:sp>
        <p:nvSpPr>
          <p:cNvPr id="6" name="Plassholder for bunntekst 5">
            <a:extLst>
              <a:ext uri="{FF2B5EF4-FFF2-40B4-BE49-F238E27FC236}">
                <a16:creationId xmlns:a16="http://schemas.microsoft.com/office/drawing/2014/main" id="{40AAF1EA-5803-BFB1-CC29-2CE5C035FFA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E7E19C0-610D-B298-BAC4-FD7B480DB34C}"/>
              </a:ext>
            </a:extLst>
          </p:cNvPr>
          <p:cNvSpPr>
            <a:spLocks noGrp="1"/>
          </p:cNvSpPr>
          <p:nvPr>
            <p:ph type="sldNum" sz="quarter" idx="12"/>
          </p:nvPr>
        </p:nvSpPr>
        <p:spPr/>
        <p:txBody>
          <a:bodyPr/>
          <a:lstStyle/>
          <a:p>
            <a:fld id="{D0634BFA-FA7A-46B6-BBE0-AEA785190B0A}" type="slidenum">
              <a:rPr lang="nb-NO" smtClean="0"/>
              <a:t>‹#›</a:t>
            </a:fld>
            <a:endParaRPr lang="nb-NO"/>
          </a:p>
        </p:txBody>
      </p:sp>
    </p:spTree>
    <p:extLst>
      <p:ext uri="{BB962C8B-B14F-4D97-AF65-F5344CB8AC3E}">
        <p14:creationId xmlns:p14="http://schemas.microsoft.com/office/powerpoint/2010/main" val="4237737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tel og innhold - 2">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25416-62B0-95A4-ADD6-8FFD866849E6}"/>
              </a:ext>
            </a:extLst>
          </p:cNvPr>
          <p:cNvSpPr>
            <a:spLocks noGrp="1"/>
          </p:cNvSpPr>
          <p:nvPr>
            <p:ph type="title"/>
          </p:nvPr>
        </p:nvSpPr>
        <p:spPr>
          <a:xfrm>
            <a:off x="1524000" y="1361549"/>
            <a:ext cx="9144000" cy="920513"/>
          </a:xfrm>
          <a:prstGeom prst="rect">
            <a:avLst/>
          </a:prstGeo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37B8009-8C07-95AE-9511-4E2727DDC5F0}"/>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9053F94A-EC84-6819-71DF-81D22EEBB93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2823251" cy="1016158"/>
          </a:xfrm>
          <a:prstGeom prst="rect">
            <a:avLst/>
          </a:prstGeom>
        </p:spPr>
      </p:pic>
      <p:pic>
        <p:nvPicPr>
          <p:cNvPr id="13" name="Bilde 12">
            <a:extLst>
              <a:ext uri="{FF2B5EF4-FFF2-40B4-BE49-F238E27FC236}">
                <a16:creationId xmlns:a16="http://schemas.microsoft.com/office/drawing/2014/main" id="{0222974F-2F54-293F-B1B9-DB279C912D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896" y="5244353"/>
            <a:ext cx="12274404" cy="1629711"/>
          </a:xfrm>
          <a:prstGeom prst="rect">
            <a:avLst/>
          </a:prstGeom>
        </p:spPr>
      </p:pic>
    </p:spTree>
    <p:extLst>
      <p:ext uri="{BB962C8B-B14F-4D97-AF65-F5344CB8AC3E}">
        <p14:creationId xmlns:p14="http://schemas.microsoft.com/office/powerpoint/2010/main" val="974313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tel og innhold - Lys blå 1">
    <p:bg>
      <p:bgPr>
        <a:solidFill>
          <a:schemeClr val="tx1">
            <a:lumMod val="10000"/>
            <a:lumOff val="9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25416-62B0-95A4-ADD6-8FFD866849E6}"/>
              </a:ext>
            </a:extLst>
          </p:cNvPr>
          <p:cNvSpPr>
            <a:spLocks noGrp="1"/>
          </p:cNvSpPr>
          <p:nvPr>
            <p:ph type="title"/>
          </p:nvPr>
        </p:nvSpPr>
        <p:spPr>
          <a:xfrm>
            <a:off x="1524000" y="1361549"/>
            <a:ext cx="9144000" cy="920513"/>
          </a:xfrm>
          <a:prstGeom prst="rect">
            <a:avLst/>
          </a:prstGeo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37B8009-8C07-95AE-9511-4E2727DDC5F0}"/>
              </a:ext>
            </a:extLst>
          </p:cNvPr>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9053F94A-EC84-6819-71DF-81D22EEBB93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2823251" cy="1016158"/>
          </a:xfrm>
          <a:prstGeom prst="rect">
            <a:avLst/>
          </a:prstGeom>
        </p:spPr>
      </p:pic>
      <p:sp>
        <p:nvSpPr>
          <p:cNvPr id="4" name="Plassholder for dato 3">
            <a:extLst>
              <a:ext uri="{FF2B5EF4-FFF2-40B4-BE49-F238E27FC236}">
                <a16:creationId xmlns:a16="http://schemas.microsoft.com/office/drawing/2014/main" id="{5138E6DD-BE03-0D39-A638-AAEB9E83C111}"/>
              </a:ext>
            </a:extLst>
          </p:cNvPr>
          <p:cNvSpPr>
            <a:spLocks noGrp="1"/>
          </p:cNvSpPr>
          <p:nvPr>
            <p:ph type="dt" sz="half" idx="10"/>
          </p:nvPr>
        </p:nvSpPr>
        <p:spPr/>
        <p:txBody>
          <a:bodyPr/>
          <a:lstStyle/>
          <a:p>
            <a:fld id="{87A90E96-F0D7-40A5-A808-910F3AFB3FFA}" type="datetimeFigureOut">
              <a:rPr lang="nb-NO" smtClean="0"/>
              <a:t>02.10.2025</a:t>
            </a:fld>
            <a:endParaRPr lang="nb-NO"/>
          </a:p>
        </p:txBody>
      </p:sp>
      <p:sp>
        <p:nvSpPr>
          <p:cNvPr id="6" name="Plassholder for bunntekst 5">
            <a:extLst>
              <a:ext uri="{FF2B5EF4-FFF2-40B4-BE49-F238E27FC236}">
                <a16:creationId xmlns:a16="http://schemas.microsoft.com/office/drawing/2014/main" id="{7126FD28-14DD-ED5C-D5B6-F9B8897985D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ADCB3FE-FBCC-7C1C-66A3-6C988C14DB4E}"/>
              </a:ext>
            </a:extLst>
          </p:cNvPr>
          <p:cNvSpPr>
            <a:spLocks noGrp="1"/>
          </p:cNvSpPr>
          <p:nvPr>
            <p:ph type="sldNum" sz="quarter" idx="12"/>
          </p:nvPr>
        </p:nvSpPr>
        <p:spPr/>
        <p:txBody>
          <a:bodyPr/>
          <a:lstStyle/>
          <a:p>
            <a:fld id="{D0634BFA-FA7A-46B6-BBE0-AEA785190B0A}" type="slidenum">
              <a:rPr lang="nb-NO" smtClean="0"/>
              <a:t>‹#›</a:t>
            </a:fld>
            <a:endParaRPr lang="nb-NO"/>
          </a:p>
        </p:txBody>
      </p:sp>
    </p:spTree>
    <p:extLst>
      <p:ext uri="{BB962C8B-B14F-4D97-AF65-F5344CB8AC3E}">
        <p14:creationId xmlns:p14="http://schemas.microsoft.com/office/powerpoint/2010/main" val="2678112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tel og innhold - Lys blå 2">
    <p:bg>
      <p:bgPr>
        <a:solidFill>
          <a:schemeClr val="tx1">
            <a:lumMod val="10000"/>
            <a:lumOff val="9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25416-62B0-95A4-ADD6-8FFD866849E6}"/>
              </a:ext>
            </a:extLst>
          </p:cNvPr>
          <p:cNvSpPr>
            <a:spLocks noGrp="1"/>
          </p:cNvSpPr>
          <p:nvPr>
            <p:ph type="title"/>
          </p:nvPr>
        </p:nvSpPr>
        <p:spPr>
          <a:xfrm>
            <a:off x="1524000" y="1361549"/>
            <a:ext cx="9144000" cy="920513"/>
          </a:xfrm>
          <a:prstGeom prst="rect">
            <a:avLst/>
          </a:prstGeo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37B8009-8C07-95AE-9511-4E2727DDC5F0}"/>
              </a:ext>
            </a:extLst>
          </p:cNvPr>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9053F94A-EC84-6819-71DF-81D22EEBB93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2823251" cy="1016158"/>
          </a:xfrm>
          <a:prstGeom prst="rect">
            <a:avLst/>
          </a:prstGeom>
        </p:spPr>
      </p:pic>
      <p:pic>
        <p:nvPicPr>
          <p:cNvPr id="13" name="Bilde 12">
            <a:extLst>
              <a:ext uri="{FF2B5EF4-FFF2-40B4-BE49-F238E27FC236}">
                <a16:creationId xmlns:a16="http://schemas.microsoft.com/office/drawing/2014/main" id="{0222974F-2F54-293F-B1B9-DB279C912D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896" y="5244353"/>
            <a:ext cx="12274404" cy="1629711"/>
          </a:xfrm>
          <a:prstGeom prst="rect">
            <a:avLst/>
          </a:prstGeom>
        </p:spPr>
      </p:pic>
    </p:spTree>
    <p:extLst>
      <p:ext uri="{BB962C8B-B14F-4D97-AF65-F5344CB8AC3E}">
        <p14:creationId xmlns:p14="http://schemas.microsoft.com/office/powerpoint/2010/main" val="113336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tel og innhold - Mørk blå">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25416-62B0-95A4-ADD6-8FFD866849E6}"/>
              </a:ext>
            </a:extLst>
          </p:cNvPr>
          <p:cNvSpPr>
            <a:spLocks noGrp="1"/>
          </p:cNvSpPr>
          <p:nvPr>
            <p:ph type="title"/>
          </p:nvPr>
        </p:nvSpPr>
        <p:spPr>
          <a:xfrm>
            <a:off x="1524000" y="1361549"/>
            <a:ext cx="9144000" cy="920513"/>
          </a:xfrm>
          <a:prstGeom prst="rect">
            <a:avLst/>
          </a:prstGeom>
        </p:spPr>
        <p:txBody>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337B8009-8C07-95AE-9511-4E2727DDC5F0}"/>
              </a:ext>
            </a:extLst>
          </p:cNvPr>
          <p:cNvSpPr>
            <a:spLocks noGrp="1"/>
          </p:cNvSpPr>
          <p:nvPr>
            <p:ph idx="1"/>
          </p:nvPr>
        </p:nvSpPr>
        <p:spPr/>
        <p:txBody>
          <a:bodyPr/>
          <a:lstStyle>
            <a:lvl1pPr>
              <a:buClr>
                <a:schemeClr val="accent3"/>
              </a:buClr>
              <a:defRPr>
                <a:solidFill>
                  <a:schemeClr val="bg1"/>
                </a:solidFill>
              </a:defRPr>
            </a:lvl1pPr>
            <a:lvl2pPr>
              <a:buClr>
                <a:schemeClr val="accent3"/>
              </a:buClr>
              <a:defRPr>
                <a:solidFill>
                  <a:schemeClr val="bg1"/>
                </a:solidFill>
              </a:defRPr>
            </a:lvl2pPr>
            <a:lvl3pPr>
              <a:buClr>
                <a:schemeClr val="accent3"/>
              </a:buClr>
              <a:defRPr>
                <a:solidFill>
                  <a:schemeClr val="bg1"/>
                </a:solidFill>
              </a:defRPr>
            </a:lvl3pPr>
            <a:lvl4pPr>
              <a:buClr>
                <a:schemeClr val="accent3"/>
              </a:buClr>
              <a:defRPr>
                <a:solidFill>
                  <a:schemeClr val="bg1"/>
                </a:solidFill>
              </a:defRPr>
            </a:lvl4pPr>
            <a:lvl5pPr>
              <a:buClr>
                <a:schemeClr val="accent3"/>
              </a:buCl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5BF95C52-F6B1-F52E-17E1-05E1FE6B722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2823251" cy="1016158"/>
          </a:xfrm>
          <a:prstGeom prst="rect">
            <a:avLst/>
          </a:prstGeom>
        </p:spPr>
      </p:pic>
      <p:sp>
        <p:nvSpPr>
          <p:cNvPr id="4" name="Plassholder for dato 3">
            <a:extLst>
              <a:ext uri="{FF2B5EF4-FFF2-40B4-BE49-F238E27FC236}">
                <a16:creationId xmlns:a16="http://schemas.microsoft.com/office/drawing/2014/main" id="{1FA6A3C6-E3E5-6089-E853-901018532183}"/>
              </a:ext>
            </a:extLst>
          </p:cNvPr>
          <p:cNvSpPr>
            <a:spLocks noGrp="1"/>
          </p:cNvSpPr>
          <p:nvPr>
            <p:ph type="dt" sz="half" idx="10"/>
          </p:nvPr>
        </p:nvSpPr>
        <p:spPr/>
        <p:txBody>
          <a:bodyPr/>
          <a:lstStyle/>
          <a:p>
            <a:fld id="{87A90E96-F0D7-40A5-A808-910F3AFB3FFA}" type="datetimeFigureOut">
              <a:rPr lang="nb-NO" smtClean="0"/>
              <a:t>02.10.2025</a:t>
            </a:fld>
            <a:endParaRPr lang="nb-NO"/>
          </a:p>
        </p:txBody>
      </p:sp>
      <p:sp>
        <p:nvSpPr>
          <p:cNvPr id="6" name="Plassholder for bunntekst 5">
            <a:extLst>
              <a:ext uri="{FF2B5EF4-FFF2-40B4-BE49-F238E27FC236}">
                <a16:creationId xmlns:a16="http://schemas.microsoft.com/office/drawing/2014/main" id="{B6B07B9D-3DF9-CFC7-3D9B-4391D62BE5E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617A297-3C2F-2059-CC24-CC29A000B7E9}"/>
              </a:ext>
            </a:extLst>
          </p:cNvPr>
          <p:cNvSpPr>
            <a:spLocks noGrp="1"/>
          </p:cNvSpPr>
          <p:nvPr>
            <p:ph type="sldNum" sz="quarter" idx="12"/>
          </p:nvPr>
        </p:nvSpPr>
        <p:spPr/>
        <p:txBody>
          <a:bodyPr/>
          <a:lstStyle/>
          <a:p>
            <a:fld id="{D0634BFA-FA7A-46B6-BBE0-AEA785190B0A}" type="slidenum">
              <a:rPr lang="nb-NO" smtClean="0"/>
              <a:t>‹#›</a:t>
            </a:fld>
            <a:endParaRPr lang="nb-NO"/>
          </a:p>
        </p:txBody>
      </p:sp>
    </p:spTree>
    <p:extLst>
      <p:ext uri="{BB962C8B-B14F-4D97-AF65-F5344CB8AC3E}">
        <p14:creationId xmlns:p14="http://schemas.microsoft.com/office/powerpoint/2010/main" val="1279943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tel og innhold - Mørk blå 2">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25416-62B0-95A4-ADD6-8FFD866849E6}"/>
              </a:ext>
            </a:extLst>
          </p:cNvPr>
          <p:cNvSpPr>
            <a:spLocks noGrp="1"/>
          </p:cNvSpPr>
          <p:nvPr>
            <p:ph type="title"/>
          </p:nvPr>
        </p:nvSpPr>
        <p:spPr>
          <a:xfrm>
            <a:off x="1524000" y="1361549"/>
            <a:ext cx="9144000" cy="920513"/>
          </a:xfrm>
          <a:prstGeom prst="rect">
            <a:avLst/>
          </a:prstGeom>
        </p:spPr>
        <p:txBody>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337B8009-8C07-95AE-9511-4E2727DDC5F0}"/>
              </a:ext>
            </a:extLst>
          </p:cNvPr>
          <p:cNvSpPr>
            <a:spLocks noGrp="1"/>
          </p:cNvSpPr>
          <p:nvPr>
            <p:ph idx="1"/>
          </p:nvPr>
        </p:nvSpPr>
        <p:spPr/>
        <p:txBody>
          <a:bodyPr/>
          <a:lstStyle>
            <a:lvl1pPr>
              <a:buClr>
                <a:schemeClr val="accent3"/>
              </a:buClr>
              <a:defRPr>
                <a:solidFill>
                  <a:schemeClr val="bg1"/>
                </a:solidFill>
              </a:defRPr>
            </a:lvl1pPr>
            <a:lvl2pPr>
              <a:buClr>
                <a:schemeClr val="accent3"/>
              </a:buClr>
              <a:defRPr>
                <a:solidFill>
                  <a:schemeClr val="bg1"/>
                </a:solidFill>
              </a:defRPr>
            </a:lvl2pPr>
            <a:lvl3pPr>
              <a:buClr>
                <a:schemeClr val="accent3"/>
              </a:buClr>
              <a:defRPr>
                <a:solidFill>
                  <a:schemeClr val="bg1"/>
                </a:solidFill>
              </a:defRPr>
            </a:lvl3pPr>
            <a:lvl4pPr>
              <a:buClr>
                <a:schemeClr val="accent3"/>
              </a:buClr>
              <a:defRPr>
                <a:solidFill>
                  <a:schemeClr val="bg1"/>
                </a:solidFill>
              </a:defRPr>
            </a:lvl4pPr>
            <a:lvl5pPr>
              <a:buClr>
                <a:schemeClr val="accent3"/>
              </a:buCl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4" name="Bilde 3">
            <a:extLst>
              <a:ext uri="{FF2B5EF4-FFF2-40B4-BE49-F238E27FC236}">
                <a16:creationId xmlns:a16="http://schemas.microsoft.com/office/drawing/2014/main" id="{AF2BF9E7-8CBD-5874-59DE-30B0C886AC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896" y="5244353"/>
            <a:ext cx="12274404" cy="1629711"/>
          </a:xfrm>
          <a:prstGeom prst="rect">
            <a:avLst/>
          </a:prstGeom>
        </p:spPr>
      </p:pic>
      <p:pic>
        <p:nvPicPr>
          <p:cNvPr id="5" name="Bilde 4">
            <a:extLst>
              <a:ext uri="{FF2B5EF4-FFF2-40B4-BE49-F238E27FC236}">
                <a16:creationId xmlns:a16="http://schemas.microsoft.com/office/drawing/2014/main" id="{5BF95C52-F6B1-F52E-17E1-05E1FE6B722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
            <a:ext cx="2823251" cy="1016158"/>
          </a:xfrm>
          <a:prstGeom prst="rect">
            <a:avLst/>
          </a:prstGeom>
        </p:spPr>
      </p:pic>
    </p:spTree>
    <p:extLst>
      <p:ext uri="{BB962C8B-B14F-4D97-AF65-F5344CB8AC3E}">
        <p14:creationId xmlns:p14="http://schemas.microsoft.com/office/powerpoint/2010/main" val="273606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tel og innhold - Mørk blå 3">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25416-62B0-95A4-ADD6-8FFD866849E6}"/>
              </a:ext>
            </a:extLst>
          </p:cNvPr>
          <p:cNvSpPr>
            <a:spLocks noGrp="1"/>
          </p:cNvSpPr>
          <p:nvPr>
            <p:ph type="title"/>
          </p:nvPr>
        </p:nvSpPr>
        <p:spPr>
          <a:xfrm>
            <a:off x="1524000" y="1361549"/>
            <a:ext cx="9144000" cy="920513"/>
          </a:xfrm>
          <a:prstGeom prst="rect">
            <a:avLst/>
          </a:prstGeom>
        </p:spPr>
        <p:txBody>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337B8009-8C07-95AE-9511-4E2727DDC5F0}"/>
              </a:ext>
            </a:extLst>
          </p:cNvPr>
          <p:cNvSpPr>
            <a:spLocks noGrp="1"/>
          </p:cNvSpPr>
          <p:nvPr>
            <p:ph idx="1"/>
          </p:nvPr>
        </p:nvSpPr>
        <p:spPr/>
        <p:txBody>
          <a:bodyPr/>
          <a:lstStyle>
            <a:lvl1pPr>
              <a:buClr>
                <a:schemeClr val="accent3"/>
              </a:buClr>
              <a:defRPr>
                <a:solidFill>
                  <a:schemeClr val="bg1"/>
                </a:solidFill>
              </a:defRPr>
            </a:lvl1pPr>
            <a:lvl2pPr>
              <a:buClr>
                <a:schemeClr val="accent3"/>
              </a:buClr>
              <a:defRPr>
                <a:solidFill>
                  <a:schemeClr val="bg1"/>
                </a:solidFill>
              </a:defRPr>
            </a:lvl2pPr>
            <a:lvl3pPr>
              <a:buClr>
                <a:schemeClr val="accent3"/>
              </a:buClr>
              <a:defRPr>
                <a:solidFill>
                  <a:schemeClr val="bg1"/>
                </a:solidFill>
              </a:defRPr>
            </a:lvl3pPr>
            <a:lvl4pPr>
              <a:buClr>
                <a:schemeClr val="accent3"/>
              </a:buClr>
              <a:defRPr>
                <a:solidFill>
                  <a:schemeClr val="bg1"/>
                </a:solidFill>
              </a:defRPr>
            </a:lvl4pPr>
            <a:lvl5pPr>
              <a:buClr>
                <a:schemeClr val="accent3"/>
              </a:buCl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4" name="Bilde 3">
            <a:extLst>
              <a:ext uri="{FF2B5EF4-FFF2-40B4-BE49-F238E27FC236}">
                <a16:creationId xmlns:a16="http://schemas.microsoft.com/office/drawing/2014/main" id="{AF2BF9E7-8CBD-5874-59DE-30B0C886ACD5}"/>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26896" y="5244353"/>
            <a:ext cx="12274404" cy="1629711"/>
          </a:xfrm>
          <a:prstGeom prst="rect">
            <a:avLst/>
          </a:prstGeom>
        </p:spPr>
      </p:pic>
      <p:pic>
        <p:nvPicPr>
          <p:cNvPr id="5" name="Bilde 4">
            <a:extLst>
              <a:ext uri="{FF2B5EF4-FFF2-40B4-BE49-F238E27FC236}">
                <a16:creationId xmlns:a16="http://schemas.microsoft.com/office/drawing/2014/main" id="{5BF95C52-F6B1-F52E-17E1-05E1FE6B722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
            <a:ext cx="2823251" cy="1016158"/>
          </a:xfrm>
          <a:prstGeom prst="rect">
            <a:avLst/>
          </a:prstGeom>
        </p:spPr>
      </p:pic>
    </p:spTree>
    <p:extLst>
      <p:ext uri="{BB962C8B-B14F-4D97-AF65-F5344CB8AC3E}">
        <p14:creationId xmlns:p14="http://schemas.microsoft.com/office/powerpoint/2010/main" val="1879771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tel og innhold - Beige">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25416-62B0-95A4-ADD6-8FFD866849E6}"/>
              </a:ext>
            </a:extLst>
          </p:cNvPr>
          <p:cNvSpPr>
            <a:spLocks noGrp="1"/>
          </p:cNvSpPr>
          <p:nvPr>
            <p:ph type="title"/>
          </p:nvPr>
        </p:nvSpPr>
        <p:spPr>
          <a:xfrm>
            <a:off x="1524000" y="1361549"/>
            <a:ext cx="9144000" cy="920513"/>
          </a:xfrm>
          <a:prstGeom prst="rect">
            <a:avLst/>
          </a:prstGeo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37B8009-8C07-95AE-9511-4E2727DDC5F0}"/>
              </a:ext>
            </a:extLst>
          </p:cNvPr>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9053F94A-EC84-6819-71DF-81D22EEBB93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2823251" cy="1016158"/>
          </a:xfrm>
          <a:prstGeom prst="rect">
            <a:avLst/>
          </a:prstGeom>
        </p:spPr>
      </p:pic>
      <p:sp>
        <p:nvSpPr>
          <p:cNvPr id="4" name="Plassholder for dato 3">
            <a:extLst>
              <a:ext uri="{FF2B5EF4-FFF2-40B4-BE49-F238E27FC236}">
                <a16:creationId xmlns:a16="http://schemas.microsoft.com/office/drawing/2014/main" id="{0873E598-C04F-3D40-F7E8-ADAE5F2586D2}"/>
              </a:ext>
            </a:extLst>
          </p:cNvPr>
          <p:cNvSpPr>
            <a:spLocks noGrp="1"/>
          </p:cNvSpPr>
          <p:nvPr>
            <p:ph type="dt" sz="half" idx="10"/>
          </p:nvPr>
        </p:nvSpPr>
        <p:spPr/>
        <p:txBody>
          <a:bodyPr/>
          <a:lstStyle/>
          <a:p>
            <a:fld id="{87A90E96-F0D7-40A5-A808-910F3AFB3FFA}" type="datetimeFigureOut">
              <a:rPr lang="nb-NO" smtClean="0"/>
              <a:t>02.10.2025</a:t>
            </a:fld>
            <a:endParaRPr lang="nb-NO"/>
          </a:p>
        </p:txBody>
      </p:sp>
      <p:sp>
        <p:nvSpPr>
          <p:cNvPr id="6" name="Plassholder for bunntekst 5">
            <a:extLst>
              <a:ext uri="{FF2B5EF4-FFF2-40B4-BE49-F238E27FC236}">
                <a16:creationId xmlns:a16="http://schemas.microsoft.com/office/drawing/2014/main" id="{ED6ED9C2-696F-72AC-A3AF-B55F78A76FE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631C01E-9670-BF4F-424A-4B7D860BA9A6}"/>
              </a:ext>
            </a:extLst>
          </p:cNvPr>
          <p:cNvSpPr>
            <a:spLocks noGrp="1"/>
          </p:cNvSpPr>
          <p:nvPr>
            <p:ph type="sldNum" sz="quarter" idx="12"/>
          </p:nvPr>
        </p:nvSpPr>
        <p:spPr/>
        <p:txBody>
          <a:bodyPr/>
          <a:lstStyle/>
          <a:p>
            <a:fld id="{D0634BFA-FA7A-46B6-BBE0-AEA785190B0A}" type="slidenum">
              <a:rPr lang="nb-NO" smtClean="0"/>
              <a:t>‹#›</a:t>
            </a:fld>
            <a:endParaRPr lang="nb-NO"/>
          </a:p>
        </p:txBody>
      </p:sp>
    </p:spTree>
    <p:extLst>
      <p:ext uri="{BB962C8B-B14F-4D97-AF65-F5344CB8AC3E}">
        <p14:creationId xmlns:p14="http://schemas.microsoft.com/office/powerpoint/2010/main" val="3287512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Tittel og innhold - Beige 2">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25416-62B0-95A4-ADD6-8FFD866849E6}"/>
              </a:ext>
            </a:extLst>
          </p:cNvPr>
          <p:cNvSpPr>
            <a:spLocks noGrp="1"/>
          </p:cNvSpPr>
          <p:nvPr>
            <p:ph type="title"/>
          </p:nvPr>
        </p:nvSpPr>
        <p:spPr>
          <a:xfrm>
            <a:off x="1524000" y="1361549"/>
            <a:ext cx="9144000" cy="920513"/>
          </a:xfrm>
          <a:prstGeom prst="rect">
            <a:avLst/>
          </a:prstGeo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37B8009-8C07-95AE-9511-4E2727DDC5F0}"/>
              </a:ext>
            </a:extLst>
          </p:cNvPr>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9053F94A-EC84-6819-71DF-81D22EEBB93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2823251" cy="1016158"/>
          </a:xfrm>
          <a:prstGeom prst="rect">
            <a:avLst/>
          </a:prstGeom>
        </p:spPr>
      </p:pic>
      <p:pic>
        <p:nvPicPr>
          <p:cNvPr id="13" name="Bilde 12">
            <a:extLst>
              <a:ext uri="{FF2B5EF4-FFF2-40B4-BE49-F238E27FC236}">
                <a16:creationId xmlns:a16="http://schemas.microsoft.com/office/drawing/2014/main" id="{0222974F-2F54-293F-B1B9-DB279C912D3D}"/>
              </a:ext>
            </a:extLst>
          </p:cNvPr>
          <p:cNvPicPr>
            <a:picLocks noChangeAspect="1"/>
          </p:cNvPicPr>
          <p:nvPr userDrawn="1"/>
        </p:nvPicPr>
        <p:blipFill>
          <a:blip r:embed="rId3">
            <a:alphaModFix amt="50000"/>
            <a:extLst>
              <a:ext uri="{28A0092B-C50C-407E-A947-70E740481C1C}">
                <a14:useLocalDpi xmlns:a14="http://schemas.microsoft.com/office/drawing/2010/main" val="0"/>
              </a:ext>
            </a:extLst>
          </a:blip>
          <a:stretch>
            <a:fillRect/>
          </a:stretch>
        </p:blipFill>
        <p:spPr>
          <a:xfrm>
            <a:off x="-26896" y="5244353"/>
            <a:ext cx="12274404" cy="1629711"/>
          </a:xfrm>
          <a:prstGeom prst="rect">
            <a:avLst/>
          </a:prstGeom>
        </p:spPr>
      </p:pic>
    </p:spTree>
    <p:extLst>
      <p:ext uri="{BB962C8B-B14F-4D97-AF65-F5344CB8AC3E}">
        <p14:creationId xmlns:p14="http://schemas.microsoft.com/office/powerpoint/2010/main" val="2553389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_Tittel og innhold - Beige 3">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25416-62B0-95A4-ADD6-8FFD866849E6}"/>
              </a:ext>
            </a:extLst>
          </p:cNvPr>
          <p:cNvSpPr>
            <a:spLocks noGrp="1"/>
          </p:cNvSpPr>
          <p:nvPr>
            <p:ph type="title"/>
          </p:nvPr>
        </p:nvSpPr>
        <p:spPr>
          <a:xfrm>
            <a:off x="1524000" y="1361549"/>
            <a:ext cx="9144000" cy="920513"/>
          </a:xfrm>
          <a:prstGeom prst="rect">
            <a:avLst/>
          </a:prstGeo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37B8009-8C07-95AE-9511-4E2727DDC5F0}"/>
              </a:ext>
            </a:extLst>
          </p:cNvPr>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9053F94A-EC84-6819-71DF-81D22EEBB93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2823251" cy="1016158"/>
          </a:xfrm>
          <a:prstGeom prst="rect">
            <a:avLst/>
          </a:prstGeom>
        </p:spPr>
      </p:pic>
      <p:pic>
        <p:nvPicPr>
          <p:cNvPr id="13" name="Bilde 12">
            <a:extLst>
              <a:ext uri="{FF2B5EF4-FFF2-40B4-BE49-F238E27FC236}">
                <a16:creationId xmlns:a16="http://schemas.microsoft.com/office/drawing/2014/main" id="{0222974F-2F54-293F-B1B9-DB279C912D3D}"/>
              </a:ext>
            </a:extLst>
          </p:cNvPr>
          <p:cNvPicPr>
            <a:picLocks noChangeAspect="1"/>
          </p:cNvPicPr>
          <p:nvPr userDrawn="1"/>
        </p:nvPicPr>
        <p:blipFill>
          <a:blip r:embed="rId3">
            <a:alphaModFix/>
            <a:extLst>
              <a:ext uri="{28A0092B-C50C-407E-A947-70E740481C1C}">
                <a14:useLocalDpi xmlns:a14="http://schemas.microsoft.com/office/drawing/2010/main" val="0"/>
              </a:ext>
            </a:extLst>
          </a:blip>
          <a:stretch>
            <a:fillRect/>
          </a:stretch>
        </p:blipFill>
        <p:spPr>
          <a:xfrm>
            <a:off x="-26896" y="5244353"/>
            <a:ext cx="12274404" cy="1629711"/>
          </a:xfrm>
          <a:prstGeom prst="rect">
            <a:avLst/>
          </a:prstGeom>
        </p:spPr>
      </p:pic>
    </p:spTree>
    <p:extLst>
      <p:ext uri="{BB962C8B-B14F-4D97-AF65-F5344CB8AC3E}">
        <p14:creationId xmlns:p14="http://schemas.microsoft.com/office/powerpoint/2010/main" val="749639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tel og innhold - Hvit">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25416-62B0-95A4-ADD6-8FFD866849E6}"/>
              </a:ext>
            </a:extLst>
          </p:cNvPr>
          <p:cNvSpPr>
            <a:spLocks noGrp="1"/>
          </p:cNvSpPr>
          <p:nvPr>
            <p:ph type="title"/>
          </p:nvPr>
        </p:nvSpPr>
        <p:spPr>
          <a:xfrm>
            <a:off x="1524000" y="1361549"/>
            <a:ext cx="9144000" cy="920513"/>
          </a:xfrm>
          <a:prstGeom prst="rect">
            <a:avLst/>
          </a:prstGeom>
        </p:spPr>
        <p:txBody>
          <a:bodyPr/>
          <a:lstStyle>
            <a:lvl1pPr>
              <a:defRPr>
                <a:solidFill>
                  <a:schemeClr val="tx2"/>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337B8009-8C07-95AE-9511-4E2727DDC5F0}"/>
              </a:ext>
            </a:extLst>
          </p:cNvPr>
          <p:cNvSpPr>
            <a:spLocks noGrp="1"/>
          </p:cNvSpPr>
          <p:nvPr>
            <p:ph idx="1"/>
          </p:nvPr>
        </p:nvSpPr>
        <p:spPr/>
        <p:txBody>
          <a:bodyPr/>
          <a:lstStyle>
            <a:lvl1pPr marL="0" indent="0">
              <a:buClr>
                <a:schemeClr val="accent1"/>
              </a:buClr>
              <a:buFontTx/>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nb-NO"/>
              <a:t>Klikk for å redigere tekststiler i malen</a:t>
            </a:r>
          </a:p>
        </p:txBody>
      </p:sp>
      <p:sp>
        <p:nvSpPr>
          <p:cNvPr id="4" name="Plassholder for dato 3">
            <a:extLst>
              <a:ext uri="{FF2B5EF4-FFF2-40B4-BE49-F238E27FC236}">
                <a16:creationId xmlns:a16="http://schemas.microsoft.com/office/drawing/2014/main" id="{56E6D55B-C4CF-4597-958B-96DD6A7B63B8}"/>
              </a:ext>
            </a:extLst>
          </p:cNvPr>
          <p:cNvSpPr>
            <a:spLocks noGrp="1"/>
          </p:cNvSpPr>
          <p:nvPr>
            <p:ph type="dt" sz="half" idx="10"/>
          </p:nvPr>
        </p:nvSpPr>
        <p:spPr/>
        <p:txBody>
          <a:bodyPr/>
          <a:lstStyle/>
          <a:p>
            <a:fld id="{87A90E96-F0D7-40A5-A808-910F3AFB3FFA}" type="datetimeFigureOut">
              <a:rPr lang="nb-NO" smtClean="0"/>
              <a:t>02.10.2025</a:t>
            </a:fld>
            <a:endParaRPr lang="nb-NO"/>
          </a:p>
        </p:txBody>
      </p:sp>
      <p:sp>
        <p:nvSpPr>
          <p:cNvPr id="5" name="Plassholder for bunntekst 4">
            <a:extLst>
              <a:ext uri="{FF2B5EF4-FFF2-40B4-BE49-F238E27FC236}">
                <a16:creationId xmlns:a16="http://schemas.microsoft.com/office/drawing/2014/main" id="{8F3D6F2C-6ABD-27DE-D97F-CC79E492648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380D4BF-B676-4F51-FE00-0A0CA68CE9C0}"/>
              </a:ext>
            </a:extLst>
          </p:cNvPr>
          <p:cNvSpPr>
            <a:spLocks noGrp="1"/>
          </p:cNvSpPr>
          <p:nvPr>
            <p:ph type="sldNum" sz="quarter" idx="12"/>
          </p:nvPr>
        </p:nvSpPr>
        <p:spPr/>
        <p:txBody>
          <a:bodyPr/>
          <a:lstStyle/>
          <a:p>
            <a:fld id="{D0634BFA-FA7A-46B6-BBE0-AEA785190B0A}" type="slidenum">
              <a:rPr lang="nb-NO" smtClean="0"/>
              <a:t>‹#›</a:t>
            </a:fld>
            <a:endParaRPr lang="nb-NO"/>
          </a:p>
        </p:txBody>
      </p:sp>
    </p:spTree>
    <p:extLst>
      <p:ext uri="{BB962C8B-B14F-4D97-AF65-F5344CB8AC3E}">
        <p14:creationId xmlns:p14="http://schemas.microsoft.com/office/powerpoint/2010/main" val="1179749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to innholdsdeler">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25416-62B0-95A4-ADD6-8FFD866849E6}"/>
              </a:ext>
            </a:extLst>
          </p:cNvPr>
          <p:cNvSpPr>
            <a:spLocks noGrp="1"/>
          </p:cNvSpPr>
          <p:nvPr>
            <p:ph type="title"/>
          </p:nvPr>
        </p:nvSpPr>
        <p:spPr>
          <a:xfrm>
            <a:off x="1524000" y="1361549"/>
            <a:ext cx="9144000" cy="920513"/>
          </a:xfrm>
          <a:prstGeom prst="rect">
            <a:avLst/>
          </a:prstGeom>
        </p:spPr>
        <p:txBody>
          <a:bodyPr/>
          <a:lstStyle>
            <a:lvl1pPr>
              <a:defRPr>
                <a:solidFill>
                  <a:schemeClr val="tx2"/>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337B8009-8C07-95AE-9511-4E2727DDC5F0}"/>
              </a:ext>
            </a:extLst>
          </p:cNvPr>
          <p:cNvSpPr>
            <a:spLocks noGrp="1"/>
          </p:cNvSpPr>
          <p:nvPr>
            <p:ph idx="1"/>
          </p:nvPr>
        </p:nvSpPr>
        <p:spPr>
          <a:xfrm>
            <a:off x="1524000" y="2627453"/>
            <a:ext cx="4499992" cy="3335197"/>
          </a:xfrm>
        </p:spPr>
        <p:txBody>
          <a:bodyPr/>
          <a:lstStyle>
            <a:lvl1pPr marL="0" indent="0">
              <a:buClr>
                <a:schemeClr val="accent1"/>
              </a:buClr>
              <a:buFontTx/>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nb-NO"/>
              <a:t>Klikk for å redigere tekststiler i malen</a:t>
            </a:r>
          </a:p>
        </p:txBody>
      </p:sp>
      <p:sp>
        <p:nvSpPr>
          <p:cNvPr id="4" name="Plassholder for dato 3">
            <a:extLst>
              <a:ext uri="{FF2B5EF4-FFF2-40B4-BE49-F238E27FC236}">
                <a16:creationId xmlns:a16="http://schemas.microsoft.com/office/drawing/2014/main" id="{56E6D55B-C4CF-4597-958B-96DD6A7B63B8}"/>
              </a:ext>
            </a:extLst>
          </p:cNvPr>
          <p:cNvSpPr>
            <a:spLocks noGrp="1"/>
          </p:cNvSpPr>
          <p:nvPr>
            <p:ph type="dt" sz="half" idx="10"/>
          </p:nvPr>
        </p:nvSpPr>
        <p:spPr/>
        <p:txBody>
          <a:bodyPr/>
          <a:lstStyle/>
          <a:p>
            <a:fld id="{87A90E96-F0D7-40A5-A808-910F3AFB3FFA}" type="datetimeFigureOut">
              <a:rPr lang="nb-NO" smtClean="0"/>
              <a:t>02.10.2025</a:t>
            </a:fld>
            <a:endParaRPr lang="nb-NO"/>
          </a:p>
        </p:txBody>
      </p:sp>
      <p:sp>
        <p:nvSpPr>
          <p:cNvPr id="5" name="Plassholder for bunntekst 4">
            <a:extLst>
              <a:ext uri="{FF2B5EF4-FFF2-40B4-BE49-F238E27FC236}">
                <a16:creationId xmlns:a16="http://schemas.microsoft.com/office/drawing/2014/main" id="{8F3D6F2C-6ABD-27DE-D97F-CC79E492648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380D4BF-B676-4F51-FE00-0A0CA68CE9C0}"/>
              </a:ext>
            </a:extLst>
          </p:cNvPr>
          <p:cNvSpPr>
            <a:spLocks noGrp="1"/>
          </p:cNvSpPr>
          <p:nvPr>
            <p:ph type="sldNum" sz="quarter" idx="12"/>
          </p:nvPr>
        </p:nvSpPr>
        <p:spPr/>
        <p:txBody>
          <a:bodyPr/>
          <a:lstStyle/>
          <a:p>
            <a:fld id="{D0634BFA-FA7A-46B6-BBE0-AEA785190B0A}" type="slidenum">
              <a:rPr lang="nb-NO" smtClean="0"/>
              <a:t>‹#›</a:t>
            </a:fld>
            <a:endParaRPr lang="nb-NO"/>
          </a:p>
        </p:txBody>
      </p:sp>
      <p:sp>
        <p:nvSpPr>
          <p:cNvPr id="7" name="Plassholder for innhold 2">
            <a:extLst>
              <a:ext uri="{FF2B5EF4-FFF2-40B4-BE49-F238E27FC236}">
                <a16:creationId xmlns:a16="http://schemas.microsoft.com/office/drawing/2014/main" id="{EDF3F557-BB51-F36F-3429-0A07BFB39768}"/>
              </a:ext>
            </a:extLst>
          </p:cNvPr>
          <p:cNvSpPr>
            <a:spLocks noGrp="1"/>
          </p:cNvSpPr>
          <p:nvPr>
            <p:ph idx="13"/>
          </p:nvPr>
        </p:nvSpPr>
        <p:spPr>
          <a:xfrm>
            <a:off x="6168008" y="2627452"/>
            <a:ext cx="4499992" cy="3335197"/>
          </a:xfrm>
        </p:spPr>
        <p:txBody>
          <a:bodyPr/>
          <a:lstStyle>
            <a:lvl1pPr marL="0" indent="0">
              <a:buClr>
                <a:schemeClr val="accent1"/>
              </a:buClr>
              <a:buFontTx/>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nb-NO"/>
              <a:t>Klikk for å redigere tekststiler i malen</a:t>
            </a:r>
          </a:p>
        </p:txBody>
      </p:sp>
    </p:spTree>
    <p:extLst>
      <p:ext uri="{BB962C8B-B14F-4D97-AF65-F5344CB8AC3E}">
        <p14:creationId xmlns:p14="http://schemas.microsoft.com/office/powerpoint/2010/main" val="3495440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tel og innhold - Bunnbølg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25416-62B0-95A4-ADD6-8FFD866849E6}"/>
              </a:ext>
            </a:extLst>
          </p:cNvPr>
          <p:cNvSpPr>
            <a:spLocks noGrp="1"/>
          </p:cNvSpPr>
          <p:nvPr>
            <p:ph type="title"/>
          </p:nvPr>
        </p:nvSpPr>
        <p:spPr>
          <a:xfrm>
            <a:off x="1524000" y="1361549"/>
            <a:ext cx="9144000" cy="920513"/>
          </a:xfrm>
          <a:prstGeom prst="rect">
            <a:avLst/>
          </a:prstGeo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37B8009-8C07-95AE-9511-4E2727DDC5F0}"/>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61A7E7F8-83A2-AE3E-AF68-68AE7C7819E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29927" y="5328920"/>
            <a:ext cx="4062073" cy="1529079"/>
          </a:xfrm>
          <a:prstGeom prst="rect">
            <a:avLst/>
          </a:prstGeom>
        </p:spPr>
      </p:pic>
    </p:spTree>
    <p:extLst>
      <p:ext uri="{BB962C8B-B14F-4D97-AF65-F5344CB8AC3E}">
        <p14:creationId xmlns:p14="http://schemas.microsoft.com/office/powerpoint/2010/main" val="10883563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unktliste, bilde - lys">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25416-62B0-95A4-ADD6-8FFD866849E6}"/>
              </a:ext>
            </a:extLst>
          </p:cNvPr>
          <p:cNvSpPr>
            <a:spLocks noGrp="1"/>
          </p:cNvSpPr>
          <p:nvPr>
            <p:ph type="title"/>
          </p:nvPr>
        </p:nvSpPr>
        <p:spPr>
          <a:xfrm>
            <a:off x="4618894" y="1361549"/>
            <a:ext cx="7163529" cy="920513"/>
          </a:xfrm>
          <a:prstGeom prst="rect">
            <a:avLst/>
          </a:prstGeom>
        </p:spPr>
        <p:txBody>
          <a:bodyPr/>
          <a:lstStyle/>
          <a:p>
            <a:r>
              <a:rPr lang="nb-NO"/>
              <a:t>Klikk for å redigere tittelstil</a:t>
            </a:r>
          </a:p>
        </p:txBody>
      </p:sp>
      <p:sp>
        <p:nvSpPr>
          <p:cNvPr id="13" name="Plassholder for bilde 12">
            <a:extLst>
              <a:ext uri="{FF2B5EF4-FFF2-40B4-BE49-F238E27FC236}">
                <a16:creationId xmlns:a16="http://schemas.microsoft.com/office/drawing/2014/main" id="{A054D0C5-5898-5B39-DA45-ABCFC81D4A0C}"/>
              </a:ext>
            </a:extLst>
          </p:cNvPr>
          <p:cNvSpPr>
            <a:spLocks noGrp="1"/>
          </p:cNvSpPr>
          <p:nvPr>
            <p:ph type="pic" sz="quarter" idx="10"/>
          </p:nvPr>
        </p:nvSpPr>
        <p:spPr>
          <a:xfrm>
            <a:off x="0" y="1530350"/>
            <a:ext cx="4188890" cy="3582988"/>
          </a:xfrm>
        </p:spPr>
        <p:txBody>
          <a:bodyPr/>
          <a:lstStyle/>
          <a:p>
            <a:r>
              <a:rPr lang="nb-NO"/>
              <a:t>Klikk på ikonet for å legge til et bilde</a:t>
            </a:r>
          </a:p>
        </p:txBody>
      </p:sp>
      <p:sp>
        <p:nvSpPr>
          <p:cNvPr id="15" name="Plassholder for tekst 14">
            <a:extLst>
              <a:ext uri="{FF2B5EF4-FFF2-40B4-BE49-F238E27FC236}">
                <a16:creationId xmlns:a16="http://schemas.microsoft.com/office/drawing/2014/main" id="{F01DD440-9074-A37E-4347-315FB2BA6741}"/>
              </a:ext>
            </a:extLst>
          </p:cNvPr>
          <p:cNvSpPr>
            <a:spLocks noGrp="1"/>
          </p:cNvSpPr>
          <p:nvPr>
            <p:ph type="body" sz="quarter" idx="11"/>
          </p:nvPr>
        </p:nvSpPr>
        <p:spPr>
          <a:xfrm>
            <a:off x="4619625" y="2619375"/>
            <a:ext cx="7162798" cy="278574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4" name="Bilde 3">
            <a:extLst>
              <a:ext uri="{FF2B5EF4-FFF2-40B4-BE49-F238E27FC236}">
                <a16:creationId xmlns:a16="http://schemas.microsoft.com/office/drawing/2014/main" id="{A2FA6C4F-CC13-BBD5-D568-18490B16BA1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29927" y="5328920"/>
            <a:ext cx="4062073" cy="1529079"/>
          </a:xfrm>
          <a:prstGeom prst="rect">
            <a:avLst/>
          </a:prstGeom>
        </p:spPr>
      </p:pic>
    </p:spTree>
    <p:extLst>
      <p:ext uri="{BB962C8B-B14F-4D97-AF65-F5344CB8AC3E}">
        <p14:creationId xmlns:p14="http://schemas.microsoft.com/office/powerpoint/2010/main" val="934752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ell">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B442165-F2E8-F276-6935-78ACA355539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1346200"/>
          </a:xfrm>
          <a:prstGeom prst="rect">
            <a:avLst/>
          </a:prstGeom>
        </p:spPr>
      </p:pic>
      <p:sp>
        <p:nvSpPr>
          <p:cNvPr id="6" name="Tittel 5">
            <a:extLst>
              <a:ext uri="{FF2B5EF4-FFF2-40B4-BE49-F238E27FC236}">
                <a16:creationId xmlns:a16="http://schemas.microsoft.com/office/drawing/2014/main" id="{03614BAE-E905-84C2-57DE-6EABBB204DB0}"/>
              </a:ext>
            </a:extLst>
          </p:cNvPr>
          <p:cNvSpPr>
            <a:spLocks noGrp="1"/>
          </p:cNvSpPr>
          <p:nvPr>
            <p:ph type="title"/>
          </p:nvPr>
        </p:nvSpPr>
        <p:spPr>
          <a:xfrm>
            <a:off x="0" y="15112"/>
            <a:ext cx="12192000" cy="1331088"/>
          </a:xfrm>
        </p:spPr>
        <p:txBody>
          <a:bodyPr anchor="ctr">
            <a:normAutofit/>
          </a:bodyPr>
          <a:lstStyle>
            <a:lvl1pPr algn="ctr">
              <a:defRPr sz="4000">
                <a:solidFill>
                  <a:schemeClr val="bg1"/>
                </a:solidFill>
              </a:defRPr>
            </a:lvl1pPr>
          </a:lstStyle>
          <a:p>
            <a:r>
              <a:rPr lang="nb-NO"/>
              <a:t>Klikk for å redigere tittelstil</a:t>
            </a:r>
          </a:p>
        </p:txBody>
      </p:sp>
      <p:sp>
        <p:nvSpPr>
          <p:cNvPr id="12" name="Plassholder for tabell 11">
            <a:extLst>
              <a:ext uri="{FF2B5EF4-FFF2-40B4-BE49-F238E27FC236}">
                <a16:creationId xmlns:a16="http://schemas.microsoft.com/office/drawing/2014/main" id="{D544B379-18B1-61C6-6883-FFBDCF89D2F2}"/>
              </a:ext>
            </a:extLst>
          </p:cNvPr>
          <p:cNvSpPr>
            <a:spLocks noGrp="1"/>
          </p:cNvSpPr>
          <p:nvPr>
            <p:ph type="tbl" sz="quarter" idx="11"/>
          </p:nvPr>
        </p:nvSpPr>
        <p:spPr>
          <a:xfrm>
            <a:off x="646113" y="1877907"/>
            <a:ext cx="10803468" cy="4243495"/>
          </a:xfrm>
        </p:spPr>
        <p:txBody>
          <a:bodyPr/>
          <a:lstStyle/>
          <a:p>
            <a:r>
              <a:rPr lang="nb-NO"/>
              <a:t>Klikk ikonet for å legge til en tabell</a:t>
            </a:r>
          </a:p>
        </p:txBody>
      </p:sp>
      <p:pic>
        <p:nvPicPr>
          <p:cNvPr id="4" name="Bilde 3">
            <a:extLst>
              <a:ext uri="{FF2B5EF4-FFF2-40B4-BE49-F238E27FC236}">
                <a16:creationId xmlns:a16="http://schemas.microsoft.com/office/drawing/2014/main" id="{EBF7F4C7-70EE-7B1D-77DD-30D1BE223CE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9655" y="6156961"/>
            <a:ext cx="1862345" cy="701039"/>
          </a:xfrm>
          <a:prstGeom prst="rect">
            <a:avLst/>
          </a:prstGeom>
        </p:spPr>
      </p:pic>
    </p:spTree>
    <p:extLst>
      <p:ext uri="{BB962C8B-B14F-4D97-AF65-F5344CB8AC3E}">
        <p14:creationId xmlns:p14="http://schemas.microsoft.com/office/powerpoint/2010/main" val="16732922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ell og punktliste">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B442165-F2E8-F276-6935-78ACA355539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1346200"/>
          </a:xfrm>
          <a:prstGeom prst="rect">
            <a:avLst/>
          </a:prstGeom>
        </p:spPr>
      </p:pic>
      <p:sp>
        <p:nvSpPr>
          <p:cNvPr id="6" name="Tittel 5">
            <a:extLst>
              <a:ext uri="{FF2B5EF4-FFF2-40B4-BE49-F238E27FC236}">
                <a16:creationId xmlns:a16="http://schemas.microsoft.com/office/drawing/2014/main" id="{03614BAE-E905-84C2-57DE-6EABBB204DB0}"/>
              </a:ext>
            </a:extLst>
          </p:cNvPr>
          <p:cNvSpPr>
            <a:spLocks noGrp="1"/>
          </p:cNvSpPr>
          <p:nvPr>
            <p:ph type="title"/>
          </p:nvPr>
        </p:nvSpPr>
        <p:spPr>
          <a:xfrm>
            <a:off x="0" y="15112"/>
            <a:ext cx="12192000" cy="1331088"/>
          </a:xfrm>
        </p:spPr>
        <p:txBody>
          <a:bodyPr anchor="ctr">
            <a:normAutofit/>
          </a:bodyPr>
          <a:lstStyle>
            <a:lvl1pPr algn="ctr">
              <a:defRPr sz="40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9D82B463-A093-7A72-8FD9-0EC9F9FABF08}"/>
              </a:ext>
            </a:extLst>
          </p:cNvPr>
          <p:cNvSpPr>
            <a:spLocks noGrp="1"/>
          </p:cNvSpPr>
          <p:nvPr>
            <p:ph type="body" sz="quarter" idx="10"/>
          </p:nvPr>
        </p:nvSpPr>
        <p:spPr>
          <a:xfrm>
            <a:off x="7605504" y="1945639"/>
            <a:ext cx="4162425" cy="2959736"/>
          </a:xfrm>
        </p:spPr>
        <p:txBody>
          <a:bodyPr>
            <a:normAutofit/>
          </a:bodyPr>
          <a:lstStyle>
            <a:lvl1pPr>
              <a:defRPr sz="2000"/>
            </a:lvl1pPr>
            <a:lvl2pPr>
              <a:defRPr sz="1800"/>
            </a:lvl2pPr>
            <a:lvl3pPr>
              <a:defRPr sz="1600"/>
            </a:lvl3pPr>
            <a:lvl4pPr>
              <a:defRPr sz="1400"/>
            </a:lvl4pPr>
            <a:lvl5pPr>
              <a:defRPr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2" name="Plassholder for tabell 11">
            <a:extLst>
              <a:ext uri="{FF2B5EF4-FFF2-40B4-BE49-F238E27FC236}">
                <a16:creationId xmlns:a16="http://schemas.microsoft.com/office/drawing/2014/main" id="{D544B379-18B1-61C6-6883-FFBDCF89D2F2}"/>
              </a:ext>
            </a:extLst>
          </p:cNvPr>
          <p:cNvSpPr>
            <a:spLocks noGrp="1"/>
          </p:cNvSpPr>
          <p:nvPr>
            <p:ph type="tbl" sz="quarter" idx="11"/>
          </p:nvPr>
        </p:nvSpPr>
        <p:spPr>
          <a:xfrm>
            <a:off x="646113" y="1945639"/>
            <a:ext cx="6535737" cy="4247199"/>
          </a:xfrm>
        </p:spPr>
        <p:txBody>
          <a:bodyPr/>
          <a:lstStyle/>
          <a:p>
            <a:r>
              <a:rPr lang="nb-NO"/>
              <a:t>Klikk ikonet for å legge til en tabell</a:t>
            </a:r>
          </a:p>
        </p:txBody>
      </p:sp>
      <p:pic>
        <p:nvPicPr>
          <p:cNvPr id="4" name="Bilde 3">
            <a:extLst>
              <a:ext uri="{FF2B5EF4-FFF2-40B4-BE49-F238E27FC236}">
                <a16:creationId xmlns:a16="http://schemas.microsoft.com/office/drawing/2014/main" id="{4D602B4A-B34D-1274-F5DC-5E4C8CD0175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9655" y="6156961"/>
            <a:ext cx="1862345" cy="701039"/>
          </a:xfrm>
          <a:prstGeom prst="rect">
            <a:avLst/>
          </a:prstGeom>
        </p:spPr>
      </p:pic>
    </p:spTree>
    <p:extLst>
      <p:ext uri="{BB962C8B-B14F-4D97-AF65-F5344CB8AC3E}">
        <p14:creationId xmlns:p14="http://schemas.microsoft.com/office/powerpoint/2010/main" val="42407636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unktliste, bilde - Lys blå">
    <p:bg>
      <p:bgPr>
        <a:solidFill>
          <a:schemeClr val="tx1">
            <a:lumMod val="10000"/>
            <a:lumOff val="90000"/>
          </a:schemeClr>
        </a:solidFill>
        <a:effectLst/>
      </p:bgPr>
    </p:bg>
    <p:spTree>
      <p:nvGrpSpPr>
        <p:cNvPr id="1" name=""/>
        <p:cNvGrpSpPr/>
        <p:nvPr/>
      </p:nvGrpSpPr>
      <p:grpSpPr>
        <a:xfrm>
          <a:off x="0" y="0"/>
          <a:ext cx="0" cy="0"/>
          <a:chOff x="0" y="0"/>
          <a:chExt cx="0" cy="0"/>
        </a:xfrm>
      </p:grpSpPr>
      <p:pic>
        <p:nvPicPr>
          <p:cNvPr id="4" name="Bilde 3" hidden="1">
            <a:extLst>
              <a:ext uri="{FF2B5EF4-FFF2-40B4-BE49-F238E27FC236}">
                <a16:creationId xmlns:a16="http://schemas.microsoft.com/office/drawing/2014/main" id="{2ECF3AD6-6F55-83F1-A86A-1A814B86423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468" y="-1"/>
            <a:ext cx="12200467" cy="6862763"/>
          </a:xfrm>
          <a:prstGeom prst="rect">
            <a:avLst/>
          </a:prstGeom>
        </p:spPr>
      </p:pic>
      <p:sp>
        <p:nvSpPr>
          <p:cNvPr id="2" name="Tittel 1">
            <a:extLst>
              <a:ext uri="{FF2B5EF4-FFF2-40B4-BE49-F238E27FC236}">
                <a16:creationId xmlns:a16="http://schemas.microsoft.com/office/drawing/2014/main" id="{C2E25416-62B0-95A4-ADD6-8FFD866849E6}"/>
              </a:ext>
            </a:extLst>
          </p:cNvPr>
          <p:cNvSpPr>
            <a:spLocks noGrp="1"/>
          </p:cNvSpPr>
          <p:nvPr>
            <p:ph type="title"/>
          </p:nvPr>
        </p:nvSpPr>
        <p:spPr>
          <a:xfrm>
            <a:off x="1249163" y="1361549"/>
            <a:ext cx="6408937" cy="920513"/>
          </a:xfrm>
          <a:prstGeom prst="rect">
            <a:avLst/>
          </a:prstGeom>
        </p:spPr>
        <p:txBody>
          <a:bodyPr/>
          <a:lstStyle>
            <a:lvl1pPr>
              <a:defRPr>
                <a:solidFill>
                  <a:schemeClr val="accent1"/>
                </a:solidFill>
              </a:defRPr>
            </a:lvl1pPr>
          </a:lstStyle>
          <a:p>
            <a:r>
              <a:rPr lang="nb-NO"/>
              <a:t>Klikk for å redigere tittelstil</a:t>
            </a:r>
          </a:p>
        </p:txBody>
      </p:sp>
      <p:sp>
        <p:nvSpPr>
          <p:cNvPr id="13" name="Plassholder for bilde 12">
            <a:extLst>
              <a:ext uri="{FF2B5EF4-FFF2-40B4-BE49-F238E27FC236}">
                <a16:creationId xmlns:a16="http://schemas.microsoft.com/office/drawing/2014/main" id="{A054D0C5-5898-5B39-DA45-ABCFC81D4A0C}"/>
              </a:ext>
            </a:extLst>
          </p:cNvPr>
          <p:cNvSpPr>
            <a:spLocks noGrp="1"/>
          </p:cNvSpPr>
          <p:nvPr>
            <p:ph type="pic" sz="quarter" idx="10"/>
          </p:nvPr>
        </p:nvSpPr>
        <p:spPr>
          <a:xfrm>
            <a:off x="8013158" y="1530350"/>
            <a:ext cx="4188890" cy="3582988"/>
          </a:xfrm>
        </p:spPr>
        <p:txBody>
          <a:bodyPr/>
          <a:lstStyle/>
          <a:p>
            <a:r>
              <a:rPr lang="nb-NO"/>
              <a:t>Klikk på ikonet for å legge til et bilde</a:t>
            </a:r>
          </a:p>
        </p:txBody>
      </p:sp>
      <p:sp>
        <p:nvSpPr>
          <p:cNvPr id="15" name="Plassholder for tekst 14">
            <a:extLst>
              <a:ext uri="{FF2B5EF4-FFF2-40B4-BE49-F238E27FC236}">
                <a16:creationId xmlns:a16="http://schemas.microsoft.com/office/drawing/2014/main" id="{F01DD440-9074-A37E-4347-315FB2BA6741}"/>
              </a:ext>
            </a:extLst>
          </p:cNvPr>
          <p:cNvSpPr>
            <a:spLocks noGrp="1"/>
          </p:cNvSpPr>
          <p:nvPr>
            <p:ph type="body" sz="quarter" idx="11"/>
          </p:nvPr>
        </p:nvSpPr>
        <p:spPr>
          <a:xfrm>
            <a:off x="1249863" y="2619375"/>
            <a:ext cx="6408283" cy="2785745"/>
          </a:xfrm>
        </p:spPr>
        <p:txBody>
          <a:bodyPr/>
          <a:lstStyle>
            <a:lvl1pPr>
              <a:buClr>
                <a:schemeClr val="accent1"/>
              </a:buClr>
              <a:defRPr>
                <a:solidFill>
                  <a:schemeClr val="tx2"/>
                </a:solidFill>
              </a:defRPr>
            </a:lvl1pPr>
            <a:lvl2pPr>
              <a:buClr>
                <a:schemeClr val="accent1"/>
              </a:buClr>
              <a:defRPr>
                <a:solidFill>
                  <a:schemeClr val="tx2"/>
                </a:solidFill>
              </a:defRPr>
            </a:lvl2pPr>
            <a:lvl3pPr>
              <a:buClr>
                <a:schemeClr val="accent1"/>
              </a:buClr>
              <a:defRPr>
                <a:solidFill>
                  <a:schemeClr val="tx2"/>
                </a:solidFill>
              </a:defRPr>
            </a:lvl3pPr>
            <a:lvl4pPr>
              <a:buClr>
                <a:schemeClr val="accent1"/>
              </a:buClr>
              <a:defRPr>
                <a:solidFill>
                  <a:schemeClr val="tx2"/>
                </a:solidFill>
              </a:defRPr>
            </a:lvl4pPr>
            <a:lvl5pPr>
              <a:buClr>
                <a:schemeClr val="accent1"/>
              </a:buClr>
              <a:defRPr>
                <a:solidFill>
                  <a:schemeClr val="tx2"/>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651663D7-37C0-594E-9AE5-D36DED580C3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
            <a:ext cx="2823251" cy="1016158"/>
          </a:xfrm>
          <a:prstGeom prst="rect">
            <a:avLst/>
          </a:prstGeom>
        </p:spPr>
      </p:pic>
      <p:sp>
        <p:nvSpPr>
          <p:cNvPr id="3" name="Plassholder for dato 2">
            <a:extLst>
              <a:ext uri="{FF2B5EF4-FFF2-40B4-BE49-F238E27FC236}">
                <a16:creationId xmlns:a16="http://schemas.microsoft.com/office/drawing/2014/main" id="{8338C25A-53A2-0DFC-5499-B8D9D4ED0ACC}"/>
              </a:ext>
            </a:extLst>
          </p:cNvPr>
          <p:cNvSpPr>
            <a:spLocks noGrp="1"/>
          </p:cNvSpPr>
          <p:nvPr>
            <p:ph type="dt" sz="half" idx="12"/>
          </p:nvPr>
        </p:nvSpPr>
        <p:spPr/>
        <p:txBody>
          <a:bodyPr/>
          <a:lstStyle/>
          <a:p>
            <a:fld id="{87A90E96-F0D7-40A5-A808-910F3AFB3FFA}" type="datetimeFigureOut">
              <a:rPr lang="nb-NO" smtClean="0"/>
              <a:t>02.10.2025</a:t>
            </a:fld>
            <a:endParaRPr lang="nb-NO"/>
          </a:p>
        </p:txBody>
      </p:sp>
      <p:sp>
        <p:nvSpPr>
          <p:cNvPr id="6" name="Plassholder for bunntekst 5">
            <a:extLst>
              <a:ext uri="{FF2B5EF4-FFF2-40B4-BE49-F238E27FC236}">
                <a16:creationId xmlns:a16="http://schemas.microsoft.com/office/drawing/2014/main" id="{ADC95506-A099-05CA-9B92-DDB821DD2D19}"/>
              </a:ext>
            </a:extLst>
          </p:cNvPr>
          <p:cNvSpPr>
            <a:spLocks noGrp="1"/>
          </p:cNvSpPr>
          <p:nvPr>
            <p:ph type="ftr" sz="quarter" idx="13"/>
          </p:nvPr>
        </p:nvSpPr>
        <p:spPr/>
        <p:txBody>
          <a:bodyPr/>
          <a:lstStyle/>
          <a:p>
            <a:endParaRPr lang="nb-NO"/>
          </a:p>
        </p:txBody>
      </p:sp>
      <p:sp>
        <p:nvSpPr>
          <p:cNvPr id="7" name="Plassholder for lysbildenummer 6">
            <a:extLst>
              <a:ext uri="{FF2B5EF4-FFF2-40B4-BE49-F238E27FC236}">
                <a16:creationId xmlns:a16="http://schemas.microsoft.com/office/drawing/2014/main" id="{A0394738-6A95-D1ED-9E23-B28CF465B3CC}"/>
              </a:ext>
            </a:extLst>
          </p:cNvPr>
          <p:cNvSpPr>
            <a:spLocks noGrp="1"/>
          </p:cNvSpPr>
          <p:nvPr>
            <p:ph type="sldNum" sz="quarter" idx="14"/>
          </p:nvPr>
        </p:nvSpPr>
        <p:spPr/>
        <p:txBody>
          <a:bodyPr/>
          <a:lstStyle/>
          <a:p>
            <a:fld id="{D0634BFA-FA7A-46B6-BBE0-AEA785190B0A}" type="slidenum">
              <a:rPr lang="nb-NO" smtClean="0"/>
              <a:t>‹#›</a:t>
            </a:fld>
            <a:endParaRPr lang="nb-NO"/>
          </a:p>
        </p:txBody>
      </p:sp>
    </p:spTree>
    <p:extLst>
      <p:ext uri="{BB962C8B-B14F-4D97-AF65-F5344CB8AC3E}">
        <p14:creationId xmlns:p14="http://schemas.microsoft.com/office/powerpoint/2010/main" val="9458482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agram - toppbølge - Lys blå">
    <p:bg>
      <p:bgPr>
        <a:solidFill>
          <a:schemeClr val="tx1">
            <a:lumMod val="10000"/>
            <a:lumOff val="90000"/>
          </a:schemeClr>
        </a:solidFill>
        <a:effectLst/>
      </p:bgPr>
    </p:bg>
    <p:spTree>
      <p:nvGrpSpPr>
        <p:cNvPr id="1" name=""/>
        <p:cNvGrpSpPr/>
        <p:nvPr/>
      </p:nvGrpSpPr>
      <p:grpSpPr>
        <a:xfrm>
          <a:off x="0" y="0"/>
          <a:ext cx="0" cy="0"/>
          <a:chOff x="0" y="0"/>
          <a:chExt cx="0" cy="0"/>
        </a:xfrm>
      </p:grpSpPr>
      <p:sp>
        <p:nvSpPr>
          <p:cNvPr id="15" name="Plassholder for tekst 14">
            <a:extLst>
              <a:ext uri="{FF2B5EF4-FFF2-40B4-BE49-F238E27FC236}">
                <a16:creationId xmlns:a16="http://schemas.microsoft.com/office/drawing/2014/main" id="{F01DD440-9074-A37E-4347-315FB2BA6741}"/>
              </a:ext>
            </a:extLst>
          </p:cNvPr>
          <p:cNvSpPr>
            <a:spLocks noGrp="1"/>
          </p:cNvSpPr>
          <p:nvPr>
            <p:ph type="body" sz="quarter" idx="11"/>
          </p:nvPr>
        </p:nvSpPr>
        <p:spPr>
          <a:xfrm>
            <a:off x="1126068" y="2009775"/>
            <a:ext cx="3036358" cy="3438525"/>
          </a:xfrm>
        </p:spPr>
        <p:txBody>
          <a:bodyPr>
            <a:normAutofit/>
          </a:bodyPr>
          <a:lstStyle>
            <a:lvl1pPr marL="0" indent="0">
              <a:buNone/>
              <a:defRPr sz="14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p:txBody>
      </p:sp>
      <p:sp>
        <p:nvSpPr>
          <p:cNvPr id="5" name="Plassholder for diagram 4">
            <a:extLst>
              <a:ext uri="{FF2B5EF4-FFF2-40B4-BE49-F238E27FC236}">
                <a16:creationId xmlns:a16="http://schemas.microsoft.com/office/drawing/2014/main" id="{FBCE8F1F-2B7E-7592-5824-24880563A4E6}"/>
              </a:ext>
            </a:extLst>
          </p:cNvPr>
          <p:cNvSpPr>
            <a:spLocks noGrp="1"/>
          </p:cNvSpPr>
          <p:nvPr>
            <p:ph type="chart" sz="quarter" idx="12"/>
          </p:nvPr>
        </p:nvSpPr>
        <p:spPr>
          <a:xfrm>
            <a:off x="4428066" y="1329267"/>
            <a:ext cx="6637865" cy="4425244"/>
          </a:xfrm>
        </p:spPr>
        <p:txBody>
          <a:bodyPr/>
          <a:lstStyle/>
          <a:p>
            <a:r>
              <a:rPr lang="nb-NO"/>
              <a:t>Klikk ikonet for å legge til et diagram</a:t>
            </a:r>
          </a:p>
        </p:txBody>
      </p:sp>
      <p:pic>
        <p:nvPicPr>
          <p:cNvPr id="3" name="Bilde 2">
            <a:extLst>
              <a:ext uri="{FF2B5EF4-FFF2-40B4-BE49-F238E27FC236}">
                <a16:creationId xmlns:a16="http://schemas.microsoft.com/office/drawing/2014/main" id="{CF0A8852-D047-2EE4-5202-728F4D5709F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2823251" cy="1016158"/>
          </a:xfrm>
          <a:prstGeom prst="rect">
            <a:avLst/>
          </a:prstGeom>
        </p:spPr>
      </p:pic>
      <p:sp>
        <p:nvSpPr>
          <p:cNvPr id="2" name="Plassholder for dato 1">
            <a:extLst>
              <a:ext uri="{FF2B5EF4-FFF2-40B4-BE49-F238E27FC236}">
                <a16:creationId xmlns:a16="http://schemas.microsoft.com/office/drawing/2014/main" id="{0EB37485-602B-8A80-14AC-D40D7C8C8C97}"/>
              </a:ext>
            </a:extLst>
          </p:cNvPr>
          <p:cNvSpPr>
            <a:spLocks noGrp="1"/>
          </p:cNvSpPr>
          <p:nvPr>
            <p:ph type="dt" sz="half" idx="13"/>
          </p:nvPr>
        </p:nvSpPr>
        <p:spPr/>
        <p:txBody>
          <a:bodyPr/>
          <a:lstStyle/>
          <a:p>
            <a:fld id="{87A90E96-F0D7-40A5-A808-910F3AFB3FFA}" type="datetimeFigureOut">
              <a:rPr lang="nb-NO" smtClean="0"/>
              <a:t>02.10.2025</a:t>
            </a:fld>
            <a:endParaRPr lang="nb-NO"/>
          </a:p>
        </p:txBody>
      </p:sp>
      <p:sp>
        <p:nvSpPr>
          <p:cNvPr id="4" name="Plassholder for bunntekst 3">
            <a:extLst>
              <a:ext uri="{FF2B5EF4-FFF2-40B4-BE49-F238E27FC236}">
                <a16:creationId xmlns:a16="http://schemas.microsoft.com/office/drawing/2014/main" id="{71EE1CE8-CACC-6AFC-3C81-54D151A2A4EF}"/>
              </a:ext>
            </a:extLst>
          </p:cNvPr>
          <p:cNvSpPr>
            <a:spLocks noGrp="1"/>
          </p:cNvSpPr>
          <p:nvPr>
            <p:ph type="ftr" sz="quarter" idx="14"/>
          </p:nvPr>
        </p:nvSpPr>
        <p:spPr/>
        <p:txBody>
          <a:bodyPr/>
          <a:lstStyle/>
          <a:p>
            <a:endParaRPr lang="nb-NO"/>
          </a:p>
        </p:txBody>
      </p:sp>
      <p:sp>
        <p:nvSpPr>
          <p:cNvPr id="6" name="Plassholder for lysbildenummer 5">
            <a:extLst>
              <a:ext uri="{FF2B5EF4-FFF2-40B4-BE49-F238E27FC236}">
                <a16:creationId xmlns:a16="http://schemas.microsoft.com/office/drawing/2014/main" id="{BAC680D4-5C52-F7F1-7FF1-05EDA5839BD2}"/>
              </a:ext>
            </a:extLst>
          </p:cNvPr>
          <p:cNvSpPr>
            <a:spLocks noGrp="1"/>
          </p:cNvSpPr>
          <p:nvPr>
            <p:ph type="sldNum" sz="quarter" idx="15"/>
          </p:nvPr>
        </p:nvSpPr>
        <p:spPr/>
        <p:txBody>
          <a:bodyPr/>
          <a:lstStyle/>
          <a:p>
            <a:fld id="{D0634BFA-FA7A-46B6-BBE0-AEA785190B0A}" type="slidenum">
              <a:rPr lang="nb-NO" smtClean="0"/>
              <a:t>‹#›</a:t>
            </a:fld>
            <a:endParaRPr lang="nb-NO"/>
          </a:p>
        </p:txBody>
      </p:sp>
    </p:spTree>
    <p:extLst>
      <p:ext uri="{BB962C8B-B14F-4D97-AF65-F5344CB8AC3E}">
        <p14:creationId xmlns:p14="http://schemas.microsoft.com/office/powerpoint/2010/main" val="42119775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agram - bunnbølge - Lys blå">
    <p:bg>
      <p:bgPr>
        <a:solidFill>
          <a:schemeClr val="tx1">
            <a:lumMod val="10000"/>
            <a:lumOff val="90000"/>
          </a:schemeClr>
        </a:solidFill>
        <a:effectLst/>
      </p:bgPr>
    </p:bg>
    <p:spTree>
      <p:nvGrpSpPr>
        <p:cNvPr id="1" name=""/>
        <p:cNvGrpSpPr/>
        <p:nvPr/>
      </p:nvGrpSpPr>
      <p:grpSpPr>
        <a:xfrm>
          <a:off x="0" y="0"/>
          <a:ext cx="0" cy="0"/>
          <a:chOff x="0" y="0"/>
          <a:chExt cx="0" cy="0"/>
        </a:xfrm>
      </p:grpSpPr>
      <p:sp>
        <p:nvSpPr>
          <p:cNvPr id="15" name="Plassholder for tekst 14">
            <a:extLst>
              <a:ext uri="{FF2B5EF4-FFF2-40B4-BE49-F238E27FC236}">
                <a16:creationId xmlns:a16="http://schemas.microsoft.com/office/drawing/2014/main" id="{F01DD440-9074-A37E-4347-315FB2BA6741}"/>
              </a:ext>
            </a:extLst>
          </p:cNvPr>
          <p:cNvSpPr>
            <a:spLocks noGrp="1"/>
          </p:cNvSpPr>
          <p:nvPr>
            <p:ph type="body" sz="quarter" idx="11"/>
          </p:nvPr>
        </p:nvSpPr>
        <p:spPr>
          <a:xfrm>
            <a:off x="1038225" y="2137170"/>
            <a:ext cx="3745442" cy="3617340"/>
          </a:xfrm>
        </p:spPr>
        <p:txBody>
          <a:bodyPr>
            <a:normAutofit/>
          </a:bodyPr>
          <a:lstStyle>
            <a:lvl1pPr marL="0" indent="0">
              <a:buNone/>
              <a:defRPr sz="14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p:txBody>
      </p:sp>
      <p:sp>
        <p:nvSpPr>
          <p:cNvPr id="5" name="Plassholder for diagram 4">
            <a:extLst>
              <a:ext uri="{FF2B5EF4-FFF2-40B4-BE49-F238E27FC236}">
                <a16:creationId xmlns:a16="http://schemas.microsoft.com/office/drawing/2014/main" id="{FBCE8F1F-2B7E-7592-5824-24880563A4E6}"/>
              </a:ext>
            </a:extLst>
          </p:cNvPr>
          <p:cNvSpPr>
            <a:spLocks noGrp="1"/>
          </p:cNvSpPr>
          <p:nvPr>
            <p:ph type="chart" sz="quarter" idx="12"/>
          </p:nvPr>
        </p:nvSpPr>
        <p:spPr>
          <a:xfrm>
            <a:off x="5350933" y="2137170"/>
            <a:ext cx="5714998" cy="3617340"/>
          </a:xfrm>
        </p:spPr>
        <p:txBody>
          <a:bodyPr/>
          <a:lstStyle/>
          <a:p>
            <a:r>
              <a:rPr lang="nb-NO"/>
              <a:t>Klikk ikonet for å legge til et diagram</a:t>
            </a:r>
          </a:p>
        </p:txBody>
      </p:sp>
      <p:sp>
        <p:nvSpPr>
          <p:cNvPr id="4" name="Tittel 3">
            <a:extLst>
              <a:ext uri="{FF2B5EF4-FFF2-40B4-BE49-F238E27FC236}">
                <a16:creationId xmlns:a16="http://schemas.microsoft.com/office/drawing/2014/main" id="{AACEEB3B-293D-BEA6-C3EA-3AE5BF0369F6}"/>
              </a:ext>
            </a:extLst>
          </p:cNvPr>
          <p:cNvSpPr>
            <a:spLocks noGrp="1"/>
          </p:cNvSpPr>
          <p:nvPr>
            <p:ph type="title"/>
          </p:nvPr>
        </p:nvSpPr>
        <p:spPr>
          <a:xfrm>
            <a:off x="1038225" y="981075"/>
            <a:ext cx="10027706" cy="923925"/>
          </a:xfrm>
        </p:spPr>
        <p:txBody>
          <a:bodyPr/>
          <a:lstStyle>
            <a:lvl1pPr algn="l">
              <a:defRPr>
                <a:solidFill>
                  <a:schemeClr val="accent1"/>
                </a:solidFill>
              </a:defRPr>
            </a:lvl1pPr>
          </a:lstStyle>
          <a:p>
            <a:r>
              <a:rPr lang="nb-NO"/>
              <a:t>Klikk for å redigere tittelstil</a:t>
            </a:r>
          </a:p>
        </p:txBody>
      </p:sp>
      <p:pic>
        <p:nvPicPr>
          <p:cNvPr id="2" name="Bilde 1">
            <a:extLst>
              <a:ext uri="{FF2B5EF4-FFF2-40B4-BE49-F238E27FC236}">
                <a16:creationId xmlns:a16="http://schemas.microsoft.com/office/drawing/2014/main" id="{16B37CBB-CA11-ABD5-AD6D-81B5F43DF46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29655" y="6156961"/>
            <a:ext cx="1862345" cy="701039"/>
          </a:xfrm>
          <a:prstGeom prst="rect">
            <a:avLst/>
          </a:prstGeom>
        </p:spPr>
      </p:pic>
    </p:spTree>
    <p:extLst>
      <p:ext uri="{BB962C8B-B14F-4D97-AF65-F5344CB8AC3E}">
        <p14:creationId xmlns:p14="http://schemas.microsoft.com/office/powerpoint/2010/main" val="2723140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 Bunnbølge liten">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A8BC95-43B6-3E27-170A-47681E37C8DA}"/>
              </a:ext>
            </a:extLst>
          </p:cNvPr>
          <p:cNvSpPr>
            <a:spLocks noGrp="1"/>
          </p:cNvSpPr>
          <p:nvPr>
            <p:ph type="title"/>
          </p:nvPr>
        </p:nvSpPr>
        <p:spPr>
          <a:xfrm>
            <a:off x="1524000" y="1361549"/>
            <a:ext cx="9144000" cy="920513"/>
          </a:xfrm>
          <a:prstGeom prst="rect">
            <a:avLst/>
          </a:prstGeom>
        </p:spPr>
        <p:txBody>
          <a:bodyPr/>
          <a:lstStyle/>
          <a:p>
            <a:r>
              <a:rPr lang="nb-NO"/>
              <a:t>Klikk for å redigere tittelstil</a:t>
            </a:r>
          </a:p>
        </p:txBody>
      </p:sp>
      <p:pic>
        <p:nvPicPr>
          <p:cNvPr id="4" name="Bilde 3">
            <a:extLst>
              <a:ext uri="{FF2B5EF4-FFF2-40B4-BE49-F238E27FC236}">
                <a16:creationId xmlns:a16="http://schemas.microsoft.com/office/drawing/2014/main" id="{16D5E83C-A30F-9499-1851-5D3E993BFCA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29655" y="6156961"/>
            <a:ext cx="1862345" cy="701039"/>
          </a:xfrm>
          <a:prstGeom prst="rect">
            <a:avLst/>
          </a:prstGeom>
        </p:spPr>
      </p:pic>
    </p:spTree>
    <p:extLst>
      <p:ext uri="{BB962C8B-B14F-4D97-AF65-F5344CB8AC3E}">
        <p14:creationId xmlns:p14="http://schemas.microsoft.com/office/powerpoint/2010/main" val="28986239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Tomt - Bunnbølge liten">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94245DA-C4FB-BD53-5C47-710150E20E6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29655" y="6156961"/>
            <a:ext cx="1862345" cy="701039"/>
          </a:xfrm>
          <a:prstGeom prst="rect">
            <a:avLst/>
          </a:prstGeom>
        </p:spPr>
      </p:pic>
    </p:spTree>
    <p:extLst>
      <p:ext uri="{BB962C8B-B14F-4D97-AF65-F5344CB8AC3E}">
        <p14:creationId xmlns:p14="http://schemas.microsoft.com/office/powerpoint/2010/main" val="20308513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3FED144E-982D-D232-6943-1F38398BC597}"/>
              </a:ext>
            </a:extLst>
          </p:cNvPr>
          <p:cNvSpPr>
            <a:spLocks noGrp="1"/>
          </p:cNvSpPr>
          <p:nvPr>
            <p:ph type="dt" sz="half" idx="10"/>
          </p:nvPr>
        </p:nvSpPr>
        <p:spPr/>
        <p:txBody>
          <a:bodyPr/>
          <a:lstStyle/>
          <a:p>
            <a:fld id="{87A90E96-F0D7-40A5-A808-910F3AFB3FFA}" type="datetimeFigureOut">
              <a:rPr lang="nb-NO" smtClean="0"/>
              <a:t>02.10.2025</a:t>
            </a:fld>
            <a:endParaRPr lang="nb-NO"/>
          </a:p>
        </p:txBody>
      </p:sp>
      <p:sp>
        <p:nvSpPr>
          <p:cNvPr id="3" name="Plassholder for bunntekst 2">
            <a:extLst>
              <a:ext uri="{FF2B5EF4-FFF2-40B4-BE49-F238E27FC236}">
                <a16:creationId xmlns:a16="http://schemas.microsoft.com/office/drawing/2014/main" id="{185E97EA-0035-BA47-89F2-43F93AD72D54}"/>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40F3DC2B-F187-D852-04ED-2D5820A27F35}"/>
              </a:ext>
            </a:extLst>
          </p:cNvPr>
          <p:cNvSpPr>
            <a:spLocks noGrp="1"/>
          </p:cNvSpPr>
          <p:nvPr>
            <p:ph type="sldNum" sz="quarter" idx="12"/>
          </p:nvPr>
        </p:nvSpPr>
        <p:spPr/>
        <p:txBody>
          <a:bodyPr/>
          <a:lstStyle/>
          <a:p>
            <a:fld id="{D0634BFA-FA7A-46B6-BBE0-AEA785190B0A}" type="slidenum">
              <a:rPr lang="nb-NO" smtClean="0"/>
              <a:t>‹#›</a:t>
            </a:fld>
            <a:endParaRPr lang="nb-NO"/>
          </a:p>
        </p:txBody>
      </p:sp>
    </p:spTree>
    <p:extLst>
      <p:ext uri="{BB962C8B-B14F-4D97-AF65-F5344CB8AC3E}">
        <p14:creationId xmlns:p14="http://schemas.microsoft.com/office/powerpoint/2010/main" val="267091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omt med hovedlogo">
    <p:spTree>
      <p:nvGrpSpPr>
        <p:cNvPr id="1" name=""/>
        <p:cNvGrpSpPr/>
        <p:nvPr/>
      </p:nvGrpSpPr>
      <p:grpSpPr>
        <a:xfrm>
          <a:off x="0" y="0"/>
          <a:ext cx="0" cy="0"/>
          <a:chOff x="0" y="0"/>
          <a:chExt cx="0" cy="0"/>
        </a:xfrm>
      </p:grpSpPr>
      <p:pic>
        <p:nvPicPr>
          <p:cNvPr id="4" name="Bilde 3" descr="Et bilde som inneholder tekst, Font, logo, symbol&#10;&#10;Automatisk generert beskrivelse">
            <a:extLst>
              <a:ext uri="{FF2B5EF4-FFF2-40B4-BE49-F238E27FC236}">
                <a16:creationId xmlns:a16="http://schemas.microsoft.com/office/drawing/2014/main" id="{AF443D5D-EB99-5A26-2D34-9AA66E4A5F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6480" y="6237312"/>
            <a:ext cx="1487488" cy="443401"/>
          </a:xfrm>
          <a:prstGeom prst="rect">
            <a:avLst/>
          </a:prstGeom>
        </p:spPr>
      </p:pic>
    </p:spTree>
    <p:extLst>
      <p:ext uri="{BB962C8B-B14F-4D97-AF65-F5344CB8AC3E}">
        <p14:creationId xmlns:p14="http://schemas.microsoft.com/office/powerpoint/2010/main" val="8177057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tel, tekst og bilde">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A60F43BE-8B36-7069-52EF-F2B2BF38DD60}"/>
              </a:ext>
            </a:extLst>
          </p:cNvPr>
          <p:cNvSpPr>
            <a:spLocks noGrp="1"/>
          </p:cNvSpPr>
          <p:nvPr>
            <p:ph type="pic" sz="quarter" idx="12" hasCustomPrompt="1"/>
          </p:nvPr>
        </p:nvSpPr>
        <p:spPr>
          <a:xfrm>
            <a:off x="0" y="0"/>
            <a:ext cx="12192000" cy="6858000"/>
          </a:xfrm>
        </p:spPr>
        <p:txBody>
          <a:bodyPr tIns="720000">
            <a:normAutofit/>
          </a:bodyPr>
          <a:lstStyle>
            <a:lvl1pPr marL="0" indent="0" algn="ctr">
              <a:buNone/>
              <a:defRPr sz="1800" i="1">
                <a:latin typeface="Calibri Light" panose="020F0302020204030204" pitchFamily="34" charset="0"/>
                <a:ea typeface="Calibri Light" panose="020F0302020204030204" pitchFamily="34" charset="0"/>
                <a:cs typeface="Calibri Light" panose="020F0302020204030204" pitchFamily="34" charset="0"/>
              </a:defRPr>
            </a:lvl1pPr>
          </a:lstStyle>
          <a:p>
            <a:r>
              <a:rPr lang="nb-NO">
                <a:latin typeface="Calibri Light" panose="020F0302020204030204" pitchFamily="34" charset="0"/>
                <a:ea typeface="Calibri Light" panose="020F0302020204030204" pitchFamily="34" charset="0"/>
                <a:cs typeface="Calibri Light" panose="020F0302020204030204" pitchFamily="34" charset="0"/>
              </a:rPr>
              <a:t>Dra og slipp et bilde fra filutforskeren din over denne teksten</a:t>
            </a:r>
            <a:endParaRPr lang="nb-NO"/>
          </a:p>
        </p:txBody>
      </p:sp>
      <p:sp>
        <p:nvSpPr>
          <p:cNvPr id="10" name="Tittel 9">
            <a:extLst>
              <a:ext uri="{FF2B5EF4-FFF2-40B4-BE49-F238E27FC236}">
                <a16:creationId xmlns:a16="http://schemas.microsoft.com/office/drawing/2014/main" id="{85AB9407-9BAB-3C5B-FE8B-F5E62E0D30D0}"/>
              </a:ext>
            </a:extLst>
          </p:cNvPr>
          <p:cNvSpPr>
            <a:spLocks noGrp="1"/>
          </p:cNvSpPr>
          <p:nvPr>
            <p:ph type="title"/>
          </p:nvPr>
        </p:nvSpPr>
        <p:spPr>
          <a:xfrm>
            <a:off x="1524000" y="1268760"/>
            <a:ext cx="4211960" cy="4320479"/>
          </a:xfrm>
          <a:solidFill>
            <a:schemeClr val="tx2">
              <a:alpha val="50000"/>
            </a:schemeClr>
          </a:solidFill>
        </p:spPr>
        <p:txBody>
          <a:bodyPr anchor="ctr">
            <a:normAutofit/>
          </a:bodyPr>
          <a:lstStyle>
            <a:lvl1pPr algn="r">
              <a:defRPr sz="4400">
                <a:solidFill>
                  <a:schemeClr val="bg1"/>
                </a:solidFill>
              </a:defRPr>
            </a:lvl1pPr>
          </a:lstStyle>
          <a:p>
            <a:r>
              <a:rPr lang="nb-NO"/>
              <a:t>Klikk for å redigere tittelstil</a:t>
            </a:r>
          </a:p>
        </p:txBody>
      </p:sp>
      <p:sp>
        <p:nvSpPr>
          <p:cNvPr id="12" name="Plassholder for tekst 11">
            <a:extLst>
              <a:ext uri="{FF2B5EF4-FFF2-40B4-BE49-F238E27FC236}">
                <a16:creationId xmlns:a16="http://schemas.microsoft.com/office/drawing/2014/main" id="{065E0DA5-C07C-B055-2CBA-F530E2322C29}"/>
              </a:ext>
            </a:extLst>
          </p:cNvPr>
          <p:cNvSpPr>
            <a:spLocks noGrp="1"/>
          </p:cNvSpPr>
          <p:nvPr>
            <p:ph type="body" sz="quarter" idx="11"/>
          </p:nvPr>
        </p:nvSpPr>
        <p:spPr>
          <a:xfrm>
            <a:off x="5735960" y="1268760"/>
            <a:ext cx="4932040" cy="4320479"/>
          </a:xfrm>
          <a:solidFill>
            <a:schemeClr val="tx2">
              <a:alpha val="50000"/>
            </a:schemeClr>
          </a:solidFill>
        </p:spPr>
        <p:txBody>
          <a:bodyPr anchor="ctr"/>
          <a:lstStyle>
            <a:lvl1pPr marL="35560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Klikk for å redigere tekststiler i malen</a:t>
            </a:r>
          </a:p>
        </p:txBody>
      </p:sp>
      <p:pic>
        <p:nvPicPr>
          <p:cNvPr id="6" name="Bilde 5">
            <a:extLst>
              <a:ext uri="{FF2B5EF4-FFF2-40B4-BE49-F238E27FC236}">
                <a16:creationId xmlns:a16="http://schemas.microsoft.com/office/drawing/2014/main" id="{04C01672-FACA-6E42-82E2-7DDDC0A6D9C3}"/>
              </a:ext>
            </a:extLst>
          </p:cNvPr>
          <p:cNvPicPr>
            <a:picLocks noChangeAspect="1"/>
          </p:cNvPicPr>
          <p:nvPr userDrawn="1"/>
        </p:nvPicPr>
        <p:blipFill>
          <a:blip r:embed="rId2"/>
          <a:stretch>
            <a:fillRect/>
          </a:stretch>
        </p:blipFill>
        <p:spPr>
          <a:xfrm>
            <a:off x="0" y="-675456"/>
            <a:ext cx="1184003" cy="665092"/>
          </a:xfrm>
          <a:prstGeom prst="rect">
            <a:avLst/>
          </a:prstGeom>
        </p:spPr>
      </p:pic>
    </p:spTree>
    <p:extLst>
      <p:ext uri="{BB962C8B-B14F-4D97-AF65-F5344CB8AC3E}">
        <p14:creationId xmlns:p14="http://schemas.microsoft.com/office/powerpoint/2010/main" val="5967439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tel, tekst og bilde, Bunnbølge">
    <p:bg>
      <p:bgPr>
        <a:solidFill>
          <a:schemeClr val="accent2"/>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7E92E352-9FC0-B30F-1941-EC08CA61339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29655" y="6156961"/>
            <a:ext cx="1862345" cy="701039"/>
          </a:xfrm>
          <a:prstGeom prst="rect">
            <a:avLst/>
          </a:prstGeom>
        </p:spPr>
      </p:pic>
      <p:sp>
        <p:nvSpPr>
          <p:cNvPr id="7" name="Plassholder for bilde 6">
            <a:extLst>
              <a:ext uri="{FF2B5EF4-FFF2-40B4-BE49-F238E27FC236}">
                <a16:creationId xmlns:a16="http://schemas.microsoft.com/office/drawing/2014/main" id="{BE3825D4-C81E-1257-8426-D49D8F3A8861}"/>
              </a:ext>
            </a:extLst>
          </p:cNvPr>
          <p:cNvSpPr>
            <a:spLocks noGrp="1"/>
          </p:cNvSpPr>
          <p:nvPr>
            <p:ph type="pic" sz="quarter" idx="12"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228465 h 6858000"/>
              <a:gd name="connsiteX3" fmla="*/ 11840444 w 12192000"/>
              <a:gd name="connsiteY3" fmla="*/ 6327258 h 6858000"/>
              <a:gd name="connsiteX4" fmla="*/ 11581148 w 12192000"/>
              <a:gd name="connsiteY4" fmla="*/ 6241626 h 6858000"/>
              <a:gd name="connsiteX5" fmla="*/ 10474335 w 12192000"/>
              <a:gd name="connsiteY5" fmla="*/ 6857856 h 6858000"/>
              <a:gd name="connsiteX6" fmla="*/ 12190800 w 12192000"/>
              <a:gd name="connsiteY6" fmla="*/ 6857999 h 6858000"/>
              <a:gd name="connsiteX7" fmla="*/ 12192000 w 12192000"/>
              <a:gd name="connsiteY7" fmla="*/ 6228465 h 6858000"/>
              <a:gd name="connsiteX8" fmla="*/ 12192000 w 12192000"/>
              <a:gd name="connsiteY8" fmla="*/ 6858000 h 6858000"/>
              <a:gd name="connsiteX9" fmla="*/ 0 w 12192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228465"/>
                </a:lnTo>
                <a:cubicBezTo>
                  <a:pt x="12074815" y="6254193"/>
                  <a:pt x="11957629" y="6285924"/>
                  <a:pt x="11840444" y="6327258"/>
                </a:cubicBezTo>
                <a:cubicBezTo>
                  <a:pt x="11757613" y="6291511"/>
                  <a:pt x="11675983" y="6262968"/>
                  <a:pt x="11581148" y="6241626"/>
                </a:cubicBezTo>
                <a:cubicBezTo>
                  <a:pt x="11261428" y="6489052"/>
                  <a:pt x="10906896" y="6695662"/>
                  <a:pt x="10474335" y="6857856"/>
                </a:cubicBezTo>
                <a:lnTo>
                  <a:pt x="12190800" y="6857999"/>
                </a:lnTo>
                <a:lnTo>
                  <a:pt x="12192000" y="6228465"/>
                </a:lnTo>
                <a:lnTo>
                  <a:pt x="12192000" y="6858000"/>
                </a:lnTo>
                <a:lnTo>
                  <a:pt x="0" y="6858000"/>
                </a:lnTo>
                <a:close/>
              </a:path>
            </a:pathLst>
          </a:custGeom>
        </p:spPr>
        <p:txBody>
          <a:bodyPr wrap="square" tIns="720000">
            <a:noAutofit/>
          </a:bodyPr>
          <a:lstStyle>
            <a:lvl1pPr marL="0" indent="0" algn="ctr">
              <a:buNone/>
              <a:defRPr sz="1800" i="1">
                <a:latin typeface="Calibri Light" panose="020F0302020204030204" pitchFamily="34" charset="0"/>
                <a:ea typeface="Calibri Light" panose="020F0302020204030204" pitchFamily="34" charset="0"/>
                <a:cs typeface="Calibri Light" panose="020F0302020204030204" pitchFamily="34" charset="0"/>
              </a:defRPr>
            </a:lvl1pPr>
          </a:lstStyle>
          <a:p>
            <a:r>
              <a:rPr lang="nb-NO">
                <a:latin typeface="Calibri Light" panose="020F0302020204030204" pitchFamily="34" charset="0"/>
                <a:ea typeface="Calibri Light" panose="020F0302020204030204" pitchFamily="34" charset="0"/>
                <a:cs typeface="Calibri Light" panose="020F0302020204030204" pitchFamily="34" charset="0"/>
              </a:rPr>
              <a:t>Dra og slipp et bilde fra filutforskeren din over denne teksten</a:t>
            </a:r>
            <a:endParaRPr lang="nb-NO"/>
          </a:p>
        </p:txBody>
      </p:sp>
      <p:sp>
        <p:nvSpPr>
          <p:cNvPr id="10" name="Tittel 9">
            <a:extLst>
              <a:ext uri="{FF2B5EF4-FFF2-40B4-BE49-F238E27FC236}">
                <a16:creationId xmlns:a16="http://schemas.microsoft.com/office/drawing/2014/main" id="{85AB9407-9BAB-3C5B-FE8B-F5E62E0D30D0}"/>
              </a:ext>
            </a:extLst>
          </p:cNvPr>
          <p:cNvSpPr>
            <a:spLocks noGrp="1"/>
          </p:cNvSpPr>
          <p:nvPr>
            <p:ph type="title"/>
          </p:nvPr>
        </p:nvSpPr>
        <p:spPr>
          <a:xfrm>
            <a:off x="1524000" y="1268760"/>
            <a:ext cx="4211960" cy="4320479"/>
          </a:xfrm>
          <a:solidFill>
            <a:schemeClr val="tx2">
              <a:alpha val="50000"/>
            </a:schemeClr>
          </a:solidFill>
        </p:spPr>
        <p:txBody>
          <a:bodyPr anchor="ctr">
            <a:normAutofit/>
          </a:bodyPr>
          <a:lstStyle>
            <a:lvl1pPr algn="r">
              <a:defRPr sz="4400">
                <a:solidFill>
                  <a:schemeClr val="bg1"/>
                </a:solidFill>
              </a:defRPr>
            </a:lvl1pPr>
          </a:lstStyle>
          <a:p>
            <a:r>
              <a:rPr lang="nb-NO"/>
              <a:t>Klikk for å redigere tittelstil</a:t>
            </a:r>
          </a:p>
        </p:txBody>
      </p:sp>
      <p:sp>
        <p:nvSpPr>
          <p:cNvPr id="12" name="Plassholder for tekst 11">
            <a:extLst>
              <a:ext uri="{FF2B5EF4-FFF2-40B4-BE49-F238E27FC236}">
                <a16:creationId xmlns:a16="http://schemas.microsoft.com/office/drawing/2014/main" id="{065E0DA5-C07C-B055-2CBA-F530E2322C29}"/>
              </a:ext>
            </a:extLst>
          </p:cNvPr>
          <p:cNvSpPr>
            <a:spLocks noGrp="1"/>
          </p:cNvSpPr>
          <p:nvPr>
            <p:ph type="body" sz="quarter" idx="11"/>
          </p:nvPr>
        </p:nvSpPr>
        <p:spPr>
          <a:xfrm>
            <a:off x="5735960" y="1268760"/>
            <a:ext cx="4932040" cy="4320479"/>
          </a:xfrm>
          <a:solidFill>
            <a:schemeClr val="tx2">
              <a:alpha val="50000"/>
            </a:schemeClr>
          </a:solidFill>
        </p:spPr>
        <p:txBody>
          <a:bodyPr anchor="ctr"/>
          <a:lstStyle>
            <a:lvl1pPr marL="35560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Klikk for å redigere tekststiler i malen</a:t>
            </a:r>
          </a:p>
        </p:txBody>
      </p:sp>
      <p:pic>
        <p:nvPicPr>
          <p:cNvPr id="6" name="Bilde 5">
            <a:extLst>
              <a:ext uri="{FF2B5EF4-FFF2-40B4-BE49-F238E27FC236}">
                <a16:creationId xmlns:a16="http://schemas.microsoft.com/office/drawing/2014/main" id="{04C01672-FACA-6E42-82E2-7DDDC0A6D9C3}"/>
              </a:ext>
            </a:extLst>
          </p:cNvPr>
          <p:cNvPicPr>
            <a:picLocks noChangeAspect="1"/>
          </p:cNvPicPr>
          <p:nvPr userDrawn="1"/>
        </p:nvPicPr>
        <p:blipFill>
          <a:blip r:embed="rId3"/>
          <a:stretch>
            <a:fillRect/>
          </a:stretch>
        </p:blipFill>
        <p:spPr>
          <a:xfrm>
            <a:off x="0" y="-675456"/>
            <a:ext cx="1184003" cy="665092"/>
          </a:xfrm>
          <a:prstGeom prst="rect">
            <a:avLst/>
          </a:prstGeom>
        </p:spPr>
      </p:pic>
    </p:spTree>
    <p:extLst>
      <p:ext uri="{BB962C8B-B14F-4D97-AF65-F5344CB8AC3E}">
        <p14:creationId xmlns:p14="http://schemas.microsoft.com/office/powerpoint/2010/main" val="7155219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tel, tekst og bilde, toppbølge">
    <p:bg>
      <p:bgPr>
        <a:solidFill>
          <a:schemeClr val="accent2"/>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F2B9D0BF-0452-81D3-BA6F-91463EF04F5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2823251" cy="1016158"/>
          </a:xfrm>
          <a:prstGeom prst="rect">
            <a:avLst/>
          </a:prstGeom>
        </p:spPr>
      </p:pic>
      <p:sp>
        <p:nvSpPr>
          <p:cNvPr id="4" name="Plassholder for bilde 3">
            <a:extLst>
              <a:ext uri="{FF2B5EF4-FFF2-40B4-BE49-F238E27FC236}">
                <a16:creationId xmlns:a16="http://schemas.microsoft.com/office/drawing/2014/main" id="{65BA812A-551C-328C-96D5-5B0B8C2CCFC3}"/>
              </a:ext>
            </a:extLst>
          </p:cNvPr>
          <p:cNvSpPr>
            <a:spLocks noGrp="1"/>
          </p:cNvSpPr>
          <p:nvPr>
            <p:ph type="pic" sz="quarter" idx="12" hasCustomPrompt="1"/>
          </p:nvPr>
        </p:nvSpPr>
        <p:spPr>
          <a:xfrm>
            <a:off x="0" y="0"/>
            <a:ext cx="12192000" cy="6858000"/>
          </a:xfrm>
          <a:custGeom>
            <a:avLst/>
            <a:gdLst>
              <a:gd name="connsiteX0" fmla="*/ 1905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999013 h 6858000"/>
              <a:gd name="connsiteX5" fmla="*/ 557887 w 12192000"/>
              <a:gd name="connsiteY5" fmla="*/ 842238 h 6858000"/>
              <a:gd name="connsiteX6" fmla="*/ 969367 w 12192000"/>
              <a:gd name="connsiteY6" fmla="*/ 978128 h 6858000"/>
              <a:gd name="connsiteX7" fmla="*/ 2725777 w 12192000"/>
              <a:gd name="connsiteY7" fmla="*/ 228 h 6858000"/>
              <a:gd name="connsiteX8" fmla="*/ 0 w 12192000"/>
              <a:gd name="connsiteY8" fmla="*/ 0 h 6858000"/>
              <a:gd name="connsiteX9" fmla="*/ 1905 w 12192000"/>
              <a:gd name="connsiteY9" fmla="*/ 0 h 6858000"/>
              <a:gd name="connsiteX10" fmla="*/ 0 w 12192000"/>
              <a:gd name="connsiteY10" fmla="*/ 9990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0">
                <a:moveTo>
                  <a:pt x="1905" y="0"/>
                </a:moveTo>
                <a:lnTo>
                  <a:pt x="12192000" y="0"/>
                </a:lnTo>
                <a:lnTo>
                  <a:pt x="12192000" y="6858000"/>
                </a:lnTo>
                <a:lnTo>
                  <a:pt x="0" y="6858000"/>
                </a:lnTo>
                <a:lnTo>
                  <a:pt x="0" y="999013"/>
                </a:lnTo>
                <a:cubicBezTo>
                  <a:pt x="185962" y="958185"/>
                  <a:pt x="371925" y="907831"/>
                  <a:pt x="557887" y="842238"/>
                </a:cubicBezTo>
                <a:cubicBezTo>
                  <a:pt x="689332" y="898965"/>
                  <a:pt x="818872" y="944261"/>
                  <a:pt x="969367" y="978128"/>
                </a:cubicBezTo>
                <a:cubicBezTo>
                  <a:pt x="1476732" y="585486"/>
                  <a:pt x="2039342" y="257615"/>
                  <a:pt x="2725777" y="228"/>
                </a:cubicBezTo>
                <a:close/>
                <a:moveTo>
                  <a:pt x="0" y="0"/>
                </a:moveTo>
                <a:lnTo>
                  <a:pt x="1905" y="0"/>
                </a:lnTo>
                <a:lnTo>
                  <a:pt x="0" y="999013"/>
                </a:lnTo>
                <a:close/>
              </a:path>
            </a:pathLst>
          </a:custGeom>
        </p:spPr>
        <p:txBody>
          <a:bodyPr wrap="square" tIns="720000">
            <a:noAutofit/>
          </a:bodyPr>
          <a:lstStyle>
            <a:lvl1pPr marL="0" indent="0" algn="ctr">
              <a:buNone/>
              <a:defRPr sz="1800" i="1">
                <a:latin typeface="Calibri Light" panose="020F0302020204030204" pitchFamily="34" charset="0"/>
                <a:ea typeface="Calibri Light" panose="020F0302020204030204" pitchFamily="34" charset="0"/>
                <a:cs typeface="Calibri Light" panose="020F0302020204030204" pitchFamily="34" charset="0"/>
              </a:defRPr>
            </a:lvl1pPr>
          </a:lstStyle>
          <a:p>
            <a:r>
              <a:rPr lang="nb-NO">
                <a:latin typeface="Calibri Light" panose="020F0302020204030204" pitchFamily="34" charset="0"/>
                <a:ea typeface="Calibri Light" panose="020F0302020204030204" pitchFamily="34" charset="0"/>
                <a:cs typeface="Calibri Light" panose="020F0302020204030204" pitchFamily="34" charset="0"/>
              </a:rPr>
              <a:t>Dra og slipp et bilde fra filutforskeren din over denne teksten</a:t>
            </a:r>
            <a:endParaRPr lang="nb-NO"/>
          </a:p>
        </p:txBody>
      </p:sp>
      <p:sp>
        <p:nvSpPr>
          <p:cNvPr id="10" name="Tittel 9">
            <a:extLst>
              <a:ext uri="{FF2B5EF4-FFF2-40B4-BE49-F238E27FC236}">
                <a16:creationId xmlns:a16="http://schemas.microsoft.com/office/drawing/2014/main" id="{85AB9407-9BAB-3C5B-FE8B-F5E62E0D30D0}"/>
              </a:ext>
            </a:extLst>
          </p:cNvPr>
          <p:cNvSpPr>
            <a:spLocks noGrp="1"/>
          </p:cNvSpPr>
          <p:nvPr>
            <p:ph type="title"/>
          </p:nvPr>
        </p:nvSpPr>
        <p:spPr>
          <a:xfrm>
            <a:off x="1524000" y="1268760"/>
            <a:ext cx="4211960" cy="4320479"/>
          </a:xfrm>
          <a:solidFill>
            <a:schemeClr val="tx2">
              <a:alpha val="50000"/>
            </a:schemeClr>
          </a:solidFill>
        </p:spPr>
        <p:txBody>
          <a:bodyPr anchor="ctr">
            <a:normAutofit/>
          </a:bodyPr>
          <a:lstStyle>
            <a:lvl1pPr algn="r">
              <a:defRPr sz="4400">
                <a:solidFill>
                  <a:schemeClr val="bg1"/>
                </a:solidFill>
              </a:defRPr>
            </a:lvl1pPr>
          </a:lstStyle>
          <a:p>
            <a:r>
              <a:rPr lang="nb-NO"/>
              <a:t>Klikk for å redigere tittelstil</a:t>
            </a:r>
          </a:p>
        </p:txBody>
      </p:sp>
      <p:sp>
        <p:nvSpPr>
          <p:cNvPr id="12" name="Plassholder for tekst 11">
            <a:extLst>
              <a:ext uri="{FF2B5EF4-FFF2-40B4-BE49-F238E27FC236}">
                <a16:creationId xmlns:a16="http://schemas.microsoft.com/office/drawing/2014/main" id="{065E0DA5-C07C-B055-2CBA-F530E2322C29}"/>
              </a:ext>
            </a:extLst>
          </p:cNvPr>
          <p:cNvSpPr>
            <a:spLocks noGrp="1"/>
          </p:cNvSpPr>
          <p:nvPr>
            <p:ph type="body" sz="quarter" idx="11"/>
          </p:nvPr>
        </p:nvSpPr>
        <p:spPr>
          <a:xfrm>
            <a:off x="5735960" y="1268760"/>
            <a:ext cx="4932040" cy="4320479"/>
          </a:xfrm>
          <a:solidFill>
            <a:schemeClr val="tx2">
              <a:alpha val="50000"/>
            </a:schemeClr>
          </a:solidFill>
        </p:spPr>
        <p:txBody>
          <a:bodyPr anchor="ctr"/>
          <a:lstStyle>
            <a:lvl1pPr marL="35560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Klikk for å redigere tekststiler i malen</a:t>
            </a:r>
          </a:p>
        </p:txBody>
      </p:sp>
      <p:pic>
        <p:nvPicPr>
          <p:cNvPr id="6" name="Bilde 5">
            <a:extLst>
              <a:ext uri="{FF2B5EF4-FFF2-40B4-BE49-F238E27FC236}">
                <a16:creationId xmlns:a16="http://schemas.microsoft.com/office/drawing/2014/main" id="{04C01672-FACA-6E42-82E2-7DDDC0A6D9C3}"/>
              </a:ext>
            </a:extLst>
          </p:cNvPr>
          <p:cNvPicPr>
            <a:picLocks noChangeAspect="1"/>
          </p:cNvPicPr>
          <p:nvPr userDrawn="1"/>
        </p:nvPicPr>
        <p:blipFill>
          <a:blip r:embed="rId3"/>
          <a:stretch>
            <a:fillRect/>
          </a:stretch>
        </p:blipFill>
        <p:spPr>
          <a:xfrm>
            <a:off x="0" y="-675456"/>
            <a:ext cx="1184003" cy="665092"/>
          </a:xfrm>
          <a:prstGeom prst="rect">
            <a:avLst/>
          </a:prstGeom>
        </p:spPr>
      </p:pic>
    </p:spTree>
    <p:extLst>
      <p:ext uri="{BB962C8B-B14F-4D97-AF65-F5344CB8AC3E}">
        <p14:creationId xmlns:p14="http://schemas.microsoft.com/office/powerpoint/2010/main" val="24531287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tat med bilde">
    <p:bg>
      <p:bgPr>
        <a:solidFill>
          <a:schemeClr val="accent2"/>
        </a:solidFill>
        <a:effectLst/>
      </p:bgPr>
    </p:bg>
    <p:spTree>
      <p:nvGrpSpPr>
        <p:cNvPr id="1" name=""/>
        <p:cNvGrpSpPr/>
        <p:nvPr/>
      </p:nvGrpSpPr>
      <p:grpSpPr>
        <a:xfrm>
          <a:off x="0" y="0"/>
          <a:ext cx="0" cy="0"/>
          <a:chOff x="0" y="0"/>
          <a:chExt cx="0" cy="0"/>
        </a:xfrm>
      </p:grpSpPr>
      <p:sp>
        <p:nvSpPr>
          <p:cNvPr id="8" name="Freeform: Shape 13">
            <a:extLst>
              <a:ext uri="{FF2B5EF4-FFF2-40B4-BE49-F238E27FC236}">
                <a16:creationId xmlns:a16="http://schemas.microsoft.com/office/drawing/2014/main" id="{89830B92-428F-E1FD-9C8B-26858F639F58}"/>
              </a:ext>
            </a:extLst>
          </p:cNvPr>
          <p:cNvSpPr/>
          <p:nvPr userDrawn="1"/>
        </p:nvSpPr>
        <p:spPr>
          <a:xfrm>
            <a:off x="8820597" y="548680"/>
            <a:ext cx="2533203" cy="1745300"/>
          </a:xfrm>
          <a:custGeom>
            <a:avLst/>
            <a:gdLst>
              <a:gd name="connsiteX0" fmla="*/ 850180 w 1028774"/>
              <a:gd name="connsiteY0" fmla="*/ 0 h 708794"/>
              <a:gd name="connsiteX1" fmla="*/ 958081 w 1028774"/>
              <a:gd name="connsiteY1" fmla="*/ 89297 h 708794"/>
              <a:gd name="connsiteX2" fmla="*/ 820415 w 1028774"/>
              <a:gd name="connsiteY2" fmla="*/ 319981 h 708794"/>
              <a:gd name="connsiteX3" fmla="*/ 1028774 w 1028774"/>
              <a:gd name="connsiteY3" fmla="*/ 319981 h 708794"/>
              <a:gd name="connsiteX4" fmla="*/ 1028774 w 1028774"/>
              <a:gd name="connsiteY4" fmla="*/ 708794 h 708794"/>
              <a:gd name="connsiteX5" fmla="*/ 545083 w 1028774"/>
              <a:gd name="connsiteY5" fmla="*/ 708794 h 708794"/>
              <a:gd name="connsiteX6" fmla="*/ 545083 w 1028774"/>
              <a:gd name="connsiteY6" fmla="*/ 442764 h 708794"/>
              <a:gd name="connsiteX7" fmla="*/ 850180 w 1028774"/>
              <a:gd name="connsiteY7" fmla="*/ 0 h 708794"/>
              <a:gd name="connsiteX8" fmla="*/ 303731 w 1028774"/>
              <a:gd name="connsiteY8" fmla="*/ 0 h 708794"/>
              <a:gd name="connsiteX9" fmla="*/ 411137 w 1028774"/>
              <a:gd name="connsiteY9" fmla="*/ 89297 h 708794"/>
              <a:gd name="connsiteX10" fmla="*/ 275332 w 1028774"/>
              <a:gd name="connsiteY10" fmla="*/ 319981 h 708794"/>
              <a:gd name="connsiteX11" fmla="*/ 483691 w 1028774"/>
              <a:gd name="connsiteY11" fmla="*/ 319981 h 708794"/>
              <a:gd name="connsiteX12" fmla="*/ 483691 w 1028774"/>
              <a:gd name="connsiteY12" fmla="*/ 708794 h 708794"/>
              <a:gd name="connsiteX13" fmla="*/ 0 w 1028774"/>
              <a:gd name="connsiteY13" fmla="*/ 708794 h 708794"/>
              <a:gd name="connsiteX14" fmla="*/ 0 w 1028774"/>
              <a:gd name="connsiteY14" fmla="*/ 442764 h 708794"/>
              <a:gd name="connsiteX15" fmla="*/ 303731 w 1028774"/>
              <a:gd name="connsiteY15" fmla="*/ 0 h 70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28774" h="708794">
                <a:moveTo>
                  <a:pt x="850180" y="0"/>
                </a:moveTo>
                <a:lnTo>
                  <a:pt x="958081" y="89297"/>
                </a:lnTo>
                <a:cubicBezTo>
                  <a:pt x="873745" y="173633"/>
                  <a:pt x="827856" y="250527"/>
                  <a:pt x="820415" y="319981"/>
                </a:cubicBezTo>
                <a:lnTo>
                  <a:pt x="1028774" y="319981"/>
                </a:lnTo>
                <a:lnTo>
                  <a:pt x="1028774" y="708794"/>
                </a:lnTo>
                <a:lnTo>
                  <a:pt x="545083" y="708794"/>
                </a:lnTo>
                <a:lnTo>
                  <a:pt x="545083" y="442764"/>
                </a:lnTo>
                <a:cubicBezTo>
                  <a:pt x="545083" y="281533"/>
                  <a:pt x="646782" y="133945"/>
                  <a:pt x="850180" y="0"/>
                </a:cubicBezTo>
                <a:close/>
                <a:moveTo>
                  <a:pt x="303731" y="0"/>
                </a:moveTo>
                <a:lnTo>
                  <a:pt x="411137" y="89297"/>
                </a:lnTo>
                <a:cubicBezTo>
                  <a:pt x="327945" y="173633"/>
                  <a:pt x="282676" y="250527"/>
                  <a:pt x="275332" y="319981"/>
                </a:cubicBezTo>
                <a:lnTo>
                  <a:pt x="483691" y="319981"/>
                </a:lnTo>
                <a:lnTo>
                  <a:pt x="483691" y="708794"/>
                </a:lnTo>
                <a:lnTo>
                  <a:pt x="0" y="708794"/>
                </a:lnTo>
                <a:lnTo>
                  <a:pt x="0" y="442764"/>
                </a:lnTo>
                <a:cubicBezTo>
                  <a:pt x="0" y="281533"/>
                  <a:pt x="101244" y="133945"/>
                  <a:pt x="30373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lassholder for bilde 6">
            <a:extLst>
              <a:ext uri="{FF2B5EF4-FFF2-40B4-BE49-F238E27FC236}">
                <a16:creationId xmlns:a16="http://schemas.microsoft.com/office/drawing/2014/main" id="{56520991-F983-1290-284B-0337473C2C67}"/>
              </a:ext>
            </a:extLst>
          </p:cNvPr>
          <p:cNvSpPr>
            <a:spLocks noGrp="1"/>
          </p:cNvSpPr>
          <p:nvPr>
            <p:ph type="pic" sz="quarter" idx="12" hasCustomPrompt="1"/>
          </p:nvPr>
        </p:nvSpPr>
        <p:spPr>
          <a:xfrm>
            <a:off x="0" y="0"/>
            <a:ext cx="12192000" cy="6858000"/>
          </a:xfrm>
          <a:custGeom>
            <a:avLst/>
            <a:gdLst>
              <a:gd name="connsiteX0" fmla="*/ 10914039 w 12192000"/>
              <a:gd name="connsiteY0" fmla="*/ 548680 h 6858000"/>
              <a:gd name="connsiteX1" fmla="*/ 10162783 w 12192000"/>
              <a:gd name="connsiteY1" fmla="*/ 1638921 h 6858000"/>
              <a:gd name="connsiteX2" fmla="*/ 10162783 w 12192000"/>
              <a:gd name="connsiteY2" fmla="*/ 2293980 h 6858000"/>
              <a:gd name="connsiteX3" fmla="*/ 11353800 w 12192000"/>
              <a:gd name="connsiteY3" fmla="*/ 2293980 h 6858000"/>
              <a:gd name="connsiteX4" fmla="*/ 11353800 w 12192000"/>
              <a:gd name="connsiteY4" fmla="*/ 1336586 h 6858000"/>
              <a:gd name="connsiteX5" fmla="*/ 10840747 w 12192000"/>
              <a:gd name="connsiteY5" fmla="*/ 1336586 h 6858000"/>
              <a:gd name="connsiteX6" fmla="*/ 11179729 w 12192000"/>
              <a:gd name="connsiteY6" fmla="*/ 768561 h 6858000"/>
              <a:gd name="connsiteX7" fmla="*/ 9568489 w 12192000"/>
              <a:gd name="connsiteY7" fmla="*/ 548680 h 6858000"/>
              <a:gd name="connsiteX8" fmla="*/ 8820597 w 12192000"/>
              <a:gd name="connsiteY8" fmla="*/ 1638921 h 6858000"/>
              <a:gd name="connsiteX9" fmla="*/ 8820597 w 12192000"/>
              <a:gd name="connsiteY9" fmla="*/ 2293980 h 6858000"/>
              <a:gd name="connsiteX10" fmla="*/ 10011614 w 12192000"/>
              <a:gd name="connsiteY10" fmla="*/ 2293980 h 6858000"/>
              <a:gd name="connsiteX11" fmla="*/ 10011614 w 12192000"/>
              <a:gd name="connsiteY11" fmla="*/ 1336586 h 6858000"/>
              <a:gd name="connsiteX12" fmla="*/ 9498561 w 12192000"/>
              <a:gd name="connsiteY12" fmla="*/ 1336586 h 6858000"/>
              <a:gd name="connsiteX13" fmla="*/ 9832961 w 12192000"/>
              <a:gd name="connsiteY13" fmla="*/ 768561 h 6858000"/>
              <a:gd name="connsiteX14" fmla="*/ 0 w 12192000"/>
              <a:gd name="connsiteY14" fmla="*/ 0 h 6858000"/>
              <a:gd name="connsiteX15" fmla="*/ 12192000 w 12192000"/>
              <a:gd name="connsiteY15" fmla="*/ 0 h 6858000"/>
              <a:gd name="connsiteX16" fmla="*/ 12192000 w 12192000"/>
              <a:gd name="connsiteY16" fmla="*/ 6858000 h 6858000"/>
              <a:gd name="connsiteX17" fmla="*/ 0 w 12192000"/>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0">
                <a:moveTo>
                  <a:pt x="10914039" y="548680"/>
                </a:moveTo>
                <a:cubicBezTo>
                  <a:pt x="10413202" y="878500"/>
                  <a:pt x="10162783" y="1241913"/>
                  <a:pt x="10162783" y="1638921"/>
                </a:cubicBezTo>
                <a:lnTo>
                  <a:pt x="10162783" y="2293980"/>
                </a:lnTo>
                <a:lnTo>
                  <a:pt x="11353800" y="2293980"/>
                </a:lnTo>
                <a:lnTo>
                  <a:pt x="11353800" y="1336586"/>
                </a:lnTo>
                <a:lnTo>
                  <a:pt x="10840747" y="1336586"/>
                </a:lnTo>
                <a:cubicBezTo>
                  <a:pt x="10859069" y="1165566"/>
                  <a:pt x="10972064" y="976226"/>
                  <a:pt x="11179729" y="768561"/>
                </a:cubicBezTo>
                <a:close/>
                <a:moveTo>
                  <a:pt x="9568489" y="548680"/>
                </a:moveTo>
                <a:cubicBezTo>
                  <a:pt x="9069895" y="878500"/>
                  <a:pt x="8820597" y="1241913"/>
                  <a:pt x="8820597" y="1638921"/>
                </a:cubicBezTo>
                <a:lnTo>
                  <a:pt x="8820597" y="2293980"/>
                </a:lnTo>
                <a:lnTo>
                  <a:pt x="10011614" y="2293980"/>
                </a:lnTo>
                <a:lnTo>
                  <a:pt x="10011614" y="1336586"/>
                </a:lnTo>
                <a:lnTo>
                  <a:pt x="9498561" y="1336586"/>
                </a:lnTo>
                <a:cubicBezTo>
                  <a:pt x="9516645" y="1165566"/>
                  <a:pt x="9628113" y="976226"/>
                  <a:pt x="9832961" y="768561"/>
                </a:cubicBezTo>
                <a:close/>
                <a:moveTo>
                  <a:pt x="0" y="0"/>
                </a:moveTo>
                <a:lnTo>
                  <a:pt x="12192000" y="0"/>
                </a:lnTo>
                <a:lnTo>
                  <a:pt x="12192000" y="6858000"/>
                </a:lnTo>
                <a:lnTo>
                  <a:pt x="0" y="6858000"/>
                </a:lnTo>
                <a:close/>
              </a:path>
            </a:pathLst>
          </a:custGeom>
        </p:spPr>
        <p:txBody>
          <a:bodyPr wrap="square" tIns="720000">
            <a:noAutofit/>
          </a:bodyPr>
          <a:lstStyle>
            <a:lvl1pPr marL="0" indent="0" algn="ctr">
              <a:buNone/>
              <a:defRPr sz="1800" i="1">
                <a:latin typeface="Calibri Light" panose="020F0302020204030204" pitchFamily="34" charset="0"/>
                <a:ea typeface="Calibri Light" panose="020F0302020204030204" pitchFamily="34" charset="0"/>
                <a:cs typeface="Calibri Light" panose="020F0302020204030204" pitchFamily="34" charset="0"/>
              </a:defRPr>
            </a:lvl1pPr>
          </a:lstStyle>
          <a:p>
            <a:r>
              <a:rPr lang="nb-NO">
                <a:latin typeface="Calibri Light" panose="020F0302020204030204" pitchFamily="34" charset="0"/>
                <a:ea typeface="Calibri Light" panose="020F0302020204030204" pitchFamily="34" charset="0"/>
                <a:cs typeface="Calibri Light" panose="020F0302020204030204" pitchFamily="34" charset="0"/>
              </a:rPr>
              <a:t>Dra og slipp et bilde fra filutforskeren din over denne teksten</a:t>
            </a:r>
            <a:endParaRPr lang="nb-NO"/>
          </a:p>
        </p:txBody>
      </p:sp>
      <p:sp>
        <p:nvSpPr>
          <p:cNvPr id="10" name="Tittel 9">
            <a:extLst>
              <a:ext uri="{FF2B5EF4-FFF2-40B4-BE49-F238E27FC236}">
                <a16:creationId xmlns:a16="http://schemas.microsoft.com/office/drawing/2014/main" id="{85AB9407-9BAB-3C5B-FE8B-F5E62E0D30D0}"/>
              </a:ext>
            </a:extLst>
          </p:cNvPr>
          <p:cNvSpPr>
            <a:spLocks noGrp="1"/>
          </p:cNvSpPr>
          <p:nvPr>
            <p:ph type="title" hasCustomPrompt="1"/>
          </p:nvPr>
        </p:nvSpPr>
        <p:spPr>
          <a:xfrm>
            <a:off x="838200" y="2060848"/>
            <a:ext cx="10515600" cy="3368429"/>
          </a:xfrm>
          <a:noFill/>
        </p:spPr>
        <p:txBody>
          <a:bodyPr anchor="ctr">
            <a:normAutofit/>
          </a:bodyPr>
          <a:lstStyle>
            <a:lvl1pPr algn="r">
              <a:defRPr sz="8800">
                <a:solidFill>
                  <a:schemeClr val="bg1"/>
                </a:solidFill>
                <a:effectLst>
                  <a:outerShdw blurRad="38100" dist="38100" dir="2700000" algn="tl">
                    <a:srgbClr val="000000">
                      <a:alpha val="43137"/>
                    </a:srgbClr>
                  </a:outerShdw>
                </a:effectLst>
              </a:defRPr>
            </a:lvl1pPr>
          </a:lstStyle>
          <a:p>
            <a:r>
              <a:rPr lang="nb-NO"/>
              <a:t>Ditt sitat</a:t>
            </a:r>
          </a:p>
        </p:txBody>
      </p:sp>
      <p:sp>
        <p:nvSpPr>
          <p:cNvPr id="4" name="Plassholder for tekst 3">
            <a:extLst>
              <a:ext uri="{FF2B5EF4-FFF2-40B4-BE49-F238E27FC236}">
                <a16:creationId xmlns:a16="http://schemas.microsoft.com/office/drawing/2014/main" id="{6B7EB25B-C042-6839-CFDF-0869D5AD253A}"/>
              </a:ext>
            </a:extLst>
          </p:cNvPr>
          <p:cNvSpPr>
            <a:spLocks noGrp="1"/>
          </p:cNvSpPr>
          <p:nvPr>
            <p:ph type="body" sz="quarter" idx="13" hasCustomPrompt="1"/>
          </p:nvPr>
        </p:nvSpPr>
        <p:spPr>
          <a:xfrm>
            <a:off x="838200" y="5445223"/>
            <a:ext cx="10515600" cy="504056"/>
          </a:xfrm>
        </p:spPr>
        <p:txBody>
          <a:bodyPr/>
          <a:lstStyle>
            <a:lvl1pPr marL="0" indent="0" algn="r">
              <a:buNone/>
              <a:defRPr i="1">
                <a:solidFill>
                  <a:schemeClr val="bg1"/>
                </a:solidFill>
                <a:effectLst>
                  <a:outerShdw blurRad="38100" dist="38100" dir="2700000" algn="tl">
                    <a:srgbClr val="000000">
                      <a:alpha val="43137"/>
                    </a:srgbClr>
                  </a:outerShdw>
                </a:effectLst>
                <a:latin typeface="Calibri Light" panose="020F0302020204030204" pitchFamily="34" charset="0"/>
                <a:ea typeface="Calibri Light" panose="020F0302020204030204" pitchFamily="34" charset="0"/>
                <a:cs typeface="Calibri Light" panose="020F0302020204030204" pitchFamily="34" charset="0"/>
              </a:defRPr>
            </a:lvl1pPr>
          </a:lstStyle>
          <a:p>
            <a:pPr lvl="0"/>
            <a:r>
              <a:rPr lang="nb-NO"/>
              <a:t>Forfatter</a:t>
            </a:r>
          </a:p>
        </p:txBody>
      </p:sp>
      <p:pic>
        <p:nvPicPr>
          <p:cNvPr id="15" name="Bilde 14">
            <a:extLst>
              <a:ext uri="{FF2B5EF4-FFF2-40B4-BE49-F238E27FC236}">
                <a16:creationId xmlns:a16="http://schemas.microsoft.com/office/drawing/2014/main" id="{749B9BCB-B40E-A5F7-0AAD-E86A208C580F}"/>
              </a:ext>
            </a:extLst>
          </p:cNvPr>
          <p:cNvPicPr>
            <a:picLocks noChangeAspect="1"/>
          </p:cNvPicPr>
          <p:nvPr userDrawn="1"/>
        </p:nvPicPr>
        <p:blipFill>
          <a:blip r:embed="rId2"/>
          <a:stretch>
            <a:fillRect/>
          </a:stretch>
        </p:blipFill>
        <p:spPr>
          <a:xfrm>
            <a:off x="0" y="-668399"/>
            <a:ext cx="1184003" cy="668399"/>
          </a:xfrm>
          <a:prstGeom prst="rect">
            <a:avLst/>
          </a:prstGeom>
        </p:spPr>
      </p:pic>
    </p:spTree>
    <p:extLst>
      <p:ext uri="{BB962C8B-B14F-4D97-AF65-F5344CB8AC3E}">
        <p14:creationId xmlns:p14="http://schemas.microsoft.com/office/powerpoint/2010/main" val="10093253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lde med tekstbanner">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A60F43BE-8B36-7069-52EF-F2B2BF38DD60}"/>
              </a:ext>
            </a:extLst>
          </p:cNvPr>
          <p:cNvSpPr>
            <a:spLocks noGrp="1"/>
          </p:cNvSpPr>
          <p:nvPr>
            <p:ph type="pic" sz="quarter" idx="12" hasCustomPrompt="1"/>
          </p:nvPr>
        </p:nvSpPr>
        <p:spPr>
          <a:xfrm>
            <a:off x="0" y="0"/>
            <a:ext cx="12192000" cy="6858000"/>
          </a:xfrm>
        </p:spPr>
        <p:txBody>
          <a:bodyPr tIns="720000">
            <a:normAutofit/>
          </a:bodyPr>
          <a:lstStyle>
            <a:lvl1pPr marL="0" indent="0" algn="ctr">
              <a:buNone/>
              <a:defRPr sz="1800" i="1">
                <a:latin typeface="Calibri Light" panose="020F0302020204030204" pitchFamily="34" charset="0"/>
                <a:ea typeface="Calibri Light" panose="020F0302020204030204" pitchFamily="34" charset="0"/>
                <a:cs typeface="Calibri Light" panose="020F0302020204030204" pitchFamily="34" charset="0"/>
              </a:defRPr>
            </a:lvl1pPr>
          </a:lstStyle>
          <a:p>
            <a:r>
              <a:rPr lang="nb-NO">
                <a:latin typeface="Calibri Light" panose="020F0302020204030204" pitchFamily="34" charset="0"/>
                <a:ea typeface="Calibri Light" panose="020F0302020204030204" pitchFamily="34" charset="0"/>
                <a:cs typeface="Calibri Light" panose="020F0302020204030204" pitchFamily="34" charset="0"/>
              </a:rPr>
              <a:t>Dra og slipp et bilde fra filutforskeren din over denne teksten</a:t>
            </a:r>
            <a:endParaRPr lang="nb-NO"/>
          </a:p>
        </p:txBody>
      </p:sp>
      <p:sp>
        <p:nvSpPr>
          <p:cNvPr id="10" name="Tittel 9">
            <a:extLst>
              <a:ext uri="{FF2B5EF4-FFF2-40B4-BE49-F238E27FC236}">
                <a16:creationId xmlns:a16="http://schemas.microsoft.com/office/drawing/2014/main" id="{85AB9407-9BAB-3C5B-FE8B-F5E62E0D30D0}"/>
              </a:ext>
            </a:extLst>
          </p:cNvPr>
          <p:cNvSpPr>
            <a:spLocks noGrp="1"/>
          </p:cNvSpPr>
          <p:nvPr>
            <p:ph type="title"/>
          </p:nvPr>
        </p:nvSpPr>
        <p:spPr>
          <a:xfrm>
            <a:off x="0" y="1916832"/>
            <a:ext cx="12192000" cy="3024336"/>
          </a:xfrm>
          <a:solidFill>
            <a:schemeClr val="tx2">
              <a:alpha val="50000"/>
            </a:schemeClr>
          </a:solidFill>
        </p:spPr>
        <p:txBody>
          <a:bodyPr anchor="ctr">
            <a:normAutofit/>
          </a:bodyPr>
          <a:lstStyle>
            <a:lvl1pPr algn="ctr">
              <a:defRPr sz="8800">
                <a:solidFill>
                  <a:schemeClr val="bg1"/>
                </a:solidFill>
              </a:defRPr>
            </a:lvl1pPr>
          </a:lstStyle>
          <a:p>
            <a:r>
              <a:rPr lang="nb-NO"/>
              <a:t>Klikk for å redigere tittelstil</a:t>
            </a:r>
          </a:p>
        </p:txBody>
      </p:sp>
      <p:pic>
        <p:nvPicPr>
          <p:cNvPr id="6" name="Bilde 5">
            <a:extLst>
              <a:ext uri="{FF2B5EF4-FFF2-40B4-BE49-F238E27FC236}">
                <a16:creationId xmlns:a16="http://schemas.microsoft.com/office/drawing/2014/main" id="{04C01672-FACA-6E42-82E2-7DDDC0A6D9C3}"/>
              </a:ext>
            </a:extLst>
          </p:cNvPr>
          <p:cNvPicPr>
            <a:picLocks noChangeAspect="1"/>
          </p:cNvPicPr>
          <p:nvPr userDrawn="1"/>
        </p:nvPicPr>
        <p:blipFill>
          <a:blip r:embed="rId2"/>
          <a:stretch>
            <a:fillRect/>
          </a:stretch>
        </p:blipFill>
        <p:spPr>
          <a:xfrm>
            <a:off x="0" y="-675456"/>
            <a:ext cx="1184003" cy="665092"/>
          </a:xfrm>
          <a:prstGeom prst="rect">
            <a:avLst/>
          </a:prstGeom>
        </p:spPr>
      </p:pic>
    </p:spTree>
    <p:extLst>
      <p:ext uri="{BB962C8B-B14F-4D97-AF65-F5344CB8AC3E}">
        <p14:creationId xmlns:p14="http://schemas.microsoft.com/office/powerpoint/2010/main" val="4568033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lde med banner og pil">
    <p:bg>
      <p:bgPr>
        <a:solidFill>
          <a:schemeClr val="accent2"/>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B1CFB556-C931-34FD-3846-74997D2CECAB}"/>
              </a:ext>
            </a:extLst>
          </p:cNvPr>
          <p:cNvSpPr>
            <a:spLocks noGrp="1"/>
          </p:cNvSpPr>
          <p:nvPr>
            <p:ph type="pic" sz="quarter" idx="12" hasCustomPrompt="1"/>
          </p:nvPr>
        </p:nvSpPr>
        <p:spPr>
          <a:xfrm>
            <a:off x="0" y="0"/>
            <a:ext cx="12192000" cy="5029201"/>
          </a:xfrm>
          <a:custGeom>
            <a:avLst/>
            <a:gdLst>
              <a:gd name="connsiteX0" fmla="*/ 0 w 12192000"/>
              <a:gd name="connsiteY0" fmla="*/ 0 h 5029201"/>
              <a:gd name="connsiteX1" fmla="*/ 12192000 w 12192000"/>
              <a:gd name="connsiteY1" fmla="*/ 0 h 5029201"/>
              <a:gd name="connsiteX2" fmla="*/ 12192000 w 12192000"/>
              <a:gd name="connsiteY2" fmla="*/ 5029201 h 5029201"/>
              <a:gd name="connsiteX3" fmla="*/ 6605814 w 12192000"/>
              <a:gd name="connsiteY3" fmla="*/ 5029201 h 5029201"/>
              <a:gd name="connsiteX4" fmla="*/ 6096000 w 12192000"/>
              <a:gd name="connsiteY4" fmla="*/ 4553375 h 5029201"/>
              <a:gd name="connsiteX5" fmla="*/ 5586187 w 12192000"/>
              <a:gd name="connsiteY5" fmla="*/ 5029201 h 5029201"/>
              <a:gd name="connsiteX6" fmla="*/ 0 w 12192000"/>
              <a:gd name="connsiteY6" fmla="*/ 5029201 h 502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029201">
                <a:moveTo>
                  <a:pt x="0" y="0"/>
                </a:moveTo>
                <a:lnTo>
                  <a:pt x="12192000" y="0"/>
                </a:lnTo>
                <a:lnTo>
                  <a:pt x="12192000" y="5029201"/>
                </a:lnTo>
                <a:lnTo>
                  <a:pt x="6605814" y="5029201"/>
                </a:lnTo>
                <a:lnTo>
                  <a:pt x="6096000" y="4553375"/>
                </a:lnTo>
                <a:lnTo>
                  <a:pt x="5586187" y="5029201"/>
                </a:lnTo>
                <a:lnTo>
                  <a:pt x="0" y="5029201"/>
                </a:lnTo>
                <a:close/>
              </a:path>
            </a:pathLst>
          </a:custGeom>
        </p:spPr>
        <p:txBody>
          <a:bodyPr wrap="square" tIns="720000">
            <a:noAutofit/>
          </a:bodyPr>
          <a:lstStyle>
            <a:lvl1pPr marL="0" indent="0" algn="ctr">
              <a:buNone/>
              <a:defRPr sz="1800" i="1">
                <a:latin typeface="Calibri Light" panose="020F0302020204030204" pitchFamily="34" charset="0"/>
                <a:ea typeface="Calibri Light" panose="020F0302020204030204" pitchFamily="34" charset="0"/>
                <a:cs typeface="Calibri Light" panose="020F0302020204030204" pitchFamily="34" charset="0"/>
              </a:defRPr>
            </a:lvl1pPr>
          </a:lstStyle>
          <a:p>
            <a:r>
              <a:rPr lang="nb-NO">
                <a:latin typeface="Calibri Light" panose="020F0302020204030204" pitchFamily="34" charset="0"/>
                <a:ea typeface="Calibri Light" panose="020F0302020204030204" pitchFamily="34" charset="0"/>
                <a:cs typeface="Calibri Light" panose="020F0302020204030204" pitchFamily="34" charset="0"/>
              </a:rPr>
              <a:t>Dra og slipp et bilde fra filutforskeren din over denne teksten</a:t>
            </a:r>
            <a:endParaRPr lang="nb-NO"/>
          </a:p>
        </p:txBody>
      </p:sp>
      <p:sp>
        <p:nvSpPr>
          <p:cNvPr id="10" name="Tittel 9">
            <a:extLst>
              <a:ext uri="{FF2B5EF4-FFF2-40B4-BE49-F238E27FC236}">
                <a16:creationId xmlns:a16="http://schemas.microsoft.com/office/drawing/2014/main" id="{85AB9407-9BAB-3C5B-FE8B-F5E62E0D30D0}"/>
              </a:ext>
            </a:extLst>
          </p:cNvPr>
          <p:cNvSpPr>
            <a:spLocks noGrp="1"/>
          </p:cNvSpPr>
          <p:nvPr>
            <p:ph type="title"/>
          </p:nvPr>
        </p:nvSpPr>
        <p:spPr>
          <a:xfrm>
            <a:off x="407368" y="5207650"/>
            <a:ext cx="11377264" cy="1533717"/>
          </a:xfrm>
          <a:noFill/>
        </p:spPr>
        <p:txBody>
          <a:bodyPr anchor="ctr">
            <a:normAutofit/>
          </a:bodyPr>
          <a:lstStyle>
            <a:lvl1pPr algn="ctr">
              <a:defRPr sz="7200">
                <a:solidFill>
                  <a:schemeClr val="bg1"/>
                </a:solidFill>
              </a:defRPr>
            </a:lvl1pPr>
          </a:lstStyle>
          <a:p>
            <a:r>
              <a:rPr lang="nb-NO"/>
              <a:t>Klikk for å redigere tittelstil</a:t>
            </a:r>
          </a:p>
        </p:txBody>
      </p:sp>
      <p:pic>
        <p:nvPicPr>
          <p:cNvPr id="9" name="Bilde 8">
            <a:extLst>
              <a:ext uri="{FF2B5EF4-FFF2-40B4-BE49-F238E27FC236}">
                <a16:creationId xmlns:a16="http://schemas.microsoft.com/office/drawing/2014/main" id="{A07029D8-5AA3-4930-5556-305DC12B8E44}"/>
              </a:ext>
            </a:extLst>
          </p:cNvPr>
          <p:cNvPicPr>
            <a:picLocks noChangeAspect="1"/>
          </p:cNvPicPr>
          <p:nvPr userDrawn="1"/>
        </p:nvPicPr>
        <p:blipFill>
          <a:blip r:embed="rId2"/>
          <a:stretch>
            <a:fillRect/>
          </a:stretch>
        </p:blipFill>
        <p:spPr>
          <a:xfrm>
            <a:off x="0" y="-675458"/>
            <a:ext cx="1180503" cy="665093"/>
          </a:xfrm>
          <a:prstGeom prst="rect">
            <a:avLst/>
          </a:prstGeom>
        </p:spPr>
      </p:pic>
    </p:spTree>
    <p:extLst>
      <p:ext uri="{BB962C8B-B14F-4D97-AF65-F5344CB8AC3E}">
        <p14:creationId xmlns:p14="http://schemas.microsoft.com/office/powerpoint/2010/main" val="21360456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vslutning 1">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EAE46D5B-2584-445C-C54F-EB3CE378B6A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Bilde 3" descr="Sandefjords kommunevåpen">
            <a:extLst>
              <a:ext uri="{FF2B5EF4-FFF2-40B4-BE49-F238E27FC236}">
                <a16:creationId xmlns:a16="http://schemas.microsoft.com/office/drawing/2014/main" id="{3952E1A0-D9B1-D07F-1970-7D664AFD2E32}"/>
              </a:ext>
            </a:extLst>
          </p:cNvPr>
          <p:cNvPicPr>
            <a:picLocks noChangeAspect="1"/>
          </p:cNvPicPr>
          <p:nvPr userDrawn="1"/>
        </p:nvPicPr>
        <p:blipFill>
          <a:blip r:embed="rId3"/>
          <a:stretch>
            <a:fillRect/>
          </a:stretch>
        </p:blipFill>
        <p:spPr>
          <a:xfrm>
            <a:off x="5408630" y="3889256"/>
            <a:ext cx="1374740" cy="408459"/>
          </a:xfrm>
          <a:prstGeom prst="rect">
            <a:avLst/>
          </a:prstGeom>
        </p:spPr>
      </p:pic>
      <p:sp>
        <p:nvSpPr>
          <p:cNvPr id="6" name="TekstSylinder 5">
            <a:extLst>
              <a:ext uri="{FF2B5EF4-FFF2-40B4-BE49-F238E27FC236}">
                <a16:creationId xmlns:a16="http://schemas.microsoft.com/office/drawing/2014/main" id="{B008D0AA-2D67-2E5C-FADA-3EB1E307C5EB}"/>
              </a:ext>
            </a:extLst>
          </p:cNvPr>
          <p:cNvSpPr txBox="1"/>
          <p:nvPr userDrawn="1"/>
        </p:nvSpPr>
        <p:spPr>
          <a:xfrm>
            <a:off x="2397760" y="2921481"/>
            <a:ext cx="7396480" cy="923330"/>
          </a:xfrm>
          <a:prstGeom prst="rect">
            <a:avLst/>
          </a:prstGeom>
          <a:noFill/>
        </p:spPr>
        <p:txBody>
          <a:bodyPr wrap="square" rtlCol="0" anchor="ctr">
            <a:spAutoFit/>
          </a:bodyPr>
          <a:lstStyle/>
          <a:p>
            <a:pPr algn="ctr"/>
            <a:r>
              <a:rPr lang="nb-NO" sz="5400" b="1">
                <a:solidFill>
                  <a:schemeClr val="bg1"/>
                </a:solidFill>
                <a:latin typeface="+mn-lt"/>
              </a:rPr>
              <a:t>Sammen framover</a:t>
            </a:r>
            <a:endParaRPr lang="nb-NO" sz="5400"/>
          </a:p>
        </p:txBody>
      </p:sp>
    </p:spTree>
    <p:extLst>
      <p:ext uri="{BB962C8B-B14F-4D97-AF65-F5344CB8AC3E}">
        <p14:creationId xmlns:p14="http://schemas.microsoft.com/office/powerpoint/2010/main" val="30525361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Avslutning 2">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EAE46D5B-2584-445C-C54F-EB3CE378B6A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3" name="Bilde 2" descr="Sandefjords kommunevåpen">
            <a:extLst>
              <a:ext uri="{FF2B5EF4-FFF2-40B4-BE49-F238E27FC236}">
                <a16:creationId xmlns:a16="http://schemas.microsoft.com/office/drawing/2014/main" id="{BB16759B-8654-EBFF-BDC5-FB0EE66443AA}"/>
              </a:ext>
            </a:extLst>
          </p:cNvPr>
          <p:cNvPicPr>
            <a:picLocks noChangeAspect="1"/>
          </p:cNvPicPr>
          <p:nvPr userDrawn="1"/>
        </p:nvPicPr>
        <p:blipFill>
          <a:blip r:embed="rId3"/>
          <a:stretch>
            <a:fillRect/>
          </a:stretch>
        </p:blipFill>
        <p:spPr>
          <a:xfrm>
            <a:off x="4086260" y="2990817"/>
            <a:ext cx="4005254" cy="1190031"/>
          </a:xfrm>
          <a:prstGeom prst="rect">
            <a:avLst/>
          </a:prstGeom>
        </p:spPr>
      </p:pic>
    </p:spTree>
    <p:extLst>
      <p:ext uri="{BB962C8B-B14F-4D97-AF65-F5344CB8AC3E}">
        <p14:creationId xmlns:p14="http://schemas.microsoft.com/office/powerpoint/2010/main" val="125500045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CD1664C-A284-4CE4-9F5B-23313CA133D6}"/>
              </a:ext>
            </a:extLst>
          </p:cNvPr>
          <p:cNvSpPr>
            <a:spLocks noGrp="1"/>
          </p:cNvSpPr>
          <p:nvPr>
            <p:ph type="title"/>
          </p:nvPr>
        </p:nvSpPr>
        <p:spPr>
          <a:xfrm>
            <a:off x="1524000" y="1361549"/>
            <a:ext cx="9144000" cy="920513"/>
          </a:xfrm>
          <a:prstGeom prst="rect">
            <a:avLst/>
          </a:prstGeom>
        </p:spPr>
        <p:txBody>
          <a:bodyPr vert="horz" lIns="91440" tIns="45720" rIns="91440" bIns="45720" rtlCol="0" anchor="b">
            <a:normAutofit/>
          </a:bodyPr>
          <a:lstStyle/>
          <a:p>
            <a:r>
              <a:rPr lang="nb-NO"/>
              <a:t>Klikk for å redigere tittelstil</a:t>
            </a:r>
          </a:p>
        </p:txBody>
      </p:sp>
      <p:sp>
        <p:nvSpPr>
          <p:cNvPr id="3" name="Plassholder for tekst 2">
            <a:extLst>
              <a:ext uri="{FF2B5EF4-FFF2-40B4-BE49-F238E27FC236}">
                <a16:creationId xmlns:a16="http://schemas.microsoft.com/office/drawing/2014/main" id="{FE987968-7126-A3B9-B1C8-9CD0417FF74D}"/>
              </a:ext>
            </a:extLst>
          </p:cNvPr>
          <p:cNvSpPr>
            <a:spLocks noGrp="1"/>
          </p:cNvSpPr>
          <p:nvPr>
            <p:ph type="body" idx="1"/>
          </p:nvPr>
        </p:nvSpPr>
        <p:spPr>
          <a:xfrm>
            <a:off x="1524000" y="2627453"/>
            <a:ext cx="9144000" cy="3335197"/>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ktangel: avrundede hjørner 4">
            <a:extLst>
              <a:ext uri="{FF2B5EF4-FFF2-40B4-BE49-F238E27FC236}">
                <a16:creationId xmlns:a16="http://schemas.microsoft.com/office/drawing/2014/main" id="{472C023D-F937-508E-321E-104A85630178}"/>
              </a:ext>
            </a:extLst>
          </p:cNvPr>
          <p:cNvSpPr/>
          <p:nvPr/>
        </p:nvSpPr>
        <p:spPr>
          <a:xfrm>
            <a:off x="8029045" y="-270141"/>
            <a:ext cx="359240" cy="148221"/>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Rektangel: avrundede hjørner 5">
            <a:extLst>
              <a:ext uri="{FF2B5EF4-FFF2-40B4-BE49-F238E27FC236}">
                <a16:creationId xmlns:a16="http://schemas.microsoft.com/office/drawing/2014/main" id="{FD201A2B-3D48-9F39-54E8-55EE56AE05A6}"/>
              </a:ext>
            </a:extLst>
          </p:cNvPr>
          <p:cNvSpPr/>
          <p:nvPr/>
        </p:nvSpPr>
        <p:spPr>
          <a:xfrm>
            <a:off x="8451680" y="-270141"/>
            <a:ext cx="359240" cy="148221"/>
          </a:xfrm>
          <a:prstGeom prst="round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Rektangel: avrundede hjørner 6">
            <a:extLst>
              <a:ext uri="{FF2B5EF4-FFF2-40B4-BE49-F238E27FC236}">
                <a16:creationId xmlns:a16="http://schemas.microsoft.com/office/drawing/2014/main" id="{C5C2F515-C61F-C3A1-6D18-DEA616977585}"/>
              </a:ext>
            </a:extLst>
          </p:cNvPr>
          <p:cNvSpPr/>
          <p:nvPr/>
        </p:nvSpPr>
        <p:spPr>
          <a:xfrm>
            <a:off x="8874315" y="-270141"/>
            <a:ext cx="359240" cy="148221"/>
          </a:xfrm>
          <a:prstGeom prst="round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avrundede hjørner 7">
            <a:extLst>
              <a:ext uri="{FF2B5EF4-FFF2-40B4-BE49-F238E27FC236}">
                <a16:creationId xmlns:a16="http://schemas.microsoft.com/office/drawing/2014/main" id="{D7151ED8-D1DA-49CB-090D-771B0F330C80}"/>
              </a:ext>
            </a:extLst>
          </p:cNvPr>
          <p:cNvSpPr/>
          <p:nvPr/>
        </p:nvSpPr>
        <p:spPr>
          <a:xfrm>
            <a:off x="9296950" y="-270141"/>
            <a:ext cx="359240" cy="148221"/>
          </a:xfrm>
          <a:prstGeom prst="roundRect">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avrundede hjørner 8">
            <a:extLst>
              <a:ext uri="{FF2B5EF4-FFF2-40B4-BE49-F238E27FC236}">
                <a16:creationId xmlns:a16="http://schemas.microsoft.com/office/drawing/2014/main" id="{CA262FDE-F15C-F2B8-699D-5530D6567CC9}"/>
              </a:ext>
            </a:extLst>
          </p:cNvPr>
          <p:cNvSpPr/>
          <p:nvPr/>
        </p:nvSpPr>
        <p:spPr>
          <a:xfrm>
            <a:off x="9719585" y="-270141"/>
            <a:ext cx="359240" cy="148221"/>
          </a:xfrm>
          <a:prstGeom prst="roundRect">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Rektangel: avrundede hjørner 9">
            <a:extLst>
              <a:ext uri="{FF2B5EF4-FFF2-40B4-BE49-F238E27FC236}">
                <a16:creationId xmlns:a16="http://schemas.microsoft.com/office/drawing/2014/main" id="{D4934A88-15A3-7E5D-0D4E-E128267B8FC3}"/>
              </a:ext>
            </a:extLst>
          </p:cNvPr>
          <p:cNvSpPr/>
          <p:nvPr/>
        </p:nvSpPr>
        <p:spPr>
          <a:xfrm>
            <a:off x="10142220" y="-270141"/>
            <a:ext cx="359240" cy="148221"/>
          </a:xfrm>
          <a:prstGeom prst="roundRect">
            <a:avLst/>
          </a:prstGeom>
          <a:solidFill>
            <a:srgbClr val="68478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avrundede hjørner 10">
            <a:extLst>
              <a:ext uri="{FF2B5EF4-FFF2-40B4-BE49-F238E27FC236}">
                <a16:creationId xmlns:a16="http://schemas.microsoft.com/office/drawing/2014/main" id="{4B2C646C-0C30-FA16-3271-DBAC10157913}"/>
              </a:ext>
            </a:extLst>
          </p:cNvPr>
          <p:cNvSpPr/>
          <p:nvPr/>
        </p:nvSpPr>
        <p:spPr>
          <a:xfrm>
            <a:off x="10564855" y="-270141"/>
            <a:ext cx="359240" cy="148221"/>
          </a:xfrm>
          <a:prstGeom prst="roundRect">
            <a:avLst/>
          </a:prstGeom>
          <a:solidFill>
            <a:srgbClr val="00857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avrundede hjørner 11">
            <a:extLst>
              <a:ext uri="{FF2B5EF4-FFF2-40B4-BE49-F238E27FC236}">
                <a16:creationId xmlns:a16="http://schemas.microsoft.com/office/drawing/2014/main" id="{D9C27F29-14CD-9515-BB10-99CD6C261947}"/>
              </a:ext>
            </a:extLst>
          </p:cNvPr>
          <p:cNvSpPr/>
          <p:nvPr/>
        </p:nvSpPr>
        <p:spPr>
          <a:xfrm>
            <a:off x="10987490" y="-270141"/>
            <a:ext cx="359240" cy="148221"/>
          </a:xfrm>
          <a:prstGeom prst="roundRect">
            <a:avLst/>
          </a:prstGeom>
          <a:solidFill>
            <a:srgbClr val="DC6B2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ktangel: avrundede hjørner 12">
            <a:extLst>
              <a:ext uri="{FF2B5EF4-FFF2-40B4-BE49-F238E27FC236}">
                <a16:creationId xmlns:a16="http://schemas.microsoft.com/office/drawing/2014/main" id="{9AE98C92-AA4B-C056-1C26-970C81C5829F}"/>
              </a:ext>
            </a:extLst>
          </p:cNvPr>
          <p:cNvSpPr/>
          <p:nvPr/>
        </p:nvSpPr>
        <p:spPr>
          <a:xfrm>
            <a:off x="11410125" y="-270141"/>
            <a:ext cx="359240" cy="148221"/>
          </a:xfrm>
          <a:prstGeom prst="roundRect">
            <a:avLst/>
          </a:prstGeom>
          <a:solidFill>
            <a:srgbClr val="D7D2C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avrundede hjørner 13">
            <a:extLst>
              <a:ext uri="{FF2B5EF4-FFF2-40B4-BE49-F238E27FC236}">
                <a16:creationId xmlns:a16="http://schemas.microsoft.com/office/drawing/2014/main" id="{0B3D8A51-7355-8D4C-6168-0B92D3F452E3}"/>
              </a:ext>
            </a:extLst>
          </p:cNvPr>
          <p:cNvSpPr/>
          <p:nvPr/>
        </p:nvSpPr>
        <p:spPr>
          <a:xfrm>
            <a:off x="11832760" y="-270141"/>
            <a:ext cx="359240" cy="148221"/>
          </a:xfrm>
          <a:prstGeom prst="roundRect">
            <a:avLst/>
          </a:prstGeom>
          <a:solidFill>
            <a:srgbClr val="C6579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C4BE5553-19B7-A715-B0E7-3D77FC59E5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7A90E96-F0D7-40A5-A808-910F3AFB3FFA}" type="datetimeFigureOut">
              <a:rPr lang="nb-NO" smtClean="0"/>
              <a:t>02.10.2025</a:t>
            </a:fld>
            <a:endParaRPr lang="nb-NO"/>
          </a:p>
        </p:txBody>
      </p:sp>
      <p:sp>
        <p:nvSpPr>
          <p:cNvPr id="15" name="Plassholder for bunntekst 4">
            <a:extLst>
              <a:ext uri="{FF2B5EF4-FFF2-40B4-BE49-F238E27FC236}">
                <a16:creationId xmlns:a16="http://schemas.microsoft.com/office/drawing/2014/main" id="{6082ACF2-1AF4-DC5F-4B78-4B85E2F41D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16" name="Plassholder for lysbildenummer 5">
            <a:extLst>
              <a:ext uri="{FF2B5EF4-FFF2-40B4-BE49-F238E27FC236}">
                <a16:creationId xmlns:a16="http://schemas.microsoft.com/office/drawing/2014/main" id="{58BA5AC1-9930-E407-5043-FF29D96421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634BFA-FA7A-46B6-BBE0-AEA785190B0A}" type="slidenum">
              <a:rPr lang="nb-NO" smtClean="0"/>
              <a:t>‹#›</a:t>
            </a:fld>
            <a:endParaRPr lang="nb-NO"/>
          </a:p>
        </p:txBody>
      </p:sp>
    </p:spTree>
    <p:extLst>
      <p:ext uri="{BB962C8B-B14F-4D97-AF65-F5344CB8AC3E}">
        <p14:creationId xmlns:p14="http://schemas.microsoft.com/office/powerpoint/2010/main" val="2443937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73" r:id="rId4"/>
    <p:sldLayoutId id="2147483672" r:id="rId5"/>
    <p:sldLayoutId id="2147483674" r:id="rId6"/>
    <p:sldLayoutId id="2147483661" r:id="rId7"/>
    <p:sldLayoutId id="2147483675" r:id="rId8"/>
    <p:sldLayoutId id="2147483677" r:id="rId9"/>
    <p:sldLayoutId id="2147483678" r:id="rId10"/>
    <p:sldLayoutId id="2147483679" r:id="rId11"/>
    <p:sldLayoutId id="2147483680" r:id="rId12"/>
    <p:sldLayoutId id="2147483688" r:id="rId13"/>
    <p:sldLayoutId id="2147483662" r:id="rId14"/>
    <p:sldLayoutId id="2147483665" r:id="rId15"/>
    <p:sldLayoutId id="2147483666" r:id="rId16"/>
    <p:sldLayoutId id="2147483663" r:id="rId17"/>
    <p:sldLayoutId id="2147483667" r:id="rId18"/>
    <p:sldLayoutId id="2147483670" r:id="rId19"/>
    <p:sldLayoutId id="2147483671" r:id="rId20"/>
    <p:sldLayoutId id="2147483654" r:id="rId21"/>
    <p:sldLayoutId id="2147483655" r:id="rId22"/>
    <p:sldLayoutId id="2147483664" r:id="rId23"/>
    <p:sldLayoutId id="2147483687" r:id="rId24"/>
    <p:sldLayoutId id="2147483681" r:id="rId25"/>
    <p:sldLayoutId id="2147483682" r:id="rId26"/>
    <p:sldLayoutId id="2147483683" r:id="rId27"/>
    <p:sldLayoutId id="2147483684" r:id="rId28"/>
    <p:sldLayoutId id="2147483685" r:id="rId29"/>
    <p:sldLayoutId id="2147483686" r:id="rId30"/>
    <p:sldLayoutId id="2147483668" r:id="rId31"/>
    <p:sldLayoutId id="2147483669" r:id="rId32"/>
  </p:sldLayoutIdLst>
  <p:txStyles>
    <p:titleStyle>
      <a:lvl1pPr algn="l" defTabSz="914400" rtl="0" eaLnBrk="1" latinLnBrk="0" hangingPunct="1">
        <a:lnSpc>
          <a:spcPct val="90000"/>
        </a:lnSpc>
        <a:spcBef>
          <a:spcPct val="0"/>
        </a:spcBef>
        <a:buNone/>
        <a:defRPr sz="5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40" userDrawn="1">
          <p15:clr>
            <a:srgbClr val="F26B43"/>
          </p15:clr>
        </p15:guide>
        <p15:guide id="2" pos="170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4.jpeg"/><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8A69C56-E767-6D99-40DF-BC6294C4267D}"/>
              </a:ext>
            </a:extLst>
          </p:cNvPr>
          <p:cNvSpPr>
            <a:spLocks noGrp="1"/>
          </p:cNvSpPr>
          <p:nvPr>
            <p:ph type="ctrTitle"/>
          </p:nvPr>
        </p:nvSpPr>
        <p:spPr/>
        <p:txBody>
          <a:bodyPr>
            <a:normAutofit fontScale="90000"/>
          </a:bodyPr>
          <a:lstStyle/>
          <a:p>
            <a:r>
              <a:rPr lang="nb-NO" dirty="0">
                <a:ea typeface="Calibri Light"/>
                <a:cs typeface="Calibri Light"/>
              </a:rPr>
              <a:t>Sandefjord kommune -</a:t>
            </a:r>
            <a:br>
              <a:rPr lang="nb-NO" dirty="0">
                <a:ea typeface="Calibri Light"/>
                <a:cs typeface="Calibri Light"/>
              </a:rPr>
            </a:br>
            <a:r>
              <a:rPr lang="nb-NO" dirty="0">
                <a:ea typeface="Calibri Light"/>
                <a:cs typeface="Calibri Light"/>
              </a:rPr>
              <a:t> tilbud til personer med demens og deres pårørende</a:t>
            </a:r>
          </a:p>
        </p:txBody>
      </p:sp>
      <p:sp>
        <p:nvSpPr>
          <p:cNvPr id="3" name="Undertittel 2">
            <a:extLst>
              <a:ext uri="{FF2B5EF4-FFF2-40B4-BE49-F238E27FC236}">
                <a16:creationId xmlns:a16="http://schemas.microsoft.com/office/drawing/2014/main" id="{24B6B1DC-F470-F644-E155-3E99C56C10B8}"/>
              </a:ext>
            </a:extLst>
          </p:cNvPr>
          <p:cNvSpPr>
            <a:spLocks noGrp="1"/>
          </p:cNvSpPr>
          <p:nvPr>
            <p:ph type="subTitle" idx="1"/>
          </p:nvPr>
        </p:nvSpPr>
        <p:spPr/>
        <p:txBody>
          <a:bodyPr vert="horz" lIns="91440" tIns="45720" rIns="91440" bIns="45720" rtlCol="0" anchor="t">
            <a:normAutofit/>
          </a:bodyPr>
          <a:lstStyle/>
          <a:p>
            <a:r>
              <a:rPr lang="nb-NO" dirty="0"/>
              <a:t>13.oktober 2025 </a:t>
            </a:r>
          </a:p>
          <a:p>
            <a:r>
              <a:rPr lang="nb-NO" dirty="0">
                <a:ea typeface="Calibri"/>
                <a:cs typeface="Calibri"/>
              </a:rPr>
              <a:t>Tønsberg</a:t>
            </a:r>
          </a:p>
        </p:txBody>
      </p:sp>
      <p:sp>
        <p:nvSpPr>
          <p:cNvPr id="4" name="Plassholder for tekst 3">
            <a:extLst>
              <a:ext uri="{FF2B5EF4-FFF2-40B4-BE49-F238E27FC236}">
                <a16:creationId xmlns:a16="http://schemas.microsoft.com/office/drawing/2014/main" id="{394CB244-8636-7A47-00C9-40B3C1424EAF}"/>
              </a:ext>
            </a:extLst>
          </p:cNvPr>
          <p:cNvSpPr>
            <a:spLocks noGrp="1"/>
          </p:cNvSpPr>
          <p:nvPr>
            <p:ph type="body" sz="quarter" idx="10"/>
          </p:nvPr>
        </p:nvSpPr>
        <p:spPr/>
        <p:txBody>
          <a:bodyPr/>
          <a:lstStyle/>
          <a:p>
            <a:r>
              <a:rPr lang="nb-NO"/>
              <a:t>Else Marie Aase (Lærings – og </a:t>
            </a:r>
            <a:r>
              <a:rPr lang="nb-NO" err="1"/>
              <a:t>mestrinssenteret</a:t>
            </a:r>
            <a:r>
              <a:rPr lang="nb-NO"/>
              <a:t>) og Monica L. Pedersen (Leder dagaktivitet demens)</a:t>
            </a:r>
          </a:p>
        </p:txBody>
      </p:sp>
    </p:spTree>
    <p:extLst>
      <p:ext uri="{BB962C8B-B14F-4D97-AF65-F5344CB8AC3E}">
        <p14:creationId xmlns:p14="http://schemas.microsoft.com/office/powerpoint/2010/main" val="2370110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1A6101-7053-9108-C6C3-E0639DC11997}"/>
              </a:ext>
            </a:extLst>
          </p:cNvPr>
          <p:cNvSpPr>
            <a:spLocks noGrp="1"/>
          </p:cNvSpPr>
          <p:nvPr>
            <p:ph type="title"/>
          </p:nvPr>
        </p:nvSpPr>
        <p:spPr>
          <a:xfrm>
            <a:off x="1524000" y="1361549"/>
            <a:ext cx="9144000" cy="920513"/>
          </a:xfrm>
        </p:spPr>
        <p:txBody>
          <a:bodyPr anchor="b">
            <a:normAutofit/>
          </a:bodyPr>
          <a:lstStyle/>
          <a:p>
            <a:r>
              <a:rPr lang="nb-NO" dirty="0"/>
              <a:t>Agenda</a:t>
            </a:r>
          </a:p>
        </p:txBody>
      </p:sp>
      <p:graphicFrame>
        <p:nvGraphicFramePr>
          <p:cNvPr id="5" name="Plassholder for innhold 2">
            <a:extLst>
              <a:ext uri="{FF2B5EF4-FFF2-40B4-BE49-F238E27FC236}">
                <a16:creationId xmlns:a16="http://schemas.microsoft.com/office/drawing/2014/main" id="{B84028D5-1CAE-E989-6A38-4F0C7A63BA61}"/>
              </a:ext>
            </a:extLst>
          </p:cNvPr>
          <p:cNvGraphicFramePr>
            <a:graphicFrameLocks noGrp="1"/>
          </p:cNvGraphicFramePr>
          <p:nvPr>
            <p:ph idx="1"/>
            <p:extLst>
              <p:ext uri="{D42A27DB-BD31-4B8C-83A1-F6EECF244321}">
                <p14:modId xmlns:p14="http://schemas.microsoft.com/office/powerpoint/2010/main" val="1229950319"/>
              </p:ext>
            </p:extLst>
          </p:nvPr>
        </p:nvGraphicFramePr>
        <p:xfrm>
          <a:off x="1524000" y="2627453"/>
          <a:ext cx="9144000" cy="33351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17916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54D06-8F27-082D-20D6-C2F7FC30D72F}"/>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9C287D85-9597-AF5D-416F-2E05CDA28C02}"/>
              </a:ext>
            </a:extLst>
          </p:cNvPr>
          <p:cNvSpPr>
            <a:spLocks noGrp="1"/>
          </p:cNvSpPr>
          <p:nvPr>
            <p:ph type="title"/>
          </p:nvPr>
        </p:nvSpPr>
        <p:spPr>
          <a:xfrm>
            <a:off x="1249864" y="1219199"/>
            <a:ext cx="10890373" cy="920513"/>
          </a:xfrm>
        </p:spPr>
        <p:txBody>
          <a:bodyPr anchor="b">
            <a:noAutofit/>
          </a:bodyPr>
          <a:lstStyle/>
          <a:p>
            <a:r>
              <a:rPr lang="en-US" sz="4000" b="1" dirty="0" err="1"/>
              <a:t>Vekst</a:t>
            </a:r>
            <a:r>
              <a:rPr lang="en-US" sz="4000" b="1" dirty="0"/>
              <a:t> </a:t>
            </a:r>
            <a:r>
              <a:rPr lang="en-US" sz="4000" b="1" dirty="0" err="1"/>
              <a:t>hjemmeboende</a:t>
            </a:r>
            <a:r>
              <a:rPr lang="en-US" sz="4000" b="1" dirty="0"/>
              <a:t> med </a:t>
            </a:r>
            <a:r>
              <a:rPr lang="en-US" sz="4000" b="1" dirty="0" err="1"/>
              <a:t>demenssykdom</a:t>
            </a:r>
            <a:endParaRPr lang="en-US" sz="4000" b="1" dirty="0"/>
          </a:p>
        </p:txBody>
      </p:sp>
      <p:pic>
        <p:nvPicPr>
          <p:cNvPr id="2" name="Bilde 1">
            <a:extLst>
              <a:ext uri="{FF2B5EF4-FFF2-40B4-BE49-F238E27FC236}">
                <a16:creationId xmlns:a16="http://schemas.microsoft.com/office/drawing/2014/main" id="{90CC5082-831E-2EE6-30F8-2C6044798397}"/>
              </a:ext>
            </a:extLst>
          </p:cNvPr>
          <p:cNvPicPr>
            <a:picLocks noChangeAspect="1"/>
          </p:cNvPicPr>
          <p:nvPr/>
        </p:nvPicPr>
        <p:blipFill>
          <a:blip r:embed="rId3"/>
          <a:srcRect l="2962" r="45306" b="1"/>
          <a:stretch/>
        </p:blipFill>
        <p:spPr>
          <a:xfrm>
            <a:off x="7030393" y="2244621"/>
            <a:ext cx="4326299" cy="3695414"/>
          </a:xfrm>
          <a:prstGeom prst="rect">
            <a:avLst/>
          </a:prstGeom>
          <a:noFill/>
        </p:spPr>
      </p:pic>
      <p:sp>
        <p:nvSpPr>
          <p:cNvPr id="10" name="Content Placeholder 2">
            <a:extLst>
              <a:ext uri="{FF2B5EF4-FFF2-40B4-BE49-F238E27FC236}">
                <a16:creationId xmlns:a16="http://schemas.microsoft.com/office/drawing/2014/main" id="{BBE90981-6597-8F4E-538D-F01480D3CE44}"/>
              </a:ext>
            </a:extLst>
          </p:cNvPr>
          <p:cNvSpPr>
            <a:spLocks noGrp="1"/>
          </p:cNvSpPr>
          <p:nvPr>
            <p:ph type="body" sz="quarter" idx="11"/>
          </p:nvPr>
        </p:nvSpPr>
        <p:spPr>
          <a:xfrm>
            <a:off x="1249864" y="2139712"/>
            <a:ext cx="5621992" cy="4274943"/>
          </a:xfrm>
        </p:spPr>
        <p:txBody>
          <a:bodyPr vert="horz" lIns="91440" tIns="45720" rIns="91440" bIns="45720" rtlCol="0" anchor="t">
            <a:normAutofit/>
          </a:bodyPr>
          <a:lstStyle/>
          <a:p>
            <a:pPr marL="0" indent="0">
              <a:buNone/>
            </a:pPr>
            <a:endParaRPr lang="en-US" sz="1500" dirty="0"/>
          </a:p>
          <a:p>
            <a:r>
              <a:rPr lang="en-US" sz="2000" dirty="0"/>
              <a:t>Antall med </a:t>
            </a:r>
            <a:r>
              <a:rPr lang="en-US" sz="2000" dirty="0" err="1"/>
              <a:t>demenssykdom</a:t>
            </a:r>
            <a:r>
              <a:rPr lang="en-US" sz="2000" dirty="0"/>
              <a:t> </a:t>
            </a:r>
            <a:r>
              <a:rPr lang="en-US" sz="2000" dirty="0" err="1"/>
              <a:t>øker</a:t>
            </a:r>
            <a:r>
              <a:rPr lang="en-US" sz="2000" dirty="0"/>
              <a:t> </a:t>
            </a:r>
            <a:r>
              <a:rPr lang="en-US" sz="2000" dirty="0" err="1"/>
              <a:t>fra</a:t>
            </a:r>
            <a:r>
              <a:rPr lang="en-US" sz="2000" dirty="0"/>
              <a:t> 1.500 </a:t>
            </a:r>
            <a:r>
              <a:rPr lang="en-US" sz="2000" dirty="0" err="1"/>
              <a:t>i</a:t>
            </a:r>
            <a:r>
              <a:rPr lang="en-US" sz="2000" dirty="0"/>
              <a:t> 2025 </a:t>
            </a:r>
            <a:r>
              <a:rPr lang="en-US" sz="2000" dirty="0" err="1"/>
              <a:t>til</a:t>
            </a:r>
            <a:r>
              <a:rPr lang="en-US" sz="2000" dirty="0"/>
              <a:t> 2.500 </a:t>
            </a:r>
            <a:r>
              <a:rPr lang="en-US" sz="2000" dirty="0" err="1"/>
              <a:t>i</a:t>
            </a:r>
            <a:r>
              <a:rPr lang="en-US" sz="2000" dirty="0"/>
              <a:t> 2040 </a:t>
            </a:r>
            <a:r>
              <a:rPr lang="en-US" sz="2000" dirty="0" err="1"/>
              <a:t>i</a:t>
            </a:r>
            <a:r>
              <a:rPr lang="en-US" sz="2000" dirty="0"/>
              <a:t> Sandefjord </a:t>
            </a:r>
            <a:r>
              <a:rPr lang="en-US" sz="2000" dirty="0" err="1"/>
              <a:t>kommune</a:t>
            </a:r>
            <a:endParaRPr lang="en-US" sz="2000" dirty="0">
              <a:ea typeface="Calibri"/>
              <a:cs typeface="Calibri"/>
            </a:endParaRPr>
          </a:p>
          <a:p>
            <a:pPr marL="0" indent="0">
              <a:buNone/>
            </a:pPr>
            <a:endParaRPr lang="en-US" sz="2000" dirty="0">
              <a:ea typeface="Calibri"/>
              <a:cs typeface="Calibri"/>
            </a:endParaRPr>
          </a:p>
          <a:p>
            <a:r>
              <a:rPr lang="nb-NO" sz="2000" dirty="0"/>
              <a:t>En lavere andel vil få langtidsplass institusjon</a:t>
            </a:r>
            <a:br>
              <a:rPr lang="nb-NO" sz="2000" dirty="0"/>
            </a:br>
            <a:endParaRPr lang="nb-NO" sz="2000" dirty="0"/>
          </a:p>
          <a:p>
            <a:r>
              <a:rPr lang="nb-NO" sz="2000" dirty="0"/>
              <a:t>Mulighet til å bo hjemme lenger krever økning i dagaktivitet, flere lavterskeltilbud og pårørendetiltak</a:t>
            </a:r>
            <a:br>
              <a:rPr lang="nb-NO" sz="2000" dirty="0"/>
            </a:br>
            <a:endParaRPr lang="en-US" sz="2000" dirty="0"/>
          </a:p>
          <a:p>
            <a:pPr marL="0" indent="0">
              <a:buNone/>
            </a:pPr>
            <a:br>
              <a:rPr lang="nb-NO" sz="1500" dirty="0"/>
            </a:br>
            <a:endParaRPr lang="nb-NO" sz="1500" b="1" dirty="0">
              <a:ea typeface="Calibri"/>
              <a:cs typeface="Calibri"/>
            </a:endParaRPr>
          </a:p>
          <a:p>
            <a:endParaRPr lang="en-US" sz="1500" dirty="0"/>
          </a:p>
        </p:txBody>
      </p:sp>
    </p:spTree>
    <p:extLst>
      <p:ext uri="{BB962C8B-B14F-4D97-AF65-F5344CB8AC3E}">
        <p14:creationId xmlns:p14="http://schemas.microsoft.com/office/powerpoint/2010/main" val="3440433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5DF2F6-AF1B-97C0-A4CE-9F7AF2CB91A8}"/>
              </a:ext>
            </a:extLst>
          </p:cNvPr>
          <p:cNvSpPr>
            <a:spLocks noGrp="1"/>
          </p:cNvSpPr>
          <p:nvPr>
            <p:ph type="title"/>
          </p:nvPr>
        </p:nvSpPr>
        <p:spPr/>
        <p:txBody>
          <a:bodyPr/>
          <a:lstStyle/>
          <a:p>
            <a:r>
              <a:rPr lang="nb-NO" dirty="0"/>
              <a:t>Å leve med demens</a:t>
            </a:r>
          </a:p>
        </p:txBody>
      </p:sp>
      <p:sp>
        <p:nvSpPr>
          <p:cNvPr id="3" name="Plassholder for innhold 2">
            <a:extLst>
              <a:ext uri="{FF2B5EF4-FFF2-40B4-BE49-F238E27FC236}">
                <a16:creationId xmlns:a16="http://schemas.microsoft.com/office/drawing/2014/main" id="{A70A9334-7001-8DB9-3F62-FE0C952E81C8}"/>
              </a:ext>
            </a:extLst>
          </p:cNvPr>
          <p:cNvSpPr>
            <a:spLocks noGrp="1"/>
          </p:cNvSpPr>
          <p:nvPr>
            <p:ph idx="1"/>
          </p:nvPr>
        </p:nvSpPr>
        <p:spPr>
          <a:xfrm>
            <a:off x="1524000" y="2627453"/>
            <a:ext cx="4876800" cy="3335197"/>
          </a:xfrm>
        </p:spPr>
        <p:txBody>
          <a:bodyPr vert="horz" lIns="91440" tIns="45720" rIns="91440" bIns="45720" rtlCol="0" anchor="t">
            <a:normAutofit/>
          </a:bodyPr>
          <a:lstStyle/>
          <a:p>
            <a:r>
              <a:rPr lang="nb-NO" dirty="0"/>
              <a:t>Retning for arbeidet for personer med demens</a:t>
            </a:r>
          </a:p>
          <a:p>
            <a:r>
              <a:rPr lang="nb-NO" dirty="0"/>
              <a:t>Del 1 revideres fra høst 2025</a:t>
            </a:r>
          </a:p>
          <a:p>
            <a:r>
              <a:rPr lang="nb-NO" dirty="0"/>
              <a:t>Bruker - og pårørendemedvirkning i fokus </a:t>
            </a:r>
            <a:endParaRPr lang="nb-NO" dirty="0">
              <a:ea typeface="Calibri"/>
              <a:cs typeface="Calibri"/>
            </a:endParaRPr>
          </a:p>
          <a:p>
            <a:endParaRPr lang="nb-NO" dirty="0"/>
          </a:p>
        </p:txBody>
      </p:sp>
      <p:pic>
        <p:nvPicPr>
          <p:cNvPr id="1026" name="Picture 2">
            <a:extLst>
              <a:ext uri="{FF2B5EF4-FFF2-40B4-BE49-F238E27FC236}">
                <a16:creationId xmlns:a16="http://schemas.microsoft.com/office/drawing/2014/main" id="{0507A305-090E-7AF7-25D8-7847F1D17E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4470" y="1361549"/>
            <a:ext cx="3525253" cy="4527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911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60FBDD9-654B-BF54-9FB4-BFAA9A077B2E}"/>
              </a:ext>
            </a:extLst>
          </p:cNvPr>
          <p:cNvSpPr>
            <a:spLocks noGrp="1"/>
          </p:cNvSpPr>
          <p:nvPr>
            <p:ph type="title"/>
          </p:nvPr>
        </p:nvSpPr>
        <p:spPr/>
        <p:txBody>
          <a:bodyPr/>
          <a:lstStyle/>
          <a:p>
            <a:r>
              <a:rPr lang="nb-NO" dirty="0"/>
              <a:t>Innsatstrappa</a:t>
            </a:r>
          </a:p>
        </p:txBody>
      </p:sp>
      <p:pic>
        <p:nvPicPr>
          <p:cNvPr id="10" name="Plassholder for innhold 9">
            <a:extLst>
              <a:ext uri="{FF2B5EF4-FFF2-40B4-BE49-F238E27FC236}">
                <a16:creationId xmlns:a16="http://schemas.microsoft.com/office/drawing/2014/main" id="{3F820B6E-539D-A629-C792-52B746CDDFEE}"/>
              </a:ext>
            </a:extLst>
          </p:cNvPr>
          <p:cNvPicPr>
            <a:picLocks noGrp="1" noChangeAspect="1"/>
          </p:cNvPicPr>
          <p:nvPr>
            <p:ph idx="1"/>
          </p:nvPr>
        </p:nvPicPr>
        <p:blipFill>
          <a:blip r:embed="rId3"/>
          <a:stretch>
            <a:fillRect/>
          </a:stretch>
        </p:blipFill>
        <p:spPr>
          <a:xfrm>
            <a:off x="1645919" y="2282062"/>
            <a:ext cx="8047557" cy="4320354"/>
          </a:xfrm>
          <a:prstGeom prst="rect">
            <a:avLst/>
          </a:prstGeom>
        </p:spPr>
      </p:pic>
    </p:spTree>
    <p:extLst>
      <p:ext uri="{BB962C8B-B14F-4D97-AF65-F5344CB8AC3E}">
        <p14:creationId xmlns:p14="http://schemas.microsoft.com/office/powerpoint/2010/main" val="3013118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EFAA7441-5F53-B98E-B59D-548672A4DA3D}"/>
              </a:ext>
            </a:extLst>
          </p:cNvPr>
          <p:cNvPicPr>
            <a:picLocks noGrp="1" noChangeAspect="1"/>
          </p:cNvPicPr>
          <p:nvPr>
            <p:ph idx="1"/>
          </p:nvPr>
        </p:nvPicPr>
        <p:blipFill>
          <a:blip r:embed="rId3"/>
          <a:stretch>
            <a:fillRect/>
          </a:stretch>
        </p:blipFill>
        <p:spPr>
          <a:xfrm>
            <a:off x="206877" y="1751784"/>
            <a:ext cx="6484353" cy="3942603"/>
          </a:xfrm>
          <a:prstGeom prst="rect">
            <a:avLst/>
          </a:prstGeom>
        </p:spPr>
      </p:pic>
      <p:pic>
        <p:nvPicPr>
          <p:cNvPr id="7" name="Bilde 6">
            <a:extLst>
              <a:ext uri="{FF2B5EF4-FFF2-40B4-BE49-F238E27FC236}">
                <a16:creationId xmlns:a16="http://schemas.microsoft.com/office/drawing/2014/main" id="{516BE16E-0801-BB0C-A69E-DE412E661D65}"/>
              </a:ext>
            </a:extLst>
          </p:cNvPr>
          <p:cNvPicPr>
            <a:picLocks noChangeAspect="1"/>
          </p:cNvPicPr>
          <p:nvPr/>
        </p:nvPicPr>
        <p:blipFill>
          <a:blip r:embed="rId4"/>
          <a:stretch>
            <a:fillRect/>
          </a:stretch>
        </p:blipFill>
        <p:spPr>
          <a:xfrm>
            <a:off x="6929356" y="1211243"/>
            <a:ext cx="3856100" cy="5023684"/>
          </a:xfrm>
          <a:prstGeom prst="rect">
            <a:avLst/>
          </a:prstGeom>
        </p:spPr>
      </p:pic>
    </p:spTree>
    <p:extLst>
      <p:ext uri="{BB962C8B-B14F-4D97-AF65-F5344CB8AC3E}">
        <p14:creationId xmlns:p14="http://schemas.microsoft.com/office/powerpoint/2010/main" val="1704847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9AD706-D29D-3C59-34D1-3BF0EB1B0751}"/>
              </a:ext>
            </a:extLst>
          </p:cNvPr>
          <p:cNvSpPr>
            <a:spLocks noGrp="1"/>
          </p:cNvSpPr>
          <p:nvPr>
            <p:ph type="title"/>
          </p:nvPr>
        </p:nvSpPr>
        <p:spPr/>
        <p:txBody>
          <a:bodyPr/>
          <a:lstStyle/>
          <a:p>
            <a:r>
              <a:rPr lang="nb-NO" dirty="0"/>
              <a:t>Demensvennlig samfunn</a:t>
            </a:r>
          </a:p>
        </p:txBody>
      </p:sp>
      <p:sp>
        <p:nvSpPr>
          <p:cNvPr id="3" name="Plassholder for innhold 2">
            <a:extLst>
              <a:ext uri="{FF2B5EF4-FFF2-40B4-BE49-F238E27FC236}">
                <a16:creationId xmlns:a16="http://schemas.microsoft.com/office/drawing/2014/main" id="{6ECE9F29-D6CD-20D0-B1BD-9439EB29C9F8}"/>
              </a:ext>
            </a:extLst>
          </p:cNvPr>
          <p:cNvSpPr>
            <a:spLocks noGrp="1"/>
          </p:cNvSpPr>
          <p:nvPr>
            <p:ph idx="1"/>
          </p:nvPr>
        </p:nvSpPr>
        <p:spPr>
          <a:xfrm>
            <a:off x="1524000" y="2627453"/>
            <a:ext cx="5315712" cy="3335197"/>
          </a:xfrm>
        </p:spPr>
        <p:txBody>
          <a:bodyPr/>
          <a:lstStyle/>
          <a:p>
            <a:r>
              <a:rPr lang="nb-NO" dirty="0"/>
              <a:t>Samarbeidsavtale fra 2017</a:t>
            </a:r>
          </a:p>
          <a:p>
            <a:r>
              <a:rPr lang="nb-NO" dirty="0"/>
              <a:t>Arbeidsgruppemøte fire ganger i året</a:t>
            </a:r>
          </a:p>
          <a:p>
            <a:r>
              <a:rPr lang="nb-NO" dirty="0"/>
              <a:t>Kurset nærmere 1000 personer </a:t>
            </a:r>
          </a:p>
          <a:p>
            <a:endParaRPr lang="nb-NO" dirty="0"/>
          </a:p>
          <a:p>
            <a:pPr marL="0" indent="0">
              <a:buNone/>
            </a:pPr>
            <a:endParaRPr lang="nb-NO" dirty="0"/>
          </a:p>
        </p:txBody>
      </p:sp>
      <p:pic>
        <p:nvPicPr>
          <p:cNvPr id="5" name="Bilde 4">
            <a:extLst>
              <a:ext uri="{FF2B5EF4-FFF2-40B4-BE49-F238E27FC236}">
                <a16:creationId xmlns:a16="http://schemas.microsoft.com/office/drawing/2014/main" id="{62119CF4-07B3-9D10-DCFD-78E11D5693B3}"/>
              </a:ext>
            </a:extLst>
          </p:cNvPr>
          <p:cNvPicPr>
            <a:picLocks noChangeAspect="1"/>
          </p:cNvPicPr>
          <p:nvPr/>
        </p:nvPicPr>
        <p:blipFill>
          <a:blip r:embed="rId3"/>
          <a:stretch>
            <a:fillRect/>
          </a:stretch>
        </p:blipFill>
        <p:spPr>
          <a:xfrm>
            <a:off x="7137380" y="2809961"/>
            <a:ext cx="2571588" cy="2201279"/>
          </a:xfrm>
          <a:prstGeom prst="rect">
            <a:avLst/>
          </a:prstGeom>
        </p:spPr>
      </p:pic>
    </p:spTree>
    <p:extLst>
      <p:ext uri="{BB962C8B-B14F-4D97-AF65-F5344CB8AC3E}">
        <p14:creationId xmlns:p14="http://schemas.microsoft.com/office/powerpoint/2010/main" val="3435377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innhold 6">
            <a:extLst>
              <a:ext uri="{FF2B5EF4-FFF2-40B4-BE49-F238E27FC236}">
                <a16:creationId xmlns:a16="http://schemas.microsoft.com/office/drawing/2014/main" id="{02EB05BB-16B6-5DFA-87C3-893FFD954AC8}"/>
              </a:ext>
            </a:extLst>
          </p:cNvPr>
          <p:cNvPicPr>
            <a:picLocks noGrp="1" noChangeAspect="1"/>
          </p:cNvPicPr>
          <p:nvPr>
            <p:ph idx="1"/>
          </p:nvPr>
        </p:nvPicPr>
        <p:blipFill>
          <a:blip r:embed="rId3"/>
          <a:stretch>
            <a:fillRect/>
          </a:stretch>
        </p:blipFill>
        <p:spPr>
          <a:xfrm>
            <a:off x="2124075" y="919535"/>
            <a:ext cx="7749390" cy="5280835"/>
          </a:xfrm>
          <a:prstGeom prst="rect">
            <a:avLst/>
          </a:prstGeom>
        </p:spPr>
      </p:pic>
    </p:spTree>
    <p:extLst>
      <p:ext uri="{BB962C8B-B14F-4D97-AF65-F5344CB8AC3E}">
        <p14:creationId xmlns:p14="http://schemas.microsoft.com/office/powerpoint/2010/main" val="4016900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6EEBD5-75A5-8236-108C-56FCE20B9AB2}"/>
              </a:ext>
            </a:extLst>
          </p:cNvPr>
          <p:cNvSpPr>
            <a:spLocks noGrp="1"/>
          </p:cNvSpPr>
          <p:nvPr>
            <p:ph type="title"/>
          </p:nvPr>
        </p:nvSpPr>
        <p:spPr/>
        <p:txBody>
          <a:bodyPr/>
          <a:lstStyle/>
          <a:p>
            <a:r>
              <a:rPr lang="nb-NO" dirty="0"/>
              <a:t>Hukommelsesteam</a:t>
            </a:r>
          </a:p>
        </p:txBody>
      </p:sp>
      <p:sp>
        <p:nvSpPr>
          <p:cNvPr id="3" name="Plassholder for innhold 2">
            <a:extLst>
              <a:ext uri="{FF2B5EF4-FFF2-40B4-BE49-F238E27FC236}">
                <a16:creationId xmlns:a16="http://schemas.microsoft.com/office/drawing/2014/main" id="{9B2E6B7E-FB5F-69B5-11B3-EE86EAFDD714}"/>
              </a:ext>
            </a:extLst>
          </p:cNvPr>
          <p:cNvSpPr>
            <a:spLocks noGrp="1"/>
          </p:cNvSpPr>
          <p:nvPr>
            <p:ph idx="1"/>
          </p:nvPr>
        </p:nvSpPr>
        <p:spPr>
          <a:xfrm>
            <a:off x="1524000" y="2627453"/>
            <a:ext cx="6184392" cy="3335197"/>
          </a:xfrm>
        </p:spPr>
        <p:txBody>
          <a:bodyPr vert="horz" lIns="91440" tIns="45720" rIns="91440" bIns="45720" rtlCol="0" anchor="t">
            <a:normAutofit fontScale="92500" lnSpcReduction="20000"/>
          </a:bodyPr>
          <a:lstStyle/>
          <a:p>
            <a:pPr marL="0" indent="0">
              <a:buNone/>
            </a:pPr>
            <a:r>
              <a:rPr lang="nb-NO" dirty="0"/>
              <a:t>Fire koordinatorer med fagkompetanse innen demens</a:t>
            </a:r>
          </a:p>
          <a:p>
            <a:r>
              <a:rPr lang="nb-NO" dirty="0"/>
              <a:t>Demensutredning/kartlegging</a:t>
            </a:r>
          </a:p>
          <a:p>
            <a:r>
              <a:rPr lang="nb-NO" dirty="0"/>
              <a:t>Støttesamtale og veiledning for pårørende</a:t>
            </a:r>
          </a:p>
          <a:p>
            <a:r>
              <a:rPr lang="nb-NO" dirty="0"/>
              <a:t>Informasjon/undervisning om demens</a:t>
            </a:r>
          </a:p>
          <a:p>
            <a:r>
              <a:rPr lang="nb-NO" dirty="0"/>
              <a:t>Bistand til tilrettelegging i hjemmet</a:t>
            </a:r>
          </a:p>
          <a:p>
            <a:r>
              <a:rPr lang="nb-NO" dirty="0"/>
              <a:t>Rekruttering til </a:t>
            </a:r>
            <a:r>
              <a:rPr lang="nb-NO" dirty="0" err="1"/>
              <a:t>lavterkeltilbud</a:t>
            </a:r>
            <a:endParaRPr lang="nb-NO" dirty="0"/>
          </a:p>
          <a:p>
            <a:r>
              <a:rPr lang="nb-NO" dirty="0"/>
              <a:t>Vedtaksbasert</a:t>
            </a:r>
          </a:p>
          <a:p>
            <a:endParaRPr lang="nb-NO" dirty="0"/>
          </a:p>
        </p:txBody>
      </p:sp>
      <p:pic>
        <p:nvPicPr>
          <p:cNvPr id="4" name="Bilde 3">
            <a:extLst>
              <a:ext uri="{FF2B5EF4-FFF2-40B4-BE49-F238E27FC236}">
                <a16:creationId xmlns:a16="http://schemas.microsoft.com/office/drawing/2014/main" id="{95160676-425D-E04E-AFC9-DC55120342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18543" y="1249128"/>
            <a:ext cx="1697297" cy="1548753"/>
          </a:xfrm>
          <a:prstGeom prst="rect">
            <a:avLst/>
          </a:prstGeom>
        </p:spPr>
      </p:pic>
      <p:pic>
        <p:nvPicPr>
          <p:cNvPr id="7" name="Bilde 6">
            <a:extLst>
              <a:ext uri="{FF2B5EF4-FFF2-40B4-BE49-F238E27FC236}">
                <a16:creationId xmlns:a16="http://schemas.microsoft.com/office/drawing/2014/main" id="{0438BDF2-D61D-FF1F-4496-4494D6C1EB4D}"/>
              </a:ext>
            </a:extLst>
          </p:cNvPr>
          <p:cNvPicPr>
            <a:picLocks noChangeAspect="1"/>
          </p:cNvPicPr>
          <p:nvPr/>
        </p:nvPicPr>
        <p:blipFill>
          <a:blip r:embed="rId4"/>
          <a:stretch>
            <a:fillRect/>
          </a:stretch>
        </p:blipFill>
        <p:spPr>
          <a:xfrm>
            <a:off x="8252559" y="3084395"/>
            <a:ext cx="2629267" cy="2524477"/>
          </a:xfrm>
          <a:prstGeom prst="rect">
            <a:avLst/>
          </a:prstGeom>
        </p:spPr>
      </p:pic>
    </p:spTree>
    <p:extLst>
      <p:ext uri="{BB962C8B-B14F-4D97-AF65-F5344CB8AC3E}">
        <p14:creationId xmlns:p14="http://schemas.microsoft.com/office/powerpoint/2010/main" val="783974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55423D-1F65-B6BE-6030-E81F6B94BD83}"/>
              </a:ext>
            </a:extLst>
          </p:cNvPr>
          <p:cNvSpPr>
            <a:spLocks noGrp="1"/>
          </p:cNvSpPr>
          <p:nvPr>
            <p:ph type="title"/>
          </p:nvPr>
        </p:nvSpPr>
        <p:spPr>
          <a:xfrm>
            <a:off x="1249163" y="1361549"/>
            <a:ext cx="6408937" cy="920513"/>
          </a:xfrm>
        </p:spPr>
        <p:txBody>
          <a:bodyPr vert="horz" lIns="91440" tIns="45720" rIns="91440" bIns="45720" rtlCol="0" anchor="b">
            <a:noAutofit/>
          </a:bodyPr>
          <a:lstStyle/>
          <a:p>
            <a:r>
              <a:rPr lang="nb-NO" sz="4400" kern="1200" dirty="0">
                <a:latin typeface="+mj-lt"/>
                <a:ea typeface="+mj-ea"/>
                <a:cs typeface="+mj-cs"/>
              </a:rPr>
              <a:t>«Tett På » - hjemmeboende med demens</a:t>
            </a:r>
          </a:p>
        </p:txBody>
      </p:sp>
      <p:pic>
        <p:nvPicPr>
          <p:cNvPr id="4" name="Plassholder for innhold 3" descr="Et bilde som inneholder tekst, forretningskort, blomster, sirkel&#10;&#10;KI-generert innhold kan være feil.">
            <a:extLst>
              <a:ext uri="{FF2B5EF4-FFF2-40B4-BE49-F238E27FC236}">
                <a16:creationId xmlns:a16="http://schemas.microsoft.com/office/drawing/2014/main" id="{7A523E00-581D-37DD-E570-3FAE5840898C}"/>
              </a:ext>
            </a:extLst>
          </p:cNvPr>
          <p:cNvPicPr>
            <a:picLocks noGrp="1" noChangeAspect="1"/>
          </p:cNvPicPr>
          <p:nvPr>
            <p:ph type="pic" sz="quarter" idx="10"/>
          </p:nvPr>
        </p:nvPicPr>
        <p:blipFill>
          <a:blip r:embed="rId3"/>
          <a:srcRect t="3467" r="1" b="12708"/>
          <a:stretch>
            <a:fillRect/>
          </a:stretch>
        </p:blipFill>
        <p:spPr>
          <a:xfrm>
            <a:off x="7024463" y="2060257"/>
            <a:ext cx="4188890" cy="3582988"/>
          </a:xfrm>
          <a:prstGeom prst="rect">
            <a:avLst/>
          </a:prstGeom>
          <a:noFill/>
        </p:spPr>
      </p:pic>
      <p:sp>
        <p:nvSpPr>
          <p:cNvPr id="3" name="TekstSylinder 2">
            <a:extLst>
              <a:ext uri="{FF2B5EF4-FFF2-40B4-BE49-F238E27FC236}">
                <a16:creationId xmlns:a16="http://schemas.microsoft.com/office/drawing/2014/main" id="{79AF2734-F6F3-17E2-E75E-99F7D09FC19B}"/>
              </a:ext>
            </a:extLst>
          </p:cNvPr>
          <p:cNvSpPr txBox="1"/>
          <p:nvPr/>
        </p:nvSpPr>
        <p:spPr>
          <a:xfrm>
            <a:off x="1249863" y="2619375"/>
            <a:ext cx="5703387" cy="2785745"/>
          </a:xfrm>
          <a:prstGeom prst="rect">
            <a:avLst/>
          </a:prstGeom>
        </p:spPr>
        <p:txBody>
          <a:bodyPr vert="horz" lIns="91440" tIns="45720" rIns="91440" bIns="45720" rtlCol="0">
            <a:normAutofit/>
          </a:bodyPr>
          <a:lstStyle/>
          <a:p>
            <a:pPr marL="228600" indent="-228600">
              <a:lnSpc>
                <a:spcPct val="90000"/>
              </a:lnSpc>
              <a:spcBef>
                <a:spcPts val="1000"/>
              </a:spcBef>
              <a:buClr>
                <a:schemeClr val="accent1"/>
              </a:buClr>
              <a:buFont typeface="Arial" panose="020B0604020202020204" pitchFamily="34" charset="0"/>
              <a:buChar char="•"/>
            </a:pPr>
            <a:endParaRPr lang="nb-NO" sz="1500" dirty="0">
              <a:solidFill>
                <a:schemeClr val="tx2"/>
              </a:solidFill>
            </a:endParaRPr>
          </a:p>
          <a:p>
            <a:pPr marL="228600" indent="-228600">
              <a:lnSpc>
                <a:spcPct val="90000"/>
              </a:lnSpc>
              <a:spcBef>
                <a:spcPts val="1000"/>
              </a:spcBef>
              <a:buClr>
                <a:schemeClr val="accent1"/>
              </a:buClr>
              <a:buFont typeface="Arial" panose="020B0604020202020204" pitchFamily="34" charset="0"/>
              <a:buChar char="•"/>
            </a:pPr>
            <a:r>
              <a:rPr lang="nb-NO" sz="2000" dirty="0">
                <a:solidFill>
                  <a:schemeClr val="tx2"/>
                </a:solidFill>
              </a:rPr>
              <a:t>Møte hver 4-6 uke i hjemmesykepleiesonene</a:t>
            </a:r>
          </a:p>
          <a:p>
            <a:pPr marL="228600" indent="-228600">
              <a:lnSpc>
                <a:spcPct val="90000"/>
              </a:lnSpc>
              <a:spcBef>
                <a:spcPts val="1000"/>
              </a:spcBef>
              <a:buClr>
                <a:schemeClr val="accent1"/>
              </a:buClr>
              <a:buFont typeface="Arial" panose="020B0604020202020204" pitchFamily="34" charset="0"/>
              <a:buChar char="•"/>
            </a:pPr>
            <a:r>
              <a:rPr lang="nb-NO" sz="2000" dirty="0">
                <a:solidFill>
                  <a:schemeClr val="tx2"/>
                </a:solidFill>
              </a:rPr>
              <a:t>Deltagere fra hukommelsesteamet, dagaktivitet demens, saksbehandler, avdelingsleder i hjemmesykepleien, og ansatt i hjemmesykepleien fra «tett på». </a:t>
            </a:r>
          </a:p>
          <a:p>
            <a:pPr marL="228600" indent="-228600">
              <a:lnSpc>
                <a:spcPct val="90000"/>
              </a:lnSpc>
              <a:spcBef>
                <a:spcPts val="1000"/>
              </a:spcBef>
              <a:buClr>
                <a:schemeClr val="accent1"/>
              </a:buClr>
              <a:buFont typeface="Arial" panose="020B0604020202020204" pitchFamily="34" charset="0"/>
              <a:buChar char="•"/>
            </a:pPr>
            <a:r>
              <a:rPr lang="nb-NO" sz="2000" dirty="0">
                <a:solidFill>
                  <a:schemeClr val="tx2"/>
                </a:solidFill>
              </a:rPr>
              <a:t>Systematisk gjennomgang av inkluderte pasienter</a:t>
            </a:r>
          </a:p>
          <a:p>
            <a:pPr marL="228600" indent="-228600">
              <a:lnSpc>
                <a:spcPct val="90000"/>
              </a:lnSpc>
              <a:spcBef>
                <a:spcPts val="1000"/>
              </a:spcBef>
              <a:buClr>
                <a:schemeClr val="accent1"/>
              </a:buClr>
              <a:buFont typeface="Arial" panose="020B0604020202020204" pitchFamily="34" charset="0"/>
              <a:buChar char="•"/>
            </a:pPr>
            <a:r>
              <a:rPr lang="nb-NO" sz="2000" dirty="0">
                <a:solidFill>
                  <a:schemeClr val="tx2"/>
                </a:solidFill>
              </a:rPr>
              <a:t>Sette tiltak sammen og evaluere disse</a:t>
            </a:r>
          </a:p>
          <a:p>
            <a:pPr marL="228600" indent="-228600">
              <a:lnSpc>
                <a:spcPct val="90000"/>
              </a:lnSpc>
              <a:spcBef>
                <a:spcPts val="1000"/>
              </a:spcBef>
              <a:buClr>
                <a:schemeClr val="accent1"/>
              </a:buClr>
              <a:buFont typeface="Arial" panose="020B0604020202020204" pitchFamily="34" charset="0"/>
              <a:buChar char="•"/>
            </a:pPr>
            <a:endParaRPr lang="nb-NO" sz="1500" dirty="0">
              <a:solidFill>
                <a:schemeClr val="tx2"/>
              </a:solidFill>
            </a:endParaRPr>
          </a:p>
          <a:p>
            <a:pPr marL="228600" indent="-228600">
              <a:lnSpc>
                <a:spcPct val="90000"/>
              </a:lnSpc>
              <a:spcBef>
                <a:spcPts val="1000"/>
              </a:spcBef>
              <a:buClr>
                <a:schemeClr val="accent1"/>
              </a:buClr>
              <a:buFont typeface="Arial" panose="020B0604020202020204" pitchFamily="34" charset="0"/>
              <a:buChar char="•"/>
            </a:pPr>
            <a:endParaRPr lang="nb-NO" sz="1500" dirty="0">
              <a:solidFill>
                <a:schemeClr val="tx2"/>
              </a:solidFill>
            </a:endParaRPr>
          </a:p>
        </p:txBody>
      </p:sp>
    </p:spTree>
    <p:extLst>
      <p:ext uri="{BB962C8B-B14F-4D97-AF65-F5344CB8AC3E}">
        <p14:creationId xmlns:p14="http://schemas.microsoft.com/office/powerpoint/2010/main" val="3879746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C545E-DF7D-EADC-E4FC-D9CF8A4365C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AF275FAB-6D15-EA02-33A3-907C71DDA0B7}"/>
              </a:ext>
            </a:extLst>
          </p:cNvPr>
          <p:cNvSpPr>
            <a:spLocks noGrp="1"/>
          </p:cNvSpPr>
          <p:nvPr>
            <p:ph type="title"/>
          </p:nvPr>
        </p:nvSpPr>
        <p:spPr/>
        <p:txBody>
          <a:bodyPr>
            <a:normAutofit/>
          </a:bodyPr>
          <a:lstStyle/>
          <a:p>
            <a:r>
              <a:rPr lang="nb-NO" dirty="0"/>
              <a:t>Dagsenter</a:t>
            </a:r>
          </a:p>
        </p:txBody>
      </p:sp>
      <p:sp>
        <p:nvSpPr>
          <p:cNvPr id="3" name="Plassholder for innhold 2">
            <a:extLst>
              <a:ext uri="{FF2B5EF4-FFF2-40B4-BE49-F238E27FC236}">
                <a16:creationId xmlns:a16="http://schemas.microsoft.com/office/drawing/2014/main" id="{BB29CE83-AC15-2B7F-9A5F-733F39627811}"/>
              </a:ext>
            </a:extLst>
          </p:cNvPr>
          <p:cNvSpPr>
            <a:spLocks noGrp="1"/>
          </p:cNvSpPr>
          <p:nvPr>
            <p:ph idx="1"/>
          </p:nvPr>
        </p:nvSpPr>
        <p:spPr>
          <a:xfrm>
            <a:off x="1524000" y="2627453"/>
            <a:ext cx="6228184" cy="3335197"/>
          </a:xfrm>
        </p:spPr>
        <p:txBody>
          <a:bodyPr vert="horz" lIns="91440" tIns="45720" rIns="91440" bIns="45720" rtlCol="0" anchor="t">
            <a:normAutofit/>
          </a:bodyPr>
          <a:lstStyle/>
          <a:p>
            <a:r>
              <a:rPr lang="nb-NO" dirty="0"/>
              <a:t>5 driftssteder, 2-5 ansatte</a:t>
            </a:r>
          </a:p>
          <a:p>
            <a:r>
              <a:rPr lang="nb-NO" dirty="0"/>
              <a:t>Et driftssted åpent to kvelder i uka</a:t>
            </a:r>
          </a:p>
          <a:p>
            <a:r>
              <a:rPr lang="nb-NO" dirty="0"/>
              <a:t>Ca. 90 brukere med vedtak</a:t>
            </a:r>
            <a:endParaRPr lang="nb-NO" dirty="0">
              <a:ea typeface="Calibri"/>
              <a:cs typeface="Calibri"/>
            </a:endParaRPr>
          </a:p>
          <a:p>
            <a:r>
              <a:rPr lang="nb-NO" dirty="0" err="1">
                <a:ea typeface="Calibri"/>
                <a:cs typeface="Calibri"/>
              </a:rPr>
              <a:t>Lavterkeltilbud</a:t>
            </a:r>
            <a:endParaRPr lang="nb-NO" dirty="0">
              <a:ea typeface="Calibri"/>
              <a:cs typeface="Calibri"/>
            </a:endParaRPr>
          </a:p>
          <a:p>
            <a:pPr marL="0" indent="0">
              <a:buNone/>
            </a:pPr>
            <a:endParaRPr lang="nb-NO" dirty="0"/>
          </a:p>
        </p:txBody>
      </p:sp>
      <p:pic>
        <p:nvPicPr>
          <p:cNvPr id="1026" name="Picture 2">
            <a:extLst>
              <a:ext uri="{FF2B5EF4-FFF2-40B4-BE49-F238E27FC236}">
                <a16:creationId xmlns:a16="http://schemas.microsoft.com/office/drawing/2014/main" id="{6AB98026-CB35-0B2F-3C53-EC0C21270E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5751" y="1110919"/>
            <a:ext cx="3131840" cy="463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9667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179913-C678-2706-A610-7334610AE587}"/>
              </a:ext>
            </a:extLst>
          </p:cNvPr>
          <p:cNvSpPr>
            <a:spLocks noGrp="1"/>
          </p:cNvSpPr>
          <p:nvPr>
            <p:ph type="title"/>
          </p:nvPr>
        </p:nvSpPr>
        <p:spPr/>
        <p:txBody>
          <a:bodyPr/>
          <a:lstStyle/>
          <a:p>
            <a:r>
              <a:rPr lang="nb-NO"/>
              <a:t>Mål for tjenesten</a:t>
            </a:r>
          </a:p>
        </p:txBody>
      </p:sp>
      <p:sp>
        <p:nvSpPr>
          <p:cNvPr id="3" name="Plassholder for innhold 2">
            <a:extLst>
              <a:ext uri="{FF2B5EF4-FFF2-40B4-BE49-F238E27FC236}">
                <a16:creationId xmlns:a16="http://schemas.microsoft.com/office/drawing/2014/main" id="{FC47E7C2-F6FE-9BC7-B2B6-57734BBA833F}"/>
              </a:ext>
            </a:extLst>
          </p:cNvPr>
          <p:cNvSpPr>
            <a:spLocks noGrp="1"/>
          </p:cNvSpPr>
          <p:nvPr>
            <p:ph idx="1"/>
          </p:nvPr>
        </p:nvSpPr>
        <p:spPr>
          <a:xfrm>
            <a:off x="1524000" y="2627453"/>
            <a:ext cx="5292080" cy="3335197"/>
          </a:xfrm>
        </p:spPr>
        <p:txBody>
          <a:bodyPr/>
          <a:lstStyle/>
          <a:p>
            <a:r>
              <a:rPr lang="nb-NO"/>
              <a:t>Sosialt fellesskap og varierte aktiviteter</a:t>
            </a:r>
          </a:p>
          <a:p>
            <a:r>
              <a:rPr lang="nb-NO"/>
              <a:t>Ivareta ressurser, fremme struktur og livskvalitet</a:t>
            </a:r>
          </a:p>
          <a:p>
            <a:r>
              <a:rPr lang="nb-NO"/>
              <a:t>Avlaste pårørende</a:t>
            </a:r>
            <a:endParaRPr lang="nb-NO">
              <a:ea typeface="Calibri"/>
              <a:cs typeface="Calibri"/>
            </a:endParaRPr>
          </a:p>
          <a:p>
            <a:endParaRPr lang="nb-NO"/>
          </a:p>
        </p:txBody>
      </p:sp>
      <p:pic>
        <p:nvPicPr>
          <p:cNvPr id="4" name="Picture 2">
            <a:extLst>
              <a:ext uri="{FF2B5EF4-FFF2-40B4-BE49-F238E27FC236}">
                <a16:creationId xmlns:a16="http://schemas.microsoft.com/office/drawing/2014/main" id="{4E8EC2C8-BBD3-BB9A-5352-B8B7447135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7482" y="1185260"/>
            <a:ext cx="3761958" cy="4487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328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39E32F-33FC-D162-ADEA-5174824352AE}"/>
              </a:ext>
            </a:extLst>
          </p:cNvPr>
          <p:cNvSpPr>
            <a:spLocks noGrp="1"/>
          </p:cNvSpPr>
          <p:nvPr>
            <p:ph type="title"/>
          </p:nvPr>
        </p:nvSpPr>
        <p:spPr/>
        <p:txBody>
          <a:bodyPr/>
          <a:lstStyle/>
          <a:p>
            <a:r>
              <a:rPr lang="nb-NO"/>
              <a:t>Lavterskeltilbud</a:t>
            </a:r>
          </a:p>
        </p:txBody>
      </p:sp>
      <p:sp>
        <p:nvSpPr>
          <p:cNvPr id="3" name="Plassholder for innhold 2">
            <a:extLst>
              <a:ext uri="{FF2B5EF4-FFF2-40B4-BE49-F238E27FC236}">
                <a16:creationId xmlns:a16="http://schemas.microsoft.com/office/drawing/2014/main" id="{E2CD7DCE-CE2C-8A87-C574-BBE569623D33}"/>
              </a:ext>
            </a:extLst>
          </p:cNvPr>
          <p:cNvSpPr>
            <a:spLocks noGrp="1"/>
          </p:cNvSpPr>
          <p:nvPr>
            <p:ph idx="1"/>
          </p:nvPr>
        </p:nvSpPr>
        <p:spPr>
          <a:xfrm>
            <a:off x="1524000" y="2627453"/>
            <a:ext cx="4998591" cy="3335197"/>
          </a:xfrm>
        </p:spPr>
        <p:txBody>
          <a:bodyPr vert="horz" lIns="91440" tIns="45720" rIns="91440" bIns="45720" rtlCol="0" anchor="t">
            <a:normAutofit/>
          </a:bodyPr>
          <a:lstStyle/>
          <a:p>
            <a:r>
              <a:rPr lang="nb-NO" dirty="0"/>
              <a:t>Demenskor</a:t>
            </a:r>
          </a:p>
          <a:p>
            <a:r>
              <a:rPr lang="nb-NO" dirty="0"/>
              <a:t>Turgruppe «På glemte stier»</a:t>
            </a:r>
            <a:endParaRPr lang="nb-NO" dirty="0">
              <a:ea typeface="Calibri"/>
              <a:cs typeface="Calibri"/>
            </a:endParaRPr>
          </a:p>
          <a:p>
            <a:r>
              <a:rPr lang="nb-NO" dirty="0"/>
              <a:t>Jeger og fisk gruppe</a:t>
            </a:r>
            <a:endParaRPr lang="nb-NO" dirty="0">
              <a:ea typeface="Calibri"/>
              <a:cs typeface="Calibri"/>
            </a:endParaRPr>
          </a:p>
          <a:p>
            <a:r>
              <a:rPr lang="nb-NO" dirty="0"/>
              <a:t>Treningsgruppe</a:t>
            </a:r>
            <a:endParaRPr lang="nb-NO" dirty="0">
              <a:ea typeface="Calibri"/>
              <a:cs typeface="Calibri"/>
            </a:endParaRPr>
          </a:p>
          <a:p>
            <a:pPr marL="0" indent="0">
              <a:buNone/>
            </a:pPr>
            <a:endParaRPr lang="nb-NO" dirty="0"/>
          </a:p>
        </p:txBody>
      </p:sp>
      <p:pic>
        <p:nvPicPr>
          <p:cNvPr id="1026" name="Picture 2" descr="Fem personer på tur. I strandkanten. - Klikk for stort bilde">
            <a:extLst>
              <a:ext uri="{FF2B5EF4-FFF2-40B4-BE49-F238E27FC236}">
                <a16:creationId xmlns:a16="http://schemas.microsoft.com/office/drawing/2014/main" id="{F294C891-9D6E-6FF7-5F78-8CED1B5C81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9228" y="368641"/>
            <a:ext cx="3933526" cy="33351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t bilde som inneholder klær, person, innendørs, gruppe&#10;&#10;KI-generert innhold kan være feil.">
            <a:extLst>
              <a:ext uri="{FF2B5EF4-FFF2-40B4-BE49-F238E27FC236}">
                <a16:creationId xmlns:a16="http://schemas.microsoft.com/office/drawing/2014/main" id="{372BA576-6B2A-3B0A-AC36-49F740FD2D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5747" y="3986776"/>
            <a:ext cx="3256591" cy="19758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A5F4B996-39DD-44DC-B739-818A45BEAA9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58" t="28637" r="4337" b="15078"/>
          <a:stretch>
            <a:fillRect/>
          </a:stretch>
        </p:blipFill>
        <p:spPr bwMode="auto">
          <a:xfrm>
            <a:off x="9260375" y="3429000"/>
            <a:ext cx="2436632" cy="2606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443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3BBBBDA-F3FD-DE36-443A-97C7FA861D71}"/>
              </a:ext>
            </a:extLst>
          </p:cNvPr>
          <p:cNvSpPr>
            <a:spLocks noGrp="1"/>
          </p:cNvSpPr>
          <p:nvPr>
            <p:ph type="title"/>
          </p:nvPr>
        </p:nvSpPr>
        <p:spPr/>
        <p:txBody>
          <a:bodyPr/>
          <a:lstStyle/>
          <a:p>
            <a:r>
              <a:rPr lang="nb-NO" dirty="0"/>
              <a:t>Møteplassen – demens cafe</a:t>
            </a:r>
          </a:p>
        </p:txBody>
      </p:sp>
      <p:sp>
        <p:nvSpPr>
          <p:cNvPr id="3" name="Plassholder for innhold 2">
            <a:extLst>
              <a:ext uri="{FF2B5EF4-FFF2-40B4-BE49-F238E27FC236}">
                <a16:creationId xmlns:a16="http://schemas.microsoft.com/office/drawing/2014/main" id="{67627A69-02EE-3E61-04E9-D35EE7F8424D}"/>
              </a:ext>
            </a:extLst>
          </p:cNvPr>
          <p:cNvSpPr>
            <a:spLocks noGrp="1"/>
          </p:cNvSpPr>
          <p:nvPr>
            <p:ph idx="1"/>
          </p:nvPr>
        </p:nvSpPr>
        <p:spPr>
          <a:xfrm>
            <a:off x="1524000" y="2627453"/>
            <a:ext cx="4858512" cy="3335197"/>
          </a:xfrm>
        </p:spPr>
        <p:txBody>
          <a:bodyPr/>
          <a:lstStyle/>
          <a:p>
            <a:r>
              <a:rPr lang="nb-NO" dirty="0">
                <a:ea typeface="Calibri"/>
                <a:cs typeface="Calibri"/>
              </a:rPr>
              <a:t>For hjemmeboende med demens og pårørende</a:t>
            </a:r>
          </a:p>
          <a:p>
            <a:r>
              <a:rPr lang="nb-NO" dirty="0">
                <a:ea typeface="Calibri"/>
                <a:cs typeface="Calibri"/>
              </a:rPr>
              <a:t>Oppstart i 2017</a:t>
            </a:r>
          </a:p>
          <a:p>
            <a:r>
              <a:rPr lang="nb-NO" dirty="0">
                <a:ea typeface="Calibri"/>
                <a:cs typeface="Calibri"/>
              </a:rPr>
              <a:t>Kaffe og vafler hver mandag</a:t>
            </a:r>
          </a:p>
          <a:p>
            <a:r>
              <a:rPr lang="nb-NO" dirty="0">
                <a:ea typeface="Calibri"/>
                <a:cs typeface="Calibri"/>
              </a:rPr>
              <a:t>Lunsj den første mandagen i måneden</a:t>
            </a:r>
          </a:p>
          <a:p>
            <a:r>
              <a:rPr lang="nb-NO" dirty="0">
                <a:ea typeface="Calibri"/>
                <a:cs typeface="Calibri"/>
              </a:rPr>
              <a:t>Ca. 20 deltagere hver gang</a:t>
            </a:r>
          </a:p>
          <a:p>
            <a:endParaRPr lang="nb-NO" dirty="0"/>
          </a:p>
        </p:txBody>
      </p:sp>
      <p:pic>
        <p:nvPicPr>
          <p:cNvPr id="1026" name="Picture 2">
            <a:extLst>
              <a:ext uri="{FF2B5EF4-FFF2-40B4-BE49-F238E27FC236}">
                <a16:creationId xmlns:a16="http://schemas.microsoft.com/office/drawing/2014/main" id="{6AA36FCE-F488-AF02-4C56-507ECAB99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2512" y="3174316"/>
            <a:ext cx="2350294" cy="31337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May be an image of 1 person">
            <a:extLst>
              <a:ext uri="{FF2B5EF4-FFF2-40B4-BE49-F238E27FC236}">
                <a16:creationId xmlns:a16="http://schemas.microsoft.com/office/drawing/2014/main" id="{C1106E44-F0DA-8FD3-7CA6-473973E177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2046" y="813615"/>
            <a:ext cx="2631908" cy="5414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823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303F706-87EF-AE68-E67F-03397BE3CF47}"/>
              </a:ext>
            </a:extLst>
          </p:cNvPr>
          <p:cNvSpPr>
            <a:spLocks noGrp="1"/>
          </p:cNvSpPr>
          <p:nvPr>
            <p:ph type="title"/>
          </p:nvPr>
        </p:nvSpPr>
        <p:spPr/>
        <p:txBody>
          <a:bodyPr/>
          <a:lstStyle/>
          <a:p>
            <a:r>
              <a:rPr lang="nb-NO" dirty="0"/>
              <a:t>Lærings- og mestringssenteret</a:t>
            </a:r>
          </a:p>
        </p:txBody>
      </p:sp>
      <p:sp>
        <p:nvSpPr>
          <p:cNvPr id="3" name="Plassholder for innhold 2">
            <a:extLst>
              <a:ext uri="{FF2B5EF4-FFF2-40B4-BE49-F238E27FC236}">
                <a16:creationId xmlns:a16="http://schemas.microsoft.com/office/drawing/2014/main" id="{2950DFE8-AD6B-AEA9-4F56-5E01DC4C0C38}"/>
              </a:ext>
            </a:extLst>
          </p:cNvPr>
          <p:cNvSpPr>
            <a:spLocks noGrp="1"/>
          </p:cNvSpPr>
          <p:nvPr>
            <p:ph idx="1"/>
          </p:nvPr>
        </p:nvSpPr>
        <p:spPr/>
        <p:txBody>
          <a:bodyPr vert="horz" lIns="91440" tIns="45720" rIns="91440" bIns="45720" rtlCol="0" anchor="t">
            <a:normAutofit/>
          </a:bodyPr>
          <a:lstStyle/>
          <a:p>
            <a:r>
              <a:rPr lang="nb-NO" dirty="0"/>
              <a:t>Pårørendestøtte</a:t>
            </a:r>
          </a:p>
          <a:p>
            <a:r>
              <a:rPr lang="nb-NO" dirty="0"/>
              <a:t>Seniorveiviser</a:t>
            </a:r>
          </a:p>
          <a:p>
            <a:r>
              <a:rPr lang="nb-NO" dirty="0">
                <a:ea typeface="Calibri"/>
                <a:cs typeface="Calibri"/>
              </a:rPr>
              <a:t>Veileder tidlig fase demens</a:t>
            </a:r>
          </a:p>
        </p:txBody>
      </p:sp>
      <p:pic>
        <p:nvPicPr>
          <p:cNvPr id="3074" name="Picture 2">
            <a:extLst>
              <a:ext uri="{FF2B5EF4-FFF2-40B4-BE49-F238E27FC236}">
                <a16:creationId xmlns:a16="http://schemas.microsoft.com/office/drawing/2014/main" id="{AE56718C-17B0-B41E-F15D-A587561F16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4054" y="2803853"/>
            <a:ext cx="5053134" cy="3239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70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9503210-CE2C-0606-F630-FF17FD20B292}"/>
              </a:ext>
            </a:extLst>
          </p:cNvPr>
          <p:cNvSpPr>
            <a:spLocks noGrp="1"/>
          </p:cNvSpPr>
          <p:nvPr>
            <p:ph type="title"/>
          </p:nvPr>
        </p:nvSpPr>
        <p:spPr/>
        <p:txBody>
          <a:bodyPr/>
          <a:lstStyle/>
          <a:p>
            <a:r>
              <a:rPr lang="nb-NO" dirty="0"/>
              <a:t>Pårørendeskole</a:t>
            </a:r>
          </a:p>
        </p:txBody>
      </p:sp>
      <p:sp>
        <p:nvSpPr>
          <p:cNvPr id="3" name="Plassholder for innhold 2">
            <a:extLst>
              <a:ext uri="{FF2B5EF4-FFF2-40B4-BE49-F238E27FC236}">
                <a16:creationId xmlns:a16="http://schemas.microsoft.com/office/drawing/2014/main" id="{5DAA8EB1-F4D5-A0C1-90BD-E42465F360F7}"/>
              </a:ext>
            </a:extLst>
          </p:cNvPr>
          <p:cNvSpPr>
            <a:spLocks noGrp="1"/>
          </p:cNvSpPr>
          <p:nvPr>
            <p:ph idx="1"/>
          </p:nvPr>
        </p:nvSpPr>
        <p:spPr>
          <a:xfrm>
            <a:off x="1524000" y="2627453"/>
            <a:ext cx="5560194" cy="3335197"/>
          </a:xfrm>
        </p:spPr>
        <p:txBody>
          <a:bodyPr/>
          <a:lstStyle/>
          <a:p>
            <a:r>
              <a:rPr lang="nb-NO" dirty="0">
                <a:ea typeface="Calibri"/>
                <a:cs typeface="Calibri"/>
              </a:rPr>
              <a:t>Faglige forelesninger</a:t>
            </a:r>
          </a:p>
          <a:p>
            <a:r>
              <a:rPr lang="nb-NO" dirty="0">
                <a:ea typeface="Calibri"/>
                <a:cs typeface="Calibri"/>
              </a:rPr>
              <a:t>Informasjon om kommunens tilbud</a:t>
            </a:r>
          </a:p>
          <a:p>
            <a:r>
              <a:rPr lang="nb-NO" dirty="0">
                <a:ea typeface="Calibri"/>
                <a:cs typeface="Calibri"/>
              </a:rPr>
              <a:t>Gruppesamtaler</a:t>
            </a:r>
          </a:p>
          <a:p>
            <a:r>
              <a:rPr lang="nb-NO" dirty="0">
                <a:ea typeface="Calibri"/>
                <a:cs typeface="Calibri"/>
              </a:rPr>
              <a:t>Vår i Andebu – Høst i Sandefjord sentrum</a:t>
            </a:r>
          </a:p>
          <a:p>
            <a:endParaRPr lang="nb-NO" dirty="0"/>
          </a:p>
        </p:txBody>
      </p:sp>
      <p:pic>
        <p:nvPicPr>
          <p:cNvPr id="4098" name="Picture 2">
            <a:extLst>
              <a:ext uri="{FF2B5EF4-FFF2-40B4-BE49-F238E27FC236}">
                <a16:creationId xmlns:a16="http://schemas.microsoft.com/office/drawing/2014/main" id="{5094645F-BA11-AFF8-1CCB-78FDC70D87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4194" y="2621320"/>
            <a:ext cx="4096396" cy="2875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5676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050A94-5E2B-DDB3-5BE4-64601875E5E5}"/>
              </a:ext>
            </a:extLst>
          </p:cNvPr>
          <p:cNvSpPr>
            <a:spLocks noGrp="1"/>
          </p:cNvSpPr>
          <p:nvPr>
            <p:ph type="title"/>
          </p:nvPr>
        </p:nvSpPr>
        <p:spPr/>
        <p:txBody>
          <a:bodyPr/>
          <a:lstStyle/>
          <a:p>
            <a:r>
              <a:rPr lang="nb-NO" dirty="0"/>
              <a:t>Samtalegrupper</a:t>
            </a:r>
          </a:p>
        </p:txBody>
      </p:sp>
      <p:sp>
        <p:nvSpPr>
          <p:cNvPr id="3" name="Plassholder for innhold 2">
            <a:extLst>
              <a:ext uri="{FF2B5EF4-FFF2-40B4-BE49-F238E27FC236}">
                <a16:creationId xmlns:a16="http://schemas.microsoft.com/office/drawing/2014/main" id="{06981998-1EDA-D6AE-8F68-7594D145F825}"/>
              </a:ext>
            </a:extLst>
          </p:cNvPr>
          <p:cNvSpPr>
            <a:spLocks noGrp="1"/>
          </p:cNvSpPr>
          <p:nvPr>
            <p:ph idx="1"/>
          </p:nvPr>
        </p:nvSpPr>
        <p:spPr>
          <a:xfrm>
            <a:off x="1524000" y="2627453"/>
            <a:ext cx="5095875" cy="3335197"/>
          </a:xfrm>
        </p:spPr>
        <p:txBody>
          <a:bodyPr/>
          <a:lstStyle/>
          <a:p>
            <a:r>
              <a:rPr lang="nb-NO" dirty="0">
                <a:ea typeface="Calibri"/>
                <a:cs typeface="Calibri"/>
              </a:rPr>
              <a:t>Grupper for pårørende til personer med demens</a:t>
            </a:r>
          </a:p>
          <a:p>
            <a:r>
              <a:rPr lang="nb-NO" dirty="0">
                <a:ea typeface="Calibri"/>
                <a:cs typeface="Calibri"/>
              </a:rPr>
              <a:t>Ivareta egen helse</a:t>
            </a:r>
          </a:p>
          <a:p>
            <a:r>
              <a:rPr lang="nb-NO" dirty="0">
                <a:ea typeface="Calibri"/>
                <a:cs typeface="Calibri"/>
              </a:rPr>
              <a:t>Treffe andre i samme situasjon</a:t>
            </a:r>
          </a:p>
          <a:p>
            <a:pPr marL="0" indent="0">
              <a:buNone/>
            </a:pPr>
            <a:endParaRPr lang="nb-NO" dirty="0">
              <a:ea typeface="Calibri"/>
              <a:cs typeface="Calibri"/>
            </a:endParaRPr>
          </a:p>
          <a:p>
            <a:endParaRPr lang="nb-NO" dirty="0"/>
          </a:p>
        </p:txBody>
      </p:sp>
      <p:pic>
        <p:nvPicPr>
          <p:cNvPr id="4" name="Picture 3">
            <a:extLst>
              <a:ext uri="{FF2B5EF4-FFF2-40B4-BE49-F238E27FC236}">
                <a16:creationId xmlns:a16="http://schemas.microsoft.com/office/drawing/2014/main" id="{0195F1AE-E03F-3939-60DE-7EA391C2E93C}"/>
              </a:ext>
            </a:extLst>
          </p:cNvPr>
          <p:cNvPicPr>
            <a:picLocks noChangeAspect="1"/>
          </p:cNvPicPr>
          <p:nvPr/>
        </p:nvPicPr>
        <p:blipFill>
          <a:blip r:embed="rId3"/>
          <a:stretch>
            <a:fillRect/>
          </a:stretch>
        </p:blipFill>
        <p:spPr>
          <a:xfrm>
            <a:off x="6619875" y="2398426"/>
            <a:ext cx="4191000" cy="2798164"/>
          </a:xfrm>
          <a:prstGeom prst="rect">
            <a:avLst/>
          </a:prstGeom>
        </p:spPr>
      </p:pic>
    </p:spTree>
    <p:extLst>
      <p:ext uri="{BB962C8B-B14F-4D97-AF65-F5344CB8AC3E}">
        <p14:creationId xmlns:p14="http://schemas.microsoft.com/office/powerpoint/2010/main" val="2588807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BBF8088-C119-1FFE-8C55-A1AC514B01AB}"/>
              </a:ext>
            </a:extLst>
          </p:cNvPr>
          <p:cNvSpPr>
            <a:spLocks noGrp="1"/>
          </p:cNvSpPr>
          <p:nvPr>
            <p:ph type="title"/>
          </p:nvPr>
        </p:nvSpPr>
        <p:spPr/>
        <p:txBody>
          <a:bodyPr/>
          <a:lstStyle/>
          <a:p>
            <a:r>
              <a:rPr lang="nb-NO" dirty="0"/>
              <a:t>Seniorsentrene</a:t>
            </a:r>
          </a:p>
        </p:txBody>
      </p:sp>
      <p:sp>
        <p:nvSpPr>
          <p:cNvPr id="3" name="Plassholder for innhold 2">
            <a:extLst>
              <a:ext uri="{FF2B5EF4-FFF2-40B4-BE49-F238E27FC236}">
                <a16:creationId xmlns:a16="http://schemas.microsoft.com/office/drawing/2014/main" id="{72233B45-4615-037D-71B5-D5985D88C35B}"/>
              </a:ext>
            </a:extLst>
          </p:cNvPr>
          <p:cNvSpPr>
            <a:spLocks noGrp="1"/>
          </p:cNvSpPr>
          <p:nvPr>
            <p:ph idx="1"/>
          </p:nvPr>
        </p:nvSpPr>
        <p:spPr>
          <a:xfrm>
            <a:off x="1524000" y="2627453"/>
            <a:ext cx="5646821" cy="3335197"/>
          </a:xfrm>
        </p:spPr>
        <p:txBody>
          <a:bodyPr vert="horz" lIns="91440" tIns="45720" rIns="91440" bIns="45720" rtlCol="0" anchor="t">
            <a:normAutofit/>
          </a:bodyPr>
          <a:lstStyle/>
          <a:p>
            <a:r>
              <a:rPr lang="nb-NO" dirty="0"/>
              <a:t>Mål: Bo hjemme lengst mulig. </a:t>
            </a:r>
            <a:r>
              <a:rPr lang="nb-NO" dirty="0">
                <a:ea typeface="Calibri"/>
                <a:cs typeface="Calibri"/>
              </a:rPr>
              <a:t>Fokus på ernæring, aktivitet, kultur og frivillighet</a:t>
            </a:r>
          </a:p>
          <a:p>
            <a:r>
              <a:rPr lang="nb-NO" dirty="0">
                <a:ea typeface="Calibri"/>
                <a:cs typeface="Calibri"/>
              </a:rPr>
              <a:t>Treningsgruppe for personer med demens</a:t>
            </a:r>
          </a:p>
          <a:p>
            <a:r>
              <a:rPr lang="nb-NO" dirty="0">
                <a:ea typeface="Calibri"/>
                <a:cs typeface="Calibri"/>
              </a:rPr>
              <a:t>Ansvar for aktivitetsvenner</a:t>
            </a:r>
          </a:p>
          <a:p>
            <a:pPr marL="0" indent="0">
              <a:buNone/>
            </a:pPr>
            <a:endParaRPr lang="nb-NO" dirty="0">
              <a:ea typeface="Calibri"/>
              <a:cs typeface="Calibri"/>
            </a:endParaRPr>
          </a:p>
        </p:txBody>
      </p:sp>
      <p:pic>
        <p:nvPicPr>
          <p:cNvPr id="5" name="Bilde 4" descr="Et bilde som inneholder tekst, paraply, vann, skjermbilde&#10;&#10;KI-generert innhold kan være feil.">
            <a:extLst>
              <a:ext uri="{FF2B5EF4-FFF2-40B4-BE49-F238E27FC236}">
                <a16:creationId xmlns:a16="http://schemas.microsoft.com/office/drawing/2014/main" id="{BE7D6959-B954-F9AE-6F7D-D66F84C874C5}"/>
              </a:ext>
            </a:extLst>
          </p:cNvPr>
          <p:cNvPicPr>
            <a:picLocks noChangeAspect="1"/>
          </p:cNvPicPr>
          <p:nvPr/>
        </p:nvPicPr>
        <p:blipFill>
          <a:blip r:embed="rId3"/>
          <a:stretch>
            <a:fillRect/>
          </a:stretch>
        </p:blipFill>
        <p:spPr>
          <a:xfrm>
            <a:off x="7170821" y="1152524"/>
            <a:ext cx="3780370" cy="5108501"/>
          </a:xfrm>
          <a:prstGeom prst="rect">
            <a:avLst/>
          </a:prstGeom>
        </p:spPr>
      </p:pic>
    </p:spTree>
    <p:extLst>
      <p:ext uri="{BB962C8B-B14F-4D97-AF65-F5344CB8AC3E}">
        <p14:creationId xmlns:p14="http://schemas.microsoft.com/office/powerpoint/2010/main" val="1079677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F5431C-3EDC-3C1A-77D3-5E24BE9BD671}"/>
              </a:ext>
            </a:extLst>
          </p:cNvPr>
          <p:cNvSpPr>
            <a:spLocks noGrp="1"/>
          </p:cNvSpPr>
          <p:nvPr>
            <p:ph type="title"/>
          </p:nvPr>
        </p:nvSpPr>
        <p:spPr/>
        <p:txBody>
          <a:bodyPr>
            <a:normAutofit fontScale="90000"/>
          </a:bodyPr>
          <a:lstStyle/>
          <a:p>
            <a:r>
              <a:rPr lang="nb-NO" dirty="0"/>
              <a:t>Bofellesskap for personer med demens</a:t>
            </a:r>
          </a:p>
        </p:txBody>
      </p:sp>
      <p:sp>
        <p:nvSpPr>
          <p:cNvPr id="3" name="Plassholder for innhold 2">
            <a:extLst>
              <a:ext uri="{FF2B5EF4-FFF2-40B4-BE49-F238E27FC236}">
                <a16:creationId xmlns:a16="http://schemas.microsoft.com/office/drawing/2014/main" id="{E62DEFC0-C274-FBEB-995B-10B17B256B82}"/>
              </a:ext>
            </a:extLst>
          </p:cNvPr>
          <p:cNvSpPr>
            <a:spLocks noGrp="1"/>
          </p:cNvSpPr>
          <p:nvPr>
            <p:ph idx="1"/>
          </p:nvPr>
        </p:nvSpPr>
        <p:spPr>
          <a:xfrm>
            <a:off x="1524000" y="2627453"/>
            <a:ext cx="9144000" cy="3784901"/>
          </a:xfrm>
        </p:spPr>
        <p:txBody>
          <a:bodyPr vert="horz" lIns="91440" tIns="45720" rIns="91440" bIns="45720" rtlCol="0" anchor="t">
            <a:normAutofit fontScale="92500" lnSpcReduction="20000"/>
          </a:bodyPr>
          <a:lstStyle/>
          <a:p>
            <a:r>
              <a:rPr lang="nb-NO" dirty="0" err="1">
                <a:ea typeface="Calibri"/>
                <a:cs typeface="Calibri"/>
              </a:rPr>
              <a:t>Ranvikskogen</a:t>
            </a:r>
            <a:r>
              <a:rPr lang="nb-NO" dirty="0">
                <a:ea typeface="Calibri"/>
                <a:cs typeface="Calibri"/>
              </a:rPr>
              <a:t>: 16</a:t>
            </a:r>
            <a:r>
              <a:rPr lang="en-US" dirty="0">
                <a:ea typeface="Calibri"/>
                <a:cs typeface="Calibri"/>
              </a:rPr>
              <a:t> </a:t>
            </a:r>
            <a:endParaRPr lang="en-US" dirty="0">
              <a:solidFill>
                <a:srgbClr val="0E2841"/>
              </a:solidFill>
              <a:ea typeface="Calibri"/>
              <a:cs typeface="Calibri"/>
            </a:endParaRPr>
          </a:p>
          <a:p>
            <a:endParaRPr lang="nb-NO" dirty="0">
              <a:solidFill>
                <a:srgbClr val="0E2841"/>
              </a:solidFill>
              <a:ea typeface="Calibri"/>
              <a:cs typeface="Calibri"/>
            </a:endParaRPr>
          </a:p>
          <a:p>
            <a:r>
              <a:rPr lang="nb-NO" dirty="0" err="1">
                <a:ea typeface="Calibri"/>
                <a:cs typeface="Calibri"/>
              </a:rPr>
              <a:t>Bokeveien</a:t>
            </a:r>
            <a:r>
              <a:rPr lang="nb-NO" dirty="0">
                <a:ea typeface="Calibri"/>
                <a:cs typeface="Calibri"/>
              </a:rPr>
              <a:t>: 16</a:t>
            </a:r>
            <a:r>
              <a:rPr lang="en-US" dirty="0">
                <a:ea typeface="Calibri"/>
                <a:cs typeface="Calibri"/>
              </a:rPr>
              <a:t> </a:t>
            </a:r>
            <a:endParaRPr lang="en-US" dirty="0">
              <a:solidFill>
                <a:srgbClr val="0E2841"/>
              </a:solidFill>
              <a:ea typeface="Calibri"/>
              <a:cs typeface="Calibri"/>
            </a:endParaRPr>
          </a:p>
          <a:p>
            <a:endParaRPr lang="nb-NO" dirty="0">
              <a:solidFill>
                <a:srgbClr val="0E2841"/>
              </a:solidFill>
              <a:ea typeface="Calibri"/>
              <a:cs typeface="Calibri"/>
            </a:endParaRPr>
          </a:p>
          <a:p>
            <a:r>
              <a:rPr lang="nb-NO" dirty="0">
                <a:ea typeface="Calibri"/>
                <a:cs typeface="Calibri"/>
              </a:rPr>
              <a:t>Nygårdsvollen:16</a:t>
            </a:r>
            <a:r>
              <a:rPr lang="en-US" dirty="0">
                <a:ea typeface="Calibri"/>
                <a:cs typeface="Calibri"/>
              </a:rPr>
              <a:t> </a:t>
            </a:r>
            <a:endParaRPr lang="en-US" dirty="0">
              <a:solidFill>
                <a:srgbClr val="0E2841"/>
              </a:solidFill>
              <a:ea typeface="Calibri"/>
              <a:cs typeface="Calibri"/>
            </a:endParaRPr>
          </a:p>
          <a:p>
            <a:endParaRPr lang="en-US" dirty="0">
              <a:solidFill>
                <a:srgbClr val="0E2841"/>
              </a:solidFill>
              <a:ea typeface="Calibri"/>
              <a:cs typeface="Calibri"/>
            </a:endParaRPr>
          </a:p>
          <a:p>
            <a:r>
              <a:rPr lang="nb-NO" dirty="0" err="1">
                <a:ea typeface="Calibri"/>
                <a:cs typeface="Calibri"/>
              </a:rPr>
              <a:t>Møylandssenteret</a:t>
            </a:r>
            <a:r>
              <a:rPr lang="nb-NO" dirty="0">
                <a:ea typeface="Calibri"/>
                <a:cs typeface="Calibri"/>
              </a:rPr>
              <a:t>: 8</a:t>
            </a:r>
            <a:r>
              <a:rPr lang="en-US" dirty="0">
                <a:ea typeface="Calibri"/>
                <a:cs typeface="Calibri"/>
              </a:rPr>
              <a:t> </a:t>
            </a:r>
            <a:endParaRPr lang="en-US" dirty="0">
              <a:solidFill>
                <a:srgbClr val="0E2841"/>
              </a:solidFill>
              <a:ea typeface="Calibri"/>
              <a:cs typeface="Calibri"/>
            </a:endParaRPr>
          </a:p>
          <a:p>
            <a:endParaRPr lang="en-US" dirty="0">
              <a:solidFill>
                <a:srgbClr val="0E2841"/>
              </a:solidFill>
              <a:ea typeface="Calibri"/>
              <a:cs typeface="Calibri"/>
            </a:endParaRPr>
          </a:p>
          <a:p>
            <a:r>
              <a:rPr lang="nb-NO" dirty="0">
                <a:ea typeface="Calibri"/>
                <a:cs typeface="Calibri"/>
              </a:rPr>
              <a:t>Soletunet: 6</a:t>
            </a:r>
            <a:endParaRPr lang="nb-NO">
              <a:ea typeface="Calibri"/>
              <a:cs typeface="Calibri"/>
            </a:endParaRPr>
          </a:p>
          <a:p>
            <a:endParaRPr lang="nb-NO" dirty="0"/>
          </a:p>
        </p:txBody>
      </p:sp>
      <p:pic>
        <p:nvPicPr>
          <p:cNvPr id="5" name="Bilde 4">
            <a:extLst>
              <a:ext uri="{FF2B5EF4-FFF2-40B4-BE49-F238E27FC236}">
                <a16:creationId xmlns:a16="http://schemas.microsoft.com/office/drawing/2014/main" id="{72BB4354-C7AF-F073-DF8D-F6D0DE5382F6}"/>
              </a:ext>
            </a:extLst>
          </p:cNvPr>
          <p:cNvPicPr>
            <a:picLocks noChangeAspect="1"/>
          </p:cNvPicPr>
          <p:nvPr/>
        </p:nvPicPr>
        <p:blipFill>
          <a:blip r:embed="rId3"/>
          <a:stretch>
            <a:fillRect/>
          </a:stretch>
        </p:blipFill>
        <p:spPr>
          <a:xfrm flipH="1">
            <a:off x="5686300" y="2627453"/>
            <a:ext cx="4208026" cy="3245359"/>
          </a:xfrm>
          <a:prstGeom prst="rect">
            <a:avLst/>
          </a:prstGeom>
        </p:spPr>
      </p:pic>
    </p:spTree>
    <p:extLst>
      <p:ext uri="{BB962C8B-B14F-4D97-AF65-F5344CB8AC3E}">
        <p14:creationId xmlns:p14="http://schemas.microsoft.com/office/powerpoint/2010/main" val="18032873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BDF9A2-5901-1B14-7BA5-174369DD91FB}"/>
              </a:ext>
            </a:extLst>
          </p:cNvPr>
          <p:cNvSpPr>
            <a:spLocks noGrp="1"/>
          </p:cNvSpPr>
          <p:nvPr>
            <p:ph type="title"/>
          </p:nvPr>
        </p:nvSpPr>
        <p:spPr/>
        <p:txBody>
          <a:bodyPr/>
          <a:lstStyle/>
          <a:p>
            <a:r>
              <a:rPr lang="nb-NO" dirty="0"/>
              <a:t>Institusjon</a:t>
            </a:r>
          </a:p>
        </p:txBody>
      </p:sp>
      <p:sp>
        <p:nvSpPr>
          <p:cNvPr id="3" name="Plassholder for innhold 2">
            <a:extLst>
              <a:ext uri="{FF2B5EF4-FFF2-40B4-BE49-F238E27FC236}">
                <a16:creationId xmlns:a16="http://schemas.microsoft.com/office/drawing/2014/main" id="{3426AF79-6950-C8BD-E9CA-2C8F18335EE0}"/>
              </a:ext>
            </a:extLst>
          </p:cNvPr>
          <p:cNvSpPr>
            <a:spLocks noGrp="1"/>
          </p:cNvSpPr>
          <p:nvPr>
            <p:ph idx="1"/>
          </p:nvPr>
        </p:nvSpPr>
        <p:spPr/>
        <p:txBody>
          <a:bodyPr/>
          <a:lstStyle/>
          <a:p>
            <a:r>
              <a:rPr lang="nb-NO" dirty="0"/>
              <a:t>Dekningsgrad 14</a:t>
            </a:r>
            <a:endParaRPr lang="en-US" dirty="0"/>
          </a:p>
          <a:p>
            <a:r>
              <a:rPr lang="nb-NO" dirty="0"/>
              <a:t>Langtidsplasser 347</a:t>
            </a:r>
            <a:endParaRPr lang="en-US" dirty="0">
              <a:ea typeface="Calibri"/>
              <a:cs typeface="Calibri"/>
            </a:endParaRPr>
          </a:p>
          <a:p>
            <a:r>
              <a:rPr lang="nb-NO" dirty="0">
                <a:ea typeface="Calibri"/>
                <a:cs typeface="Calibri"/>
              </a:rPr>
              <a:t>Korttidsplasser og avlastning</a:t>
            </a:r>
          </a:p>
          <a:p>
            <a:r>
              <a:rPr lang="nb-NO" dirty="0">
                <a:ea typeface="Calibri"/>
                <a:cs typeface="Calibri"/>
              </a:rPr>
              <a:t>Utvidelser</a:t>
            </a:r>
          </a:p>
          <a:p>
            <a:endParaRPr lang="nb-NO" dirty="0"/>
          </a:p>
        </p:txBody>
      </p:sp>
      <p:pic>
        <p:nvPicPr>
          <p:cNvPr id="8" name="Bilde 7">
            <a:extLst>
              <a:ext uri="{FF2B5EF4-FFF2-40B4-BE49-F238E27FC236}">
                <a16:creationId xmlns:a16="http://schemas.microsoft.com/office/drawing/2014/main" id="{E1E438D8-7B17-5DBB-2AE1-005F3BC0E3EB}"/>
              </a:ext>
            </a:extLst>
          </p:cNvPr>
          <p:cNvPicPr>
            <a:picLocks noChangeAspect="1"/>
          </p:cNvPicPr>
          <p:nvPr/>
        </p:nvPicPr>
        <p:blipFill>
          <a:blip r:embed="rId3"/>
          <a:stretch>
            <a:fillRect/>
          </a:stretch>
        </p:blipFill>
        <p:spPr>
          <a:xfrm>
            <a:off x="6396060" y="2059558"/>
            <a:ext cx="4439580" cy="3097381"/>
          </a:xfrm>
          <a:prstGeom prst="rect">
            <a:avLst/>
          </a:prstGeom>
        </p:spPr>
      </p:pic>
    </p:spTree>
    <p:extLst>
      <p:ext uri="{BB962C8B-B14F-4D97-AF65-F5344CB8AC3E}">
        <p14:creationId xmlns:p14="http://schemas.microsoft.com/office/powerpoint/2010/main" val="2948748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6F15EB-18D3-AC55-AF36-D37DE259E2F5}"/>
              </a:ext>
            </a:extLst>
          </p:cNvPr>
          <p:cNvSpPr>
            <a:spLocks noGrp="1"/>
          </p:cNvSpPr>
          <p:nvPr>
            <p:ph type="title"/>
          </p:nvPr>
        </p:nvSpPr>
        <p:spPr/>
        <p:txBody>
          <a:bodyPr/>
          <a:lstStyle/>
          <a:p>
            <a:r>
              <a:rPr lang="nb-NO" dirty="0"/>
              <a:t>Livsgledehjem</a:t>
            </a:r>
          </a:p>
        </p:txBody>
      </p:sp>
      <p:pic>
        <p:nvPicPr>
          <p:cNvPr id="6" name="Content Placeholder 5">
            <a:extLst>
              <a:ext uri="{FF2B5EF4-FFF2-40B4-BE49-F238E27FC236}">
                <a16:creationId xmlns:a16="http://schemas.microsoft.com/office/drawing/2014/main" id="{04EC35CA-7B4A-F940-D591-23A48A2BE2A7}"/>
              </a:ext>
            </a:extLst>
          </p:cNvPr>
          <p:cNvPicPr>
            <a:picLocks noGrp="1" noChangeAspect="1"/>
          </p:cNvPicPr>
          <p:nvPr>
            <p:ph idx="1"/>
          </p:nvPr>
        </p:nvPicPr>
        <p:blipFill>
          <a:blip r:embed="rId3"/>
          <a:stretch>
            <a:fillRect/>
          </a:stretch>
        </p:blipFill>
        <p:spPr>
          <a:xfrm>
            <a:off x="5931216" y="2282062"/>
            <a:ext cx="4921804" cy="3685107"/>
          </a:xfrm>
          <a:prstGeom prst="rect">
            <a:avLst/>
          </a:prstGeom>
        </p:spPr>
      </p:pic>
      <p:sp>
        <p:nvSpPr>
          <p:cNvPr id="3" name="TekstSylinder 2">
            <a:extLst>
              <a:ext uri="{FF2B5EF4-FFF2-40B4-BE49-F238E27FC236}">
                <a16:creationId xmlns:a16="http://schemas.microsoft.com/office/drawing/2014/main" id="{602495C9-1542-9996-E380-A0FCDFBBCEF3}"/>
              </a:ext>
            </a:extLst>
          </p:cNvPr>
          <p:cNvSpPr txBox="1"/>
          <p:nvPr/>
        </p:nvSpPr>
        <p:spPr>
          <a:xfrm>
            <a:off x="1197864" y="2282803"/>
            <a:ext cx="4918372" cy="415498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nb-NO" sz="2400" dirty="0"/>
              <a:t>Frisk luft</a:t>
            </a:r>
            <a:endParaRPr lang="nb-NO" sz="2400" dirty="0">
              <a:ea typeface="Calibri"/>
              <a:cs typeface="Calibri"/>
            </a:endParaRPr>
          </a:p>
          <a:p>
            <a:pPr marL="285750" indent="-285750">
              <a:buFont typeface="Arial" panose="020B0604020202020204" pitchFamily="34" charset="0"/>
              <a:buChar char="•"/>
            </a:pPr>
            <a:r>
              <a:rPr lang="nb-NO" sz="2400" dirty="0"/>
              <a:t>Kontakt med dyr</a:t>
            </a:r>
            <a:endParaRPr lang="nb-NO" sz="2400" dirty="0">
              <a:ea typeface="Calibri"/>
              <a:cs typeface="Calibri"/>
            </a:endParaRPr>
          </a:p>
          <a:p>
            <a:pPr marL="285750" indent="-285750">
              <a:buFont typeface="Arial" panose="020B0604020202020204" pitchFamily="34" charset="0"/>
              <a:buChar char="•"/>
            </a:pPr>
            <a:r>
              <a:rPr lang="nb-NO" sz="2400" dirty="0"/>
              <a:t>Opprettholde hobbyer og fritidssysler</a:t>
            </a:r>
            <a:endParaRPr lang="nb-NO" sz="2400" dirty="0">
              <a:ea typeface="Calibri"/>
              <a:cs typeface="Calibri"/>
            </a:endParaRPr>
          </a:p>
          <a:p>
            <a:pPr marL="285750" indent="-285750">
              <a:buFont typeface="Arial" panose="020B0604020202020204" pitchFamily="34" charset="0"/>
              <a:buChar char="•"/>
            </a:pPr>
            <a:r>
              <a:rPr lang="nb-NO" sz="2400" dirty="0"/>
              <a:t>Musikk, kultur og ivaretagelse av åndelige behov</a:t>
            </a:r>
            <a:endParaRPr lang="nb-NO" sz="2400" dirty="0">
              <a:ea typeface="Calibri"/>
              <a:cs typeface="Calibri"/>
            </a:endParaRPr>
          </a:p>
          <a:p>
            <a:pPr marL="285750" indent="-285750">
              <a:buFont typeface="Arial" panose="020B0604020202020204" pitchFamily="34" charset="0"/>
              <a:buChar char="•"/>
            </a:pPr>
            <a:r>
              <a:rPr lang="nb-NO" sz="2400" dirty="0"/>
              <a:t>Ro og hyggelige rammer rundt måltider</a:t>
            </a:r>
            <a:endParaRPr lang="nb-NO" sz="2400" dirty="0">
              <a:ea typeface="Calibri"/>
              <a:cs typeface="Calibri"/>
            </a:endParaRPr>
          </a:p>
          <a:p>
            <a:pPr marL="285750" indent="-285750">
              <a:buFont typeface="Arial" panose="020B0604020202020204" pitchFamily="34" charset="0"/>
              <a:buChar char="•"/>
            </a:pPr>
            <a:r>
              <a:rPr lang="nb-NO" sz="2400" dirty="0"/>
              <a:t>Godt pårørendearbeid</a:t>
            </a:r>
            <a:endParaRPr lang="nb-NO" sz="2400" dirty="0">
              <a:ea typeface="Calibri"/>
              <a:cs typeface="Calibri"/>
            </a:endParaRPr>
          </a:p>
          <a:p>
            <a:pPr marL="285750" indent="-285750">
              <a:buFont typeface="Arial" panose="020B0604020202020204" pitchFamily="34" charset="0"/>
              <a:buChar char="•"/>
            </a:pPr>
            <a:r>
              <a:rPr lang="nb-NO" sz="2400" dirty="0"/>
              <a:t>Bruker årstidene som en naturlig del av hverdagen</a:t>
            </a:r>
            <a:endParaRPr lang="nb-NO" sz="2400" dirty="0">
              <a:ea typeface="Calibri"/>
              <a:cs typeface="Calibri"/>
            </a:endParaRPr>
          </a:p>
        </p:txBody>
      </p:sp>
    </p:spTree>
    <p:extLst>
      <p:ext uri="{BB962C8B-B14F-4D97-AF65-F5344CB8AC3E}">
        <p14:creationId xmlns:p14="http://schemas.microsoft.com/office/powerpoint/2010/main" val="1795803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BFFC25-825C-659E-E947-81E643F6F204}"/>
              </a:ext>
            </a:extLst>
          </p:cNvPr>
          <p:cNvSpPr>
            <a:spLocks noGrp="1"/>
          </p:cNvSpPr>
          <p:nvPr>
            <p:ph type="title"/>
          </p:nvPr>
        </p:nvSpPr>
        <p:spPr/>
        <p:txBody>
          <a:bodyPr/>
          <a:lstStyle/>
          <a:p>
            <a:r>
              <a:rPr lang="nb-NO" dirty="0"/>
              <a:t>Prosjekt pårørendearbeid</a:t>
            </a:r>
          </a:p>
        </p:txBody>
      </p:sp>
      <p:sp>
        <p:nvSpPr>
          <p:cNvPr id="3" name="Plassholder for innhold 2">
            <a:extLst>
              <a:ext uri="{FF2B5EF4-FFF2-40B4-BE49-F238E27FC236}">
                <a16:creationId xmlns:a16="http://schemas.microsoft.com/office/drawing/2014/main" id="{42CB3B42-1DAD-3D58-7C01-D04D56325257}"/>
              </a:ext>
            </a:extLst>
          </p:cNvPr>
          <p:cNvSpPr>
            <a:spLocks noGrp="1"/>
          </p:cNvSpPr>
          <p:nvPr>
            <p:ph idx="1"/>
          </p:nvPr>
        </p:nvSpPr>
        <p:spPr>
          <a:xfrm>
            <a:off x="1524000" y="2627453"/>
            <a:ext cx="4946755" cy="3335197"/>
          </a:xfrm>
        </p:spPr>
        <p:txBody>
          <a:bodyPr vert="horz" lIns="91440" tIns="45720" rIns="91440" bIns="45720" rtlCol="0" anchor="t">
            <a:normAutofit/>
          </a:bodyPr>
          <a:lstStyle/>
          <a:p>
            <a:r>
              <a:rPr lang="nb-NO" dirty="0"/>
              <a:t>Bo- og behandlingssenteret Soletunet</a:t>
            </a:r>
          </a:p>
          <a:p>
            <a:r>
              <a:rPr lang="nb-NO" dirty="0">
                <a:ea typeface="Calibri"/>
                <a:cs typeface="Calibri"/>
              </a:rPr>
              <a:t>Tilbudet</a:t>
            </a:r>
          </a:p>
          <a:p>
            <a:r>
              <a:rPr lang="nb-NO" dirty="0">
                <a:ea typeface="Calibri"/>
                <a:cs typeface="Calibri"/>
              </a:rPr>
              <a:t>Resultat</a:t>
            </a:r>
          </a:p>
          <a:p>
            <a:r>
              <a:rPr lang="nb-NO" dirty="0">
                <a:ea typeface="Calibri"/>
                <a:cs typeface="Calibri"/>
              </a:rPr>
              <a:t>Veien videre  </a:t>
            </a:r>
          </a:p>
          <a:p>
            <a:pPr marL="0" indent="0">
              <a:buNone/>
            </a:pPr>
            <a:endParaRPr lang="nb-NO" dirty="0"/>
          </a:p>
        </p:txBody>
      </p:sp>
      <p:pic>
        <p:nvPicPr>
          <p:cNvPr id="4" name="Picture 3">
            <a:extLst>
              <a:ext uri="{FF2B5EF4-FFF2-40B4-BE49-F238E27FC236}">
                <a16:creationId xmlns:a16="http://schemas.microsoft.com/office/drawing/2014/main" id="{93DA4059-7F3A-C8AE-D081-4B6FD15AC806}"/>
              </a:ext>
            </a:extLst>
          </p:cNvPr>
          <p:cNvPicPr>
            <a:picLocks noChangeAspect="1"/>
          </p:cNvPicPr>
          <p:nvPr/>
        </p:nvPicPr>
        <p:blipFill>
          <a:blip r:embed="rId3"/>
          <a:stretch>
            <a:fillRect/>
          </a:stretch>
        </p:blipFill>
        <p:spPr>
          <a:xfrm>
            <a:off x="6175197" y="2715491"/>
            <a:ext cx="4493623" cy="2609521"/>
          </a:xfrm>
          <a:prstGeom prst="rect">
            <a:avLst/>
          </a:prstGeom>
        </p:spPr>
      </p:pic>
    </p:spTree>
    <p:extLst>
      <p:ext uri="{BB962C8B-B14F-4D97-AF65-F5344CB8AC3E}">
        <p14:creationId xmlns:p14="http://schemas.microsoft.com/office/powerpoint/2010/main" val="4545484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465CBC55-68D6-ED0B-DCD6-34D35F204DB9}"/>
              </a:ext>
            </a:extLst>
          </p:cNvPr>
          <p:cNvSpPr>
            <a:spLocks noGrp="1"/>
          </p:cNvSpPr>
          <p:nvPr>
            <p:ph idx="1"/>
          </p:nvPr>
        </p:nvSpPr>
        <p:spPr/>
        <p:txBody>
          <a:bodyPr>
            <a:normAutofit/>
          </a:bodyPr>
          <a:lstStyle/>
          <a:p>
            <a:pPr marL="0" indent="0" algn="ctr">
              <a:buNone/>
            </a:pPr>
            <a:r>
              <a:rPr lang="nb-NO" sz="5400" dirty="0">
                <a:solidFill>
                  <a:schemeClr val="tx1"/>
                </a:solidFill>
              </a:rPr>
              <a:t>Takk for oss!</a:t>
            </a:r>
          </a:p>
        </p:txBody>
      </p:sp>
    </p:spTree>
    <p:extLst>
      <p:ext uri="{BB962C8B-B14F-4D97-AF65-F5344CB8AC3E}">
        <p14:creationId xmlns:p14="http://schemas.microsoft.com/office/powerpoint/2010/main" val="174464130"/>
      </p:ext>
    </p:extLst>
  </p:cSld>
  <p:clrMapOvr>
    <a:masterClrMapping/>
  </p:clrMapOvr>
</p:sld>
</file>

<file path=ppt/theme/theme1.xml><?xml version="1.0" encoding="utf-8"?>
<a:theme xmlns:a="http://schemas.openxmlformats.org/drawingml/2006/main" name="Office-tema">
  <a:themeElements>
    <a:clrScheme name="SandefjordKommune">
      <a:dk1>
        <a:srgbClr val="0E2841"/>
      </a:dk1>
      <a:lt1>
        <a:sysClr val="window" lastClr="FFFFFF"/>
      </a:lt1>
      <a:dk2>
        <a:srgbClr val="000000"/>
      </a:dk2>
      <a:lt2>
        <a:srgbClr val="D7D2CB"/>
      </a:lt2>
      <a:accent1>
        <a:srgbClr val="002673"/>
      </a:accent1>
      <a:accent2>
        <a:srgbClr val="00629B"/>
      </a:accent2>
      <a:accent3>
        <a:srgbClr val="68D2DF"/>
      </a:accent3>
      <a:accent4>
        <a:srgbClr val="89764B"/>
      </a:accent4>
      <a:accent5>
        <a:srgbClr val="A8AD00"/>
      </a:accent5>
      <a:accent6>
        <a:srgbClr val="68478D"/>
      </a:accent6>
      <a:hlink>
        <a:srgbClr val="68478D"/>
      </a:hlink>
      <a:folHlink>
        <a:srgbClr val="C6579A"/>
      </a:folHlink>
    </a:clrScheme>
    <a:fontScheme name="Sandefjord Kommune">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K Presentasjonsmal - Sandefjord kommune 07" id="{2162EC58-8B84-4343-84D9-5F89A4B09510}" vid="{C9FA617A-D79F-4793-A603-E4170A6300F6}"/>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DB382D6D0AC0FA45B5112DC3F50BE95E" ma:contentTypeVersion="4" ma:contentTypeDescription="Opprett et nytt dokument." ma:contentTypeScope="" ma:versionID="ef2f34a91e73d17218a0c07345e140b0">
  <xsd:schema xmlns:xsd="http://www.w3.org/2001/XMLSchema" xmlns:xs="http://www.w3.org/2001/XMLSchema" xmlns:p="http://schemas.microsoft.com/office/2006/metadata/properties" xmlns:ns2="c813f402-b58d-4308-b70d-7b7cb0e4424b" targetNamespace="http://schemas.microsoft.com/office/2006/metadata/properties" ma:root="true" ma:fieldsID="21a4e1b1a4648427470744b126eea726" ns2:_="">
    <xsd:import namespace="c813f402-b58d-4308-b70d-7b7cb0e4424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13f402-b58d-4308-b70d-7b7cb0e442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68D3385-D2F4-443E-A512-0CAC768AC851}">
  <ds:schemaRefs>
    <ds:schemaRef ds:uri="c813f402-b58d-4308-b70d-7b7cb0e4424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1290F64-B603-47A5-9B9B-107C04910957}">
  <ds:schemaRefs>
    <ds:schemaRef ds:uri="c813f402-b58d-4308-b70d-7b7cb0e4424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10D20A8-3300-4D2F-8927-C85CBF2360E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PP-mal Sandefjord kommune</Template>
  <TotalTime>202</TotalTime>
  <Words>1435</Words>
  <Application>Microsoft Office PowerPoint</Application>
  <PresentationFormat>Widescreen</PresentationFormat>
  <Paragraphs>168</Paragraphs>
  <Slides>23</Slides>
  <Notes>22</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23</vt:i4>
      </vt:variant>
    </vt:vector>
  </HeadingPairs>
  <TitlesOfParts>
    <vt:vector size="28" baseType="lpstr">
      <vt:lpstr>Aptos</vt:lpstr>
      <vt:lpstr>Arial</vt:lpstr>
      <vt:lpstr>Calibri</vt:lpstr>
      <vt:lpstr>Calibri Light</vt:lpstr>
      <vt:lpstr>Office-tema</vt:lpstr>
      <vt:lpstr>Sandefjord kommune -  tilbud til personer med demens og deres pårørende</vt:lpstr>
      <vt:lpstr>Agenda</vt:lpstr>
      <vt:lpstr>Vekst hjemmeboende med demenssykdom</vt:lpstr>
      <vt:lpstr>Å leve med demens</vt:lpstr>
      <vt:lpstr>Innsatstrappa</vt:lpstr>
      <vt:lpstr>PowerPoint-presentasjon</vt:lpstr>
      <vt:lpstr>Demensvennlig samfunn</vt:lpstr>
      <vt:lpstr>PowerPoint-presentasjon</vt:lpstr>
      <vt:lpstr>Hukommelsesteam</vt:lpstr>
      <vt:lpstr>«Tett På » - hjemmeboende med demens</vt:lpstr>
      <vt:lpstr>Dagsenter</vt:lpstr>
      <vt:lpstr>Mål for tjenesten</vt:lpstr>
      <vt:lpstr>Lavterskeltilbud</vt:lpstr>
      <vt:lpstr>Møteplassen – demens cafe</vt:lpstr>
      <vt:lpstr>Lærings- og mestringssenteret</vt:lpstr>
      <vt:lpstr>Pårørendeskole</vt:lpstr>
      <vt:lpstr>Samtalegrupper</vt:lpstr>
      <vt:lpstr>Seniorsentrene</vt:lpstr>
      <vt:lpstr>Bofellesskap for personer med demens</vt:lpstr>
      <vt:lpstr>Institusjon</vt:lpstr>
      <vt:lpstr>Livsgledehjem</vt:lpstr>
      <vt:lpstr>Prosjekt pårørendearbeid</vt:lpstr>
      <vt:lpstr>PowerPoint-presentasjon</vt:lpstr>
    </vt:vector>
  </TitlesOfParts>
  <Company>Sandefjord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Monica Lenvik Pedersen</dc:creator>
  <cp:lastModifiedBy>Monica Lenvik Pedersen</cp:lastModifiedBy>
  <cp:revision>175</cp:revision>
  <dcterms:created xsi:type="dcterms:W3CDTF">2025-06-17T08:29:02Z</dcterms:created>
  <dcterms:modified xsi:type="dcterms:W3CDTF">2025-10-02T12:14:39Z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0x010100DB382D6D0AC0FA45B5112DC3F50BE95E</vt:lpwstr>
  </property>
  <property fmtid="{D5CDD505-2E9C-101B-9397-08002B2CF9AE}" pid="3" name="Order">
    <vt:r8>1970100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ies>
</file>