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0"/>
  </p:notesMasterIdLst>
  <p:sldIdLst>
    <p:sldId id="550" r:id="rId5"/>
    <p:sldId id="542" r:id="rId6"/>
    <p:sldId id="261" r:id="rId7"/>
    <p:sldId id="544" r:id="rId8"/>
    <p:sldId id="534" r:id="rId9"/>
    <p:sldId id="536" r:id="rId10"/>
    <p:sldId id="551" r:id="rId11"/>
    <p:sldId id="289" r:id="rId12"/>
    <p:sldId id="548" r:id="rId13"/>
    <p:sldId id="553" r:id="rId14"/>
    <p:sldId id="533" r:id="rId15"/>
    <p:sldId id="259" r:id="rId16"/>
    <p:sldId id="541" r:id="rId17"/>
    <p:sldId id="264" r:id="rId18"/>
    <p:sldId id="5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736B6-2AAA-449D-B76A-4F52B173078D}" v="7" dt="2023-02-13T18:45:52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376" autoAdjust="0"/>
  </p:normalViewPr>
  <p:slideViewPr>
    <p:cSldViewPr snapToGrid="0">
      <p:cViewPr varScale="1">
        <p:scale>
          <a:sx n="58" d="100"/>
          <a:sy n="58" d="100"/>
        </p:scale>
        <p:origin x="12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BDB97-48A3-40C6-A09B-00BC6B19F71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8CE354-1867-4B99-B507-655B8167756F}">
      <dgm:prSet/>
      <dgm:spPr/>
      <dgm:t>
        <a:bodyPr/>
        <a:lstStyle/>
        <a:p>
          <a:r>
            <a:rPr lang="en-US"/>
            <a:t>NIH Data Management Sharing Policy</a:t>
          </a:r>
        </a:p>
      </dgm:t>
    </dgm:pt>
    <dgm:pt modelId="{3300F637-032E-41E3-95E7-A4B43C63E8AC}" type="parTrans" cxnId="{E3848CB9-F4F9-4C90-A36B-29F35D009DD1}">
      <dgm:prSet/>
      <dgm:spPr/>
      <dgm:t>
        <a:bodyPr/>
        <a:lstStyle/>
        <a:p>
          <a:endParaRPr lang="en-US"/>
        </a:p>
      </dgm:t>
    </dgm:pt>
    <dgm:pt modelId="{6308E5A8-073E-417E-901C-C28911487896}" type="sibTrans" cxnId="{E3848CB9-F4F9-4C90-A36B-29F35D009DD1}">
      <dgm:prSet/>
      <dgm:spPr/>
      <dgm:t>
        <a:bodyPr/>
        <a:lstStyle/>
        <a:p>
          <a:endParaRPr lang="en-US"/>
        </a:p>
      </dgm:t>
    </dgm:pt>
    <dgm:pt modelId="{7135EA8B-F198-450A-AB9D-F1A021959DDC}">
      <dgm:prSet/>
      <dgm:spPr/>
      <dgm:t>
        <a:bodyPr/>
        <a:lstStyle/>
        <a:p>
          <a:r>
            <a:rPr lang="en-US"/>
            <a:t>DMP Tool</a:t>
          </a:r>
        </a:p>
      </dgm:t>
    </dgm:pt>
    <dgm:pt modelId="{A7520762-BB94-4C58-947F-981D00E45A62}" type="parTrans" cxnId="{B4A2064E-C2AF-4A8C-A508-553D8169F0E9}">
      <dgm:prSet/>
      <dgm:spPr/>
      <dgm:t>
        <a:bodyPr/>
        <a:lstStyle/>
        <a:p>
          <a:endParaRPr lang="en-US"/>
        </a:p>
      </dgm:t>
    </dgm:pt>
    <dgm:pt modelId="{A02B1D90-9758-4CC3-9B6E-93624CAA44DE}" type="sibTrans" cxnId="{B4A2064E-C2AF-4A8C-A508-553D8169F0E9}">
      <dgm:prSet/>
      <dgm:spPr/>
      <dgm:t>
        <a:bodyPr/>
        <a:lstStyle/>
        <a:p>
          <a:endParaRPr lang="en-US"/>
        </a:p>
      </dgm:t>
    </dgm:pt>
    <dgm:pt modelId="{A021EF7F-FD1D-4723-9844-1187204375C2}">
      <dgm:prSet/>
      <dgm:spPr/>
      <dgm:t>
        <a:bodyPr/>
        <a:lstStyle/>
        <a:p>
          <a:r>
            <a:rPr lang="en-US"/>
            <a:t>ORCID</a:t>
          </a:r>
        </a:p>
      </dgm:t>
    </dgm:pt>
    <dgm:pt modelId="{A7FAA445-B127-4C68-A397-26E251C05A4D}" type="parTrans" cxnId="{74D19A42-4B98-49D9-B87D-206244C23406}">
      <dgm:prSet/>
      <dgm:spPr/>
      <dgm:t>
        <a:bodyPr/>
        <a:lstStyle/>
        <a:p>
          <a:endParaRPr lang="en-US"/>
        </a:p>
      </dgm:t>
    </dgm:pt>
    <dgm:pt modelId="{6BE5BBE8-E8BB-4318-83A3-2CEF18951237}" type="sibTrans" cxnId="{74D19A42-4B98-49D9-B87D-206244C23406}">
      <dgm:prSet/>
      <dgm:spPr/>
      <dgm:t>
        <a:bodyPr/>
        <a:lstStyle/>
        <a:p>
          <a:endParaRPr lang="en-US"/>
        </a:p>
      </dgm:t>
    </dgm:pt>
    <dgm:pt modelId="{7ECA9A83-7628-45EF-8005-7AB2BC5DDE27}">
      <dgm:prSet/>
      <dgm:spPr/>
      <dgm:t>
        <a:bodyPr/>
        <a:lstStyle/>
        <a:p>
          <a:r>
            <a:rPr lang="en-US"/>
            <a:t>What</a:t>
          </a:r>
        </a:p>
      </dgm:t>
    </dgm:pt>
    <dgm:pt modelId="{20326F08-2F38-403B-9B8A-4FD749AD5D06}" type="parTrans" cxnId="{FE0DF333-1AA7-491E-A289-675273A25378}">
      <dgm:prSet/>
      <dgm:spPr/>
      <dgm:t>
        <a:bodyPr/>
        <a:lstStyle/>
        <a:p>
          <a:endParaRPr lang="en-US"/>
        </a:p>
      </dgm:t>
    </dgm:pt>
    <dgm:pt modelId="{02E7F609-4440-4446-B502-A86BFC2A3F5F}" type="sibTrans" cxnId="{FE0DF333-1AA7-491E-A289-675273A25378}">
      <dgm:prSet/>
      <dgm:spPr/>
      <dgm:t>
        <a:bodyPr/>
        <a:lstStyle/>
        <a:p>
          <a:endParaRPr lang="en-US"/>
        </a:p>
      </dgm:t>
    </dgm:pt>
    <dgm:pt modelId="{2D32A666-7F42-45CC-96F8-A6285EE39EA2}">
      <dgm:prSet/>
      <dgm:spPr/>
      <dgm:t>
        <a:bodyPr/>
        <a:lstStyle/>
        <a:p>
          <a:r>
            <a:rPr lang="en-US"/>
            <a:t>Why</a:t>
          </a:r>
        </a:p>
      </dgm:t>
    </dgm:pt>
    <dgm:pt modelId="{534C95CF-6A04-4115-9D6B-2FA70367C13B}" type="parTrans" cxnId="{8BF058C9-3A1D-4881-9EC1-FFA1A43691C5}">
      <dgm:prSet/>
      <dgm:spPr/>
      <dgm:t>
        <a:bodyPr/>
        <a:lstStyle/>
        <a:p>
          <a:endParaRPr lang="en-US"/>
        </a:p>
      </dgm:t>
    </dgm:pt>
    <dgm:pt modelId="{830B4FE3-0CFC-4037-8CFC-C60BD7D39E99}" type="sibTrans" cxnId="{8BF058C9-3A1D-4881-9EC1-FFA1A43691C5}">
      <dgm:prSet/>
      <dgm:spPr/>
      <dgm:t>
        <a:bodyPr/>
        <a:lstStyle/>
        <a:p>
          <a:endParaRPr lang="en-US"/>
        </a:p>
      </dgm:t>
    </dgm:pt>
    <dgm:pt modelId="{BC21396B-06F1-4F72-AEA8-697850E1C6A5}">
      <dgm:prSet/>
      <dgm:spPr/>
      <dgm:t>
        <a:bodyPr/>
        <a:lstStyle/>
        <a:p>
          <a:r>
            <a:rPr lang="en-US"/>
            <a:t>How</a:t>
          </a:r>
        </a:p>
      </dgm:t>
    </dgm:pt>
    <dgm:pt modelId="{2F8FA2C3-72F8-45FE-A616-D3B6C7E829F5}" type="parTrans" cxnId="{F6904413-C993-4436-B749-5B5BEFD0715E}">
      <dgm:prSet/>
      <dgm:spPr/>
      <dgm:t>
        <a:bodyPr/>
        <a:lstStyle/>
        <a:p>
          <a:endParaRPr lang="en-US"/>
        </a:p>
      </dgm:t>
    </dgm:pt>
    <dgm:pt modelId="{A0236D30-A39F-4E9B-82EB-8554ABAB0438}" type="sibTrans" cxnId="{F6904413-C993-4436-B749-5B5BEFD0715E}">
      <dgm:prSet/>
      <dgm:spPr/>
      <dgm:t>
        <a:bodyPr/>
        <a:lstStyle/>
        <a:p>
          <a:endParaRPr lang="en-US"/>
        </a:p>
      </dgm:t>
    </dgm:pt>
    <dgm:pt modelId="{8129F0D2-D727-4024-B6D3-1FD490BD956C}">
      <dgm:prSet/>
      <dgm:spPr/>
      <dgm:t>
        <a:bodyPr/>
        <a:lstStyle/>
        <a:p>
          <a:r>
            <a:rPr lang="en-US"/>
            <a:t>Further resources</a:t>
          </a:r>
        </a:p>
      </dgm:t>
    </dgm:pt>
    <dgm:pt modelId="{12A77B4C-B95A-44D4-82A7-3D45345E793D}" type="parTrans" cxnId="{EE89A8CE-70DB-4A2A-A34C-2ECDCB27E28C}">
      <dgm:prSet/>
      <dgm:spPr/>
      <dgm:t>
        <a:bodyPr/>
        <a:lstStyle/>
        <a:p>
          <a:endParaRPr lang="en-US"/>
        </a:p>
      </dgm:t>
    </dgm:pt>
    <dgm:pt modelId="{2F3C9A85-B96F-4BCD-B5C9-4E6C732F4DC1}" type="sibTrans" cxnId="{EE89A8CE-70DB-4A2A-A34C-2ECDCB27E28C}">
      <dgm:prSet/>
      <dgm:spPr/>
      <dgm:t>
        <a:bodyPr/>
        <a:lstStyle/>
        <a:p>
          <a:endParaRPr lang="en-US"/>
        </a:p>
      </dgm:t>
    </dgm:pt>
    <dgm:pt modelId="{263AF6EC-6FBF-4821-8E1B-62983D703398}" type="pres">
      <dgm:prSet presAssocID="{D50BDB97-48A3-40C6-A09B-00BC6B19F71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5737C2-1DD9-4AD3-9CD0-0F1C3F8525C4}" type="pres">
      <dgm:prSet presAssocID="{E08CE354-1867-4B99-B507-655B8167756F}" presName="hierRoot1" presStyleCnt="0"/>
      <dgm:spPr/>
    </dgm:pt>
    <dgm:pt modelId="{56556370-1CEF-473A-9B95-654FA2718F9F}" type="pres">
      <dgm:prSet presAssocID="{E08CE354-1867-4B99-B507-655B8167756F}" presName="composite" presStyleCnt="0"/>
      <dgm:spPr/>
    </dgm:pt>
    <dgm:pt modelId="{714D103D-862C-4876-BB06-9EDC7CD2778F}" type="pres">
      <dgm:prSet presAssocID="{E08CE354-1867-4B99-B507-655B8167756F}" presName="background" presStyleLbl="node0" presStyleIdx="0" presStyleCnt="3"/>
      <dgm:spPr/>
    </dgm:pt>
    <dgm:pt modelId="{43C23F8C-A63D-44EB-AFE0-D61401A4CD95}" type="pres">
      <dgm:prSet presAssocID="{E08CE354-1867-4B99-B507-655B8167756F}" presName="text" presStyleLbl="fgAcc0" presStyleIdx="0" presStyleCnt="3">
        <dgm:presLayoutVars>
          <dgm:chPref val="3"/>
        </dgm:presLayoutVars>
      </dgm:prSet>
      <dgm:spPr/>
    </dgm:pt>
    <dgm:pt modelId="{1815BCD7-CE5F-4265-AF2B-DC06EB3D3A45}" type="pres">
      <dgm:prSet presAssocID="{E08CE354-1867-4B99-B507-655B8167756F}" presName="hierChild2" presStyleCnt="0"/>
      <dgm:spPr/>
    </dgm:pt>
    <dgm:pt modelId="{A81770C5-872D-492E-94FE-66E7DCCA343B}" type="pres">
      <dgm:prSet presAssocID="{7135EA8B-F198-450A-AB9D-F1A021959DDC}" presName="hierRoot1" presStyleCnt="0"/>
      <dgm:spPr/>
    </dgm:pt>
    <dgm:pt modelId="{A3472E46-B8BF-43D1-A396-7C100780BC19}" type="pres">
      <dgm:prSet presAssocID="{7135EA8B-F198-450A-AB9D-F1A021959DDC}" presName="composite" presStyleCnt="0"/>
      <dgm:spPr/>
    </dgm:pt>
    <dgm:pt modelId="{36D6317C-C256-4519-BBA1-6C1BBA279300}" type="pres">
      <dgm:prSet presAssocID="{7135EA8B-F198-450A-AB9D-F1A021959DDC}" presName="background" presStyleLbl="node0" presStyleIdx="1" presStyleCnt="3"/>
      <dgm:spPr/>
    </dgm:pt>
    <dgm:pt modelId="{7308C8EB-EB25-45C9-BE68-6855D71BFB51}" type="pres">
      <dgm:prSet presAssocID="{7135EA8B-F198-450A-AB9D-F1A021959DDC}" presName="text" presStyleLbl="fgAcc0" presStyleIdx="1" presStyleCnt="3">
        <dgm:presLayoutVars>
          <dgm:chPref val="3"/>
        </dgm:presLayoutVars>
      </dgm:prSet>
      <dgm:spPr/>
    </dgm:pt>
    <dgm:pt modelId="{17B7B8CC-CA30-4745-99B8-D8254869F55D}" type="pres">
      <dgm:prSet presAssocID="{7135EA8B-F198-450A-AB9D-F1A021959DDC}" presName="hierChild2" presStyleCnt="0"/>
      <dgm:spPr/>
    </dgm:pt>
    <dgm:pt modelId="{472FAC79-0590-437C-A0BD-E48CA818E771}" type="pres">
      <dgm:prSet presAssocID="{A021EF7F-FD1D-4723-9844-1187204375C2}" presName="hierRoot1" presStyleCnt="0"/>
      <dgm:spPr/>
    </dgm:pt>
    <dgm:pt modelId="{586F82B0-9FA5-4411-AFAD-F4DAD7A65FC8}" type="pres">
      <dgm:prSet presAssocID="{A021EF7F-FD1D-4723-9844-1187204375C2}" presName="composite" presStyleCnt="0"/>
      <dgm:spPr/>
    </dgm:pt>
    <dgm:pt modelId="{837F94E4-4B40-47E6-98AF-F5192A5C998A}" type="pres">
      <dgm:prSet presAssocID="{A021EF7F-FD1D-4723-9844-1187204375C2}" presName="background" presStyleLbl="node0" presStyleIdx="2" presStyleCnt="3"/>
      <dgm:spPr/>
    </dgm:pt>
    <dgm:pt modelId="{B016F981-25A0-4D4A-930B-11BA73A478AC}" type="pres">
      <dgm:prSet presAssocID="{A021EF7F-FD1D-4723-9844-1187204375C2}" presName="text" presStyleLbl="fgAcc0" presStyleIdx="2" presStyleCnt="3">
        <dgm:presLayoutVars>
          <dgm:chPref val="3"/>
        </dgm:presLayoutVars>
      </dgm:prSet>
      <dgm:spPr/>
    </dgm:pt>
    <dgm:pt modelId="{5106A76A-91B2-4F1C-AF0F-919019A8EA8E}" type="pres">
      <dgm:prSet presAssocID="{A021EF7F-FD1D-4723-9844-1187204375C2}" presName="hierChild2" presStyleCnt="0"/>
      <dgm:spPr/>
    </dgm:pt>
    <dgm:pt modelId="{7B4A2EE1-5B11-4DC3-94EB-3A29596A3FCA}" type="pres">
      <dgm:prSet presAssocID="{20326F08-2F38-403B-9B8A-4FD749AD5D06}" presName="Name10" presStyleLbl="parChTrans1D2" presStyleIdx="0" presStyleCnt="4"/>
      <dgm:spPr/>
    </dgm:pt>
    <dgm:pt modelId="{9A6137E3-49E2-4BD4-9492-473A8CDF425C}" type="pres">
      <dgm:prSet presAssocID="{7ECA9A83-7628-45EF-8005-7AB2BC5DDE27}" presName="hierRoot2" presStyleCnt="0"/>
      <dgm:spPr/>
    </dgm:pt>
    <dgm:pt modelId="{0C51006E-1ECA-4526-9E72-3B0D80404C21}" type="pres">
      <dgm:prSet presAssocID="{7ECA9A83-7628-45EF-8005-7AB2BC5DDE27}" presName="composite2" presStyleCnt="0"/>
      <dgm:spPr/>
    </dgm:pt>
    <dgm:pt modelId="{1692FFD9-A48A-4C12-8DEA-504E71F840B0}" type="pres">
      <dgm:prSet presAssocID="{7ECA9A83-7628-45EF-8005-7AB2BC5DDE27}" presName="background2" presStyleLbl="node2" presStyleIdx="0" presStyleCnt="4"/>
      <dgm:spPr/>
    </dgm:pt>
    <dgm:pt modelId="{D63A7075-636B-4593-8A2E-9D2229F3D90E}" type="pres">
      <dgm:prSet presAssocID="{7ECA9A83-7628-45EF-8005-7AB2BC5DDE27}" presName="text2" presStyleLbl="fgAcc2" presStyleIdx="0" presStyleCnt="4">
        <dgm:presLayoutVars>
          <dgm:chPref val="3"/>
        </dgm:presLayoutVars>
      </dgm:prSet>
      <dgm:spPr/>
    </dgm:pt>
    <dgm:pt modelId="{77A0B948-AD4E-4E09-8780-21A849A364F0}" type="pres">
      <dgm:prSet presAssocID="{7ECA9A83-7628-45EF-8005-7AB2BC5DDE27}" presName="hierChild3" presStyleCnt="0"/>
      <dgm:spPr/>
    </dgm:pt>
    <dgm:pt modelId="{E916F77E-FAC9-45A7-B085-F4258A6E81F8}" type="pres">
      <dgm:prSet presAssocID="{534C95CF-6A04-4115-9D6B-2FA70367C13B}" presName="Name10" presStyleLbl="parChTrans1D2" presStyleIdx="1" presStyleCnt="4"/>
      <dgm:spPr/>
    </dgm:pt>
    <dgm:pt modelId="{8077B5B1-62DA-4F13-97D7-FBE23F054E9D}" type="pres">
      <dgm:prSet presAssocID="{2D32A666-7F42-45CC-96F8-A6285EE39EA2}" presName="hierRoot2" presStyleCnt="0"/>
      <dgm:spPr/>
    </dgm:pt>
    <dgm:pt modelId="{A0054809-1EAE-4619-B141-781DB981C649}" type="pres">
      <dgm:prSet presAssocID="{2D32A666-7F42-45CC-96F8-A6285EE39EA2}" presName="composite2" presStyleCnt="0"/>
      <dgm:spPr/>
    </dgm:pt>
    <dgm:pt modelId="{518BBDDA-5448-42BB-BDC6-20531B7DEAC8}" type="pres">
      <dgm:prSet presAssocID="{2D32A666-7F42-45CC-96F8-A6285EE39EA2}" presName="background2" presStyleLbl="node2" presStyleIdx="1" presStyleCnt="4"/>
      <dgm:spPr/>
    </dgm:pt>
    <dgm:pt modelId="{9A9E8DD0-912E-4F79-ABA3-1FD1316D04E9}" type="pres">
      <dgm:prSet presAssocID="{2D32A666-7F42-45CC-96F8-A6285EE39EA2}" presName="text2" presStyleLbl="fgAcc2" presStyleIdx="1" presStyleCnt="4">
        <dgm:presLayoutVars>
          <dgm:chPref val="3"/>
        </dgm:presLayoutVars>
      </dgm:prSet>
      <dgm:spPr/>
    </dgm:pt>
    <dgm:pt modelId="{8684295A-09E0-42E0-80EF-84FF9CB3759D}" type="pres">
      <dgm:prSet presAssocID="{2D32A666-7F42-45CC-96F8-A6285EE39EA2}" presName="hierChild3" presStyleCnt="0"/>
      <dgm:spPr/>
    </dgm:pt>
    <dgm:pt modelId="{504225E5-0E80-41A8-8F54-8B00D5AA157D}" type="pres">
      <dgm:prSet presAssocID="{2F8FA2C3-72F8-45FE-A616-D3B6C7E829F5}" presName="Name10" presStyleLbl="parChTrans1D2" presStyleIdx="2" presStyleCnt="4"/>
      <dgm:spPr/>
    </dgm:pt>
    <dgm:pt modelId="{7FAB1F3E-CE33-454E-AAC8-36F67DB6A67A}" type="pres">
      <dgm:prSet presAssocID="{BC21396B-06F1-4F72-AEA8-697850E1C6A5}" presName="hierRoot2" presStyleCnt="0"/>
      <dgm:spPr/>
    </dgm:pt>
    <dgm:pt modelId="{FB58F628-7093-475A-96DA-114E6E94F7C3}" type="pres">
      <dgm:prSet presAssocID="{BC21396B-06F1-4F72-AEA8-697850E1C6A5}" presName="composite2" presStyleCnt="0"/>
      <dgm:spPr/>
    </dgm:pt>
    <dgm:pt modelId="{1A196E78-9BF3-4727-8B66-F34F9B210638}" type="pres">
      <dgm:prSet presAssocID="{BC21396B-06F1-4F72-AEA8-697850E1C6A5}" presName="background2" presStyleLbl="node2" presStyleIdx="2" presStyleCnt="4"/>
      <dgm:spPr/>
    </dgm:pt>
    <dgm:pt modelId="{1508F1BB-96C1-4227-A0B9-E4D8FF137DA1}" type="pres">
      <dgm:prSet presAssocID="{BC21396B-06F1-4F72-AEA8-697850E1C6A5}" presName="text2" presStyleLbl="fgAcc2" presStyleIdx="2" presStyleCnt="4">
        <dgm:presLayoutVars>
          <dgm:chPref val="3"/>
        </dgm:presLayoutVars>
      </dgm:prSet>
      <dgm:spPr/>
    </dgm:pt>
    <dgm:pt modelId="{81F92E94-CC21-47DA-A99B-364641AEFF1A}" type="pres">
      <dgm:prSet presAssocID="{BC21396B-06F1-4F72-AEA8-697850E1C6A5}" presName="hierChild3" presStyleCnt="0"/>
      <dgm:spPr/>
    </dgm:pt>
    <dgm:pt modelId="{978F3FC2-516C-4FE4-9B80-F87FBB906A95}" type="pres">
      <dgm:prSet presAssocID="{12A77B4C-B95A-44D4-82A7-3D45345E793D}" presName="Name10" presStyleLbl="parChTrans1D2" presStyleIdx="3" presStyleCnt="4"/>
      <dgm:spPr/>
    </dgm:pt>
    <dgm:pt modelId="{7DF12805-5378-430F-8C45-A254155B2E30}" type="pres">
      <dgm:prSet presAssocID="{8129F0D2-D727-4024-B6D3-1FD490BD956C}" presName="hierRoot2" presStyleCnt="0"/>
      <dgm:spPr/>
    </dgm:pt>
    <dgm:pt modelId="{B2DFFC2A-19E8-45CB-8E2C-A5A858A77D0D}" type="pres">
      <dgm:prSet presAssocID="{8129F0D2-D727-4024-B6D3-1FD490BD956C}" presName="composite2" presStyleCnt="0"/>
      <dgm:spPr/>
    </dgm:pt>
    <dgm:pt modelId="{DB7F8D97-005E-45A2-890E-C9AE440EC559}" type="pres">
      <dgm:prSet presAssocID="{8129F0D2-D727-4024-B6D3-1FD490BD956C}" presName="background2" presStyleLbl="node2" presStyleIdx="3" presStyleCnt="4"/>
      <dgm:spPr/>
    </dgm:pt>
    <dgm:pt modelId="{7AF36A4D-328F-4F63-9B4A-6CBBA7C4C50E}" type="pres">
      <dgm:prSet presAssocID="{8129F0D2-D727-4024-B6D3-1FD490BD956C}" presName="text2" presStyleLbl="fgAcc2" presStyleIdx="3" presStyleCnt="4">
        <dgm:presLayoutVars>
          <dgm:chPref val="3"/>
        </dgm:presLayoutVars>
      </dgm:prSet>
      <dgm:spPr/>
    </dgm:pt>
    <dgm:pt modelId="{9BADD779-DC0B-4DBC-AC34-09B9CA6092C7}" type="pres">
      <dgm:prSet presAssocID="{8129F0D2-D727-4024-B6D3-1FD490BD956C}" presName="hierChild3" presStyleCnt="0"/>
      <dgm:spPr/>
    </dgm:pt>
  </dgm:ptLst>
  <dgm:cxnLst>
    <dgm:cxn modelId="{01DE4C0A-A5E1-417F-933D-094CD266D639}" type="presOf" srcId="{7135EA8B-F198-450A-AB9D-F1A021959DDC}" destId="{7308C8EB-EB25-45C9-BE68-6855D71BFB51}" srcOrd="0" destOrd="0" presId="urn:microsoft.com/office/officeart/2005/8/layout/hierarchy1"/>
    <dgm:cxn modelId="{028FCB12-FEBD-4C47-A8CB-0E06B4553954}" type="presOf" srcId="{12A77B4C-B95A-44D4-82A7-3D45345E793D}" destId="{978F3FC2-516C-4FE4-9B80-F87FBB906A95}" srcOrd="0" destOrd="0" presId="urn:microsoft.com/office/officeart/2005/8/layout/hierarchy1"/>
    <dgm:cxn modelId="{F6904413-C993-4436-B749-5B5BEFD0715E}" srcId="{A021EF7F-FD1D-4723-9844-1187204375C2}" destId="{BC21396B-06F1-4F72-AEA8-697850E1C6A5}" srcOrd="2" destOrd="0" parTransId="{2F8FA2C3-72F8-45FE-A616-D3B6C7E829F5}" sibTransId="{A0236D30-A39F-4E9B-82EB-8554ABAB0438}"/>
    <dgm:cxn modelId="{0E863A24-FE07-4434-865D-FEC1E3F8A6FD}" type="presOf" srcId="{8129F0D2-D727-4024-B6D3-1FD490BD956C}" destId="{7AF36A4D-328F-4F63-9B4A-6CBBA7C4C50E}" srcOrd="0" destOrd="0" presId="urn:microsoft.com/office/officeart/2005/8/layout/hierarchy1"/>
    <dgm:cxn modelId="{DE21D324-B6CC-4E49-84F9-AFCBBF6E8346}" type="presOf" srcId="{534C95CF-6A04-4115-9D6B-2FA70367C13B}" destId="{E916F77E-FAC9-45A7-B085-F4258A6E81F8}" srcOrd="0" destOrd="0" presId="urn:microsoft.com/office/officeart/2005/8/layout/hierarchy1"/>
    <dgm:cxn modelId="{FE0DF333-1AA7-491E-A289-675273A25378}" srcId="{A021EF7F-FD1D-4723-9844-1187204375C2}" destId="{7ECA9A83-7628-45EF-8005-7AB2BC5DDE27}" srcOrd="0" destOrd="0" parTransId="{20326F08-2F38-403B-9B8A-4FD749AD5D06}" sibTransId="{02E7F609-4440-4446-B502-A86BFC2A3F5F}"/>
    <dgm:cxn modelId="{74D19A42-4B98-49D9-B87D-206244C23406}" srcId="{D50BDB97-48A3-40C6-A09B-00BC6B19F718}" destId="{A021EF7F-FD1D-4723-9844-1187204375C2}" srcOrd="2" destOrd="0" parTransId="{A7FAA445-B127-4C68-A397-26E251C05A4D}" sibTransId="{6BE5BBE8-E8BB-4318-83A3-2CEF18951237}"/>
    <dgm:cxn modelId="{57B1A948-122A-4101-AD34-9D89A2F1D474}" type="presOf" srcId="{BC21396B-06F1-4F72-AEA8-697850E1C6A5}" destId="{1508F1BB-96C1-4227-A0B9-E4D8FF137DA1}" srcOrd="0" destOrd="0" presId="urn:microsoft.com/office/officeart/2005/8/layout/hierarchy1"/>
    <dgm:cxn modelId="{B4A2064E-C2AF-4A8C-A508-553D8169F0E9}" srcId="{D50BDB97-48A3-40C6-A09B-00BC6B19F718}" destId="{7135EA8B-F198-450A-AB9D-F1A021959DDC}" srcOrd="1" destOrd="0" parTransId="{A7520762-BB94-4C58-947F-981D00E45A62}" sibTransId="{A02B1D90-9758-4CC3-9B6E-93624CAA44DE}"/>
    <dgm:cxn modelId="{F8887B82-CD25-49A2-967B-2FB4A7EE30D6}" type="presOf" srcId="{2D32A666-7F42-45CC-96F8-A6285EE39EA2}" destId="{9A9E8DD0-912E-4F79-ABA3-1FD1316D04E9}" srcOrd="0" destOrd="0" presId="urn:microsoft.com/office/officeart/2005/8/layout/hierarchy1"/>
    <dgm:cxn modelId="{E3848CB9-F4F9-4C90-A36B-29F35D009DD1}" srcId="{D50BDB97-48A3-40C6-A09B-00BC6B19F718}" destId="{E08CE354-1867-4B99-B507-655B8167756F}" srcOrd="0" destOrd="0" parTransId="{3300F637-032E-41E3-95E7-A4B43C63E8AC}" sibTransId="{6308E5A8-073E-417E-901C-C28911487896}"/>
    <dgm:cxn modelId="{D41028BD-695F-47ED-A7E0-03BA601F5225}" type="presOf" srcId="{D50BDB97-48A3-40C6-A09B-00BC6B19F718}" destId="{263AF6EC-6FBF-4821-8E1B-62983D703398}" srcOrd="0" destOrd="0" presId="urn:microsoft.com/office/officeart/2005/8/layout/hierarchy1"/>
    <dgm:cxn modelId="{129473BF-F7E8-4507-9466-AA48A34D47BE}" type="presOf" srcId="{20326F08-2F38-403B-9B8A-4FD749AD5D06}" destId="{7B4A2EE1-5B11-4DC3-94EB-3A29596A3FCA}" srcOrd="0" destOrd="0" presId="urn:microsoft.com/office/officeart/2005/8/layout/hierarchy1"/>
    <dgm:cxn modelId="{8BF058C9-3A1D-4881-9EC1-FFA1A43691C5}" srcId="{A021EF7F-FD1D-4723-9844-1187204375C2}" destId="{2D32A666-7F42-45CC-96F8-A6285EE39EA2}" srcOrd="1" destOrd="0" parTransId="{534C95CF-6A04-4115-9D6B-2FA70367C13B}" sibTransId="{830B4FE3-0CFC-4037-8CFC-C60BD7D39E99}"/>
    <dgm:cxn modelId="{EE89A8CE-70DB-4A2A-A34C-2ECDCB27E28C}" srcId="{A021EF7F-FD1D-4723-9844-1187204375C2}" destId="{8129F0D2-D727-4024-B6D3-1FD490BD956C}" srcOrd="3" destOrd="0" parTransId="{12A77B4C-B95A-44D4-82A7-3D45345E793D}" sibTransId="{2F3C9A85-B96F-4BCD-B5C9-4E6C732F4DC1}"/>
    <dgm:cxn modelId="{E539BCD6-B3A1-44F0-9489-BBF1AEDCF126}" type="presOf" srcId="{2F8FA2C3-72F8-45FE-A616-D3B6C7E829F5}" destId="{504225E5-0E80-41A8-8F54-8B00D5AA157D}" srcOrd="0" destOrd="0" presId="urn:microsoft.com/office/officeart/2005/8/layout/hierarchy1"/>
    <dgm:cxn modelId="{27A1DFD8-77A9-4C89-8837-4DB1915999E8}" type="presOf" srcId="{A021EF7F-FD1D-4723-9844-1187204375C2}" destId="{B016F981-25A0-4D4A-930B-11BA73A478AC}" srcOrd="0" destOrd="0" presId="urn:microsoft.com/office/officeart/2005/8/layout/hierarchy1"/>
    <dgm:cxn modelId="{5D3F01EE-E3B0-4716-86A4-058D8A3D7D7D}" type="presOf" srcId="{7ECA9A83-7628-45EF-8005-7AB2BC5DDE27}" destId="{D63A7075-636B-4593-8A2E-9D2229F3D90E}" srcOrd="0" destOrd="0" presId="urn:microsoft.com/office/officeart/2005/8/layout/hierarchy1"/>
    <dgm:cxn modelId="{C17DE1FA-EA29-4E38-8AFC-173D7278A246}" type="presOf" srcId="{E08CE354-1867-4B99-B507-655B8167756F}" destId="{43C23F8C-A63D-44EB-AFE0-D61401A4CD95}" srcOrd="0" destOrd="0" presId="urn:microsoft.com/office/officeart/2005/8/layout/hierarchy1"/>
    <dgm:cxn modelId="{A66F15F7-531C-4222-8F04-6FDE9A6B7269}" type="presParOf" srcId="{263AF6EC-6FBF-4821-8E1B-62983D703398}" destId="{575737C2-1DD9-4AD3-9CD0-0F1C3F8525C4}" srcOrd="0" destOrd="0" presId="urn:microsoft.com/office/officeart/2005/8/layout/hierarchy1"/>
    <dgm:cxn modelId="{D366D26D-16FB-42CC-93E0-01BD53EE76DA}" type="presParOf" srcId="{575737C2-1DD9-4AD3-9CD0-0F1C3F8525C4}" destId="{56556370-1CEF-473A-9B95-654FA2718F9F}" srcOrd="0" destOrd="0" presId="urn:microsoft.com/office/officeart/2005/8/layout/hierarchy1"/>
    <dgm:cxn modelId="{5586D929-6E42-4863-8910-2B86566C7C3A}" type="presParOf" srcId="{56556370-1CEF-473A-9B95-654FA2718F9F}" destId="{714D103D-862C-4876-BB06-9EDC7CD2778F}" srcOrd="0" destOrd="0" presId="urn:microsoft.com/office/officeart/2005/8/layout/hierarchy1"/>
    <dgm:cxn modelId="{770C59E7-C418-497B-85D1-9345BC6FF8ED}" type="presParOf" srcId="{56556370-1CEF-473A-9B95-654FA2718F9F}" destId="{43C23F8C-A63D-44EB-AFE0-D61401A4CD95}" srcOrd="1" destOrd="0" presId="urn:microsoft.com/office/officeart/2005/8/layout/hierarchy1"/>
    <dgm:cxn modelId="{48606A98-42BA-49DA-B20F-EEA683AFEB74}" type="presParOf" srcId="{575737C2-1DD9-4AD3-9CD0-0F1C3F8525C4}" destId="{1815BCD7-CE5F-4265-AF2B-DC06EB3D3A45}" srcOrd="1" destOrd="0" presId="urn:microsoft.com/office/officeart/2005/8/layout/hierarchy1"/>
    <dgm:cxn modelId="{DC4E3939-F4F9-4CED-988F-102636C4B3BB}" type="presParOf" srcId="{263AF6EC-6FBF-4821-8E1B-62983D703398}" destId="{A81770C5-872D-492E-94FE-66E7DCCA343B}" srcOrd="1" destOrd="0" presId="urn:microsoft.com/office/officeart/2005/8/layout/hierarchy1"/>
    <dgm:cxn modelId="{B00FC126-9113-4344-925F-2E7FD32DA780}" type="presParOf" srcId="{A81770C5-872D-492E-94FE-66E7DCCA343B}" destId="{A3472E46-B8BF-43D1-A396-7C100780BC19}" srcOrd="0" destOrd="0" presId="urn:microsoft.com/office/officeart/2005/8/layout/hierarchy1"/>
    <dgm:cxn modelId="{7DAA1EF3-3D04-460D-8236-60543299F544}" type="presParOf" srcId="{A3472E46-B8BF-43D1-A396-7C100780BC19}" destId="{36D6317C-C256-4519-BBA1-6C1BBA279300}" srcOrd="0" destOrd="0" presId="urn:microsoft.com/office/officeart/2005/8/layout/hierarchy1"/>
    <dgm:cxn modelId="{0FAD4EB6-0754-4732-8A99-1B9B0FECB044}" type="presParOf" srcId="{A3472E46-B8BF-43D1-A396-7C100780BC19}" destId="{7308C8EB-EB25-45C9-BE68-6855D71BFB51}" srcOrd="1" destOrd="0" presId="urn:microsoft.com/office/officeart/2005/8/layout/hierarchy1"/>
    <dgm:cxn modelId="{7D9B1693-5FCB-4CF5-9B3A-43B1768D6624}" type="presParOf" srcId="{A81770C5-872D-492E-94FE-66E7DCCA343B}" destId="{17B7B8CC-CA30-4745-99B8-D8254869F55D}" srcOrd="1" destOrd="0" presId="urn:microsoft.com/office/officeart/2005/8/layout/hierarchy1"/>
    <dgm:cxn modelId="{76EFB8A1-CCC4-4B87-9386-2C5107A6130C}" type="presParOf" srcId="{263AF6EC-6FBF-4821-8E1B-62983D703398}" destId="{472FAC79-0590-437C-A0BD-E48CA818E771}" srcOrd="2" destOrd="0" presId="urn:microsoft.com/office/officeart/2005/8/layout/hierarchy1"/>
    <dgm:cxn modelId="{07CEADB9-A5C2-41FE-8EEC-2CBFD0DCC3E8}" type="presParOf" srcId="{472FAC79-0590-437C-A0BD-E48CA818E771}" destId="{586F82B0-9FA5-4411-AFAD-F4DAD7A65FC8}" srcOrd="0" destOrd="0" presId="urn:microsoft.com/office/officeart/2005/8/layout/hierarchy1"/>
    <dgm:cxn modelId="{6E4911E5-F70D-47E4-B75F-264C36205B6F}" type="presParOf" srcId="{586F82B0-9FA5-4411-AFAD-F4DAD7A65FC8}" destId="{837F94E4-4B40-47E6-98AF-F5192A5C998A}" srcOrd="0" destOrd="0" presId="urn:microsoft.com/office/officeart/2005/8/layout/hierarchy1"/>
    <dgm:cxn modelId="{06622D7A-B8D8-4E6C-BE23-B4F16C5E56A6}" type="presParOf" srcId="{586F82B0-9FA5-4411-AFAD-F4DAD7A65FC8}" destId="{B016F981-25A0-4D4A-930B-11BA73A478AC}" srcOrd="1" destOrd="0" presId="urn:microsoft.com/office/officeart/2005/8/layout/hierarchy1"/>
    <dgm:cxn modelId="{49295EFE-16FE-4D81-BC52-E7F026F32F09}" type="presParOf" srcId="{472FAC79-0590-437C-A0BD-E48CA818E771}" destId="{5106A76A-91B2-4F1C-AF0F-919019A8EA8E}" srcOrd="1" destOrd="0" presId="urn:microsoft.com/office/officeart/2005/8/layout/hierarchy1"/>
    <dgm:cxn modelId="{0BDEE226-2888-48ED-AEAB-C70143A7F545}" type="presParOf" srcId="{5106A76A-91B2-4F1C-AF0F-919019A8EA8E}" destId="{7B4A2EE1-5B11-4DC3-94EB-3A29596A3FCA}" srcOrd="0" destOrd="0" presId="urn:microsoft.com/office/officeart/2005/8/layout/hierarchy1"/>
    <dgm:cxn modelId="{72937575-10A0-4C2B-86ED-D940FDD866C0}" type="presParOf" srcId="{5106A76A-91B2-4F1C-AF0F-919019A8EA8E}" destId="{9A6137E3-49E2-4BD4-9492-473A8CDF425C}" srcOrd="1" destOrd="0" presId="urn:microsoft.com/office/officeart/2005/8/layout/hierarchy1"/>
    <dgm:cxn modelId="{3232F99E-EB54-491D-8997-0476A388D653}" type="presParOf" srcId="{9A6137E3-49E2-4BD4-9492-473A8CDF425C}" destId="{0C51006E-1ECA-4526-9E72-3B0D80404C21}" srcOrd="0" destOrd="0" presId="urn:microsoft.com/office/officeart/2005/8/layout/hierarchy1"/>
    <dgm:cxn modelId="{53B0BA69-0F0B-4DD1-89ED-74D03C9939BC}" type="presParOf" srcId="{0C51006E-1ECA-4526-9E72-3B0D80404C21}" destId="{1692FFD9-A48A-4C12-8DEA-504E71F840B0}" srcOrd="0" destOrd="0" presId="urn:microsoft.com/office/officeart/2005/8/layout/hierarchy1"/>
    <dgm:cxn modelId="{D33CAA6B-5909-4CF9-AFC7-1E918C15DF99}" type="presParOf" srcId="{0C51006E-1ECA-4526-9E72-3B0D80404C21}" destId="{D63A7075-636B-4593-8A2E-9D2229F3D90E}" srcOrd="1" destOrd="0" presId="urn:microsoft.com/office/officeart/2005/8/layout/hierarchy1"/>
    <dgm:cxn modelId="{DECD901D-2FB8-4F30-BDC5-5ABF8AA01F96}" type="presParOf" srcId="{9A6137E3-49E2-4BD4-9492-473A8CDF425C}" destId="{77A0B948-AD4E-4E09-8780-21A849A364F0}" srcOrd="1" destOrd="0" presId="urn:microsoft.com/office/officeart/2005/8/layout/hierarchy1"/>
    <dgm:cxn modelId="{8FA6889E-945E-4911-84FF-C5DA4D0CDAF2}" type="presParOf" srcId="{5106A76A-91B2-4F1C-AF0F-919019A8EA8E}" destId="{E916F77E-FAC9-45A7-B085-F4258A6E81F8}" srcOrd="2" destOrd="0" presId="urn:microsoft.com/office/officeart/2005/8/layout/hierarchy1"/>
    <dgm:cxn modelId="{B566BF90-6EF5-4593-927E-F33F991632BD}" type="presParOf" srcId="{5106A76A-91B2-4F1C-AF0F-919019A8EA8E}" destId="{8077B5B1-62DA-4F13-97D7-FBE23F054E9D}" srcOrd="3" destOrd="0" presId="urn:microsoft.com/office/officeart/2005/8/layout/hierarchy1"/>
    <dgm:cxn modelId="{741C1522-E4FD-43A2-BD95-A7CD13FE4360}" type="presParOf" srcId="{8077B5B1-62DA-4F13-97D7-FBE23F054E9D}" destId="{A0054809-1EAE-4619-B141-781DB981C649}" srcOrd="0" destOrd="0" presId="urn:microsoft.com/office/officeart/2005/8/layout/hierarchy1"/>
    <dgm:cxn modelId="{BB4174E3-F27B-45D3-80C1-4C6D2EE5502C}" type="presParOf" srcId="{A0054809-1EAE-4619-B141-781DB981C649}" destId="{518BBDDA-5448-42BB-BDC6-20531B7DEAC8}" srcOrd="0" destOrd="0" presId="urn:microsoft.com/office/officeart/2005/8/layout/hierarchy1"/>
    <dgm:cxn modelId="{15A950F5-7C12-4B7E-8BCE-54ADBB115FA2}" type="presParOf" srcId="{A0054809-1EAE-4619-B141-781DB981C649}" destId="{9A9E8DD0-912E-4F79-ABA3-1FD1316D04E9}" srcOrd="1" destOrd="0" presId="urn:microsoft.com/office/officeart/2005/8/layout/hierarchy1"/>
    <dgm:cxn modelId="{F167C123-6D1D-453F-9406-7E669F2E0D74}" type="presParOf" srcId="{8077B5B1-62DA-4F13-97D7-FBE23F054E9D}" destId="{8684295A-09E0-42E0-80EF-84FF9CB3759D}" srcOrd="1" destOrd="0" presId="urn:microsoft.com/office/officeart/2005/8/layout/hierarchy1"/>
    <dgm:cxn modelId="{93936A3D-DC6E-4E55-A016-AB6F41474BBB}" type="presParOf" srcId="{5106A76A-91B2-4F1C-AF0F-919019A8EA8E}" destId="{504225E5-0E80-41A8-8F54-8B00D5AA157D}" srcOrd="4" destOrd="0" presId="urn:microsoft.com/office/officeart/2005/8/layout/hierarchy1"/>
    <dgm:cxn modelId="{A7E2E592-2237-49C3-9404-9581120F6D66}" type="presParOf" srcId="{5106A76A-91B2-4F1C-AF0F-919019A8EA8E}" destId="{7FAB1F3E-CE33-454E-AAC8-36F67DB6A67A}" srcOrd="5" destOrd="0" presId="urn:microsoft.com/office/officeart/2005/8/layout/hierarchy1"/>
    <dgm:cxn modelId="{F73AAE41-D2D9-43E5-83AA-38E04AD19867}" type="presParOf" srcId="{7FAB1F3E-CE33-454E-AAC8-36F67DB6A67A}" destId="{FB58F628-7093-475A-96DA-114E6E94F7C3}" srcOrd="0" destOrd="0" presId="urn:microsoft.com/office/officeart/2005/8/layout/hierarchy1"/>
    <dgm:cxn modelId="{B2E6E345-8425-410E-9894-58A698EFD80D}" type="presParOf" srcId="{FB58F628-7093-475A-96DA-114E6E94F7C3}" destId="{1A196E78-9BF3-4727-8B66-F34F9B210638}" srcOrd="0" destOrd="0" presId="urn:microsoft.com/office/officeart/2005/8/layout/hierarchy1"/>
    <dgm:cxn modelId="{90441AD3-AD45-478F-846A-E41DDB675133}" type="presParOf" srcId="{FB58F628-7093-475A-96DA-114E6E94F7C3}" destId="{1508F1BB-96C1-4227-A0B9-E4D8FF137DA1}" srcOrd="1" destOrd="0" presId="urn:microsoft.com/office/officeart/2005/8/layout/hierarchy1"/>
    <dgm:cxn modelId="{6E1AB08A-18CF-4595-88AB-6E63931A3D42}" type="presParOf" srcId="{7FAB1F3E-CE33-454E-AAC8-36F67DB6A67A}" destId="{81F92E94-CC21-47DA-A99B-364641AEFF1A}" srcOrd="1" destOrd="0" presId="urn:microsoft.com/office/officeart/2005/8/layout/hierarchy1"/>
    <dgm:cxn modelId="{4B51E52F-0365-4C66-9F45-FC60F6B6FEEB}" type="presParOf" srcId="{5106A76A-91B2-4F1C-AF0F-919019A8EA8E}" destId="{978F3FC2-516C-4FE4-9B80-F87FBB906A95}" srcOrd="6" destOrd="0" presId="urn:microsoft.com/office/officeart/2005/8/layout/hierarchy1"/>
    <dgm:cxn modelId="{18A4AD78-BF69-4334-8F76-8F996FC4BAEE}" type="presParOf" srcId="{5106A76A-91B2-4F1C-AF0F-919019A8EA8E}" destId="{7DF12805-5378-430F-8C45-A254155B2E30}" srcOrd="7" destOrd="0" presId="urn:microsoft.com/office/officeart/2005/8/layout/hierarchy1"/>
    <dgm:cxn modelId="{6308F5F2-C371-4DCB-82A9-56B4DBA478D1}" type="presParOf" srcId="{7DF12805-5378-430F-8C45-A254155B2E30}" destId="{B2DFFC2A-19E8-45CB-8E2C-A5A858A77D0D}" srcOrd="0" destOrd="0" presId="urn:microsoft.com/office/officeart/2005/8/layout/hierarchy1"/>
    <dgm:cxn modelId="{2AB5226E-37F6-4CF7-968E-082EE401B739}" type="presParOf" srcId="{B2DFFC2A-19E8-45CB-8E2C-A5A858A77D0D}" destId="{DB7F8D97-005E-45A2-890E-C9AE440EC559}" srcOrd="0" destOrd="0" presId="urn:microsoft.com/office/officeart/2005/8/layout/hierarchy1"/>
    <dgm:cxn modelId="{2A6B5EBA-5F1C-4EE0-A8EB-883239FF0136}" type="presParOf" srcId="{B2DFFC2A-19E8-45CB-8E2C-A5A858A77D0D}" destId="{7AF36A4D-328F-4F63-9B4A-6CBBA7C4C50E}" srcOrd="1" destOrd="0" presId="urn:microsoft.com/office/officeart/2005/8/layout/hierarchy1"/>
    <dgm:cxn modelId="{80EAE1A7-5DF5-43D8-9BA8-79F716668A4E}" type="presParOf" srcId="{7DF12805-5378-430F-8C45-A254155B2E30}" destId="{9BADD779-DC0B-4DBC-AC34-09B9CA6092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1D6A42-995A-4110-8FED-CCCE617E904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98F8F-7FF0-46E3-9BA2-F34F55187682}">
      <dgm:prSet/>
      <dgm:spPr/>
      <dgm:t>
        <a:bodyPr/>
        <a:lstStyle/>
        <a:p>
          <a:r>
            <a:rPr lang="en-US" b="0" i="0"/>
            <a:t>Support open science initiatives</a:t>
          </a:r>
          <a:endParaRPr lang="en-US"/>
        </a:p>
      </dgm:t>
    </dgm:pt>
    <dgm:pt modelId="{6D03B259-BA49-48BA-BEA7-126FB974BABB}" type="parTrans" cxnId="{77EB152D-EC54-4514-B918-4E800986CBEA}">
      <dgm:prSet/>
      <dgm:spPr/>
      <dgm:t>
        <a:bodyPr/>
        <a:lstStyle/>
        <a:p>
          <a:endParaRPr lang="en-US"/>
        </a:p>
      </dgm:t>
    </dgm:pt>
    <dgm:pt modelId="{D31F8D7F-94FE-48C1-AB26-27BBFA939300}" type="sibTrans" cxnId="{77EB152D-EC54-4514-B918-4E800986CBE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2C01912-A5E8-4E28-A502-B9EDB4236FE3}">
      <dgm:prSet/>
      <dgm:spPr/>
      <dgm:t>
        <a:bodyPr/>
        <a:lstStyle/>
        <a:p>
          <a:r>
            <a:rPr lang="en-US" b="0" i="0" dirty="0"/>
            <a:t>Increase reproducibility of research</a:t>
          </a:r>
          <a:endParaRPr lang="en-US" dirty="0"/>
        </a:p>
      </dgm:t>
    </dgm:pt>
    <dgm:pt modelId="{2F1A7946-24A1-414C-B184-4FA5ACCA937B}" type="parTrans" cxnId="{0C9F8AB3-370A-4813-B8F3-32FA7E14F3D1}">
      <dgm:prSet/>
      <dgm:spPr/>
      <dgm:t>
        <a:bodyPr/>
        <a:lstStyle/>
        <a:p>
          <a:endParaRPr lang="en-US"/>
        </a:p>
      </dgm:t>
    </dgm:pt>
    <dgm:pt modelId="{C9C44EFC-3F19-4B17-9A9B-25D6B31217FE}" type="sibTrans" cxnId="{0C9F8AB3-370A-4813-B8F3-32FA7E14F3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14BA1DD-9C9D-4B9D-B34E-A1D863E09D37}">
      <dgm:prSet/>
      <dgm:spPr/>
      <dgm:t>
        <a:bodyPr/>
        <a:lstStyle/>
        <a:p>
          <a:r>
            <a:rPr lang="en-US" b="0" i="0" dirty="0"/>
            <a:t>Improve equity</a:t>
          </a:r>
          <a:endParaRPr lang="en-US" dirty="0"/>
        </a:p>
      </dgm:t>
    </dgm:pt>
    <dgm:pt modelId="{6ED9A8CC-3B4B-4DB6-8E85-0FF0BDF3CE23}" type="parTrans" cxnId="{C5543DAB-3C79-42F3-936B-ADA057510884}">
      <dgm:prSet/>
      <dgm:spPr/>
      <dgm:t>
        <a:bodyPr/>
        <a:lstStyle/>
        <a:p>
          <a:endParaRPr lang="en-US"/>
        </a:p>
      </dgm:t>
    </dgm:pt>
    <dgm:pt modelId="{B2348FA8-C50D-4846-9357-3E41F6EEE56C}" type="sibTrans" cxnId="{C5543DAB-3C79-42F3-936B-ADA05751088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5B6C9ABB-4DEF-4F23-A0C6-A4800B35E03B}">
      <dgm:prSet/>
      <dgm:spPr/>
      <dgm:t>
        <a:bodyPr/>
        <a:lstStyle/>
        <a:p>
          <a:r>
            <a:rPr lang="en-US" b="0" i="0" dirty="0"/>
            <a:t>Write a Protocol for your research data management activities </a:t>
          </a:r>
          <a:endParaRPr lang="en-US" dirty="0"/>
        </a:p>
      </dgm:t>
    </dgm:pt>
    <dgm:pt modelId="{88E54CCC-0383-419A-973E-F3FF5E6185B5}" type="parTrans" cxnId="{2DEF7953-9A8E-4D55-89EB-CB38050AF61D}">
      <dgm:prSet/>
      <dgm:spPr/>
      <dgm:t>
        <a:bodyPr/>
        <a:lstStyle/>
        <a:p>
          <a:endParaRPr lang="en-US"/>
        </a:p>
      </dgm:t>
    </dgm:pt>
    <dgm:pt modelId="{F2F14D4A-DE0B-4F78-B05B-2C300083C266}" type="sibTrans" cxnId="{2DEF7953-9A8E-4D55-89EB-CB38050AF61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56AC712-DBFD-48DD-B43B-1CC83C5FBCB9}" type="pres">
      <dgm:prSet presAssocID="{D71D6A42-995A-4110-8FED-CCCE617E9043}" presName="Name0" presStyleCnt="0">
        <dgm:presLayoutVars>
          <dgm:animLvl val="lvl"/>
          <dgm:resizeHandles val="exact"/>
        </dgm:presLayoutVars>
      </dgm:prSet>
      <dgm:spPr/>
    </dgm:pt>
    <dgm:pt modelId="{F2C835BE-981D-4A00-8173-EA95046E10C7}" type="pres">
      <dgm:prSet presAssocID="{18898F8F-7FF0-46E3-9BA2-F34F55187682}" presName="compositeNode" presStyleCnt="0">
        <dgm:presLayoutVars>
          <dgm:bulletEnabled val="1"/>
        </dgm:presLayoutVars>
      </dgm:prSet>
      <dgm:spPr/>
    </dgm:pt>
    <dgm:pt modelId="{BC50BE81-0C28-4438-9312-567030443B1E}" type="pres">
      <dgm:prSet presAssocID="{18898F8F-7FF0-46E3-9BA2-F34F55187682}" presName="bgRect" presStyleLbl="bgAccFollowNode1" presStyleIdx="0" presStyleCnt="4"/>
      <dgm:spPr/>
    </dgm:pt>
    <dgm:pt modelId="{FB50A2A2-EB09-4C90-921A-E7A29BD09B89}" type="pres">
      <dgm:prSet presAssocID="{D31F8D7F-94FE-48C1-AB26-27BBFA93930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1A3E9498-DEAD-4651-B266-63F9A175120A}" type="pres">
      <dgm:prSet presAssocID="{18898F8F-7FF0-46E3-9BA2-F34F55187682}" presName="bottomLine" presStyleLbl="alignNode1" presStyleIdx="1" presStyleCnt="8">
        <dgm:presLayoutVars/>
      </dgm:prSet>
      <dgm:spPr/>
    </dgm:pt>
    <dgm:pt modelId="{09B8D01B-1450-49B8-AE52-B0A2CD748963}" type="pres">
      <dgm:prSet presAssocID="{18898F8F-7FF0-46E3-9BA2-F34F55187682}" presName="nodeText" presStyleLbl="bgAccFollowNode1" presStyleIdx="0" presStyleCnt="4">
        <dgm:presLayoutVars>
          <dgm:bulletEnabled val="1"/>
        </dgm:presLayoutVars>
      </dgm:prSet>
      <dgm:spPr/>
    </dgm:pt>
    <dgm:pt modelId="{5448BA91-48AF-4C5C-976D-3B8AFB68B2D4}" type="pres">
      <dgm:prSet presAssocID="{D31F8D7F-94FE-48C1-AB26-27BBFA939300}" presName="sibTrans" presStyleCnt="0"/>
      <dgm:spPr/>
    </dgm:pt>
    <dgm:pt modelId="{EC7FF4C2-CB85-4A94-96A7-588D73EA9359}" type="pres">
      <dgm:prSet presAssocID="{D2C01912-A5E8-4E28-A502-B9EDB4236FE3}" presName="compositeNode" presStyleCnt="0">
        <dgm:presLayoutVars>
          <dgm:bulletEnabled val="1"/>
        </dgm:presLayoutVars>
      </dgm:prSet>
      <dgm:spPr/>
    </dgm:pt>
    <dgm:pt modelId="{5F896A2A-E076-438B-850B-BD334D3336FA}" type="pres">
      <dgm:prSet presAssocID="{D2C01912-A5E8-4E28-A502-B9EDB4236FE3}" presName="bgRect" presStyleLbl="bgAccFollowNode1" presStyleIdx="1" presStyleCnt="4"/>
      <dgm:spPr/>
    </dgm:pt>
    <dgm:pt modelId="{AB117161-403F-4A64-BED5-FB0BEA9754FA}" type="pres">
      <dgm:prSet presAssocID="{C9C44EFC-3F19-4B17-9A9B-25D6B31217FE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F097175-B6C9-4673-B87D-F0A124FB0150}" type="pres">
      <dgm:prSet presAssocID="{D2C01912-A5E8-4E28-A502-B9EDB4236FE3}" presName="bottomLine" presStyleLbl="alignNode1" presStyleIdx="3" presStyleCnt="8">
        <dgm:presLayoutVars/>
      </dgm:prSet>
      <dgm:spPr/>
    </dgm:pt>
    <dgm:pt modelId="{B92424F4-F4F5-4C91-88AD-B74699E04BFC}" type="pres">
      <dgm:prSet presAssocID="{D2C01912-A5E8-4E28-A502-B9EDB4236FE3}" presName="nodeText" presStyleLbl="bgAccFollowNode1" presStyleIdx="1" presStyleCnt="4">
        <dgm:presLayoutVars>
          <dgm:bulletEnabled val="1"/>
        </dgm:presLayoutVars>
      </dgm:prSet>
      <dgm:spPr/>
    </dgm:pt>
    <dgm:pt modelId="{C881771B-D7DB-42FC-AA23-F43D5F883814}" type="pres">
      <dgm:prSet presAssocID="{C9C44EFC-3F19-4B17-9A9B-25D6B31217FE}" presName="sibTrans" presStyleCnt="0"/>
      <dgm:spPr/>
    </dgm:pt>
    <dgm:pt modelId="{C23654AC-9165-4B30-A3A3-3FA383AECCFC}" type="pres">
      <dgm:prSet presAssocID="{D14BA1DD-9C9D-4B9D-B34E-A1D863E09D37}" presName="compositeNode" presStyleCnt="0">
        <dgm:presLayoutVars>
          <dgm:bulletEnabled val="1"/>
        </dgm:presLayoutVars>
      </dgm:prSet>
      <dgm:spPr/>
    </dgm:pt>
    <dgm:pt modelId="{C46BEA2D-AF6F-4F9A-BFE4-2DCF59542D1C}" type="pres">
      <dgm:prSet presAssocID="{D14BA1DD-9C9D-4B9D-B34E-A1D863E09D37}" presName="bgRect" presStyleLbl="bgAccFollowNode1" presStyleIdx="2" presStyleCnt="4"/>
      <dgm:spPr/>
    </dgm:pt>
    <dgm:pt modelId="{12009ED7-E214-470B-A48E-DEBF1286C311}" type="pres">
      <dgm:prSet presAssocID="{B2348FA8-C50D-4846-9357-3E41F6EEE56C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54B4B0F-E67E-4CDC-B748-ADAABD399F94}" type="pres">
      <dgm:prSet presAssocID="{D14BA1DD-9C9D-4B9D-B34E-A1D863E09D37}" presName="bottomLine" presStyleLbl="alignNode1" presStyleIdx="5" presStyleCnt="8">
        <dgm:presLayoutVars/>
      </dgm:prSet>
      <dgm:spPr/>
    </dgm:pt>
    <dgm:pt modelId="{A065325C-8F15-4BD2-8CEC-10AC98142C07}" type="pres">
      <dgm:prSet presAssocID="{D14BA1DD-9C9D-4B9D-B34E-A1D863E09D37}" presName="nodeText" presStyleLbl="bgAccFollowNode1" presStyleIdx="2" presStyleCnt="4">
        <dgm:presLayoutVars>
          <dgm:bulletEnabled val="1"/>
        </dgm:presLayoutVars>
      </dgm:prSet>
      <dgm:spPr/>
    </dgm:pt>
    <dgm:pt modelId="{6330186D-51FF-4745-922E-E365C78D6188}" type="pres">
      <dgm:prSet presAssocID="{B2348FA8-C50D-4846-9357-3E41F6EEE56C}" presName="sibTrans" presStyleCnt="0"/>
      <dgm:spPr/>
    </dgm:pt>
    <dgm:pt modelId="{C5F3D340-8FFA-420C-8300-3D5749DFA878}" type="pres">
      <dgm:prSet presAssocID="{5B6C9ABB-4DEF-4F23-A0C6-A4800B35E03B}" presName="compositeNode" presStyleCnt="0">
        <dgm:presLayoutVars>
          <dgm:bulletEnabled val="1"/>
        </dgm:presLayoutVars>
      </dgm:prSet>
      <dgm:spPr/>
    </dgm:pt>
    <dgm:pt modelId="{A8880C96-B4CC-4147-9074-76134778F2EC}" type="pres">
      <dgm:prSet presAssocID="{5B6C9ABB-4DEF-4F23-A0C6-A4800B35E03B}" presName="bgRect" presStyleLbl="bgAccFollowNode1" presStyleIdx="3" presStyleCnt="4"/>
      <dgm:spPr/>
    </dgm:pt>
    <dgm:pt modelId="{B657D6E1-3B40-4D3B-8777-7B0D187C20BD}" type="pres">
      <dgm:prSet presAssocID="{F2F14D4A-DE0B-4F78-B05B-2C300083C266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AED53386-9246-49AA-8376-73DE30FE149E}" type="pres">
      <dgm:prSet presAssocID="{5B6C9ABB-4DEF-4F23-A0C6-A4800B35E03B}" presName="bottomLine" presStyleLbl="alignNode1" presStyleIdx="7" presStyleCnt="8">
        <dgm:presLayoutVars/>
      </dgm:prSet>
      <dgm:spPr/>
    </dgm:pt>
    <dgm:pt modelId="{7A55856E-77B8-4643-80E8-748F5A32E2C7}" type="pres">
      <dgm:prSet presAssocID="{5B6C9ABB-4DEF-4F23-A0C6-A4800B35E03B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A299C29-F551-4697-8778-4E8C01982728}" type="presOf" srcId="{C9C44EFC-3F19-4B17-9A9B-25D6B31217FE}" destId="{AB117161-403F-4A64-BED5-FB0BEA9754FA}" srcOrd="0" destOrd="0" presId="urn:microsoft.com/office/officeart/2016/7/layout/BasicLinearProcessNumbered"/>
    <dgm:cxn modelId="{77EB152D-EC54-4514-B918-4E800986CBEA}" srcId="{D71D6A42-995A-4110-8FED-CCCE617E9043}" destId="{18898F8F-7FF0-46E3-9BA2-F34F55187682}" srcOrd="0" destOrd="0" parTransId="{6D03B259-BA49-48BA-BEA7-126FB974BABB}" sibTransId="{D31F8D7F-94FE-48C1-AB26-27BBFA939300}"/>
    <dgm:cxn modelId="{BDC6D53F-90F8-4827-A097-163D2AF5F42B}" type="presOf" srcId="{D71D6A42-995A-4110-8FED-CCCE617E9043}" destId="{456AC712-DBFD-48DD-B43B-1CC83C5FBCB9}" srcOrd="0" destOrd="0" presId="urn:microsoft.com/office/officeart/2016/7/layout/BasicLinearProcessNumbered"/>
    <dgm:cxn modelId="{9E515867-FF57-4820-B533-C7BDAF7337A2}" type="presOf" srcId="{18898F8F-7FF0-46E3-9BA2-F34F55187682}" destId="{09B8D01B-1450-49B8-AE52-B0A2CD748963}" srcOrd="1" destOrd="0" presId="urn:microsoft.com/office/officeart/2016/7/layout/BasicLinearProcessNumbered"/>
    <dgm:cxn modelId="{BA229968-56F3-4582-A7A5-5E2B1FA62200}" type="presOf" srcId="{18898F8F-7FF0-46E3-9BA2-F34F55187682}" destId="{BC50BE81-0C28-4438-9312-567030443B1E}" srcOrd="0" destOrd="0" presId="urn:microsoft.com/office/officeart/2016/7/layout/BasicLinearProcessNumbered"/>
    <dgm:cxn modelId="{31BECD4D-4577-4DBC-9825-6006F0F6C7E0}" type="presOf" srcId="{5B6C9ABB-4DEF-4F23-A0C6-A4800B35E03B}" destId="{7A55856E-77B8-4643-80E8-748F5A32E2C7}" srcOrd="1" destOrd="0" presId="urn:microsoft.com/office/officeart/2016/7/layout/BasicLinearProcessNumbered"/>
    <dgm:cxn modelId="{2DEF7953-9A8E-4D55-89EB-CB38050AF61D}" srcId="{D71D6A42-995A-4110-8FED-CCCE617E9043}" destId="{5B6C9ABB-4DEF-4F23-A0C6-A4800B35E03B}" srcOrd="3" destOrd="0" parTransId="{88E54CCC-0383-419A-973E-F3FF5E6185B5}" sibTransId="{F2F14D4A-DE0B-4F78-B05B-2C300083C266}"/>
    <dgm:cxn modelId="{F392767B-A0DA-470E-93D6-2DA39B827BB7}" type="presOf" srcId="{D31F8D7F-94FE-48C1-AB26-27BBFA939300}" destId="{FB50A2A2-EB09-4C90-921A-E7A29BD09B89}" srcOrd="0" destOrd="0" presId="urn:microsoft.com/office/officeart/2016/7/layout/BasicLinearProcessNumbered"/>
    <dgm:cxn modelId="{94A30883-24F0-4D7D-B659-42B3A19E892B}" type="presOf" srcId="{D2C01912-A5E8-4E28-A502-B9EDB4236FE3}" destId="{5F896A2A-E076-438B-850B-BD334D3336FA}" srcOrd="0" destOrd="0" presId="urn:microsoft.com/office/officeart/2016/7/layout/BasicLinearProcessNumbered"/>
    <dgm:cxn modelId="{5D8C7F92-3FE5-4B24-BFFD-6B1775EE7B6B}" type="presOf" srcId="{D2C01912-A5E8-4E28-A502-B9EDB4236FE3}" destId="{B92424F4-F4F5-4C91-88AD-B74699E04BFC}" srcOrd="1" destOrd="0" presId="urn:microsoft.com/office/officeart/2016/7/layout/BasicLinearProcessNumbered"/>
    <dgm:cxn modelId="{BC871EA5-927E-43B8-8638-92CC2C494FAD}" type="presOf" srcId="{B2348FA8-C50D-4846-9357-3E41F6EEE56C}" destId="{12009ED7-E214-470B-A48E-DEBF1286C311}" srcOrd="0" destOrd="0" presId="urn:microsoft.com/office/officeart/2016/7/layout/BasicLinearProcessNumbered"/>
    <dgm:cxn modelId="{C5543DAB-3C79-42F3-936B-ADA057510884}" srcId="{D71D6A42-995A-4110-8FED-CCCE617E9043}" destId="{D14BA1DD-9C9D-4B9D-B34E-A1D863E09D37}" srcOrd="2" destOrd="0" parTransId="{6ED9A8CC-3B4B-4DB6-8E85-0FF0BDF3CE23}" sibTransId="{B2348FA8-C50D-4846-9357-3E41F6EEE56C}"/>
    <dgm:cxn modelId="{0C9F8AB3-370A-4813-B8F3-32FA7E14F3D1}" srcId="{D71D6A42-995A-4110-8FED-CCCE617E9043}" destId="{D2C01912-A5E8-4E28-A502-B9EDB4236FE3}" srcOrd="1" destOrd="0" parTransId="{2F1A7946-24A1-414C-B184-4FA5ACCA937B}" sibTransId="{C9C44EFC-3F19-4B17-9A9B-25D6B31217FE}"/>
    <dgm:cxn modelId="{921A9BB8-5E66-4546-8A46-568F777CA459}" type="presOf" srcId="{D14BA1DD-9C9D-4B9D-B34E-A1D863E09D37}" destId="{A065325C-8F15-4BD2-8CEC-10AC98142C07}" srcOrd="1" destOrd="0" presId="urn:microsoft.com/office/officeart/2016/7/layout/BasicLinearProcessNumbered"/>
    <dgm:cxn modelId="{CA36EEC9-8EC2-44D9-9B7F-86855E8CD302}" type="presOf" srcId="{5B6C9ABB-4DEF-4F23-A0C6-A4800B35E03B}" destId="{A8880C96-B4CC-4147-9074-76134778F2EC}" srcOrd="0" destOrd="0" presId="urn:microsoft.com/office/officeart/2016/7/layout/BasicLinearProcessNumbered"/>
    <dgm:cxn modelId="{46B18FD7-48CE-4B34-95ED-167B2503F698}" type="presOf" srcId="{F2F14D4A-DE0B-4F78-B05B-2C300083C266}" destId="{B657D6E1-3B40-4D3B-8777-7B0D187C20BD}" srcOrd="0" destOrd="0" presId="urn:microsoft.com/office/officeart/2016/7/layout/BasicLinearProcessNumbered"/>
    <dgm:cxn modelId="{665D8BE3-83D5-428C-8BDD-4E0B43E4A693}" type="presOf" srcId="{D14BA1DD-9C9D-4B9D-B34E-A1D863E09D37}" destId="{C46BEA2D-AF6F-4F9A-BFE4-2DCF59542D1C}" srcOrd="0" destOrd="0" presId="urn:microsoft.com/office/officeart/2016/7/layout/BasicLinearProcessNumbered"/>
    <dgm:cxn modelId="{8E769571-6770-4703-B751-D54107CF0578}" type="presParOf" srcId="{456AC712-DBFD-48DD-B43B-1CC83C5FBCB9}" destId="{F2C835BE-981D-4A00-8173-EA95046E10C7}" srcOrd="0" destOrd="0" presId="urn:microsoft.com/office/officeart/2016/7/layout/BasicLinearProcessNumbered"/>
    <dgm:cxn modelId="{94930EB7-1CA2-4821-8D40-D90F613C4268}" type="presParOf" srcId="{F2C835BE-981D-4A00-8173-EA95046E10C7}" destId="{BC50BE81-0C28-4438-9312-567030443B1E}" srcOrd="0" destOrd="0" presId="urn:microsoft.com/office/officeart/2016/7/layout/BasicLinearProcessNumbered"/>
    <dgm:cxn modelId="{FDA0C080-A3C0-49A2-880E-B2BC755E201B}" type="presParOf" srcId="{F2C835BE-981D-4A00-8173-EA95046E10C7}" destId="{FB50A2A2-EB09-4C90-921A-E7A29BD09B89}" srcOrd="1" destOrd="0" presId="urn:microsoft.com/office/officeart/2016/7/layout/BasicLinearProcessNumbered"/>
    <dgm:cxn modelId="{313E6799-7536-42F4-85F0-C2E278F87DFC}" type="presParOf" srcId="{F2C835BE-981D-4A00-8173-EA95046E10C7}" destId="{1A3E9498-DEAD-4651-B266-63F9A175120A}" srcOrd="2" destOrd="0" presId="urn:microsoft.com/office/officeart/2016/7/layout/BasicLinearProcessNumbered"/>
    <dgm:cxn modelId="{0CD729EA-7181-48ED-9A3C-D9EEA4EABEFA}" type="presParOf" srcId="{F2C835BE-981D-4A00-8173-EA95046E10C7}" destId="{09B8D01B-1450-49B8-AE52-B0A2CD748963}" srcOrd="3" destOrd="0" presId="urn:microsoft.com/office/officeart/2016/7/layout/BasicLinearProcessNumbered"/>
    <dgm:cxn modelId="{8EBB3454-F37A-470B-95F1-767021E4580E}" type="presParOf" srcId="{456AC712-DBFD-48DD-B43B-1CC83C5FBCB9}" destId="{5448BA91-48AF-4C5C-976D-3B8AFB68B2D4}" srcOrd="1" destOrd="0" presId="urn:microsoft.com/office/officeart/2016/7/layout/BasicLinearProcessNumbered"/>
    <dgm:cxn modelId="{D9EA029C-307C-4EEF-82C1-04C76A2E03DC}" type="presParOf" srcId="{456AC712-DBFD-48DD-B43B-1CC83C5FBCB9}" destId="{EC7FF4C2-CB85-4A94-96A7-588D73EA9359}" srcOrd="2" destOrd="0" presId="urn:microsoft.com/office/officeart/2016/7/layout/BasicLinearProcessNumbered"/>
    <dgm:cxn modelId="{03B2F026-ACF2-4001-A1B0-404BAB238B38}" type="presParOf" srcId="{EC7FF4C2-CB85-4A94-96A7-588D73EA9359}" destId="{5F896A2A-E076-438B-850B-BD334D3336FA}" srcOrd="0" destOrd="0" presId="urn:microsoft.com/office/officeart/2016/7/layout/BasicLinearProcessNumbered"/>
    <dgm:cxn modelId="{FC876528-3A79-4D76-8018-DFFE5BEEC45B}" type="presParOf" srcId="{EC7FF4C2-CB85-4A94-96A7-588D73EA9359}" destId="{AB117161-403F-4A64-BED5-FB0BEA9754FA}" srcOrd="1" destOrd="0" presId="urn:microsoft.com/office/officeart/2016/7/layout/BasicLinearProcessNumbered"/>
    <dgm:cxn modelId="{B7C9D43E-B863-46BB-83CE-543C8BE41EE3}" type="presParOf" srcId="{EC7FF4C2-CB85-4A94-96A7-588D73EA9359}" destId="{9F097175-B6C9-4673-B87D-F0A124FB0150}" srcOrd="2" destOrd="0" presId="urn:microsoft.com/office/officeart/2016/7/layout/BasicLinearProcessNumbered"/>
    <dgm:cxn modelId="{68F2853E-C04B-4FEA-94C0-EC2B7FFB46DA}" type="presParOf" srcId="{EC7FF4C2-CB85-4A94-96A7-588D73EA9359}" destId="{B92424F4-F4F5-4C91-88AD-B74699E04BFC}" srcOrd="3" destOrd="0" presId="urn:microsoft.com/office/officeart/2016/7/layout/BasicLinearProcessNumbered"/>
    <dgm:cxn modelId="{0BC50E65-B92A-42AC-9CFD-F2811F682F4C}" type="presParOf" srcId="{456AC712-DBFD-48DD-B43B-1CC83C5FBCB9}" destId="{C881771B-D7DB-42FC-AA23-F43D5F883814}" srcOrd="3" destOrd="0" presId="urn:microsoft.com/office/officeart/2016/7/layout/BasicLinearProcessNumbered"/>
    <dgm:cxn modelId="{F49BE9CF-638B-4329-8CB6-7916693DBA07}" type="presParOf" srcId="{456AC712-DBFD-48DD-B43B-1CC83C5FBCB9}" destId="{C23654AC-9165-4B30-A3A3-3FA383AECCFC}" srcOrd="4" destOrd="0" presId="urn:microsoft.com/office/officeart/2016/7/layout/BasicLinearProcessNumbered"/>
    <dgm:cxn modelId="{00DC29E8-F020-44B8-8D8A-05BEF0ECA060}" type="presParOf" srcId="{C23654AC-9165-4B30-A3A3-3FA383AECCFC}" destId="{C46BEA2D-AF6F-4F9A-BFE4-2DCF59542D1C}" srcOrd="0" destOrd="0" presId="urn:microsoft.com/office/officeart/2016/7/layout/BasicLinearProcessNumbered"/>
    <dgm:cxn modelId="{0D2890AE-B2BA-45A1-A05D-C65BDD0CECB0}" type="presParOf" srcId="{C23654AC-9165-4B30-A3A3-3FA383AECCFC}" destId="{12009ED7-E214-470B-A48E-DEBF1286C311}" srcOrd="1" destOrd="0" presId="urn:microsoft.com/office/officeart/2016/7/layout/BasicLinearProcessNumbered"/>
    <dgm:cxn modelId="{80BB2D06-16A6-4B8C-A84F-4AEF6EFF3E4C}" type="presParOf" srcId="{C23654AC-9165-4B30-A3A3-3FA383AECCFC}" destId="{A54B4B0F-E67E-4CDC-B748-ADAABD399F94}" srcOrd="2" destOrd="0" presId="urn:microsoft.com/office/officeart/2016/7/layout/BasicLinearProcessNumbered"/>
    <dgm:cxn modelId="{2EA929E9-9BA8-44FC-AF89-569852F82C0A}" type="presParOf" srcId="{C23654AC-9165-4B30-A3A3-3FA383AECCFC}" destId="{A065325C-8F15-4BD2-8CEC-10AC98142C07}" srcOrd="3" destOrd="0" presId="urn:microsoft.com/office/officeart/2016/7/layout/BasicLinearProcessNumbered"/>
    <dgm:cxn modelId="{917130F5-FD8D-44FB-88A6-25148597F20B}" type="presParOf" srcId="{456AC712-DBFD-48DD-B43B-1CC83C5FBCB9}" destId="{6330186D-51FF-4745-922E-E365C78D6188}" srcOrd="5" destOrd="0" presId="urn:microsoft.com/office/officeart/2016/7/layout/BasicLinearProcessNumbered"/>
    <dgm:cxn modelId="{113518A6-4927-4E41-993A-F5D3DBBD4497}" type="presParOf" srcId="{456AC712-DBFD-48DD-B43B-1CC83C5FBCB9}" destId="{C5F3D340-8FFA-420C-8300-3D5749DFA878}" srcOrd="6" destOrd="0" presId="urn:microsoft.com/office/officeart/2016/7/layout/BasicLinearProcessNumbered"/>
    <dgm:cxn modelId="{746A9B3F-B7EC-41CA-9773-6E50CE788685}" type="presParOf" srcId="{C5F3D340-8FFA-420C-8300-3D5749DFA878}" destId="{A8880C96-B4CC-4147-9074-76134778F2EC}" srcOrd="0" destOrd="0" presId="urn:microsoft.com/office/officeart/2016/7/layout/BasicLinearProcessNumbered"/>
    <dgm:cxn modelId="{A273935B-199A-436B-BFE5-14A4483CBB3D}" type="presParOf" srcId="{C5F3D340-8FFA-420C-8300-3D5749DFA878}" destId="{B657D6E1-3B40-4D3B-8777-7B0D187C20BD}" srcOrd="1" destOrd="0" presId="urn:microsoft.com/office/officeart/2016/7/layout/BasicLinearProcessNumbered"/>
    <dgm:cxn modelId="{F0EA700D-5039-4080-9E18-3A38CB6334B9}" type="presParOf" srcId="{C5F3D340-8FFA-420C-8300-3D5749DFA878}" destId="{AED53386-9246-49AA-8376-73DE30FE149E}" srcOrd="2" destOrd="0" presId="urn:microsoft.com/office/officeart/2016/7/layout/BasicLinearProcessNumbered"/>
    <dgm:cxn modelId="{FBB5FDEE-DF5B-4222-8CEC-EED33173C4C1}" type="presParOf" srcId="{C5F3D340-8FFA-420C-8300-3D5749DFA878}" destId="{7A55856E-77B8-4643-80E8-748F5A32E2C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7E874F-CAD4-4019-BD32-3AC6A838AA6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5F652D37-EEA2-4820-BA92-0947A392D545}">
      <dgm:prSet custT="1"/>
      <dgm:spPr/>
      <dgm:t>
        <a:bodyPr/>
        <a:lstStyle/>
        <a:p>
          <a:pPr>
            <a:defRPr b="1"/>
          </a:pPr>
          <a:r>
            <a:rPr lang="en-US" sz="1800" b="1" dirty="0"/>
            <a:t>Provides unique ID (ORCID ID) that distinguishes researchers from one another</a:t>
          </a:r>
        </a:p>
      </dgm:t>
    </dgm:pt>
    <dgm:pt modelId="{B40E8BF9-CC8C-4A2D-AF6F-21E0C99A428F}" type="parTrans" cxnId="{0751FFEC-D332-409E-8D2C-50542FA75CA2}">
      <dgm:prSet/>
      <dgm:spPr/>
      <dgm:t>
        <a:bodyPr/>
        <a:lstStyle/>
        <a:p>
          <a:endParaRPr lang="en-US"/>
        </a:p>
      </dgm:t>
    </dgm:pt>
    <dgm:pt modelId="{EDD1855B-7E72-43A4-889A-3363F6B4E882}" type="sibTrans" cxnId="{0751FFEC-D332-409E-8D2C-50542FA75CA2}">
      <dgm:prSet/>
      <dgm:spPr/>
      <dgm:t>
        <a:bodyPr/>
        <a:lstStyle/>
        <a:p>
          <a:endParaRPr lang="en-US"/>
        </a:p>
      </dgm:t>
    </dgm:pt>
    <dgm:pt modelId="{E4D76D62-1BD9-48D7-AABF-5BCB019E73C2}">
      <dgm:prSet custT="1"/>
      <dgm:spPr/>
      <dgm:t>
        <a:bodyPr/>
        <a:lstStyle/>
        <a:p>
          <a:pPr>
            <a:defRPr b="1"/>
          </a:pPr>
          <a:r>
            <a:rPr lang="en-US" sz="2000" b="0" i="0" dirty="0"/>
            <a:t>Allows researchers to create and manage visibility of their CV data </a:t>
          </a:r>
          <a:endParaRPr lang="en-US" sz="2000" dirty="0"/>
        </a:p>
      </dgm:t>
    </dgm:pt>
    <dgm:pt modelId="{05ED8817-0411-430A-B9B1-ABA6535B19B6}" type="parTrans" cxnId="{78E59EC0-1E8C-4F87-B9B3-41173913D8F1}">
      <dgm:prSet/>
      <dgm:spPr/>
      <dgm:t>
        <a:bodyPr/>
        <a:lstStyle/>
        <a:p>
          <a:endParaRPr lang="en-US"/>
        </a:p>
      </dgm:t>
    </dgm:pt>
    <dgm:pt modelId="{BD016DAA-43E8-45F2-A23F-EB33808E02B1}" type="sibTrans" cxnId="{78E59EC0-1E8C-4F87-B9B3-41173913D8F1}">
      <dgm:prSet/>
      <dgm:spPr/>
      <dgm:t>
        <a:bodyPr/>
        <a:lstStyle/>
        <a:p>
          <a:endParaRPr lang="en-US"/>
        </a:p>
      </dgm:t>
    </dgm:pt>
    <dgm:pt modelId="{D5C4043F-04AC-47E4-8CC0-A7D28FF88C68}">
      <dgm:prSet/>
      <dgm:spPr/>
      <dgm:t>
        <a:bodyPr/>
        <a:lstStyle/>
        <a:p>
          <a:r>
            <a:rPr lang="en-US" dirty="0"/>
            <a:t>Grants, articles, affiliations, etc.</a:t>
          </a:r>
        </a:p>
      </dgm:t>
    </dgm:pt>
    <dgm:pt modelId="{0D8FA26B-1B70-4582-9787-A9BD3C71C940}" type="parTrans" cxnId="{D5783675-457E-4686-A843-42C3B97533BF}">
      <dgm:prSet/>
      <dgm:spPr/>
      <dgm:t>
        <a:bodyPr/>
        <a:lstStyle/>
        <a:p>
          <a:endParaRPr lang="en-US"/>
        </a:p>
      </dgm:t>
    </dgm:pt>
    <dgm:pt modelId="{AA354C8E-679B-4F93-BAE1-46F06696474F}" type="sibTrans" cxnId="{D5783675-457E-4686-A843-42C3B97533BF}">
      <dgm:prSet/>
      <dgm:spPr/>
      <dgm:t>
        <a:bodyPr/>
        <a:lstStyle/>
        <a:p>
          <a:endParaRPr lang="en-US"/>
        </a:p>
      </dgm:t>
    </dgm:pt>
    <dgm:pt modelId="{692CDE52-5D3C-437D-987F-AB11DA9154D3}">
      <dgm:prSet/>
      <dgm:spPr/>
      <dgm:t>
        <a:bodyPr/>
        <a:lstStyle/>
        <a:p>
          <a:pPr>
            <a:defRPr b="1"/>
          </a:pPr>
          <a:r>
            <a:rPr lang="en-US" dirty="0"/>
            <a:t>Provides a long-lasting link to the researcher profile</a:t>
          </a:r>
        </a:p>
      </dgm:t>
    </dgm:pt>
    <dgm:pt modelId="{8DF982DD-D599-4636-8162-82B35BA5B37A}" type="parTrans" cxnId="{018457B3-3580-49AD-9EF8-EC897835A49B}">
      <dgm:prSet/>
      <dgm:spPr/>
      <dgm:t>
        <a:bodyPr/>
        <a:lstStyle/>
        <a:p>
          <a:endParaRPr lang="en-US"/>
        </a:p>
      </dgm:t>
    </dgm:pt>
    <dgm:pt modelId="{9567D9D7-BF53-4B36-9C89-41619BE1DE87}" type="sibTrans" cxnId="{018457B3-3580-49AD-9EF8-EC897835A49B}">
      <dgm:prSet/>
      <dgm:spPr/>
      <dgm:t>
        <a:bodyPr/>
        <a:lstStyle/>
        <a:p>
          <a:endParaRPr lang="en-US"/>
        </a:p>
      </dgm:t>
    </dgm:pt>
    <dgm:pt modelId="{C1FA7179-4D2C-45AA-BEEE-EC492958CFBC}">
      <dgm:prSet/>
      <dgm:spPr/>
      <dgm:t>
        <a:bodyPr/>
        <a:lstStyle/>
        <a:p>
          <a:pPr>
            <a:defRPr b="1"/>
          </a:pPr>
          <a:r>
            <a:rPr lang="en-US" b="0" i="0" dirty="0"/>
            <a:t>API connects with other systems (</a:t>
          </a:r>
          <a:r>
            <a:rPr lang="en-US" b="0" i="0" dirty="0" err="1"/>
            <a:t>SciENcv</a:t>
          </a:r>
          <a:r>
            <a:rPr lang="en-US" b="0" i="0" dirty="0"/>
            <a:t> for NIH </a:t>
          </a:r>
          <a:r>
            <a:rPr lang="en-US" b="0" i="0" dirty="0" err="1"/>
            <a:t>Biosketch</a:t>
          </a:r>
          <a:r>
            <a:rPr lang="en-US" b="0" i="0" dirty="0"/>
            <a:t>)</a:t>
          </a:r>
          <a:endParaRPr lang="en-US" dirty="0"/>
        </a:p>
      </dgm:t>
    </dgm:pt>
    <dgm:pt modelId="{27441927-CD84-4C2B-B7CA-3223AA570661}" type="parTrans" cxnId="{3EAD1AD7-B59F-4744-BDC5-C7D0CB016E58}">
      <dgm:prSet/>
      <dgm:spPr/>
      <dgm:t>
        <a:bodyPr/>
        <a:lstStyle/>
        <a:p>
          <a:endParaRPr lang="en-US"/>
        </a:p>
      </dgm:t>
    </dgm:pt>
    <dgm:pt modelId="{05952DBD-7AAB-45EA-9DE9-F3BC6ED81485}" type="sibTrans" cxnId="{3EAD1AD7-B59F-4744-BDC5-C7D0CB016E58}">
      <dgm:prSet/>
      <dgm:spPr/>
      <dgm:t>
        <a:bodyPr/>
        <a:lstStyle/>
        <a:p>
          <a:endParaRPr lang="en-US"/>
        </a:p>
      </dgm:t>
    </dgm:pt>
    <dgm:pt modelId="{D6AEFB56-C6EC-4FE5-A664-B1CC3BF75F6E}">
      <dgm:prSet/>
      <dgm:spPr/>
      <dgm:t>
        <a:bodyPr/>
        <a:lstStyle/>
        <a:p>
          <a:pPr>
            <a:defRPr b="1"/>
          </a:pPr>
          <a:r>
            <a:rPr lang="en-US"/>
            <a:t>Can automatically update (</a:t>
          </a:r>
          <a:r>
            <a:rPr lang="en-US" b="0" i="0"/>
            <a:t>CrossRef</a:t>
          </a:r>
          <a:r>
            <a:rPr lang="en-US"/>
            <a:t>)</a:t>
          </a:r>
        </a:p>
      </dgm:t>
    </dgm:pt>
    <dgm:pt modelId="{3869694B-4E25-4C68-A36A-8FF9E35D54CE}" type="parTrans" cxnId="{97D393D6-9B6B-4691-9954-B409DD2CD694}">
      <dgm:prSet/>
      <dgm:spPr/>
      <dgm:t>
        <a:bodyPr/>
        <a:lstStyle/>
        <a:p>
          <a:endParaRPr lang="en-US"/>
        </a:p>
      </dgm:t>
    </dgm:pt>
    <dgm:pt modelId="{C7342A61-7D88-434C-B8F4-91BC249AC294}" type="sibTrans" cxnId="{97D393D6-9B6B-4691-9954-B409DD2CD694}">
      <dgm:prSet/>
      <dgm:spPr/>
      <dgm:t>
        <a:bodyPr/>
        <a:lstStyle/>
        <a:p>
          <a:endParaRPr lang="en-US"/>
        </a:p>
      </dgm:t>
    </dgm:pt>
    <dgm:pt modelId="{729EE4DB-2E1A-4220-9001-71A7786FE90E}" type="pres">
      <dgm:prSet presAssocID="{307E874F-CAD4-4019-BD32-3AC6A838AA6D}" presName="root" presStyleCnt="0">
        <dgm:presLayoutVars>
          <dgm:dir/>
          <dgm:resizeHandles val="exact"/>
        </dgm:presLayoutVars>
      </dgm:prSet>
      <dgm:spPr/>
    </dgm:pt>
    <dgm:pt modelId="{512CC946-7956-43F8-A01D-CAF472E31907}" type="pres">
      <dgm:prSet presAssocID="{5F652D37-EEA2-4820-BA92-0947A392D545}" presName="compNode" presStyleCnt="0"/>
      <dgm:spPr/>
    </dgm:pt>
    <dgm:pt modelId="{F6F5F677-21CF-4550-855A-E316BB6297C5}" type="pres">
      <dgm:prSet presAssocID="{5F652D37-EEA2-4820-BA92-0947A392D545}" presName="iconRect" presStyleLbl="node1" presStyleIdx="0" presStyleCnt="5" custLinFactNeighborX="101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7991940C-AC62-49AD-9332-9E1C90DEAA29}" type="pres">
      <dgm:prSet presAssocID="{5F652D37-EEA2-4820-BA92-0947A392D545}" presName="iconSpace" presStyleCnt="0"/>
      <dgm:spPr/>
    </dgm:pt>
    <dgm:pt modelId="{4AC4A7C9-C8AF-4A1D-B494-A6AC6DD2660D}" type="pres">
      <dgm:prSet presAssocID="{5F652D37-EEA2-4820-BA92-0947A392D545}" presName="parTx" presStyleLbl="revTx" presStyleIdx="0" presStyleCnt="10" custAng="0" custScaleY="127545" custLinFactNeighborX="5588" custLinFactNeighborY="16376">
        <dgm:presLayoutVars>
          <dgm:chMax val="0"/>
          <dgm:chPref val="0"/>
        </dgm:presLayoutVars>
      </dgm:prSet>
      <dgm:spPr/>
    </dgm:pt>
    <dgm:pt modelId="{D9DB3C04-3024-4647-9E08-85BC459B825D}" type="pres">
      <dgm:prSet presAssocID="{5F652D37-EEA2-4820-BA92-0947A392D545}" presName="txSpace" presStyleCnt="0"/>
      <dgm:spPr/>
    </dgm:pt>
    <dgm:pt modelId="{64179451-1672-4B84-B527-CC2535C40582}" type="pres">
      <dgm:prSet presAssocID="{5F652D37-EEA2-4820-BA92-0947A392D545}" presName="desTx" presStyleLbl="revTx" presStyleIdx="1" presStyleCnt="10">
        <dgm:presLayoutVars/>
      </dgm:prSet>
      <dgm:spPr/>
    </dgm:pt>
    <dgm:pt modelId="{FED10FD5-301F-4C10-BDBC-53E7B8671EC1}" type="pres">
      <dgm:prSet presAssocID="{EDD1855B-7E72-43A4-889A-3363F6B4E882}" presName="sibTrans" presStyleCnt="0"/>
      <dgm:spPr/>
    </dgm:pt>
    <dgm:pt modelId="{A7517920-0722-4D3F-8999-022617A920E1}" type="pres">
      <dgm:prSet presAssocID="{E4D76D62-1BD9-48D7-AABF-5BCB019E73C2}" presName="compNode" presStyleCnt="0"/>
      <dgm:spPr/>
    </dgm:pt>
    <dgm:pt modelId="{6457484A-06F1-42F5-A6E2-B09782F986EB}" type="pres">
      <dgm:prSet presAssocID="{E4D76D62-1BD9-48D7-AABF-5BCB019E73C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CA376622-A02B-435A-A6B8-5C0B06ED6472}" type="pres">
      <dgm:prSet presAssocID="{E4D76D62-1BD9-48D7-AABF-5BCB019E73C2}" presName="iconSpace" presStyleCnt="0"/>
      <dgm:spPr/>
    </dgm:pt>
    <dgm:pt modelId="{DD07939F-4142-4566-B114-DCCBE5711116}" type="pres">
      <dgm:prSet presAssocID="{E4D76D62-1BD9-48D7-AABF-5BCB019E73C2}" presName="parTx" presStyleLbl="revTx" presStyleIdx="2" presStyleCnt="10">
        <dgm:presLayoutVars>
          <dgm:chMax val="0"/>
          <dgm:chPref val="0"/>
        </dgm:presLayoutVars>
      </dgm:prSet>
      <dgm:spPr/>
    </dgm:pt>
    <dgm:pt modelId="{A3A4F4B5-E98A-4A1C-8E5C-28526ADDAED6}" type="pres">
      <dgm:prSet presAssocID="{E4D76D62-1BD9-48D7-AABF-5BCB019E73C2}" presName="txSpace" presStyleCnt="0"/>
      <dgm:spPr/>
    </dgm:pt>
    <dgm:pt modelId="{7744F339-6726-43B9-968F-6095B91E71D2}" type="pres">
      <dgm:prSet presAssocID="{E4D76D62-1BD9-48D7-AABF-5BCB019E73C2}" presName="desTx" presStyleLbl="revTx" presStyleIdx="3" presStyleCnt="10">
        <dgm:presLayoutVars/>
      </dgm:prSet>
      <dgm:spPr/>
    </dgm:pt>
    <dgm:pt modelId="{66B660E0-54A3-45A8-8741-F71540B5A018}" type="pres">
      <dgm:prSet presAssocID="{BD016DAA-43E8-45F2-A23F-EB33808E02B1}" presName="sibTrans" presStyleCnt="0"/>
      <dgm:spPr/>
    </dgm:pt>
    <dgm:pt modelId="{8E5EE231-4FF2-40CE-B235-68ECB91D42FC}" type="pres">
      <dgm:prSet presAssocID="{692CDE52-5D3C-437D-987F-AB11DA9154D3}" presName="compNode" presStyleCnt="0"/>
      <dgm:spPr/>
    </dgm:pt>
    <dgm:pt modelId="{F513E1B6-8A7F-4FEB-9858-C8ED3AA5FA30}" type="pres">
      <dgm:prSet presAssocID="{692CDE52-5D3C-437D-987F-AB11DA9154D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73612934-07C2-4B26-BC0F-F9126BE216B3}" type="pres">
      <dgm:prSet presAssocID="{692CDE52-5D3C-437D-987F-AB11DA9154D3}" presName="iconSpace" presStyleCnt="0"/>
      <dgm:spPr/>
    </dgm:pt>
    <dgm:pt modelId="{C71F8E09-262B-468D-A1B7-4E40EAFD4B22}" type="pres">
      <dgm:prSet presAssocID="{692CDE52-5D3C-437D-987F-AB11DA9154D3}" presName="parTx" presStyleLbl="revTx" presStyleIdx="4" presStyleCnt="10">
        <dgm:presLayoutVars>
          <dgm:chMax val="0"/>
          <dgm:chPref val="0"/>
        </dgm:presLayoutVars>
      </dgm:prSet>
      <dgm:spPr/>
    </dgm:pt>
    <dgm:pt modelId="{CB74B9FE-AA36-4F51-AACA-BEAD28E70281}" type="pres">
      <dgm:prSet presAssocID="{692CDE52-5D3C-437D-987F-AB11DA9154D3}" presName="txSpace" presStyleCnt="0"/>
      <dgm:spPr/>
    </dgm:pt>
    <dgm:pt modelId="{AE1413A2-4562-482A-84DF-F43D3FBFF687}" type="pres">
      <dgm:prSet presAssocID="{692CDE52-5D3C-437D-987F-AB11DA9154D3}" presName="desTx" presStyleLbl="revTx" presStyleIdx="5" presStyleCnt="10">
        <dgm:presLayoutVars/>
      </dgm:prSet>
      <dgm:spPr/>
    </dgm:pt>
    <dgm:pt modelId="{088C6CBE-0A85-4D16-BA1F-BE9E085AFD34}" type="pres">
      <dgm:prSet presAssocID="{9567D9D7-BF53-4B36-9C89-41619BE1DE87}" presName="sibTrans" presStyleCnt="0"/>
      <dgm:spPr/>
    </dgm:pt>
    <dgm:pt modelId="{153FF675-5C72-4ECA-8534-9B6E6A6C7870}" type="pres">
      <dgm:prSet presAssocID="{C1FA7179-4D2C-45AA-BEEE-EC492958CFBC}" presName="compNode" presStyleCnt="0"/>
      <dgm:spPr/>
    </dgm:pt>
    <dgm:pt modelId="{10B97E4C-9C96-46A7-8147-A2BE23662F09}" type="pres">
      <dgm:prSet presAssocID="{C1FA7179-4D2C-45AA-BEEE-EC492958CFB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E5280D84-6083-4AA4-A6ED-A69494841FEE}" type="pres">
      <dgm:prSet presAssocID="{C1FA7179-4D2C-45AA-BEEE-EC492958CFBC}" presName="iconSpace" presStyleCnt="0"/>
      <dgm:spPr/>
    </dgm:pt>
    <dgm:pt modelId="{D8C3C81B-5529-43DF-8238-99DD7ABB2A56}" type="pres">
      <dgm:prSet presAssocID="{C1FA7179-4D2C-45AA-BEEE-EC492958CFBC}" presName="parTx" presStyleLbl="revTx" presStyleIdx="6" presStyleCnt="10">
        <dgm:presLayoutVars>
          <dgm:chMax val="0"/>
          <dgm:chPref val="0"/>
        </dgm:presLayoutVars>
      </dgm:prSet>
      <dgm:spPr/>
    </dgm:pt>
    <dgm:pt modelId="{DDB4BA59-B8BE-4B5E-9426-784F5E90914B}" type="pres">
      <dgm:prSet presAssocID="{C1FA7179-4D2C-45AA-BEEE-EC492958CFBC}" presName="txSpace" presStyleCnt="0"/>
      <dgm:spPr/>
    </dgm:pt>
    <dgm:pt modelId="{C7AF6211-8F57-4E26-B061-C0B83D0EE357}" type="pres">
      <dgm:prSet presAssocID="{C1FA7179-4D2C-45AA-BEEE-EC492958CFBC}" presName="desTx" presStyleLbl="revTx" presStyleIdx="7" presStyleCnt="10">
        <dgm:presLayoutVars/>
      </dgm:prSet>
      <dgm:spPr/>
    </dgm:pt>
    <dgm:pt modelId="{835BD877-D56F-4F11-BC36-15C0B701327A}" type="pres">
      <dgm:prSet presAssocID="{05952DBD-7AAB-45EA-9DE9-F3BC6ED81485}" presName="sibTrans" presStyleCnt="0"/>
      <dgm:spPr/>
    </dgm:pt>
    <dgm:pt modelId="{BEE699B5-7189-4EA9-BF55-BB487558E95C}" type="pres">
      <dgm:prSet presAssocID="{D6AEFB56-C6EC-4FE5-A664-B1CC3BF75F6E}" presName="compNode" presStyleCnt="0"/>
      <dgm:spPr/>
    </dgm:pt>
    <dgm:pt modelId="{D4E14240-D3DC-4709-AF02-6996B5222DA8}" type="pres">
      <dgm:prSet presAssocID="{D6AEFB56-C6EC-4FE5-A664-B1CC3BF75F6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kler"/>
        </a:ext>
      </dgm:extLst>
    </dgm:pt>
    <dgm:pt modelId="{FBCB7084-B99C-4A40-8943-DC688520CB43}" type="pres">
      <dgm:prSet presAssocID="{D6AEFB56-C6EC-4FE5-A664-B1CC3BF75F6E}" presName="iconSpace" presStyleCnt="0"/>
      <dgm:spPr/>
    </dgm:pt>
    <dgm:pt modelId="{4CAA7683-C1C2-4DD3-9EAB-0BA42A5E257E}" type="pres">
      <dgm:prSet presAssocID="{D6AEFB56-C6EC-4FE5-A664-B1CC3BF75F6E}" presName="parTx" presStyleLbl="revTx" presStyleIdx="8" presStyleCnt="10">
        <dgm:presLayoutVars>
          <dgm:chMax val="0"/>
          <dgm:chPref val="0"/>
        </dgm:presLayoutVars>
      </dgm:prSet>
      <dgm:spPr/>
    </dgm:pt>
    <dgm:pt modelId="{25E017B5-208D-434A-B925-09880881D106}" type="pres">
      <dgm:prSet presAssocID="{D6AEFB56-C6EC-4FE5-A664-B1CC3BF75F6E}" presName="txSpace" presStyleCnt="0"/>
      <dgm:spPr/>
    </dgm:pt>
    <dgm:pt modelId="{F335FDB2-5088-45D7-9BB7-6701460675A2}" type="pres">
      <dgm:prSet presAssocID="{D6AEFB56-C6EC-4FE5-A664-B1CC3BF75F6E}" presName="desTx" presStyleLbl="revTx" presStyleIdx="9" presStyleCnt="10">
        <dgm:presLayoutVars/>
      </dgm:prSet>
      <dgm:spPr/>
    </dgm:pt>
  </dgm:ptLst>
  <dgm:cxnLst>
    <dgm:cxn modelId="{B280F52E-9285-4E52-8924-FD3EBB17F697}" type="presOf" srcId="{C1FA7179-4D2C-45AA-BEEE-EC492958CFBC}" destId="{D8C3C81B-5529-43DF-8238-99DD7ABB2A56}" srcOrd="0" destOrd="0" presId="urn:microsoft.com/office/officeart/2018/2/layout/IconLabelDescriptionList"/>
    <dgm:cxn modelId="{44D79C37-F167-47C5-A3B7-86BF01E3600D}" type="presOf" srcId="{5F652D37-EEA2-4820-BA92-0947A392D545}" destId="{4AC4A7C9-C8AF-4A1D-B494-A6AC6DD2660D}" srcOrd="0" destOrd="0" presId="urn:microsoft.com/office/officeart/2018/2/layout/IconLabelDescriptionList"/>
    <dgm:cxn modelId="{3D1EA75B-59A2-4A17-BA3C-73770D57AA07}" type="presOf" srcId="{D5C4043F-04AC-47E4-8CC0-A7D28FF88C68}" destId="{7744F339-6726-43B9-968F-6095B91E71D2}" srcOrd="0" destOrd="0" presId="urn:microsoft.com/office/officeart/2018/2/layout/IconLabelDescriptionList"/>
    <dgm:cxn modelId="{D5783675-457E-4686-A843-42C3B97533BF}" srcId="{E4D76D62-1BD9-48D7-AABF-5BCB019E73C2}" destId="{D5C4043F-04AC-47E4-8CC0-A7D28FF88C68}" srcOrd="0" destOrd="0" parTransId="{0D8FA26B-1B70-4582-9787-A9BD3C71C940}" sibTransId="{AA354C8E-679B-4F93-BAE1-46F06696474F}"/>
    <dgm:cxn modelId="{2D2B94AF-B6C2-4E6B-BE0E-D935B8C949BB}" type="presOf" srcId="{D6AEFB56-C6EC-4FE5-A664-B1CC3BF75F6E}" destId="{4CAA7683-C1C2-4DD3-9EAB-0BA42A5E257E}" srcOrd="0" destOrd="0" presId="urn:microsoft.com/office/officeart/2018/2/layout/IconLabelDescriptionList"/>
    <dgm:cxn modelId="{018457B3-3580-49AD-9EF8-EC897835A49B}" srcId="{307E874F-CAD4-4019-BD32-3AC6A838AA6D}" destId="{692CDE52-5D3C-437D-987F-AB11DA9154D3}" srcOrd="2" destOrd="0" parTransId="{8DF982DD-D599-4636-8162-82B35BA5B37A}" sibTransId="{9567D9D7-BF53-4B36-9C89-41619BE1DE87}"/>
    <dgm:cxn modelId="{858966B6-438E-4F9D-BFBD-D20C8EC340C8}" type="presOf" srcId="{E4D76D62-1BD9-48D7-AABF-5BCB019E73C2}" destId="{DD07939F-4142-4566-B114-DCCBE5711116}" srcOrd="0" destOrd="0" presId="urn:microsoft.com/office/officeart/2018/2/layout/IconLabelDescriptionList"/>
    <dgm:cxn modelId="{78E59EC0-1E8C-4F87-B9B3-41173913D8F1}" srcId="{307E874F-CAD4-4019-BD32-3AC6A838AA6D}" destId="{E4D76D62-1BD9-48D7-AABF-5BCB019E73C2}" srcOrd="1" destOrd="0" parTransId="{05ED8817-0411-430A-B9B1-ABA6535B19B6}" sibTransId="{BD016DAA-43E8-45F2-A23F-EB33808E02B1}"/>
    <dgm:cxn modelId="{BC8B36D3-F730-4607-A220-FF9EDBF2064C}" type="presOf" srcId="{307E874F-CAD4-4019-BD32-3AC6A838AA6D}" destId="{729EE4DB-2E1A-4220-9001-71A7786FE90E}" srcOrd="0" destOrd="0" presId="urn:microsoft.com/office/officeart/2018/2/layout/IconLabelDescriptionList"/>
    <dgm:cxn modelId="{97D393D6-9B6B-4691-9954-B409DD2CD694}" srcId="{307E874F-CAD4-4019-BD32-3AC6A838AA6D}" destId="{D6AEFB56-C6EC-4FE5-A664-B1CC3BF75F6E}" srcOrd="4" destOrd="0" parTransId="{3869694B-4E25-4C68-A36A-8FF9E35D54CE}" sibTransId="{C7342A61-7D88-434C-B8F4-91BC249AC294}"/>
    <dgm:cxn modelId="{3EAD1AD7-B59F-4744-BDC5-C7D0CB016E58}" srcId="{307E874F-CAD4-4019-BD32-3AC6A838AA6D}" destId="{C1FA7179-4D2C-45AA-BEEE-EC492958CFBC}" srcOrd="3" destOrd="0" parTransId="{27441927-CD84-4C2B-B7CA-3223AA570661}" sibTransId="{05952DBD-7AAB-45EA-9DE9-F3BC6ED81485}"/>
    <dgm:cxn modelId="{43BE62E4-951B-44E3-B63B-B6CBE3343706}" type="presOf" srcId="{692CDE52-5D3C-437D-987F-AB11DA9154D3}" destId="{C71F8E09-262B-468D-A1B7-4E40EAFD4B22}" srcOrd="0" destOrd="0" presId="urn:microsoft.com/office/officeart/2018/2/layout/IconLabelDescriptionList"/>
    <dgm:cxn modelId="{0751FFEC-D332-409E-8D2C-50542FA75CA2}" srcId="{307E874F-CAD4-4019-BD32-3AC6A838AA6D}" destId="{5F652D37-EEA2-4820-BA92-0947A392D545}" srcOrd="0" destOrd="0" parTransId="{B40E8BF9-CC8C-4A2D-AF6F-21E0C99A428F}" sibTransId="{EDD1855B-7E72-43A4-889A-3363F6B4E882}"/>
    <dgm:cxn modelId="{7672A19B-95B5-4809-8CFC-AE82D2775CE3}" type="presParOf" srcId="{729EE4DB-2E1A-4220-9001-71A7786FE90E}" destId="{512CC946-7956-43F8-A01D-CAF472E31907}" srcOrd="0" destOrd="0" presId="urn:microsoft.com/office/officeart/2018/2/layout/IconLabelDescriptionList"/>
    <dgm:cxn modelId="{A035900C-1C72-4CD0-B3D5-ECF55811F9E6}" type="presParOf" srcId="{512CC946-7956-43F8-A01D-CAF472E31907}" destId="{F6F5F677-21CF-4550-855A-E316BB6297C5}" srcOrd="0" destOrd="0" presId="urn:microsoft.com/office/officeart/2018/2/layout/IconLabelDescriptionList"/>
    <dgm:cxn modelId="{991B568A-6655-424B-9F97-26B4F31049BA}" type="presParOf" srcId="{512CC946-7956-43F8-A01D-CAF472E31907}" destId="{7991940C-AC62-49AD-9332-9E1C90DEAA29}" srcOrd="1" destOrd="0" presId="urn:microsoft.com/office/officeart/2018/2/layout/IconLabelDescriptionList"/>
    <dgm:cxn modelId="{8DE9AB13-E871-49B1-9F4C-7ABCA9C71772}" type="presParOf" srcId="{512CC946-7956-43F8-A01D-CAF472E31907}" destId="{4AC4A7C9-C8AF-4A1D-B494-A6AC6DD2660D}" srcOrd="2" destOrd="0" presId="urn:microsoft.com/office/officeart/2018/2/layout/IconLabelDescriptionList"/>
    <dgm:cxn modelId="{1D958E31-BC29-42C6-933D-86DB93ABB0AC}" type="presParOf" srcId="{512CC946-7956-43F8-A01D-CAF472E31907}" destId="{D9DB3C04-3024-4647-9E08-85BC459B825D}" srcOrd="3" destOrd="0" presId="urn:microsoft.com/office/officeart/2018/2/layout/IconLabelDescriptionList"/>
    <dgm:cxn modelId="{48835DF2-3845-4ED0-9FF2-F004EE2EB224}" type="presParOf" srcId="{512CC946-7956-43F8-A01D-CAF472E31907}" destId="{64179451-1672-4B84-B527-CC2535C40582}" srcOrd="4" destOrd="0" presId="urn:microsoft.com/office/officeart/2018/2/layout/IconLabelDescriptionList"/>
    <dgm:cxn modelId="{F474D14A-1EA7-4C02-B2EE-615CE5301E51}" type="presParOf" srcId="{729EE4DB-2E1A-4220-9001-71A7786FE90E}" destId="{FED10FD5-301F-4C10-BDBC-53E7B8671EC1}" srcOrd="1" destOrd="0" presId="urn:microsoft.com/office/officeart/2018/2/layout/IconLabelDescriptionList"/>
    <dgm:cxn modelId="{D64B1C22-DA9C-4350-A8FA-49383FD77ABB}" type="presParOf" srcId="{729EE4DB-2E1A-4220-9001-71A7786FE90E}" destId="{A7517920-0722-4D3F-8999-022617A920E1}" srcOrd="2" destOrd="0" presId="urn:microsoft.com/office/officeart/2018/2/layout/IconLabelDescriptionList"/>
    <dgm:cxn modelId="{C72FF613-A354-4223-A3ED-8CB0191D46FA}" type="presParOf" srcId="{A7517920-0722-4D3F-8999-022617A920E1}" destId="{6457484A-06F1-42F5-A6E2-B09782F986EB}" srcOrd="0" destOrd="0" presId="urn:microsoft.com/office/officeart/2018/2/layout/IconLabelDescriptionList"/>
    <dgm:cxn modelId="{0E297608-725E-4B34-A6E4-AE471FC51D7F}" type="presParOf" srcId="{A7517920-0722-4D3F-8999-022617A920E1}" destId="{CA376622-A02B-435A-A6B8-5C0B06ED6472}" srcOrd="1" destOrd="0" presId="urn:microsoft.com/office/officeart/2018/2/layout/IconLabelDescriptionList"/>
    <dgm:cxn modelId="{634530AA-68A7-4BEF-BD0F-20F4C631153B}" type="presParOf" srcId="{A7517920-0722-4D3F-8999-022617A920E1}" destId="{DD07939F-4142-4566-B114-DCCBE5711116}" srcOrd="2" destOrd="0" presId="urn:microsoft.com/office/officeart/2018/2/layout/IconLabelDescriptionList"/>
    <dgm:cxn modelId="{23EF2F34-E6B1-4919-9B42-12E94326253B}" type="presParOf" srcId="{A7517920-0722-4D3F-8999-022617A920E1}" destId="{A3A4F4B5-E98A-4A1C-8E5C-28526ADDAED6}" srcOrd="3" destOrd="0" presId="urn:microsoft.com/office/officeart/2018/2/layout/IconLabelDescriptionList"/>
    <dgm:cxn modelId="{1D60B3F5-E73B-4BF9-8674-6F6CDDFF0A37}" type="presParOf" srcId="{A7517920-0722-4D3F-8999-022617A920E1}" destId="{7744F339-6726-43B9-968F-6095B91E71D2}" srcOrd="4" destOrd="0" presId="urn:microsoft.com/office/officeart/2018/2/layout/IconLabelDescriptionList"/>
    <dgm:cxn modelId="{6AF2A779-6B22-4804-ABAD-FA610743CEAA}" type="presParOf" srcId="{729EE4DB-2E1A-4220-9001-71A7786FE90E}" destId="{66B660E0-54A3-45A8-8741-F71540B5A018}" srcOrd="3" destOrd="0" presId="urn:microsoft.com/office/officeart/2018/2/layout/IconLabelDescriptionList"/>
    <dgm:cxn modelId="{97C701FD-63F5-4E1E-92EB-782EA9F6A810}" type="presParOf" srcId="{729EE4DB-2E1A-4220-9001-71A7786FE90E}" destId="{8E5EE231-4FF2-40CE-B235-68ECB91D42FC}" srcOrd="4" destOrd="0" presId="urn:microsoft.com/office/officeart/2018/2/layout/IconLabelDescriptionList"/>
    <dgm:cxn modelId="{91E304E7-58EC-407F-A0D3-A89F4FF5905A}" type="presParOf" srcId="{8E5EE231-4FF2-40CE-B235-68ECB91D42FC}" destId="{F513E1B6-8A7F-4FEB-9858-C8ED3AA5FA30}" srcOrd="0" destOrd="0" presId="urn:microsoft.com/office/officeart/2018/2/layout/IconLabelDescriptionList"/>
    <dgm:cxn modelId="{D408DF33-FD06-4438-8BD3-EF9DDD17221A}" type="presParOf" srcId="{8E5EE231-4FF2-40CE-B235-68ECB91D42FC}" destId="{73612934-07C2-4B26-BC0F-F9126BE216B3}" srcOrd="1" destOrd="0" presId="urn:microsoft.com/office/officeart/2018/2/layout/IconLabelDescriptionList"/>
    <dgm:cxn modelId="{D888FFD7-1227-4328-8F10-926FA9084390}" type="presParOf" srcId="{8E5EE231-4FF2-40CE-B235-68ECB91D42FC}" destId="{C71F8E09-262B-468D-A1B7-4E40EAFD4B22}" srcOrd="2" destOrd="0" presId="urn:microsoft.com/office/officeart/2018/2/layout/IconLabelDescriptionList"/>
    <dgm:cxn modelId="{9AD4B91A-C3B4-407D-BC97-D16810F597C7}" type="presParOf" srcId="{8E5EE231-4FF2-40CE-B235-68ECB91D42FC}" destId="{CB74B9FE-AA36-4F51-AACA-BEAD28E70281}" srcOrd="3" destOrd="0" presId="urn:microsoft.com/office/officeart/2018/2/layout/IconLabelDescriptionList"/>
    <dgm:cxn modelId="{9C9941AB-2361-43BC-8CEE-464871790511}" type="presParOf" srcId="{8E5EE231-4FF2-40CE-B235-68ECB91D42FC}" destId="{AE1413A2-4562-482A-84DF-F43D3FBFF687}" srcOrd="4" destOrd="0" presId="urn:microsoft.com/office/officeart/2018/2/layout/IconLabelDescriptionList"/>
    <dgm:cxn modelId="{84B8D4EE-E10B-4D89-B761-4B886897109C}" type="presParOf" srcId="{729EE4DB-2E1A-4220-9001-71A7786FE90E}" destId="{088C6CBE-0A85-4D16-BA1F-BE9E085AFD34}" srcOrd="5" destOrd="0" presId="urn:microsoft.com/office/officeart/2018/2/layout/IconLabelDescriptionList"/>
    <dgm:cxn modelId="{A3CB3AD3-E4D8-477A-BF26-0705D15ED6D1}" type="presParOf" srcId="{729EE4DB-2E1A-4220-9001-71A7786FE90E}" destId="{153FF675-5C72-4ECA-8534-9B6E6A6C7870}" srcOrd="6" destOrd="0" presId="urn:microsoft.com/office/officeart/2018/2/layout/IconLabelDescriptionList"/>
    <dgm:cxn modelId="{FB84FD5F-D96E-44B2-AF69-965177B1A323}" type="presParOf" srcId="{153FF675-5C72-4ECA-8534-9B6E6A6C7870}" destId="{10B97E4C-9C96-46A7-8147-A2BE23662F09}" srcOrd="0" destOrd="0" presId="urn:microsoft.com/office/officeart/2018/2/layout/IconLabelDescriptionList"/>
    <dgm:cxn modelId="{50262F6B-506A-4710-9AFD-95C41DC2D284}" type="presParOf" srcId="{153FF675-5C72-4ECA-8534-9B6E6A6C7870}" destId="{E5280D84-6083-4AA4-A6ED-A69494841FEE}" srcOrd="1" destOrd="0" presId="urn:microsoft.com/office/officeart/2018/2/layout/IconLabelDescriptionList"/>
    <dgm:cxn modelId="{69C5A7E6-51AF-4D47-9BD7-FDB4EC86B5EF}" type="presParOf" srcId="{153FF675-5C72-4ECA-8534-9B6E6A6C7870}" destId="{D8C3C81B-5529-43DF-8238-99DD7ABB2A56}" srcOrd="2" destOrd="0" presId="urn:microsoft.com/office/officeart/2018/2/layout/IconLabelDescriptionList"/>
    <dgm:cxn modelId="{8856125C-C841-4A12-8902-6102708A9B4D}" type="presParOf" srcId="{153FF675-5C72-4ECA-8534-9B6E6A6C7870}" destId="{DDB4BA59-B8BE-4B5E-9426-784F5E90914B}" srcOrd="3" destOrd="0" presId="urn:microsoft.com/office/officeart/2018/2/layout/IconLabelDescriptionList"/>
    <dgm:cxn modelId="{311E0428-272F-4BF9-83D5-6E12CCA483E8}" type="presParOf" srcId="{153FF675-5C72-4ECA-8534-9B6E6A6C7870}" destId="{C7AF6211-8F57-4E26-B061-C0B83D0EE357}" srcOrd="4" destOrd="0" presId="urn:microsoft.com/office/officeart/2018/2/layout/IconLabelDescriptionList"/>
    <dgm:cxn modelId="{24DBF136-6D3E-40D8-8BAB-A4B6042D918C}" type="presParOf" srcId="{729EE4DB-2E1A-4220-9001-71A7786FE90E}" destId="{835BD877-D56F-4F11-BC36-15C0B701327A}" srcOrd="7" destOrd="0" presId="urn:microsoft.com/office/officeart/2018/2/layout/IconLabelDescriptionList"/>
    <dgm:cxn modelId="{8A4C954B-F224-4A3C-BCAE-B308E9E5CD73}" type="presParOf" srcId="{729EE4DB-2E1A-4220-9001-71A7786FE90E}" destId="{BEE699B5-7189-4EA9-BF55-BB487558E95C}" srcOrd="8" destOrd="0" presId="urn:microsoft.com/office/officeart/2018/2/layout/IconLabelDescriptionList"/>
    <dgm:cxn modelId="{850463DD-603C-4D5E-92DE-9AC5F28E9E98}" type="presParOf" srcId="{BEE699B5-7189-4EA9-BF55-BB487558E95C}" destId="{D4E14240-D3DC-4709-AF02-6996B5222DA8}" srcOrd="0" destOrd="0" presId="urn:microsoft.com/office/officeart/2018/2/layout/IconLabelDescriptionList"/>
    <dgm:cxn modelId="{91BB67CB-B155-431F-B8F9-47E45684C1A6}" type="presParOf" srcId="{BEE699B5-7189-4EA9-BF55-BB487558E95C}" destId="{FBCB7084-B99C-4A40-8943-DC688520CB43}" srcOrd="1" destOrd="0" presId="urn:microsoft.com/office/officeart/2018/2/layout/IconLabelDescriptionList"/>
    <dgm:cxn modelId="{877CD000-CB23-451A-9DBA-874F2F421DE3}" type="presParOf" srcId="{BEE699B5-7189-4EA9-BF55-BB487558E95C}" destId="{4CAA7683-C1C2-4DD3-9EAB-0BA42A5E257E}" srcOrd="2" destOrd="0" presId="urn:microsoft.com/office/officeart/2018/2/layout/IconLabelDescriptionList"/>
    <dgm:cxn modelId="{E9F62C41-2930-470E-9F84-A394A057AD0A}" type="presParOf" srcId="{BEE699B5-7189-4EA9-BF55-BB487558E95C}" destId="{25E017B5-208D-434A-B925-09880881D106}" srcOrd="3" destOrd="0" presId="urn:microsoft.com/office/officeart/2018/2/layout/IconLabelDescriptionList"/>
    <dgm:cxn modelId="{FD6BE7FE-EEA1-482A-B770-3CBD03E6FA3B}" type="presParOf" srcId="{BEE699B5-7189-4EA9-BF55-BB487558E95C}" destId="{F335FDB2-5088-45D7-9BB7-6701460675A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77717A-4E3E-4FB6-9C23-D2DAB783F7D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3B8850-3A63-4E27-8C50-1F3613F426EF}">
      <dgm:prSet custT="1"/>
      <dgm:spPr/>
      <dgm:t>
        <a:bodyPr/>
        <a:lstStyle/>
        <a:p>
          <a:r>
            <a:rPr lang="en-US" sz="2000" dirty="0"/>
            <a:t>Funders and Publishers</a:t>
          </a:r>
          <a:endParaRPr lang="en-US" sz="1800" dirty="0"/>
        </a:p>
      </dgm:t>
    </dgm:pt>
    <dgm:pt modelId="{A223E6C2-C1B0-44CC-AAA1-68C9EFD3B23C}" type="parTrans" cxnId="{73098887-5379-439B-9147-F6002F06E001}">
      <dgm:prSet/>
      <dgm:spPr/>
      <dgm:t>
        <a:bodyPr/>
        <a:lstStyle/>
        <a:p>
          <a:endParaRPr lang="en-US"/>
        </a:p>
      </dgm:t>
    </dgm:pt>
    <dgm:pt modelId="{616217E2-BE3E-4242-95E8-861523A9E8A2}" type="sibTrans" cxnId="{73098887-5379-439B-9147-F6002F06E001}">
      <dgm:prSet/>
      <dgm:spPr/>
      <dgm:t>
        <a:bodyPr/>
        <a:lstStyle/>
        <a:p>
          <a:endParaRPr lang="en-US"/>
        </a:p>
      </dgm:t>
    </dgm:pt>
    <dgm:pt modelId="{7020B9EF-68BD-46A2-A94F-E7A37F64C584}">
      <dgm:prSet custT="1"/>
      <dgm:spPr/>
      <dgm:t>
        <a:bodyPr/>
        <a:lstStyle/>
        <a:p>
          <a:r>
            <a:rPr lang="en-US" sz="1800" dirty="0"/>
            <a:t>ORCID is required / supported by many funders, including NIH</a:t>
          </a:r>
        </a:p>
      </dgm:t>
    </dgm:pt>
    <dgm:pt modelId="{D77B18AE-ADAF-4EEF-9564-A79AD2F8F1D6}" type="parTrans" cxnId="{DE2CE846-BBE3-4B4B-B11D-6457D8E80DD0}">
      <dgm:prSet/>
      <dgm:spPr/>
      <dgm:t>
        <a:bodyPr/>
        <a:lstStyle/>
        <a:p>
          <a:endParaRPr lang="en-US"/>
        </a:p>
      </dgm:t>
    </dgm:pt>
    <dgm:pt modelId="{5F6E39E5-BB6B-474D-A4A3-0F65139250E6}" type="sibTrans" cxnId="{DE2CE846-BBE3-4B4B-B11D-6457D8E80DD0}">
      <dgm:prSet/>
      <dgm:spPr/>
      <dgm:t>
        <a:bodyPr/>
        <a:lstStyle/>
        <a:p>
          <a:endParaRPr lang="en-US"/>
        </a:p>
      </dgm:t>
    </dgm:pt>
    <dgm:pt modelId="{34059331-EBC5-4D93-BCDF-6FE35484045E}">
      <dgm:prSet custT="1"/>
      <dgm:spPr/>
      <dgm:t>
        <a:bodyPr/>
        <a:lstStyle/>
        <a:p>
          <a:r>
            <a:rPr lang="en-US" sz="2000" dirty="0"/>
            <a:t>Researchers</a:t>
          </a:r>
          <a:endParaRPr lang="en-US" sz="1800" dirty="0"/>
        </a:p>
      </dgm:t>
    </dgm:pt>
    <dgm:pt modelId="{7C935F9E-D28C-4793-AB91-D81CC5D29E84}" type="parTrans" cxnId="{F1319006-445B-4219-8EED-5E6EFC0DC137}">
      <dgm:prSet/>
      <dgm:spPr/>
      <dgm:t>
        <a:bodyPr/>
        <a:lstStyle/>
        <a:p>
          <a:endParaRPr lang="en-US"/>
        </a:p>
      </dgm:t>
    </dgm:pt>
    <dgm:pt modelId="{CD906C08-0F74-469B-BDE1-694871DD7DC9}" type="sibTrans" cxnId="{F1319006-445B-4219-8EED-5E6EFC0DC137}">
      <dgm:prSet/>
      <dgm:spPr/>
      <dgm:t>
        <a:bodyPr/>
        <a:lstStyle/>
        <a:p>
          <a:endParaRPr lang="en-US"/>
        </a:p>
      </dgm:t>
    </dgm:pt>
    <dgm:pt modelId="{35C41416-0ADD-44AF-A6E8-67F16D35EF39}">
      <dgm:prSet custT="1"/>
      <dgm:spPr/>
      <dgm:t>
        <a:bodyPr/>
        <a:lstStyle/>
        <a:p>
          <a:r>
            <a:rPr lang="en-US" sz="1800" dirty="0"/>
            <a:t>Disambiguate from other researchers with similar names</a:t>
          </a:r>
        </a:p>
      </dgm:t>
    </dgm:pt>
    <dgm:pt modelId="{606D5E00-6964-44FA-B3F9-8858BECB1506}" type="parTrans" cxnId="{B47BE17A-FF9C-4DB1-B577-EAE4937801C6}">
      <dgm:prSet/>
      <dgm:spPr/>
      <dgm:t>
        <a:bodyPr/>
        <a:lstStyle/>
        <a:p>
          <a:endParaRPr lang="en-US"/>
        </a:p>
      </dgm:t>
    </dgm:pt>
    <dgm:pt modelId="{E4F197E7-0CAB-4292-960B-6A2CC00C9AE2}" type="sibTrans" cxnId="{B47BE17A-FF9C-4DB1-B577-EAE4937801C6}">
      <dgm:prSet/>
      <dgm:spPr/>
      <dgm:t>
        <a:bodyPr/>
        <a:lstStyle/>
        <a:p>
          <a:endParaRPr lang="en-US"/>
        </a:p>
      </dgm:t>
    </dgm:pt>
    <dgm:pt modelId="{8A4F0F3A-30DE-4B2D-ABF9-95EE12676BE1}">
      <dgm:prSet custT="1"/>
      <dgm:spPr/>
      <dgm:t>
        <a:bodyPr/>
        <a:lstStyle/>
        <a:p>
          <a:r>
            <a:rPr lang="en-US" sz="1800" dirty="0"/>
            <a:t>Share</a:t>
          </a:r>
        </a:p>
      </dgm:t>
    </dgm:pt>
    <dgm:pt modelId="{63BFD51A-65C0-4D0C-B9F2-0B1C5F6E8B0E}" type="parTrans" cxnId="{14D32189-6576-4F5D-81F0-9E073081F15D}">
      <dgm:prSet/>
      <dgm:spPr/>
      <dgm:t>
        <a:bodyPr/>
        <a:lstStyle/>
        <a:p>
          <a:endParaRPr lang="en-US"/>
        </a:p>
      </dgm:t>
    </dgm:pt>
    <dgm:pt modelId="{B8B2EDF9-B8A3-4847-A20C-EF30420E6B1B}" type="sibTrans" cxnId="{14D32189-6576-4F5D-81F0-9E073081F15D}">
      <dgm:prSet/>
      <dgm:spPr/>
      <dgm:t>
        <a:bodyPr/>
        <a:lstStyle/>
        <a:p>
          <a:endParaRPr lang="en-US"/>
        </a:p>
      </dgm:t>
    </dgm:pt>
    <dgm:pt modelId="{8A017A41-9AEF-46E9-9499-5775EF07459D}">
      <dgm:prSet custT="1"/>
      <dgm:spPr/>
      <dgm:t>
        <a:bodyPr/>
        <a:lstStyle/>
        <a:p>
          <a:r>
            <a:rPr lang="en-US" sz="1800" b="0" i="0" dirty="0"/>
            <a:t>Add your ORCID to webpages, email signatures, blogs, and social media accounts</a:t>
          </a:r>
          <a:endParaRPr lang="en-US" sz="1800" dirty="0"/>
        </a:p>
      </dgm:t>
    </dgm:pt>
    <dgm:pt modelId="{08E3BE3D-8601-4268-9115-8F2F190A69E2}" type="parTrans" cxnId="{52FB1858-4C50-4CB9-8B83-6B09621B6814}">
      <dgm:prSet/>
      <dgm:spPr/>
      <dgm:t>
        <a:bodyPr/>
        <a:lstStyle/>
        <a:p>
          <a:endParaRPr lang="en-US"/>
        </a:p>
      </dgm:t>
    </dgm:pt>
    <dgm:pt modelId="{D388F3C2-29CC-4E76-AD5D-A26EC99F0693}" type="sibTrans" cxnId="{52FB1858-4C50-4CB9-8B83-6B09621B6814}">
      <dgm:prSet/>
      <dgm:spPr/>
      <dgm:t>
        <a:bodyPr/>
        <a:lstStyle/>
        <a:p>
          <a:endParaRPr lang="en-US"/>
        </a:p>
      </dgm:t>
    </dgm:pt>
    <dgm:pt modelId="{34EF8A3D-4665-4133-98A4-2241597CD058}">
      <dgm:prSet custT="1"/>
      <dgm:spPr/>
      <dgm:t>
        <a:bodyPr/>
        <a:lstStyle/>
        <a:p>
          <a:r>
            <a:rPr lang="en-US" sz="1800" b="0" i="0" dirty="0"/>
            <a:t>Get a QR code to include your ORCID on conference posters</a:t>
          </a:r>
          <a:endParaRPr lang="en-US" sz="1800" dirty="0"/>
        </a:p>
      </dgm:t>
    </dgm:pt>
    <dgm:pt modelId="{03C989B4-97A3-4FF6-BFE8-E94327DC9DCD}" type="parTrans" cxnId="{066EF5E9-AF3C-4598-ABF1-0AF1B9DC21AD}">
      <dgm:prSet/>
      <dgm:spPr/>
      <dgm:t>
        <a:bodyPr/>
        <a:lstStyle/>
        <a:p>
          <a:endParaRPr lang="en-US"/>
        </a:p>
      </dgm:t>
    </dgm:pt>
    <dgm:pt modelId="{A15D80B8-B31C-43D5-B3D3-92F1B8986B09}" type="sibTrans" cxnId="{066EF5E9-AF3C-4598-ABF1-0AF1B9DC21AD}">
      <dgm:prSet/>
      <dgm:spPr/>
      <dgm:t>
        <a:bodyPr/>
        <a:lstStyle/>
        <a:p>
          <a:endParaRPr lang="en-US"/>
        </a:p>
      </dgm:t>
    </dgm:pt>
    <dgm:pt modelId="{614F3193-4586-4887-B638-E884ED44A8F4}">
      <dgm:prSet custT="1"/>
      <dgm:spPr/>
      <dgm:t>
        <a:bodyPr/>
        <a:lstStyle/>
        <a:p>
          <a:r>
            <a:rPr lang="en-US" sz="1800" dirty="0"/>
            <a:t>Help funders and publishers accurately link works to researcher </a:t>
          </a:r>
        </a:p>
      </dgm:t>
    </dgm:pt>
    <dgm:pt modelId="{5EB0DDA6-221B-4F78-9CB8-83BDDB95D757}" type="parTrans" cxnId="{A8172A40-B1DA-4C9D-AE64-325AB3D5C1F4}">
      <dgm:prSet/>
      <dgm:spPr/>
      <dgm:t>
        <a:bodyPr/>
        <a:lstStyle/>
        <a:p>
          <a:endParaRPr lang="en-US"/>
        </a:p>
      </dgm:t>
    </dgm:pt>
    <dgm:pt modelId="{B9DEBDDB-7D31-4789-A477-4CA1F9A89186}" type="sibTrans" cxnId="{A8172A40-B1DA-4C9D-AE64-325AB3D5C1F4}">
      <dgm:prSet/>
      <dgm:spPr/>
      <dgm:t>
        <a:bodyPr/>
        <a:lstStyle/>
        <a:p>
          <a:endParaRPr lang="en-US"/>
        </a:p>
      </dgm:t>
    </dgm:pt>
    <dgm:pt modelId="{EF760804-6965-433D-A01F-C65F54FC37EC}">
      <dgm:prSet custT="1"/>
      <dgm:spPr/>
      <dgm:t>
        <a:bodyPr/>
        <a:lstStyle/>
        <a:p>
          <a:r>
            <a:rPr lang="en-US" sz="1800" b="0" i="0" dirty="0"/>
            <a:t>All major scholarly publishers support ORCIDs</a:t>
          </a:r>
          <a:endParaRPr lang="en-US" sz="1800" dirty="0"/>
        </a:p>
      </dgm:t>
    </dgm:pt>
    <dgm:pt modelId="{06E1B602-E6F0-4341-B9F1-BFE0ED1A95B6}" type="parTrans" cxnId="{91493251-1CFB-4FC1-AA91-B93527D0A230}">
      <dgm:prSet/>
      <dgm:spPr/>
      <dgm:t>
        <a:bodyPr/>
        <a:lstStyle/>
        <a:p>
          <a:endParaRPr lang="en-US"/>
        </a:p>
      </dgm:t>
    </dgm:pt>
    <dgm:pt modelId="{C8A5F9DD-A86E-4A16-9262-391C566BAF66}" type="sibTrans" cxnId="{91493251-1CFB-4FC1-AA91-B93527D0A230}">
      <dgm:prSet/>
      <dgm:spPr/>
      <dgm:t>
        <a:bodyPr/>
        <a:lstStyle/>
        <a:p>
          <a:endParaRPr lang="en-US"/>
        </a:p>
      </dgm:t>
    </dgm:pt>
    <dgm:pt modelId="{83515252-79C7-4961-A73C-0A285C9AFD69}">
      <dgm:prSet custT="1"/>
      <dgm:spPr/>
      <dgm:t>
        <a:bodyPr/>
        <a:lstStyle/>
        <a:p>
          <a:r>
            <a:rPr lang="en-US" sz="1800" dirty="0"/>
            <a:t>Reduce administrative burden</a:t>
          </a:r>
        </a:p>
      </dgm:t>
    </dgm:pt>
    <dgm:pt modelId="{19F39707-ABF6-4C1B-A3D3-00EB705598FA}" type="parTrans" cxnId="{99DAB113-0072-4857-9068-E591522827AA}">
      <dgm:prSet/>
      <dgm:spPr/>
    </dgm:pt>
    <dgm:pt modelId="{4CDABFF8-91C4-4E86-98DB-E01901D7134D}" type="sibTrans" cxnId="{99DAB113-0072-4857-9068-E591522827AA}">
      <dgm:prSet/>
      <dgm:spPr/>
    </dgm:pt>
    <dgm:pt modelId="{FC1645F5-A657-48A1-975C-16CD2D15EA22}">
      <dgm:prSet custT="1"/>
      <dgm:spPr/>
      <dgm:t>
        <a:bodyPr/>
        <a:lstStyle/>
        <a:p>
          <a:r>
            <a:rPr lang="en-US" sz="1800" dirty="0"/>
            <a:t>Increase discoverability of your work</a:t>
          </a:r>
        </a:p>
      </dgm:t>
    </dgm:pt>
    <dgm:pt modelId="{46B3F357-BD54-4E9A-BE22-1A43593112CC}" type="parTrans" cxnId="{4004C378-6884-45E8-B7DF-23B73516C852}">
      <dgm:prSet/>
      <dgm:spPr/>
    </dgm:pt>
    <dgm:pt modelId="{8A1BB939-2466-4B1D-A655-8B5D064B93DE}" type="sibTrans" cxnId="{4004C378-6884-45E8-B7DF-23B73516C852}">
      <dgm:prSet/>
      <dgm:spPr/>
    </dgm:pt>
    <dgm:pt modelId="{5E4E51D2-E0BE-4302-96FD-C3ADFC3C6211}" type="pres">
      <dgm:prSet presAssocID="{0B77717A-4E3E-4FB6-9C23-D2DAB783F7D9}" presName="linear" presStyleCnt="0">
        <dgm:presLayoutVars>
          <dgm:dir/>
          <dgm:animLvl val="lvl"/>
          <dgm:resizeHandles val="exact"/>
        </dgm:presLayoutVars>
      </dgm:prSet>
      <dgm:spPr/>
    </dgm:pt>
    <dgm:pt modelId="{2A639017-D843-4B48-A11C-C404B9384264}" type="pres">
      <dgm:prSet presAssocID="{C43B8850-3A63-4E27-8C50-1F3613F426EF}" presName="parentLin" presStyleCnt="0"/>
      <dgm:spPr/>
    </dgm:pt>
    <dgm:pt modelId="{063C5BF4-6D99-4E00-B44C-8D6894404D44}" type="pres">
      <dgm:prSet presAssocID="{C43B8850-3A63-4E27-8C50-1F3613F426EF}" presName="parentLeftMargin" presStyleLbl="node1" presStyleIdx="0" presStyleCnt="2"/>
      <dgm:spPr/>
    </dgm:pt>
    <dgm:pt modelId="{69E77BA5-76D7-4FE4-AEF8-C3FB9BC6D19F}" type="pres">
      <dgm:prSet presAssocID="{C43B8850-3A63-4E27-8C50-1F3613F426EF}" presName="parentText" presStyleLbl="node1" presStyleIdx="0" presStyleCnt="2" custLinFactNeighborX="1782">
        <dgm:presLayoutVars>
          <dgm:chMax val="0"/>
          <dgm:bulletEnabled val="1"/>
        </dgm:presLayoutVars>
      </dgm:prSet>
      <dgm:spPr/>
    </dgm:pt>
    <dgm:pt modelId="{E9B9505C-1B29-426E-8690-F5B10463EE2D}" type="pres">
      <dgm:prSet presAssocID="{C43B8850-3A63-4E27-8C50-1F3613F426EF}" presName="negativeSpace" presStyleCnt="0"/>
      <dgm:spPr/>
    </dgm:pt>
    <dgm:pt modelId="{53E15EF0-4238-4A43-B674-9F5B685BDB00}" type="pres">
      <dgm:prSet presAssocID="{C43B8850-3A63-4E27-8C50-1F3613F426EF}" presName="childText" presStyleLbl="conFgAcc1" presStyleIdx="0" presStyleCnt="2" custLinFactNeighborY="32327">
        <dgm:presLayoutVars>
          <dgm:bulletEnabled val="1"/>
        </dgm:presLayoutVars>
      </dgm:prSet>
      <dgm:spPr/>
    </dgm:pt>
    <dgm:pt modelId="{DB9FCCEC-73E3-4746-AD11-935F96784846}" type="pres">
      <dgm:prSet presAssocID="{616217E2-BE3E-4242-95E8-861523A9E8A2}" presName="spaceBetweenRectangles" presStyleCnt="0"/>
      <dgm:spPr/>
    </dgm:pt>
    <dgm:pt modelId="{96BD1703-5E27-48F5-B4F0-BEDCA147F205}" type="pres">
      <dgm:prSet presAssocID="{34059331-EBC5-4D93-BCDF-6FE35484045E}" presName="parentLin" presStyleCnt="0"/>
      <dgm:spPr/>
    </dgm:pt>
    <dgm:pt modelId="{DE6636E1-9272-4649-8CCD-C291966D6769}" type="pres">
      <dgm:prSet presAssocID="{34059331-EBC5-4D93-BCDF-6FE35484045E}" presName="parentLeftMargin" presStyleLbl="node1" presStyleIdx="0" presStyleCnt="2"/>
      <dgm:spPr/>
    </dgm:pt>
    <dgm:pt modelId="{C91E152B-5E05-4C0D-8402-3F56B8A6A89A}" type="pres">
      <dgm:prSet presAssocID="{34059331-EBC5-4D93-BCDF-6FE35484045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1A275EA-57DD-4A31-AEA8-D5E80EA4E261}" type="pres">
      <dgm:prSet presAssocID="{34059331-EBC5-4D93-BCDF-6FE35484045E}" presName="negativeSpace" presStyleCnt="0"/>
      <dgm:spPr/>
    </dgm:pt>
    <dgm:pt modelId="{EEBA946E-0F6A-4BCB-AC49-99E4D36F4837}" type="pres">
      <dgm:prSet presAssocID="{34059331-EBC5-4D93-BCDF-6FE35484045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1319006-445B-4219-8EED-5E6EFC0DC137}" srcId="{0B77717A-4E3E-4FB6-9C23-D2DAB783F7D9}" destId="{34059331-EBC5-4D93-BCDF-6FE35484045E}" srcOrd="1" destOrd="0" parTransId="{7C935F9E-D28C-4793-AB91-D81CC5D29E84}" sibTransId="{CD906C08-0F74-469B-BDE1-694871DD7DC9}"/>
    <dgm:cxn modelId="{6BE50412-07C3-41B3-993A-79E446EA83FF}" type="presOf" srcId="{FC1645F5-A657-48A1-975C-16CD2D15EA22}" destId="{EEBA946E-0F6A-4BCB-AC49-99E4D36F4837}" srcOrd="0" destOrd="2" presId="urn:microsoft.com/office/officeart/2005/8/layout/list1"/>
    <dgm:cxn modelId="{99DAB113-0072-4857-9068-E591522827AA}" srcId="{34059331-EBC5-4D93-BCDF-6FE35484045E}" destId="{83515252-79C7-4961-A73C-0A285C9AFD69}" srcOrd="1" destOrd="0" parTransId="{19F39707-ABF6-4C1B-A3D3-00EB705598FA}" sibTransId="{4CDABFF8-91C4-4E86-98DB-E01901D7134D}"/>
    <dgm:cxn modelId="{22154A27-6BE0-4F3B-880E-1BEBEFC7F9D3}" type="presOf" srcId="{34059331-EBC5-4D93-BCDF-6FE35484045E}" destId="{DE6636E1-9272-4649-8CCD-C291966D6769}" srcOrd="0" destOrd="0" presId="urn:microsoft.com/office/officeart/2005/8/layout/list1"/>
    <dgm:cxn modelId="{D732A32E-73F2-44DE-A5AA-51F54CC4D37C}" type="presOf" srcId="{83515252-79C7-4961-A73C-0A285C9AFD69}" destId="{EEBA946E-0F6A-4BCB-AC49-99E4D36F4837}" srcOrd="0" destOrd="1" presId="urn:microsoft.com/office/officeart/2005/8/layout/list1"/>
    <dgm:cxn modelId="{CA9D2C3B-5EB3-4D1F-B4DF-16D126418EF6}" type="presOf" srcId="{C43B8850-3A63-4E27-8C50-1F3613F426EF}" destId="{69E77BA5-76D7-4FE4-AEF8-C3FB9BC6D19F}" srcOrd="1" destOrd="0" presId="urn:microsoft.com/office/officeart/2005/8/layout/list1"/>
    <dgm:cxn modelId="{A8172A40-B1DA-4C9D-AE64-325AB3D5C1F4}" srcId="{C43B8850-3A63-4E27-8C50-1F3613F426EF}" destId="{614F3193-4586-4887-B638-E884ED44A8F4}" srcOrd="2" destOrd="0" parTransId="{5EB0DDA6-221B-4F78-9CB8-83BDDB95D757}" sibTransId="{B9DEBDDB-7D31-4789-A477-4CA1F9A89186}"/>
    <dgm:cxn modelId="{DE2CE846-BBE3-4B4B-B11D-6457D8E80DD0}" srcId="{C43B8850-3A63-4E27-8C50-1F3613F426EF}" destId="{7020B9EF-68BD-46A2-A94F-E7A37F64C584}" srcOrd="0" destOrd="0" parTransId="{D77B18AE-ADAF-4EEF-9564-A79AD2F8F1D6}" sibTransId="{5F6E39E5-BB6B-474D-A4A3-0F65139250E6}"/>
    <dgm:cxn modelId="{91493251-1CFB-4FC1-AA91-B93527D0A230}" srcId="{C43B8850-3A63-4E27-8C50-1F3613F426EF}" destId="{EF760804-6965-433D-A01F-C65F54FC37EC}" srcOrd="1" destOrd="0" parTransId="{06E1B602-E6F0-4341-B9F1-BFE0ED1A95B6}" sibTransId="{C8A5F9DD-A86E-4A16-9262-391C566BAF66}"/>
    <dgm:cxn modelId="{94676471-72AC-4340-92C9-71690753CEA8}" type="presOf" srcId="{34EF8A3D-4665-4133-98A4-2241597CD058}" destId="{EEBA946E-0F6A-4BCB-AC49-99E4D36F4837}" srcOrd="0" destOrd="5" presId="urn:microsoft.com/office/officeart/2005/8/layout/list1"/>
    <dgm:cxn modelId="{52FB1858-4C50-4CB9-8B83-6B09621B6814}" srcId="{8A4F0F3A-30DE-4B2D-ABF9-95EE12676BE1}" destId="{8A017A41-9AEF-46E9-9499-5775EF07459D}" srcOrd="0" destOrd="0" parTransId="{08E3BE3D-8601-4268-9115-8F2F190A69E2}" sibTransId="{D388F3C2-29CC-4E76-AD5D-A26EC99F0693}"/>
    <dgm:cxn modelId="{4004C378-6884-45E8-B7DF-23B73516C852}" srcId="{34059331-EBC5-4D93-BCDF-6FE35484045E}" destId="{FC1645F5-A657-48A1-975C-16CD2D15EA22}" srcOrd="2" destOrd="0" parTransId="{46B3F357-BD54-4E9A-BE22-1A43593112CC}" sibTransId="{8A1BB939-2466-4B1D-A655-8B5D064B93DE}"/>
    <dgm:cxn modelId="{B47BE17A-FF9C-4DB1-B577-EAE4937801C6}" srcId="{34059331-EBC5-4D93-BCDF-6FE35484045E}" destId="{35C41416-0ADD-44AF-A6E8-67F16D35EF39}" srcOrd="0" destOrd="0" parTransId="{606D5E00-6964-44FA-B3F9-8858BECB1506}" sibTransId="{E4F197E7-0CAB-4292-960B-6A2CC00C9AE2}"/>
    <dgm:cxn modelId="{EF71657E-5315-4C91-B7F8-EFC197A387DB}" type="presOf" srcId="{8A017A41-9AEF-46E9-9499-5775EF07459D}" destId="{EEBA946E-0F6A-4BCB-AC49-99E4D36F4837}" srcOrd="0" destOrd="4" presId="urn:microsoft.com/office/officeart/2005/8/layout/list1"/>
    <dgm:cxn modelId="{73098887-5379-439B-9147-F6002F06E001}" srcId="{0B77717A-4E3E-4FB6-9C23-D2DAB783F7D9}" destId="{C43B8850-3A63-4E27-8C50-1F3613F426EF}" srcOrd="0" destOrd="0" parTransId="{A223E6C2-C1B0-44CC-AAA1-68C9EFD3B23C}" sibTransId="{616217E2-BE3E-4242-95E8-861523A9E8A2}"/>
    <dgm:cxn modelId="{14D32189-6576-4F5D-81F0-9E073081F15D}" srcId="{34059331-EBC5-4D93-BCDF-6FE35484045E}" destId="{8A4F0F3A-30DE-4B2D-ABF9-95EE12676BE1}" srcOrd="3" destOrd="0" parTransId="{63BFD51A-65C0-4D0C-B9F2-0B1C5F6E8B0E}" sibTransId="{B8B2EDF9-B8A3-4847-A20C-EF30420E6B1B}"/>
    <dgm:cxn modelId="{A6301190-E427-4EB1-B13A-4A49CFF4D0B2}" type="presOf" srcId="{34059331-EBC5-4D93-BCDF-6FE35484045E}" destId="{C91E152B-5E05-4C0D-8402-3F56B8A6A89A}" srcOrd="1" destOrd="0" presId="urn:microsoft.com/office/officeart/2005/8/layout/list1"/>
    <dgm:cxn modelId="{BA279495-1EC6-4300-8CCF-C63D75282282}" type="presOf" srcId="{C43B8850-3A63-4E27-8C50-1F3613F426EF}" destId="{063C5BF4-6D99-4E00-B44C-8D6894404D44}" srcOrd="0" destOrd="0" presId="urn:microsoft.com/office/officeart/2005/8/layout/list1"/>
    <dgm:cxn modelId="{03BF7C9A-9B54-4D56-9153-9DA3B2FB0A8A}" type="presOf" srcId="{7020B9EF-68BD-46A2-A94F-E7A37F64C584}" destId="{53E15EF0-4238-4A43-B674-9F5B685BDB00}" srcOrd="0" destOrd="0" presId="urn:microsoft.com/office/officeart/2005/8/layout/list1"/>
    <dgm:cxn modelId="{4A5550A9-600B-46F7-BBDF-11E7CBD76D81}" type="presOf" srcId="{614F3193-4586-4887-B638-E884ED44A8F4}" destId="{53E15EF0-4238-4A43-B674-9F5B685BDB00}" srcOrd="0" destOrd="2" presId="urn:microsoft.com/office/officeart/2005/8/layout/list1"/>
    <dgm:cxn modelId="{DBE217B4-9105-4D33-9595-AF2EB4F16B8E}" type="presOf" srcId="{EF760804-6965-433D-A01F-C65F54FC37EC}" destId="{53E15EF0-4238-4A43-B674-9F5B685BDB00}" srcOrd="0" destOrd="1" presId="urn:microsoft.com/office/officeart/2005/8/layout/list1"/>
    <dgm:cxn modelId="{33C0BABF-86CD-4C59-BC66-05E420F359F6}" type="presOf" srcId="{8A4F0F3A-30DE-4B2D-ABF9-95EE12676BE1}" destId="{EEBA946E-0F6A-4BCB-AC49-99E4D36F4837}" srcOrd="0" destOrd="3" presId="urn:microsoft.com/office/officeart/2005/8/layout/list1"/>
    <dgm:cxn modelId="{416BCFD5-3671-41D0-92BE-3A649419D6FB}" type="presOf" srcId="{0B77717A-4E3E-4FB6-9C23-D2DAB783F7D9}" destId="{5E4E51D2-E0BE-4302-96FD-C3ADFC3C6211}" srcOrd="0" destOrd="0" presId="urn:microsoft.com/office/officeart/2005/8/layout/list1"/>
    <dgm:cxn modelId="{A0B4E7E2-35F4-4704-A5DF-DCCCCD9BBB6A}" type="presOf" srcId="{35C41416-0ADD-44AF-A6E8-67F16D35EF39}" destId="{EEBA946E-0F6A-4BCB-AC49-99E4D36F4837}" srcOrd="0" destOrd="0" presId="urn:microsoft.com/office/officeart/2005/8/layout/list1"/>
    <dgm:cxn modelId="{066EF5E9-AF3C-4598-ABF1-0AF1B9DC21AD}" srcId="{8A4F0F3A-30DE-4B2D-ABF9-95EE12676BE1}" destId="{34EF8A3D-4665-4133-98A4-2241597CD058}" srcOrd="1" destOrd="0" parTransId="{03C989B4-97A3-4FF6-BFE8-E94327DC9DCD}" sibTransId="{A15D80B8-B31C-43D5-B3D3-92F1B8986B09}"/>
    <dgm:cxn modelId="{5E8236BC-EC0F-42DE-BF82-FDF862E769C4}" type="presParOf" srcId="{5E4E51D2-E0BE-4302-96FD-C3ADFC3C6211}" destId="{2A639017-D843-4B48-A11C-C404B9384264}" srcOrd="0" destOrd="0" presId="urn:microsoft.com/office/officeart/2005/8/layout/list1"/>
    <dgm:cxn modelId="{4B166CA4-F93D-4E17-A372-41525D0CBEBC}" type="presParOf" srcId="{2A639017-D843-4B48-A11C-C404B9384264}" destId="{063C5BF4-6D99-4E00-B44C-8D6894404D44}" srcOrd="0" destOrd="0" presId="urn:microsoft.com/office/officeart/2005/8/layout/list1"/>
    <dgm:cxn modelId="{BF2F8700-1FFB-46A9-8677-EEA4B00C8314}" type="presParOf" srcId="{2A639017-D843-4B48-A11C-C404B9384264}" destId="{69E77BA5-76D7-4FE4-AEF8-C3FB9BC6D19F}" srcOrd="1" destOrd="0" presId="urn:microsoft.com/office/officeart/2005/8/layout/list1"/>
    <dgm:cxn modelId="{43DAFC29-FE4A-42B9-867B-649E903F1173}" type="presParOf" srcId="{5E4E51D2-E0BE-4302-96FD-C3ADFC3C6211}" destId="{E9B9505C-1B29-426E-8690-F5B10463EE2D}" srcOrd="1" destOrd="0" presId="urn:microsoft.com/office/officeart/2005/8/layout/list1"/>
    <dgm:cxn modelId="{54B853B7-AECF-4FE3-A7D7-EF6D22ECE8FB}" type="presParOf" srcId="{5E4E51D2-E0BE-4302-96FD-C3ADFC3C6211}" destId="{53E15EF0-4238-4A43-B674-9F5B685BDB00}" srcOrd="2" destOrd="0" presId="urn:microsoft.com/office/officeart/2005/8/layout/list1"/>
    <dgm:cxn modelId="{64F82130-C3D8-42A0-96AB-501352D2618D}" type="presParOf" srcId="{5E4E51D2-E0BE-4302-96FD-C3ADFC3C6211}" destId="{DB9FCCEC-73E3-4746-AD11-935F96784846}" srcOrd="3" destOrd="0" presId="urn:microsoft.com/office/officeart/2005/8/layout/list1"/>
    <dgm:cxn modelId="{FD4BEFB8-68F3-48B3-ABAC-9D5FEFAEF1DD}" type="presParOf" srcId="{5E4E51D2-E0BE-4302-96FD-C3ADFC3C6211}" destId="{96BD1703-5E27-48F5-B4F0-BEDCA147F205}" srcOrd="4" destOrd="0" presId="urn:microsoft.com/office/officeart/2005/8/layout/list1"/>
    <dgm:cxn modelId="{FEC96615-8745-470A-88A7-685DB738133A}" type="presParOf" srcId="{96BD1703-5E27-48F5-B4F0-BEDCA147F205}" destId="{DE6636E1-9272-4649-8CCD-C291966D6769}" srcOrd="0" destOrd="0" presId="urn:microsoft.com/office/officeart/2005/8/layout/list1"/>
    <dgm:cxn modelId="{B78157D8-1FE6-435C-8D50-F64A9D923A4A}" type="presParOf" srcId="{96BD1703-5E27-48F5-B4F0-BEDCA147F205}" destId="{C91E152B-5E05-4C0D-8402-3F56B8A6A89A}" srcOrd="1" destOrd="0" presId="urn:microsoft.com/office/officeart/2005/8/layout/list1"/>
    <dgm:cxn modelId="{C6D7C69C-3DB4-4F76-9E3A-6D00284D829D}" type="presParOf" srcId="{5E4E51D2-E0BE-4302-96FD-C3ADFC3C6211}" destId="{D1A275EA-57DD-4A31-AEA8-D5E80EA4E261}" srcOrd="5" destOrd="0" presId="urn:microsoft.com/office/officeart/2005/8/layout/list1"/>
    <dgm:cxn modelId="{68093637-393E-4EEC-84D3-65542C95F85D}" type="presParOf" srcId="{5E4E51D2-E0BE-4302-96FD-C3ADFC3C6211}" destId="{EEBA946E-0F6A-4BCB-AC49-99E4D36F483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F3FC2-516C-4FE4-9B80-F87FBB906A95}">
      <dsp:nvSpPr>
        <dsp:cNvPr id="0" name=""/>
        <dsp:cNvSpPr/>
      </dsp:nvSpPr>
      <dsp:spPr>
        <a:xfrm>
          <a:off x="5841603" y="1425503"/>
          <a:ext cx="3635111" cy="576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977"/>
              </a:lnTo>
              <a:lnTo>
                <a:pt x="3635111" y="392977"/>
              </a:lnTo>
              <a:lnTo>
                <a:pt x="3635111" y="576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225E5-0E80-41A8-8F54-8B00D5AA157D}">
      <dsp:nvSpPr>
        <dsp:cNvPr id="0" name=""/>
        <dsp:cNvSpPr/>
      </dsp:nvSpPr>
      <dsp:spPr>
        <a:xfrm>
          <a:off x="5841603" y="1425503"/>
          <a:ext cx="1211703" cy="576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977"/>
              </a:lnTo>
              <a:lnTo>
                <a:pt x="1211703" y="392977"/>
              </a:lnTo>
              <a:lnTo>
                <a:pt x="1211703" y="576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F77E-FAC9-45A7-B085-F4258A6E81F8}">
      <dsp:nvSpPr>
        <dsp:cNvPr id="0" name=""/>
        <dsp:cNvSpPr/>
      </dsp:nvSpPr>
      <dsp:spPr>
        <a:xfrm>
          <a:off x="4629899" y="1425503"/>
          <a:ext cx="1211703" cy="576660"/>
        </a:xfrm>
        <a:custGeom>
          <a:avLst/>
          <a:gdLst/>
          <a:ahLst/>
          <a:cxnLst/>
          <a:rect l="0" t="0" r="0" b="0"/>
          <a:pathLst>
            <a:path>
              <a:moveTo>
                <a:pt x="1211703" y="0"/>
              </a:moveTo>
              <a:lnTo>
                <a:pt x="1211703" y="392977"/>
              </a:lnTo>
              <a:lnTo>
                <a:pt x="0" y="392977"/>
              </a:lnTo>
              <a:lnTo>
                <a:pt x="0" y="576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2EE1-5B11-4DC3-94EB-3A29596A3FCA}">
      <dsp:nvSpPr>
        <dsp:cNvPr id="0" name=""/>
        <dsp:cNvSpPr/>
      </dsp:nvSpPr>
      <dsp:spPr>
        <a:xfrm>
          <a:off x="2206491" y="1425503"/>
          <a:ext cx="3635111" cy="576660"/>
        </a:xfrm>
        <a:custGeom>
          <a:avLst/>
          <a:gdLst/>
          <a:ahLst/>
          <a:cxnLst/>
          <a:rect l="0" t="0" r="0" b="0"/>
          <a:pathLst>
            <a:path>
              <a:moveTo>
                <a:pt x="3635111" y="0"/>
              </a:moveTo>
              <a:lnTo>
                <a:pt x="3635111" y="392977"/>
              </a:lnTo>
              <a:lnTo>
                <a:pt x="0" y="392977"/>
              </a:lnTo>
              <a:lnTo>
                <a:pt x="0" y="576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D103D-862C-4876-BB06-9EDC7CD2778F}">
      <dsp:nvSpPr>
        <dsp:cNvPr id="0" name=""/>
        <dsp:cNvSpPr/>
      </dsp:nvSpPr>
      <dsp:spPr>
        <a:xfrm>
          <a:off x="3393" y="166433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3F8C-A63D-44EB-AFE0-D61401A4CD95}">
      <dsp:nvSpPr>
        <dsp:cNvPr id="0" name=""/>
        <dsp:cNvSpPr/>
      </dsp:nvSpPr>
      <dsp:spPr>
        <a:xfrm>
          <a:off x="223703" y="375727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NIH Data Management Sharing Policy</a:t>
          </a:r>
        </a:p>
      </dsp:txBody>
      <dsp:txXfrm>
        <a:off x="260580" y="412604"/>
        <a:ext cx="1909034" cy="1185316"/>
      </dsp:txXfrm>
    </dsp:sp>
    <dsp:sp modelId="{36D6317C-C256-4519-BBA1-6C1BBA279300}">
      <dsp:nvSpPr>
        <dsp:cNvPr id="0" name=""/>
        <dsp:cNvSpPr/>
      </dsp:nvSpPr>
      <dsp:spPr>
        <a:xfrm>
          <a:off x="2426801" y="166433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8C8EB-EB25-45C9-BE68-6855D71BFB51}">
      <dsp:nvSpPr>
        <dsp:cNvPr id="0" name=""/>
        <dsp:cNvSpPr/>
      </dsp:nvSpPr>
      <dsp:spPr>
        <a:xfrm>
          <a:off x="2647110" y="375727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DMP Tool</a:t>
          </a:r>
        </a:p>
      </dsp:txBody>
      <dsp:txXfrm>
        <a:off x="2683987" y="412604"/>
        <a:ext cx="1909034" cy="1185316"/>
      </dsp:txXfrm>
    </dsp:sp>
    <dsp:sp modelId="{837F94E4-4B40-47E6-98AF-F5192A5C998A}">
      <dsp:nvSpPr>
        <dsp:cNvPr id="0" name=""/>
        <dsp:cNvSpPr/>
      </dsp:nvSpPr>
      <dsp:spPr>
        <a:xfrm>
          <a:off x="4850208" y="166433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6F981-25A0-4D4A-930B-11BA73A478AC}">
      <dsp:nvSpPr>
        <dsp:cNvPr id="0" name=""/>
        <dsp:cNvSpPr/>
      </dsp:nvSpPr>
      <dsp:spPr>
        <a:xfrm>
          <a:off x="5070518" y="375727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ORCID</a:t>
          </a:r>
        </a:p>
      </dsp:txBody>
      <dsp:txXfrm>
        <a:off x="5107395" y="412604"/>
        <a:ext cx="1909034" cy="1185316"/>
      </dsp:txXfrm>
    </dsp:sp>
    <dsp:sp modelId="{1692FFD9-A48A-4C12-8DEA-504E71F840B0}">
      <dsp:nvSpPr>
        <dsp:cNvPr id="0" name=""/>
        <dsp:cNvSpPr/>
      </dsp:nvSpPr>
      <dsp:spPr>
        <a:xfrm>
          <a:off x="1215097" y="2002164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A7075-636B-4593-8A2E-9D2229F3D90E}">
      <dsp:nvSpPr>
        <dsp:cNvPr id="0" name=""/>
        <dsp:cNvSpPr/>
      </dsp:nvSpPr>
      <dsp:spPr>
        <a:xfrm>
          <a:off x="1435407" y="2211459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</a:t>
          </a:r>
        </a:p>
      </dsp:txBody>
      <dsp:txXfrm>
        <a:off x="1472284" y="2248336"/>
        <a:ext cx="1909034" cy="1185316"/>
      </dsp:txXfrm>
    </dsp:sp>
    <dsp:sp modelId="{518BBDDA-5448-42BB-BDC6-20531B7DEAC8}">
      <dsp:nvSpPr>
        <dsp:cNvPr id="0" name=""/>
        <dsp:cNvSpPr/>
      </dsp:nvSpPr>
      <dsp:spPr>
        <a:xfrm>
          <a:off x="3638505" y="2002164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E8DD0-912E-4F79-ABA3-1FD1316D04E9}">
      <dsp:nvSpPr>
        <dsp:cNvPr id="0" name=""/>
        <dsp:cNvSpPr/>
      </dsp:nvSpPr>
      <dsp:spPr>
        <a:xfrm>
          <a:off x="3858814" y="2211459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Why</a:t>
          </a:r>
        </a:p>
      </dsp:txBody>
      <dsp:txXfrm>
        <a:off x="3895691" y="2248336"/>
        <a:ext cx="1909034" cy="1185316"/>
      </dsp:txXfrm>
    </dsp:sp>
    <dsp:sp modelId="{1A196E78-9BF3-4727-8B66-F34F9B210638}">
      <dsp:nvSpPr>
        <dsp:cNvPr id="0" name=""/>
        <dsp:cNvSpPr/>
      </dsp:nvSpPr>
      <dsp:spPr>
        <a:xfrm>
          <a:off x="6061912" y="2002164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8F1BB-96C1-4227-A0B9-E4D8FF137DA1}">
      <dsp:nvSpPr>
        <dsp:cNvPr id="0" name=""/>
        <dsp:cNvSpPr/>
      </dsp:nvSpPr>
      <dsp:spPr>
        <a:xfrm>
          <a:off x="6282222" y="2211459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</a:t>
          </a:r>
        </a:p>
      </dsp:txBody>
      <dsp:txXfrm>
        <a:off x="6319099" y="2248336"/>
        <a:ext cx="1909034" cy="1185316"/>
      </dsp:txXfrm>
    </dsp:sp>
    <dsp:sp modelId="{DB7F8D97-005E-45A2-890E-C9AE440EC559}">
      <dsp:nvSpPr>
        <dsp:cNvPr id="0" name=""/>
        <dsp:cNvSpPr/>
      </dsp:nvSpPr>
      <dsp:spPr>
        <a:xfrm>
          <a:off x="8485320" y="2002164"/>
          <a:ext cx="1982788" cy="1259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36A4D-328F-4F63-9B4A-6CBBA7C4C50E}">
      <dsp:nvSpPr>
        <dsp:cNvPr id="0" name=""/>
        <dsp:cNvSpPr/>
      </dsp:nvSpPr>
      <dsp:spPr>
        <a:xfrm>
          <a:off x="8705630" y="2211459"/>
          <a:ext cx="1982788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Further resources</a:t>
          </a:r>
        </a:p>
      </dsp:txBody>
      <dsp:txXfrm>
        <a:off x="8742507" y="2248336"/>
        <a:ext cx="1909034" cy="1185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0BE81-0C28-4438-9312-567030443B1E}">
      <dsp:nvSpPr>
        <dsp:cNvPr id="0" name=""/>
        <dsp:cNvSpPr/>
      </dsp:nvSpPr>
      <dsp:spPr>
        <a:xfrm>
          <a:off x="3114" y="199378"/>
          <a:ext cx="2470621" cy="34588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619" tIns="330200" rIns="19261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Support open science initiatives</a:t>
          </a:r>
          <a:endParaRPr lang="en-US" sz="2100" kern="1200"/>
        </a:p>
      </dsp:txBody>
      <dsp:txXfrm>
        <a:off x="3114" y="1513748"/>
        <a:ext cx="2470621" cy="2075321"/>
      </dsp:txXfrm>
    </dsp:sp>
    <dsp:sp modelId="{FB50A2A2-EB09-4C90-921A-E7A29BD09B89}">
      <dsp:nvSpPr>
        <dsp:cNvPr id="0" name=""/>
        <dsp:cNvSpPr/>
      </dsp:nvSpPr>
      <dsp:spPr>
        <a:xfrm>
          <a:off x="719594" y="545265"/>
          <a:ext cx="1037660" cy="1037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900" tIns="12700" rIns="809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71556" y="697227"/>
        <a:ext cx="733736" cy="733736"/>
      </dsp:txXfrm>
    </dsp:sp>
    <dsp:sp modelId="{1A3E9498-DEAD-4651-B266-63F9A175120A}">
      <dsp:nvSpPr>
        <dsp:cNvPr id="0" name=""/>
        <dsp:cNvSpPr/>
      </dsp:nvSpPr>
      <dsp:spPr>
        <a:xfrm>
          <a:off x="3114" y="3658175"/>
          <a:ext cx="247062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96A2A-E076-438B-850B-BD334D3336FA}">
      <dsp:nvSpPr>
        <dsp:cNvPr id="0" name=""/>
        <dsp:cNvSpPr/>
      </dsp:nvSpPr>
      <dsp:spPr>
        <a:xfrm>
          <a:off x="2720797" y="199378"/>
          <a:ext cx="2470621" cy="34588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619" tIns="330200" rIns="19261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Increase reproducibility of research</a:t>
          </a:r>
          <a:endParaRPr lang="en-US" sz="2100" kern="1200" dirty="0"/>
        </a:p>
      </dsp:txBody>
      <dsp:txXfrm>
        <a:off x="2720797" y="1513748"/>
        <a:ext cx="2470621" cy="2075321"/>
      </dsp:txXfrm>
    </dsp:sp>
    <dsp:sp modelId="{AB117161-403F-4A64-BED5-FB0BEA9754FA}">
      <dsp:nvSpPr>
        <dsp:cNvPr id="0" name=""/>
        <dsp:cNvSpPr/>
      </dsp:nvSpPr>
      <dsp:spPr>
        <a:xfrm>
          <a:off x="3437277" y="545265"/>
          <a:ext cx="1037660" cy="1037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900" tIns="12700" rIns="809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89239" y="697227"/>
        <a:ext cx="733736" cy="733736"/>
      </dsp:txXfrm>
    </dsp:sp>
    <dsp:sp modelId="{9F097175-B6C9-4673-B87D-F0A124FB0150}">
      <dsp:nvSpPr>
        <dsp:cNvPr id="0" name=""/>
        <dsp:cNvSpPr/>
      </dsp:nvSpPr>
      <dsp:spPr>
        <a:xfrm>
          <a:off x="2720797" y="3658175"/>
          <a:ext cx="247062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BEA2D-AF6F-4F9A-BFE4-2DCF59542D1C}">
      <dsp:nvSpPr>
        <dsp:cNvPr id="0" name=""/>
        <dsp:cNvSpPr/>
      </dsp:nvSpPr>
      <dsp:spPr>
        <a:xfrm>
          <a:off x="5438481" y="199378"/>
          <a:ext cx="2470621" cy="34588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619" tIns="330200" rIns="19261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Improve equity</a:t>
          </a:r>
          <a:endParaRPr lang="en-US" sz="2100" kern="1200" dirty="0"/>
        </a:p>
      </dsp:txBody>
      <dsp:txXfrm>
        <a:off x="5438481" y="1513748"/>
        <a:ext cx="2470621" cy="2075321"/>
      </dsp:txXfrm>
    </dsp:sp>
    <dsp:sp modelId="{12009ED7-E214-470B-A48E-DEBF1286C311}">
      <dsp:nvSpPr>
        <dsp:cNvPr id="0" name=""/>
        <dsp:cNvSpPr/>
      </dsp:nvSpPr>
      <dsp:spPr>
        <a:xfrm>
          <a:off x="6154961" y="545265"/>
          <a:ext cx="1037660" cy="1037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900" tIns="12700" rIns="809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306923" y="697227"/>
        <a:ext cx="733736" cy="733736"/>
      </dsp:txXfrm>
    </dsp:sp>
    <dsp:sp modelId="{A54B4B0F-E67E-4CDC-B748-ADAABD399F94}">
      <dsp:nvSpPr>
        <dsp:cNvPr id="0" name=""/>
        <dsp:cNvSpPr/>
      </dsp:nvSpPr>
      <dsp:spPr>
        <a:xfrm>
          <a:off x="5438481" y="3658175"/>
          <a:ext cx="247062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80C96-B4CC-4147-9074-76134778F2EC}">
      <dsp:nvSpPr>
        <dsp:cNvPr id="0" name=""/>
        <dsp:cNvSpPr/>
      </dsp:nvSpPr>
      <dsp:spPr>
        <a:xfrm>
          <a:off x="8156164" y="199378"/>
          <a:ext cx="2470621" cy="34588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619" tIns="330200" rIns="19261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Write a Protocol for your research data management activities </a:t>
          </a:r>
          <a:endParaRPr lang="en-US" sz="2100" kern="1200" dirty="0"/>
        </a:p>
      </dsp:txBody>
      <dsp:txXfrm>
        <a:off x="8156164" y="1513748"/>
        <a:ext cx="2470621" cy="2075321"/>
      </dsp:txXfrm>
    </dsp:sp>
    <dsp:sp modelId="{B657D6E1-3B40-4D3B-8777-7B0D187C20BD}">
      <dsp:nvSpPr>
        <dsp:cNvPr id="0" name=""/>
        <dsp:cNvSpPr/>
      </dsp:nvSpPr>
      <dsp:spPr>
        <a:xfrm>
          <a:off x="8872644" y="545265"/>
          <a:ext cx="1037660" cy="1037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900" tIns="12700" rIns="809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024606" y="697227"/>
        <a:ext cx="733736" cy="733736"/>
      </dsp:txXfrm>
    </dsp:sp>
    <dsp:sp modelId="{AED53386-9246-49AA-8376-73DE30FE149E}">
      <dsp:nvSpPr>
        <dsp:cNvPr id="0" name=""/>
        <dsp:cNvSpPr/>
      </dsp:nvSpPr>
      <dsp:spPr>
        <a:xfrm>
          <a:off x="8156164" y="3658175"/>
          <a:ext cx="247062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5F677-21CF-4550-855A-E316BB6297C5}">
      <dsp:nvSpPr>
        <dsp:cNvPr id="0" name=""/>
        <dsp:cNvSpPr/>
      </dsp:nvSpPr>
      <dsp:spPr>
        <a:xfrm>
          <a:off x="68151" y="777741"/>
          <a:ext cx="656332" cy="6563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4A7C9-C8AF-4A1D-B494-A6AC6DD2660D}">
      <dsp:nvSpPr>
        <dsp:cNvPr id="0" name=""/>
        <dsp:cNvSpPr/>
      </dsp:nvSpPr>
      <dsp:spPr>
        <a:xfrm>
          <a:off x="106276" y="1578727"/>
          <a:ext cx="1875234" cy="170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Provides unique ID (ORCID ID) that distinguishes researchers from one another</a:t>
          </a:r>
        </a:p>
      </dsp:txBody>
      <dsp:txXfrm>
        <a:off x="106276" y="1578727"/>
        <a:ext cx="1875234" cy="1705228"/>
      </dsp:txXfrm>
    </dsp:sp>
    <dsp:sp modelId="{64179451-1672-4B84-B527-CC2535C40582}">
      <dsp:nvSpPr>
        <dsp:cNvPr id="0" name=""/>
        <dsp:cNvSpPr/>
      </dsp:nvSpPr>
      <dsp:spPr>
        <a:xfrm>
          <a:off x="1488" y="2931972"/>
          <a:ext cx="1875234" cy="4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7484A-06F1-42F5-A6E2-B09782F986EB}">
      <dsp:nvSpPr>
        <dsp:cNvPr id="0" name=""/>
        <dsp:cNvSpPr/>
      </dsp:nvSpPr>
      <dsp:spPr>
        <a:xfrm>
          <a:off x="2204888" y="777741"/>
          <a:ext cx="656332" cy="6563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7939F-4142-4566-B114-DCCBE5711116}">
      <dsp:nvSpPr>
        <dsp:cNvPr id="0" name=""/>
        <dsp:cNvSpPr/>
      </dsp:nvSpPr>
      <dsp:spPr>
        <a:xfrm>
          <a:off x="2204888" y="1543919"/>
          <a:ext cx="1875234" cy="13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i="0" kern="1200" dirty="0"/>
            <a:t>Allows researchers to create and manage visibility of their CV data </a:t>
          </a:r>
          <a:endParaRPr lang="en-US" sz="2000" kern="1200" dirty="0"/>
        </a:p>
      </dsp:txBody>
      <dsp:txXfrm>
        <a:off x="2204888" y="1543919"/>
        <a:ext cx="1875234" cy="1336962"/>
      </dsp:txXfrm>
    </dsp:sp>
    <dsp:sp modelId="{7744F339-6726-43B9-968F-6095B91E71D2}">
      <dsp:nvSpPr>
        <dsp:cNvPr id="0" name=""/>
        <dsp:cNvSpPr/>
      </dsp:nvSpPr>
      <dsp:spPr>
        <a:xfrm>
          <a:off x="2204888" y="2931972"/>
          <a:ext cx="1875234" cy="4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Grants, articles, affiliations, etc.</a:t>
          </a:r>
        </a:p>
      </dsp:txBody>
      <dsp:txXfrm>
        <a:off x="2204888" y="2931972"/>
        <a:ext cx="1875234" cy="400321"/>
      </dsp:txXfrm>
    </dsp:sp>
    <dsp:sp modelId="{F513E1B6-8A7F-4FEB-9858-C8ED3AA5FA30}">
      <dsp:nvSpPr>
        <dsp:cNvPr id="0" name=""/>
        <dsp:cNvSpPr/>
      </dsp:nvSpPr>
      <dsp:spPr>
        <a:xfrm>
          <a:off x="4408288" y="777741"/>
          <a:ext cx="656332" cy="6563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F8E09-262B-468D-A1B7-4E40EAFD4B22}">
      <dsp:nvSpPr>
        <dsp:cNvPr id="0" name=""/>
        <dsp:cNvSpPr/>
      </dsp:nvSpPr>
      <dsp:spPr>
        <a:xfrm>
          <a:off x="4408288" y="1543919"/>
          <a:ext cx="1875234" cy="13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Provides a long-lasting link to the researcher profile</a:t>
          </a:r>
        </a:p>
      </dsp:txBody>
      <dsp:txXfrm>
        <a:off x="4408288" y="1543919"/>
        <a:ext cx="1875234" cy="1336962"/>
      </dsp:txXfrm>
    </dsp:sp>
    <dsp:sp modelId="{AE1413A2-4562-482A-84DF-F43D3FBFF687}">
      <dsp:nvSpPr>
        <dsp:cNvPr id="0" name=""/>
        <dsp:cNvSpPr/>
      </dsp:nvSpPr>
      <dsp:spPr>
        <a:xfrm>
          <a:off x="4408288" y="2931972"/>
          <a:ext cx="1875234" cy="4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97E4C-9C96-46A7-8147-A2BE23662F09}">
      <dsp:nvSpPr>
        <dsp:cNvPr id="0" name=""/>
        <dsp:cNvSpPr/>
      </dsp:nvSpPr>
      <dsp:spPr>
        <a:xfrm>
          <a:off x="6611689" y="777741"/>
          <a:ext cx="656332" cy="6563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3C81B-5529-43DF-8238-99DD7ABB2A56}">
      <dsp:nvSpPr>
        <dsp:cNvPr id="0" name=""/>
        <dsp:cNvSpPr/>
      </dsp:nvSpPr>
      <dsp:spPr>
        <a:xfrm>
          <a:off x="6611689" y="1543919"/>
          <a:ext cx="1875234" cy="13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i="0" kern="1200" dirty="0"/>
            <a:t>API connects with other systems (</a:t>
          </a:r>
          <a:r>
            <a:rPr lang="en-US" sz="2000" b="0" i="0" kern="1200" dirty="0" err="1"/>
            <a:t>SciENcv</a:t>
          </a:r>
          <a:r>
            <a:rPr lang="en-US" sz="2000" b="0" i="0" kern="1200" dirty="0"/>
            <a:t> for NIH </a:t>
          </a:r>
          <a:r>
            <a:rPr lang="en-US" sz="2000" b="0" i="0" kern="1200" dirty="0" err="1"/>
            <a:t>Biosketch</a:t>
          </a:r>
          <a:r>
            <a:rPr lang="en-US" sz="2000" b="0" i="0" kern="1200" dirty="0"/>
            <a:t>)</a:t>
          </a:r>
          <a:endParaRPr lang="en-US" sz="2000" kern="1200" dirty="0"/>
        </a:p>
      </dsp:txBody>
      <dsp:txXfrm>
        <a:off x="6611689" y="1543919"/>
        <a:ext cx="1875234" cy="1336962"/>
      </dsp:txXfrm>
    </dsp:sp>
    <dsp:sp modelId="{C7AF6211-8F57-4E26-B061-C0B83D0EE357}">
      <dsp:nvSpPr>
        <dsp:cNvPr id="0" name=""/>
        <dsp:cNvSpPr/>
      </dsp:nvSpPr>
      <dsp:spPr>
        <a:xfrm>
          <a:off x="6611689" y="2931972"/>
          <a:ext cx="1875234" cy="4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14240-D3DC-4709-AF02-6996B5222DA8}">
      <dsp:nvSpPr>
        <dsp:cNvPr id="0" name=""/>
        <dsp:cNvSpPr/>
      </dsp:nvSpPr>
      <dsp:spPr>
        <a:xfrm>
          <a:off x="8815089" y="777741"/>
          <a:ext cx="656332" cy="6563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A7683-C1C2-4DD3-9EAB-0BA42A5E257E}">
      <dsp:nvSpPr>
        <dsp:cNvPr id="0" name=""/>
        <dsp:cNvSpPr/>
      </dsp:nvSpPr>
      <dsp:spPr>
        <a:xfrm>
          <a:off x="8815089" y="1543919"/>
          <a:ext cx="1875234" cy="133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Can automatically update (</a:t>
          </a:r>
          <a:r>
            <a:rPr lang="en-US" sz="2000" b="0" i="0" kern="1200"/>
            <a:t>CrossRef</a:t>
          </a:r>
          <a:r>
            <a:rPr lang="en-US" sz="2000" kern="1200"/>
            <a:t>)</a:t>
          </a:r>
        </a:p>
      </dsp:txBody>
      <dsp:txXfrm>
        <a:off x="8815089" y="1543919"/>
        <a:ext cx="1875234" cy="1336962"/>
      </dsp:txXfrm>
    </dsp:sp>
    <dsp:sp modelId="{F335FDB2-5088-45D7-9BB7-6701460675A2}">
      <dsp:nvSpPr>
        <dsp:cNvPr id="0" name=""/>
        <dsp:cNvSpPr/>
      </dsp:nvSpPr>
      <dsp:spPr>
        <a:xfrm>
          <a:off x="8815089" y="2931972"/>
          <a:ext cx="1875234" cy="4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15EF0-4238-4A43-B674-9F5B685BDB00}">
      <dsp:nvSpPr>
        <dsp:cNvPr id="0" name=""/>
        <dsp:cNvSpPr/>
      </dsp:nvSpPr>
      <dsp:spPr>
        <a:xfrm>
          <a:off x="0" y="392699"/>
          <a:ext cx="10691265" cy="1412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761" tIns="479044" rIns="82976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ORCID is required / supported by many funders, including NIH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All major scholarly publishers support ORCIDs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Help funders and publishers accurately link works to researcher </a:t>
          </a:r>
        </a:p>
      </dsp:txBody>
      <dsp:txXfrm>
        <a:off x="0" y="392699"/>
        <a:ext cx="10691265" cy="1412775"/>
      </dsp:txXfrm>
    </dsp:sp>
    <dsp:sp modelId="{69E77BA5-76D7-4FE4-AEF8-C3FB9BC6D19F}">
      <dsp:nvSpPr>
        <dsp:cNvPr id="0" name=""/>
        <dsp:cNvSpPr/>
      </dsp:nvSpPr>
      <dsp:spPr>
        <a:xfrm>
          <a:off x="544089" y="13068"/>
          <a:ext cx="7483885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873" tIns="0" rIns="28287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Funders and Publishers</a:t>
          </a:r>
          <a:endParaRPr lang="en-US" sz="1800" kern="1200" dirty="0"/>
        </a:p>
      </dsp:txBody>
      <dsp:txXfrm>
        <a:off x="577233" y="46212"/>
        <a:ext cx="7417597" cy="612672"/>
      </dsp:txXfrm>
    </dsp:sp>
    <dsp:sp modelId="{EEBA946E-0F6A-4BCB-AC49-99E4D36F4837}">
      <dsp:nvSpPr>
        <dsp:cNvPr id="0" name=""/>
        <dsp:cNvSpPr/>
      </dsp:nvSpPr>
      <dsp:spPr>
        <a:xfrm>
          <a:off x="0" y="2229004"/>
          <a:ext cx="10691265" cy="224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761" tIns="479044" rIns="82976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Disambiguate from other researchers with similar names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Reduce administrative burden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Increase discoverability of your work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Share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Add your ORCID to webpages, email signatures, blogs, and social media accounts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Get a QR code to include your ORCID on conference posters</a:t>
          </a:r>
          <a:endParaRPr lang="en-US" sz="1800" kern="1200" dirty="0"/>
        </a:p>
      </dsp:txBody>
      <dsp:txXfrm>
        <a:off x="0" y="2229004"/>
        <a:ext cx="10691265" cy="2245950"/>
      </dsp:txXfrm>
    </dsp:sp>
    <dsp:sp modelId="{C91E152B-5E05-4C0D-8402-3F56B8A6A89A}">
      <dsp:nvSpPr>
        <dsp:cNvPr id="0" name=""/>
        <dsp:cNvSpPr/>
      </dsp:nvSpPr>
      <dsp:spPr>
        <a:xfrm>
          <a:off x="534563" y="1889524"/>
          <a:ext cx="7483885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873" tIns="0" rIns="28287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Researchers</a:t>
          </a:r>
          <a:endParaRPr lang="en-US" sz="1800" kern="1200" dirty="0"/>
        </a:p>
      </dsp:txBody>
      <dsp:txXfrm>
        <a:off x="567707" y="1922668"/>
        <a:ext cx="7417597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D097-C95A-4EC4-8CC8-4A2C16FF641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B61B8-8A7B-4D67-8C5C-981D008C8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1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23D39-79E7-4AF2-BABE-5F89C0114E1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5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8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7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8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2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8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jacobsea@i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upport.orcid.org/hc/en-us/categories/360000663114-Building-your-ORCID-record-connecting-your-i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acobsea@iu.edu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upui.libguides.com/nursing/ho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ing.nih.gov/data-management-and-sharing-policy/planning-and-budgeting-for-data-management-and-sharing/writing-a-data-management-and-sharing-plan#elements-to-include-in-a-data-management-and-sharing-pla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ata.research.cornell.edu/content/readm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upui.libguides.com/nursing/da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hdsi.org/data-standardization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upui.libguides.com/nursing/data" TargetMode="External"/><Relationship Id="rId5" Type="http://schemas.openxmlformats.org/officeDocument/2006/relationships/hyperlink" Target="https://sharing.nih.gov/data-management-and-sharing-policy/sharing-scientific-data/repositories-for-sharing-scientific-data" TargetMode="External"/><Relationship Id="rId4" Type="http://schemas.openxmlformats.org/officeDocument/2006/relationships/hyperlink" Target="http://www.ddialliance.org/specific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upui.libguides.com/nursing/dat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mptool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hyperlink" Target="https://dmptool.org/public_templat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mptool.org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xample-dms-plans.github.io/examples/" TargetMode="External"/><Relationship Id="rId4" Type="http://schemas.openxmlformats.org/officeDocument/2006/relationships/hyperlink" Target="https://www.asu.edu/lib/tutorials/rise/DMPTool/#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DD14A-6882-CA20-88A0-8F1163456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189" y="933818"/>
            <a:ext cx="3620882" cy="3640345"/>
          </a:xfrm>
        </p:spPr>
        <p:txBody>
          <a:bodyPr anchor="t">
            <a:normAutofit/>
          </a:bodyPr>
          <a:lstStyle/>
          <a:p>
            <a:br>
              <a:rPr lang="en-US" sz="4000" u="sng">
                <a:solidFill>
                  <a:schemeClr val="bg1">
                    <a:lumMod val="75000"/>
                  </a:schemeClr>
                </a:solidFill>
              </a:rPr>
            </a:br>
            <a:br>
              <a:rPr lang="en-US" sz="4000" u="sng">
                <a:solidFill>
                  <a:schemeClr val="bg1">
                    <a:lumMod val="75000"/>
                  </a:schemeClr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08851-DF8F-776A-31E2-85B921A1A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66" y="4733746"/>
            <a:ext cx="4180114" cy="1732368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Health Sciences Librarian</a:t>
            </a:r>
            <a:br>
              <a:rPr lang="en-US">
                <a:solidFill>
                  <a:schemeClr val="accent4"/>
                </a:solidFill>
              </a:rPr>
            </a:br>
            <a:r>
              <a:rPr lang="en-US">
                <a:solidFill>
                  <a:schemeClr val="bg1">
                    <a:lumMod val="75000"/>
                  </a:schemeClr>
                </a:solidFill>
              </a:rPr>
              <a:t>Anna Liss Jacobsen, MA, MLS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jacobsea@iu.edu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by Ferdinand Stohr. Accessed on Unsplash.">
            <a:extLst>
              <a:ext uri="{FF2B5EF4-FFF2-40B4-BE49-F238E27FC236}">
                <a16:creationId xmlns:a16="http://schemas.microsoft.com/office/drawing/2014/main" id="{3C946763-3F98-D62C-185F-0386036A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444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97E57-B4E5-1443-0E01-46479921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en-US" dirty="0"/>
              <a:t>Questions / comments?</a:t>
            </a:r>
          </a:p>
        </p:txBody>
      </p:sp>
      <p:pic>
        <p:nvPicPr>
          <p:cNvPr id="5" name="Picture 4" descr="Picture of buoy by Kristin Jarvis. Accessed on Unsplash.">
            <a:extLst>
              <a:ext uri="{FF2B5EF4-FFF2-40B4-BE49-F238E27FC236}">
                <a16:creationId xmlns:a16="http://schemas.microsoft.com/office/drawing/2014/main" id="{5114CAD7-7F24-E3AF-2784-C344AF50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r="2685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F90AF-E4EE-C0B2-1865-ED213D0C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22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13AA6-15E2-46AA-91C5-B69BE7F2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ORCID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0671F-A10F-4AE9-8BA9-8A651E801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934" y="5220450"/>
            <a:ext cx="3380437" cy="570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>
                <a:solidFill>
                  <a:schemeClr val="bg1"/>
                </a:solidFill>
              </a:rPr>
              <a:t>Open Researcher and Contributor IDentifier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 designed by Sai Abhinivesh-Burla. Accessed on Unsplash.">
            <a:extLst>
              <a:ext uri="{FF2B5EF4-FFF2-40B4-BE49-F238E27FC236}">
                <a16:creationId xmlns:a16="http://schemas.microsoft.com/office/drawing/2014/main" id="{DE680F19-B04F-D959-6BC2-9489E8A9E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r="1" b="14848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7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89518-F962-CE1D-4578-49638E8F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/>
              <a:t>What: </a:t>
            </a:r>
            <a:r>
              <a:rPr lang="en-US" err="1"/>
              <a:t>Orcid</a:t>
            </a:r>
            <a:endParaRPr lang="en-US"/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9A28036-AD5A-DA9B-AF10-0F54C0095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440085"/>
              </p:ext>
            </p:extLst>
          </p:nvPr>
        </p:nvGraphicFramePr>
        <p:xfrm>
          <a:off x="700088" y="1819278"/>
          <a:ext cx="10691812" cy="411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328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CA3C-48F0-237B-A466-14BAFC0E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821094"/>
            <a:ext cx="10691265" cy="737118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000" dirty="0"/>
              <a:t>Why get an ORCID? </a:t>
            </a:r>
            <a:br>
              <a:rPr lang="en-US" sz="4000" b="1" dirty="0"/>
            </a:br>
            <a:br>
              <a:rPr lang="en-US" sz="3600" b="1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DBFF5A-83D0-374F-0502-72F317777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276880"/>
              </p:ext>
            </p:extLst>
          </p:nvPr>
        </p:nvGraphicFramePr>
        <p:xfrm>
          <a:off x="700635" y="1623527"/>
          <a:ext cx="10691265" cy="448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973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36FA0-B163-00A1-8F8A-D75909E4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21553"/>
            <a:ext cx="3419475" cy="1575391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HOW TO’s: ORCID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6E0E-4A0A-00AA-64BA-6B5D4F716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324100"/>
            <a:ext cx="3876675" cy="41243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Create ORCID profile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Identifying Information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Research Keywords</a:t>
            </a:r>
          </a:p>
          <a:p>
            <a:pPr>
              <a:lnSpc>
                <a:spcPct val="110000"/>
              </a:lnSpc>
            </a:pPr>
            <a:r>
              <a:rPr lang="en-US" dirty="0"/>
              <a:t>Set Visibility</a:t>
            </a:r>
          </a:p>
          <a:p>
            <a:pPr>
              <a:lnSpc>
                <a:spcPct val="110000"/>
              </a:lnSpc>
            </a:pPr>
            <a:r>
              <a:rPr lang="en-US" dirty="0"/>
              <a:t>Add activities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Funding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Works </a:t>
            </a:r>
          </a:p>
          <a:p>
            <a:pPr>
              <a:lnSpc>
                <a:spcPct val="110000"/>
              </a:lnSpc>
            </a:pPr>
            <a:r>
              <a:rPr lang="en-US" dirty="0"/>
              <a:t>Allow third party systems to update profile</a:t>
            </a:r>
          </a:p>
          <a:p>
            <a:pPr lvl="1">
              <a:lnSpc>
                <a:spcPct val="110000"/>
              </a:lnSpc>
            </a:pPr>
            <a:r>
              <a:rPr lang="en-US" sz="2000" dirty="0" err="1"/>
              <a:t>CrossRef</a:t>
            </a:r>
            <a:r>
              <a:rPr lang="en-US" sz="2000" dirty="0"/>
              <a:t> and more</a:t>
            </a:r>
          </a:p>
        </p:txBody>
      </p:sp>
      <p:pic>
        <p:nvPicPr>
          <p:cNvPr id="6" name="Picture 5" descr="Screenshot of Anna Liss Jacobsen's ORCID profile.">
            <a:extLst>
              <a:ext uri="{FF2B5EF4-FFF2-40B4-BE49-F238E27FC236}">
                <a16:creationId xmlns:a16="http://schemas.microsoft.com/office/drawing/2014/main" id="{97DDBEAD-7E48-7710-D07E-89AFDFE80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93" y="1041748"/>
            <a:ext cx="7213682" cy="51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1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289BF-7E8A-3F80-F4F5-8E564085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 descr="Picture of library by Patrik Gothe. Accessed on Unsplash.">
            <a:extLst>
              <a:ext uri="{FF2B5EF4-FFF2-40B4-BE49-F238E27FC236}">
                <a16:creationId xmlns:a16="http://schemas.microsoft.com/office/drawing/2014/main" id="{501F0FC6-078F-4A1C-8914-EC6F3C62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 r="26446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BE0C-1755-A4FA-4F91-DC5E73BF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Anna Liss Jacobsen, </a:t>
            </a:r>
            <a:r>
              <a:rPr lang="en-US" dirty="0">
                <a:hlinkClick r:id="rId3"/>
              </a:rPr>
              <a:t>jacobsea@iu.edu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IUPUI Health Sciences Librarian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https://iupui.libguides.com/nursing/home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3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EE0F5-E4E2-7291-BBFC-C05D5E7F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0FD742-D47B-448F-ADA1-E639302D9C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107035"/>
              </p:ext>
            </p:extLst>
          </p:nvPr>
        </p:nvGraphicFramePr>
        <p:xfrm>
          <a:off x="700088" y="2292350"/>
          <a:ext cx="1069181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86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1E703-22C7-D522-8787-297BB3A4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en-US" dirty="0"/>
              <a:t>What: </a:t>
            </a:r>
            <a:r>
              <a:rPr lang="en-US" dirty="0" err="1"/>
              <a:t>Nih</a:t>
            </a:r>
            <a:r>
              <a:rPr lang="en-US" dirty="0"/>
              <a:t> </a:t>
            </a:r>
            <a:r>
              <a:rPr lang="en-US" dirty="0" err="1"/>
              <a:t>dms</a:t>
            </a:r>
            <a:r>
              <a:rPr lang="en-US" dirty="0"/>
              <a:t> policy</a:t>
            </a:r>
          </a:p>
        </p:txBody>
      </p:sp>
      <p:pic>
        <p:nvPicPr>
          <p:cNvPr id="5" name="Picture 4" descr="Picture by Scott Graham. Accessed on Unsplash.">
            <a:extLst>
              <a:ext uri="{FF2B5EF4-FFF2-40B4-BE49-F238E27FC236}">
                <a16:creationId xmlns:a16="http://schemas.microsoft.com/office/drawing/2014/main" id="{195E82D9-D59F-B513-D353-E33F4C5D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r="26323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178D5-594A-ED25-8B36-1C1FEF8C2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167" y="1754159"/>
            <a:ext cx="6431709" cy="437994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900" dirty="0"/>
              <a:t>January 25, 2023: NIH grant applications must include a data management and sharing plan (DMSP)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i="0" dirty="0"/>
              <a:t>A </a:t>
            </a:r>
            <a:r>
              <a:rPr lang="en-US" sz="2200" b="1" i="0" dirty="0"/>
              <a:t>DMSP</a:t>
            </a:r>
            <a:r>
              <a:rPr lang="en-US" sz="2200" b="0" i="0" dirty="0"/>
              <a:t> is an outline of scientific data management, sharing and preservation activities during and after a research project</a:t>
            </a: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900" dirty="0"/>
              <a:t>Plan for managing your scientific data during your project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Ensure your scientific data is usable when project is done</a:t>
            </a:r>
          </a:p>
          <a:p>
            <a:pPr>
              <a:lnSpc>
                <a:spcPct val="110000"/>
              </a:lnSpc>
            </a:pP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1900" dirty="0"/>
              <a:t>Short document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Addresses </a:t>
            </a:r>
            <a:r>
              <a:rPr lang="en-US" sz="1900" dirty="0">
                <a:hlinkClick r:id="rId3"/>
              </a:rPr>
              <a:t>6 elements</a:t>
            </a:r>
            <a:endParaRPr lang="en-US" sz="19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F80EB3-DDD0-0C68-642B-E70507544982}"/>
              </a:ext>
            </a:extLst>
          </p:cNvPr>
          <p:cNvCxnSpPr/>
          <p:nvPr/>
        </p:nvCxnSpPr>
        <p:spPr>
          <a:xfrm>
            <a:off x="5159827" y="2696548"/>
            <a:ext cx="6320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6FC19-F948-6302-3B38-9B6C23FD059D}"/>
              </a:ext>
            </a:extLst>
          </p:cNvPr>
          <p:cNvCxnSpPr/>
          <p:nvPr/>
        </p:nvCxnSpPr>
        <p:spPr>
          <a:xfrm>
            <a:off x="5162935" y="3819333"/>
            <a:ext cx="6320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E131AA7-62F6-ADC0-8920-1D49191D9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5" y="6231709"/>
            <a:ext cx="548069" cy="2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8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49201-19DC-D077-CBAC-A346A074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en-US" dirty="0"/>
              <a:t>Why: </a:t>
            </a:r>
            <a:r>
              <a:rPr lang="en-US" dirty="0" err="1"/>
              <a:t>Nih</a:t>
            </a:r>
            <a:r>
              <a:rPr lang="en-US" dirty="0"/>
              <a:t> </a:t>
            </a:r>
            <a:r>
              <a:rPr lang="en-US" dirty="0" err="1"/>
              <a:t>dms</a:t>
            </a:r>
            <a:r>
              <a:rPr lang="en-US" dirty="0"/>
              <a:t> policy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A9899A-89E7-4FF7-FBB2-ED630509E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497502"/>
              </p:ext>
            </p:extLst>
          </p:nvPr>
        </p:nvGraphicFramePr>
        <p:xfrm>
          <a:off x="800100" y="2276474"/>
          <a:ext cx="10629900" cy="38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82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C4149-61F4-9349-994C-50FE7A35C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en-US" sz="3600" dirty="0" err="1"/>
              <a:t>Nih</a:t>
            </a:r>
            <a:r>
              <a:rPr lang="en-US" sz="3600" dirty="0"/>
              <a:t> </a:t>
            </a:r>
            <a:r>
              <a:rPr lang="en-US" sz="3600" dirty="0" err="1"/>
              <a:t>dms</a:t>
            </a:r>
            <a:r>
              <a:rPr lang="en-US" sz="3600" dirty="0"/>
              <a:t> policy – 6 Elements</a:t>
            </a:r>
            <a:r>
              <a:rPr lang="en-US" dirty="0"/>
              <a:t>	</a:t>
            </a:r>
            <a:r>
              <a:rPr lang="en-US" i="1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(1 of 3)</a:t>
            </a:r>
            <a:endParaRPr lang="en-US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02D0-5860-6806-536D-EACF8BEF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31436"/>
            <a:ext cx="7501812" cy="42010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1.  </a:t>
            </a:r>
            <a:r>
              <a:rPr lang="en-US" sz="2200" b="1" i="0" dirty="0">
                <a:effectLst/>
              </a:rPr>
              <a:t>Data Type</a:t>
            </a:r>
            <a:endParaRPr lang="en-US" sz="2200" b="1" dirty="0"/>
          </a:p>
          <a:p>
            <a:pPr lvl="1"/>
            <a:r>
              <a:rPr lang="en-US" sz="2000" dirty="0"/>
              <a:t>Summarize research data </a:t>
            </a:r>
          </a:p>
          <a:p>
            <a:pPr lvl="1"/>
            <a:r>
              <a:rPr lang="en-US" sz="2000" dirty="0"/>
              <a:t>What data will be preserved and shared?</a:t>
            </a:r>
          </a:p>
          <a:p>
            <a:pPr lvl="1"/>
            <a:r>
              <a:rPr lang="en-US" sz="2000" dirty="0"/>
              <a:t>What information about the data (metadata) will be provided?</a:t>
            </a:r>
          </a:p>
          <a:p>
            <a:pPr lvl="2"/>
            <a:r>
              <a:rPr lang="en-US" sz="1800" dirty="0">
                <a:hlinkClick r:id="rId2"/>
              </a:rPr>
              <a:t>How to write a readme file</a:t>
            </a:r>
            <a:endParaRPr lang="en-US" sz="1800" dirty="0"/>
          </a:p>
          <a:p>
            <a:pPr marL="0" indent="0">
              <a:buNone/>
            </a:pPr>
            <a:r>
              <a:rPr lang="en-US" sz="2200" b="1" dirty="0"/>
              <a:t>2.  </a:t>
            </a:r>
            <a:r>
              <a:rPr lang="en-US" sz="2200" b="1" i="0" dirty="0">
                <a:effectLst/>
              </a:rPr>
              <a:t>Related Tools, Software, and/or Code needed to access</a:t>
            </a:r>
            <a:r>
              <a:rPr lang="en-US" sz="2200" b="1" dirty="0"/>
              <a:t> or</a:t>
            </a:r>
            <a:r>
              <a:rPr lang="en-US" sz="2200" b="1" i="0" dirty="0">
                <a:effectLst/>
              </a:rPr>
              <a:t> use scientific data</a:t>
            </a:r>
          </a:p>
          <a:p>
            <a:pPr lvl="1"/>
            <a:r>
              <a:rPr lang="en-US" sz="2000" dirty="0"/>
              <a:t>Examples: Excel, 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of code by Markus Spiske. Accessed on Unsplash">
            <a:extLst>
              <a:ext uri="{FF2B5EF4-FFF2-40B4-BE49-F238E27FC236}">
                <a16:creationId xmlns:a16="http://schemas.microsoft.com/office/drawing/2014/main" id="{6195CBC5-7E7D-BF71-B531-99409907E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 r="30193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A32E8A-B3C6-A532-898C-FD28F09ECA58}"/>
              </a:ext>
            </a:extLst>
          </p:cNvPr>
          <p:cNvSpPr txBox="1"/>
          <p:nvPr/>
        </p:nvSpPr>
        <p:spPr>
          <a:xfrm>
            <a:off x="523875" y="6315075"/>
            <a:ext cx="679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Further information at IUPUI Nursing </a:t>
            </a:r>
            <a:r>
              <a:rPr lang="en-US" dirty="0" err="1">
                <a:hlinkClick r:id="rId4"/>
              </a:rPr>
              <a:t>Libguide</a:t>
            </a:r>
            <a:r>
              <a:rPr lang="en-US" dirty="0">
                <a:hlinkClick r:id="rId4"/>
              </a:rPr>
              <a:t>: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9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FB5DB-8534-0019-E9EA-D4E86450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758872"/>
            <a:ext cx="10691813" cy="6889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Nih</a:t>
            </a:r>
            <a:r>
              <a:rPr lang="en-US" dirty="0"/>
              <a:t> </a:t>
            </a:r>
            <a:r>
              <a:rPr lang="en-US" dirty="0" err="1"/>
              <a:t>dms</a:t>
            </a:r>
            <a:r>
              <a:rPr lang="en-US" dirty="0"/>
              <a:t> policy – 6 Elements </a:t>
            </a:r>
            <a:r>
              <a:rPr lang="en-US" sz="1600" i="1" dirty="0">
                <a:latin typeface="+mn-lt"/>
              </a:rPr>
              <a:t>(2 of 3)</a:t>
            </a:r>
            <a:endParaRPr lang="en-US" sz="1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E733BF-B95F-4869-AB8F-D90C6F59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of folders by Maarten Van den Heuvel. Accessed on Unsplash.">
            <a:extLst>
              <a:ext uri="{FF2B5EF4-FFF2-40B4-BE49-F238E27FC236}">
                <a16:creationId xmlns:a16="http://schemas.microsoft.com/office/drawing/2014/main" id="{39F21592-A8FD-25FB-2DB5-4F59314F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r="24969"/>
          <a:stretch/>
        </p:blipFill>
        <p:spPr>
          <a:xfrm>
            <a:off x="417545" y="2206671"/>
            <a:ext cx="2805489" cy="32706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C11B-6C29-29FC-CF1A-A198DF8E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374" y="1548888"/>
            <a:ext cx="8483080" cy="446935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3.  </a:t>
            </a:r>
            <a:r>
              <a:rPr lang="en-US" b="1" i="0" dirty="0">
                <a:effectLst/>
              </a:rPr>
              <a:t>Standards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Data standards - agreed upon methods of communicating about data</a:t>
            </a:r>
          </a:p>
          <a:p>
            <a:pPr lvl="2">
              <a:lnSpc>
                <a:spcPct val="110000"/>
              </a:lnSpc>
            </a:pPr>
            <a:r>
              <a:rPr lang="en-US" sz="2000" b="0" i="0" dirty="0">
                <a:effectLst/>
              </a:rPr>
              <a:t>Example</a:t>
            </a:r>
          </a:p>
          <a:p>
            <a:pPr lvl="3">
              <a:lnSpc>
                <a:spcPct val="110000"/>
              </a:lnSpc>
            </a:pPr>
            <a:r>
              <a:rPr lang="en-US" sz="2000" dirty="0">
                <a:hlinkClick r:id="rId3"/>
              </a:rPr>
              <a:t>OMOP</a:t>
            </a:r>
            <a:r>
              <a:rPr lang="en-US" sz="2000" dirty="0"/>
              <a:t> - </a:t>
            </a:r>
            <a:r>
              <a:rPr lang="en-US" sz="2000" b="0" i="0" dirty="0">
                <a:effectLst/>
              </a:rPr>
              <a:t>clinical data</a:t>
            </a:r>
          </a:p>
          <a:p>
            <a:pPr lvl="3">
              <a:lnSpc>
                <a:spcPct val="110000"/>
              </a:lnSpc>
            </a:pPr>
            <a:r>
              <a:rPr lang="en-US" sz="2000" i="0" u="none" strike="noStrike" dirty="0">
                <a:effectLst/>
                <a:hlinkClick r:id="rId4"/>
              </a:rPr>
              <a:t>DDI</a:t>
            </a:r>
            <a:r>
              <a:rPr lang="en-US" sz="2000" b="0" i="0" dirty="0">
                <a:effectLst/>
              </a:rPr>
              <a:t> - social and behavioral sciences</a:t>
            </a:r>
          </a:p>
          <a:p>
            <a:pPr lvl="3">
              <a:lnSpc>
                <a:spcPct val="110000"/>
              </a:lnSpc>
            </a:pPr>
            <a:endParaRPr lang="en-US" sz="2000" b="0" i="0" dirty="0">
              <a:effectLst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4.  D</a:t>
            </a:r>
            <a:r>
              <a:rPr lang="en-US" b="1" i="0" dirty="0">
                <a:effectLst/>
              </a:rPr>
              <a:t>ata Preservation, Access, and Associated Timelines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Where will data be stored? </a:t>
            </a:r>
          </a:p>
          <a:p>
            <a:pPr lvl="2">
              <a:lnSpc>
                <a:spcPct val="110000"/>
              </a:lnSpc>
            </a:pPr>
            <a:r>
              <a:rPr lang="en-US" sz="2000" dirty="0">
                <a:hlinkClick r:id="rId5"/>
              </a:rPr>
              <a:t>NIH supported repositories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/>
              <a:t>How and when can data be accessed?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1166D6-1A36-41B0-8A82-37761E6F3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9D0D4C9-6CD6-3374-582A-387F11FAFC1C}"/>
              </a:ext>
            </a:extLst>
          </p:cNvPr>
          <p:cNvSpPr txBox="1"/>
          <p:nvPr/>
        </p:nvSpPr>
        <p:spPr>
          <a:xfrm>
            <a:off x="523875" y="6315075"/>
            <a:ext cx="679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Further information at IUPUI Nursing </a:t>
            </a:r>
            <a:r>
              <a:rPr lang="en-US" dirty="0" err="1">
                <a:hlinkClick r:id="rId6"/>
              </a:rPr>
              <a:t>Libguide</a:t>
            </a:r>
            <a:r>
              <a:rPr lang="en-US" dirty="0">
                <a:hlinkClick r:id="rId6"/>
              </a:rPr>
              <a:t>: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7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FFDA8-3A30-A63E-2A55-AF8CBE22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en-US" sz="3600" dirty="0" err="1"/>
              <a:t>Nih</a:t>
            </a:r>
            <a:r>
              <a:rPr lang="en-US" sz="3600" dirty="0"/>
              <a:t> </a:t>
            </a:r>
            <a:r>
              <a:rPr lang="en-US" sz="3600" dirty="0" err="1"/>
              <a:t>dms</a:t>
            </a:r>
            <a:r>
              <a:rPr lang="en-US" sz="3600" dirty="0"/>
              <a:t> policy – 6 Elements   </a:t>
            </a:r>
            <a:r>
              <a:rPr lang="en-US" sz="1600" i="1" dirty="0">
                <a:latin typeface="+mn-lt"/>
              </a:rPr>
              <a:t>(3 of 3)</a:t>
            </a:r>
            <a:endParaRPr lang="en-US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3B96-DC64-EAB1-E39D-C2396419E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7" y="2127384"/>
            <a:ext cx="7156457" cy="38076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5.  </a:t>
            </a:r>
            <a:r>
              <a:rPr lang="en-US" sz="2400" b="1" i="0" dirty="0"/>
              <a:t>Access, distribution or reuse of data</a:t>
            </a:r>
          </a:p>
          <a:p>
            <a:pPr lvl="1"/>
            <a:r>
              <a:rPr lang="en-US" sz="2200" dirty="0"/>
              <a:t>Reasons </a:t>
            </a:r>
            <a:r>
              <a:rPr lang="en-US" sz="2200" i="1" dirty="0"/>
              <a:t>not</a:t>
            </a:r>
            <a:r>
              <a:rPr lang="en-US" sz="2200" dirty="0"/>
              <a:t> to share data</a:t>
            </a:r>
          </a:p>
          <a:p>
            <a:pPr lvl="2"/>
            <a:r>
              <a:rPr lang="en-US" sz="2200" dirty="0"/>
              <a:t>Legal - intellectual property</a:t>
            </a:r>
          </a:p>
          <a:p>
            <a:pPr lvl="2"/>
            <a:r>
              <a:rPr lang="en-US" sz="2200" dirty="0"/>
              <a:t>Technical – storage, etc.</a:t>
            </a:r>
          </a:p>
          <a:p>
            <a:pPr lvl="2"/>
            <a:r>
              <a:rPr lang="en-US" sz="2200" dirty="0"/>
              <a:t>Ethical - privacy of human participants</a:t>
            </a:r>
          </a:p>
          <a:p>
            <a:pPr lvl="2"/>
            <a:endParaRPr lang="en-US" sz="2400" dirty="0"/>
          </a:p>
          <a:p>
            <a:pPr marL="457200" indent="-457200">
              <a:buAutoNum type="arabicPeriod" startAt="6"/>
            </a:pPr>
            <a:r>
              <a:rPr lang="en-US" sz="2400" b="1" i="0" dirty="0"/>
              <a:t>Oversight of data management and sharing</a:t>
            </a:r>
            <a:endParaRPr lang="en-US" sz="2400" dirty="0"/>
          </a:p>
          <a:p>
            <a:pPr lvl="1"/>
            <a:r>
              <a:rPr lang="en-US" sz="2200" dirty="0"/>
              <a:t>Who manages, preserves and shares data?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of roads by Jason Yuen. Accessed on Unsplash.">
            <a:extLst>
              <a:ext uri="{FF2B5EF4-FFF2-40B4-BE49-F238E27FC236}">
                <a16:creationId xmlns:a16="http://schemas.microsoft.com/office/drawing/2014/main" id="{4768C7CE-E832-E2B8-C10E-80DAE753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r="30185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F3222-2610-4969-C8F5-2AB9F1104C4A}"/>
              </a:ext>
            </a:extLst>
          </p:cNvPr>
          <p:cNvSpPr txBox="1"/>
          <p:nvPr/>
        </p:nvSpPr>
        <p:spPr>
          <a:xfrm>
            <a:off x="523875" y="6315075"/>
            <a:ext cx="679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Further information at IUPUI Nursing </a:t>
            </a:r>
            <a:r>
              <a:rPr lang="en-US" dirty="0" err="1">
                <a:hlinkClick r:id="rId3"/>
              </a:rPr>
              <a:t>Libguide</a:t>
            </a:r>
            <a:r>
              <a:rPr lang="en-US" dirty="0">
                <a:hlinkClick r:id="rId3"/>
              </a:rPr>
              <a:t>: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2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3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E6065C5-71A6-4D47-91F4-F5CEEA290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87" y="907128"/>
            <a:ext cx="6699564" cy="1378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DMPTool.org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68" name="Straight Connector 34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A7BF53-C5E5-4F29-8964-F5D395529DF4}"/>
              </a:ext>
            </a:extLst>
          </p:cNvPr>
          <p:cNvSpPr txBox="1"/>
          <p:nvPr/>
        </p:nvSpPr>
        <p:spPr>
          <a:xfrm>
            <a:off x="695326" y="2285999"/>
            <a:ext cx="6766748" cy="36490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Plan builder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Sample plans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Tailored templates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Links to </a:t>
            </a:r>
            <a:r>
              <a:rPr lang="en-US" sz="2400" dirty="0">
                <a:hlinkClick r:id="rId4"/>
              </a:rPr>
              <a:t>funder sites</a:t>
            </a:r>
            <a:endParaRPr lang="en-US" sz="2400" dirty="0"/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Export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Free</a:t>
            </a:r>
          </a:p>
        </p:txBody>
      </p:sp>
      <p:cxnSp>
        <p:nvCxnSpPr>
          <p:cNvPr id="69" name="Straight Connector 36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4" descr="Picture of folders by Tanay Shah. Accessed on Unsplash.">
            <a:extLst>
              <a:ext uri="{FF2B5EF4-FFF2-40B4-BE49-F238E27FC236}">
                <a16:creationId xmlns:a16="http://schemas.microsoft.com/office/drawing/2014/main" id="{D39E8CC3-2EBB-4739-5C1D-A0CF078DF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5" b="11425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7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C4999-D8BC-7775-6E0B-A0B62C56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en-US"/>
              <a:t>Dmp</a:t>
            </a:r>
            <a:r>
              <a:rPr lang="en-US" dirty="0"/>
              <a:t> tool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E733BF-B95F-4869-AB8F-D90C6F59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of folders by Tanay Shah. Accessed on Unsplash.">
            <a:extLst>
              <a:ext uri="{FF2B5EF4-FFF2-40B4-BE49-F238E27FC236}">
                <a16:creationId xmlns:a16="http://schemas.microsoft.com/office/drawing/2014/main" id="{184B2F83-F0AF-6944-FB71-BD278BDFC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3" r="3" b="21625"/>
          <a:stretch/>
        </p:blipFill>
        <p:spPr>
          <a:xfrm>
            <a:off x="800100" y="1795634"/>
            <a:ext cx="3238500" cy="39955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F650-A4F2-9C82-29B8-71866E403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224" y="1754802"/>
            <a:ext cx="6723529" cy="40747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Access </a:t>
            </a:r>
            <a:r>
              <a:rPr lang="en-US">
                <a:hlinkClick r:id="rId3"/>
              </a:rPr>
              <a:t>DMPTool.org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Create account with IUPUI email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Click Create Plan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Further guidance</a:t>
            </a:r>
          </a:p>
          <a:p>
            <a:r>
              <a:rPr lang="en-US">
                <a:hlinkClick r:id="rId4"/>
              </a:rPr>
              <a:t>Arizona State University tutorial</a:t>
            </a:r>
            <a:endParaRPr lang="en-US"/>
          </a:p>
          <a:p>
            <a:r>
              <a:rPr lang="en-US">
                <a:hlinkClick r:id="rId5"/>
              </a:rPr>
              <a:t>DMSP &amp; DMP Examples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1166D6-1A36-41B0-8A82-37761E6F3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49355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348B14100478439B228EE79A1B0B35" ma:contentTypeVersion="17" ma:contentTypeDescription="Create a new document." ma:contentTypeScope="" ma:versionID="fda3b940475e225def7496bc6389ff41">
  <xsd:schema xmlns:xsd="http://www.w3.org/2001/XMLSchema" xmlns:xs="http://www.w3.org/2001/XMLSchema" xmlns:p="http://schemas.microsoft.com/office/2006/metadata/properties" xmlns:ns2="15f75b03-0f17-43e3-9e6a-42c8d770b314" xmlns:ns3="7e8b2d76-80fd-4918-8536-85abfc1e3245" targetNamespace="http://schemas.microsoft.com/office/2006/metadata/properties" ma:root="true" ma:fieldsID="22f00764a2dca8119bd5a0658ae44cfe" ns2:_="" ns3:_="">
    <xsd:import namespace="15f75b03-0f17-43e3-9e6a-42c8d770b314"/>
    <xsd:import namespace="7e8b2d76-80fd-4918-8536-85abfc1e3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75b03-0f17-43e3-9e6a-42c8d770b3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b2d76-80fd-4918-8536-85abfc1e324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f519a0d-4344-4b88-9312-d1de238c7e8a}" ma:internalName="TaxCatchAll" ma:showField="CatchAllData" ma:web="7e8b2d76-80fd-4918-8536-85abfc1e3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f75b03-0f17-43e3-9e6a-42c8d770b314">
      <Terms xmlns="http://schemas.microsoft.com/office/infopath/2007/PartnerControls"/>
    </lcf76f155ced4ddcb4097134ff3c332f>
    <TaxCatchAll xmlns="7e8b2d76-80fd-4918-8536-85abfc1e3245" xsi:nil="true"/>
  </documentManagement>
</p:properties>
</file>

<file path=customXml/itemProps1.xml><?xml version="1.0" encoding="utf-8"?>
<ds:datastoreItem xmlns:ds="http://schemas.openxmlformats.org/officeDocument/2006/customXml" ds:itemID="{2780CA05-F4BA-4D99-A76D-BE88AB2C52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0F6564-BD48-4B70-B61C-93BBE66F2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f75b03-0f17-43e3-9e6a-42c8d770b314"/>
    <ds:schemaRef ds:uri="7e8b2d76-80fd-4918-8536-85abfc1e3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784AB4-4BD7-47E3-9B1E-E444E9758474}">
  <ds:schemaRefs>
    <ds:schemaRef ds:uri="15f75b03-0f17-43e3-9e6a-42c8d770b31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7e8b2d76-80fd-4918-8536-85abfc1e324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581</Words>
  <Application>Microsoft Office PowerPoint</Application>
  <PresentationFormat>Widescreen</PresentationFormat>
  <Paragraphs>117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Calisto MT</vt:lpstr>
      <vt:lpstr>Univers Condensed</vt:lpstr>
      <vt:lpstr>ChronicleVTI</vt:lpstr>
      <vt:lpstr>  </vt:lpstr>
      <vt:lpstr>outline</vt:lpstr>
      <vt:lpstr>What: Nih dms policy</vt:lpstr>
      <vt:lpstr>Why: Nih dms policy</vt:lpstr>
      <vt:lpstr>Nih dms policy – 6 Elements  (1 of 3)</vt:lpstr>
      <vt:lpstr>Nih dms policy – 6 Elements (2 of 3)</vt:lpstr>
      <vt:lpstr>Nih dms policy – 6 Elements   (3 of 3)</vt:lpstr>
      <vt:lpstr>DMPTool.org</vt:lpstr>
      <vt:lpstr>Dmp tool</vt:lpstr>
      <vt:lpstr>Questions / comments?</vt:lpstr>
      <vt:lpstr>ORCID</vt:lpstr>
      <vt:lpstr>What: Orcid</vt:lpstr>
      <vt:lpstr>Why get an ORCID?   </vt:lpstr>
      <vt:lpstr>HOW TO’s: ORCID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ORCID and NIH Data management sharing plans (DMSP); Anna Liss Jacobsen</dc:title>
  <dc:creator>Jacobsen, Anna Liss</dc:creator>
  <cp:lastModifiedBy>Halle Mares</cp:lastModifiedBy>
  <cp:revision>115</cp:revision>
  <dcterms:created xsi:type="dcterms:W3CDTF">2023-01-09T04:15:52Z</dcterms:created>
  <dcterms:modified xsi:type="dcterms:W3CDTF">2023-05-08T16:45:31Z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0x010100EE348B14100478439B228EE79A1B0B35</vt:lpwstr>
  </property>
  <property fmtid="{D5CDD505-2E9C-101B-9397-08002B2CF9AE}" pid="3" name="MSIP_Label_549ac42a-3eb4-4074-b885-aea26bd6241e_Enabled">
    <vt:lpwstr>true</vt:lpwstr>
  </property>
  <property fmtid="{D5CDD505-2E9C-101B-9397-08002B2CF9AE}" pid="4" name="MSIP_Label_549ac42a-3eb4-4074-b885-aea26bd6241e_SetDate">
    <vt:lpwstr>2023-05-08T16:45:15Z</vt:lpwstr>
  </property>
  <property fmtid="{D5CDD505-2E9C-101B-9397-08002B2CF9AE}" pid="5" name="MSIP_Label_549ac42a-3eb4-4074-b885-aea26bd6241e_Method">
    <vt:lpwstr>Standard</vt:lpwstr>
  </property>
  <property fmtid="{D5CDD505-2E9C-101B-9397-08002B2CF9AE}" pid="6" name="MSIP_Label_549ac42a-3eb4-4074-b885-aea26bd6241e_Name">
    <vt:lpwstr>General Business</vt:lpwstr>
  </property>
  <property fmtid="{D5CDD505-2E9C-101B-9397-08002B2CF9AE}" pid="7" name="MSIP_Label_549ac42a-3eb4-4074-b885-aea26bd6241e_SiteId">
    <vt:lpwstr>9274ee3f-9425-4109-a27f-9fb15c10675d</vt:lpwstr>
  </property>
  <property fmtid="{D5CDD505-2E9C-101B-9397-08002B2CF9AE}" pid="8" name="MSIP_Label_549ac42a-3eb4-4074-b885-aea26bd6241e_ActionId">
    <vt:lpwstr>9d3073d8-7992-42c0-8bbb-14542b970a4f</vt:lpwstr>
  </property>
  <property fmtid="{D5CDD505-2E9C-101B-9397-08002B2CF9AE}" pid="9" name="MSIP_Label_549ac42a-3eb4-4074-b885-aea26bd6241e_ContentBits">
    <vt:lpwstr>0</vt:lpwstr>
  </property>
</Properties>
</file>