
<file path=[Content_Types].xml><?xml version="1.0" encoding="utf-8"?>
<Types xmlns="http://schemas.openxmlformats.org/package/2006/content-types"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theme/theme2.xml" ContentType="application/vnd.openxmlformats-officedocument.theme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theme/theme3.xml" ContentType="application/vnd.openxmlformats-officedocument.theme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10" r:id="rId1"/>
    <p:sldMasterId id="2147483971" r:id="rId2"/>
    <p:sldMasterId id="2147484030" r:id="rId3"/>
    <p:sldMasterId id="2147484084" r:id="rId4"/>
  </p:sldMasterIdLst>
  <p:notesMasterIdLst>
    <p:notesMasterId r:id="rId23"/>
  </p:notesMasterIdLst>
  <p:sldIdLst>
    <p:sldId id="427" r:id="rId5"/>
    <p:sldId id="318" r:id="rId6"/>
    <p:sldId id="440" r:id="rId7"/>
    <p:sldId id="442" r:id="rId8"/>
    <p:sldId id="443" r:id="rId9"/>
    <p:sldId id="438" r:id="rId10"/>
    <p:sldId id="439" r:id="rId11"/>
    <p:sldId id="444" r:id="rId12"/>
    <p:sldId id="445" r:id="rId13"/>
    <p:sldId id="446" r:id="rId14"/>
    <p:sldId id="447" r:id="rId15"/>
    <p:sldId id="448" r:id="rId16"/>
    <p:sldId id="449" r:id="rId17"/>
    <p:sldId id="450" r:id="rId18"/>
    <p:sldId id="451" r:id="rId19"/>
    <p:sldId id="452" r:id="rId20"/>
    <p:sldId id="453" r:id="rId21"/>
    <p:sldId id="406" r:id="rId22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Intro" id="{D5E159CD-ADC9-344F-BD8F-327D0E624D86}">
          <p14:sldIdLst>
            <p14:sldId id="427"/>
            <p14:sldId id="318"/>
            <p14:sldId id="440"/>
            <p14:sldId id="442"/>
            <p14:sldId id="443"/>
            <p14:sldId id="438"/>
            <p14:sldId id="439"/>
            <p14:sldId id="444"/>
            <p14:sldId id="445"/>
            <p14:sldId id="446"/>
            <p14:sldId id="447"/>
            <p14:sldId id="448"/>
            <p14:sldId id="449"/>
            <p14:sldId id="450"/>
            <p14:sldId id="451"/>
            <p14:sldId id="452"/>
            <p14:sldId id="453"/>
            <p14:sldId id="406"/>
          </p14:sldIdLst>
        </p14:section>
        <p14:section name="CLOSING SLIDES" id="{31B6C3A4-6DF7-2745-8994-892F7FA43965}">
          <p14:sldIdLst/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854FE"/>
    <a:srgbClr val="6685FE"/>
    <a:srgbClr val="ECECEC"/>
    <a:srgbClr val="8B2C00"/>
    <a:srgbClr val="B23A00"/>
    <a:srgbClr val="DA4800"/>
    <a:srgbClr val="FBA76C"/>
    <a:srgbClr val="FDD9B8"/>
    <a:srgbClr val="EAE3D2"/>
    <a:srgbClr val="4682B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F3366C7-8DA6-475A-B044-320EA8D7B03E}" v="97" dt="2025-08-08T10:44:14.336"/>
  </p1510:revLst>
</p1510:revInfo>
</file>

<file path=ppt/tableStyles.xml><?xml version="1.0" encoding="utf-8"?>
<a:tblStyleLst xmlns:a="http://schemas.openxmlformats.org/drawingml/2006/main" def="{BFEA419B-BCDB-4C27-8AB2-1E94C2BD932B}">
  <a:tblStyle styleId="{BFEA419B-BCDB-4C27-8AB2-1E94C2BD932B}" styleName="Elsevier light">
    <a:wholeTbl>
      <a:tcTxStyle>
        <a:fontRef idx="minor">
          <a:prstClr val="black"/>
        </a:fontRef>
        <a:schemeClr val="tx2"/>
      </a:tcTxStyle>
      <a:tcStyle>
        <a:tcBdr>
          <a:left>
            <a:ln w="0" cmpd="sng">
              <a:solidFill>
                <a:schemeClr val="lt1"/>
              </a:solidFill>
            </a:ln>
          </a:left>
          <a:right>
            <a:ln w="0" cmpd="sng">
              <a:solidFill>
                <a:schemeClr val="lt1"/>
              </a:solidFill>
            </a:ln>
          </a:right>
          <a:top>
            <a:ln w="0" cmpd="sng">
              <a:solidFill>
                <a:schemeClr val="lt1"/>
              </a:solidFill>
            </a:ln>
          </a:top>
          <a:bottom>
            <a:ln w="0" cmpd="sng">
              <a:solidFill>
                <a:schemeClr val="lt1"/>
              </a:solidFill>
            </a:ln>
          </a:bottom>
          <a:insideH>
            <a:ln w="12700" cmpd="sng">
              <a:solidFill>
                <a:srgbClr val="E1DFDB"/>
              </a:solidFill>
            </a:ln>
          </a:insideH>
          <a:insideV>
            <a:ln w="0" cmpd="sng">
              <a:solidFill>
                <a:schemeClr val="lt1"/>
              </a:solidFill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lt1"/>
          </a:solidFill>
        </a:fill>
      </a:tcStyle>
    </a:band1H>
    <a:band2H>
      <a:tcStyle>
        <a:tcBdr/>
        <a:fill>
          <a:solidFill>
            <a:schemeClr val="lt2"/>
          </a:solidFill>
        </a:fill>
      </a:tcStyle>
    </a:band2H>
    <a:band1V>
      <a:tcStyle>
        <a:tcBdr/>
        <a:fill>
          <a:solidFill>
            <a:schemeClr val="lt2"/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tx2"/>
      </a:tcTxStyle>
      <a:tcStyle>
        <a:tcBdr/>
        <a:fill>
          <a:solidFill>
            <a:schemeClr val="l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l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0" cmpd="sng">
              <a:solidFill>
                <a:schemeClr val="l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prstClr val="black"/>
        </a:fontRef>
        <a:schemeClr val="tx2"/>
      </a:tcTxStyle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solidFill>
            <a:schemeClr val="lt1"/>
          </a:solidFill>
        </a:fill>
      </a:tcStyle>
    </a:firstRow>
  </a:tblStyle>
  <a:tblStyle styleId="{BFEA419B-BCDB-4C27-8AB2-1E94C2BD932C}" styleName="Elsevier dark">
    <a:wholeTbl>
      <a:tcTxStyle>
        <a:fontRef idx="minor">
          <a:prstClr val="white"/>
        </a:fontRef>
        <a:srgbClr val="EAE3D2"/>
      </a:tcTxStyle>
      <a:tcStyle>
        <a:tcBdr>
          <a:left>
            <a:ln w="0" cmpd="sng">
              <a:solidFill>
                <a:srgbClr val="1E1E1E"/>
              </a:solidFill>
            </a:ln>
          </a:left>
          <a:right>
            <a:ln w="0" cmpd="sng">
              <a:solidFill>
                <a:srgbClr val="1E1E1E"/>
              </a:solidFill>
            </a:ln>
          </a:right>
          <a:top>
            <a:ln w="0" cmpd="sng">
              <a:solidFill>
                <a:srgbClr val="1E1E1E"/>
              </a:solidFill>
            </a:ln>
          </a:top>
          <a:bottom>
            <a:ln w="0" cmpd="sng">
              <a:solidFill>
                <a:srgbClr val="1E1E1E"/>
              </a:solidFill>
            </a:ln>
          </a:bottom>
          <a:insideH>
            <a:ln w="12700" cmpd="sng">
              <a:solidFill>
                <a:srgbClr val="FFFFFF"/>
              </a:solidFill>
            </a:ln>
          </a:insideH>
          <a:insideV>
            <a:ln w="0" cmpd="sng">
              <a:solidFill>
                <a:srgbClr val="1E1E1E"/>
              </a:solidFill>
            </a:ln>
          </a:insideV>
        </a:tcBdr>
        <a:fill>
          <a:solidFill>
            <a:srgbClr val="1E1E1E"/>
          </a:solidFill>
        </a:fill>
      </a:tcStyle>
    </a:wholeTbl>
    <a:band1H>
      <a:tcStyle>
        <a:tcBdr/>
        <a:fill>
          <a:solidFill>
            <a:srgbClr val="1E1E1E"/>
          </a:solidFill>
        </a:fill>
      </a:tcStyle>
    </a:band1H>
    <a:band2H>
      <a:tcStyle>
        <a:tcBdr/>
        <a:fill>
          <a:solidFill>
            <a:srgbClr val="544946"/>
          </a:solidFill>
        </a:fill>
      </a:tcStyle>
    </a:band2H>
    <a:band1V>
      <a:tcStyle>
        <a:tcBdr/>
        <a:fill>
          <a:solidFill>
            <a:srgbClr val="544946"/>
          </a:solidFill>
        </a:fill>
      </a:tcStyle>
    </a:band1V>
    <a:band2V>
      <a:tcStyle>
        <a:tcBdr/>
      </a:tcStyle>
    </a:band2V>
    <a:lastCol>
      <a:tcTxStyle b="on">
        <a:fontRef idx="minor">
          <a:prstClr val="white"/>
        </a:fontRef>
        <a:srgbClr val="EAE3D2"/>
      </a:tcTxStyle>
      <a:tcStyle>
        <a:tcBdr/>
        <a:fill>
          <a:solidFill>
            <a:srgbClr val="1E1E1E"/>
          </a:solidFill>
        </a:fill>
      </a:tcStyle>
    </a:lastCol>
    <a:firstCol>
      <a:tcTxStyle b="on">
        <a:fontRef idx="minor">
          <a:prstClr val="white"/>
        </a:fontRef>
        <a:srgbClr val="EAE3D2"/>
      </a:tcTxStyle>
      <a:tcStyle>
        <a:tcBdr/>
        <a:fill>
          <a:solidFill>
            <a:srgbClr val="1E1E1E"/>
          </a:solidFill>
        </a:fill>
      </a:tcStyle>
    </a:firstCol>
    <a:lastRow>
      <a:tcTxStyle b="on">
        <a:fontRef idx="minor">
          <a:prstClr val="white"/>
        </a:fontRef>
        <a:srgbClr val="EAE3D2"/>
      </a:tcTxStyle>
      <a:tcStyle>
        <a:tcBdr>
          <a:top>
            <a:ln w="0" cmpd="sng">
              <a:solidFill>
                <a:srgbClr val="1E1E1E"/>
              </a:solidFill>
            </a:ln>
          </a:top>
        </a:tcBdr>
        <a:fill>
          <a:solidFill>
            <a:srgbClr val="1E1E1E"/>
          </a:solidFill>
        </a:fill>
      </a:tcStyle>
    </a:lastRow>
    <a:firstRow>
      <a:tcTxStyle b="on">
        <a:fontRef idx="minor">
          <a:prstClr val="white"/>
        </a:fontRef>
        <a:srgbClr val="EAE3D2"/>
      </a:tcTxStyle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86" autoAdjust="0"/>
    <p:restoredTop sz="93750"/>
  </p:normalViewPr>
  <p:slideViewPr>
    <p:cSldViewPr snapToGrid="0" showGuides="1">
      <p:cViewPr varScale="1">
        <p:scale>
          <a:sx n="48" d="100"/>
          <a:sy n="48" d="100"/>
        </p:scale>
        <p:origin x="1552" y="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notesMaster" Target="notesMasters/notesMaster1.xml"/><Relationship Id="rId28" Type="http://schemas.microsoft.com/office/2016/11/relationships/changesInfo" Target="changesInfos/changesInfo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u, Nancy (ELS-BEI)" userId="567b5dff-4ab8-4484-b76d-1da7966458ad" providerId="ADAL" clId="{8F3366C7-8DA6-475A-B044-320EA8D7B03E}"/>
    <pc:docChg chg="undo redo custSel addSld delSld modSld sldOrd delSection modSection">
      <pc:chgData name="Hu, Nancy (ELS-BEI)" userId="567b5dff-4ab8-4484-b76d-1da7966458ad" providerId="ADAL" clId="{8F3366C7-8DA6-475A-B044-320EA8D7B03E}" dt="2025-08-08T10:43:15.973" v="1144" actId="20577"/>
      <pc:docMkLst>
        <pc:docMk/>
      </pc:docMkLst>
      <pc:sldChg chg="del">
        <pc:chgData name="Hu, Nancy (ELS-BEI)" userId="567b5dff-4ab8-4484-b76d-1da7966458ad" providerId="ADAL" clId="{8F3366C7-8DA6-475A-B044-320EA8D7B03E}" dt="2025-08-08T02:09:34.116" v="319" actId="47"/>
        <pc:sldMkLst>
          <pc:docMk/>
          <pc:sldMk cId="0" sldId="262"/>
        </pc:sldMkLst>
      </pc:sldChg>
      <pc:sldChg chg="modSp del mod">
        <pc:chgData name="Hu, Nancy (ELS-BEI)" userId="567b5dff-4ab8-4484-b76d-1da7966458ad" providerId="ADAL" clId="{8F3366C7-8DA6-475A-B044-320EA8D7B03E}" dt="2025-08-08T02:29:57.184" v="415" actId="47"/>
        <pc:sldMkLst>
          <pc:docMk/>
          <pc:sldMk cId="0" sldId="263"/>
        </pc:sldMkLst>
        <pc:spChg chg="mod">
          <ac:chgData name="Hu, Nancy (ELS-BEI)" userId="567b5dff-4ab8-4484-b76d-1da7966458ad" providerId="ADAL" clId="{8F3366C7-8DA6-475A-B044-320EA8D7B03E}" dt="2025-08-08T02:09:56.415" v="321" actId="21"/>
          <ac:spMkLst>
            <pc:docMk/>
            <pc:sldMk cId="0" sldId="263"/>
            <ac:spMk id="3" creationId="{00000000-0000-0000-0000-000000000000}"/>
          </ac:spMkLst>
        </pc:spChg>
        <pc:spChg chg="mod">
          <ac:chgData name="Hu, Nancy (ELS-BEI)" userId="567b5dff-4ab8-4484-b76d-1da7966458ad" providerId="ADAL" clId="{8F3366C7-8DA6-475A-B044-320EA8D7B03E}" dt="2025-08-08T02:19:48.410" v="323" actId="113"/>
          <ac:spMkLst>
            <pc:docMk/>
            <pc:sldMk cId="0" sldId="263"/>
            <ac:spMk id="4" creationId="{00000000-0000-0000-0000-000000000000}"/>
          </ac:spMkLst>
        </pc:spChg>
        <pc:spChg chg="mod">
          <ac:chgData name="Hu, Nancy (ELS-BEI)" userId="567b5dff-4ab8-4484-b76d-1da7966458ad" providerId="ADAL" clId="{8F3366C7-8DA6-475A-B044-320EA8D7B03E}" dt="2025-08-08T02:22:15.826" v="329" actId="14100"/>
          <ac:spMkLst>
            <pc:docMk/>
            <pc:sldMk cId="0" sldId="263"/>
            <ac:spMk id="5" creationId="{00000000-0000-0000-0000-000000000000}"/>
          </ac:spMkLst>
        </pc:spChg>
      </pc:sldChg>
      <pc:sldChg chg="modSp add del mod">
        <pc:chgData name="Hu, Nancy (ELS-BEI)" userId="567b5dff-4ab8-4484-b76d-1da7966458ad" providerId="ADAL" clId="{8F3366C7-8DA6-475A-B044-320EA8D7B03E}" dt="2025-08-08T02:35:05.932" v="454" actId="47"/>
        <pc:sldMkLst>
          <pc:docMk/>
          <pc:sldMk cId="0" sldId="264"/>
        </pc:sldMkLst>
        <pc:spChg chg="mod">
          <ac:chgData name="Hu, Nancy (ELS-BEI)" userId="567b5dff-4ab8-4484-b76d-1da7966458ad" providerId="ADAL" clId="{8F3366C7-8DA6-475A-B044-320EA8D7B03E}" dt="2025-08-08T02:30:36.467" v="423" actId="1076"/>
          <ac:spMkLst>
            <pc:docMk/>
            <pc:sldMk cId="0" sldId="264"/>
            <ac:spMk id="4" creationId="{00000000-0000-0000-0000-000000000000}"/>
          </ac:spMkLst>
        </pc:spChg>
      </pc:sldChg>
      <pc:sldChg chg="del">
        <pc:chgData name="Hu, Nancy (ELS-BEI)" userId="567b5dff-4ab8-4484-b76d-1da7966458ad" providerId="ADAL" clId="{8F3366C7-8DA6-475A-B044-320EA8D7B03E}" dt="2025-08-08T02:37:06.452" v="476" actId="47"/>
        <pc:sldMkLst>
          <pc:docMk/>
          <pc:sldMk cId="0" sldId="265"/>
        </pc:sldMkLst>
      </pc:sldChg>
      <pc:sldChg chg="del">
        <pc:chgData name="Hu, Nancy (ELS-BEI)" userId="567b5dff-4ab8-4484-b76d-1da7966458ad" providerId="ADAL" clId="{8F3366C7-8DA6-475A-B044-320EA8D7B03E}" dt="2025-08-08T02:40:56.448" v="531" actId="47"/>
        <pc:sldMkLst>
          <pc:docMk/>
          <pc:sldMk cId="0" sldId="266"/>
        </pc:sldMkLst>
      </pc:sldChg>
      <pc:sldChg chg="modSp del">
        <pc:chgData name="Hu, Nancy (ELS-BEI)" userId="567b5dff-4ab8-4484-b76d-1da7966458ad" providerId="ADAL" clId="{8F3366C7-8DA6-475A-B044-320EA8D7B03E}" dt="2025-08-08T02:48:33.712" v="720" actId="47"/>
        <pc:sldMkLst>
          <pc:docMk/>
          <pc:sldMk cId="0" sldId="267"/>
        </pc:sldMkLst>
        <pc:spChg chg="mod">
          <ac:chgData name="Hu, Nancy (ELS-BEI)" userId="567b5dff-4ab8-4484-b76d-1da7966458ad" providerId="ADAL" clId="{8F3366C7-8DA6-475A-B044-320EA8D7B03E}" dt="2025-08-08T02:41:12.307" v="533"/>
          <ac:spMkLst>
            <pc:docMk/>
            <pc:sldMk cId="0" sldId="267"/>
            <ac:spMk id="4" creationId="{00000000-0000-0000-0000-000000000000}"/>
          </ac:spMkLst>
        </pc:spChg>
      </pc:sldChg>
      <pc:sldChg chg="del">
        <pc:chgData name="Hu, Nancy (ELS-BEI)" userId="567b5dff-4ab8-4484-b76d-1da7966458ad" providerId="ADAL" clId="{8F3366C7-8DA6-475A-B044-320EA8D7B03E}" dt="2025-08-08T02:48:47.779" v="724" actId="47"/>
        <pc:sldMkLst>
          <pc:docMk/>
          <pc:sldMk cId="0" sldId="268"/>
        </pc:sldMkLst>
      </pc:sldChg>
      <pc:sldChg chg="del">
        <pc:chgData name="Hu, Nancy (ELS-BEI)" userId="567b5dff-4ab8-4484-b76d-1da7966458ad" providerId="ADAL" clId="{8F3366C7-8DA6-475A-B044-320EA8D7B03E}" dt="2025-08-08T02:52:08.453" v="786" actId="47"/>
        <pc:sldMkLst>
          <pc:docMk/>
          <pc:sldMk cId="0" sldId="269"/>
        </pc:sldMkLst>
      </pc:sldChg>
      <pc:sldChg chg="del">
        <pc:chgData name="Hu, Nancy (ELS-BEI)" userId="567b5dff-4ab8-4484-b76d-1da7966458ad" providerId="ADAL" clId="{8F3366C7-8DA6-475A-B044-320EA8D7B03E}" dt="2025-08-08T02:56:35.080" v="861" actId="47"/>
        <pc:sldMkLst>
          <pc:docMk/>
          <pc:sldMk cId="2629064493" sldId="270"/>
        </pc:sldMkLst>
      </pc:sldChg>
      <pc:sldChg chg="del">
        <pc:chgData name="Hu, Nancy (ELS-BEI)" userId="567b5dff-4ab8-4484-b76d-1da7966458ad" providerId="ADAL" clId="{8F3366C7-8DA6-475A-B044-320EA8D7B03E}" dt="2025-08-08T02:56:35.080" v="861" actId="47"/>
        <pc:sldMkLst>
          <pc:docMk/>
          <pc:sldMk cId="1897465233" sldId="271"/>
        </pc:sldMkLst>
      </pc:sldChg>
      <pc:sldChg chg="del">
        <pc:chgData name="Hu, Nancy (ELS-BEI)" userId="567b5dff-4ab8-4484-b76d-1da7966458ad" providerId="ADAL" clId="{8F3366C7-8DA6-475A-B044-320EA8D7B03E}" dt="2025-08-08T02:56:35.080" v="861" actId="47"/>
        <pc:sldMkLst>
          <pc:docMk/>
          <pc:sldMk cId="0" sldId="272"/>
        </pc:sldMkLst>
      </pc:sldChg>
      <pc:sldChg chg="del">
        <pc:chgData name="Hu, Nancy (ELS-BEI)" userId="567b5dff-4ab8-4484-b76d-1da7966458ad" providerId="ADAL" clId="{8F3366C7-8DA6-475A-B044-320EA8D7B03E}" dt="2025-08-08T02:56:35.080" v="861" actId="47"/>
        <pc:sldMkLst>
          <pc:docMk/>
          <pc:sldMk cId="1043084905" sldId="279"/>
        </pc:sldMkLst>
      </pc:sldChg>
      <pc:sldChg chg="del">
        <pc:chgData name="Hu, Nancy (ELS-BEI)" userId="567b5dff-4ab8-4484-b76d-1da7966458ad" providerId="ADAL" clId="{8F3366C7-8DA6-475A-B044-320EA8D7B03E}" dt="2025-08-08T02:56:35.080" v="861" actId="47"/>
        <pc:sldMkLst>
          <pc:docMk/>
          <pc:sldMk cId="576424690" sldId="280"/>
        </pc:sldMkLst>
      </pc:sldChg>
      <pc:sldChg chg="del">
        <pc:chgData name="Hu, Nancy (ELS-BEI)" userId="567b5dff-4ab8-4484-b76d-1da7966458ad" providerId="ADAL" clId="{8F3366C7-8DA6-475A-B044-320EA8D7B03E}" dt="2025-08-08T02:56:35.080" v="861" actId="47"/>
        <pc:sldMkLst>
          <pc:docMk/>
          <pc:sldMk cId="3496548427" sldId="292"/>
        </pc:sldMkLst>
      </pc:sldChg>
      <pc:sldChg chg="del">
        <pc:chgData name="Hu, Nancy (ELS-BEI)" userId="567b5dff-4ab8-4484-b76d-1da7966458ad" providerId="ADAL" clId="{8F3366C7-8DA6-475A-B044-320EA8D7B03E}" dt="2025-08-08T02:56:35.080" v="861" actId="47"/>
        <pc:sldMkLst>
          <pc:docMk/>
          <pc:sldMk cId="1131272980" sldId="295"/>
        </pc:sldMkLst>
      </pc:sldChg>
      <pc:sldChg chg="del">
        <pc:chgData name="Hu, Nancy (ELS-BEI)" userId="567b5dff-4ab8-4484-b76d-1da7966458ad" providerId="ADAL" clId="{8F3366C7-8DA6-475A-B044-320EA8D7B03E}" dt="2025-08-08T02:56:35.080" v="861" actId="47"/>
        <pc:sldMkLst>
          <pc:docMk/>
          <pc:sldMk cId="1124346234" sldId="303"/>
        </pc:sldMkLst>
      </pc:sldChg>
      <pc:sldChg chg="del">
        <pc:chgData name="Hu, Nancy (ELS-BEI)" userId="567b5dff-4ab8-4484-b76d-1da7966458ad" providerId="ADAL" clId="{8F3366C7-8DA6-475A-B044-320EA8D7B03E}" dt="2025-08-08T02:56:35.080" v="861" actId="47"/>
        <pc:sldMkLst>
          <pc:docMk/>
          <pc:sldMk cId="3056842343" sldId="304"/>
        </pc:sldMkLst>
      </pc:sldChg>
      <pc:sldChg chg="modSp mod">
        <pc:chgData name="Hu, Nancy (ELS-BEI)" userId="567b5dff-4ab8-4484-b76d-1da7966458ad" providerId="ADAL" clId="{8F3366C7-8DA6-475A-B044-320EA8D7B03E}" dt="2025-08-08T02:54:37.003" v="826" actId="20577"/>
        <pc:sldMkLst>
          <pc:docMk/>
          <pc:sldMk cId="2350933465" sldId="318"/>
        </pc:sldMkLst>
        <pc:spChg chg="mod">
          <ac:chgData name="Hu, Nancy (ELS-BEI)" userId="567b5dff-4ab8-4484-b76d-1da7966458ad" providerId="ADAL" clId="{8F3366C7-8DA6-475A-B044-320EA8D7B03E}" dt="2025-08-08T02:54:37.003" v="826" actId="20577"/>
          <ac:spMkLst>
            <pc:docMk/>
            <pc:sldMk cId="2350933465" sldId="318"/>
            <ac:spMk id="3" creationId="{C37379ED-5270-E2D7-A49A-FB3DE44AB53C}"/>
          </ac:spMkLst>
        </pc:spChg>
      </pc:sldChg>
      <pc:sldChg chg="del">
        <pc:chgData name="Hu, Nancy (ELS-BEI)" userId="567b5dff-4ab8-4484-b76d-1da7966458ad" providerId="ADAL" clId="{8F3366C7-8DA6-475A-B044-320EA8D7B03E}" dt="2025-08-08T02:56:35.080" v="861" actId="47"/>
        <pc:sldMkLst>
          <pc:docMk/>
          <pc:sldMk cId="2480265215" sldId="324"/>
        </pc:sldMkLst>
      </pc:sldChg>
      <pc:sldChg chg="del">
        <pc:chgData name="Hu, Nancy (ELS-BEI)" userId="567b5dff-4ab8-4484-b76d-1da7966458ad" providerId="ADAL" clId="{8F3366C7-8DA6-475A-B044-320EA8D7B03E}" dt="2025-08-08T02:56:35.080" v="861" actId="47"/>
        <pc:sldMkLst>
          <pc:docMk/>
          <pc:sldMk cId="1021911889" sldId="346"/>
        </pc:sldMkLst>
      </pc:sldChg>
      <pc:sldChg chg="del">
        <pc:chgData name="Hu, Nancy (ELS-BEI)" userId="567b5dff-4ab8-4484-b76d-1da7966458ad" providerId="ADAL" clId="{8F3366C7-8DA6-475A-B044-320EA8D7B03E}" dt="2025-08-08T02:56:35.080" v="861" actId="47"/>
        <pc:sldMkLst>
          <pc:docMk/>
          <pc:sldMk cId="603161745" sldId="356"/>
        </pc:sldMkLst>
      </pc:sldChg>
      <pc:sldChg chg="del">
        <pc:chgData name="Hu, Nancy (ELS-BEI)" userId="567b5dff-4ab8-4484-b76d-1da7966458ad" providerId="ADAL" clId="{8F3366C7-8DA6-475A-B044-320EA8D7B03E}" dt="2025-08-08T02:56:35.080" v="861" actId="47"/>
        <pc:sldMkLst>
          <pc:docMk/>
          <pc:sldMk cId="2183667383" sldId="364"/>
        </pc:sldMkLst>
      </pc:sldChg>
      <pc:sldChg chg="del">
        <pc:chgData name="Hu, Nancy (ELS-BEI)" userId="567b5dff-4ab8-4484-b76d-1da7966458ad" providerId="ADAL" clId="{8F3366C7-8DA6-475A-B044-320EA8D7B03E}" dt="2025-08-08T02:56:35.080" v="861" actId="47"/>
        <pc:sldMkLst>
          <pc:docMk/>
          <pc:sldMk cId="2435606205" sldId="365"/>
        </pc:sldMkLst>
      </pc:sldChg>
      <pc:sldChg chg="del">
        <pc:chgData name="Hu, Nancy (ELS-BEI)" userId="567b5dff-4ab8-4484-b76d-1da7966458ad" providerId="ADAL" clId="{8F3366C7-8DA6-475A-B044-320EA8D7B03E}" dt="2025-08-08T02:56:35.080" v="861" actId="47"/>
        <pc:sldMkLst>
          <pc:docMk/>
          <pc:sldMk cId="3730329768" sldId="366"/>
        </pc:sldMkLst>
      </pc:sldChg>
      <pc:sldChg chg="del">
        <pc:chgData name="Hu, Nancy (ELS-BEI)" userId="567b5dff-4ab8-4484-b76d-1da7966458ad" providerId="ADAL" clId="{8F3366C7-8DA6-475A-B044-320EA8D7B03E}" dt="2025-08-08T02:56:35.080" v="861" actId="47"/>
        <pc:sldMkLst>
          <pc:docMk/>
          <pc:sldMk cId="3982590425" sldId="367"/>
        </pc:sldMkLst>
      </pc:sldChg>
      <pc:sldChg chg="del">
        <pc:chgData name="Hu, Nancy (ELS-BEI)" userId="567b5dff-4ab8-4484-b76d-1da7966458ad" providerId="ADAL" clId="{8F3366C7-8DA6-475A-B044-320EA8D7B03E}" dt="2025-08-08T02:56:35.080" v="861" actId="47"/>
        <pc:sldMkLst>
          <pc:docMk/>
          <pc:sldMk cId="762995103" sldId="368"/>
        </pc:sldMkLst>
      </pc:sldChg>
      <pc:sldChg chg="del">
        <pc:chgData name="Hu, Nancy (ELS-BEI)" userId="567b5dff-4ab8-4484-b76d-1da7966458ad" providerId="ADAL" clId="{8F3366C7-8DA6-475A-B044-320EA8D7B03E}" dt="2025-08-08T02:56:35.080" v="861" actId="47"/>
        <pc:sldMkLst>
          <pc:docMk/>
          <pc:sldMk cId="1134190717" sldId="371"/>
        </pc:sldMkLst>
      </pc:sldChg>
      <pc:sldChg chg="del">
        <pc:chgData name="Hu, Nancy (ELS-BEI)" userId="567b5dff-4ab8-4484-b76d-1da7966458ad" providerId="ADAL" clId="{8F3366C7-8DA6-475A-B044-320EA8D7B03E}" dt="2025-08-08T02:56:35.080" v="861" actId="47"/>
        <pc:sldMkLst>
          <pc:docMk/>
          <pc:sldMk cId="659497217" sldId="373"/>
        </pc:sldMkLst>
      </pc:sldChg>
      <pc:sldChg chg="del">
        <pc:chgData name="Hu, Nancy (ELS-BEI)" userId="567b5dff-4ab8-4484-b76d-1da7966458ad" providerId="ADAL" clId="{8F3366C7-8DA6-475A-B044-320EA8D7B03E}" dt="2025-08-08T02:56:35.080" v="861" actId="47"/>
        <pc:sldMkLst>
          <pc:docMk/>
          <pc:sldMk cId="1839646424" sldId="375"/>
        </pc:sldMkLst>
      </pc:sldChg>
      <pc:sldChg chg="del">
        <pc:chgData name="Hu, Nancy (ELS-BEI)" userId="567b5dff-4ab8-4484-b76d-1da7966458ad" providerId="ADAL" clId="{8F3366C7-8DA6-475A-B044-320EA8D7B03E}" dt="2025-08-08T02:56:35.080" v="861" actId="47"/>
        <pc:sldMkLst>
          <pc:docMk/>
          <pc:sldMk cId="1070235580" sldId="376"/>
        </pc:sldMkLst>
      </pc:sldChg>
      <pc:sldChg chg="del">
        <pc:chgData name="Hu, Nancy (ELS-BEI)" userId="567b5dff-4ab8-4484-b76d-1da7966458ad" providerId="ADAL" clId="{8F3366C7-8DA6-475A-B044-320EA8D7B03E}" dt="2025-08-08T02:56:35.080" v="861" actId="47"/>
        <pc:sldMkLst>
          <pc:docMk/>
          <pc:sldMk cId="348020988" sldId="377"/>
        </pc:sldMkLst>
      </pc:sldChg>
      <pc:sldChg chg="del">
        <pc:chgData name="Hu, Nancy (ELS-BEI)" userId="567b5dff-4ab8-4484-b76d-1da7966458ad" providerId="ADAL" clId="{8F3366C7-8DA6-475A-B044-320EA8D7B03E}" dt="2025-08-08T02:56:35.080" v="861" actId="47"/>
        <pc:sldMkLst>
          <pc:docMk/>
          <pc:sldMk cId="752416074" sldId="379"/>
        </pc:sldMkLst>
      </pc:sldChg>
      <pc:sldChg chg="del">
        <pc:chgData name="Hu, Nancy (ELS-BEI)" userId="567b5dff-4ab8-4484-b76d-1da7966458ad" providerId="ADAL" clId="{8F3366C7-8DA6-475A-B044-320EA8D7B03E}" dt="2025-08-08T02:56:35.080" v="861" actId="47"/>
        <pc:sldMkLst>
          <pc:docMk/>
          <pc:sldMk cId="217336750" sldId="380"/>
        </pc:sldMkLst>
      </pc:sldChg>
      <pc:sldChg chg="del">
        <pc:chgData name="Hu, Nancy (ELS-BEI)" userId="567b5dff-4ab8-4484-b76d-1da7966458ad" providerId="ADAL" clId="{8F3366C7-8DA6-475A-B044-320EA8D7B03E}" dt="2025-08-08T02:56:35.080" v="861" actId="47"/>
        <pc:sldMkLst>
          <pc:docMk/>
          <pc:sldMk cId="1491571622" sldId="381"/>
        </pc:sldMkLst>
      </pc:sldChg>
      <pc:sldChg chg="del">
        <pc:chgData name="Hu, Nancy (ELS-BEI)" userId="567b5dff-4ab8-4484-b76d-1da7966458ad" providerId="ADAL" clId="{8F3366C7-8DA6-475A-B044-320EA8D7B03E}" dt="2025-08-08T02:56:35.080" v="861" actId="47"/>
        <pc:sldMkLst>
          <pc:docMk/>
          <pc:sldMk cId="1631583625" sldId="383"/>
        </pc:sldMkLst>
      </pc:sldChg>
      <pc:sldChg chg="del">
        <pc:chgData name="Hu, Nancy (ELS-BEI)" userId="567b5dff-4ab8-4484-b76d-1da7966458ad" providerId="ADAL" clId="{8F3366C7-8DA6-475A-B044-320EA8D7B03E}" dt="2025-08-08T02:56:35.080" v="861" actId="47"/>
        <pc:sldMkLst>
          <pc:docMk/>
          <pc:sldMk cId="2782421215" sldId="384"/>
        </pc:sldMkLst>
      </pc:sldChg>
      <pc:sldChg chg="del">
        <pc:chgData name="Hu, Nancy (ELS-BEI)" userId="567b5dff-4ab8-4484-b76d-1da7966458ad" providerId="ADAL" clId="{8F3366C7-8DA6-475A-B044-320EA8D7B03E}" dt="2025-08-08T02:56:35.080" v="861" actId="47"/>
        <pc:sldMkLst>
          <pc:docMk/>
          <pc:sldMk cId="144966051" sldId="385"/>
        </pc:sldMkLst>
      </pc:sldChg>
      <pc:sldChg chg="del">
        <pc:chgData name="Hu, Nancy (ELS-BEI)" userId="567b5dff-4ab8-4484-b76d-1da7966458ad" providerId="ADAL" clId="{8F3366C7-8DA6-475A-B044-320EA8D7B03E}" dt="2025-08-08T02:56:35.080" v="861" actId="47"/>
        <pc:sldMkLst>
          <pc:docMk/>
          <pc:sldMk cId="792178278" sldId="386"/>
        </pc:sldMkLst>
      </pc:sldChg>
      <pc:sldChg chg="del">
        <pc:chgData name="Hu, Nancy (ELS-BEI)" userId="567b5dff-4ab8-4484-b76d-1da7966458ad" providerId="ADAL" clId="{8F3366C7-8DA6-475A-B044-320EA8D7B03E}" dt="2025-08-08T02:56:35.080" v="861" actId="47"/>
        <pc:sldMkLst>
          <pc:docMk/>
          <pc:sldMk cId="1829432595" sldId="387"/>
        </pc:sldMkLst>
      </pc:sldChg>
      <pc:sldChg chg="del">
        <pc:chgData name="Hu, Nancy (ELS-BEI)" userId="567b5dff-4ab8-4484-b76d-1da7966458ad" providerId="ADAL" clId="{8F3366C7-8DA6-475A-B044-320EA8D7B03E}" dt="2025-08-08T02:56:35.080" v="861" actId="47"/>
        <pc:sldMkLst>
          <pc:docMk/>
          <pc:sldMk cId="2531540988" sldId="388"/>
        </pc:sldMkLst>
      </pc:sldChg>
      <pc:sldChg chg="del">
        <pc:chgData name="Hu, Nancy (ELS-BEI)" userId="567b5dff-4ab8-4484-b76d-1da7966458ad" providerId="ADAL" clId="{8F3366C7-8DA6-475A-B044-320EA8D7B03E}" dt="2025-08-08T02:56:35.080" v="861" actId="47"/>
        <pc:sldMkLst>
          <pc:docMk/>
          <pc:sldMk cId="2524992048" sldId="390"/>
        </pc:sldMkLst>
      </pc:sldChg>
      <pc:sldChg chg="del">
        <pc:chgData name="Hu, Nancy (ELS-BEI)" userId="567b5dff-4ab8-4484-b76d-1da7966458ad" providerId="ADAL" clId="{8F3366C7-8DA6-475A-B044-320EA8D7B03E}" dt="2025-08-08T02:56:35.080" v="861" actId="47"/>
        <pc:sldMkLst>
          <pc:docMk/>
          <pc:sldMk cId="2496173572" sldId="391"/>
        </pc:sldMkLst>
      </pc:sldChg>
      <pc:sldChg chg="del">
        <pc:chgData name="Hu, Nancy (ELS-BEI)" userId="567b5dff-4ab8-4484-b76d-1da7966458ad" providerId="ADAL" clId="{8F3366C7-8DA6-475A-B044-320EA8D7B03E}" dt="2025-08-08T02:56:35.080" v="861" actId="47"/>
        <pc:sldMkLst>
          <pc:docMk/>
          <pc:sldMk cId="1588189476" sldId="392"/>
        </pc:sldMkLst>
      </pc:sldChg>
      <pc:sldChg chg="del">
        <pc:chgData name="Hu, Nancy (ELS-BEI)" userId="567b5dff-4ab8-4484-b76d-1da7966458ad" providerId="ADAL" clId="{8F3366C7-8DA6-475A-B044-320EA8D7B03E}" dt="2025-08-08T02:56:35.080" v="861" actId="47"/>
        <pc:sldMkLst>
          <pc:docMk/>
          <pc:sldMk cId="1811878403" sldId="393"/>
        </pc:sldMkLst>
      </pc:sldChg>
      <pc:sldChg chg="del">
        <pc:chgData name="Hu, Nancy (ELS-BEI)" userId="567b5dff-4ab8-4484-b76d-1da7966458ad" providerId="ADAL" clId="{8F3366C7-8DA6-475A-B044-320EA8D7B03E}" dt="2025-08-08T02:56:35.080" v="861" actId="47"/>
        <pc:sldMkLst>
          <pc:docMk/>
          <pc:sldMk cId="1122757424" sldId="394"/>
        </pc:sldMkLst>
      </pc:sldChg>
      <pc:sldChg chg="del">
        <pc:chgData name="Hu, Nancy (ELS-BEI)" userId="567b5dff-4ab8-4484-b76d-1da7966458ad" providerId="ADAL" clId="{8F3366C7-8DA6-475A-B044-320EA8D7B03E}" dt="2025-08-08T02:56:35.080" v="861" actId="47"/>
        <pc:sldMkLst>
          <pc:docMk/>
          <pc:sldMk cId="3591486720" sldId="397"/>
        </pc:sldMkLst>
      </pc:sldChg>
      <pc:sldChg chg="del">
        <pc:chgData name="Hu, Nancy (ELS-BEI)" userId="567b5dff-4ab8-4484-b76d-1da7966458ad" providerId="ADAL" clId="{8F3366C7-8DA6-475A-B044-320EA8D7B03E}" dt="2025-08-08T02:56:35.080" v="861" actId="47"/>
        <pc:sldMkLst>
          <pc:docMk/>
          <pc:sldMk cId="4276785236" sldId="399"/>
        </pc:sldMkLst>
      </pc:sldChg>
      <pc:sldChg chg="del">
        <pc:chgData name="Hu, Nancy (ELS-BEI)" userId="567b5dff-4ab8-4484-b76d-1da7966458ad" providerId="ADAL" clId="{8F3366C7-8DA6-475A-B044-320EA8D7B03E}" dt="2025-08-08T02:56:35.080" v="861" actId="47"/>
        <pc:sldMkLst>
          <pc:docMk/>
          <pc:sldMk cId="1947091329" sldId="400"/>
        </pc:sldMkLst>
      </pc:sldChg>
      <pc:sldChg chg="del">
        <pc:chgData name="Hu, Nancy (ELS-BEI)" userId="567b5dff-4ab8-4484-b76d-1da7966458ad" providerId="ADAL" clId="{8F3366C7-8DA6-475A-B044-320EA8D7B03E}" dt="2025-08-08T02:56:35.080" v="861" actId="47"/>
        <pc:sldMkLst>
          <pc:docMk/>
          <pc:sldMk cId="1880100742" sldId="401"/>
        </pc:sldMkLst>
      </pc:sldChg>
      <pc:sldChg chg="delSp modSp mod ord">
        <pc:chgData name="Hu, Nancy (ELS-BEI)" userId="567b5dff-4ab8-4484-b76d-1da7966458ad" providerId="ADAL" clId="{8F3366C7-8DA6-475A-B044-320EA8D7B03E}" dt="2025-08-08T03:01:58.924" v="1097" actId="20577"/>
        <pc:sldMkLst>
          <pc:docMk/>
          <pc:sldMk cId="1413583127" sldId="406"/>
        </pc:sldMkLst>
        <pc:spChg chg="mod">
          <ac:chgData name="Hu, Nancy (ELS-BEI)" userId="567b5dff-4ab8-4484-b76d-1da7966458ad" providerId="ADAL" clId="{8F3366C7-8DA6-475A-B044-320EA8D7B03E}" dt="2025-08-08T03:01:58.924" v="1097" actId="20577"/>
          <ac:spMkLst>
            <pc:docMk/>
            <pc:sldMk cId="1413583127" sldId="406"/>
            <ac:spMk id="6" creationId="{910E5D91-DBC6-31AD-36CA-4364944A8765}"/>
          </ac:spMkLst>
        </pc:spChg>
        <pc:spChg chg="del">
          <ac:chgData name="Hu, Nancy (ELS-BEI)" userId="567b5dff-4ab8-4484-b76d-1da7966458ad" providerId="ADAL" clId="{8F3366C7-8DA6-475A-B044-320EA8D7B03E}" dt="2025-08-08T02:56:26.253" v="860" actId="478"/>
          <ac:spMkLst>
            <pc:docMk/>
            <pc:sldMk cId="1413583127" sldId="406"/>
            <ac:spMk id="7" creationId="{5C41E27F-3F77-84F8-FB85-46442ABE5909}"/>
          </ac:spMkLst>
        </pc:spChg>
      </pc:sldChg>
      <pc:sldChg chg="del">
        <pc:chgData name="Hu, Nancy (ELS-BEI)" userId="567b5dff-4ab8-4484-b76d-1da7966458ad" providerId="ADAL" clId="{8F3366C7-8DA6-475A-B044-320EA8D7B03E}" dt="2025-08-08T02:56:35.080" v="861" actId="47"/>
        <pc:sldMkLst>
          <pc:docMk/>
          <pc:sldMk cId="1150316937" sldId="407"/>
        </pc:sldMkLst>
      </pc:sldChg>
      <pc:sldChg chg="del">
        <pc:chgData name="Hu, Nancy (ELS-BEI)" userId="567b5dff-4ab8-4484-b76d-1da7966458ad" providerId="ADAL" clId="{8F3366C7-8DA6-475A-B044-320EA8D7B03E}" dt="2025-08-08T02:56:35.080" v="861" actId="47"/>
        <pc:sldMkLst>
          <pc:docMk/>
          <pc:sldMk cId="3359096520" sldId="408"/>
        </pc:sldMkLst>
      </pc:sldChg>
      <pc:sldChg chg="del">
        <pc:chgData name="Hu, Nancy (ELS-BEI)" userId="567b5dff-4ab8-4484-b76d-1da7966458ad" providerId="ADAL" clId="{8F3366C7-8DA6-475A-B044-320EA8D7B03E}" dt="2025-08-08T02:56:35.080" v="861" actId="47"/>
        <pc:sldMkLst>
          <pc:docMk/>
          <pc:sldMk cId="3421906651" sldId="409"/>
        </pc:sldMkLst>
      </pc:sldChg>
      <pc:sldChg chg="del">
        <pc:chgData name="Hu, Nancy (ELS-BEI)" userId="567b5dff-4ab8-4484-b76d-1da7966458ad" providerId="ADAL" clId="{8F3366C7-8DA6-475A-B044-320EA8D7B03E}" dt="2025-08-08T02:56:35.080" v="861" actId="47"/>
        <pc:sldMkLst>
          <pc:docMk/>
          <pc:sldMk cId="797328564" sldId="410"/>
        </pc:sldMkLst>
      </pc:sldChg>
      <pc:sldChg chg="del">
        <pc:chgData name="Hu, Nancy (ELS-BEI)" userId="567b5dff-4ab8-4484-b76d-1da7966458ad" providerId="ADAL" clId="{8F3366C7-8DA6-475A-B044-320EA8D7B03E}" dt="2025-08-08T02:56:35.080" v="861" actId="47"/>
        <pc:sldMkLst>
          <pc:docMk/>
          <pc:sldMk cId="2784302856" sldId="411"/>
        </pc:sldMkLst>
      </pc:sldChg>
      <pc:sldChg chg="del">
        <pc:chgData name="Hu, Nancy (ELS-BEI)" userId="567b5dff-4ab8-4484-b76d-1da7966458ad" providerId="ADAL" clId="{8F3366C7-8DA6-475A-B044-320EA8D7B03E}" dt="2025-08-08T02:56:35.080" v="861" actId="47"/>
        <pc:sldMkLst>
          <pc:docMk/>
          <pc:sldMk cId="2502118757" sldId="412"/>
        </pc:sldMkLst>
      </pc:sldChg>
      <pc:sldChg chg="del">
        <pc:chgData name="Hu, Nancy (ELS-BEI)" userId="567b5dff-4ab8-4484-b76d-1da7966458ad" providerId="ADAL" clId="{8F3366C7-8DA6-475A-B044-320EA8D7B03E}" dt="2025-08-08T02:56:35.080" v="861" actId="47"/>
        <pc:sldMkLst>
          <pc:docMk/>
          <pc:sldMk cId="1972289049" sldId="414"/>
        </pc:sldMkLst>
      </pc:sldChg>
      <pc:sldChg chg="del">
        <pc:chgData name="Hu, Nancy (ELS-BEI)" userId="567b5dff-4ab8-4484-b76d-1da7966458ad" providerId="ADAL" clId="{8F3366C7-8DA6-475A-B044-320EA8D7B03E}" dt="2025-08-08T02:56:35.080" v="861" actId="47"/>
        <pc:sldMkLst>
          <pc:docMk/>
          <pc:sldMk cId="2057821534" sldId="417"/>
        </pc:sldMkLst>
      </pc:sldChg>
      <pc:sldChg chg="del">
        <pc:chgData name="Hu, Nancy (ELS-BEI)" userId="567b5dff-4ab8-4484-b76d-1da7966458ad" providerId="ADAL" clId="{8F3366C7-8DA6-475A-B044-320EA8D7B03E}" dt="2025-08-08T02:56:35.080" v="861" actId="47"/>
        <pc:sldMkLst>
          <pc:docMk/>
          <pc:sldMk cId="916920315" sldId="418"/>
        </pc:sldMkLst>
      </pc:sldChg>
      <pc:sldChg chg="del">
        <pc:chgData name="Hu, Nancy (ELS-BEI)" userId="567b5dff-4ab8-4484-b76d-1da7966458ad" providerId="ADAL" clId="{8F3366C7-8DA6-475A-B044-320EA8D7B03E}" dt="2025-08-08T02:56:35.080" v="861" actId="47"/>
        <pc:sldMkLst>
          <pc:docMk/>
          <pc:sldMk cId="1235757295" sldId="419"/>
        </pc:sldMkLst>
      </pc:sldChg>
      <pc:sldChg chg="del">
        <pc:chgData name="Hu, Nancy (ELS-BEI)" userId="567b5dff-4ab8-4484-b76d-1da7966458ad" providerId="ADAL" clId="{8F3366C7-8DA6-475A-B044-320EA8D7B03E}" dt="2025-08-08T02:56:35.080" v="861" actId="47"/>
        <pc:sldMkLst>
          <pc:docMk/>
          <pc:sldMk cId="317831302" sldId="421"/>
        </pc:sldMkLst>
      </pc:sldChg>
      <pc:sldChg chg="del">
        <pc:chgData name="Hu, Nancy (ELS-BEI)" userId="567b5dff-4ab8-4484-b76d-1da7966458ad" providerId="ADAL" clId="{8F3366C7-8DA6-475A-B044-320EA8D7B03E}" dt="2025-08-08T02:56:35.080" v="861" actId="47"/>
        <pc:sldMkLst>
          <pc:docMk/>
          <pc:sldMk cId="3564585319" sldId="422"/>
        </pc:sldMkLst>
      </pc:sldChg>
      <pc:sldChg chg="del">
        <pc:chgData name="Hu, Nancy (ELS-BEI)" userId="567b5dff-4ab8-4484-b76d-1da7966458ad" providerId="ADAL" clId="{8F3366C7-8DA6-475A-B044-320EA8D7B03E}" dt="2025-08-08T02:56:35.080" v="861" actId="47"/>
        <pc:sldMkLst>
          <pc:docMk/>
          <pc:sldMk cId="3316686108" sldId="423"/>
        </pc:sldMkLst>
      </pc:sldChg>
      <pc:sldChg chg="del">
        <pc:chgData name="Hu, Nancy (ELS-BEI)" userId="567b5dff-4ab8-4484-b76d-1da7966458ad" providerId="ADAL" clId="{8F3366C7-8DA6-475A-B044-320EA8D7B03E}" dt="2025-08-08T02:56:35.080" v="861" actId="47"/>
        <pc:sldMkLst>
          <pc:docMk/>
          <pc:sldMk cId="2625348979" sldId="424"/>
        </pc:sldMkLst>
      </pc:sldChg>
      <pc:sldChg chg="del">
        <pc:chgData name="Hu, Nancy (ELS-BEI)" userId="567b5dff-4ab8-4484-b76d-1da7966458ad" providerId="ADAL" clId="{8F3366C7-8DA6-475A-B044-320EA8D7B03E}" dt="2025-08-08T02:56:35.080" v="861" actId="47"/>
        <pc:sldMkLst>
          <pc:docMk/>
          <pc:sldMk cId="79870008" sldId="425"/>
        </pc:sldMkLst>
      </pc:sldChg>
      <pc:sldChg chg="del">
        <pc:chgData name="Hu, Nancy (ELS-BEI)" userId="567b5dff-4ab8-4484-b76d-1da7966458ad" providerId="ADAL" clId="{8F3366C7-8DA6-475A-B044-320EA8D7B03E}" dt="2025-08-08T02:56:35.080" v="861" actId="47"/>
        <pc:sldMkLst>
          <pc:docMk/>
          <pc:sldMk cId="3163524077" sldId="426"/>
        </pc:sldMkLst>
      </pc:sldChg>
      <pc:sldChg chg="del">
        <pc:chgData name="Hu, Nancy (ELS-BEI)" userId="567b5dff-4ab8-4484-b76d-1da7966458ad" providerId="ADAL" clId="{8F3366C7-8DA6-475A-B044-320EA8D7B03E}" dt="2025-08-08T02:56:35.080" v="861" actId="47"/>
        <pc:sldMkLst>
          <pc:docMk/>
          <pc:sldMk cId="1416928811" sldId="428"/>
        </pc:sldMkLst>
      </pc:sldChg>
      <pc:sldChg chg="del">
        <pc:chgData name="Hu, Nancy (ELS-BEI)" userId="567b5dff-4ab8-4484-b76d-1da7966458ad" providerId="ADAL" clId="{8F3366C7-8DA6-475A-B044-320EA8D7B03E}" dt="2025-08-08T02:56:35.080" v="861" actId="47"/>
        <pc:sldMkLst>
          <pc:docMk/>
          <pc:sldMk cId="1906296899" sldId="429"/>
        </pc:sldMkLst>
      </pc:sldChg>
      <pc:sldChg chg="del">
        <pc:chgData name="Hu, Nancy (ELS-BEI)" userId="567b5dff-4ab8-4484-b76d-1da7966458ad" providerId="ADAL" clId="{8F3366C7-8DA6-475A-B044-320EA8D7B03E}" dt="2025-08-08T02:56:35.080" v="861" actId="47"/>
        <pc:sldMkLst>
          <pc:docMk/>
          <pc:sldMk cId="427981319" sldId="430"/>
        </pc:sldMkLst>
      </pc:sldChg>
      <pc:sldChg chg="del">
        <pc:chgData name="Hu, Nancy (ELS-BEI)" userId="567b5dff-4ab8-4484-b76d-1da7966458ad" providerId="ADAL" clId="{8F3366C7-8DA6-475A-B044-320EA8D7B03E}" dt="2025-08-08T02:56:35.080" v="861" actId="47"/>
        <pc:sldMkLst>
          <pc:docMk/>
          <pc:sldMk cId="2886576574" sldId="431"/>
        </pc:sldMkLst>
      </pc:sldChg>
      <pc:sldChg chg="del">
        <pc:chgData name="Hu, Nancy (ELS-BEI)" userId="567b5dff-4ab8-4484-b76d-1da7966458ad" providerId="ADAL" clId="{8F3366C7-8DA6-475A-B044-320EA8D7B03E}" dt="2025-08-08T02:56:35.080" v="861" actId="47"/>
        <pc:sldMkLst>
          <pc:docMk/>
          <pc:sldMk cId="1746333892" sldId="432"/>
        </pc:sldMkLst>
      </pc:sldChg>
      <pc:sldChg chg="del">
        <pc:chgData name="Hu, Nancy (ELS-BEI)" userId="567b5dff-4ab8-4484-b76d-1da7966458ad" providerId="ADAL" clId="{8F3366C7-8DA6-475A-B044-320EA8D7B03E}" dt="2025-08-08T02:56:35.080" v="861" actId="47"/>
        <pc:sldMkLst>
          <pc:docMk/>
          <pc:sldMk cId="1100020472" sldId="433"/>
        </pc:sldMkLst>
      </pc:sldChg>
      <pc:sldChg chg="del">
        <pc:chgData name="Hu, Nancy (ELS-BEI)" userId="567b5dff-4ab8-4484-b76d-1da7966458ad" providerId="ADAL" clId="{8F3366C7-8DA6-475A-B044-320EA8D7B03E}" dt="2025-08-08T02:56:35.080" v="861" actId="47"/>
        <pc:sldMkLst>
          <pc:docMk/>
          <pc:sldMk cId="3795408284" sldId="434"/>
        </pc:sldMkLst>
      </pc:sldChg>
      <pc:sldChg chg="del">
        <pc:chgData name="Hu, Nancy (ELS-BEI)" userId="567b5dff-4ab8-4484-b76d-1da7966458ad" providerId="ADAL" clId="{8F3366C7-8DA6-475A-B044-320EA8D7B03E}" dt="2025-08-08T02:56:35.080" v="861" actId="47"/>
        <pc:sldMkLst>
          <pc:docMk/>
          <pc:sldMk cId="1108577999" sldId="435"/>
        </pc:sldMkLst>
      </pc:sldChg>
      <pc:sldChg chg="del">
        <pc:chgData name="Hu, Nancy (ELS-BEI)" userId="567b5dff-4ab8-4484-b76d-1da7966458ad" providerId="ADAL" clId="{8F3366C7-8DA6-475A-B044-320EA8D7B03E}" dt="2025-08-08T02:54:03.406" v="810" actId="47"/>
        <pc:sldMkLst>
          <pc:docMk/>
          <pc:sldMk cId="0" sldId="436"/>
        </pc:sldMkLst>
      </pc:sldChg>
      <pc:sldChg chg="modSp del mod">
        <pc:chgData name="Hu, Nancy (ELS-BEI)" userId="567b5dff-4ab8-4484-b76d-1da7966458ad" providerId="ADAL" clId="{8F3366C7-8DA6-475A-B044-320EA8D7B03E}" dt="2025-08-08T02:55:43.289" v="835" actId="47"/>
        <pc:sldMkLst>
          <pc:docMk/>
          <pc:sldMk cId="0" sldId="437"/>
        </pc:sldMkLst>
        <pc:spChg chg="mod">
          <ac:chgData name="Hu, Nancy (ELS-BEI)" userId="567b5dff-4ab8-4484-b76d-1da7966458ad" providerId="ADAL" clId="{8F3366C7-8DA6-475A-B044-320EA8D7B03E}" dt="2025-08-08T02:55:27.273" v="830" actId="113"/>
          <ac:spMkLst>
            <pc:docMk/>
            <pc:sldMk cId="0" sldId="437"/>
            <ac:spMk id="3" creationId="{00000000-0000-0000-0000-000000000000}"/>
          </ac:spMkLst>
        </pc:spChg>
      </pc:sldChg>
      <pc:sldChg chg="modSp mod">
        <pc:chgData name="Hu, Nancy (ELS-BEI)" userId="567b5dff-4ab8-4484-b76d-1da7966458ad" providerId="ADAL" clId="{8F3366C7-8DA6-475A-B044-320EA8D7B03E}" dt="2025-08-08T02:50:30.172" v="747" actId="207"/>
        <pc:sldMkLst>
          <pc:docMk/>
          <pc:sldMk cId="3707604650" sldId="438"/>
        </pc:sldMkLst>
        <pc:spChg chg="mod">
          <ac:chgData name="Hu, Nancy (ELS-BEI)" userId="567b5dff-4ab8-4484-b76d-1da7966458ad" providerId="ADAL" clId="{8F3366C7-8DA6-475A-B044-320EA8D7B03E}" dt="2025-08-08T02:02:15.063" v="156" actId="20577"/>
          <ac:spMkLst>
            <pc:docMk/>
            <pc:sldMk cId="3707604650" sldId="438"/>
            <ac:spMk id="2" creationId="{9A37679E-68B4-35C5-093B-A947B9E9F4AF}"/>
          </ac:spMkLst>
        </pc:spChg>
        <pc:spChg chg="mod">
          <ac:chgData name="Hu, Nancy (ELS-BEI)" userId="567b5dff-4ab8-4484-b76d-1da7966458ad" providerId="ADAL" clId="{8F3366C7-8DA6-475A-B044-320EA8D7B03E}" dt="2025-08-08T02:50:14.677" v="743" actId="207"/>
          <ac:spMkLst>
            <pc:docMk/>
            <pc:sldMk cId="3707604650" sldId="438"/>
            <ac:spMk id="11" creationId="{6235E0FD-E8BB-5016-16CC-E4FABD9D8221}"/>
          </ac:spMkLst>
        </pc:spChg>
        <pc:graphicFrameChg chg="modGraphic">
          <ac:chgData name="Hu, Nancy (ELS-BEI)" userId="567b5dff-4ab8-4484-b76d-1da7966458ad" providerId="ADAL" clId="{8F3366C7-8DA6-475A-B044-320EA8D7B03E}" dt="2025-08-08T02:50:30.172" v="747" actId="207"/>
          <ac:graphicFrameMkLst>
            <pc:docMk/>
            <pc:sldMk cId="3707604650" sldId="438"/>
            <ac:graphicFrameMk id="12" creationId="{E2509FCA-1436-AD57-1558-768669F32622}"/>
          </ac:graphicFrameMkLst>
        </pc:graphicFrameChg>
      </pc:sldChg>
      <pc:sldChg chg="modSp mod">
        <pc:chgData name="Hu, Nancy (ELS-BEI)" userId="567b5dff-4ab8-4484-b76d-1da7966458ad" providerId="ADAL" clId="{8F3366C7-8DA6-475A-B044-320EA8D7B03E}" dt="2025-08-08T10:42:03.945" v="1128"/>
        <pc:sldMkLst>
          <pc:docMk/>
          <pc:sldMk cId="3045220442" sldId="439"/>
        </pc:sldMkLst>
        <pc:spChg chg="mod">
          <ac:chgData name="Hu, Nancy (ELS-BEI)" userId="567b5dff-4ab8-4484-b76d-1da7966458ad" providerId="ADAL" clId="{8F3366C7-8DA6-475A-B044-320EA8D7B03E}" dt="2025-08-08T02:20:28.761" v="327" actId="20577"/>
          <ac:spMkLst>
            <pc:docMk/>
            <pc:sldMk cId="3045220442" sldId="439"/>
            <ac:spMk id="2" creationId="{D2DF1D9D-911F-6D06-BD29-B39B18FEF38A}"/>
          </ac:spMkLst>
        </pc:spChg>
        <pc:spChg chg="mod">
          <ac:chgData name="Hu, Nancy (ELS-BEI)" userId="567b5dff-4ab8-4484-b76d-1da7966458ad" providerId="ADAL" clId="{8F3366C7-8DA6-475A-B044-320EA8D7B03E}" dt="2025-08-08T10:42:03.945" v="1128"/>
          <ac:spMkLst>
            <pc:docMk/>
            <pc:sldMk cId="3045220442" sldId="439"/>
            <ac:spMk id="5" creationId="{1C2C86C1-3A89-3123-42BA-DD341924E745}"/>
          </ac:spMkLst>
        </pc:spChg>
      </pc:sldChg>
      <pc:sldChg chg="modSp mod">
        <pc:chgData name="Hu, Nancy (ELS-BEI)" userId="567b5dff-4ab8-4484-b76d-1da7966458ad" providerId="ADAL" clId="{8F3366C7-8DA6-475A-B044-320EA8D7B03E}" dt="2025-08-08T02:55:10.065" v="829"/>
        <pc:sldMkLst>
          <pc:docMk/>
          <pc:sldMk cId="3834739992" sldId="440"/>
        </pc:sldMkLst>
        <pc:spChg chg="mod">
          <ac:chgData name="Hu, Nancy (ELS-BEI)" userId="567b5dff-4ab8-4484-b76d-1da7966458ad" providerId="ADAL" clId="{8F3366C7-8DA6-475A-B044-320EA8D7B03E}" dt="2025-08-08T02:55:10.065" v="829"/>
          <ac:spMkLst>
            <pc:docMk/>
            <pc:sldMk cId="3834739992" sldId="440"/>
            <ac:spMk id="3" creationId="{647F8FB9-7486-C5DF-674C-459980753CE1}"/>
          </ac:spMkLst>
        </pc:spChg>
      </pc:sldChg>
      <pc:sldChg chg="modSp mod">
        <pc:chgData name="Hu, Nancy (ELS-BEI)" userId="567b5dff-4ab8-4484-b76d-1da7966458ad" providerId="ADAL" clId="{8F3366C7-8DA6-475A-B044-320EA8D7B03E}" dt="2025-08-08T10:41:06.342" v="1107" actId="207"/>
        <pc:sldMkLst>
          <pc:docMk/>
          <pc:sldMk cId="3188280211" sldId="442"/>
        </pc:sldMkLst>
        <pc:spChg chg="mod">
          <ac:chgData name="Hu, Nancy (ELS-BEI)" userId="567b5dff-4ab8-4484-b76d-1da7966458ad" providerId="ADAL" clId="{8F3366C7-8DA6-475A-B044-320EA8D7B03E}" dt="2025-08-08T10:41:06.342" v="1107" actId="207"/>
          <ac:spMkLst>
            <pc:docMk/>
            <pc:sldMk cId="3188280211" sldId="442"/>
            <ac:spMk id="14" creationId="{F5566153-DBB6-54F2-01CB-297094C66868}"/>
          </ac:spMkLst>
        </pc:spChg>
      </pc:sldChg>
      <pc:sldChg chg="modSp mod">
        <pc:chgData name="Hu, Nancy (ELS-BEI)" userId="567b5dff-4ab8-4484-b76d-1da7966458ad" providerId="ADAL" clId="{8F3366C7-8DA6-475A-B044-320EA8D7B03E}" dt="2025-08-08T02:01:55.351" v="140" actId="20577"/>
        <pc:sldMkLst>
          <pc:docMk/>
          <pc:sldMk cId="2221828122" sldId="443"/>
        </pc:sldMkLst>
        <pc:spChg chg="mod">
          <ac:chgData name="Hu, Nancy (ELS-BEI)" userId="567b5dff-4ab8-4484-b76d-1da7966458ad" providerId="ADAL" clId="{8F3366C7-8DA6-475A-B044-320EA8D7B03E}" dt="2025-08-08T02:01:55.351" v="140" actId="20577"/>
          <ac:spMkLst>
            <pc:docMk/>
            <pc:sldMk cId="2221828122" sldId="443"/>
            <ac:spMk id="2" creationId="{C17BA534-E839-E0C7-059E-F3BA6D76D9EF}"/>
          </ac:spMkLst>
        </pc:spChg>
      </pc:sldChg>
      <pc:sldChg chg="addSp modSp add del mod">
        <pc:chgData name="Hu, Nancy (ELS-BEI)" userId="567b5dff-4ab8-4484-b76d-1da7966458ad" providerId="ADAL" clId="{8F3366C7-8DA6-475A-B044-320EA8D7B03E}" dt="2025-08-08T10:43:15.973" v="1144" actId="20577"/>
        <pc:sldMkLst>
          <pc:docMk/>
          <pc:sldMk cId="2172738364" sldId="444"/>
        </pc:sldMkLst>
        <pc:spChg chg="mod">
          <ac:chgData name="Hu, Nancy (ELS-BEI)" userId="567b5dff-4ab8-4484-b76d-1da7966458ad" providerId="ADAL" clId="{8F3366C7-8DA6-475A-B044-320EA8D7B03E}" dt="2025-08-08T02:09:59.532" v="322"/>
          <ac:spMkLst>
            <pc:docMk/>
            <pc:sldMk cId="2172738364" sldId="444"/>
            <ac:spMk id="2" creationId="{58F45983-10A2-057A-26E5-E111E0DF3CF5}"/>
          </ac:spMkLst>
        </pc:spChg>
        <pc:spChg chg="add mod">
          <ac:chgData name="Hu, Nancy (ELS-BEI)" userId="567b5dff-4ab8-4484-b76d-1da7966458ad" providerId="ADAL" clId="{8F3366C7-8DA6-475A-B044-320EA8D7B03E}" dt="2025-08-08T10:43:15.973" v="1144" actId="20577"/>
          <ac:spMkLst>
            <pc:docMk/>
            <pc:sldMk cId="2172738364" sldId="444"/>
            <ac:spMk id="3" creationId="{2BFEE8B6-2250-49E8-8560-43E3FA64FE43}"/>
          </ac:spMkLst>
        </pc:spChg>
        <pc:spChg chg="mod">
          <ac:chgData name="Hu, Nancy (ELS-BEI)" userId="567b5dff-4ab8-4484-b76d-1da7966458ad" providerId="ADAL" clId="{8F3366C7-8DA6-475A-B044-320EA8D7B03E}" dt="2025-08-08T02:50:02.438" v="740" actId="207"/>
          <ac:spMkLst>
            <pc:docMk/>
            <pc:sldMk cId="2172738364" sldId="444"/>
            <ac:spMk id="5" creationId="{E121AC43-D087-6397-38CB-6EF29F6197B5}"/>
          </ac:spMkLst>
        </pc:spChg>
      </pc:sldChg>
      <pc:sldChg chg="modSp add mod">
        <pc:chgData name="Hu, Nancy (ELS-BEI)" userId="567b5dff-4ab8-4484-b76d-1da7966458ad" providerId="ADAL" clId="{8F3366C7-8DA6-475A-B044-320EA8D7B03E}" dt="2025-08-08T10:43:10.107" v="1143" actId="20577"/>
        <pc:sldMkLst>
          <pc:docMk/>
          <pc:sldMk cId="4223812890" sldId="445"/>
        </pc:sldMkLst>
        <pc:spChg chg="mod">
          <ac:chgData name="Hu, Nancy (ELS-BEI)" userId="567b5dff-4ab8-4484-b76d-1da7966458ad" providerId="ADAL" clId="{8F3366C7-8DA6-475A-B044-320EA8D7B03E}" dt="2025-08-08T02:30:18.940" v="421"/>
          <ac:spMkLst>
            <pc:docMk/>
            <pc:sldMk cId="4223812890" sldId="445"/>
            <ac:spMk id="2" creationId="{E854D3BE-5443-3290-4B2D-7AFA427EA99C}"/>
          </ac:spMkLst>
        </pc:spChg>
        <pc:spChg chg="mod">
          <ac:chgData name="Hu, Nancy (ELS-BEI)" userId="567b5dff-4ab8-4484-b76d-1da7966458ad" providerId="ADAL" clId="{8F3366C7-8DA6-475A-B044-320EA8D7B03E}" dt="2025-08-08T10:43:10.107" v="1143" actId="20577"/>
          <ac:spMkLst>
            <pc:docMk/>
            <pc:sldMk cId="4223812890" sldId="445"/>
            <ac:spMk id="3" creationId="{6D48E430-A89D-3263-1622-83321F7CEB35}"/>
          </ac:spMkLst>
        </pc:spChg>
        <pc:spChg chg="mod">
          <ac:chgData name="Hu, Nancy (ELS-BEI)" userId="567b5dff-4ab8-4484-b76d-1da7966458ad" providerId="ADAL" clId="{8F3366C7-8DA6-475A-B044-320EA8D7B03E}" dt="2025-08-08T02:49:52.971" v="738" actId="207"/>
          <ac:spMkLst>
            <pc:docMk/>
            <pc:sldMk cId="4223812890" sldId="445"/>
            <ac:spMk id="5" creationId="{592E8B5D-640D-521E-3C07-38C27AF1A254}"/>
          </ac:spMkLst>
        </pc:spChg>
      </pc:sldChg>
      <pc:sldChg chg="modSp add mod">
        <pc:chgData name="Hu, Nancy (ELS-BEI)" userId="567b5dff-4ab8-4484-b76d-1da7966458ad" providerId="ADAL" clId="{8F3366C7-8DA6-475A-B044-320EA8D7B03E}" dt="2025-08-08T02:37:04.325" v="475"/>
        <pc:sldMkLst>
          <pc:docMk/>
          <pc:sldMk cId="942851221" sldId="446"/>
        </pc:sldMkLst>
        <pc:spChg chg="mod">
          <ac:chgData name="Hu, Nancy (ELS-BEI)" userId="567b5dff-4ab8-4484-b76d-1da7966458ad" providerId="ADAL" clId="{8F3366C7-8DA6-475A-B044-320EA8D7B03E}" dt="2025-08-08T02:37:04.325" v="475"/>
          <ac:spMkLst>
            <pc:docMk/>
            <pc:sldMk cId="942851221" sldId="446"/>
            <ac:spMk id="2" creationId="{E14AC58D-8A53-96BB-D861-75DF8BFB906E}"/>
          </ac:spMkLst>
        </pc:spChg>
      </pc:sldChg>
      <pc:sldChg chg="modSp add mod">
        <pc:chgData name="Hu, Nancy (ELS-BEI)" userId="567b5dff-4ab8-4484-b76d-1da7966458ad" providerId="ADAL" clId="{8F3366C7-8DA6-475A-B044-320EA8D7B03E}" dt="2025-08-08T02:49:45.794" v="737" actId="207"/>
        <pc:sldMkLst>
          <pc:docMk/>
          <pc:sldMk cId="4170359666" sldId="447"/>
        </pc:sldMkLst>
        <pc:spChg chg="mod">
          <ac:chgData name="Hu, Nancy (ELS-BEI)" userId="567b5dff-4ab8-4484-b76d-1da7966458ad" providerId="ADAL" clId="{8F3366C7-8DA6-475A-B044-320EA8D7B03E}" dt="2025-08-08T02:37:27.045" v="478"/>
          <ac:spMkLst>
            <pc:docMk/>
            <pc:sldMk cId="4170359666" sldId="447"/>
            <ac:spMk id="2" creationId="{651D97E9-0B69-54B0-DDB4-DCC7BDF4C1C0}"/>
          </ac:spMkLst>
        </pc:spChg>
        <pc:spChg chg="mod">
          <ac:chgData name="Hu, Nancy (ELS-BEI)" userId="567b5dff-4ab8-4484-b76d-1da7966458ad" providerId="ADAL" clId="{8F3366C7-8DA6-475A-B044-320EA8D7B03E}" dt="2025-08-08T02:49:45.794" v="737" actId="207"/>
          <ac:spMkLst>
            <pc:docMk/>
            <pc:sldMk cId="4170359666" sldId="447"/>
            <ac:spMk id="5" creationId="{0C0DA617-5F67-4C31-6554-B0E5163CA5C0}"/>
          </ac:spMkLst>
        </pc:spChg>
      </pc:sldChg>
      <pc:sldChg chg="modSp add mod">
        <pc:chgData name="Hu, Nancy (ELS-BEI)" userId="567b5dff-4ab8-4484-b76d-1da7966458ad" providerId="ADAL" clId="{8F3366C7-8DA6-475A-B044-320EA8D7B03E}" dt="2025-08-08T02:49:40.872" v="736" actId="207"/>
        <pc:sldMkLst>
          <pc:docMk/>
          <pc:sldMk cId="903486658" sldId="448"/>
        </pc:sldMkLst>
        <pc:spChg chg="mod">
          <ac:chgData name="Hu, Nancy (ELS-BEI)" userId="567b5dff-4ab8-4484-b76d-1da7966458ad" providerId="ADAL" clId="{8F3366C7-8DA6-475A-B044-320EA8D7B03E}" dt="2025-08-08T02:41:20.573" v="535"/>
          <ac:spMkLst>
            <pc:docMk/>
            <pc:sldMk cId="903486658" sldId="448"/>
            <ac:spMk id="2" creationId="{277A93D0-40AE-AAA8-A4DB-24DB385870C7}"/>
          </ac:spMkLst>
        </pc:spChg>
        <pc:spChg chg="mod">
          <ac:chgData name="Hu, Nancy (ELS-BEI)" userId="567b5dff-4ab8-4484-b76d-1da7966458ad" providerId="ADAL" clId="{8F3366C7-8DA6-475A-B044-320EA8D7B03E}" dt="2025-08-08T02:49:40.872" v="736" actId="207"/>
          <ac:spMkLst>
            <pc:docMk/>
            <pc:sldMk cId="903486658" sldId="448"/>
            <ac:spMk id="5" creationId="{4D230459-502B-4944-0EF7-99E1E89A0D13}"/>
          </ac:spMkLst>
        </pc:spChg>
      </pc:sldChg>
      <pc:sldChg chg="modSp add mod">
        <pc:chgData name="Hu, Nancy (ELS-BEI)" userId="567b5dff-4ab8-4484-b76d-1da7966458ad" providerId="ADAL" clId="{8F3366C7-8DA6-475A-B044-320EA8D7B03E}" dt="2025-08-08T02:48:45.900" v="723"/>
        <pc:sldMkLst>
          <pc:docMk/>
          <pc:sldMk cId="2033819784" sldId="449"/>
        </pc:sldMkLst>
        <pc:spChg chg="mod">
          <ac:chgData name="Hu, Nancy (ELS-BEI)" userId="567b5dff-4ab8-4484-b76d-1da7966458ad" providerId="ADAL" clId="{8F3366C7-8DA6-475A-B044-320EA8D7B03E}" dt="2025-08-08T02:48:45.900" v="723"/>
          <ac:spMkLst>
            <pc:docMk/>
            <pc:sldMk cId="2033819784" sldId="449"/>
            <ac:spMk id="2" creationId="{8EBB8EEC-9249-FCFD-8D5F-34854EF92B08}"/>
          </ac:spMkLst>
        </pc:spChg>
      </pc:sldChg>
      <pc:sldChg chg="modSp add mod">
        <pc:chgData name="Hu, Nancy (ELS-BEI)" userId="567b5dff-4ab8-4484-b76d-1da7966458ad" providerId="ADAL" clId="{8F3366C7-8DA6-475A-B044-320EA8D7B03E}" dt="2025-08-08T03:05:16.654" v="1105" actId="207"/>
        <pc:sldMkLst>
          <pc:docMk/>
          <pc:sldMk cId="48407424" sldId="450"/>
        </pc:sldMkLst>
        <pc:spChg chg="mod">
          <ac:chgData name="Hu, Nancy (ELS-BEI)" userId="567b5dff-4ab8-4484-b76d-1da7966458ad" providerId="ADAL" clId="{8F3366C7-8DA6-475A-B044-320EA8D7B03E}" dt="2025-08-08T02:49:11.119" v="728"/>
          <ac:spMkLst>
            <pc:docMk/>
            <pc:sldMk cId="48407424" sldId="450"/>
            <ac:spMk id="2" creationId="{2BB6F7A9-7BA8-8B65-96FA-FE0E9C33168E}"/>
          </ac:spMkLst>
        </pc:spChg>
        <pc:spChg chg="mod">
          <ac:chgData name="Hu, Nancy (ELS-BEI)" userId="567b5dff-4ab8-4484-b76d-1da7966458ad" providerId="ADAL" clId="{8F3366C7-8DA6-475A-B044-320EA8D7B03E}" dt="2025-08-08T03:05:16.654" v="1105" actId="207"/>
          <ac:spMkLst>
            <pc:docMk/>
            <pc:sldMk cId="48407424" sldId="450"/>
            <ac:spMk id="5" creationId="{07D2BA74-13C6-55C8-AF8F-CD2C365606CA}"/>
          </ac:spMkLst>
        </pc:spChg>
      </pc:sldChg>
      <pc:sldChg chg="modSp add mod">
        <pc:chgData name="Hu, Nancy (ELS-BEI)" userId="567b5dff-4ab8-4484-b76d-1da7966458ad" providerId="ADAL" clId="{8F3366C7-8DA6-475A-B044-320EA8D7B03E}" dt="2025-08-08T03:05:13.631" v="1104" actId="207"/>
        <pc:sldMkLst>
          <pc:docMk/>
          <pc:sldMk cId="566736151" sldId="451"/>
        </pc:sldMkLst>
        <pc:spChg chg="mod">
          <ac:chgData name="Hu, Nancy (ELS-BEI)" userId="567b5dff-4ab8-4484-b76d-1da7966458ad" providerId="ADAL" clId="{8F3366C7-8DA6-475A-B044-320EA8D7B03E}" dt="2025-08-08T03:05:13.631" v="1104" actId="207"/>
          <ac:spMkLst>
            <pc:docMk/>
            <pc:sldMk cId="566736151" sldId="451"/>
            <ac:spMk id="5" creationId="{FCFD68A5-BC12-DE45-1409-A5ED38C7BFE4}"/>
          </ac:spMkLst>
        </pc:spChg>
      </pc:sldChg>
      <pc:sldChg chg="modSp add mod">
        <pc:chgData name="Hu, Nancy (ELS-BEI)" userId="567b5dff-4ab8-4484-b76d-1da7966458ad" providerId="ADAL" clId="{8F3366C7-8DA6-475A-B044-320EA8D7B03E}" dt="2025-08-08T03:05:09.271" v="1103" actId="207"/>
        <pc:sldMkLst>
          <pc:docMk/>
          <pc:sldMk cId="3595446802" sldId="452"/>
        </pc:sldMkLst>
        <pc:spChg chg="mod">
          <ac:chgData name="Hu, Nancy (ELS-BEI)" userId="567b5dff-4ab8-4484-b76d-1da7966458ad" providerId="ADAL" clId="{8F3366C7-8DA6-475A-B044-320EA8D7B03E}" dt="2025-08-08T02:52:30.701" v="789"/>
          <ac:spMkLst>
            <pc:docMk/>
            <pc:sldMk cId="3595446802" sldId="452"/>
            <ac:spMk id="2" creationId="{4C6979E2-8BF3-57D2-9F34-591082993D47}"/>
          </ac:spMkLst>
        </pc:spChg>
        <pc:spChg chg="mod">
          <ac:chgData name="Hu, Nancy (ELS-BEI)" userId="567b5dff-4ab8-4484-b76d-1da7966458ad" providerId="ADAL" clId="{8F3366C7-8DA6-475A-B044-320EA8D7B03E}" dt="2025-08-08T03:05:09.271" v="1103" actId="207"/>
          <ac:spMkLst>
            <pc:docMk/>
            <pc:sldMk cId="3595446802" sldId="452"/>
            <ac:spMk id="5" creationId="{9DA226C9-2DC4-6D27-3C2B-773CA629590A}"/>
          </ac:spMkLst>
        </pc:spChg>
      </pc:sldChg>
      <pc:sldChg chg="modSp add mod">
        <pc:chgData name="Hu, Nancy (ELS-BEI)" userId="567b5dff-4ab8-4484-b76d-1da7966458ad" providerId="ADAL" clId="{8F3366C7-8DA6-475A-B044-320EA8D7B03E}" dt="2025-08-08T03:04:48.153" v="1098" actId="207"/>
        <pc:sldMkLst>
          <pc:docMk/>
          <pc:sldMk cId="1657462250" sldId="453"/>
        </pc:sldMkLst>
        <pc:spChg chg="mod">
          <ac:chgData name="Hu, Nancy (ELS-BEI)" userId="567b5dff-4ab8-4484-b76d-1da7966458ad" providerId="ADAL" clId="{8F3366C7-8DA6-475A-B044-320EA8D7B03E}" dt="2025-08-08T02:54:28.494" v="819" actId="20577"/>
          <ac:spMkLst>
            <pc:docMk/>
            <pc:sldMk cId="1657462250" sldId="453"/>
            <ac:spMk id="2" creationId="{85DDF69C-3FED-CA46-7F0F-EAFC9C91C4FE}"/>
          </ac:spMkLst>
        </pc:spChg>
        <pc:spChg chg="mod">
          <ac:chgData name="Hu, Nancy (ELS-BEI)" userId="567b5dff-4ab8-4484-b76d-1da7966458ad" providerId="ADAL" clId="{8F3366C7-8DA6-475A-B044-320EA8D7B03E}" dt="2025-08-08T03:04:48.153" v="1098" actId="207"/>
          <ac:spMkLst>
            <pc:docMk/>
            <pc:sldMk cId="1657462250" sldId="453"/>
            <ac:spMk id="5" creationId="{D1F9A134-D48F-0447-6BAF-9E73CC004FBE}"/>
          </ac:spMkLst>
        </pc:spChg>
      </pc:sldChg>
      <pc:sldMasterChg chg="delSldLayout">
        <pc:chgData name="Hu, Nancy (ELS-BEI)" userId="567b5dff-4ab8-4484-b76d-1da7966458ad" providerId="ADAL" clId="{8F3366C7-8DA6-475A-B044-320EA8D7B03E}" dt="2025-08-08T02:56:35.080" v="861" actId="47"/>
        <pc:sldMasterMkLst>
          <pc:docMk/>
          <pc:sldMasterMk cId="923250503" sldId="2147484030"/>
        </pc:sldMasterMkLst>
        <pc:sldLayoutChg chg="del">
          <pc:chgData name="Hu, Nancy (ELS-BEI)" userId="567b5dff-4ab8-4484-b76d-1da7966458ad" providerId="ADAL" clId="{8F3366C7-8DA6-475A-B044-320EA8D7B03E}" dt="2025-08-08T02:56:35.080" v="861" actId="47"/>
          <pc:sldLayoutMkLst>
            <pc:docMk/>
            <pc:sldMasterMk cId="923250503" sldId="2147484030"/>
            <pc:sldLayoutMk cId="1325725749" sldId="2147484043"/>
          </pc:sldLayoutMkLst>
        </pc:sldLayoutChg>
        <pc:sldLayoutChg chg="del">
          <pc:chgData name="Hu, Nancy (ELS-BEI)" userId="567b5dff-4ab8-4484-b76d-1da7966458ad" providerId="ADAL" clId="{8F3366C7-8DA6-475A-B044-320EA8D7B03E}" dt="2025-08-08T02:56:35.080" v="861" actId="47"/>
          <pc:sldLayoutMkLst>
            <pc:docMk/>
            <pc:sldMasterMk cId="923250503" sldId="2147484030"/>
            <pc:sldLayoutMk cId="3503230186" sldId="2147484049"/>
          </pc:sldLayoutMkLst>
        </pc:sldLayoutChg>
        <pc:sldLayoutChg chg="del">
          <pc:chgData name="Hu, Nancy (ELS-BEI)" userId="567b5dff-4ab8-4484-b76d-1da7966458ad" providerId="ADAL" clId="{8F3366C7-8DA6-475A-B044-320EA8D7B03E}" dt="2025-08-08T02:56:35.080" v="861" actId="47"/>
          <pc:sldLayoutMkLst>
            <pc:docMk/>
            <pc:sldMasterMk cId="923250503" sldId="2147484030"/>
            <pc:sldLayoutMk cId="1417586006" sldId="2147484053"/>
          </pc:sldLayoutMkLst>
        </pc:sldLayoutChg>
        <pc:sldLayoutChg chg="del">
          <pc:chgData name="Hu, Nancy (ELS-BEI)" userId="567b5dff-4ab8-4484-b76d-1da7966458ad" providerId="ADAL" clId="{8F3366C7-8DA6-475A-B044-320EA8D7B03E}" dt="2025-08-08T02:56:35.080" v="861" actId="47"/>
          <pc:sldLayoutMkLst>
            <pc:docMk/>
            <pc:sldMasterMk cId="923250503" sldId="2147484030"/>
            <pc:sldLayoutMk cId="264811329" sldId="2147484068"/>
          </pc:sldLayoutMkLst>
        </pc:sldLayoutChg>
        <pc:sldLayoutChg chg="del">
          <pc:chgData name="Hu, Nancy (ELS-BEI)" userId="567b5dff-4ab8-4484-b76d-1da7966458ad" providerId="ADAL" clId="{8F3366C7-8DA6-475A-B044-320EA8D7B03E}" dt="2025-08-08T02:56:35.080" v="861" actId="47"/>
          <pc:sldLayoutMkLst>
            <pc:docMk/>
            <pc:sldMasterMk cId="923250503" sldId="2147484030"/>
            <pc:sldLayoutMk cId="856430334" sldId="2147484069"/>
          </pc:sldLayoutMkLst>
        </pc:sldLayoutChg>
        <pc:sldLayoutChg chg="del">
          <pc:chgData name="Hu, Nancy (ELS-BEI)" userId="567b5dff-4ab8-4484-b76d-1da7966458ad" providerId="ADAL" clId="{8F3366C7-8DA6-475A-B044-320EA8D7B03E}" dt="2025-08-08T02:56:35.080" v="861" actId="47"/>
          <pc:sldLayoutMkLst>
            <pc:docMk/>
            <pc:sldMasterMk cId="923250503" sldId="2147484030"/>
            <pc:sldLayoutMk cId="4157188376" sldId="2147484076"/>
          </pc:sldLayoutMkLst>
        </pc:sldLayoutChg>
        <pc:sldLayoutChg chg="del">
          <pc:chgData name="Hu, Nancy (ELS-BEI)" userId="567b5dff-4ab8-4484-b76d-1da7966458ad" providerId="ADAL" clId="{8F3366C7-8DA6-475A-B044-320EA8D7B03E}" dt="2025-08-08T02:55:43.289" v="835" actId="47"/>
          <pc:sldLayoutMkLst>
            <pc:docMk/>
            <pc:sldMasterMk cId="923250503" sldId="2147484030"/>
            <pc:sldLayoutMk cId="2678071657" sldId="2147484082"/>
          </pc:sldLayoutMkLst>
        </pc:sldLayoutChg>
        <pc:sldLayoutChg chg="del">
          <pc:chgData name="Hu, Nancy (ELS-BEI)" userId="567b5dff-4ab8-4484-b76d-1da7966458ad" providerId="ADAL" clId="{8F3366C7-8DA6-475A-B044-320EA8D7B03E}" dt="2025-08-08T02:56:35.080" v="861" actId="47"/>
          <pc:sldLayoutMkLst>
            <pc:docMk/>
            <pc:sldMasterMk cId="923250503" sldId="2147484030"/>
            <pc:sldLayoutMk cId="1028677113" sldId="2147484083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0" i="0">
                <a:latin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0" i="0">
                <a:latin typeface="Arial" panose="020B0604020202020204" pitchFamily="34" charset="0"/>
              </a:defRPr>
            </a:lvl1pPr>
          </a:lstStyle>
          <a:p>
            <a:fld id="{20F987AE-2327-E641-8F49-D43F3D323CA7}" type="datetimeFigureOut">
              <a:rPr lang="en-US" smtClean="0"/>
              <a:pPr/>
              <a:t>8/8/2025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0" i="0">
                <a:latin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 i="0">
                <a:latin typeface="Arial" panose="020B0604020202020204" pitchFamily="34" charset="0"/>
              </a:defRPr>
            </a:lvl1pPr>
          </a:lstStyle>
          <a:p>
            <a:fld id="{88C13772-551C-6945-9C91-A39EDAC19ED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49972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defTabSz="914400" rtl="0" eaLnBrk="1" latinLnBrk="0" hangingPunct="1">
      <a:defRPr sz="120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defTabSz="914400" rtl="0" eaLnBrk="1" latinLnBrk="0" hangingPunct="1">
      <a:defRPr sz="120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defTabSz="914400" rtl="0" eaLnBrk="1" latinLnBrk="0" hangingPunct="1">
      <a:defRPr sz="120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defTabSz="914400" rtl="0" eaLnBrk="1" latinLnBrk="0" hangingPunct="1">
      <a:defRPr sz="120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C13772-551C-6945-9C91-A39EDAC19EDD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04773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C13772-551C-6945-9C91-A39EDAC19EDD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63170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sv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svg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35.svg"/><Relationship Id="rId4" Type="http://schemas.openxmlformats.org/officeDocument/2006/relationships/image" Target="../media/image5.svg"/></Relationships>
</file>

<file path=ppt/slideLayouts/_rels/slideLayout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35.svg"/><Relationship Id="rId4" Type="http://schemas.openxmlformats.org/officeDocument/2006/relationships/image" Target="../media/image3.png"/></Relationships>
</file>

<file path=ppt/slideLayouts/_rels/slideLayout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35.svg"/><Relationship Id="rId4" Type="http://schemas.openxmlformats.org/officeDocument/2006/relationships/image" Target="../media/image3.png"/></Relationships>
</file>

<file path=ppt/slideLayouts/_rels/slideLayout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35.svg"/><Relationship Id="rId4" Type="http://schemas.openxmlformats.org/officeDocument/2006/relationships/image" Target="../media/image3.png"/></Relationships>
</file>

<file path=ppt/slideLayouts/_rels/slideLayout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35.svg"/><Relationship Id="rId4" Type="http://schemas.openxmlformats.org/officeDocument/2006/relationships/image" Target="../media/image3.png"/></Relationships>
</file>

<file path=ppt/slideLayouts/_rels/slideLayout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35.svg"/></Relationships>
</file>

<file path=ppt/slideLayouts/_rels/slideLayout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35.svg"/></Relationships>
</file>

<file path=ppt/slideLayouts/_rels/slideLayout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35.sv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35.svg"/></Relationships>
</file>

<file path=ppt/slideLayouts/_rels/slideLayout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35.svg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8.svg"/></Relationships>
</file>

<file path=ppt/slideLayouts/_rels/slideLayout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8.svg"/></Relationships>
</file>

<file path=ppt/slideLayouts/_rels/slideLayout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2.svg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3.xml"/></Relationships>
</file>

<file path=ppt/slideLayouts/_rels/slideLayout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3.xml"/></Relationships>
</file>

<file path=ppt/slideLayouts/_rels/slideLayout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1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36.svg"/><Relationship Id="rId4" Type="http://schemas.openxmlformats.org/officeDocument/2006/relationships/image" Target="../media/image14.svg"/></Relationships>
</file>

<file path=ppt/slideLayouts/_rels/slideLayout1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36.svg"/><Relationship Id="rId4" Type="http://schemas.openxmlformats.org/officeDocument/2006/relationships/image" Target="../media/image14.svg"/></Relationships>
</file>

<file path=ppt/slideLayouts/_rels/slideLayout1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36.svg"/><Relationship Id="rId5" Type="http://schemas.openxmlformats.org/officeDocument/2006/relationships/image" Target="../media/image13.png"/><Relationship Id="rId4" Type="http://schemas.openxmlformats.org/officeDocument/2006/relationships/image" Target="../media/image22.svg"/></Relationships>
</file>

<file path=ppt/slideLayouts/_rels/slideLayout1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7" Type="http://schemas.openxmlformats.org/officeDocument/2006/relationships/image" Target="../media/image35.sv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37.sv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1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7" Type="http://schemas.openxmlformats.org/officeDocument/2006/relationships/image" Target="../media/image35.sv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38.sv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1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5.svg"/></Relationships>
</file>

<file path=ppt/slideLayouts/_rels/slideLayout1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3.png"/></Relationships>
</file>

<file path=ppt/slideLayouts/_rels/slideLayout1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3.pn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3.png"/></Relationships>
</file>

<file path=ppt/slideLayouts/_rels/slideLayout1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3.png"/></Relationships>
</file>

<file path=ppt/slideLayouts/_rels/slideLayout1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1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1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1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1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29.svg"/></Relationships>
</file>

<file path=ppt/slideLayouts/_rels/slideLayout1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2.svg"/></Relationships>
</file>

<file path=ppt/slideLayouts/_rels/slideLayout1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29.svg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4.xml"/></Relationships>
</file>

<file path=ppt/slideLayouts/_rels/slideLayout1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1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1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/Relationships>
</file>

<file path=ppt/slideLayouts/_rels/slideLayout1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31.svg"/></Relationships>
</file>

<file path=ppt/slideLayouts/_rels/slideLayout1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4.svg"/></Relationships>
</file>

<file path=ppt/slideLayouts/_rels/slideLayout1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22.svg"/></Relationships>
</file>

<file path=ppt/slideLayouts/_rels/slideLayout1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1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svg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sv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sv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sv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4.svg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4.svg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2.sv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svg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png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png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png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png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9.svg"/></Relationships>
</file>

<file path=ppt/slideLayouts/_rels/slideLayout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2.svg"/></Relationships>
</file>

<file path=ppt/slideLayouts/_rels/slideLayout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9.svg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1.svg"/></Relationships>
</file>

<file path=ppt/slideLayouts/_rels/slideLayout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4.svg"/></Relationships>
</file>

<file path=ppt/slideLayouts/_rels/slideLayout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2.sv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roduct Label Cover - 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933D8557-708A-63F8-E3F0-46300F55EE9F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5481746" y="411163"/>
            <a:ext cx="3230454" cy="3889376"/>
          </a:xfrm>
          <a:custGeom>
            <a:avLst/>
            <a:gdLst>
              <a:gd name="connsiteX0" fmla="*/ 1287193 w 3289788"/>
              <a:gd name="connsiteY0" fmla="*/ 0 h 3960812"/>
              <a:gd name="connsiteX1" fmla="*/ 3289788 w 3289788"/>
              <a:gd name="connsiteY1" fmla="*/ 0 h 3960812"/>
              <a:gd name="connsiteX2" fmla="*/ 3289788 w 3289788"/>
              <a:gd name="connsiteY2" fmla="*/ 2670127 h 3960812"/>
              <a:gd name="connsiteX3" fmla="*/ 3032351 w 3289788"/>
              <a:gd name="connsiteY3" fmla="*/ 2670127 h 3960812"/>
              <a:gd name="connsiteX4" fmla="*/ 3032351 w 3289788"/>
              <a:gd name="connsiteY4" fmla="*/ 2928264 h 3960812"/>
              <a:gd name="connsiteX5" fmla="*/ 2774912 w 3289788"/>
              <a:gd name="connsiteY5" fmla="*/ 2928264 h 3960812"/>
              <a:gd name="connsiteX6" fmla="*/ 2774912 w 3289788"/>
              <a:gd name="connsiteY6" fmla="*/ 3186401 h 3960812"/>
              <a:gd name="connsiteX7" fmla="*/ 2517473 w 3289788"/>
              <a:gd name="connsiteY7" fmla="*/ 3186401 h 3960812"/>
              <a:gd name="connsiteX8" fmla="*/ 2517473 w 3289788"/>
              <a:gd name="connsiteY8" fmla="*/ 3444538 h 3960812"/>
              <a:gd name="connsiteX9" fmla="*/ 2260034 w 3289788"/>
              <a:gd name="connsiteY9" fmla="*/ 3444538 h 3960812"/>
              <a:gd name="connsiteX10" fmla="*/ 2260034 w 3289788"/>
              <a:gd name="connsiteY10" fmla="*/ 3702675 h 3960812"/>
              <a:gd name="connsiteX11" fmla="*/ 2002595 w 3289788"/>
              <a:gd name="connsiteY11" fmla="*/ 3702675 h 3960812"/>
              <a:gd name="connsiteX12" fmla="*/ 2002595 w 3289788"/>
              <a:gd name="connsiteY12" fmla="*/ 3960812 h 3960812"/>
              <a:gd name="connsiteX13" fmla="*/ 0 w 3289788"/>
              <a:gd name="connsiteY13" fmla="*/ 3960812 h 3960812"/>
              <a:gd name="connsiteX14" fmla="*/ 0 w 3289788"/>
              <a:gd name="connsiteY14" fmla="*/ 1290685 h 3960812"/>
              <a:gd name="connsiteX15" fmla="*/ 257439 w 3289788"/>
              <a:gd name="connsiteY15" fmla="*/ 1290685 h 3960812"/>
              <a:gd name="connsiteX16" fmla="*/ 257439 w 3289788"/>
              <a:gd name="connsiteY16" fmla="*/ 1032548 h 3960812"/>
              <a:gd name="connsiteX17" fmla="*/ 514878 w 3289788"/>
              <a:gd name="connsiteY17" fmla="*/ 1032548 h 3960812"/>
              <a:gd name="connsiteX18" fmla="*/ 514878 w 3289788"/>
              <a:gd name="connsiteY18" fmla="*/ 774411 h 3960812"/>
              <a:gd name="connsiteX19" fmla="*/ 772317 w 3289788"/>
              <a:gd name="connsiteY19" fmla="*/ 774411 h 3960812"/>
              <a:gd name="connsiteX20" fmla="*/ 772317 w 3289788"/>
              <a:gd name="connsiteY20" fmla="*/ 516274 h 3960812"/>
              <a:gd name="connsiteX21" fmla="*/ 1029756 w 3289788"/>
              <a:gd name="connsiteY21" fmla="*/ 516274 h 3960812"/>
              <a:gd name="connsiteX22" fmla="*/ 1029756 w 3289788"/>
              <a:gd name="connsiteY22" fmla="*/ 258137 h 3960812"/>
              <a:gd name="connsiteX23" fmla="*/ 1287193 w 3289788"/>
              <a:gd name="connsiteY23" fmla="*/ 258137 h 39608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3289788" h="3960812">
                <a:moveTo>
                  <a:pt x="1287193" y="0"/>
                </a:moveTo>
                <a:lnTo>
                  <a:pt x="3289788" y="0"/>
                </a:lnTo>
                <a:lnTo>
                  <a:pt x="3289788" y="2670127"/>
                </a:lnTo>
                <a:lnTo>
                  <a:pt x="3032351" y="2670127"/>
                </a:lnTo>
                <a:lnTo>
                  <a:pt x="3032351" y="2928264"/>
                </a:lnTo>
                <a:lnTo>
                  <a:pt x="2774912" y="2928264"/>
                </a:lnTo>
                <a:lnTo>
                  <a:pt x="2774912" y="3186401"/>
                </a:lnTo>
                <a:lnTo>
                  <a:pt x="2517473" y="3186401"/>
                </a:lnTo>
                <a:lnTo>
                  <a:pt x="2517473" y="3444538"/>
                </a:lnTo>
                <a:lnTo>
                  <a:pt x="2260034" y="3444538"/>
                </a:lnTo>
                <a:lnTo>
                  <a:pt x="2260034" y="3702675"/>
                </a:lnTo>
                <a:lnTo>
                  <a:pt x="2002595" y="3702675"/>
                </a:lnTo>
                <a:lnTo>
                  <a:pt x="2002595" y="3960812"/>
                </a:lnTo>
                <a:lnTo>
                  <a:pt x="0" y="3960812"/>
                </a:lnTo>
                <a:lnTo>
                  <a:pt x="0" y="1290685"/>
                </a:lnTo>
                <a:lnTo>
                  <a:pt x="257439" y="1290685"/>
                </a:lnTo>
                <a:lnTo>
                  <a:pt x="257439" y="1032548"/>
                </a:lnTo>
                <a:lnTo>
                  <a:pt x="514878" y="1032548"/>
                </a:lnTo>
                <a:lnTo>
                  <a:pt x="514878" y="774411"/>
                </a:lnTo>
                <a:lnTo>
                  <a:pt x="772317" y="774411"/>
                </a:lnTo>
                <a:lnTo>
                  <a:pt x="772317" y="516274"/>
                </a:lnTo>
                <a:lnTo>
                  <a:pt x="1029756" y="516274"/>
                </a:lnTo>
                <a:lnTo>
                  <a:pt x="1029756" y="258137"/>
                </a:lnTo>
                <a:lnTo>
                  <a:pt x="1287193" y="258137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/>
          <a:p>
            <a:r>
              <a:rPr lang="en-US" dirty="0"/>
              <a:t>Insert picture</a:t>
            </a:r>
          </a:p>
        </p:txBody>
      </p:sp>
      <p:sp>
        <p:nvSpPr>
          <p:cNvPr id="23" name="Subtitle 2">
            <a:extLst>
              <a:ext uri="{FF2B5EF4-FFF2-40B4-BE49-F238E27FC236}">
                <a16:creationId xmlns:a16="http://schemas.microsoft.com/office/drawing/2014/main" id="{2324A817-98EB-6995-6A8D-96A40048BF1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37587" y="3233268"/>
            <a:ext cx="4045513" cy="432000"/>
          </a:xfrm>
        </p:spPr>
        <p:txBody>
          <a:bodyPr>
            <a:noAutofit/>
          </a:bodyPr>
          <a:lstStyle>
            <a:lvl1pPr marL="0" indent="0" algn="l">
              <a:buNone/>
              <a:defRPr sz="16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GB" dirty="0"/>
              <a:t>Subtitle</a:t>
            </a:r>
            <a:endParaRPr lang="en-US" dirty="0"/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1ECC31F0-9941-E455-C485-E3C8D9E6696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37587" y="1058863"/>
            <a:ext cx="4045513" cy="2031325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4400">
                <a:solidFill>
                  <a:schemeClr val="tx2"/>
                </a:solidFill>
              </a:defRPr>
            </a:lvl1pPr>
          </a:lstStyle>
          <a:p>
            <a:r>
              <a:rPr lang="en-GB" dirty="0"/>
              <a:t>Click to add presentation title</a:t>
            </a:r>
            <a:endParaRPr lang="en-US" dirty="0"/>
          </a:p>
        </p:txBody>
      </p:sp>
      <p:pic>
        <p:nvPicPr>
          <p:cNvPr id="26" name="Graphic 25">
            <a:extLst>
              <a:ext uri="{FF2B5EF4-FFF2-40B4-BE49-F238E27FC236}">
                <a16:creationId xmlns:a16="http://schemas.microsoft.com/office/drawing/2014/main" id="{B5D9AD25-48D2-8663-9649-78908323C97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4975" y="4483099"/>
            <a:ext cx="1425722" cy="469901"/>
          </a:xfrm>
          <a:prstGeom prst="rect">
            <a:avLst/>
          </a:prstGeom>
        </p:spPr>
      </p:pic>
      <p:pic>
        <p:nvPicPr>
          <p:cNvPr id="2" name="Graphic 1">
            <a:extLst>
              <a:ext uri="{FF2B5EF4-FFF2-40B4-BE49-F238E27FC236}">
                <a16:creationId xmlns:a16="http://schemas.microsoft.com/office/drawing/2014/main" id="{358931E8-9625-77F8-7BBF-076FE66C8CC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886150" y="4605725"/>
            <a:ext cx="2820000" cy="180000"/>
          </a:xfrm>
          <a:prstGeom prst="rect">
            <a:avLst/>
          </a:prstGeom>
        </p:spPr>
      </p:pic>
      <p:sp>
        <p:nvSpPr>
          <p:cNvPr id="3" name="Text Placeholder 11">
            <a:extLst>
              <a:ext uri="{FF2B5EF4-FFF2-40B4-BE49-F238E27FC236}">
                <a16:creationId xmlns:a16="http://schemas.microsoft.com/office/drawing/2014/main" id="{CA9AE916-B687-C4D7-9FD0-5893E1BB13E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31801" y="3718131"/>
            <a:ext cx="4045514" cy="49000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charset="0"/>
              <a:buNone/>
              <a:defRPr sz="1100">
                <a:solidFill>
                  <a:schemeClr val="tx2"/>
                </a:solidFill>
              </a:defRPr>
            </a:lvl1pPr>
            <a:lvl2pPr marL="0" indent="0">
              <a:buNone/>
              <a:defRPr sz="1000"/>
            </a:lvl2pPr>
            <a:lvl3pPr marL="0" indent="0">
              <a:buNone/>
              <a:defRPr sz="1000"/>
            </a:lvl3pPr>
            <a:lvl4pPr marL="0" indent="0">
              <a:buNone/>
              <a:defRPr sz="1000"/>
            </a:lvl4pPr>
            <a:lvl5pPr marL="0" indent="0">
              <a:buNone/>
              <a:defRPr sz="1000"/>
            </a:lvl5pPr>
          </a:lstStyle>
          <a:p>
            <a:pPr lvl="0"/>
            <a:r>
              <a:rPr lang="en-US" dirty="0"/>
              <a:t>Month, year</a:t>
            </a:r>
            <a:br>
              <a:rPr lang="en-US" dirty="0"/>
            </a:br>
            <a:r>
              <a:rPr lang="en-US" dirty="0"/>
              <a:t>Name presenter</a:t>
            </a:r>
          </a:p>
        </p:txBody>
      </p:sp>
    </p:spTree>
    <p:extLst>
      <p:ext uri="{BB962C8B-B14F-4D97-AF65-F5344CB8AC3E}">
        <p14:creationId xmlns:p14="http://schemas.microsoft.com/office/powerpoint/2010/main" val="244600791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094" userDrawn="1">
          <p15:clr>
            <a:srgbClr val="F26B43"/>
          </p15:clr>
        </p15:guide>
        <p15:guide id="2" orient="horz" pos="518" userDrawn="1">
          <p15:clr>
            <a:srgbClr val="547EBF"/>
          </p15:clr>
        </p15:guide>
        <p15:guide id="3" orient="horz" pos="270" userDrawn="1">
          <p15:clr>
            <a:srgbClr val="547EBF"/>
          </p15:clr>
        </p15:guide>
        <p15:guide id="4" pos="272" userDrawn="1">
          <p15:clr>
            <a:srgbClr val="547EBF"/>
          </p15:clr>
        </p15:guide>
        <p15:guide id="5" orient="horz" pos="2822" userDrawn="1">
          <p15:clr>
            <a:srgbClr val="F26B43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roduct Logo Cover - Layout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Subtitle 2">
            <a:extLst>
              <a:ext uri="{FF2B5EF4-FFF2-40B4-BE49-F238E27FC236}">
                <a16:creationId xmlns:a16="http://schemas.microsoft.com/office/drawing/2014/main" id="{2324A817-98EB-6995-6A8D-96A40048BF1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37587" y="3233268"/>
            <a:ext cx="3918513" cy="432000"/>
          </a:xfrm>
        </p:spPr>
        <p:txBody>
          <a:bodyPr>
            <a:noAutofit/>
          </a:bodyPr>
          <a:lstStyle>
            <a:lvl1pPr marL="0" indent="0" algn="l">
              <a:buNone/>
              <a:defRPr sz="16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GB" dirty="0"/>
              <a:t>Subtitle</a:t>
            </a:r>
            <a:endParaRPr lang="en-US" dirty="0"/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1ECC31F0-9941-E455-C485-E3C8D9E6696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37587" y="1058863"/>
            <a:ext cx="3918513" cy="2031325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4400">
                <a:solidFill>
                  <a:schemeClr val="tx2"/>
                </a:solidFill>
              </a:defRPr>
            </a:lvl1pPr>
          </a:lstStyle>
          <a:p>
            <a:r>
              <a:rPr lang="en-GB" dirty="0"/>
              <a:t>Click to add presentation title</a:t>
            </a:r>
            <a:endParaRPr lang="en-US" dirty="0"/>
          </a:p>
        </p:txBody>
      </p:sp>
      <p:sp>
        <p:nvSpPr>
          <p:cNvPr id="2" name="Picture Placeholder 29">
            <a:extLst>
              <a:ext uri="{FF2B5EF4-FFF2-40B4-BE49-F238E27FC236}">
                <a16:creationId xmlns:a16="http://schemas.microsoft.com/office/drawing/2014/main" id="{CB11B69D-F8A0-EBDF-8FDF-F6C59FB32882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409628" y="411164"/>
            <a:ext cx="2323309" cy="309774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>
            <a:lvl1pPr>
              <a:defRPr sz="900"/>
            </a:lvl1pPr>
          </a:lstStyle>
          <a:p>
            <a:r>
              <a:rPr lang="en-US" dirty="0"/>
              <a:t>Click icon to insert picture </a:t>
            </a:r>
          </a:p>
        </p:txBody>
      </p:sp>
      <p:sp>
        <p:nvSpPr>
          <p:cNvPr id="4" name="Picture Placeholder 29">
            <a:extLst>
              <a:ext uri="{FF2B5EF4-FFF2-40B4-BE49-F238E27FC236}">
                <a16:creationId xmlns:a16="http://schemas.microsoft.com/office/drawing/2014/main" id="{162FE58C-01D8-66F8-BE7C-FC85A10D21AF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015926" y="824441"/>
            <a:ext cx="2323309" cy="309774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>
            <a:lvl1pPr>
              <a:defRPr sz="900"/>
            </a:lvl1pPr>
          </a:lstStyle>
          <a:p>
            <a:r>
              <a:rPr lang="en-US" dirty="0"/>
              <a:t>Click icon to insert picture </a:t>
            </a:r>
          </a:p>
        </p:txBody>
      </p:sp>
      <p:sp>
        <p:nvSpPr>
          <p:cNvPr id="5" name="Picture Placeholder 29">
            <a:extLst>
              <a:ext uri="{FF2B5EF4-FFF2-40B4-BE49-F238E27FC236}">
                <a16:creationId xmlns:a16="http://schemas.microsoft.com/office/drawing/2014/main" id="{6557B76C-2C46-F1C3-C076-3C704E624478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5622224" y="1237718"/>
            <a:ext cx="2323309" cy="309774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>
            <a:lvl1pPr>
              <a:defRPr sz="900"/>
            </a:lvl1pPr>
          </a:lstStyle>
          <a:p>
            <a:r>
              <a:rPr lang="en-US" dirty="0"/>
              <a:t>Click icon to insert picture 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B247D551-215C-3522-32F8-C9D8DCC05F5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886150" y="4605725"/>
            <a:ext cx="2820000" cy="180000"/>
          </a:xfrm>
          <a:prstGeom prst="rect">
            <a:avLst/>
          </a:prstGeom>
        </p:spPr>
      </p:pic>
      <p:sp>
        <p:nvSpPr>
          <p:cNvPr id="6" name="Text Placeholder 11">
            <a:extLst>
              <a:ext uri="{FF2B5EF4-FFF2-40B4-BE49-F238E27FC236}">
                <a16:creationId xmlns:a16="http://schemas.microsoft.com/office/drawing/2014/main" id="{CD7EB8C2-CB44-6969-78E4-FCCFCBEF5D1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31801" y="3718131"/>
            <a:ext cx="4045514" cy="49000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charset="0"/>
              <a:buNone/>
              <a:defRPr sz="1100">
                <a:solidFill>
                  <a:schemeClr val="tx2"/>
                </a:solidFill>
              </a:defRPr>
            </a:lvl1pPr>
            <a:lvl2pPr marL="0" indent="0">
              <a:buNone/>
              <a:defRPr sz="1000"/>
            </a:lvl2pPr>
            <a:lvl3pPr marL="0" indent="0">
              <a:buNone/>
              <a:defRPr sz="1000"/>
            </a:lvl3pPr>
            <a:lvl4pPr marL="0" indent="0">
              <a:buNone/>
              <a:defRPr sz="1000"/>
            </a:lvl4pPr>
            <a:lvl5pPr marL="0" indent="0">
              <a:buNone/>
              <a:defRPr sz="1000"/>
            </a:lvl5pPr>
          </a:lstStyle>
          <a:p>
            <a:pPr lvl="0"/>
            <a:r>
              <a:rPr lang="en-US" dirty="0"/>
              <a:t>Month, year</a:t>
            </a:r>
            <a:br>
              <a:rPr lang="en-US" dirty="0"/>
            </a:br>
            <a:r>
              <a:rPr lang="en-US" dirty="0"/>
              <a:t>Name presenter</a:t>
            </a:r>
          </a:p>
        </p:txBody>
      </p:sp>
    </p:spTree>
    <p:extLst>
      <p:ext uri="{BB962C8B-B14F-4D97-AF65-F5344CB8AC3E}">
        <p14:creationId xmlns:p14="http://schemas.microsoft.com/office/powerpoint/2010/main" val="413873584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094" userDrawn="1">
          <p15:clr>
            <a:srgbClr val="547EBF"/>
          </p15:clr>
        </p15:guide>
        <p15:guide id="2" orient="horz" pos="2822" userDrawn="1">
          <p15:clr>
            <a:srgbClr val="547EBF"/>
          </p15:clr>
        </p15:guide>
        <p15:guide id="4" pos="272" userDrawn="1">
          <p15:clr>
            <a:srgbClr val="547EBF"/>
          </p15:clr>
        </p15:guide>
      </p15:sldGuideLst>
    </p:ext>
  </p:extLs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osing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31800" y="1419225"/>
            <a:ext cx="5454650" cy="1152525"/>
          </a:xfrm>
          <a:prstGeom prst="rect">
            <a:avLst/>
          </a:prstGeom>
        </p:spPr>
        <p:txBody>
          <a:bodyPr lIns="0" tIns="0" rIns="0" bIns="0" anchor="t"/>
          <a:lstStyle>
            <a:lvl1pPr algn="l">
              <a:defRPr sz="3600">
                <a:ln>
                  <a:noFill/>
                </a:ln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Add closing statement over two lines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26833" y="2963492"/>
            <a:ext cx="4087814" cy="88078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buNone/>
              <a:defRPr sz="2000">
                <a:ln>
                  <a:noFill/>
                </a:ln>
                <a:solidFill>
                  <a:schemeClr val="tx2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Click to edit subtitle style 20pt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00197868-037A-41F2-B094-C3240916F3A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05042" y="4479725"/>
            <a:ext cx="1475916" cy="432000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DA4C76E1-0FF6-1E1D-2FD6-119F1A5101B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886150" y="4605725"/>
            <a:ext cx="2820000" cy="1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582175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84">
          <p15:clr>
            <a:srgbClr val="FBAE40"/>
          </p15:clr>
        </p15:guide>
        <p15:guide id="3" orient="horz" pos="554" userDrawn="1">
          <p15:clr>
            <a:srgbClr val="FBAE40"/>
          </p15:clr>
        </p15:guide>
      </p15:sldGuideLst>
    </p:ext>
  </p:extLs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DE1C54E9-58F8-C5C2-0210-221256D6D956}"/>
              </a:ext>
            </a:extLst>
          </p:cNvPr>
          <p:cNvGrpSpPr/>
          <p:nvPr userDrawn="1"/>
        </p:nvGrpSpPr>
        <p:grpSpPr>
          <a:xfrm>
            <a:off x="2316000" y="1540143"/>
            <a:ext cx="4512000" cy="2063214"/>
            <a:chOff x="2316000" y="1566570"/>
            <a:chExt cx="4512000" cy="2063214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470B1684-9852-7DF3-5730-A04105F7EA5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/>
          </p:blipFill>
          <p:spPr>
            <a:xfrm>
              <a:off x="3942000" y="1566570"/>
              <a:ext cx="1260000" cy="1260000"/>
            </a:xfrm>
            <a:prstGeom prst="rect">
              <a:avLst/>
            </a:prstGeom>
          </p:spPr>
        </p:pic>
        <p:pic>
          <p:nvPicPr>
            <p:cNvPr id="9" name="Graphic 8">
              <a:extLst>
                <a:ext uri="{FF2B5EF4-FFF2-40B4-BE49-F238E27FC236}">
                  <a16:creationId xmlns:a16="http://schemas.microsoft.com/office/drawing/2014/main" id="{00C42119-8722-3B60-2AAE-AF11219026F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2316000" y="3341784"/>
              <a:ext cx="4512000" cy="288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5053600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84">
          <p15:clr>
            <a:srgbClr val="FBAE40"/>
          </p15:clr>
        </p15:guide>
        <p15:guide id="3" orient="horz" pos="554" userDrawn="1">
          <p15:clr>
            <a:srgbClr val="FBAE40"/>
          </p15:clr>
        </p15:guide>
      </p15:sldGuideLst>
    </p:ext>
  </p:extLst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Product Label Cover - 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933D8557-708A-63F8-E3F0-46300F55EE9F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5481746" y="411163"/>
            <a:ext cx="3230454" cy="3889376"/>
          </a:xfrm>
          <a:custGeom>
            <a:avLst/>
            <a:gdLst>
              <a:gd name="connsiteX0" fmla="*/ 1287193 w 3289788"/>
              <a:gd name="connsiteY0" fmla="*/ 0 h 3960812"/>
              <a:gd name="connsiteX1" fmla="*/ 3289788 w 3289788"/>
              <a:gd name="connsiteY1" fmla="*/ 0 h 3960812"/>
              <a:gd name="connsiteX2" fmla="*/ 3289788 w 3289788"/>
              <a:gd name="connsiteY2" fmla="*/ 2670127 h 3960812"/>
              <a:gd name="connsiteX3" fmla="*/ 3032351 w 3289788"/>
              <a:gd name="connsiteY3" fmla="*/ 2670127 h 3960812"/>
              <a:gd name="connsiteX4" fmla="*/ 3032351 w 3289788"/>
              <a:gd name="connsiteY4" fmla="*/ 2928264 h 3960812"/>
              <a:gd name="connsiteX5" fmla="*/ 2774912 w 3289788"/>
              <a:gd name="connsiteY5" fmla="*/ 2928264 h 3960812"/>
              <a:gd name="connsiteX6" fmla="*/ 2774912 w 3289788"/>
              <a:gd name="connsiteY6" fmla="*/ 3186401 h 3960812"/>
              <a:gd name="connsiteX7" fmla="*/ 2517473 w 3289788"/>
              <a:gd name="connsiteY7" fmla="*/ 3186401 h 3960812"/>
              <a:gd name="connsiteX8" fmla="*/ 2517473 w 3289788"/>
              <a:gd name="connsiteY8" fmla="*/ 3444538 h 3960812"/>
              <a:gd name="connsiteX9" fmla="*/ 2260034 w 3289788"/>
              <a:gd name="connsiteY9" fmla="*/ 3444538 h 3960812"/>
              <a:gd name="connsiteX10" fmla="*/ 2260034 w 3289788"/>
              <a:gd name="connsiteY10" fmla="*/ 3702675 h 3960812"/>
              <a:gd name="connsiteX11" fmla="*/ 2002595 w 3289788"/>
              <a:gd name="connsiteY11" fmla="*/ 3702675 h 3960812"/>
              <a:gd name="connsiteX12" fmla="*/ 2002595 w 3289788"/>
              <a:gd name="connsiteY12" fmla="*/ 3960812 h 3960812"/>
              <a:gd name="connsiteX13" fmla="*/ 0 w 3289788"/>
              <a:gd name="connsiteY13" fmla="*/ 3960812 h 3960812"/>
              <a:gd name="connsiteX14" fmla="*/ 0 w 3289788"/>
              <a:gd name="connsiteY14" fmla="*/ 1290685 h 3960812"/>
              <a:gd name="connsiteX15" fmla="*/ 257439 w 3289788"/>
              <a:gd name="connsiteY15" fmla="*/ 1290685 h 3960812"/>
              <a:gd name="connsiteX16" fmla="*/ 257439 w 3289788"/>
              <a:gd name="connsiteY16" fmla="*/ 1032548 h 3960812"/>
              <a:gd name="connsiteX17" fmla="*/ 514878 w 3289788"/>
              <a:gd name="connsiteY17" fmla="*/ 1032548 h 3960812"/>
              <a:gd name="connsiteX18" fmla="*/ 514878 w 3289788"/>
              <a:gd name="connsiteY18" fmla="*/ 774411 h 3960812"/>
              <a:gd name="connsiteX19" fmla="*/ 772317 w 3289788"/>
              <a:gd name="connsiteY19" fmla="*/ 774411 h 3960812"/>
              <a:gd name="connsiteX20" fmla="*/ 772317 w 3289788"/>
              <a:gd name="connsiteY20" fmla="*/ 516274 h 3960812"/>
              <a:gd name="connsiteX21" fmla="*/ 1029756 w 3289788"/>
              <a:gd name="connsiteY21" fmla="*/ 516274 h 3960812"/>
              <a:gd name="connsiteX22" fmla="*/ 1029756 w 3289788"/>
              <a:gd name="connsiteY22" fmla="*/ 258137 h 3960812"/>
              <a:gd name="connsiteX23" fmla="*/ 1287193 w 3289788"/>
              <a:gd name="connsiteY23" fmla="*/ 258137 h 39608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3289788" h="3960812">
                <a:moveTo>
                  <a:pt x="1287193" y="0"/>
                </a:moveTo>
                <a:lnTo>
                  <a:pt x="3289788" y="0"/>
                </a:lnTo>
                <a:lnTo>
                  <a:pt x="3289788" y="2670127"/>
                </a:lnTo>
                <a:lnTo>
                  <a:pt x="3032351" y="2670127"/>
                </a:lnTo>
                <a:lnTo>
                  <a:pt x="3032351" y="2928264"/>
                </a:lnTo>
                <a:lnTo>
                  <a:pt x="2774912" y="2928264"/>
                </a:lnTo>
                <a:lnTo>
                  <a:pt x="2774912" y="3186401"/>
                </a:lnTo>
                <a:lnTo>
                  <a:pt x="2517473" y="3186401"/>
                </a:lnTo>
                <a:lnTo>
                  <a:pt x="2517473" y="3444538"/>
                </a:lnTo>
                <a:lnTo>
                  <a:pt x="2260034" y="3444538"/>
                </a:lnTo>
                <a:lnTo>
                  <a:pt x="2260034" y="3702675"/>
                </a:lnTo>
                <a:lnTo>
                  <a:pt x="2002595" y="3702675"/>
                </a:lnTo>
                <a:lnTo>
                  <a:pt x="2002595" y="3960812"/>
                </a:lnTo>
                <a:lnTo>
                  <a:pt x="0" y="3960812"/>
                </a:lnTo>
                <a:lnTo>
                  <a:pt x="0" y="1290685"/>
                </a:lnTo>
                <a:lnTo>
                  <a:pt x="257439" y="1290685"/>
                </a:lnTo>
                <a:lnTo>
                  <a:pt x="257439" y="1032548"/>
                </a:lnTo>
                <a:lnTo>
                  <a:pt x="514878" y="1032548"/>
                </a:lnTo>
                <a:lnTo>
                  <a:pt x="514878" y="774411"/>
                </a:lnTo>
                <a:lnTo>
                  <a:pt x="772317" y="774411"/>
                </a:lnTo>
                <a:lnTo>
                  <a:pt x="772317" y="516274"/>
                </a:lnTo>
                <a:lnTo>
                  <a:pt x="1029756" y="516274"/>
                </a:lnTo>
                <a:lnTo>
                  <a:pt x="1029756" y="258137"/>
                </a:lnTo>
                <a:lnTo>
                  <a:pt x="1287193" y="258137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/>
          <a:p>
            <a:r>
              <a:rPr lang="en-US" dirty="0"/>
              <a:t>Insert picture</a:t>
            </a:r>
          </a:p>
        </p:txBody>
      </p:sp>
      <p:sp>
        <p:nvSpPr>
          <p:cNvPr id="23" name="Subtitle 2">
            <a:extLst>
              <a:ext uri="{FF2B5EF4-FFF2-40B4-BE49-F238E27FC236}">
                <a16:creationId xmlns:a16="http://schemas.microsoft.com/office/drawing/2014/main" id="{2324A817-98EB-6995-6A8D-96A40048BF1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37587" y="3233268"/>
            <a:ext cx="4045513" cy="432000"/>
          </a:xfrm>
        </p:spPr>
        <p:txBody>
          <a:bodyPr>
            <a:noAutofit/>
          </a:bodyPr>
          <a:lstStyle>
            <a:lvl1pPr marL="0" indent="0" algn="l">
              <a:buNone/>
              <a:defRPr sz="16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GB" dirty="0"/>
              <a:t>Subtitle</a:t>
            </a:r>
            <a:endParaRPr lang="en-US" dirty="0"/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1ECC31F0-9941-E455-C485-E3C8D9E6696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37587" y="1058863"/>
            <a:ext cx="4045513" cy="2031325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4400">
                <a:solidFill>
                  <a:schemeClr val="tx2"/>
                </a:solidFill>
              </a:defRPr>
            </a:lvl1pPr>
          </a:lstStyle>
          <a:p>
            <a:r>
              <a:rPr lang="en-GB" dirty="0"/>
              <a:t>Click to add presentation title</a:t>
            </a:r>
            <a:endParaRPr lang="en-US" dirty="0"/>
          </a:p>
        </p:txBody>
      </p:sp>
      <p:pic>
        <p:nvPicPr>
          <p:cNvPr id="26" name="Graphic 25">
            <a:extLst>
              <a:ext uri="{FF2B5EF4-FFF2-40B4-BE49-F238E27FC236}">
                <a16:creationId xmlns:a16="http://schemas.microsoft.com/office/drawing/2014/main" id="{B5D9AD25-48D2-8663-9649-78908323C974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4975" y="4483099"/>
            <a:ext cx="1425722" cy="469901"/>
          </a:xfrm>
          <a:prstGeom prst="rect">
            <a:avLst/>
          </a:prstGeom>
        </p:spPr>
      </p:pic>
      <p:pic>
        <p:nvPicPr>
          <p:cNvPr id="2" name="Graphic 1">
            <a:extLst>
              <a:ext uri="{FF2B5EF4-FFF2-40B4-BE49-F238E27FC236}">
                <a16:creationId xmlns:a16="http://schemas.microsoft.com/office/drawing/2014/main" id="{358931E8-9625-77F8-7BBF-076FE66C8C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886150" y="4605725"/>
            <a:ext cx="2820000" cy="180000"/>
          </a:xfrm>
          <a:prstGeom prst="rect">
            <a:avLst/>
          </a:prstGeom>
        </p:spPr>
      </p:pic>
      <p:sp>
        <p:nvSpPr>
          <p:cNvPr id="3" name="Text Placeholder 11">
            <a:extLst>
              <a:ext uri="{FF2B5EF4-FFF2-40B4-BE49-F238E27FC236}">
                <a16:creationId xmlns:a16="http://schemas.microsoft.com/office/drawing/2014/main" id="{CA9AE916-B687-C4D7-9FD0-5893E1BB13E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31801" y="3718131"/>
            <a:ext cx="4045514" cy="49000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charset="0"/>
              <a:buNone/>
              <a:defRPr sz="1100">
                <a:solidFill>
                  <a:schemeClr val="tx2"/>
                </a:solidFill>
              </a:defRPr>
            </a:lvl1pPr>
            <a:lvl2pPr marL="0" indent="0">
              <a:buNone/>
              <a:defRPr sz="1000"/>
            </a:lvl2pPr>
            <a:lvl3pPr marL="0" indent="0">
              <a:buNone/>
              <a:defRPr sz="1000"/>
            </a:lvl3pPr>
            <a:lvl4pPr marL="0" indent="0">
              <a:buNone/>
              <a:defRPr sz="1000"/>
            </a:lvl4pPr>
            <a:lvl5pPr marL="0" indent="0">
              <a:buNone/>
              <a:defRPr sz="1000"/>
            </a:lvl5pPr>
          </a:lstStyle>
          <a:p>
            <a:pPr lvl="0"/>
            <a:r>
              <a:rPr lang="en-US" dirty="0"/>
              <a:t>Month, year</a:t>
            </a:r>
            <a:br>
              <a:rPr lang="en-US" dirty="0"/>
            </a:br>
            <a:r>
              <a:rPr lang="en-US" dirty="0"/>
              <a:t>Name presenter</a:t>
            </a:r>
          </a:p>
        </p:txBody>
      </p:sp>
      <p:pic>
        <p:nvPicPr>
          <p:cNvPr id="4" name="Graphic 25">
            <a:extLst>
              <a:ext uri="{FF2B5EF4-FFF2-40B4-BE49-F238E27FC236}">
                <a16:creationId xmlns:a16="http://schemas.microsoft.com/office/drawing/2014/main" id="{64841625-F14D-BFB1-8D39-D2B6549FB8F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4975" y="4483099"/>
            <a:ext cx="1425722" cy="469901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801975A9-CD00-DC1C-334F-FB84673C005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886150" y="4605725"/>
            <a:ext cx="2820000" cy="1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17944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6" orient="horz" pos="3094" userDrawn="1">
          <p15:clr>
            <a:srgbClr val="F26B43"/>
          </p15:clr>
        </p15:guide>
        <p15:guide id="7" orient="horz" pos="518" userDrawn="1">
          <p15:clr>
            <a:srgbClr val="547EBF"/>
          </p15:clr>
        </p15:guide>
        <p15:guide id="8" orient="horz" pos="270" userDrawn="1">
          <p15:clr>
            <a:srgbClr val="547EBF"/>
          </p15:clr>
        </p15:guide>
        <p15:guide id="9" pos="272" userDrawn="1">
          <p15:clr>
            <a:srgbClr val="547EBF"/>
          </p15:clr>
        </p15:guide>
        <p15:guide id="10" orient="horz" pos="2822" userDrawn="1">
          <p15:clr>
            <a:srgbClr val="F26B43"/>
          </p15:clr>
        </p15:guide>
      </p15:sldGuideLst>
    </p:ext>
  </p:extLst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Product Label Cover - 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Subtitle 2">
            <a:extLst>
              <a:ext uri="{FF2B5EF4-FFF2-40B4-BE49-F238E27FC236}">
                <a16:creationId xmlns:a16="http://schemas.microsoft.com/office/drawing/2014/main" id="{2324A817-98EB-6995-6A8D-96A40048BF1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37587" y="3233268"/>
            <a:ext cx="3918513" cy="432000"/>
          </a:xfrm>
        </p:spPr>
        <p:txBody>
          <a:bodyPr>
            <a:noAutofit/>
          </a:bodyPr>
          <a:lstStyle>
            <a:lvl1pPr marL="0" indent="0" algn="l">
              <a:buNone/>
              <a:defRPr sz="16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GB" dirty="0"/>
              <a:t>Subtitle</a:t>
            </a:r>
            <a:endParaRPr lang="en-US" dirty="0"/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1ECC31F0-9941-E455-C485-E3C8D9E6696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37587" y="1058863"/>
            <a:ext cx="3918513" cy="2031325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4400">
                <a:solidFill>
                  <a:schemeClr val="tx2"/>
                </a:solidFill>
              </a:defRPr>
            </a:lvl1pPr>
          </a:lstStyle>
          <a:p>
            <a:r>
              <a:rPr lang="en-GB" dirty="0"/>
              <a:t>Click to add presentation title</a:t>
            </a:r>
            <a:endParaRPr lang="en-US" dirty="0"/>
          </a:p>
        </p:txBody>
      </p:sp>
      <p:sp>
        <p:nvSpPr>
          <p:cNvPr id="2" name="Picture Placeholder 48">
            <a:extLst>
              <a:ext uri="{FF2B5EF4-FFF2-40B4-BE49-F238E27FC236}">
                <a16:creationId xmlns:a16="http://schemas.microsoft.com/office/drawing/2014/main" id="{A7551421-354E-1441-AEFF-FA5F95FCD9A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935426" y="626385"/>
            <a:ext cx="3770985" cy="3709078"/>
          </a:xfrm>
          <a:custGeom>
            <a:avLst/>
            <a:gdLst>
              <a:gd name="connsiteX0" fmla="*/ 446456 w 3478814"/>
              <a:gd name="connsiteY0" fmla="*/ 2633052 h 3421704"/>
              <a:gd name="connsiteX1" fmla="*/ 3033202 w 3478814"/>
              <a:gd name="connsiteY1" fmla="*/ 2633052 h 3421704"/>
              <a:gd name="connsiteX2" fmla="*/ 3478814 w 3478814"/>
              <a:gd name="connsiteY2" fmla="*/ 3421704 h 3421704"/>
              <a:gd name="connsiteX3" fmla="*/ 0 w 3478814"/>
              <a:gd name="connsiteY3" fmla="*/ 3421704 h 3421704"/>
              <a:gd name="connsiteX4" fmla="*/ 446456 w 3478814"/>
              <a:gd name="connsiteY4" fmla="*/ 1755087 h 3421704"/>
              <a:gd name="connsiteX5" fmla="*/ 3033202 w 3478814"/>
              <a:gd name="connsiteY5" fmla="*/ 1755087 h 3421704"/>
              <a:gd name="connsiteX6" fmla="*/ 3478814 w 3478814"/>
              <a:gd name="connsiteY6" fmla="*/ 2543739 h 3421704"/>
              <a:gd name="connsiteX7" fmla="*/ 0 w 3478814"/>
              <a:gd name="connsiteY7" fmla="*/ 2543739 h 3421704"/>
              <a:gd name="connsiteX8" fmla="*/ 446456 w 3478814"/>
              <a:gd name="connsiteY8" fmla="*/ 877965 h 3421704"/>
              <a:gd name="connsiteX9" fmla="*/ 3033202 w 3478814"/>
              <a:gd name="connsiteY9" fmla="*/ 877965 h 3421704"/>
              <a:gd name="connsiteX10" fmla="*/ 3478814 w 3478814"/>
              <a:gd name="connsiteY10" fmla="*/ 1666617 h 3421704"/>
              <a:gd name="connsiteX11" fmla="*/ 0 w 3478814"/>
              <a:gd name="connsiteY11" fmla="*/ 1666617 h 3421704"/>
              <a:gd name="connsiteX12" fmla="*/ 446456 w 3478814"/>
              <a:gd name="connsiteY12" fmla="*/ 0 h 3421704"/>
              <a:gd name="connsiteX13" fmla="*/ 3033202 w 3478814"/>
              <a:gd name="connsiteY13" fmla="*/ 0 h 3421704"/>
              <a:gd name="connsiteX14" fmla="*/ 3478814 w 3478814"/>
              <a:gd name="connsiteY14" fmla="*/ 788652 h 3421704"/>
              <a:gd name="connsiteX15" fmla="*/ 0 w 3478814"/>
              <a:gd name="connsiteY15" fmla="*/ 788652 h 3421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3478814" h="3421704">
                <a:moveTo>
                  <a:pt x="446456" y="2633052"/>
                </a:moveTo>
                <a:lnTo>
                  <a:pt x="3033202" y="2633052"/>
                </a:lnTo>
                <a:lnTo>
                  <a:pt x="3478814" y="3421704"/>
                </a:lnTo>
                <a:lnTo>
                  <a:pt x="0" y="3421704"/>
                </a:lnTo>
                <a:close/>
                <a:moveTo>
                  <a:pt x="446456" y="1755087"/>
                </a:moveTo>
                <a:lnTo>
                  <a:pt x="3033202" y="1755087"/>
                </a:lnTo>
                <a:lnTo>
                  <a:pt x="3478814" y="2543739"/>
                </a:lnTo>
                <a:lnTo>
                  <a:pt x="0" y="2543739"/>
                </a:lnTo>
                <a:close/>
                <a:moveTo>
                  <a:pt x="446456" y="877965"/>
                </a:moveTo>
                <a:lnTo>
                  <a:pt x="3033202" y="877965"/>
                </a:lnTo>
                <a:lnTo>
                  <a:pt x="3478814" y="1666617"/>
                </a:lnTo>
                <a:lnTo>
                  <a:pt x="0" y="1666617"/>
                </a:lnTo>
                <a:close/>
                <a:moveTo>
                  <a:pt x="446456" y="0"/>
                </a:moveTo>
                <a:lnTo>
                  <a:pt x="3033202" y="0"/>
                </a:lnTo>
                <a:lnTo>
                  <a:pt x="3478814" y="788652"/>
                </a:lnTo>
                <a:lnTo>
                  <a:pt x="0" y="788652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>
            <a:lvl1pPr algn="ctr">
              <a:defRPr sz="900"/>
            </a:lvl1pPr>
          </a:lstStyle>
          <a:p>
            <a:r>
              <a:rPr lang="en-US" dirty="0"/>
              <a:t>Click icon to insert picture 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DED9150D-1613-F146-E32A-0CB05393DF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886150" y="4605725"/>
            <a:ext cx="2820000" cy="180000"/>
          </a:xfrm>
          <a:prstGeom prst="rect">
            <a:avLst/>
          </a:prstGeom>
        </p:spPr>
      </p:pic>
      <p:pic>
        <p:nvPicPr>
          <p:cNvPr id="4" name="Graphic 25">
            <a:extLst>
              <a:ext uri="{FF2B5EF4-FFF2-40B4-BE49-F238E27FC236}">
                <a16:creationId xmlns:a16="http://schemas.microsoft.com/office/drawing/2014/main" id="{B2D1A320-0696-ECEC-2D41-63A6520A5152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4975" y="4483099"/>
            <a:ext cx="1425722" cy="469901"/>
          </a:xfrm>
          <a:prstGeom prst="rect">
            <a:avLst/>
          </a:prstGeom>
        </p:spPr>
      </p:pic>
      <p:sp>
        <p:nvSpPr>
          <p:cNvPr id="5" name="Text Placeholder 11">
            <a:extLst>
              <a:ext uri="{FF2B5EF4-FFF2-40B4-BE49-F238E27FC236}">
                <a16:creationId xmlns:a16="http://schemas.microsoft.com/office/drawing/2014/main" id="{CC16C05C-893E-49DE-9457-EBC52B719BF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31801" y="3718131"/>
            <a:ext cx="4045514" cy="49000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charset="0"/>
              <a:buNone/>
              <a:defRPr sz="1100">
                <a:solidFill>
                  <a:schemeClr val="tx2"/>
                </a:solidFill>
              </a:defRPr>
            </a:lvl1pPr>
            <a:lvl2pPr marL="0" indent="0">
              <a:buNone/>
              <a:defRPr sz="1000"/>
            </a:lvl2pPr>
            <a:lvl3pPr marL="0" indent="0">
              <a:buNone/>
              <a:defRPr sz="1000"/>
            </a:lvl3pPr>
            <a:lvl4pPr marL="0" indent="0">
              <a:buNone/>
              <a:defRPr sz="1000"/>
            </a:lvl4pPr>
            <a:lvl5pPr marL="0" indent="0">
              <a:buNone/>
              <a:defRPr sz="1000"/>
            </a:lvl5pPr>
          </a:lstStyle>
          <a:p>
            <a:pPr lvl="0"/>
            <a:r>
              <a:rPr lang="en-US" dirty="0"/>
              <a:t>Month, year</a:t>
            </a:r>
            <a:br>
              <a:rPr lang="en-US" dirty="0"/>
            </a:br>
            <a:r>
              <a:rPr lang="en-US" dirty="0"/>
              <a:t>Name presenter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469DA975-EE6B-E630-DEDE-BD1D8EA9F99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886150" y="4605725"/>
            <a:ext cx="2820000" cy="180000"/>
          </a:xfrm>
          <a:prstGeom prst="rect">
            <a:avLst/>
          </a:prstGeom>
        </p:spPr>
      </p:pic>
      <p:pic>
        <p:nvPicPr>
          <p:cNvPr id="7" name="Graphic 25">
            <a:extLst>
              <a:ext uri="{FF2B5EF4-FFF2-40B4-BE49-F238E27FC236}">
                <a16:creationId xmlns:a16="http://schemas.microsoft.com/office/drawing/2014/main" id="{750C0373-4201-0CE6-050F-F964965F219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4975" y="4483099"/>
            <a:ext cx="1425722" cy="469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552698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7" orient="horz" pos="3094" userDrawn="1">
          <p15:clr>
            <a:srgbClr val="F26B43"/>
          </p15:clr>
        </p15:guide>
        <p15:guide id="8" orient="horz" pos="270" userDrawn="1">
          <p15:clr>
            <a:srgbClr val="547EBF"/>
          </p15:clr>
        </p15:guide>
        <p15:guide id="9" pos="272" userDrawn="1">
          <p15:clr>
            <a:srgbClr val="547EBF"/>
          </p15:clr>
        </p15:guide>
        <p15:guide id="10" orient="horz" pos="518" userDrawn="1">
          <p15:clr>
            <a:srgbClr val="547EBF"/>
          </p15:clr>
        </p15:guide>
        <p15:guide id="11" orient="horz" pos="2822" userDrawn="1">
          <p15:clr>
            <a:srgbClr val="F26B43"/>
          </p15:clr>
        </p15:guide>
      </p15:sldGuideLst>
    </p:ext>
  </p:extLst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Product Label Cover - Layou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Subtitle 2">
            <a:extLst>
              <a:ext uri="{FF2B5EF4-FFF2-40B4-BE49-F238E27FC236}">
                <a16:creationId xmlns:a16="http://schemas.microsoft.com/office/drawing/2014/main" id="{2324A817-98EB-6995-6A8D-96A40048BF1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37587" y="3233268"/>
            <a:ext cx="3918513" cy="432000"/>
          </a:xfrm>
        </p:spPr>
        <p:txBody>
          <a:bodyPr>
            <a:noAutofit/>
          </a:bodyPr>
          <a:lstStyle>
            <a:lvl1pPr marL="0" indent="0" algn="l">
              <a:buNone/>
              <a:defRPr sz="16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GB" dirty="0"/>
              <a:t>Subtitle</a:t>
            </a:r>
            <a:endParaRPr lang="en-US" dirty="0"/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1ECC31F0-9941-E455-C485-E3C8D9E6696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37587" y="1058863"/>
            <a:ext cx="3918513" cy="2031325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4400">
                <a:solidFill>
                  <a:schemeClr val="tx2"/>
                </a:solidFill>
              </a:defRPr>
            </a:lvl1pPr>
          </a:lstStyle>
          <a:p>
            <a:r>
              <a:rPr lang="en-GB" dirty="0"/>
              <a:t>Click to add presentation title</a:t>
            </a:r>
            <a:endParaRPr lang="en-US" dirty="0"/>
          </a:p>
        </p:txBody>
      </p:sp>
      <p:sp>
        <p:nvSpPr>
          <p:cNvPr id="3" name="Picture Placeholder 19">
            <a:extLst>
              <a:ext uri="{FF2B5EF4-FFF2-40B4-BE49-F238E27FC236}">
                <a16:creationId xmlns:a16="http://schemas.microsoft.com/office/drawing/2014/main" id="{225CEF58-569D-9BFC-90A5-8CD7AAA050F8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5028600" y="411164"/>
            <a:ext cx="3682128" cy="3924299"/>
          </a:xfrm>
          <a:custGeom>
            <a:avLst/>
            <a:gdLst>
              <a:gd name="connsiteX0" fmla="*/ 0 w 4171131"/>
              <a:gd name="connsiteY0" fmla="*/ 1 h 4445464"/>
              <a:gd name="connsiteX1" fmla="*/ 943908 w 4171131"/>
              <a:gd name="connsiteY1" fmla="*/ 569527 h 4445464"/>
              <a:gd name="connsiteX2" fmla="*/ 943908 w 4171131"/>
              <a:gd name="connsiteY2" fmla="*/ 3875937 h 4445464"/>
              <a:gd name="connsiteX3" fmla="*/ 0 w 4171131"/>
              <a:gd name="connsiteY3" fmla="*/ 4445464 h 4445464"/>
              <a:gd name="connsiteX4" fmla="*/ 3227322 w 4171131"/>
              <a:gd name="connsiteY4" fmla="*/ 0 h 4445464"/>
              <a:gd name="connsiteX5" fmla="*/ 4171131 w 4171131"/>
              <a:gd name="connsiteY5" fmla="*/ 569527 h 4445464"/>
              <a:gd name="connsiteX6" fmla="*/ 4171131 w 4171131"/>
              <a:gd name="connsiteY6" fmla="*/ 3875937 h 4445464"/>
              <a:gd name="connsiteX7" fmla="*/ 3227322 w 4171131"/>
              <a:gd name="connsiteY7" fmla="*/ 4445464 h 4445464"/>
              <a:gd name="connsiteX8" fmla="*/ 2131400 w 4171131"/>
              <a:gd name="connsiteY8" fmla="*/ 0 h 4445464"/>
              <a:gd name="connsiteX9" fmla="*/ 3105631 w 4171131"/>
              <a:gd name="connsiteY9" fmla="*/ 569527 h 4445464"/>
              <a:gd name="connsiteX10" fmla="*/ 3105631 w 4171131"/>
              <a:gd name="connsiteY10" fmla="*/ 3875937 h 4445464"/>
              <a:gd name="connsiteX11" fmla="*/ 2131400 w 4171131"/>
              <a:gd name="connsiteY11" fmla="*/ 4445464 h 4445464"/>
              <a:gd name="connsiteX12" fmla="*/ 1065699 w 4171131"/>
              <a:gd name="connsiteY12" fmla="*/ 0 h 4445464"/>
              <a:gd name="connsiteX13" fmla="*/ 2040031 w 4171131"/>
              <a:gd name="connsiteY13" fmla="*/ 569527 h 4445464"/>
              <a:gd name="connsiteX14" fmla="*/ 2040031 w 4171131"/>
              <a:gd name="connsiteY14" fmla="*/ 3875937 h 4445464"/>
              <a:gd name="connsiteX15" fmla="*/ 1065699 w 4171131"/>
              <a:gd name="connsiteY15" fmla="*/ 4445464 h 44454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4171131" h="4445464">
                <a:moveTo>
                  <a:pt x="0" y="1"/>
                </a:moveTo>
                <a:lnTo>
                  <a:pt x="943908" y="569527"/>
                </a:lnTo>
                <a:lnTo>
                  <a:pt x="943908" y="3875937"/>
                </a:lnTo>
                <a:lnTo>
                  <a:pt x="0" y="4445464"/>
                </a:lnTo>
                <a:close/>
                <a:moveTo>
                  <a:pt x="3227322" y="0"/>
                </a:moveTo>
                <a:lnTo>
                  <a:pt x="4171131" y="569527"/>
                </a:lnTo>
                <a:lnTo>
                  <a:pt x="4171131" y="3875937"/>
                </a:lnTo>
                <a:lnTo>
                  <a:pt x="3227322" y="4445464"/>
                </a:lnTo>
                <a:close/>
                <a:moveTo>
                  <a:pt x="2131400" y="0"/>
                </a:moveTo>
                <a:lnTo>
                  <a:pt x="3105631" y="569527"/>
                </a:lnTo>
                <a:lnTo>
                  <a:pt x="3105631" y="3875937"/>
                </a:lnTo>
                <a:lnTo>
                  <a:pt x="2131400" y="4445464"/>
                </a:lnTo>
                <a:close/>
                <a:moveTo>
                  <a:pt x="1065699" y="0"/>
                </a:moveTo>
                <a:lnTo>
                  <a:pt x="2040031" y="569527"/>
                </a:lnTo>
                <a:lnTo>
                  <a:pt x="2040031" y="3875937"/>
                </a:lnTo>
                <a:lnTo>
                  <a:pt x="1065699" y="4445464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>
            <a:lvl1pPr>
              <a:defRPr sz="900"/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Click icon to insert picture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694ACFC5-D53C-B324-758C-416E26F66A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886150" y="4605725"/>
            <a:ext cx="2820000" cy="180000"/>
          </a:xfrm>
          <a:prstGeom prst="rect">
            <a:avLst/>
          </a:prstGeom>
        </p:spPr>
      </p:pic>
      <p:pic>
        <p:nvPicPr>
          <p:cNvPr id="4" name="Graphic 25">
            <a:extLst>
              <a:ext uri="{FF2B5EF4-FFF2-40B4-BE49-F238E27FC236}">
                <a16:creationId xmlns:a16="http://schemas.microsoft.com/office/drawing/2014/main" id="{A56E235E-3333-FC12-8934-68888C9251B0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4975" y="4483099"/>
            <a:ext cx="1425722" cy="469901"/>
          </a:xfrm>
          <a:prstGeom prst="rect">
            <a:avLst/>
          </a:prstGeom>
        </p:spPr>
      </p:pic>
      <p:sp>
        <p:nvSpPr>
          <p:cNvPr id="5" name="Text Placeholder 11">
            <a:extLst>
              <a:ext uri="{FF2B5EF4-FFF2-40B4-BE49-F238E27FC236}">
                <a16:creationId xmlns:a16="http://schemas.microsoft.com/office/drawing/2014/main" id="{6B6B99DD-D7F7-2E0A-883F-E1809559BB6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801" y="3718131"/>
            <a:ext cx="4045514" cy="49000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charset="0"/>
              <a:buNone/>
              <a:defRPr sz="1100">
                <a:solidFill>
                  <a:schemeClr val="tx2"/>
                </a:solidFill>
              </a:defRPr>
            </a:lvl1pPr>
            <a:lvl2pPr marL="0" indent="0">
              <a:buNone/>
              <a:defRPr sz="1000"/>
            </a:lvl2pPr>
            <a:lvl3pPr marL="0" indent="0">
              <a:buNone/>
              <a:defRPr sz="1000"/>
            </a:lvl3pPr>
            <a:lvl4pPr marL="0" indent="0">
              <a:buNone/>
              <a:defRPr sz="1000"/>
            </a:lvl4pPr>
            <a:lvl5pPr marL="0" indent="0">
              <a:buNone/>
              <a:defRPr sz="1000"/>
            </a:lvl5pPr>
          </a:lstStyle>
          <a:p>
            <a:pPr lvl="0"/>
            <a:r>
              <a:rPr lang="en-US" dirty="0"/>
              <a:t>Month, year</a:t>
            </a:r>
            <a:br>
              <a:rPr lang="en-US" dirty="0"/>
            </a:br>
            <a:r>
              <a:rPr lang="en-US" dirty="0"/>
              <a:t>Name presenter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4F1258F1-74A1-C236-5DE7-A216A51B6C2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886150" y="4605725"/>
            <a:ext cx="2820000" cy="180000"/>
          </a:xfrm>
          <a:prstGeom prst="rect">
            <a:avLst/>
          </a:prstGeom>
        </p:spPr>
      </p:pic>
      <p:pic>
        <p:nvPicPr>
          <p:cNvPr id="7" name="Graphic 25">
            <a:extLst>
              <a:ext uri="{FF2B5EF4-FFF2-40B4-BE49-F238E27FC236}">
                <a16:creationId xmlns:a16="http://schemas.microsoft.com/office/drawing/2014/main" id="{1CE8F771-F73A-5565-361C-4319385384D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4975" y="4483099"/>
            <a:ext cx="1425722" cy="469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070193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6" orient="horz" pos="3094" userDrawn="1">
          <p15:clr>
            <a:srgbClr val="F26B43"/>
          </p15:clr>
        </p15:guide>
        <p15:guide id="7" orient="horz" pos="518" userDrawn="1">
          <p15:clr>
            <a:srgbClr val="547EBF"/>
          </p15:clr>
        </p15:guide>
        <p15:guide id="8" orient="horz" pos="270" userDrawn="1">
          <p15:clr>
            <a:srgbClr val="547EBF"/>
          </p15:clr>
        </p15:guide>
        <p15:guide id="9" pos="272" userDrawn="1">
          <p15:clr>
            <a:srgbClr val="547EBF"/>
          </p15:clr>
        </p15:guide>
        <p15:guide id="10" orient="horz" pos="2822" userDrawn="1">
          <p15:clr>
            <a:srgbClr val="F26B43"/>
          </p15:clr>
        </p15:guide>
      </p15:sldGuideLst>
    </p:ext>
  </p:extLst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Product Label Cover - Layou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Subtitle 2">
            <a:extLst>
              <a:ext uri="{FF2B5EF4-FFF2-40B4-BE49-F238E27FC236}">
                <a16:creationId xmlns:a16="http://schemas.microsoft.com/office/drawing/2014/main" id="{2324A817-98EB-6995-6A8D-96A40048BF1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37587" y="3233268"/>
            <a:ext cx="3704107" cy="432000"/>
          </a:xfrm>
        </p:spPr>
        <p:txBody>
          <a:bodyPr>
            <a:noAutofit/>
          </a:bodyPr>
          <a:lstStyle>
            <a:lvl1pPr marL="0" indent="0" algn="l">
              <a:buNone/>
              <a:defRPr sz="16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GB" dirty="0"/>
              <a:t>Subtitle</a:t>
            </a:r>
            <a:endParaRPr lang="en-US" dirty="0"/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1ECC31F0-9941-E455-C485-E3C8D9E6696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37587" y="1058863"/>
            <a:ext cx="3704107" cy="2031325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4400">
                <a:solidFill>
                  <a:schemeClr val="tx2"/>
                </a:solidFill>
              </a:defRPr>
            </a:lvl1pPr>
          </a:lstStyle>
          <a:p>
            <a:r>
              <a:rPr lang="en-GB" dirty="0"/>
              <a:t>Click to add presentation title</a:t>
            </a:r>
            <a:endParaRPr lang="en-US" dirty="0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0C023564-A8C0-59B7-53F7-E6D3FBAED7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886150" y="4605725"/>
            <a:ext cx="2820000" cy="180000"/>
          </a:xfrm>
          <a:prstGeom prst="rect">
            <a:avLst/>
          </a:prstGeom>
        </p:spPr>
      </p:pic>
      <p:pic>
        <p:nvPicPr>
          <p:cNvPr id="7" name="Graphic 25">
            <a:extLst>
              <a:ext uri="{FF2B5EF4-FFF2-40B4-BE49-F238E27FC236}">
                <a16:creationId xmlns:a16="http://schemas.microsoft.com/office/drawing/2014/main" id="{0823AE8E-836A-E923-33BE-7F642DFB70D1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4975" y="4483099"/>
            <a:ext cx="1425722" cy="469901"/>
          </a:xfrm>
          <a:prstGeom prst="rect">
            <a:avLst/>
          </a:prstGeom>
        </p:spPr>
      </p:pic>
      <p:sp>
        <p:nvSpPr>
          <p:cNvPr id="5" name="Picture Placeholder 11">
            <a:extLst>
              <a:ext uri="{FF2B5EF4-FFF2-40B4-BE49-F238E27FC236}">
                <a16:creationId xmlns:a16="http://schemas.microsoft.com/office/drawing/2014/main" id="{84DA8362-D30F-485D-0F81-8D4790ABA455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800442" y="428625"/>
            <a:ext cx="1905708" cy="3924299"/>
          </a:xfrm>
          <a:custGeom>
            <a:avLst/>
            <a:gdLst>
              <a:gd name="connsiteX0" fmla="*/ 4459850 w 4459850"/>
              <a:gd name="connsiteY0" fmla="*/ 3569 h 4464050"/>
              <a:gd name="connsiteX1" fmla="*/ 4459850 w 4459850"/>
              <a:gd name="connsiteY1" fmla="*/ 4460478 h 4464050"/>
              <a:gd name="connsiteX2" fmla="*/ 3660238 w 4459850"/>
              <a:gd name="connsiteY2" fmla="*/ 3893419 h 4464050"/>
              <a:gd name="connsiteX3" fmla="*/ 3660238 w 4459850"/>
              <a:gd name="connsiteY3" fmla="*/ 570628 h 4464050"/>
              <a:gd name="connsiteX4" fmla="*/ 3541647 w 4459850"/>
              <a:gd name="connsiteY4" fmla="*/ 0 h 4464050"/>
              <a:gd name="connsiteX5" fmla="*/ 3543399 w 4459850"/>
              <a:gd name="connsiteY5" fmla="*/ 0 h 4464050"/>
              <a:gd name="connsiteX6" fmla="*/ 3543399 w 4459850"/>
              <a:gd name="connsiteY6" fmla="*/ 4464050 h 4464050"/>
              <a:gd name="connsiteX7" fmla="*/ 3541650 w 4459850"/>
              <a:gd name="connsiteY7" fmla="*/ 4464050 h 4464050"/>
              <a:gd name="connsiteX8" fmla="*/ 2911872 w 4459850"/>
              <a:gd name="connsiteY8" fmla="*/ 3893419 h 4464050"/>
              <a:gd name="connsiteX9" fmla="*/ 2911872 w 4459850"/>
              <a:gd name="connsiteY9" fmla="*/ 570628 h 4464050"/>
              <a:gd name="connsiteX10" fmla="*/ 2793440 w 4459850"/>
              <a:gd name="connsiteY10" fmla="*/ 0 h 4464050"/>
              <a:gd name="connsiteX11" fmla="*/ 2794835 w 4459850"/>
              <a:gd name="connsiteY11" fmla="*/ 0 h 4464050"/>
              <a:gd name="connsiteX12" fmla="*/ 2794835 w 4459850"/>
              <a:gd name="connsiteY12" fmla="*/ 4464050 h 4464050"/>
              <a:gd name="connsiteX13" fmla="*/ 2793443 w 4459850"/>
              <a:gd name="connsiteY13" fmla="*/ 4464050 h 4464050"/>
              <a:gd name="connsiteX14" fmla="*/ 2292030 w 4459850"/>
              <a:gd name="connsiteY14" fmla="*/ 3893419 h 4464050"/>
              <a:gd name="connsiteX15" fmla="*/ 2292030 w 4459850"/>
              <a:gd name="connsiteY15" fmla="*/ 570628 h 4464050"/>
              <a:gd name="connsiteX16" fmla="*/ 1672385 w 4459850"/>
              <a:gd name="connsiteY16" fmla="*/ 0 h 4464050"/>
              <a:gd name="connsiteX17" fmla="*/ 1673781 w 4459850"/>
              <a:gd name="connsiteY17" fmla="*/ 0 h 4464050"/>
              <a:gd name="connsiteX18" fmla="*/ 2175191 w 4459850"/>
              <a:gd name="connsiteY18" fmla="*/ 570628 h 4464050"/>
              <a:gd name="connsiteX19" fmla="*/ 2175191 w 4459850"/>
              <a:gd name="connsiteY19" fmla="*/ 3893320 h 4464050"/>
              <a:gd name="connsiteX20" fmla="*/ 1673690 w 4459850"/>
              <a:gd name="connsiteY20" fmla="*/ 4464050 h 4464050"/>
              <a:gd name="connsiteX21" fmla="*/ 1672385 w 4459850"/>
              <a:gd name="connsiteY21" fmla="*/ 4464050 h 4464050"/>
              <a:gd name="connsiteX22" fmla="*/ 923822 w 4459850"/>
              <a:gd name="connsiteY22" fmla="*/ 0 h 4464050"/>
              <a:gd name="connsiteX23" fmla="*/ 925575 w 4459850"/>
              <a:gd name="connsiteY23" fmla="*/ 0 h 4464050"/>
              <a:gd name="connsiteX24" fmla="*/ 1555348 w 4459850"/>
              <a:gd name="connsiteY24" fmla="*/ 570628 h 4464050"/>
              <a:gd name="connsiteX25" fmla="*/ 1555348 w 4459850"/>
              <a:gd name="connsiteY25" fmla="*/ 3893320 h 4464050"/>
              <a:gd name="connsiteX26" fmla="*/ 925461 w 4459850"/>
              <a:gd name="connsiteY26" fmla="*/ 4464050 h 4464050"/>
              <a:gd name="connsiteX27" fmla="*/ 923822 w 4459850"/>
              <a:gd name="connsiteY27" fmla="*/ 4464050 h 4464050"/>
              <a:gd name="connsiteX28" fmla="*/ 0 w 4459850"/>
              <a:gd name="connsiteY28" fmla="*/ 0 h 4464050"/>
              <a:gd name="connsiteX29" fmla="*/ 2239 w 4459850"/>
              <a:gd name="connsiteY29" fmla="*/ 0 h 4464050"/>
              <a:gd name="connsiteX30" fmla="*/ 806883 w 4459850"/>
              <a:gd name="connsiteY30" fmla="*/ 570628 h 4464050"/>
              <a:gd name="connsiteX31" fmla="*/ 806883 w 4459850"/>
              <a:gd name="connsiteY31" fmla="*/ 3893419 h 4464050"/>
              <a:gd name="connsiteX32" fmla="*/ 2234 w 4459850"/>
              <a:gd name="connsiteY32" fmla="*/ 4464050 h 4464050"/>
              <a:gd name="connsiteX33" fmla="*/ 0 w 4459850"/>
              <a:gd name="connsiteY33" fmla="*/ 4464050 h 4464050"/>
              <a:gd name="connsiteX0" fmla="*/ 4459850 w 4459850"/>
              <a:gd name="connsiteY0" fmla="*/ 3569 h 4464050"/>
              <a:gd name="connsiteX1" fmla="*/ 4459850 w 4459850"/>
              <a:gd name="connsiteY1" fmla="*/ 4460478 h 4464050"/>
              <a:gd name="connsiteX2" fmla="*/ 3660238 w 4459850"/>
              <a:gd name="connsiteY2" fmla="*/ 3893419 h 4464050"/>
              <a:gd name="connsiteX3" fmla="*/ 3660238 w 4459850"/>
              <a:gd name="connsiteY3" fmla="*/ 570628 h 4464050"/>
              <a:gd name="connsiteX4" fmla="*/ 4459850 w 4459850"/>
              <a:gd name="connsiteY4" fmla="*/ 3569 h 4464050"/>
              <a:gd name="connsiteX5" fmla="*/ 3541647 w 4459850"/>
              <a:gd name="connsiteY5" fmla="*/ 0 h 4464050"/>
              <a:gd name="connsiteX6" fmla="*/ 3543399 w 4459850"/>
              <a:gd name="connsiteY6" fmla="*/ 0 h 4464050"/>
              <a:gd name="connsiteX7" fmla="*/ 3543399 w 4459850"/>
              <a:gd name="connsiteY7" fmla="*/ 4464050 h 4464050"/>
              <a:gd name="connsiteX8" fmla="*/ 3541650 w 4459850"/>
              <a:gd name="connsiteY8" fmla="*/ 4464050 h 4464050"/>
              <a:gd name="connsiteX9" fmla="*/ 2911872 w 4459850"/>
              <a:gd name="connsiteY9" fmla="*/ 3893419 h 4464050"/>
              <a:gd name="connsiteX10" fmla="*/ 2911872 w 4459850"/>
              <a:gd name="connsiteY10" fmla="*/ 570628 h 4464050"/>
              <a:gd name="connsiteX11" fmla="*/ 3541647 w 4459850"/>
              <a:gd name="connsiteY11" fmla="*/ 0 h 4464050"/>
              <a:gd name="connsiteX12" fmla="*/ 2793440 w 4459850"/>
              <a:gd name="connsiteY12" fmla="*/ 0 h 4464050"/>
              <a:gd name="connsiteX13" fmla="*/ 2794835 w 4459850"/>
              <a:gd name="connsiteY13" fmla="*/ 0 h 4464050"/>
              <a:gd name="connsiteX14" fmla="*/ 2794835 w 4459850"/>
              <a:gd name="connsiteY14" fmla="*/ 4464050 h 4464050"/>
              <a:gd name="connsiteX15" fmla="*/ 2793443 w 4459850"/>
              <a:gd name="connsiteY15" fmla="*/ 4464050 h 4464050"/>
              <a:gd name="connsiteX16" fmla="*/ 2292030 w 4459850"/>
              <a:gd name="connsiteY16" fmla="*/ 3893419 h 4464050"/>
              <a:gd name="connsiteX17" fmla="*/ 2292030 w 4459850"/>
              <a:gd name="connsiteY17" fmla="*/ 570628 h 4464050"/>
              <a:gd name="connsiteX18" fmla="*/ 2793440 w 4459850"/>
              <a:gd name="connsiteY18" fmla="*/ 0 h 4464050"/>
              <a:gd name="connsiteX19" fmla="*/ 1672385 w 4459850"/>
              <a:gd name="connsiteY19" fmla="*/ 0 h 4464050"/>
              <a:gd name="connsiteX20" fmla="*/ 1673781 w 4459850"/>
              <a:gd name="connsiteY20" fmla="*/ 0 h 4464050"/>
              <a:gd name="connsiteX21" fmla="*/ 2175191 w 4459850"/>
              <a:gd name="connsiteY21" fmla="*/ 570628 h 4464050"/>
              <a:gd name="connsiteX22" fmla="*/ 2175191 w 4459850"/>
              <a:gd name="connsiteY22" fmla="*/ 3893320 h 4464050"/>
              <a:gd name="connsiteX23" fmla="*/ 1673690 w 4459850"/>
              <a:gd name="connsiteY23" fmla="*/ 4464050 h 4464050"/>
              <a:gd name="connsiteX24" fmla="*/ 1672385 w 4459850"/>
              <a:gd name="connsiteY24" fmla="*/ 4464050 h 4464050"/>
              <a:gd name="connsiteX25" fmla="*/ 1672385 w 4459850"/>
              <a:gd name="connsiteY25" fmla="*/ 0 h 4464050"/>
              <a:gd name="connsiteX26" fmla="*/ 923822 w 4459850"/>
              <a:gd name="connsiteY26" fmla="*/ 0 h 4464050"/>
              <a:gd name="connsiteX27" fmla="*/ 925575 w 4459850"/>
              <a:gd name="connsiteY27" fmla="*/ 0 h 4464050"/>
              <a:gd name="connsiteX28" fmla="*/ 1555348 w 4459850"/>
              <a:gd name="connsiteY28" fmla="*/ 570628 h 4464050"/>
              <a:gd name="connsiteX29" fmla="*/ 1555348 w 4459850"/>
              <a:gd name="connsiteY29" fmla="*/ 3893320 h 4464050"/>
              <a:gd name="connsiteX30" fmla="*/ 925461 w 4459850"/>
              <a:gd name="connsiteY30" fmla="*/ 4464050 h 4464050"/>
              <a:gd name="connsiteX31" fmla="*/ 923822 w 4459850"/>
              <a:gd name="connsiteY31" fmla="*/ 4464050 h 4464050"/>
              <a:gd name="connsiteX32" fmla="*/ 923822 w 4459850"/>
              <a:gd name="connsiteY32" fmla="*/ 0 h 4464050"/>
              <a:gd name="connsiteX33" fmla="*/ 0 w 4459850"/>
              <a:gd name="connsiteY33" fmla="*/ 0 h 4464050"/>
              <a:gd name="connsiteX34" fmla="*/ 2239 w 4459850"/>
              <a:gd name="connsiteY34" fmla="*/ 0 h 4464050"/>
              <a:gd name="connsiteX35" fmla="*/ 806883 w 4459850"/>
              <a:gd name="connsiteY35" fmla="*/ 3893419 h 4464050"/>
              <a:gd name="connsiteX36" fmla="*/ 2234 w 4459850"/>
              <a:gd name="connsiteY36" fmla="*/ 4464050 h 4464050"/>
              <a:gd name="connsiteX37" fmla="*/ 0 w 4459850"/>
              <a:gd name="connsiteY37" fmla="*/ 4464050 h 4464050"/>
              <a:gd name="connsiteX38" fmla="*/ 0 w 4459850"/>
              <a:gd name="connsiteY38" fmla="*/ 0 h 4464050"/>
              <a:gd name="connsiteX0" fmla="*/ 4459850 w 4459850"/>
              <a:gd name="connsiteY0" fmla="*/ 3569 h 4464050"/>
              <a:gd name="connsiteX1" fmla="*/ 4459850 w 4459850"/>
              <a:gd name="connsiteY1" fmla="*/ 4460478 h 4464050"/>
              <a:gd name="connsiteX2" fmla="*/ 3660238 w 4459850"/>
              <a:gd name="connsiteY2" fmla="*/ 3893419 h 4464050"/>
              <a:gd name="connsiteX3" fmla="*/ 3660238 w 4459850"/>
              <a:gd name="connsiteY3" fmla="*/ 570628 h 4464050"/>
              <a:gd name="connsiteX4" fmla="*/ 4459850 w 4459850"/>
              <a:gd name="connsiteY4" fmla="*/ 3569 h 4464050"/>
              <a:gd name="connsiteX5" fmla="*/ 3541647 w 4459850"/>
              <a:gd name="connsiteY5" fmla="*/ 0 h 4464050"/>
              <a:gd name="connsiteX6" fmla="*/ 3543399 w 4459850"/>
              <a:gd name="connsiteY6" fmla="*/ 0 h 4464050"/>
              <a:gd name="connsiteX7" fmla="*/ 3543399 w 4459850"/>
              <a:gd name="connsiteY7" fmla="*/ 4464050 h 4464050"/>
              <a:gd name="connsiteX8" fmla="*/ 3541650 w 4459850"/>
              <a:gd name="connsiteY8" fmla="*/ 4464050 h 4464050"/>
              <a:gd name="connsiteX9" fmla="*/ 2911872 w 4459850"/>
              <a:gd name="connsiteY9" fmla="*/ 3893419 h 4464050"/>
              <a:gd name="connsiteX10" fmla="*/ 2911872 w 4459850"/>
              <a:gd name="connsiteY10" fmla="*/ 570628 h 4464050"/>
              <a:gd name="connsiteX11" fmla="*/ 3541647 w 4459850"/>
              <a:gd name="connsiteY11" fmla="*/ 0 h 4464050"/>
              <a:gd name="connsiteX12" fmla="*/ 2793440 w 4459850"/>
              <a:gd name="connsiteY12" fmla="*/ 0 h 4464050"/>
              <a:gd name="connsiteX13" fmla="*/ 2794835 w 4459850"/>
              <a:gd name="connsiteY13" fmla="*/ 0 h 4464050"/>
              <a:gd name="connsiteX14" fmla="*/ 2794835 w 4459850"/>
              <a:gd name="connsiteY14" fmla="*/ 4464050 h 4464050"/>
              <a:gd name="connsiteX15" fmla="*/ 2793443 w 4459850"/>
              <a:gd name="connsiteY15" fmla="*/ 4464050 h 4464050"/>
              <a:gd name="connsiteX16" fmla="*/ 2292030 w 4459850"/>
              <a:gd name="connsiteY16" fmla="*/ 3893419 h 4464050"/>
              <a:gd name="connsiteX17" fmla="*/ 2292030 w 4459850"/>
              <a:gd name="connsiteY17" fmla="*/ 570628 h 4464050"/>
              <a:gd name="connsiteX18" fmla="*/ 2793440 w 4459850"/>
              <a:gd name="connsiteY18" fmla="*/ 0 h 4464050"/>
              <a:gd name="connsiteX19" fmla="*/ 1672385 w 4459850"/>
              <a:gd name="connsiteY19" fmla="*/ 0 h 4464050"/>
              <a:gd name="connsiteX20" fmla="*/ 1673781 w 4459850"/>
              <a:gd name="connsiteY20" fmla="*/ 0 h 4464050"/>
              <a:gd name="connsiteX21" fmla="*/ 2175191 w 4459850"/>
              <a:gd name="connsiteY21" fmla="*/ 570628 h 4464050"/>
              <a:gd name="connsiteX22" fmla="*/ 2175191 w 4459850"/>
              <a:gd name="connsiteY22" fmla="*/ 3893320 h 4464050"/>
              <a:gd name="connsiteX23" fmla="*/ 1673690 w 4459850"/>
              <a:gd name="connsiteY23" fmla="*/ 4464050 h 4464050"/>
              <a:gd name="connsiteX24" fmla="*/ 1672385 w 4459850"/>
              <a:gd name="connsiteY24" fmla="*/ 4464050 h 4464050"/>
              <a:gd name="connsiteX25" fmla="*/ 1672385 w 4459850"/>
              <a:gd name="connsiteY25" fmla="*/ 0 h 4464050"/>
              <a:gd name="connsiteX26" fmla="*/ 923822 w 4459850"/>
              <a:gd name="connsiteY26" fmla="*/ 0 h 4464050"/>
              <a:gd name="connsiteX27" fmla="*/ 925575 w 4459850"/>
              <a:gd name="connsiteY27" fmla="*/ 0 h 4464050"/>
              <a:gd name="connsiteX28" fmla="*/ 1555348 w 4459850"/>
              <a:gd name="connsiteY28" fmla="*/ 570628 h 4464050"/>
              <a:gd name="connsiteX29" fmla="*/ 1555348 w 4459850"/>
              <a:gd name="connsiteY29" fmla="*/ 3893320 h 4464050"/>
              <a:gd name="connsiteX30" fmla="*/ 925461 w 4459850"/>
              <a:gd name="connsiteY30" fmla="*/ 4464050 h 4464050"/>
              <a:gd name="connsiteX31" fmla="*/ 923822 w 4459850"/>
              <a:gd name="connsiteY31" fmla="*/ 4464050 h 4464050"/>
              <a:gd name="connsiteX32" fmla="*/ 923822 w 4459850"/>
              <a:gd name="connsiteY32" fmla="*/ 0 h 4464050"/>
              <a:gd name="connsiteX33" fmla="*/ 0 w 4459850"/>
              <a:gd name="connsiteY33" fmla="*/ 4464050 h 4464050"/>
              <a:gd name="connsiteX34" fmla="*/ 2239 w 4459850"/>
              <a:gd name="connsiteY34" fmla="*/ 0 h 4464050"/>
              <a:gd name="connsiteX35" fmla="*/ 806883 w 4459850"/>
              <a:gd name="connsiteY35" fmla="*/ 3893419 h 4464050"/>
              <a:gd name="connsiteX36" fmla="*/ 2234 w 4459850"/>
              <a:gd name="connsiteY36" fmla="*/ 4464050 h 4464050"/>
              <a:gd name="connsiteX37" fmla="*/ 0 w 4459850"/>
              <a:gd name="connsiteY37" fmla="*/ 4464050 h 4464050"/>
              <a:gd name="connsiteX0" fmla="*/ 4457616 w 4457616"/>
              <a:gd name="connsiteY0" fmla="*/ 3569 h 4464050"/>
              <a:gd name="connsiteX1" fmla="*/ 4457616 w 4457616"/>
              <a:gd name="connsiteY1" fmla="*/ 4460478 h 4464050"/>
              <a:gd name="connsiteX2" fmla="*/ 3658004 w 4457616"/>
              <a:gd name="connsiteY2" fmla="*/ 3893419 h 4464050"/>
              <a:gd name="connsiteX3" fmla="*/ 3658004 w 4457616"/>
              <a:gd name="connsiteY3" fmla="*/ 570628 h 4464050"/>
              <a:gd name="connsiteX4" fmla="*/ 4457616 w 4457616"/>
              <a:gd name="connsiteY4" fmla="*/ 3569 h 4464050"/>
              <a:gd name="connsiteX5" fmla="*/ 3539413 w 4457616"/>
              <a:gd name="connsiteY5" fmla="*/ 0 h 4464050"/>
              <a:gd name="connsiteX6" fmla="*/ 3541165 w 4457616"/>
              <a:gd name="connsiteY6" fmla="*/ 0 h 4464050"/>
              <a:gd name="connsiteX7" fmla="*/ 3541165 w 4457616"/>
              <a:gd name="connsiteY7" fmla="*/ 4464050 h 4464050"/>
              <a:gd name="connsiteX8" fmla="*/ 3539416 w 4457616"/>
              <a:gd name="connsiteY8" fmla="*/ 4464050 h 4464050"/>
              <a:gd name="connsiteX9" fmla="*/ 2909638 w 4457616"/>
              <a:gd name="connsiteY9" fmla="*/ 3893419 h 4464050"/>
              <a:gd name="connsiteX10" fmla="*/ 2909638 w 4457616"/>
              <a:gd name="connsiteY10" fmla="*/ 570628 h 4464050"/>
              <a:gd name="connsiteX11" fmla="*/ 3539413 w 4457616"/>
              <a:gd name="connsiteY11" fmla="*/ 0 h 4464050"/>
              <a:gd name="connsiteX12" fmla="*/ 2791206 w 4457616"/>
              <a:gd name="connsiteY12" fmla="*/ 0 h 4464050"/>
              <a:gd name="connsiteX13" fmla="*/ 2792601 w 4457616"/>
              <a:gd name="connsiteY13" fmla="*/ 0 h 4464050"/>
              <a:gd name="connsiteX14" fmla="*/ 2792601 w 4457616"/>
              <a:gd name="connsiteY14" fmla="*/ 4464050 h 4464050"/>
              <a:gd name="connsiteX15" fmla="*/ 2791209 w 4457616"/>
              <a:gd name="connsiteY15" fmla="*/ 4464050 h 4464050"/>
              <a:gd name="connsiteX16" fmla="*/ 2289796 w 4457616"/>
              <a:gd name="connsiteY16" fmla="*/ 3893419 h 4464050"/>
              <a:gd name="connsiteX17" fmla="*/ 2289796 w 4457616"/>
              <a:gd name="connsiteY17" fmla="*/ 570628 h 4464050"/>
              <a:gd name="connsiteX18" fmla="*/ 2791206 w 4457616"/>
              <a:gd name="connsiteY18" fmla="*/ 0 h 4464050"/>
              <a:gd name="connsiteX19" fmla="*/ 1670151 w 4457616"/>
              <a:gd name="connsiteY19" fmla="*/ 0 h 4464050"/>
              <a:gd name="connsiteX20" fmla="*/ 1671547 w 4457616"/>
              <a:gd name="connsiteY20" fmla="*/ 0 h 4464050"/>
              <a:gd name="connsiteX21" fmla="*/ 2172957 w 4457616"/>
              <a:gd name="connsiteY21" fmla="*/ 570628 h 4464050"/>
              <a:gd name="connsiteX22" fmla="*/ 2172957 w 4457616"/>
              <a:gd name="connsiteY22" fmla="*/ 3893320 h 4464050"/>
              <a:gd name="connsiteX23" fmla="*/ 1671456 w 4457616"/>
              <a:gd name="connsiteY23" fmla="*/ 4464050 h 4464050"/>
              <a:gd name="connsiteX24" fmla="*/ 1670151 w 4457616"/>
              <a:gd name="connsiteY24" fmla="*/ 4464050 h 4464050"/>
              <a:gd name="connsiteX25" fmla="*/ 1670151 w 4457616"/>
              <a:gd name="connsiteY25" fmla="*/ 0 h 4464050"/>
              <a:gd name="connsiteX26" fmla="*/ 921588 w 4457616"/>
              <a:gd name="connsiteY26" fmla="*/ 0 h 4464050"/>
              <a:gd name="connsiteX27" fmla="*/ 923341 w 4457616"/>
              <a:gd name="connsiteY27" fmla="*/ 0 h 4464050"/>
              <a:gd name="connsiteX28" fmla="*/ 1553114 w 4457616"/>
              <a:gd name="connsiteY28" fmla="*/ 570628 h 4464050"/>
              <a:gd name="connsiteX29" fmla="*/ 1553114 w 4457616"/>
              <a:gd name="connsiteY29" fmla="*/ 3893320 h 4464050"/>
              <a:gd name="connsiteX30" fmla="*/ 923227 w 4457616"/>
              <a:gd name="connsiteY30" fmla="*/ 4464050 h 4464050"/>
              <a:gd name="connsiteX31" fmla="*/ 921588 w 4457616"/>
              <a:gd name="connsiteY31" fmla="*/ 4464050 h 4464050"/>
              <a:gd name="connsiteX32" fmla="*/ 921588 w 4457616"/>
              <a:gd name="connsiteY32" fmla="*/ 0 h 4464050"/>
              <a:gd name="connsiteX33" fmla="*/ 0 w 4457616"/>
              <a:gd name="connsiteY33" fmla="*/ 4464050 h 4464050"/>
              <a:gd name="connsiteX34" fmla="*/ 5 w 4457616"/>
              <a:gd name="connsiteY34" fmla="*/ 0 h 4464050"/>
              <a:gd name="connsiteX35" fmla="*/ 804649 w 4457616"/>
              <a:gd name="connsiteY35" fmla="*/ 3893419 h 4464050"/>
              <a:gd name="connsiteX36" fmla="*/ 0 w 4457616"/>
              <a:gd name="connsiteY36" fmla="*/ 4464050 h 4464050"/>
              <a:gd name="connsiteX0" fmla="*/ 4457611 w 4457611"/>
              <a:gd name="connsiteY0" fmla="*/ 3569 h 4464050"/>
              <a:gd name="connsiteX1" fmla="*/ 4457611 w 4457611"/>
              <a:gd name="connsiteY1" fmla="*/ 4460478 h 4464050"/>
              <a:gd name="connsiteX2" fmla="*/ 3657999 w 4457611"/>
              <a:gd name="connsiteY2" fmla="*/ 3893419 h 4464050"/>
              <a:gd name="connsiteX3" fmla="*/ 3657999 w 4457611"/>
              <a:gd name="connsiteY3" fmla="*/ 570628 h 4464050"/>
              <a:gd name="connsiteX4" fmla="*/ 4457611 w 4457611"/>
              <a:gd name="connsiteY4" fmla="*/ 3569 h 4464050"/>
              <a:gd name="connsiteX5" fmla="*/ 3539408 w 4457611"/>
              <a:gd name="connsiteY5" fmla="*/ 0 h 4464050"/>
              <a:gd name="connsiteX6" fmla="*/ 3541160 w 4457611"/>
              <a:gd name="connsiteY6" fmla="*/ 0 h 4464050"/>
              <a:gd name="connsiteX7" fmla="*/ 3541160 w 4457611"/>
              <a:gd name="connsiteY7" fmla="*/ 4464050 h 4464050"/>
              <a:gd name="connsiteX8" fmla="*/ 3539411 w 4457611"/>
              <a:gd name="connsiteY8" fmla="*/ 4464050 h 4464050"/>
              <a:gd name="connsiteX9" fmla="*/ 2909633 w 4457611"/>
              <a:gd name="connsiteY9" fmla="*/ 3893419 h 4464050"/>
              <a:gd name="connsiteX10" fmla="*/ 2909633 w 4457611"/>
              <a:gd name="connsiteY10" fmla="*/ 570628 h 4464050"/>
              <a:gd name="connsiteX11" fmla="*/ 3539408 w 4457611"/>
              <a:gd name="connsiteY11" fmla="*/ 0 h 4464050"/>
              <a:gd name="connsiteX12" fmla="*/ 2791201 w 4457611"/>
              <a:gd name="connsiteY12" fmla="*/ 0 h 4464050"/>
              <a:gd name="connsiteX13" fmla="*/ 2792596 w 4457611"/>
              <a:gd name="connsiteY13" fmla="*/ 0 h 4464050"/>
              <a:gd name="connsiteX14" fmla="*/ 2792596 w 4457611"/>
              <a:gd name="connsiteY14" fmla="*/ 4464050 h 4464050"/>
              <a:gd name="connsiteX15" fmla="*/ 2791204 w 4457611"/>
              <a:gd name="connsiteY15" fmla="*/ 4464050 h 4464050"/>
              <a:gd name="connsiteX16" fmla="*/ 2289791 w 4457611"/>
              <a:gd name="connsiteY16" fmla="*/ 3893419 h 4464050"/>
              <a:gd name="connsiteX17" fmla="*/ 2289791 w 4457611"/>
              <a:gd name="connsiteY17" fmla="*/ 570628 h 4464050"/>
              <a:gd name="connsiteX18" fmla="*/ 2791201 w 4457611"/>
              <a:gd name="connsiteY18" fmla="*/ 0 h 4464050"/>
              <a:gd name="connsiteX19" fmla="*/ 1670146 w 4457611"/>
              <a:gd name="connsiteY19" fmla="*/ 0 h 4464050"/>
              <a:gd name="connsiteX20" fmla="*/ 1671542 w 4457611"/>
              <a:gd name="connsiteY20" fmla="*/ 0 h 4464050"/>
              <a:gd name="connsiteX21" fmla="*/ 2172952 w 4457611"/>
              <a:gd name="connsiteY21" fmla="*/ 570628 h 4464050"/>
              <a:gd name="connsiteX22" fmla="*/ 2172952 w 4457611"/>
              <a:gd name="connsiteY22" fmla="*/ 3893320 h 4464050"/>
              <a:gd name="connsiteX23" fmla="*/ 1671451 w 4457611"/>
              <a:gd name="connsiteY23" fmla="*/ 4464050 h 4464050"/>
              <a:gd name="connsiteX24" fmla="*/ 1670146 w 4457611"/>
              <a:gd name="connsiteY24" fmla="*/ 4464050 h 4464050"/>
              <a:gd name="connsiteX25" fmla="*/ 1670146 w 4457611"/>
              <a:gd name="connsiteY25" fmla="*/ 0 h 4464050"/>
              <a:gd name="connsiteX26" fmla="*/ 921583 w 4457611"/>
              <a:gd name="connsiteY26" fmla="*/ 0 h 4464050"/>
              <a:gd name="connsiteX27" fmla="*/ 923336 w 4457611"/>
              <a:gd name="connsiteY27" fmla="*/ 0 h 4464050"/>
              <a:gd name="connsiteX28" fmla="*/ 1553109 w 4457611"/>
              <a:gd name="connsiteY28" fmla="*/ 570628 h 4464050"/>
              <a:gd name="connsiteX29" fmla="*/ 1553109 w 4457611"/>
              <a:gd name="connsiteY29" fmla="*/ 3893320 h 4464050"/>
              <a:gd name="connsiteX30" fmla="*/ 923222 w 4457611"/>
              <a:gd name="connsiteY30" fmla="*/ 4464050 h 4464050"/>
              <a:gd name="connsiteX31" fmla="*/ 921583 w 4457611"/>
              <a:gd name="connsiteY31" fmla="*/ 4464050 h 4464050"/>
              <a:gd name="connsiteX32" fmla="*/ 921583 w 4457611"/>
              <a:gd name="connsiteY32" fmla="*/ 0 h 4464050"/>
              <a:gd name="connsiteX33" fmla="*/ 804644 w 4457611"/>
              <a:gd name="connsiteY33" fmla="*/ 3893419 h 4464050"/>
              <a:gd name="connsiteX34" fmla="*/ 0 w 4457611"/>
              <a:gd name="connsiteY34" fmla="*/ 0 h 4464050"/>
              <a:gd name="connsiteX35" fmla="*/ 804644 w 4457611"/>
              <a:gd name="connsiteY35" fmla="*/ 3893419 h 4464050"/>
              <a:gd name="connsiteX0" fmla="*/ 3536028 w 3536028"/>
              <a:gd name="connsiteY0" fmla="*/ 3569 h 4464050"/>
              <a:gd name="connsiteX1" fmla="*/ 3536028 w 3536028"/>
              <a:gd name="connsiteY1" fmla="*/ 4460478 h 4464050"/>
              <a:gd name="connsiteX2" fmla="*/ 2736416 w 3536028"/>
              <a:gd name="connsiteY2" fmla="*/ 3893419 h 4464050"/>
              <a:gd name="connsiteX3" fmla="*/ 2736416 w 3536028"/>
              <a:gd name="connsiteY3" fmla="*/ 570628 h 4464050"/>
              <a:gd name="connsiteX4" fmla="*/ 3536028 w 3536028"/>
              <a:gd name="connsiteY4" fmla="*/ 3569 h 4464050"/>
              <a:gd name="connsiteX5" fmla="*/ 2617825 w 3536028"/>
              <a:gd name="connsiteY5" fmla="*/ 0 h 4464050"/>
              <a:gd name="connsiteX6" fmla="*/ 2619577 w 3536028"/>
              <a:gd name="connsiteY6" fmla="*/ 0 h 4464050"/>
              <a:gd name="connsiteX7" fmla="*/ 2619577 w 3536028"/>
              <a:gd name="connsiteY7" fmla="*/ 4464050 h 4464050"/>
              <a:gd name="connsiteX8" fmla="*/ 2617828 w 3536028"/>
              <a:gd name="connsiteY8" fmla="*/ 4464050 h 4464050"/>
              <a:gd name="connsiteX9" fmla="*/ 1988050 w 3536028"/>
              <a:gd name="connsiteY9" fmla="*/ 3893419 h 4464050"/>
              <a:gd name="connsiteX10" fmla="*/ 1988050 w 3536028"/>
              <a:gd name="connsiteY10" fmla="*/ 570628 h 4464050"/>
              <a:gd name="connsiteX11" fmla="*/ 2617825 w 3536028"/>
              <a:gd name="connsiteY11" fmla="*/ 0 h 4464050"/>
              <a:gd name="connsiteX12" fmla="*/ 1869618 w 3536028"/>
              <a:gd name="connsiteY12" fmla="*/ 0 h 4464050"/>
              <a:gd name="connsiteX13" fmla="*/ 1871013 w 3536028"/>
              <a:gd name="connsiteY13" fmla="*/ 0 h 4464050"/>
              <a:gd name="connsiteX14" fmla="*/ 1871013 w 3536028"/>
              <a:gd name="connsiteY14" fmla="*/ 4464050 h 4464050"/>
              <a:gd name="connsiteX15" fmla="*/ 1869621 w 3536028"/>
              <a:gd name="connsiteY15" fmla="*/ 4464050 h 4464050"/>
              <a:gd name="connsiteX16" fmla="*/ 1368208 w 3536028"/>
              <a:gd name="connsiteY16" fmla="*/ 3893419 h 4464050"/>
              <a:gd name="connsiteX17" fmla="*/ 1368208 w 3536028"/>
              <a:gd name="connsiteY17" fmla="*/ 570628 h 4464050"/>
              <a:gd name="connsiteX18" fmla="*/ 1869618 w 3536028"/>
              <a:gd name="connsiteY18" fmla="*/ 0 h 4464050"/>
              <a:gd name="connsiteX19" fmla="*/ 748563 w 3536028"/>
              <a:gd name="connsiteY19" fmla="*/ 0 h 4464050"/>
              <a:gd name="connsiteX20" fmla="*/ 749959 w 3536028"/>
              <a:gd name="connsiteY20" fmla="*/ 0 h 4464050"/>
              <a:gd name="connsiteX21" fmla="*/ 1251369 w 3536028"/>
              <a:gd name="connsiteY21" fmla="*/ 570628 h 4464050"/>
              <a:gd name="connsiteX22" fmla="*/ 1251369 w 3536028"/>
              <a:gd name="connsiteY22" fmla="*/ 3893320 h 4464050"/>
              <a:gd name="connsiteX23" fmla="*/ 749868 w 3536028"/>
              <a:gd name="connsiteY23" fmla="*/ 4464050 h 4464050"/>
              <a:gd name="connsiteX24" fmla="*/ 748563 w 3536028"/>
              <a:gd name="connsiteY24" fmla="*/ 4464050 h 4464050"/>
              <a:gd name="connsiteX25" fmla="*/ 748563 w 3536028"/>
              <a:gd name="connsiteY25" fmla="*/ 0 h 4464050"/>
              <a:gd name="connsiteX26" fmla="*/ 0 w 3536028"/>
              <a:gd name="connsiteY26" fmla="*/ 0 h 4464050"/>
              <a:gd name="connsiteX27" fmla="*/ 1753 w 3536028"/>
              <a:gd name="connsiteY27" fmla="*/ 0 h 4464050"/>
              <a:gd name="connsiteX28" fmla="*/ 631526 w 3536028"/>
              <a:gd name="connsiteY28" fmla="*/ 570628 h 4464050"/>
              <a:gd name="connsiteX29" fmla="*/ 631526 w 3536028"/>
              <a:gd name="connsiteY29" fmla="*/ 3893320 h 4464050"/>
              <a:gd name="connsiteX30" fmla="*/ 1639 w 3536028"/>
              <a:gd name="connsiteY30" fmla="*/ 4464050 h 4464050"/>
              <a:gd name="connsiteX31" fmla="*/ 0 w 3536028"/>
              <a:gd name="connsiteY31" fmla="*/ 4464050 h 4464050"/>
              <a:gd name="connsiteX32" fmla="*/ 0 w 3536028"/>
              <a:gd name="connsiteY32" fmla="*/ 0 h 4464050"/>
              <a:gd name="connsiteX0" fmla="*/ 3536028 w 3536028"/>
              <a:gd name="connsiteY0" fmla="*/ 3569 h 4464050"/>
              <a:gd name="connsiteX1" fmla="*/ 3536028 w 3536028"/>
              <a:gd name="connsiteY1" fmla="*/ 4460478 h 4464050"/>
              <a:gd name="connsiteX2" fmla="*/ 2736416 w 3536028"/>
              <a:gd name="connsiteY2" fmla="*/ 3893419 h 4464050"/>
              <a:gd name="connsiteX3" fmla="*/ 2736416 w 3536028"/>
              <a:gd name="connsiteY3" fmla="*/ 570628 h 4464050"/>
              <a:gd name="connsiteX4" fmla="*/ 3536028 w 3536028"/>
              <a:gd name="connsiteY4" fmla="*/ 3569 h 4464050"/>
              <a:gd name="connsiteX5" fmla="*/ 2617825 w 3536028"/>
              <a:gd name="connsiteY5" fmla="*/ 0 h 4464050"/>
              <a:gd name="connsiteX6" fmla="*/ 2619577 w 3536028"/>
              <a:gd name="connsiteY6" fmla="*/ 0 h 4464050"/>
              <a:gd name="connsiteX7" fmla="*/ 2619577 w 3536028"/>
              <a:gd name="connsiteY7" fmla="*/ 4464050 h 4464050"/>
              <a:gd name="connsiteX8" fmla="*/ 2617828 w 3536028"/>
              <a:gd name="connsiteY8" fmla="*/ 4464050 h 4464050"/>
              <a:gd name="connsiteX9" fmla="*/ 1988050 w 3536028"/>
              <a:gd name="connsiteY9" fmla="*/ 3893419 h 4464050"/>
              <a:gd name="connsiteX10" fmla="*/ 1988050 w 3536028"/>
              <a:gd name="connsiteY10" fmla="*/ 570628 h 4464050"/>
              <a:gd name="connsiteX11" fmla="*/ 2617825 w 3536028"/>
              <a:gd name="connsiteY11" fmla="*/ 0 h 4464050"/>
              <a:gd name="connsiteX12" fmla="*/ 1869618 w 3536028"/>
              <a:gd name="connsiteY12" fmla="*/ 0 h 4464050"/>
              <a:gd name="connsiteX13" fmla="*/ 1871013 w 3536028"/>
              <a:gd name="connsiteY13" fmla="*/ 0 h 4464050"/>
              <a:gd name="connsiteX14" fmla="*/ 1871013 w 3536028"/>
              <a:gd name="connsiteY14" fmla="*/ 4464050 h 4464050"/>
              <a:gd name="connsiteX15" fmla="*/ 1869621 w 3536028"/>
              <a:gd name="connsiteY15" fmla="*/ 4464050 h 4464050"/>
              <a:gd name="connsiteX16" fmla="*/ 1368208 w 3536028"/>
              <a:gd name="connsiteY16" fmla="*/ 3893419 h 4464050"/>
              <a:gd name="connsiteX17" fmla="*/ 1368208 w 3536028"/>
              <a:gd name="connsiteY17" fmla="*/ 570628 h 4464050"/>
              <a:gd name="connsiteX18" fmla="*/ 1869618 w 3536028"/>
              <a:gd name="connsiteY18" fmla="*/ 0 h 4464050"/>
              <a:gd name="connsiteX19" fmla="*/ 748563 w 3536028"/>
              <a:gd name="connsiteY19" fmla="*/ 0 h 4464050"/>
              <a:gd name="connsiteX20" fmla="*/ 749959 w 3536028"/>
              <a:gd name="connsiteY20" fmla="*/ 0 h 4464050"/>
              <a:gd name="connsiteX21" fmla="*/ 1251369 w 3536028"/>
              <a:gd name="connsiteY21" fmla="*/ 570628 h 4464050"/>
              <a:gd name="connsiteX22" fmla="*/ 1251369 w 3536028"/>
              <a:gd name="connsiteY22" fmla="*/ 3893320 h 4464050"/>
              <a:gd name="connsiteX23" fmla="*/ 749868 w 3536028"/>
              <a:gd name="connsiteY23" fmla="*/ 4464050 h 4464050"/>
              <a:gd name="connsiteX24" fmla="*/ 748563 w 3536028"/>
              <a:gd name="connsiteY24" fmla="*/ 4464050 h 4464050"/>
              <a:gd name="connsiteX25" fmla="*/ 748563 w 3536028"/>
              <a:gd name="connsiteY25" fmla="*/ 0 h 4464050"/>
              <a:gd name="connsiteX26" fmla="*/ 0 w 3536028"/>
              <a:gd name="connsiteY26" fmla="*/ 4464050 h 4464050"/>
              <a:gd name="connsiteX27" fmla="*/ 1753 w 3536028"/>
              <a:gd name="connsiteY27" fmla="*/ 0 h 4464050"/>
              <a:gd name="connsiteX28" fmla="*/ 631526 w 3536028"/>
              <a:gd name="connsiteY28" fmla="*/ 570628 h 4464050"/>
              <a:gd name="connsiteX29" fmla="*/ 631526 w 3536028"/>
              <a:gd name="connsiteY29" fmla="*/ 3893320 h 4464050"/>
              <a:gd name="connsiteX30" fmla="*/ 1639 w 3536028"/>
              <a:gd name="connsiteY30" fmla="*/ 4464050 h 4464050"/>
              <a:gd name="connsiteX31" fmla="*/ 0 w 3536028"/>
              <a:gd name="connsiteY31" fmla="*/ 4464050 h 4464050"/>
              <a:gd name="connsiteX0" fmla="*/ 3536028 w 3536028"/>
              <a:gd name="connsiteY0" fmla="*/ 3569 h 4464050"/>
              <a:gd name="connsiteX1" fmla="*/ 3536028 w 3536028"/>
              <a:gd name="connsiteY1" fmla="*/ 4460478 h 4464050"/>
              <a:gd name="connsiteX2" fmla="*/ 2736416 w 3536028"/>
              <a:gd name="connsiteY2" fmla="*/ 3893419 h 4464050"/>
              <a:gd name="connsiteX3" fmla="*/ 2736416 w 3536028"/>
              <a:gd name="connsiteY3" fmla="*/ 570628 h 4464050"/>
              <a:gd name="connsiteX4" fmla="*/ 3536028 w 3536028"/>
              <a:gd name="connsiteY4" fmla="*/ 3569 h 4464050"/>
              <a:gd name="connsiteX5" fmla="*/ 2617825 w 3536028"/>
              <a:gd name="connsiteY5" fmla="*/ 0 h 4464050"/>
              <a:gd name="connsiteX6" fmla="*/ 2619577 w 3536028"/>
              <a:gd name="connsiteY6" fmla="*/ 0 h 4464050"/>
              <a:gd name="connsiteX7" fmla="*/ 2619577 w 3536028"/>
              <a:gd name="connsiteY7" fmla="*/ 4464050 h 4464050"/>
              <a:gd name="connsiteX8" fmla="*/ 2617828 w 3536028"/>
              <a:gd name="connsiteY8" fmla="*/ 4464050 h 4464050"/>
              <a:gd name="connsiteX9" fmla="*/ 1988050 w 3536028"/>
              <a:gd name="connsiteY9" fmla="*/ 3893419 h 4464050"/>
              <a:gd name="connsiteX10" fmla="*/ 1988050 w 3536028"/>
              <a:gd name="connsiteY10" fmla="*/ 570628 h 4464050"/>
              <a:gd name="connsiteX11" fmla="*/ 2617825 w 3536028"/>
              <a:gd name="connsiteY11" fmla="*/ 0 h 4464050"/>
              <a:gd name="connsiteX12" fmla="*/ 1869618 w 3536028"/>
              <a:gd name="connsiteY12" fmla="*/ 0 h 4464050"/>
              <a:gd name="connsiteX13" fmla="*/ 1871013 w 3536028"/>
              <a:gd name="connsiteY13" fmla="*/ 0 h 4464050"/>
              <a:gd name="connsiteX14" fmla="*/ 1871013 w 3536028"/>
              <a:gd name="connsiteY14" fmla="*/ 4464050 h 4464050"/>
              <a:gd name="connsiteX15" fmla="*/ 1869621 w 3536028"/>
              <a:gd name="connsiteY15" fmla="*/ 4464050 h 4464050"/>
              <a:gd name="connsiteX16" fmla="*/ 1368208 w 3536028"/>
              <a:gd name="connsiteY16" fmla="*/ 3893419 h 4464050"/>
              <a:gd name="connsiteX17" fmla="*/ 1368208 w 3536028"/>
              <a:gd name="connsiteY17" fmla="*/ 570628 h 4464050"/>
              <a:gd name="connsiteX18" fmla="*/ 1869618 w 3536028"/>
              <a:gd name="connsiteY18" fmla="*/ 0 h 4464050"/>
              <a:gd name="connsiteX19" fmla="*/ 748563 w 3536028"/>
              <a:gd name="connsiteY19" fmla="*/ 0 h 4464050"/>
              <a:gd name="connsiteX20" fmla="*/ 749959 w 3536028"/>
              <a:gd name="connsiteY20" fmla="*/ 0 h 4464050"/>
              <a:gd name="connsiteX21" fmla="*/ 1251369 w 3536028"/>
              <a:gd name="connsiteY21" fmla="*/ 570628 h 4464050"/>
              <a:gd name="connsiteX22" fmla="*/ 1251369 w 3536028"/>
              <a:gd name="connsiteY22" fmla="*/ 3893320 h 4464050"/>
              <a:gd name="connsiteX23" fmla="*/ 749868 w 3536028"/>
              <a:gd name="connsiteY23" fmla="*/ 4464050 h 4464050"/>
              <a:gd name="connsiteX24" fmla="*/ 748563 w 3536028"/>
              <a:gd name="connsiteY24" fmla="*/ 4464050 h 4464050"/>
              <a:gd name="connsiteX25" fmla="*/ 748563 w 3536028"/>
              <a:gd name="connsiteY25" fmla="*/ 0 h 4464050"/>
              <a:gd name="connsiteX26" fmla="*/ 0 w 3536028"/>
              <a:gd name="connsiteY26" fmla="*/ 4464050 h 4464050"/>
              <a:gd name="connsiteX27" fmla="*/ 1753 w 3536028"/>
              <a:gd name="connsiteY27" fmla="*/ 0 h 4464050"/>
              <a:gd name="connsiteX28" fmla="*/ 631526 w 3536028"/>
              <a:gd name="connsiteY28" fmla="*/ 3893320 h 4464050"/>
              <a:gd name="connsiteX29" fmla="*/ 1639 w 3536028"/>
              <a:gd name="connsiteY29" fmla="*/ 4464050 h 4464050"/>
              <a:gd name="connsiteX30" fmla="*/ 0 w 3536028"/>
              <a:gd name="connsiteY30" fmla="*/ 4464050 h 4464050"/>
              <a:gd name="connsiteX0" fmla="*/ 3563155 w 3563155"/>
              <a:gd name="connsiteY0" fmla="*/ 3569 h 4464050"/>
              <a:gd name="connsiteX1" fmla="*/ 3563155 w 3563155"/>
              <a:gd name="connsiteY1" fmla="*/ 4460478 h 4464050"/>
              <a:gd name="connsiteX2" fmla="*/ 2763543 w 3563155"/>
              <a:gd name="connsiteY2" fmla="*/ 3893419 h 4464050"/>
              <a:gd name="connsiteX3" fmla="*/ 2763543 w 3563155"/>
              <a:gd name="connsiteY3" fmla="*/ 570628 h 4464050"/>
              <a:gd name="connsiteX4" fmla="*/ 3563155 w 3563155"/>
              <a:gd name="connsiteY4" fmla="*/ 3569 h 4464050"/>
              <a:gd name="connsiteX5" fmla="*/ 2644952 w 3563155"/>
              <a:gd name="connsiteY5" fmla="*/ 0 h 4464050"/>
              <a:gd name="connsiteX6" fmla="*/ 2646704 w 3563155"/>
              <a:gd name="connsiteY6" fmla="*/ 0 h 4464050"/>
              <a:gd name="connsiteX7" fmla="*/ 2646704 w 3563155"/>
              <a:gd name="connsiteY7" fmla="*/ 4464050 h 4464050"/>
              <a:gd name="connsiteX8" fmla="*/ 2644955 w 3563155"/>
              <a:gd name="connsiteY8" fmla="*/ 4464050 h 4464050"/>
              <a:gd name="connsiteX9" fmla="*/ 2015177 w 3563155"/>
              <a:gd name="connsiteY9" fmla="*/ 3893419 h 4464050"/>
              <a:gd name="connsiteX10" fmla="*/ 2015177 w 3563155"/>
              <a:gd name="connsiteY10" fmla="*/ 570628 h 4464050"/>
              <a:gd name="connsiteX11" fmla="*/ 2644952 w 3563155"/>
              <a:gd name="connsiteY11" fmla="*/ 0 h 4464050"/>
              <a:gd name="connsiteX12" fmla="*/ 1896745 w 3563155"/>
              <a:gd name="connsiteY12" fmla="*/ 0 h 4464050"/>
              <a:gd name="connsiteX13" fmla="*/ 1898140 w 3563155"/>
              <a:gd name="connsiteY13" fmla="*/ 0 h 4464050"/>
              <a:gd name="connsiteX14" fmla="*/ 1898140 w 3563155"/>
              <a:gd name="connsiteY14" fmla="*/ 4464050 h 4464050"/>
              <a:gd name="connsiteX15" fmla="*/ 1896748 w 3563155"/>
              <a:gd name="connsiteY15" fmla="*/ 4464050 h 4464050"/>
              <a:gd name="connsiteX16" fmla="*/ 1395335 w 3563155"/>
              <a:gd name="connsiteY16" fmla="*/ 3893419 h 4464050"/>
              <a:gd name="connsiteX17" fmla="*/ 1395335 w 3563155"/>
              <a:gd name="connsiteY17" fmla="*/ 570628 h 4464050"/>
              <a:gd name="connsiteX18" fmla="*/ 1896745 w 3563155"/>
              <a:gd name="connsiteY18" fmla="*/ 0 h 4464050"/>
              <a:gd name="connsiteX19" fmla="*/ 775690 w 3563155"/>
              <a:gd name="connsiteY19" fmla="*/ 0 h 4464050"/>
              <a:gd name="connsiteX20" fmla="*/ 777086 w 3563155"/>
              <a:gd name="connsiteY20" fmla="*/ 0 h 4464050"/>
              <a:gd name="connsiteX21" fmla="*/ 1278496 w 3563155"/>
              <a:gd name="connsiteY21" fmla="*/ 570628 h 4464050"/>
              <a:gd name="connsiteX22" fmla="*/ 1278496 w 3563155"/>
              <a:gd name="connsiteY22" fmla="*/ 3893320 h 4464050"/>
              <a:gd name="connsiteX23" fmla="*/ 776995 w 3563155"/>
              <a:gd name="connsiteY23" fmla="*/ 4464050 h 4464050"/>
              <a:gd name="connsiteX24" fmla="*/ 775690 w 3563155"/>
              <a:gd name="connsiteY24" fmla="*/ 4464050 h 4464050"/>
              <a:gd name="connsiteX25" fmla="*/ 775690 w 3563155"/>
              <a:gd name="connsiteY25" fmla="*/ 0 h 4464050"/>
              <a:gd name="connsiteX26" fmla="*/ 27127 w 3563155"/>
              <a:gd name="connsiteY26" fmla="*/ 4464050 h 4464050"/>
              <a:gd name="connsiteX27" fmla="*/ 8 w 3563155"/>
              <a:gd name="connsiteY27" fmla="*/ 28872 h 4464050"/>
              <a:gd name="connsiteX28" fmla="*/ 658653 w 3563155"/>
              <a:gd name="connsiteY28" fmla="*/ 3893320 h 4464050"/>
              <a:gd name="connsiteX29" fmla="*/ 28766 w 3563155"/>
              <a:gd name="connsiteY29" fmla="*/ 4464050 h 4464050"/>
              <a:gd name="connsiteX30" fmla="*/ 27127 w 3563155"/>
              <a:gd name="connsiteY30" fmla="*/ 4464050 h 4464050"/>
              <a:gd name="connsiteX0" fmla="*/ 3536028 w 3536028"/>
              <a:gd name="connsiteY0" fmla="*/ 3569 h 4464050"/>
              <a:gd name="connsiteX1" fmla="*/ 3536028 w 3536028"/>
              <a:gd name="connsiteY1" fmla="*/ 4460478 h 4464050"/>
              <a:gd name="connsiteX2" fmla="*/ 2736416 w 3536028"/>
              <a:gd name="connsiteY2" fmla="*/ 3893419 h 4464050"/>
              <a:gd name="connsiteX3" fmla="*/ 2736416 w 3536028"/>
              <a:gd name="connsiteY3" fmla="*/ 570628 h 4464050"/>
              <a:gd name="connsiteX4" fmla="*/ 3536028 w 3536028"/>
              <a:gd name="connsiteY4" fmla="*/ 3569 h 4464050"/>
              <a:gd name="connsiteX5" fmla="*/ 2617825 w 3536028"/>
              <a:gd name="connsiteY5" fmla="*/ 0 h 4464050"/>
              <a:gd name="connsiteX6" fmla="*/ 2619577 w 3536028"/>
              <a:gd name="connsiteY6" fmla="*/ 0 h 4464050"/>
              <a:gd name="connsiteX7" fmla="*/ 2619577 w 3536028"/>
              <a:gd name="connsiteY7" fmla="*/ 4464050 h 4464050"/>
              <a:gd name="connsiteX8" fmla="*/ 2617828 w 3536028"/>
              <a:gd name="connsiteY8" fmla="*/ 4464050 h 4464050"/>
              <a:gd name="connsiteX9" fmla="*/ 1988050 w 3536028"/>
              <a:gd name="connsiteY9" fmla="*/ 3893419 h 4464050"/>
              <a:gd name="connsiteX10" fmla="*/ 1988050 w 3536028"/>
              <a:gd name="connsiteY10" fmla="*/ 570628 h 4464050"/>
              <a:gd name="connsiteX11" fmla="*/ 2617825 w 3536028"/>
              <a:gd name="connsiteY11" fmla="*/ 0 h 4464050"/>
              <a:gd name="connsiteX12" fmla="*/ 1869618 w 3536028"/>
              <a:gd name="connsiteY12" fmla="*/ 0 h 4464050"/>
              <a:gd name="connsiteX13" fmla="*/ 1871013 w 3536028"/>
              <a:gd name="connsiteY13" fmla="*/ 0 h 4464050"/>
              <a:gd name="connsiteX14" fmla="*/ 1871013 w 3536028"/>
              <a:gd name="connsiteY14" fmla="*/ 4464050 h 4464050"/>
              <a:gd name="connsiteX15" fmla="*/ 1869621 w 3536028"/>
              <a:gd name="connsiteY15" fmla="*/ 4464050 h 4464050"/>
              <a:gd name="connsiteX16" fmla="*/ 1368208 w 3536028"/>
              <a:gd name="connsiteY16" fmla="*/ 3893419 h 4464050"/>
              <a:gd name="connsiteX17" fmla="*/ 1368208 w 3536028"/>
              <a:gd name="connsiteY17" fmla="*/ 570628 h 4464050"/>
              <a:gd name="connsiteX18" fmla="*/ 1869618 w 3536028"/>
              <a:gd name="connsiteY18" fmla="*/ 0 h 4464050"/>
              <a:gd name="connsiteX19" fmla="*/ 748563 w 3536028"/>
              <a:gd name="connsiteY19" fmla="*/ 0 h 4464050"/>
              <a:gd name="connsiteX20" fmla="*/ 749959 w 3536028"/>
              <a:gd name="connsiteY20" fmla="*/ 0 h 4464050"/>
              <a:gd name="connsiteX21" fmla="*/ 1251369 w 3536028"/>
              <a:gd name="connsiteY21" fmla="*/ 570628 h 4464050"/>
              <a:gd name="connsiteX22" fmla="*/ 1251369 w 3536028"/>
              <a:gd name="connsiteY22" fmla="*/ 3893320 h 4464050"/>
              <a:gd name="connsiteX23" fmla="*/ 749868 w 3536028"/>
              <a:gd name="connsiteY23" fmla="*/ 4464050 h 4464050"/>
              <a:gd name="connsiteX24" fmla="*/ 748563 w 3536028"/>
              <a:gd name="connsiteY24" fmla="*/ 4464050 h 4464050"/>
              <a:gd name="connsiteX25" fmla="*/ 748563 w 3536028"/>
              <a:gd name="connsiteY25" fmla="*/ 0 h 4464050"/>
              <a:gd name="connsiteX26" fmla="*/ 0 w 3536028"/>
              <a:gd name="connsiteY26" fmla="*/ 4464050 h 4464050"/>
              <a:gd name="connsiteX27" fmla="*/ 631526 w 3536028"/>
              <a:gd name="connsiteY27" fmla="*/ 3893320 h 4464050"/>
              <a:gd name="connsiteX28" fmla="*/ 1639 w 3536028"/>
              <a:gd name="connsiteY28" fmla="*/ 4464050 h 4464050"/>
              <a:gd name="connsiteX29" fmla="*/ 0 w 3536028"/>
              <a:gd name="connsiteY29" fmla="*/ 4464050 h 4464050"/>
              <a:gd name="connsiteX0" fmla="*/ 3534389 w 3534389"/>
              <a:gd name="connsiteY0" fmla="*/ 3569 h 4464050"/>
              <a:gd name="connsiteX1" fmla="*/ 3534389 w 3534389"/>
              <a:gd name="connsiteY1" fmla="*/ 4460478 h 4464050"/>
              <a:gd name="connsiteX2" fmla="*/ 2734777 w 3534389"/>
              <a:gd name="connsiteY2" fmla="*/ 3893419 h 4464050"/>
              <a:gd name="connsiteX3" fmla="*/ 2734777 w 3534389"/>
              <a:gd name="connsiteY3" fmla="*/ 570628 h 4464050"/>
              <a:gd name="connsiteX4" fmla="*/ 3534389 w 3534389"/>
              <a:gd name="connsiteY4" fmla="*/ 3569 h 4464050"/>
              <a:gd name="connsiteX5" fmla="*/ 2616186 w 3534389"/>
              <a:gd name="connsiteY5" fmla="*/ 0 h 4464050"/>
              <a:gd name="connsiteX6" fmla="*/ 2617938 w 3534389"/>
              <a:gd name="connsiteY6" fmla="*/ 0 h 4464050"/>
              <a:gd name="connsiteX7" fmla="*/ 2617938 w 3534389"/>
              <a:gd name="connsiteY7" fmla="*/ 4464050 h 4464050"/>
              <a:gd name="connsiteX8" fmla="*/ 2616189 w 3534389"/>
              <a:gd name="connsiteY8" fmla="*/ 4464050 h 4464050"/>
              <a:gd name="connsiteX9" fmla="*/ 1986411 w 3534389"/>
              <a:gd name="connsiteY9" fmla="*/ 3893419 h 4464050"/>
              <a:gd name="connsiteX10" fmla="*/ 1986411 w 3534389"/>
              <a:gd name="connsiteY10" fmla="*/ 570628 h 4464050"/>
              <a:gd name="connsiteX11" fmla="*/ 2616186 w 3534389"/>
              <a:gd name="connsiteY11" fmla="*/ 0 h 4464050"/>
              <a:gd name="connsiteX12" fmla="*/ 1867979 w 3534389"/>
              <a:gd name="connsiteY12" fmla="*/ 0 h 4464050"/>
              <a:gd name="connsiteX13" fmla="*/ 1869374 w 3534389"/>
              <a:gd name="connsiteY13" fmla="*/ 0 h 4464050"/>
              <a:gd name="connsiteX14" fmla="*/ 1869374 w 3534389"/>
              <a:gd name="connsiteY14" fmla="*/ 4464050 h 4464050"/>
              <a:gd name="connsiteX15" fmla="*/ 1867982 w 3534389"/>
              <a:gd name="connsiteY15" fmla="*/ 4464050 h 4464050"/>
              <a:gd name="connsiteX16" fmla="*/ 1366569 w 3534389"/>
              <a:gd name="connsiteY16" fmla="*/ 3893419 h 4464050"/>
              <a:gd name="connsiteX17" fmla="*/ 1366569 w 3534389"/>
              <a:gd name="connsiteY17" fmla="*/ 570628 h 4464050"/>
              <a:gd name="connsiteX18" fmla="*/ 1867979 w 3534389"/>
              <a:gd name="connsiteY18" fmla="*/ 0 h 4464050"/>
              <a:gd name="connsiteX19" fmla="*/ 746924 w 3534389"/>
              <a:gd name="connsiteY19" fmla="*/ 0 h 4464050"/>
              <a:gd name="connsiteX20" fmla="*/ 748320 w 3534389"/>
              <a:gd name="connsiteY20" fmla="*/ 0 h 4464050"/>
              <a:gd name="connsiteX21" fmla="*/ 1249730 w 3534389"/>
              <a:gd name="connsiteY21" fmla="*/ 570628 h 4464050"/>
              <a:gd name="connsiteX22" fmla="*/ 1249730 w 3534389"/>
              <a:gd name="connsiteY22" fmla="*/ 3893320 h 4464050"/>
              <a:gd name="connsiteX23" fmla="*/ 748229 w 3534389"/>
              <a:gd name="connsiteY23" fmla="*/ 4464050 h 4464050"/>
              <a:gd name="connsiteX24" fmla="*/ 746924 w 3534389"/>
              <a:gd name="connsiteY24" fmla="*/ 4464050 h 4464050"/>
              <a:gd name="connsiteX25" fmla="*/ 746924 w 3534389"/>
              <a:gd name="connsiteY25" fmla="*/ 0 h 4464050"/>
              <a:gd name="connsiteX26" fmla="*/ 0 w 3534389"/>
              <a:gd name="connsiteY26" fmla="*/ 4464050 h 4464050"/>
              <a:gd name="connsiteX27" fmla="*/ 629887 w 3534389"/>
              <a:gd name="connsiteY27" fmla="*/ 3893320 h 4464050"/>
              <a:gd name="connsiteX28" fmla="*/ 0 w 3534389"/>
              <a:gd name="connsiteY28" fmla="*/ 4464050 h 4464050"/>
              <a:gd name="connsiteX0" fmla="*/ 2787465 w 2787465"/>
              <a:gd name="connsiteY0" fmla="*/ 3569 h 4464050"/>
              <a:gd name="connsiteX1" fmla="*/ 2787465 w 2787465"/>
              <a:gd name="connsiteY1" fmla="*/ 4460478 h 4464050"/>
              <a:gd name="connsiteX2" fmla="*/ 1987853 w 2787465"/>
              <a:gd name="connsiteY2" fmla="*/ 3893419 h 4464050"/>
              <a:gd name="connsiteX3" fmla="*/ 1987853 w 2787465"/>
              <a:gd name="connsiteY3" fmla="*/ 570628 h 4464050"/>
              <a:gd name="connsiteX4" fmla="*/ 2787465 w 2787465"/>
              <a:gd name="connsiteY4" fmla="*/ 3569 h 4464050"/>
              <a:gd name="connsiteX5" fmla="*/ 1869262 w 2787465"/>
              <a:gd name="connsiteY5" fmla="*/ 0 h 4464050"/>
              <a:gd name="connsiteX6" fmla="*/ 1871014 w 2787465"/>
              <a:gd name="connsiteY6" fmla="*/ 0 h 4464050"/>
              <a:gd name="connsiteX7" fmla="*/ 1871014 w 2787465"/>
              <a:gd name="connsiteY7" fmla="*/ 4464050 h 4464050"/>
              <a:gd name="connsiteX8" fmla="*/ 1869265 w 2787465"/>
              <a:gd name="connsiteY8" fmla="*/ 4464050 h 4464050"/>
              <a:gd name="connsiteX9" fmla="*/ 1239487 w 2787465"/>
              <a:gd name="connsiteY9" fmla="*/ 3893419 h 4464050"/>
              <a:gd name="connsiteX10" fmla="*/ 1239487 w 2787465"/>
              <a:gd name="connsiteY10" fmla="*/ 570628 h 4464050"/>
              <a:gd name="connsiteX11" fmla="*/ 1869262 w 2787465"/>
              <a:gd name="connsiteY11" fmla="*/ 0 h 4464050"/>
              <a:gd name="connsiteX12" fmla="*/ 1121055 w 2787465"/>
              <a:gd name="connsiteY12" fmla="*/ 0 h 4464050"/>
              <a:gd name="connsiteX13" fmla="*/ 1122450 w 2787465"/>
              <a:gd name="connsiteY13" fmla="*/ 0 h 4464050"/>
              <a:gd name="connsiteX14" fmla="*/ 1122450 w 2787465"/>
              <a:gd name="connsiteY14" fmla="*/ 4464050 h 4464050"/>
              <a:gd name="connsiteX15" fmla="*/ 1121058 w 2787465"/>
              <a:gd name="connsiteY15" fmla="*/ 4464050 h 4464050"/>
              <a:gd name="connsiteX16" fmla="*/ 619645 w 2787465"/>
              <a:gd name="connsiteY16" fmla="*/ 3893419 h 4464050"/>
              <a:gd name="connsiteX17" fmla="*/ 619645 w 2787465"/>
              <a:gd name="connsiteY17" fmla="*/ 570628 h 4464050"/>
              <a:gd name="connsiteX18" fmla="*/ 1121055 w 2787465"/>
              <a:gd name="connsiteY18" fmla="*/ 0 h 4464050"/>
              <a:gd name="connsiteX19" fmla="*/ 0 w 2787465"/>
              <a:gd name="connsiteY19" fmla="*/ 0 h 4464050"/>
              <a:gd name="connsiteX20" fmla="*/ 1396 w 2787465"/>
              <a:gd name="connsiteY20" fmla="*/ 0 h 4464050"/>
              <a:gd name="connsiteX21" fmla="*/ 502806 w 2787465"/>
              <a:gd name="connsiteY21" fmla="*/ 570628 h 4464050"/>
              <a:gd name="connsiteX22" fmla="*/ 502806 w 2787465"/>
              <a:gd name="connsiteY22" fmla="*/ 3893320 h 4464050"/>
              <a:gd name="connsiteX23" fmla="*/ 1305 w 2787465"/>
              <a:gd name="connsiteY23" fmla="*/ 4464050 h 4464050"/>
              <a:gd name="connsiteX24" fmla="*/ 0 w 2787465"/>
              <a:gd name="connsiteY24" fmla="*/ 4464050 h 4464050"/>
              <a:gd name="connsiteX25" fmla="*/ 0 w 2787465"/>
              <a:gd name="connsiteY25" fmla="*/ 0 h 4464050"/>
              <a:gd name="connsiteX0" fmla="*/ 2787465 w 2787465"/>
              <a:gd name="connsiteY0" fmla="*/ 3569 h 4464050"/>
              <a:gd name="connsiteX1" fmla="*/ 2787465 w 2787465"/>
              <a:gd name="connsiteY1" fmla="*/ 4460478 h 4464050"/>
              <a:gd name="connsiteX2" fmla="*/ 1987853 w 2787465"/>
              <a:gd name="connsiteY2" fmla="*/ 3893419 h 4464050"/>
              <a:gd name="connsiteX3" fmla="*/ 1987853 w 2787465"/>
              <a:gd name="connsiteY3" fmla="*/ 570628 h 4464050"/>
              <a:gd name="connsiteX4" fmla="*/ 2787465 w 2787465"/>
              <a:gd name="connsiteY4" fmla="*/ 3569 h 4464050"/>
              <a:gd name="connsiteX5" fmla="*/ 1869262 w 2787465"/>
              <a:gd name="connsiteY5" fmla="*/ 0 h 4464050"/>
              <a:gd name="connsiteX6" fmla="*/ 1871014 w 2787465"/>
              <a:gd name="connsiteY6" fmla="*/ 0 h 4464050"/>
              <a:gd name="connsiteX7" fmla="*/ 1871014 w 2787465"/>
              <a:gd name="connsiteY7" fmla="*/ 4464050 h 4464050"/>
              <a:gd name="connsiteX8" fmla="*/ 1869265 w 2787465"/>
              <a:gd name="connsiteY8" fmla="*/ 4464050 h 4464050"/>
              <a:gd name="connsiteX9" fmla="*/ 1239487 w 2787465"/>
              <a:gd name="connsiteY9" fmla="*/ 3893419 h 4464050"/>
              <a:gd name="connsiteX10" fmla="*/ 1239487 w 2787465"/>
              <a:gd name="connsiteY10" fmla="*/ 570628 h 4464050"/>
              <a:gd name="connsiteX11" fmla="*/ 1869262 w 2787465"/>
              <a:gd name="connsiteY11" fmla="*/ 0 h 4464050"/>
              <a:gd name="connsiteX12" fmla="*/ 1121055 w 2787465"/>
              <a:gd name="connsiteY12" fmla="*/ 0 h 4464050"/>
              <a:gd name="connsiteX13" fmla="*/ 1122450 w 2787465"/>
              <a:gd name="connsiteY13" fmla="*/ 0 h 4464050"/>
              <a:gd name="connsiteX14" fmla="*/ 1122450 w 2787465"/>
              <a:gd name="connsiteY14" fmla="*/ 4464050 h 4464050"/>
              <a:gd name="connsiteX15" fmla="*/ 1121058 w 2787465"/>
              <a:gd name="connsiteY15" fmla="*/ 4464050 h 4464050"/>
              <a:gd name="connsiteX16" fmla="*/ 619645 w 2787465"/>
              <a:gd name="connsiteY16" fmla="*/ 3893419 h 4464050"/>
              <a:gd name="connsiteX17" fmla="*/ 619645 w 2787465"/>
              <a:gd name="connsiteY17" fmla="*/ 570628 h 4464050"/>
              <a:gd name="connsiteX18" fmla="*/ 1121055 w 2787465"/>
              <a:gd name="connsiteY18" fmla="*/ 0 h 4464050"/>
              <a:gd name="connsiteX19" fmla="*/ 0 w 2787465"/>
              <a:gd name="connsiteY19" fmla="*/ 0 h 4464050"/>
              <a:gd name="connsiteX20" fmla="*/ 1396 w 2787465"/>
              <a:gd name="connsiteY20" fmla="*/ 0 h 4464050"/>
              <a:gd name="connsiteX21" fmla="*/ 502806 w 2787465"/>
              <a:gd name="connsiteY21" fmla="*/ 3893320 h 4464050"/>
              <a:gd name="connsiteX22" fmla="*/ 1305 w 2787465"/>
              <a:gd name="connsiteY22" fmla="*/ 4464050 h 4464050"/>
              <a:gd name="connsiteX23" fmla="*/ 0 w 2787465"/>
              <a:gd name="connsiteY23" fmla="*/ 4464050 h 4464050"/>
              <a:gd name="connsiteX24" fmla="*/ 0 w 2787465"/>
              <a:gd name="connsiteY24" fmla="*/ 0 h 4464050"/>
              <a:gd name="connsiteX0" fmla="*/ 2809119 w 2809119"/>
              <a:gd name="connsiteY0" fmla="*/ 3569 h 4464050"/>
              <a:gd name="connsiteX1" fmla="*/ 2809119 w 2809119"/>
              <a:gd name="connsiteY1" fmla="*/ 4460478 h 4464050"/>
              <a:gd name="connsiteX2" fmla="*/ 2009507 w 2809119"/>
              <a:gd name="connsiteY2" fmla="*/ 3893419 h 4464050"/>
              <a:gd name="connsiteX3" fmla="*/ 2009507 w 2809119"/>
              <a:gd name="connsiteY3" fmla="*/ 570628 h 4464050"/>
              <a:gd name="connsiteX4" fmla="*/ 2809119 w 2809119"/>
              <a:gd name="connsiteY4" fmla="*/ 3569 h 4464050"/>
              <a:gd name="connsiteX5" fmla="*/ 1890916 w 2809119"/>
              <a:gd name="connsiteY5" fmla="*/ 0 h 4464050"/>
              <a:gd name="connsiteX6" fmla="*/ 1892668 w 2809119"/>
              <a:gd name="connsiteY6" fmla="*/ 0 h 4464050"/>
              <a:gd name="connsiteX7" fmla="*/ 1892668 w 2809119"/>
              <a:gd name="connsiteY7" fmla="*/ 4464050 h 4464050"/>
              <a:gd name="connsiteX8" fmla="*/ 1890919 w 2809119"/>
              <a:gd name="connsiteY8" fmla="*/ 4464050 h 4464050"/>
              <a:gd name="connsiteX9" fmla="*/ 1261141 w 2809119"/>
              <a:gd name="connsiteY9" fmla="*/ 3893419 h 4464050"/>
              <a:gd name="connsiteX10" fmla="*/ 1261141 w 2809119"/>
              <a:gd name="connsiteY10" fmla="*/ 570628 h 4464050"/>
              <a:gd name="connsiteX11" fmla="*/ 1890916 w 2809119"/>
              <a:gd name="connsiteY11" fmla="*/ 0 h 4464050"/>
              <a:gd name="connsiteX12" fmla="*/ 1142709 w 2809119"/>
              <a:gd name="connsiteY12" fmla="*/ 0 h 4464050"/>
              <a:gd name="connsiteX13" fmla="*/ 1144104 w 2809119"/>
              <a:gd name="connsiteY13" fmla="*/ 0 h 4464050"/>
              <a:gd name="connsiteX14" fmla="*/ 1144104 w 2809119"/>
              <a:gd name="connsiteY14" fmla="*/ 4464050 h 4464050"/>
              <a:gd name="connsiteX15" fmla="*/ 1142712 w 2809119"/>
              <a:gd name="connsiteY15" fmla="*/ 4464050 h 4464050"/>
              <a:gd name="connsiteX16" fmla="*/ 641299 w 2809119"/>
              <a:gd name="connsiteY16" fmla="*/ 3893419 h 4464050"/>
              <a:gd name="connsiteX17" fmla="*/ 641299 w 2809119"/>
              <a:gd name="connsiteY17" fmla="*/ 570628 h 4464050"/>
              <a:gd name="connsiteX18" fmla="*/ 1142709 w 2809119"/>
              <a:gd name="connsiteY18" fmla="*/ 0 h 4464050"/>
              <a:gd name="connsiteX19" fmla="*/ 0 w 2809119"/>
              <a:gd name="connsiteY19" fmla="*/ 7219 h 4464050"/>
              <a:gd name="connsiteX20" fmla="*/ 23050 w 2809119"/>
              <a:gd name="connsiteY20" fmla="*/ 0 h 4464050"/>
              <a:gd name="connsiteX21" fmla="*/ 524460 w 2809119"/>
              <a:gd name="connsiteY21" fmla="*/ 3893320 h 4464050"/>
              <a:gd name="connsiteX22" fmla="*/ 22959 w 2809119"/>
              <a:gd name="connsiteY22" fmla="*/ 4464050 h 4464050"/>
              <a:gd name="connsiteX23" fmla="*/ 21654 w 2809119"/>
              <a:gd name="connsiteY23" fmla="*/ 4464050 h 4464050"/>
              <a:gd name="connsiteX24" fmla="*/ 0 w 2809119"/>
              <a:gd name="connsiteY24" fmla="*/ 7219 h 4464050"/>
              <a:gd name="connsiteX0" fmla="*/ 2787465 w 2787465"/>
              <a:gd name="connsiteY0" fmla="*/ 3569 h 4464050"/>
              <a:gd name="connsiteX1" fmla="*/ 2787465 w 2787465"/>
              <a:gd name="connsiteY1" fmla="*/ 4460478 h 4464050"/>
              <a:gd name="connsiteX2" fmla="*/ 1987853 w 2787465"/>
              <a:gd name="connsiteY2" fmla="*/ 3893419 h 4464050"/>
              <a:gd name="connsiteX3" fmla="*/ 1987853 w 2787465"/>
              <a:gd name="connsiteY3" fmla="*/ 570628 h 4464050"/>
              <a:gd name="connsiteX4" fmla="*/ 2787465 w 2787465"/>
              <a:gd name="connsiteY4" fmla="*/ 3569 h 4464050"/>
              <a:gd name="connsiteX5" fmla="*/ 1869262 w 2787465"/>
              <a:gd name="connsiteY5" fmla="*/ 0 h 4464050"/>
              <a:gd name="connsiteX6" fmla="*/ 1871014 w 2787465"/>
              <a:gd name="connsiteY6" fmla="*/ 0 h 4464050"/>
              <a:gd name="connsiteX7" fmla="*/ 1871014 w 2787465"/>
              <a:gd name="connsiteY7" fmla="*/ 4464050 h 4464050"/>
              <a:gd name="connsiteX8" fmla="*/ 1869265 w 2787465"/>
              <a:gd name="connsiteY8" fmla="*/ 4464050 h 4464050"/>
              <a:gd name="connsiteX9" fmla="*/ 1239487 w 2787465"/>
              <a:gd name="connsiteY9" fmla="*/ 3893419 h 4464050"/>
              <a:gd name="connsiteX10" fmla="*/ 1239487 w 2787465"/>
              <a:gd name="connsiteY10" fmla="*/ 570628 h 4464050"/>
              <a:gd name="connsiteX11" fmla="*/ 1869262 w 2787465"/>
              <a:gd name="connsiteY11" fmla="*/ 0 h 4464050"/>
              <a:gd name="connsiteX12" fmla="*/ 1121055 w 2787465"/>
              <a:gd name="connsiteY12" fmla="*/ 0 h 4464050"/>
              <a:gd name="connsiteX13" fmla="*/ 1122450 w 2787465"/>
              <a:gd name="connsiteY13" fmla="*/ 0 h 4464050"/>
              <a:gd name="connsiteX14" fmla="*/ 1122450 w 2787465"/>
              <a:gd name="connsiteY14" fmla="*/ 4464050 h 4464050"/>
              <a:gd name="connsiteX15" fmla="*/ 1121058 w 2787465"/>
              <a:gd name="connsiteY15" fmla="*/ 4464050 h 4464050"/>
              <a:gd name="connsiteX16" fmla="*/ 619645 w 2787465"/>
              <a:gd name="connsiteY16" fmla="*/ 3893419 h 4464050"/>
              <a:gd name="connsiteX17" fmla="*/ 619645 w 2787465"/>
              <a:gd name="connsiteY17" fmla="*/ 570628 h 4464050"/>
              <a:gd name="connsiteX18" fmla="*/ 1121055 w 2787465"/>
              <a:gd name="connsiteY18" fmla="*/ 0 h 4464050"/>
              <a:gd name="connsiteX19" fmla="*/ 0 w 2787465"/>
              <a:gd name="connsiteY19" fmla="*/ 4464050 h 4464050"/>
              <a:gd name="connsiteX20" fmla="*/ 1396 w 2787465"/>
              <a:gd name="connsiteY20" fmla="*/ 0 h 4464050"/>
              <a:gd name="connsiteX21" fmla="*/ 502806 w 2787465"/>
              <a:gd name="connsiteY21" fmla="*/ 3893320 h 4464050"/>
              <a:gd name="connsiteX22" fmla="*/ 1305 w 2787465"/>
              <a:gd name="connsiteY22" fmla="*/ 4464050 h 4464050"/>
              <a:gd name="connsiteX23" fmla="*/ 0 w 2787465"/>
              <a:gd name="connsiteY23" fmla="*/ 4464050 h 4464050"/>
              <a:gd name="connsiteX0" fmla="*/ 2787465 w 2787465"/>
              <a:gd name="connsiteY0" fmla="*/ 3569 h 4464050"/>
              <a:gd name="connsiteX1" fmla="*/ 2787465 w 2787465"/>
              <a:gd name="connsiteY1" fmla="*/ 4460478 h 4464050"/>
              <a:gd name="connsiteX2" fmla="*/ 1987853 w 2787465"/>
              <a:gd name="connsiteY2" fmla="*/ 3893419 h 4464050"/>
              <a:gd name="connsiteX3" fmla="*/ 1987853 w 2787465"/>
              <a:gd name="connsiteY3" fmla="*/ 570628 h 4464050"/>
              <a:gd name="connsiteX4" fmla="*/ 2787465 w 2787465"/>
              <a:gd name="connsiteY4" fmla="*/ 3569 h 4464050"/>
              <a:gd name="connsiteX5" fmla="*/ 1869262 w 2787465"/>
              <a:gd name="connsiteY5" fmla="*/ 0 h 4464050"/>
              <a:gd name="connsiteX6" fmla="*/ 1871014 w 2787465"/>
              <a:gd name="connsiteY6" fmla="*/ 0 h 4464050"/>
              <a:gd name="connsiteX7" fmla="*/ 1871014 w 2787465"/>
              <a:gd name="connsiteY7" fmla="*/ 4464050 h 4464050"/>
              <a:gd name="connsiteX8" fmla="*/ 1869265 w 2787465"/>
              <a:gd name="connsiteY8" fmla="*/ 4464050 h 4464050"/>
              <a:gd name="connsiteX9" fmla="*/ 1239487 w 2787465"/>
              <a:gd name="connsiteY9" fmla="*/ 3893419 h 4464050"/>
              <a:gd name="connsiteX10" fmla="*/ 1239487 w 2787465"/>
              <a:gd name="connsiteY10" fmla="*/ 570628 h 4464050"/>
              <a:gd name="connsiteX11" fmla="*/ 1869262 w 2787465"/>
              <a:gd name="connsiteY11" fmla="*/ 0 h 4464050"/>
              <a:gd name="connsiteX12" fmla="*/ 1121055 w 2787465"/>
              <a:gd name="connsiteY12" fmla="*/ 0 h 4464050"/>
              <a:gd name="connsiteX13" fmla="*/ 1122450 w 2787465"/>
              <a:gd name="connsiteY13" fmla="*/ 0 h 4464050"/>
              <a:gd name="connsiteX14" fmla="*/ 1122450 w 2787465"/>
              <a:gd name="connsiteY14" fmla="*/ 4464050 h 4464050"/>
              <a:gd name="connsiteX15" fmla="*/ 1121058 w 2787465"/>
              <a:gd name="connsiteY15" fmla="*/ 4464050 h 4464050"/>
              <a:gd name="connsiteX16" fmla="*/ 619645 w 2787465"/>
              <a:gd name="connsiteY16" fmla="*/ 3893419 h 4464050"/>
              <a:gd name="connsiteX17" fmla="*/ 619645 w 2787465"/>
              <a:gd name="connsiteY17" fmla="*/ 570628 h 4464050"/>
              <a:gd name="connsiteX18" fmla="*/ 1121055 w 2787465"/>
              <a:gd name="connsiteY18" fmla="*/ 0 h 4464050"/>
              <a:gd name="connsiteX19" fmla="*/ 0 w 2787465"/>
              <a:gd name="connsiteY19" fmla="*/ 4464050 h 4464050"/>
              <a:gd name="connsiteX20" fmla="*/ 1396 w 2787465"/>
              <a:gd name="connsiteY20" fmla="*/ 0 h 4464050"/>
              <a:gd name="connsiteX21" fmla="*/ 1305 w 2787465"/>
              <a:gd name="connsiteY21" fmla="*/ 4464050 h 4464050"/>
              <a:gd name="connsiteX22" fmla="*/ 0 w 2787465"/>
              <a:gd name="connsiteY22" fmla="*/ 4464050 h 4464050"/>
              <a:gd name="connsiteX0" fmla="*/ 2787465 w 2787465"/>
              <a:gd name="connsiteY0" fmla="*/ 3569 h 4464050"/>
              <a:gd name="connsiteX1" fmla="*/ 2787465 w 2787465"/>
              <a:gd name="connsiteY1" fmla="*/ 4460478 h 4464050"/>
              <a:gd name="connsiteX2" fmla="*/ 1987853 w 2787465"/>
              <a:gd name="connsiteY2" fmla="*/ 3893419 h 4464050"/>
              <a:gd name="connsiteX3" fmla="*/ 1987853 w 2787465"/>
              <a:gd name="connsiteY3" fmla="*/ 570628 h 4464050"/>
              <a:gd name="connsiteX4" fmla="*/ 2787465 w 2787465"/>
              <a:gd name="connsiteY4" fmla="*/ 3569 h 4464050"/>
              <a:gd name="connsiteX5" fmla="*/ 1869262 w 2787465"/>
              <a:gd name="connsiteY5" fmla="*/ 0 h 4464050"/>
              <a:gd name="connsiteX6" fmla="*/ 1871014 w 2787465"/>
              <a:gd name="connsiteY6" fmla="*/ 0 h 4464050"/>
              <a:gd name="connsiteX7" fmla="*/ 1871014 w 2787465"/>
              <a:gd name="connsiteY7" fmla="*/ 4464050 h 4464050"/>
              <a:gd name="connsiteX8" fmla="*/ 1869265 w 2787465"/>
              <a:gd name="connsiteY8" fmla="*/ 4464050 h 4464050"/>
              <a:gd name="connsiteX9" fmla="*/ 1239487 w 2787465"/>
              <a:gd name="connsiteY9" fmla="*/ 3893419 h 4464050"/>
              <a:gd name="connsiteX10" fmla="*/ 1239487 w 2787465"/>
              <a:gd name="connsiteY10" fmla="*/ 570628 h 4464050"/>
              <a:gd name="connsiteX11" fmla="*/ 1869262 w 2787465"/>
              <a:gd name="connsiteY11" fmla="*/ 0 h 4464050"/>
              <a:gd name="connsiteX12" fmla="*/ 1121055 w 2787465"/>
              <a:gd name="connsiteY12" fmla="*/ 0 h 4464050"/>
              <a:gd name="connsiteX13" fmla="*/ 1122450 w 2787465"/>
              <a:gd name="connsiteY13" fmla="*/ 0 h 4464050"/>
              <a:gd name="connsiteX14" fmla="*/ 1122450 w 2787465"/>
              <a:gd name="connsiteY14" fmla="*/ 4464050 h 4464050"/>
              <a:gd name="connsiteX15" fmla="*/ 1121058 w 2787465"/>
              <a:gd name="connsiteY15" fmla="*/ 4464050 h 4464050"/>
              <a:gd name="connsiteX16" fmla="*/ 619645 w 2787465"/>
              <a:gd name="connsiteY16" fmla="*/ 3893419 h 4464050"/>
              <a:gd name="connsiteX17" fmla="*/ 619645 w 2787465"/>
              <a:gd name="connsiteY17" fmla="*/ 570628 h 4464050"/>
              <a:gd name="connsiteX18" fmla="*/ 1121055 w 2787465"/>
              <a:gd name="connsiteY18" fmla="*/ 0 h 4464050"/>
              <a:gd name="connsiteX19" fmla="*/ 0 w 2787465"/>
              <a:gd name="connsiteY19" fmla="*/ 4464050 h 4464050"/>
              <a:gd name="connsiteX20" fmla="*/ 1305 w 2787465"/>
              <a:gd name="connsiteY20" fmla="*/ 4464050 h 4464050"/>
              <a:gd name="connsiteX21" fmla="*/ 0 w 2787465"/>
              <a:gd name="connsiteY21" fmla="*/ 4464050 h 4464050"/>
              <a:gd name="connsiteX0" fmla="*/ 2167820 w 2167820"/>
              <a:gd name="connsiteY0" fmla="*/ 3569 h 4464050"/>
              <a:gd name="connsiteX1" fmla="*/ 2167820 w 2167820"/>
              <a:gd name="connsiteY1" fmla="*/ 4460478 h 4464050"/>
              <a:gd name="connsiteX2" fmla="*/ 1368208 w 2167820"/>
              <a:gd name="connsiteY2" fmla="*/ 3893419 h 4464050"/>
              <a:gd name="connsiteX3" fmla="*/ 1368208 w 2167820"/>
              <a:gd name="connsiteY3" fmla="*/ 570628 h 4464050"/>
              <a:gd name="connsiteX4" fmla="*/ 2167820 w 2167820"/>
              <a:gd name="connsiteY4" fmla="*/ 3569 h 4464050"/>
              <a:gd name="connsiteX5" fmla="*/ 1249617 w 2167820"/>
              <a:gd name="connsiteY5" fmla="*/ 0 h 4464050"/>
              <a:gd name="connsiteX6" fmla="*/ 1251369 w 2167820"/>
              <a:gd name="connsiteY6" fmla="*/ 0 h 4464050"/>
              <a:gd name="connsiteX7" fmla="*/ 1251369 w 2167820"/>
              <a:gd name="connsiteY7" fmla="*/ 4464050 h 4464050"/>
              <a:gd name="connsiteX8" fmla="*/ 1249620 w 2167820"/>
              <a:gd name="connsiteY8" fmla="*/ 4464050 h 4464050"/>
              <a:gd name="connsiteX9" fmla="*/ 619842 w 2167820"/>
              <a:gd name="connsiteY9" fmla="*/ 3893419 h 4464050"/>
              <a:gd name="connsiteX10" fmla="*/ 619842 w 2167820"/>
              <a:gd name="connsiteY10" fmla="*/ 570628 h 4464050"/>
              <a:gd name="connsiteX11" fmla="*/ 1249617 w 2167820"/>
              <a:gd name="connsiteY11" fmla="*/ 0 h 4464050"/>
              <a:gd name="connsiteX12" fmla="*/ 501410 w 2167820"/>
              <a:gd name="connsiteY12" fmla="*/ 0 h 4464050"/>
              <a:gd name="connsiteX13" fmla="*/ 502805 w 2167820"/>
              <a:gd name="connsiteY13" fmla="*/ 0 h 4464050"/>
              <a:gd name="connsiteX14" fmla="*/ 502805 w 2167820"/>
              <a:gd name="connsiteY14" fmla="*/ 4464050 h 4464050"/>
              <a:gd name="connsiteX15" fmla="*/ 501413 w 2167820"/>
              <a:gd name="connsiteY15" fmla="*/ 4464050 h 4464050"/>
              <a:gd name="connsiteX16" fmla="*/ 0 w 2167820"/>
              <a:gd name="connsiteY16" fmla="*/ 3893419 h 4464050"/>
              <a:gd name="connsiteX17" fmla="*/ 0 w 2167820"/>
              <a:gd name="connsiteY17" fmla="*/ 570628 h 4464050"/>
              <a:gd name="connsiteX18" fmla="*/ 501410 w 2167820"/>
              <a:gd name="connsiteY18" fmla="*/ 0 h 4464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2167820" h="4464050">
                <a:moveTo>
                  <a:pt x="2167820" y="3569"/>
                </a:moveTo>
                <a:lnTo>
                  <a:pt x="2167820" y="4460478"/>
                </a:lnTo>
                <a:lnTo>
                  <a:pt x="1368208" y="3893419"/>
                </a:lnTo>
                <a:lnTo>
                  <a:pt x="1368208" y="570628"/>
                </a:lnTo>
                <a:lnTo>
                  <a:pt x="2167820" y="3569"/>
                </a:lnTo>
                <a:close/>
                <a:moveTo>
                  <a:pt x="1249617" y="0"/>
                </a:moveTo>
                <a:lnTo>
                  <a:pt x="1251369" y="0"/>
                </a:lnTo>
                <a:lnTo>
                  <a:pt x="1251369" y="4464050"/>
                </a:lnTo>
                <a:lnTo>
                  <a:pt x="1249620" y="4464050"/>
                </a:lnTo>
                <a:lnTo>
                  <a:pt x="619842" y="3893419"/>
                </a:lnTo>
                <a:lnTo>
                  <a:pt x="619842" y="570628"/>
                </a:lnTo>
                <a:lnTo>
                  <a:pt x="1249617" y="0"/>
                </a:lnTo>
                <a:close/>
                <a:moveTo>
                  <a:pt x="501410" y="0"/>
                </a:moveTo>
                <a:lnTo>
                  <a:pt x="502805" y="0"/>
                </a:lnTo>
                <a:lnTo>
                  <a:pt x="502805" y="4464050"/>
                </a:lnTo>
                <a:lnTo>
                  <a:pt x="501413" y="4464050"/>
                </a:lnTo>
                <a:lnTo>
                  <a:pt x="0" y="3893419"/>
                </a:lnTo>
                <a:lnTo>
                  <a:pt x="0" y="570628"/>
                </a:lnTo>
                <a:lnTo>
                  <a:pt x="50141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>
            <a:lvl1pPr algn="ctr">
              <a:defRPr sz="900"/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Click icon to insert picture</a:t>
            </a:r>
          </a:p>
        </p:txBody>
      </p:sp>
      <p:sp>
        <p:nvSpPr>
          <p:cNvPr id="6" name="Picture Placeholder 11">
            <a:extLst>
              <a:ext uri="{FF2B5EF4-FFF2-40B4-BE49-F238E27FC236}">
                <a16:creationId xmlns:a16="http://schemas.microsoft.com/office/drawing/2014/main" id="{CE77EB60-ACA1-6112-BDA5-237DF487574B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4781765" y="428625"/>
            <a:ext cx="1912188" cy="3924299"/>
          </a:xfrm>
          <a:custGeom>
            <a:avLst/>
            <a:gdLst>
              <a:gd name="connsiteX0" fmla="*/ 4459850 w 4459850"/>
              <a:gd name="connsiteY0" fmla="*/ 3569 h 4464050"/>
              <a:gd name="connsiteX1" fmla="*/ 4459850 w 4459850"/>
              <a:gd name="connsiteY1" fmla="*/ 4460478 h 4464050"/>
              <a:gd name="connsiteX2" fmla="*/ 3660238 w 4459850"/>
              <a:gd name="connsiteY2" fmla="*/ 3893419 h 4464050"/>
              <a:gd name="connsiteX3" fmla="*/ 3660238 w 4459850"/>
              <a:gd name="connsiteY3" fmla="*/ 570628 h 4464050"/>
              <a:gd name="connsiteX4" fmla="*/ 3541647 w 4459850"/>
              <a:gd name="connsiteY4" fmla="*/ 0 h 4464050"/>
              <a:gd name="connsiteX5" fmla="*/ 3543399 w 4459850"/>
              <a:gd name="connsiteY5" fmla="*/ 0 h 4464050"/>
              <a:gd name="connsiteX6" fmla="*/ 3543399 w 4459850"/>
              <a:gd name="connsiteY6" fmla="*/ 4464050 h 4464050"/>
              <a:gd name="connsiteX7" fmla="*/ 3541650 w 4459850"/>
              <a:gd name="connsiteY7" fmla="*/ 4464050 h 4464050"/>
              <a:gd name="connsiteX8" fmla="*/ 2911872 w 4459850"/>
              <a:gd name="connsiteY8" fmla="*/ 3893419 h 4464050"/>
              <a:gd name="connsiteX9" fmla="*/ 2911872 w 4459850"/>
              <a:gd name="connsiteY9" fmla="*/ 570628 h 4464050"/>
              <a:gd name="connsiteX10" fmla="*/ 2793440 w 4459850"/>
              <a:gd name="connsiteY10" fmla="*/ 0 h 4464050"/>
              <a:gd name="connsiteX11" fmla="*/ 2794835 w 4459850"/>
              <a:gd name="connsiteY11" fmla="*/ 0 h 4464050"/>
              <a:gd name="connsiteX12" fmla="*/ 2794835 w 4459850"/>
              <a:gd name="connsiteY12" fmla="*/ 4464050 h 4464050"/>
              <a:gd name="connsiteX13" fmla="*/ 2793443 w 4459850"/>
              <a:gd name="connsiteY13" fmla="*/ 4464050 h 4464050"/>
              <a:gd name="connsiteX14" fmla="*/ 2292030 w 4459850"/>
              <a:gd name="connsiteY14" fmla="*/ 3893419 h 4464050"/>
              <a:gd name="connsiteX15" fmla="*/ 2292030 w 4459850"/>
              <a:gd name="connsiteY15" fmla="*/ 570628 h 4464050"/>
              <a:gd name="connsiteX16" fmla="*/ 1672385 w 4459850"/>
              <a:gd name="connsiteY16" fmla="*/ 0 h 4464050"/>
              <a:gd name="connsiteX17" fmla="*/ 1673781 w 4459850"/>
              <a:gd name="connsiteY17" fmla="*/ 0 h 4464050"/>
              <a:gd name="connsiteX18" fmla="*/ 2175191 w 4459850"/>
              <a:gd name="connsiteY18" fmla="*/ 570628 h 4464050"/>
              <a:gd name="connsiteX19" fmla="*/ 2175191 w 4459850"/>
              <a:gd name="connsiteY19" fmla="*/ 3893320 h 4464050"/>
              <a:gd name="connsiteX20" fmla="*/ 1673690 w 4459850"/>
              <a:gd name="connsiteY20" fmla="*/ 4464050 h 4464050"/>
              <a:gd name="connsiteX21" fmla="*/ 1672385 w 4459850"/>
              <a:gd name="connsiteY21" fmla="*/ 4464050 h 4464050"/>
              <a:gd name="connsiteX22" fmla="*/ 923822 w 4459850"/>
              <a:gd name="connsiteY22" fmla="*/ 0 h 4464050"/>
              <a:gd name="connsiteX23" fmla="*/ 925575 w 4459850"/>
              <a:gd name="connsiteY23" fmla="*/ 0 h 4464050"/>
              <a:gd name="connsiteX24" fmla="*/ 1555348 w 4459850"/>
              <a:gd name="connsiteY24" fmla="*/ 570628 h 4464050"/>
              <a:gd name="connsiteX25" fmla="*/ 1555348 w 4459850"/>
              <a:gd name="connsiteY25" fmla="*/ 3893320 h 4464050"/>
              <a:gd name="connsiteX26" fmla="*/ 925461 w 4459850"/>
              <a:gd name="connsiteY26" fmla="*/ 4464050 h 4464050"/>
              <a:gd name="connsiteX27" fmla="*/ 923822 w 4459850"/>
              <a:gd name="connsiteY27" fmla="*/ 4464050 h 4464050"/>
              <a:gd name="connsiteX28" fmla="*/ 0 w 4459850"/>
              <a:gd name="connsiteY28" fmla="*/ 0 h 4464050"/>
              <a:gd name="connsiteX29" fmla="*/ 2239 w 4459850"/>
              <a:gd name="connsiteY29" fmla="*/ 0 h 4464050"/>
              <a:gd name="connsiteX30" fmla="*/ 806883 w 4459850"/>
              <a:gd name="connsiteY30" fmla="*/ 570628 h 4464050"/>
              <a:gd name="connsiteX31" fmla="*/ 806883 w 4459850"/>
              <a:gd name="connsiteY31" fmla="*/ 3893419 h 4464050"/>
              <a:gd name="connsiteX32" fmla="*/ 2234 w 4459850"/>
              <a:gd name="connsiteY32" fmla="*/ 4464050 h 4464050"/>
              <a:gd name="connsiteX33" fmla="*/ 0 w 4459850"/>
              <a:gd name="connsiteY33" fmla="*/ 4464050 h 4464050"/>
              <a:gd name="connsiteX0" fmla="*/ 4459850 w 4459850"/>
              <a:gd name="connsiteY0" fmla="*/ 3569 h 4464050"/>
              <a:gd name="connsiteX1" fmla="*/ 4459850 w 4459850"/>
              <a:gd name="connsiteY1" fmla="*/ 4460478 h 4464050"/>
              <a:gd name="connsiteX2" fmla="*/ 3660238 w 4459850"/>
              <a:gd name="connsiteY2" fmla="*/ 3893419 h 4464050"/>
              <a:gd name="connsiteX3" fmla="*/ 3660238 w 4459850"/>
              <a:gd name="connsiteY3" fmla="*/ 570628 h 4464050"/>
              <a:gd name="connsiteX4" fmla="*/ 4459850 w 4459850"/>
              <a:gd name="connsiteY4" fmla="*/ 3569 h 4464050"/>
              <a:gd name="connsiteX5" fmla="*/ 3541647 w 4459850"/>
              <a:gd name="connsiteY5" fmla="*/ 0 h 4464050"/>
              <a:gd name="connsiteX6" fmla="*/ 3543399 w 4459850"/>
              <a:gd name="connsiteY6" fmla="*/ 0 h 4464050"/>
              <a:gd name="connsiteX7" fmla="*/ 3543399 w 4459850"/>
              <a:gd name="connsiteY7" fmla="*/ 4464050 h 4464050"/>
              <a:gd name="connsiteX8" fmla="*/ 3541650 w 4459850"/>
              <a:gd name="connsiteY8" fmla="*/ 4464050 h 4464050"/>
              <a:gd name="connsiteX9" fmla="*/ 2911872 w 4459850"/>
              <a:gd name="connsiteY9" fmla="*/ 3893419 h 4464050"/>
              <a:gd name="connsiteX10" fmla="*/ 2911872 w 4459850"/>
              <a:gd name="connsiteY10" fmla="*/ 570628 h 4464050"/>
              <a:gd name="connsiteX11" fmla="*/ 3541647 w 4459850"/>
              <a:gd name="connsiteY11" fmla="*/ 0 h 4464050"/>
              <a:gd name="connsiteX12" fmla="*/ 2292030 w 4459850"/>
              <a:gd name="connsiteY12" fmla="*/ 570628 h 4464050"/>
              <a:gd name="connsiteX13" fmla="*/ 2794835 w 4459850"/>
              <a:gd name="connsiteY13" fmla="*/ 0 h 4464050"/>
              <a:gd name="connsiteX14" fmla="*/ 2794835 w 4459850"/>
              <a:gd name="connsiteY14" fmla="*/ 4464050 h 4464050"/>
              <a:gd name="connsiteX15" fmla="*/ 2793443 w 4459850"/>
              <a:gd name="connsiteY15" fmla="*/ 4464050 h 4464050"/>
              <a:gd name="connsiteX16" fmla="*/ 2292030 w 4459850"/>
              <a:gd name="connsiteY16" fmla="*/ 3893419 h 4464050"/>
              <a:gd name="connsiteX17" fmla="*/ 2292030 w 4459850"/>
              <a:gd name="connsiteY17" fmla="*/ 570628 h 4464050"/>
              <a:gd name="connsiteX18" fmla="*/ 1672385 w 4459850"/>
              <a:gd name="connsiteY18" fmla="*/ 0 h 4464050"/>
              <a:gd name="connsiteX19" fmla="*/ 1673781 w 4459850"/>
              <a:gd name="connsiteY19" fmla="*/ 0 h 4464050"/>
              <a:gd name="connsiteX20" fmla="*/ 2175191 w 4459850"/>
              <a:gd name="connsiteY20" fmla="*/ 570628 h 4464050"/>
              <a:gd name="connsiteX21" fmla="*/ 2175191 w 4459850"/>
              <a:gd name="connsiteY21" fmla="*/ 3893320 h 4464050"/>
              <a:gd name="connsiteX22" fmla="*/ 1673690 w 4459850"/>
              <a:gd name="connsiteY22" fmla="*/ 4464050 h 4464050"/>
              <a:gd name="connsiteX23" fmla="*/ 1672385 w 4459850"/>
              <a:gd name="connsiteY23" fmla="*/ 4464050 h 4464050"/>
              <a:gd name="connsiteX24" fmla="*/ 1672385 w 4459850"/>
              <a:gd name="connsiteY24" fmla="*/ 0 h 4464050"/>
              <a:gd name="connsiteX25" fmla="*/ 923822 w 4459850"/>
              <a:gd name="connsiteY25" fmla="*/ 0 h 4464050"/>
              <a:gd name="connsiteX26" fmla="*/ 925575 w 4459850"/>
              <a:gd name="connsiteY26" fmla="*/ 0 h 4464050"/>
              <a:gd name="connsiteX27" fmla="*/ 1555348 w 4459850"/>
              <a:gd name="connsiteY27" fmla="*/ 570628 h 4464050"/>
              <a:gd name="connsiteX28" fmla="*/ 1555348 w 4459850"/>
              <a:gd name="connsiteY28" fmla="*/ 3893320 h 4464050"/>
              <a:gd name="connsiteX29" fmla="*/ 925461 w 4459850"/>
              <a:gd name="connsiteY29" fmla="*/ 4464050 h 4464050"/>
              <a:gd name="connsiteX30" fmla="*/ 923822 w 4459850"/>
              <a:gd name="connsiteY30" fmla="*/ 4464050 h 4464050"/>
              <a:gd name="connsiteX31" fmla="*/ 923822 w 4459850"/>
              <a:gd name="connsiteY31" fmla="*/ 0 h 4464050"/>
              <a:gd name="connsiteX32" fmla="*/ 0 w 4459850"/>
              <a:gd name="connsiteY32" fmla="*/ 0 h 4464050"/>
              <a:gd name="connsiteX33" fmla="*/ 2239 w 4459850"/>
              <a:gd name="connsiteY33" fmla="*/ 0 h 4464050"/>
              <a:gd name="connsiteX34" fmla="*/ 806883 w 4459850"/>
              <a:gd name="connsiteY34" fmla="*/ 570628 h 4464050"/>
              <a:gd name="connsiteX35" fmla="*/ 806883 w 4459850"/>
              <a:gd name="connsiteY35" fmla="*/ 3893419 h 4464050"/>
              <a:gd name="connsiteX36" fmla="*/ 2234 w 4459850"/>
              <a:gd name="connsiteY36" fmla="*/ 4464050 h 4464050"/>
              <a:gd name="connsiteX37" fmla="*/ 0 w 4459850"/>
              <a:gd name="connsiteY37" fmla="*/ 4464050 h 4464050"/>
              <a:gd name="connsiteX38" fmla="*/ 0 w 4459850"/>
              <a:gd name="connsiteY38" fmla="*/ 0 h 4464050"/>
              <a:gd name="connsiteX0" fmla="*/ 4459850 w 4459850"/>
              <a:gd name="connsiteY0" fmla="*/ 3569 h 4464050"/>
              <a:gd name="connsiteX1" fmla="*/ 4459850 w 4459850"/>
              <a:gd name="connsiteY1" fmla="*/ 4460478 h 4464050"/>
              <a:gd name="connsiteX2" fmla="*/ 3660238 w 4459850"/>
              <a:gd name="connsiteY2" fmla="*/ 3893419 h 4464050"/>
              <a:gd name="connsiteX3" fmla="*/ 3660238 w 4459850"/>
              <a:gd name="connsiteY3" fmla="*/ 570628 h 4464050"/>
              <a:gd name="connsiteX4" fmla="*/ 4459850 w 4459850"/>
              <a:gd name="connsiteY4" fmla="*/ 3569 h 4464050"/>
              <a:gd name="connsiteX5" fmla="*/ 3541647 w 4459850"/>
              <a:gd name="connsiteY5" fmla="*/ 0 h 4464050"/>
              <a:gd name="connsiteX6" fmla="*/ 3543399 w 4459850"/>
              <a:gd name="connsiteY6" fmla="*/ 0 h 4464050"/>
              <a:gd name="connsiteX7" fmla="*/ 3543399 w 4459850"/>
              <a:gd name="connsiteY7" fmla="*/ 4464050 h 4464050"/>
              <a:gd name="connsiteX8" fmla="*/ 3541650 w 4459850"/>
              <a:gd name="connsiteY8" fmla="*/ 4464050 h 4464050"/>
              <a:gd name="connsiteX9" fmla="*/ 2911872 w 4459850"/>
              <a:gd name="connsiteY9" fmla="*/ 3893419 h 4464050"/>
              <a:gd name="connsiteX10" fmla="*/ 2911872 w 4459850"/>
              <a:gd name="connsiteY10" fmla="*/ 570628 h 4464050"/>
              <a:gd name="connsiteX11" fmla="*/ 3541647 w 4459850"/>
              <a:gd name="connsiteY11" fmla="*/ 0 h 4464050"/>
              <a:gd name="connsiteX12" fmla="*/ 2292030 w 4459850"/>
              <a:gd name="connsiteY12" fmla="*/ 3893419 h 4464050"/>
              <a:gd name="connsiteX13" fmla="*/ 2794835 w 4459850"/>
              <a:gd name="connsiteY13" fmla="*/ 0 h 4464050"/>
              <a:gd name="connsiteX14" fmla="*/ 2794835 w 4459850"/>
              <a:gd name="connsiteY14" fmla="*/ 4464050 h 4464050"/>
              <a:gd name="connsiteX15" fmla="*/ 2793443 w 4459850"/>
              <a:gd name="connsiteY15" fmla="*/ 4464050 h 4464050"/>
              <a:gd name="connsiteX16" fmla="*/ 2292030 w 4459850"/>
              <a:gd name="connsiteY16" fmla="*/ 3893419 h 4464050"/>
              <a:gd name="connsiteX17" fmla="*/ 1672385 w 4459850"/>
              <a:gd name="connsiteY17" fmla="*/ 0 h 4464050"/>
              <a:gd name="connsiteX18" fmla="*/ 1673781 w 4459850"/>
              <a:gd name="connsiteY18" fmla="*/ 0 h 4464050"/>
              <a:gd name="connsiteX19" fmla="*/ 2175191 w 4459850"/>
              <a:gd name="connsiteY19" fmla="*/ 570628 h 4464050"/>
              <a:gd name="connsiteX20" fmla="*/ 2175191 w 4459850"/>
              <a:gd name="connsiteY20" fmla="*/ 3893320 h 4464050"/>
              <a:gd name="connsiteX21" fmla="*/ 1673690 w 4459850"/>
              <a:gd name="connsiteY21" fmla="*/ 4464050 h 4464050"/>
              <a:gd name="connsiteX22" fmla="*/ 1672385 w 4459850"/>
              <a:gd name="connsiteY22" fmla="*/ 4464050 h 4464050"/>
              <a:gd name="connsiteX23" fmla="*/ 1672385 w 4459850"/>
              <a:gd name="connsiteY23" fmla="*/ 0 h 4464050"/>
              <a:gd name="connsiteX24" fmla="*/ 923822 w 4459850"/>
              <a:gd name="connsiteY24" fmla="*/ 0 h 4464050"/>
              <a:gd name="connsiteX25" fmla="*/ 925575 w 4459850"/>
              <a:gd name="connsiteY25" fmla="*/ 0 h 4464050"/>
              <a:gd name="connsiteX26" fmla="*/ 1555348 w 4459850"/>
              <a:gd name="connsiteY26" fmla="*/ 570628 h 4464050"/>
              <a:gd name="connsiteX27" fmla="*/ 1555348 w 4459850"/>
              <a:gd name="connsiteY27" fmla="*/ 3893320 h 4464050"/>
              <a:gd name="connsiteX28" fmla="*/ 925461 w 4459850"/>
              <a:gd name="connsiteY28" fmla="*/ 4464050 h 4464050"/>
              <a:gd name="connsiteX29" fmla="*/ 923822 w 4459850"/>
              <a:gd name="connsiteY29" fmla="*/ 4464050 h 4464050"/>
              <a:gd name="connsiteX30" fmla="*/ 923822 w 4459850"/>
              <a:gd name="connsiteY30" fmla="*/ 0 h 4464050"/>
              <a:gd name="connsiteX31" fmla="*/ 0 w 4459850"/>
              <a:gd name="connsiteY31" fmla="*/ 0 h 4464050"/>
              <a:gd name="connsiteX32" fmla="*/ 2239 w 4459850"/>
              <a:gd name="connsiteY32" fmla="*/ 0 h 4464050"/>
              <a:gd name="connsiteX33" fmla="*/ 806883 w 4459850"/>
              <a:gd name="connsiteY33" fmla="*/ 570628 h 4464050"/>
              <a:gd name="connsiteX34" fmla="*/ 806883 w 4459850"/>
              <a:gd name="connsiteY34" fmla="*/ 3893419 h 4464050"/>
              <a:gd name="connsiteX35" fmla="*/ 2234 w 4459850"/>
              <a:gd name="connsiteY35" fmla="*/ 4464050 h 4464050"/>
              <a:gd name="connsiteX36" fmla="*/ 0 w 4459850"/>
              <a:gd name="connsiteY36" fmla="*/ 4464050 h 4464050"/>
              <a:gd name="connsiteX37" fmla="*/ 0 w 4459850"/>
              <a:gd name="connsiteY37" fmla="*/ 0 h 4464050"/>
              <a:gd name="connsiteX0" fmla="*/ 4459850 w 4459850"/>
              <a:gd name="connsiteY0" fmla="*/ 3569 h 4464050"/>
              <a:gd name="connsiteX1" fmla="*/ 4459850 w 4459850"/>
              <a:gd name="connsiteY1" fmla="*/ 4460478 h 4464050"/>
              <a:gd name="connsiteX2" fmla="*/ 3660238 w 4459850"/>
              <a:gd name="connsiteY2" fmla="*/ 3893419 h 4464050"/>
              <a:gd name="connsiteX3" fmla="*/ 3660238 w 4459850"/>
              <a:gd name="connsiteY3" fmla="*/ 570628 h 4464050"/>
              <a:gd name="connsiteX4" fmla="*/ 4459850 w 4459850"/>
              <a:gd name="connsiteY4" fmla="*/ 3569 h 4464050"/>
              <a:gd name="connsiteX5" fmla="*/ 3541647 w 4459850"/>
              <a:gd name="connsiteY5" fmla="*/ 0 h 4464050"/>
              <a:gd name="connsiteX6" fmla="*/ 3543399 w 4459850"/>
              <a:gd name="connsiteY6" fmla="*/ 0 h 4464050"/>
              <a:gd name="connsiteX7" fmla="*/ 3543399 w 4459850"/>
              <a:gd name="connsiteY7" fmla="*/ 4464050 h 4464050"/>
              <a:gd name="connsiteX8" fmla="*/ 3541650 w 4459850"/>
              <a:gd name="connsiteY8" fmla="*/ 4464050 h 4464050"/>
              <a:gd name="connsiteX9" fmla="*/ 2911872 w 4459850"/>
              <a:gd name="connsiteY9" fmla="*/ 3893419 h 4464050"/>
              <a:gd name="connsiteX10" fmla="*/ 2911872 w 4459850"/>
              <a:gd name="connsiteY10" fmla="*/ 570628 h 4464050"/>
              <a:gd name="connsiteX11" fmla="*/ 3541647 w 4459850"/>
              <a:gd name="connsiteY11" fmla="*/ 0 h 4464050"/>
              <a:gd name="connsiteX12" fmla="*/ 2292030 w 4459850"/>
              <a:gd name="connsiteY12" fmla="*/ 3893419 h 4464050"/>
              <a:gd name="connsiteX13" fmla="*/ 2794835 w 4459850"/>
              <a:gd name="connsiteY13" fmla="*/ 4464050 h 4464050"/>
              <a:gd name="connsiteX14" fmla="*/ 2793443 w 4459850"/>
              <a:gd name="connsiteY14" fmla="*/ 4464050 h 4464050"/>
              <a:gd name="connsiteX15" fmla="*/ 2292030 w 4459850"/>
              <a:gd name="connsiteY15" fmla="*/ 3893419 h 4464050"/>
              <a:gd name="connsiteX16" fmla="*/ 1672385 w 4459850"/>
              <a:gd name="connsiteY16" fmla="*/ 0 h 4464050"/>
              <a:gd name="connsiteX17" fmla="*/ 1673781 w 4459850"/>
              <a:gd name="connsiteY17" fmla="*/ 0 h 4464050"/>
              <a:gd name="connsiteX18" fmla="*/ 2175191 w 4459850"/>
              <a:gd name="connsiteY18" fmla="*/ 570628 h 4464050"/>
              <a:gd name="connsiteX19" fmla="*/ 2175191 w 4459850"/>
              <a:gd name="connsiteY19" fmla="*/ 3893320 h 4464050"/>
              <a:gd name="connsiteX20" fmla="*/ 1673690 w 4459850"/>
              <a:gd name="connsiteY20" fmla="*/ 4464050 h 4464050"/>
              <a:gd name="connsiteX21" fmla="*/ 1672385 w 4459850"/>
              <a:gd name="connsiteY21" fmla="*/ 4464050 h 4464050"/>
              <a:gd name="connsiteX22" fmla="*/ 1672385 w 4459850"/>
              <a:gd name="connsiteY22" fmla="*/ 0 h 4464050"/>
              <a:gd name="connsiteX23" fmla="*/ 923822 w 4459850"/>
              <a:gd name="connsiteY23" fmla="*/ 0 h 4464050"/>
              <a:gd name="connsiteX24" fmla="*/ 925575 w 4459850"/>
              <a:gd name="connsiteY24" fmla="*/ 0 h 4464050"/>
              <a:gd name="connsiteX25" fmla="*/ 1555348 w 4459850"/>
              <a:gd name="connsiteY25" fmla="*/ 570628 h 4464050"/>
              <a:gd name="connsiteX26" fmla="*/ 1555348 w 4459850"/>
              <a:gd name="connsiteY26" fmla="*/ 3893320 h 4464050"/>
              <a:gd name="connsiteX27" fmla="*/ 925461 w 4459850"/>
              <a:gd name="connsiteY27" fmla="*/ 4464050 h 4464050"/>
              <a:gd name="connsiteX28" fmla="*/ 923822 w 4459850"/>
              <a:gd name="connsiteY28" fmla="*/ 4464050 h 4464050"/>
              <a:gd name="connsiteX29" fmla="*/ 923822 w 4459850"/>
              <a:gd name="connsiteY29" fmla="*/ 0 h 4464050"/>
              <a:gd name="connsiteX30" fmla="*/ 0 w 4459850"/>
              <a:gd name="connsiteY30" fmla="*/ 0 h 4464050"/>
              <a:gd name="connsiteX31" fmla="*/ 2239 w 4459850"/>
              <a:gd name="connsiteY31" fmla="*/ 0 h 4464050"/>
              <a:gd name="connsiteX32" fmla="*/ 806883 w 4459850"/>
              <a:gd name="connsiteY32" fmla="*/ 570628 h 4464050"/>
              <a:gd name="connsiteX33" fmla="*/ 806883 w 4459850"/>
              <a:gd name="connsiteY33" fmla="*/ 3893419 h 4464050"/>
              <a:gd name="connsiteX34" fmla="*/ 2234 w 4459850"/>
              <a:gd name="connsiteY34" fmla="*/ 4464050 h 4464050"/>
              <a:gd name="connsiteX35" fmla="*/ 0 w 4459850"/>
              <a:gd name="connsiteY35" fmla="*/ 4464050 h 4464050"/>
              <a:gd name="connsiteX36" fmla="*/ 0 w 4459850"/>
              <a:gd name="connsiteY36" fmla="*/ 0 h 4464050"/>
              <a:gd name="connsiteX0" fmla="*/ 4459850 w 4459850"/>
              <a:gd name="connsiteY0" fmla="*/ 3569 h 4464050"/>
              <a:gd name="connsiteX1" fmla="*/ 4459850 w 4459850"/>
              <a:gd name="connsiteY1" fmla="*/ 4460478 h 4464050"/>
              <a:gd name="connsiteX2" fmla="*/ 3660238 w 4459850"/>
              <a:gd name="connsiteY2" fmla="*/ 3893419 h 4464050"/>
              <a:gd name="connsiteX3" fmla="*/ 3660238 w 4459850"/>
              <a:gd name="connsiteY3" fmla="*/ 570628 h 4464050"/>
              <a:gd name="connsiteX4" fmla="*/ 4459850 w 4459850"/>
              <a:gd name="connsiteY4" fmla="*/ 3569 h 4464050"/>
              <a:gd name="connsiteX5" fmla="*/ 3541647 w 4459850"/>
              <a:gd name="connsiteY5" fmla="*/ 0 h 4464050"/>
              <a:gd name="connsiteX6" fmla="*/ 3543399 w 4459850"/>
              <a:gd name="connsiteY6" fmla="*/ 0 h 4464050"/>
              <a:gd name="connsiteX7" fmla="*/ 3543399 w 4459850"/>
              <a:gd name="connsiteY7" fmla="*/ 4464050 h 4464050"/>
              <a:gd name="connsiteX8" fmla="*/ 3541650 w 4459850"/>
              <a:gd name="connsiteY8" fmla="*/ 4464050 h 4464050"/>
              <a:gd name="connsiteX9" fmla="*/ 2911872 w 4459850"/>
              <a:gd name="connsiteY9" fmla="*/ 3893419 h 4464050"/>
              <a:gd name="connsiteX10" fmla="*/ 2911872 w 4459850"/>
              <a:gd name="connsiteY10" fmla="*/ 570628 h 4464050"/>
              <a:gd name="connsiteX11" fmla="*/ 3541647 w 4459850"/>
              <a:gd name="connsiteY11" fmla="*/ 0 h 4464050"/>
              <a:gd name="connsiteX12" fmla="*/ 2793443 w 4459850"/>
              <a:gd name="connsiteY12" fmla="*/ 4464050 h 4464050"/>
              <a:gd name="connsiteX13" fmla="*/ 2794835 w 4459850"/>
              <a:gd name="connsiteY13" fmla="*/ 4464050 h 4464050"/>
              <a:gd name="connsiteX14" fmla="*/ 2793443 w 4459850"/>
              <a:gd name="connsiteY14" fmla="*/ 4464050 h 4464050"/>
              <a:gd name="connsiteX15" fmla="*/ 1672385 w 4459850"/>
              <a:gd name="connsiteY15" fmla="*/ 0 h 4464050"/>
              <a:gd name="connsiteX16" fmla="*/ 1673781 w 4459850"/>
              <a:gd name="connsiteY16" fmla="*/ 0 h 4464050"/>
              <a:gd name="connsiteX17" fmla="*/ 2175191 w 4459850"/>
              <a:gd name="connsiteY17" fmla="*/ 570628 h 4464050"/>
              <a:gd name="connsiteX18" fmla="*/ 2175191 w 4459850"/>
              <a:gd name="connsiteY18" fmla="*/ 3893320 h 4464050"/>
              <a:gd name="connsiteX19" fmla="*/ 1673690 w 4459850"/>
              <a:gd name="connsiteY19" fmla="*/ 4464050 h 4464050"/>
              <a:gd name="connsiteX20" fmla="*/ 1672385 w 4459850"/>
              <a:gd name="connsiteY20" fmla="*/ 4464050 h 4464050"/>
              <a:gd name="connsiteX21" fmla="*/ 1672385 w 4459850"/>
              <a:gd name="connsiteY21" fmla="*/ 0 h 4464050"/>
              <a:gd name="connsiteX22" fmla="*/ 923822 w 4459850"/>
              <a:gd name="connsiteY22" fmla="*/ 0 h 4464050"/>
              <a:gd name="connsiteX23" fmla="*/ 925575 w 4459850"/>
              <a:gd name="connsiteY23" fmla="*/ 0 h 4464050"/>
              <a:gd name="connsiteX24" fmla="*/ 1555348 w 4459850"/>
              <a:gd name="connsiteY24" fmla="*/ 570628 h 4464050"/>
              <a:gd name="connsiteX25" fmla="*/ 1555348 w 4459850"/>
              <a:gd name="connsiteY25" fmla="*/ 3893320 h 4464050"/>
              <a:gd name="connsiteX26" fmla="*/ 925461 w 4459850"/>
              <a:gd name="connsiteY26" fmla="*/ 4464050 h 4464050"/>
              <a:gd name="connsiteX27" fmla="*/ 923822 w 4459850"/>
              <a:gd name="connsiteY27" fmla="*/ 4464050 h 4464050"/>
              <a:gd name="connsiteX28" fmla="*/ 923822 w 4459850"/>
              <a:gd name="connsiteY28" fmla="*/ 0 h 4464050"/>
              <a:gd name="connsiteX29" fmla="*/ 0 w 4459850"/>
              <a:gd name="connsiteY29" fmla="*/ 0 h 4464050"/>
              <a:gd name="connsiteX30" fmla="*/ 2239 w 4459850"/>
              <a:gd name="connsiteY30" fmla="*/ 0 h 4464050"/>
              <a:gd name="connsiteX31" fmla="*/ 806883 w 4459850"/>
              <a:gd name="connsiteY31" fmla="*/ 570628 h 4464050"/>
              <a:gd name="connsiteX32" fmla="*/ 806883 w 4459850"/>
              <a:gd name="connsiteY32" fmla="*/ 3893419 h 4464050"/>
              <a:gd name="connsiteX33" fmla="*/ 2234 w 4459850"/>
              <a:gd name="connsiteY33" fmla="*/ 4464050 h 4464050"/>
              <a:gd name="connsiteX34" fmla="*/ 0 w 4459850"/>
              <a:gd name="connsiteY34" fmla="*/ 4464050 h 4464050"/>
              <a:gd name="connsiteX35" fmla="*/ 0 w 4459850"/>
              <a:gd name="connsiteY35" fmla="*/ 0 h 4464050"/>
              <a:gd name="connsiteX0" fmla="*/ 4459850 w 4459850"/>
              <a:gd name="connsiteY0" fmla="*/ 3569 h 4464050"/>
              <a:gd name="connsiteX1" fmla="*/ 4459850 w 4459850"/>
              <a:gd name="connsiteY1" fmla="*/ 4460478 h 4464050"/>
              <a:gd name="connsiteX2" fmla="*/ 3660238 w 4459850"/>
              <a:gd name="connsiteY2" fmla="*/ 3893419 h 4464050"/>
              <a:gd name="connsiteX3" fmla="*/ 3660238 w 4459850"/>
              <a:gd name="connsiteY3" fmla="*/ 570628 h 4464050"/>
              <a:gd name="connsiteX4" fmla="*/ 4459850 w 4459850"/>
              <a:gd name="connsiteY4" fmla="*/ 3569 h 4464050"/>
              <a:gd name="connsiteX5" fmla="*/ 3541647 w 4459850"/>
              <a:gd name="connsiteY5" fmla="*/ 0 h 4464050"/>
              <a:gd name="connsiteX6" fmla="*/ 3543399 w 4459850"/>
              <a:gd name="connsiteY6" fmla="*/ 0 h 4464050"/>
              <a:gd name="connsiteX7" fmla="*/ 3543399 w 4459850"/>
              <a:gd name="connsiteY7" fmla="*/ 4464050 h 4464050"/>
              <a:gd name="connsiteX8" fmla="*/ 3541650 w 4459850"/>
              <a:gd name="connsiteY8" fmla="*/ 4464050 h 4464050"/>
              <a:gd name="connsiteX9" fmla="*/ 2911872 w 4459850"/>
              <a:gd name="connsiteY9" fmla="*/ 3893419 h 4464050"/>
              <a:gd name="connsiteX10" fmla="*/ 2911872 w 4459850"/>
              <a:gd name="connsiteY10" fmla="*/ 570628 h 4464050"/>
              <a:gd name="connsiteX11" fmla="*/ 3541647 w 4459850"/>
              <a:gd name="connsiteY11" fmla="*/ 0 h 4464050"/>
              <a:gd name="connsiteX12" fmla="*/ 1672385 w 4459850"/>
              <a:gd name="connsiteY12" fmla="*/ 0 h 4464050"/>
              <a:gd name="connsiteX13" fmla="*/ 1673781 w 4459850"/>
              <a:gd name="connsiteY13" fmla="*/ 0 h 4464050"/>
              <a:gd name="connsiteX14" fmla="*/ 2175191 w 4459850"/>
              <a:gd name="connsiteY14" fmla="*/ 570628 h 4464050"/>
              <a:gd name="connsiteX15" fmla="*/ 2175191 w 4459850"/>
              <a:gd name="connsiteY15" fmla="*/ 3893320 h 4464050"/>
              <a:gd name="connsiteX16" fmla="*/ 1673690 w 4459850"/>
              <a:gd name="connsiteY16" fmla="*/ 4464050 h 4464050"/>
              <a:gd name="connsiteX17" fmla="*/ 1672385 w 4459850"/>
              <a:gd name="connsiteY17" fmla="*/ 4464050 h 4464050"/>
              <a:gd name="connsiteX18" fmla="*/ 1672385 w 4459850"/>
              <a:gd name="connsiteY18" fmla="*/ 0 h 4464050"/>
              <a:gd name="connsiteX19" fmla="*/ 923822 w 4459850"/>
              <a:gd name="connsiteY19" fmla="*/ 0 h 4464050"/>
              <a:gd name="connsiteX20" fmla="*/ 925575 w 4459850"/>
              <a:gd name="connsiteY20" fmla="*/ 0 h 4464050"/>
              <a:gd name="connsiteX21" fmla="*/ 1555348 w 4459850"/>
              <a:gd name="connsiteY21" fmla="*/ 570628 h 4464050"/>
              <a:gd name="connsiteX22" fmla="*/ 1555348 w 4459850"/>
              <a:gd name="connsiteY22" fmla="*/ 3893320 h 4464050"/>
              <a:gd name="connsiteX23" fmla="*/ 925461 w 4459850"/>
              <a:gd name="connsiteY23" fmla="*/ 4464050 h 4464050"/>
              <a:gd name="connsiteX24" fmla="*/ 923822 w 4459850"/>
              <a:gd name="connsiteY24" fmla="*/ 4464050 h 4464050"/>
              <a:gd name="connsiteX25" fmla="*/ 923822 w 4459850"/>
              <a:gd name="connsiteY25" fmla="*/ 0 h 4464050"/>
              <a:gd name="connsiteX26" fmla="*/ 0 w 4459850"/>
              <a:gd name="connsiteY26" fmla="*/ 0 h 4464050"/>
              <a:gd name="connsiteX27" fmla="*/ 2239 w 4459850"/>
              <a:gd name="connsiteY27" fmla="*/ 0 h 4464050"/>
              <a:gd name="connsiteX28" fmla="*/ 806883 w 4459850"/>
              <a:gd name="connsiteY28" fmla="*/ 570628 h 4464050"/>
              <a:gd name="connsiteX29" fmla="*/ 806883 w 4459850"/>
              <a:gd name="connsiteY29" fmla="*/ 3893419 h 4464050"/>
              <a:gd name="connsiteX30" fmla="*/ 2234 w 4459850"/>
              <a:gd name="connsiteY30" fmla="*/ 4464050 h 4464050"/>
              <a:gd name="connsiteX31" fmla="*/ 0 w 4459850"/>
              <a:gd name="connsiteY31" fmla="*/ 4464050 h 4464050"/>
              <a:gd name="connsiteX32" fmla="*/ 0 w 4459850"/>
              <a:gd name="connsiteY32" fmla="*/ 0 h 4464050"/>
              <a:gd name="connsiteX0" fmla="*/ 4459850 w 4459850"/>
              <a:gd name="connsiteY0" fmla="*/ 3569 h 4464050"/>
              <a:gd name="connsiteX1" fmla="*/ 4459850 w 4459850"/>
              <a:gd name="connsiteY1" fmla="*/ 4460478 h 4464050"/>
              <a:gd name="connsiteX2" fmla="*/ 3660238 w 4459850"/>
              <a:gd name="connsiteY2" fmla="*/ 3893419 h 4464050"/>
              <a:gd name="connsiteX3" fmla="*/ 3660238 w 4459850"/>
              <a:gd name="connsiteY3" fmla="*/ 570628 h 4464050"/>
              <a:gd name="connsiteX4" fmla="*/ 4459850 w 4459850"/>
              <a:gd name="connsiteY4" fmla="*/ 3569 h 4464050"/>
              <a:gd name="connsiteX5" fmla="*/ 3541647 w 4459850"/>
              <a:gd name="connsiteY5" fmla="*/ 0 h 4464050"/>
              <a:gd name="connsiteX6" fmla="*/ 3543399 w 4459850"/>
              <a:gd name="connsiteY6" fmla="*/ 0 h 4464050"/>
              <a:gd name="connsiteX7" fmla="*/ 3543399 w 4459850"/>
              <a:gd name="connsiteY7" fmla="*/ 4464050 h 4464050"/>
              <a:gd name="connsiteX8" fmla="*/ 2911872 w 4459850"/>
              <a:gd name="connsiteY8" fmla="*/ 3893419 h 4464050"/>
              <a:gd name="connsiteX9" fmla="*/ 2911872 w 4459850"/>
              <a:gd name="connsiteY9" fmla="*/ 570628 h 4464050"/>
              <a:gd name="connsiteX10" fmla="*/ 3541647 w 4459850"/>
              <a:gd name="connsiteY10" fmla="*/ 0 h 4464050"/>
              <a:gd name="connsiteX11" fmla="*/ 1672385 w 4459850"/>
              <a:gd name="connsiteY11" fmla="*/ 0 h 4464050"/>
              <a:gd name="connsiteX12" fmla="*/ 1673781 w 4459850"/>
              <a:gd name="connsiteY12" fmla="*/ 0 h 4464050"/>
              <a:gd name="connsiteX13" fmla="*/ 2175191 w 4459850"/>
              <a:gd name="connsiteY13" fmla="*/ 570628 h 4464050"/>
              <a:gd name="connsiteX14" fmla="*/ 2175191 w 4459850"/>
              <a:gd name="connsiteY14" fmla="*/ 3893320 h 4464050"/>
              <a:gd name="connsiteX15" fmla="*/ 1673690 w 4459850"/>
              <a:gd name="connsiteY15" fmla="*/ 4464050 h 4464050"/>
              <a:gd name="connsiteX16" fmla="*/ 1672385 w 4459850"/>
              <a:gd name="connsiteY16" fmla="*/ 4464050 h 4464050"/>
              <a:gd name="connsiteX17" fmla="*/ 1672385 w 4459850"/>
              <a:gd name="connsiteY17" fmla="*/ 0 h 4464050"/>
              <a:gd name="connsiteX18" fmla="*/ 923822 w 4459850"/>
              <a:gd name="connsiteY18" fmla="*/ 0 h 4464050"/>
              <a:gd name="connsiteX19" fmla="*/ 925575 w 4459850"/>
              <a:gd name="connsiteY19" fmla="*/ 0 h 4464050"/>
              <a:gd name="connsiteX20" fmla="*/ 1555348 w 4459850"/>
              <a:gd name="connsiteY20" fmla="*/ 570628 h 4464050"/>
              <a:gd name="connsiteX21" fmla="*/ 1555348 w 4459850"/>
              <a:gd name="connsiteY21" fmla="*/ 3893320 h 4464050"/>
              <a:gd name="connsiteX22" fmla="*/ 925461 w 4459850"/>
              <a:gd name="connsiteY22" fmla="*/ 4464050 h 4464050"/>
              <a:gd name="connsiteX23" fmla="*/ 923822 w 4459850"/>
              <a:gd name="connsiteY23" fmla="*/ 4464050 h 4464050"/>
              <a:gd name="connsiteX24" fmla="*/ 923822 w 4459850"/>
              <a:gd name="connsiteY24" fmla="*/ 0 h 4464050"/>
              <a:gd name="connsiteX25" fmla="*/ 0 w 4459850"/>
              <a:gd name="connsiteY25" fmla="*/ 0 h 4464050"/>
              <a:gd name="connsiteX26" fmla="*/ 2239 w 4459850"/>
              <a:gd name="connsiteY26" fmla="*/ 0 h 4464050"/>
              <a:gd name="connsiteX27" fmla="*/ 806883 w 4459850"/>
              <a:gd name="connsiteY27" fmla="*/ 570628 h 4464050"/>
              <a:gd name="connsiteX28" fmla="*/ 806883 w 4459850"/>
              <a:gd name="connsiteY28" fmla="*/ 3893419 h 4464050"/>
              <a:gd name="connsiteX29" fmla="*/ 2234 w 4459850"/>
              <a:gd name="connsiteY29" fmla="*/ 4464050 h 4464050"/>
              <a:gd name="connsiteX30" fmla="*/ 0 w 4459850"/>
              <a:gd name="connsiteY30" fmla="*/ 4464050 h 4464050"/>
              <a:gd name="connsiteX31" fmla="*/ 0 w 4459850"/>
              <a:gd name="connsiteY31" fmla="*/ 0 h 4464050"/>
              <a:gd name="connsiteX0" fmla="*/ 4459850 w 4459850"/>
              <a:gd name="connsiteY0" fmla="*/ 3569 h 4464050"/>
              <a:gd name="connsiteX1" fmla="*/ 4459850 w 4459850"/>
              <a:gd name="connsiteY1" fmla="*/ 4460478 h 4464050"/>
              <a:gd name="connsiteX2" fmla="*/ 3660238 w 4459850"/>
              <a:gd name="connsiteY2" fmla="*/ 3893419 h 4464050"/>
              <a:gd name="connsiteX3" fmla="*/ 3660238 w 4459850"/>
              <a:gd name="connsiteY3" fmla="*/ 570628 h 4464050"/>
              <a:gd name="connsiteX4" fmla="*/ 4459850 w 4459850"/>
              <a:gd name="connsiteY4" fmla="*/ 3569 h 4464050"/>
              <a:gd name="connsiteX5" fmla="*/ 3541647 w 4459850"/>
              <a:gd name="connsiteY5" fmla="*/ 0 h 4464050"/>
              <a:gd name="connsiteX6" fmla="*/ 3543399 w 4459850"/>
              <a:gd name="connsiteY6" fmla="*/ 0 h 4464050"/>
              <a:gd name="connsiteX7" fmla="*/ 3543399 w 4459850"/>
              <a:gd name="connsiteY7" fmla="*/ 4464050 h 4464050"/>
              <a:gd name="connsiteX8" fmla="*/ 2911872 w 4459850"/>
              <a:gd name="connsiteY8" fmla="*/ 570628 h 4464050"/>
              <a:gd name="connsiteX9" fmla="*/ 3541647 w 4459850"/>
              <a:gd name="connsiteY9" fmla="*/ 0 h 4464050"/>
              <a:gd name="connsiteX10" fmla="*/ 1672385 w 4459850"/>
              <a:gd name="connsiteY10" fmla="*/ 0 h 4464050"/>
              <a:gd name="connsiteX11" fmla="*/ 1673781 w 4459850"/>
              <a:gd name="connsiteY11" fmla="*/ 0 h 4464050"/>
              <a:gd name="connsiteX12" fmla="*/ 2175191 w 4459850"/>
              <a:gd name="connsiteY12" fmla="*/ 570628 h 4464050"/>
              <a:gd name="connsiteX13" fmla="*/ 2175191 w 4459850"/>
              <a:gd name="connsiteY13" fmla="*/ 3893320 h 4464050"/>
              <a:gd name="connsiteX14" fmla="*/ 1673690 w 4459850"/>
              <a:gd name="connsiteY14" fmla="*/ 4464050 h 4464050"/>
              <a:gd name="connsiteX15" fmla="*/ 1672385 w 4459850"/>
              <a:gd name="connsiteY15" fmla="*/ 4464050 h 4464050"/>
              <a:gd name="connsiteX16" fmla="*/ 1672385 w 4459850"/>
              <a:gd name="connsiteY16" fmla="*/ 0 h 4464050"/>
              <a:gd name="connsiteX17" fmla="*/ 923822 w 4459850"/>
              <a:gd name="connsiteY17" fmla="*/ 0 h 4464050"/>
              <a:gd name="connsiteX18" fmla="*/ 925575 w 4459850"/>
              <a:gd name="connsiteY18" fmla="*/ 0 h 4464050"/>
              <a:gd name="connsiteX19" fmla="*/ 1555348 w 4459850"/>
              <a:gd name="connsiteY19" fmla="*/ 570628 h 4464050"/>
              <a:gd name="connsiteX20" fmla="*/ 1555348 w 4459850"/>
              <a:gd name="connsiteY20" fmla="*/ 3893320 h 4464050"/>
              <a:gd name="connsiteX21" fmla="*/ 925461 w 4459850"/>
              <a:gd name="connsiteY21" fmla="*/ 4464050 h 4464050"/>
              <a:gd name="connsiteX22" fmla="*/ 923822 w 4459850"/>
              <a:gd name="connsiteY22" fmla="*/ 4464050 h 4464050"/>
              <a:gd name="connsiteX23" fmla="*/ 923822 w 4459850"/>
              <a:gd name="connsiteY23" fmla="*/ 0 h 4464050"/>
              <a:gd name="connsiteX24" fmla="*/ 0 w 4459850"/>
              <a:gd name="connsiteY24" fmla="*/ 0 h 4464050"/>
              <a:gd name="connsiteX25" fmla="*/ 2239 w 4459850"/>
              <a:gd name="connsiteY25" fmla="*/ 0 h 4464050"/>
              <a:gd name="connsiteX26" fmla="*/ 806883 w 4459850"/>
              <a:gd name="connsiteY26" fmla="*/ 570628 h 4464050"/>
              <a:gd name="connsiteX27" fmla="*/ 806883 w 4459850"/>
              <a:gd name="connsiteY27" fmla="*/ 3893419 h 4464050"/>
              <a:gd name="connsiteX28" fmla="*/ 2234 w 4459850"/>
              <a:gd name="connsiteY28" fmla="*/ 4464050 h 4464050"/>
              <a:gd name="connsiteX29" fmla="*/ 0 w 4459850"/>
              <a:gd name="connsiteY29" fmla="*/ 4464050 h 4464050"/>
              <a:gd name="connsiteX30" fmla="*/ 0 w 4459850"/>
              <a:gd name="connsiteY30" fmla="*/ 0 h 4464050"/>
              <a:gd name="connsiteX0" fmla="*/ 4459850 w 4459850"/>
              <a:gd name="connsiteY0" fmla="*/ 3569 h 4464050"/>
              <a:gd name="connsiteX1" fmla="*/ 4459850 w 4459850"/>
              <a:gd name="connsiteY1" fmla="*/ 4460478 h 4464050"/>
              <a:gd name="connsiteX2" fmla="*/ 3660238 w 4459850"/>
              <a:gd name="connsiteY2" fmla="*/ 3893419 h 4464050"/>
              <a:gd name="connsiteX3" fmla="*/ 3660238 w 4459850"/>
              <a:gd name="connsiteY3" fmla="*/ 570628 h 4464050"/>
              <a:gd name="connsiteX4" fmla="*/ 4459850 w 4459850"/>
              <a:gd name="connsiteY4" fmla="*/ 3569 h 4464050"/>
              <a:gd name="connsiteX5" fmla="*/ 3519994 w 4459850"/>
              <a:gd name="connsiteY5" fmla="*/ 28871 h 4464050"/>
              <a:gd name="connsiteX6" fmla="*/ 3543399 w 4459850"/>
              <a:gd name="connsiteY6" fmla="*/ 0 h 4464050"/>
              <a:gd name="connsiteX7" fmla="*/ 3543399 w 4459850"/>
              <a:gd name="connsiteY7" fmla="*/ 4464050 h 4464050"/>
              <a:gd name="connsiteX8" fmla="*/ 2911872 w 4459850"/>
              <a:gd name="connsiteY8" fmla="*/ 570628 h 4464050"/>
              <a:gd name="connsiteX9" fmla="*/ 3519994 w 4459850"/>
              <a:gd name="connsiteY9" fmla="*/ 28871 h 4464050"/>
              <a:gd name="connsiteX10" fmla="*/ 1672385 w 4459850"/>
              <a:gd name="connsiteY10" fmla="*/ 0 h 4464050"/>
              <a:gd name="connsiteX11" fmla="*/ 1673781 w 4459850"/>
              <a:gd name="connsiteY11" fmla="*/ 0 h 4464050"/>
              <a:gd name="connsiteX12" fmla="*/ 2175191 w 4459850"/>
              <a:gd name="connsiteY12" fmla="*/ 570628 h 4464050"/>
              <a:gd name="connsiteX13" fmla="*/ 2175191 w 4459850"/>
              <a:gd name="connsiteY13" fmla="*/ 3893320 h 4464050"/>
              <a:gd name="connsiteX14" fmla="*/ 1673690 w 4459850"/>
              <a:gd name="connsiteY14" fmla="*/ 4464050 h 4464050"/>
              <a:gd name="connsiteX15" fmla="*/ 1672385 w 4459850"/>
              <a:gd name="connsiteY15" fmla="*/ 4464050 h 4464050"/>
              <a:gd name="connsiteX16" fmla="*/ 1672385 w 4459850"/>
              <a:gd name="connsiteY16" fmla="*/ 0 h 4464050"/>
              <a:gd name="connsiteX17" fmla="*/ 923822 w 4459850"/>
              <a:gd name="connsiteY17" fmla="*/ 0 h 4464050"/>
              <a:gd name="connsiteX18" fmla="*/ 925575 w 4459850"/>
              <a:gd name="connsiteY18" fmla="*/ 0 h 4464050"/>
              <a:gd name="connsiteX19" fmla="*/ 1555348 w 4459850"/>
              <a:gd name="connsiteY19" fmla="*/ 570628 h 4464050"/>
              <a:gd name="connsiteX20" fmla="*/ 1555348 w 4459850"/>
              <a:gd name="connsiteY20" fmla="*/ 3893320 h 4464050"/>
              <a:gd name="connsiteX21" fmla="*/ 925461 w 4459850"/>
              <a:gd name="connsiteY21" fmla="*/ 4464050 h 4464050"/>
              <a:gd name="connsiteX22" fmla="*/ 923822 w 4459850"/>
              <a:gd name="connsiteY22" fmla="*/ 4464050 h 4464050"/>
              <a:gd name="connsiteX23" fmla="*/ 923822 w 4459850"/>
              <a:gd name="connsiteY23" fmla="*/ 0 h 4464050"/>
              <a:gd name="connsiteX24" fmla="*/ 0 w 4459850"/>
              <a:gd name="connsiteY24" fmla="*/ 0 h 4464050"/>
              <a:gd name="connsiteX25" fmla="*/ 2239 w 4459850"/>
              <a:gd name="connsiteY25" fmla="*/ 0 h 4464050"/>
              <a:gd name="connsiteX26" fmla="*/ 806883 w 4459850"/>
              <a:gd name="connsiteY26" fmla="*/ 570628 h 4464050"/>
              <a:gd name="connsiteX27" fmla="*/ 806883 w 4459850"/>
              <a:gd name="connsiteY27" fmla="*/ 3893419 h 4464050"/>
              <a:gd name="connsiteX28" fmla="*/ 2234 w 4459850"/>
              <a:gd name="connsiteY28" fmla="*/ 4464050 h 4464050"/>
              <a:gd name="connsiteX29" fmla="*/ 0 w 4459850"/>
              <a:gd name="connsiteY29" fmla="*/ 4464050 h 4464050"/>
              <a:gd name="connsiteX30" fmla="*/ 0 w 4459850"/>
              <a:gd name="connsiteY30" fmla="*/ 0 h 4464050"/>
              <a:gd name="connsiteX0" fmla="*/ 4459850 w 4459850"/>
              <a:gd name="connsiteY0" fmla="*/ 3569 h 4464050"/>
              <a:gd name="connsiteX1" fmla="*/ 4459850 w 4459850"/>
              <a:gd name="connsiteY1" fmla="*/ 4460478 h 4464050"/>
              <a:gd name="connsiteX2" fmla="*/ 3660238 w 4459850"/>
              <a:gd name="connsiteY2" fmla="*/ 3893419 h 4464050"/>
              <a:gd name="connsiteX3" fmla="*/ 3660238 w 4459850"/>
              <a:gd name="connsiteY3" fmla="*/ 570628 h 4464050"/>
              <a:gd name="connsiteX4" fmla="*/ 4459850 w 4459850"/>
              <a:gd name="connsiteY4" fmla="*/ 3569 h 4464050"/>
              <a:gd name="connsiteX5" fmla="*/ 2911872 w 4459850"/>
              <a:gd name="connsiteY5" fmla="*/ 570628 h 4464050"/>
              <a:gd name="connsiteX6" fmla="*/ 3543399 w 4459850"/>
              <a:gd name="connsiteY6" fmla="*/ 0 h 4464050"/>
              <a:gd name="connsiteX7" fmla="*/ 3543399 w 4459850"/>
              <a:gd name="connsiteY7" fmla="*/ 4464050 h 4464050"/>
              <a:gd name="connsiteX8" fmla="*/ 2911872 w 4459850"/>
              <a:gd name="connsiteY8" fmla="*/ 570628 h 4464050"/>
              <a:gd name="connsiteX9" fmla="*/ 1672385 w 4459850"/>
              <a:gd name="connsiteY9" fmla="*/ 0 h 4464050"/>
              <a:gd name="connsiteX10" fmla="*/ 1673781 w 4459850"/>
              <a:gd name="connsiteY10" fmla="*/ 0 h 4464050"/>
              <a:gd name="connsiteX11" fmla="*/ 2175191 w 4459850"/>
              <a:gd name="connsiteY11" fmla="*/ 570628 h 4464050"/>
              <a:gd name="connsiteX12" fmla="*/ 2175191 w 4459850"/>
              <a:gd name="connsiteY12" fmla="*/ 3893320 h 4464050"/>
              <a:gd name="connsiteX13" fmla="*/ 1673690 w 4459850"/>
              <a:gd name="connsiteY13" fmla="*/ 4464050 h 4464050"/>
              <a:gd name="connsiteX14" fmla="*/ 1672385 w 4459850"/>
              <a:gd name="connsiteY14" fmla="*/ 4464050 h 4464050"/>
              <a:gd name="connsiteX15" fmla="*/ 1672385 w 4459850"/>
              <a:gd name="connsiteY15" fmla="*/ 0 h 4464050"/>
              <a:gd name="connsiteX16" fmla="*/ 923822 w 4459850"/>
              <a:gd name="connsiteY16" fmla="*/ 0 h 4464050"/>
              <a:gd name="connsiteX17" fmla="*/ 925575 w 4459850"/>
              <a:gd name="connsiteY17" fmla="*/ 0 h 4464050"/>
              <a:gd name="connsiteX18" fmla="*/ 1555348 w 4459850"/>
              <a:gd name="connsiteY18" fmla="*/ 570628 h 4464050"/>
              <a:gd name="connsiteX19" fmla="*/ 1555348 w 4459850"/>
              <a:gd name="connsiteY19" fmla="*/ 3893320 h 4464050"/>
              <a:gd name="connsiteX20" fmla="*/ 925461 w 4459850"/>
              <a:gd name="connsiteY20" fmla="*/ 4464050 h 4464050"/>
              <a:gd name="connsiteX21" fmla="*/ 923822 w 4459850"/>
              <a:gd name="connsiteY21" fmla="*/ 4464050 h 4464050"/>
              <a:gd name="connsiteX22" fmla="*/ 923822 w 4459850"/>
              <a:gd name="connsiteY22" fmla="*/ 0 h 4464050"/>
              <a:gd name="connsiteX23" fmla="*/ 0 w 4459850"/>
              <a:gd name="connsiteY23" fmla="*/ 0 h 4464050"/>
              <a:gd name="connsiteX24" fmla="*/ 2239 w 4459850"/>
              <a:gd name="connsiteY24" fmla="*/ 0 h 4464050"/>
              <a:gd name="connsiteX25" fmla="*/ 806883 w 4459850"/>
              <a:gd name="connsiteY25" fmla="*/ 570628 h 4464050"/>
              <a:gd name="connsiteX26" fmla="*/ 806883 w 4459850"/>
              <a:gd name="connsiteY26" fmla="*/ 3893419 h 4464050"/>
              <a:gd name="connsiteX27" fmla="*/ 2234 w 4459850"/>
              <a:gd name="connsiteY27" fmla="*/ 4464050 h 4464050"/>
              <a:gd name="connsiteX28" fmla="*/ 0 w 4459850"/>
              <a:gd name="connsiteY28" fmla="*/ 4464050 h 4464050"/>
              <a:gd name="connsiteX29" fmla="*/ 0 w 4459850"/>
              <a:gd name="connsiteY29" fmla="*/ 0 h 4464050"/>
              <a:gd name="connsiteX0" fmla="*/ 4459850 w 4459850"/>
              <a:gd name="connsiteY0" fmla="*/ 3569 h 4464050"/>
              <a:gd name="connsiteX1" fmla="*/ 4459850 w 4459850"/>
              <a:gd name="connsiteY1" fmla="*/ 4460478 h 4464050"/>
              <a:gd name="connsiteX2" fmla="*/ 3660238 w 4459850"/>
              <a:gd name="connsiteY2" fmla="*/ 3893419 h 4464050"/>
              <a:gd name="connsiteX3" fmla="*/ 3660238 w 4459850"/>
              <a:gd name="connsiteY3" fmla="*/ 570628 h 4464050"/>
              <a:gd name="connsiteX4" fmla="*/ 4459850 w 4459850"/>
              <a:gd name="connsiteY4" fmla="*/ 3569 h 4464050"/>
              <a:gd name="connsiteX5" fmla="*/ 2911872 w 4459850"/>
              <a:gd name="connsiteY5" fmla="*/ 570628 h 4464050"/>
              <a:gd name="connsiteX6" fmla="*/ 3543399 w 4459850"/>
              <a:gd name="connsiteY6" fmla="*/ 4464050 h 4464050"/>
              <a:gd name="connsiteX7" fmla="*/ 2911872 w 4459850"/>
              <a:gd name="connsiteY7" fmla="*/ 570628 h 4464050"/>
              <a:gd name="connsiteX8" fmla="*/ 1672385 w 4459850"/>
              <a:gd name="connsiteY8" fmla="*/ 0 h 4464050"/>
              <a:gd name="connsiteX9" fmla="*/ 1673781 w 4459850"/>
              <a:gd name="connsiteY9" fmla="*/ 0 h 4464050"/>
              <a:gd name="connsiteX10" fmla="*/ 2175191 w 4459850"/>
              <a:gd name="connsiteY10" fmla="*/ 570628 h 4464050"/>
              <a:gd name="connsiteX11" fmla="*/ 2175191 w 4459850"/>
              <a:gd name="connsiteY11" fmla="*/ 3893320 h 4464050"/>
              <a:gd name="connsiteX12" fmla="*/ 1673690 w 4459850"/>
              <a:gd name="connsiteY12" fmla="*/ 4464050 h 4464050"/>
              <a:gd name="connsiteX13" fmla="*/ 1672385 w 4459850"/>
              <a:gd name="connsiteY13" fmla="*/ 4464050 h 4464050"/>
              <a:gd name="connsiteX14" fmla="*/ 1672385 w 4459850"/>
              <a:gd name="connsiteY14" fmla="*/ 0 h 4464050"/>
              <a:gd name="connsiteX15" fmla="*/ 923822 w 4459850"/>
              <a:gd name="connsiteY15" fmla="*/ 0 h 4464050"/>
              <a:gd name="connsiteX16" fmla="*/ 925575 w 4459850"/>
              <a:gd name="connsiteY16" fmla="*/ 0 h 4464050"/>
              <a:gd name="connsiteX17" fmla="*/ 1555348 w 4459850"/>
              <a:gd name="connsiteY17" fmla="*/ 570628 h 4464050"/>
              <a:gd name="connsiteX18" fmla="*/ 1555348 w 4459850"/>
              <a:gd name="connsiteY18" fmla="*/ 3893320 h 4464050"/>
              <a:gd name="connsiteX19" fmla="*/ 925461 w 4459850"/>
              <a:gd name="connsiteY19" fmla="*/ 4464050 h 4464050"/>
              <a:gd name="connsiteX20" fmla="*/ 923822 w 4459850"/>
              <a:gd name="connsiteY20" fmla="*/ 4464050 h 4464050"/>
              <a:gd name="connsiteX21" fmla="*/ 923822 w 4459850"/>
              <a:gd name="connsiteY21" fmla="*/ 0 h 4464050"/>
              <a:gd name="connsiteX22" fmla="*/ 0 w 4459850"/>
              <a:gd name="connsiteY22" fmla="*/ 0 h 4464050"/>
              <a:gd name="connsiteX23" fmla="*/ 2239 w 4459850"/>
              <a:gd name="connsiteY23" fmla="*/ 0 h 4464050"/>
              <a:gd name="connsiteX24" fmla="*/ 806883 w 4459850"/>
              <a:gd name="connsiteY24" fmla="*/ 570628 h 4464050"/>
              <a:gd name="connsiteX25" fmla="*/ 806883 w 4459850"/>
              <a:gd name="connsiteY25" fmla="*/ 3893419 h 4464050"/>
              <a:gd name="connsiteX26" fmla="*/ 2234 w 4459850"/>
              <a:gd name="connsiteY26" fmla="*/ 4464050 h 4464050"/>
              <a:gd name="connsiteX27" fmla="*/ 0 w 4459850"/>
              <a:gd name="connsiteY27" fmla="*/ 4464050 h 4464050"/>
              <a:gd name="connsiteX28" fmla="*/ 0 w 4459850"/>
              <a:gd name="connsiteY28" fmla="*/ 0 h 4464050"/>
              <a:gd name="connsiteX0" fmla="*/ 3660238 w 4459850"/>
              <a:gd name="connsiteY0" fmla="*/ 570628 h 4464050"/>
              <a:gd name="connsiteX1" fmla="*/ 4459850 w 4459850"/>
              <a:gd name="connsiteY1" fmla="*/ 4460478 h 4464050"/>
              <a:gd name="connsiteX2" fmla="*/ 3660238 w 4459850"/>
              <a:gd name="connsiteY2" fmla="*/ 3893419 h 4464050"/>
              <a:gd name="connsiteX3" fmla="*/ 3660238 w 4459850"/>
              <a:gd name="connsiteY3" fmla="*/ 570628 h 4464050"/>
              <a:gd name="connsiteX4" fmla="*/ 2911872 w 4459850"/>
              <a:gd name="connsiteY4" fmla="*/ 570628 h 4464050"/>
              <a:gd name="connsiteX5" fmla="*/ 3543399 w 4459850"/>
              <a:gd name="connsiteY5" fmla="*/ 4464050 h 4464050"/>
              <a:gd name="connsiteX6" fmla="*/ 2911872 w 4459850"/>
              <a:gd name="connsiteY6" fmla="*/ 570628 h 4464050"/>
              <a:gd name="connsiteX7" fmla="*/ 1672385 w 4459850"/>
              <a:gd name="connsiteY7" fmla="*/ 0 h 4464050"/>
              <a:gd name="connsiteX8" fmla="*/ 1673781 w 4459850"/>
              <a:gd name="connsiteY8" fmla="*/ 0 h 4464050"/>
              <a:gd name="connsiteX9" fmla="*/ 2175191 w 4459850"/>
              <a:gd name="connsiteY9" fmla="*/ 570628 h 4464050"/>
              <a:gd name="connsiteX10" fmla="*/ 2175191 w 4459850"/>
              <a:gd name="connsiteY10" fmla="*/ 3893320 h 4464050"/>
              <a:gd name="connsiteX11" fmla="*/ 1673690 w 4459850"/>
              <a:gd name="connsiteY11" fmla="*/ 4464050 h 4464050"/>
              <a:gd name="connsiteX12" fmla="*/ 1672385 w 4459850"/>
              <a:gd name="connsiteY12" fmla="*/ 4464050 h 4464050"/>
              <a:gd name="connsiteX13" fmla="*/ 1672385 w 4459850"/>
              <a:gd name="connsiteY13" fmla="*/ 0 h 4464050"/>
              <a:gd name="connsiteX14" fmla="*/ 923822 w 4459850"/>
              <a:gd name="connsiteY14" fmla="*/ 0 h 4464050"/>
              <a:gd name="connsiteX15" fmla="*/ 925575 w 4459850"/>
              <a:gd name="connsiteY15" fmla="*/ 0 h 4464050"/>
              <a:gd name="connsiteX16" fmla="*/ 1555348 w 4459850"/>
              <a:gd name="connsiteY16" fmla="*/ 570628 h 4464050"/>
              <a:gd name="connsiteX17" fmla="*/ 1555348 w 4459850"/>
              <a:gd name="connsiteY17" fmla="*/ 3893320 h 4464050"/>
              <a:gd name="connsiteX18" fmla="*/ 925461 w 4459850"/>
              <a:gd name="connsiteY18" fmla="*/ 4464050 h 4464050"/>
              <a:gd name="connsiteX19" fmla="*/ 923822 w 4459850"/>
              <a:gd name="connsiteY19" fmla="*/ 4464050 h 4464050"/>
              <a:gd name="connsiteX20" fmla="*/ 923822 w 4459850"/>
              <a:gd name="connsiteY20" fmla="*/ 0 h 4464050"/>
              <a:gd name="connsiteX21" fmla="*/ 0 w 4459850"/>
              <a:gd name="connsiteY21" fmla="*/ 0 h 4464050"/>
              <a:gd name="connsiteX22" fmla="*/ 2239 w 4459850"/>
              <a:gd name="connsiteY22" fmla="*/ 0 h 4464050"/>
              <a:gd name="connsiteX23" fmla="*/ 806883 w 4459850"/>
              <a:gd name="connsiteY23" fmla="*/ 570628 h 4464050"/>
              <a:gd name="connsiteX24" fmla="*/ 806883 w 4459850"/>
              <a:gd name="connsiteY24" fmla="*/ 3893419 h 4464050"/>
              <a:gd name="connsiteX25" fmla="*/ 2234 w 4459850"/>
              <a:gd name="connsiteY25" fmla="*/ 4464050 h 4464050"/>
              <a:gd name="connsiteX26" fmla="*/ 0 w 4459850"/>
              <a:gd name="connsiteY26" fmla="*/ 4464050 h 4464050"/>
              <a:gd name="connsiteX27" fmla="*/ 0 w 4459850"/>
              <a:gd name="connsiteY27" fmla="*/ 0 h 4464050"/>
              <a:gd name="connsiteX0" fmla="*/ 3660238 w 4459850"/>
              <a:gd name="connsiteY0" fmla="*/ 570628 h 4464050"/>
              <a:gd name="connsiteX1" fmla="*/ 4459850 w 4459850"/>
              <a:gd name="connsiteY1" fmla="*/ 4460478 h 4464050"/>
              <a:gd name="connsiteX2" fmla="*/ 3660238 w 4459850"/>
              <a:gd name="connsiteY2" fmla="*/ 3893419 h 4464050"/>
              <a:gd name="connsiteX3" fmla="*/ 3660238 w 4459850"/>
              <a:gd name="connsiteY3" fmla="*/ 570628 h 4464050"/>
              <a:gd name="connsiteX4" fmla="*/ 1672385 w 4459850"/>
              <a:gd name="connsiteY4" fmla="*/ 0 h 4464050"/>
              <a:gd name="connsiteX5" fmla="*/ 1673781 w 4459850"/>
              <a:gd name="connsiteY5" fmla="*/ 0 h 4464050"/>
              <a:gd name="connsiteX6" fmla="*/ 2175191 w 4459850"/>
              <a:gd name="connsiteY6" fmla="*/ 570628 h 4464050"/>
              <a:gd name="connsiteX7" fmla="*/ 2175191 w 4459850"/>
              <a:gd name="connsiteY7" fmla="*/ 3893320 h 4464050"/>
              <a:gd name="connsiteX8" fmla="*/ 1673690 w 4459850"/>
              <a:gd name="connsiteY8" fmla="*/ 4464050 h 4464050"/>
              <a:gd name="connsiteX9" fmla="*/ 1672385 w 4459850"/>
              <a:gd name="connsiteY9" fmla="*/ 4464050 h 4464050"/>
              <a:gd name="connsiteX10" fmla="*/ 1672385 w 4459850"/>
              <a:gd name="connsiteY10" fmla="*/ 0 h 4464050"/>
              <a:gd name="connsiteX11" fmla="*/ 923822 w 4459850"/>
              <a:gd name="connsiteY11" fmla="*/ 0 h 4464050"/>
              <a:gd name="connsiteX12" fmla="*/ 925575 w 4459850"/>
              <a:gd name="connsiteY12" fmla="*/ 0 h 4464050"/>
              <a:gd name="connsiteX13" fmla="*/ 1555348 w 4459850"/>
              <a:gd name="connsiteY13" fmla="*/ 570628 h 4464050"/>
              <a:gd name="connsiteX14" fmla="*/ 1555348 w 4459850"/>
              <a:gd name="connsiteY14" fmla="*/ 3893320 h 4464050"/>
              <a:gd name="connsiteX15" fmla="*/ 925461 w 4459850"/>
              <a:gd name="connsiteY15" fmla="*/ 4464050 h 4464050"/>
              <a:gd name="connsiteX16" fmla="*/ 923822 w 4459850"/>
              <a:gd name="connsiteY16" fmla="*/ 4464050 h 4464050"/>
              <a:gd name="connsiteX17" fmla="*/ 923822 w 4459850"/>
              <a:gd name="connsiteY17" fmla="*/ 0 h 4464050"/>
              <a:gd name="connsiteX18" fmla="*/ 0 w 4459850"/>
              <a:gd name="connsiteY18" fmla="*/ 0 h 4464050"/>
              <a:gd name="connsiteX19" fmla="*/ 2239 w 4459850"/>
              <a:gd name="connsiteY19" fmla="*/ 0 h 4464050"/>
              <a:gd name="connsiteX20" fmla="*/ 806883 w 4459850"/>
              <a:gd name="connsiteY20" fmla="*/ 570628 h 4464050"/>
              <a:gd name="connsiteX21" fmla="*/ 806883 w 4459850"/>
              <a:gd name="connsiteY21" fmla="*/ 3893419 h 4464050"/>
              <a:gd name="connsiteX22" fmla="*/ 2234 w 4459850"/>
              <a:gd name="connsiteY22" fmla="*/ 4464050 h 4464050"/>
              <a:gd name="connsiteX23" fmla="*/ 0 w 4459850"/>
              <a:gd name="connsiteY23" fmla="*/ 4464050 h 4464050"/>
              <a:gd name="connsiteX24" fmla="*/ 0 w 4459850"/>
              <a:gd name="connsiteY24" fmla="*/ 0 h 4464050"/>
              <a:gd name="connsiteX0" fmla="*/ 3660238 w 4459850"/>
              <a:gd name="connsiteY0" fmla="*/ 3893419 h 4464050"/>
              <a:gd name="connsiteX1" fmla="*/ 4459850 w 4459850"/>
              <a:gd name="connsiteY1" fmla="*/ 4460478 h 4464050"/>
              <a:gd name="connsiteX2" fmla="*/ 3660238 w 4459850"/>
              <a:gd name="connsiteY2" fmla="*/ 3893419 h 4464050"/>
              <a:gd name="connsiteX3" fmla="*/ 1672385 w 4459850"/>
              <a:gd name="connsiteY3" fmla="*/ 0 h 4464050"/>
              <a:gd name="connsiteX4" fmla="*/ 1673781 w 4459850"/>
              <a:gd name="connsiteY4" fmla="*/ 0 h 4464050"/>
              <a:gd name="connsiteX5" fmla="*/ 2175191 w 4459850"/>
              <a:gd name="connsiteY5" fmla="*/ 570628 h 4464050"/>
              <a:gd name="connsiteX6" fmla="*/ 2175191 w 4459850"/>
              <a:gd name="connsiteY6" fmla="*/ 3893320 h 4464050"/>
              <a:gd name="connsiteX7" fmla="*/ 1673690 w 4459850"/>
              <a:gd name="connsiteY7" fmla="*/ 4464050 h 4464050"/>
              <a:gd name="connsiteX8" fmla="*/ 1672385 w 4459850"/>
              <a:gd name="connsiteY8" fmla="*/ 4464050 h 4464050"/>
              <a:gd name="connsiteX9" fmla="*/ 1672385 w 4459850"/>
              <a:gd name="connsiteY9" fmla="*/ 0 h 4464050"/>
              <a:gd name="connsiteX10" fmla="*/ 923822 w 4459850"/>
              <a:gd name="connsiteY10" fmla="*/ 0 h 4464050"/>
              <a:gd name="connsiteX11" fmla="*/ 925575 w 4459850"/>
              <a:gd name="connsiteY11" fmla="*/ 0 h 4464050"/>
              <a:gd name="connsiteX12" fmla="*/ 1555348 w 4459850"/>
              <a:gd name="connsiteY12" fmla="*/ 570628 h 4464050"/>
              <a:gd name="connsiteX13" fmla="*/ 1555348 w 4459850"/>
              <a:gd name="connsiteY13" fmla="*/ 3893320 h 4464050"/>
              <a:gd name="connsiteX14" fmla="*/ 925461 w 4459850"/>
              <a:gd name="connsiteY14" fmla="*/ 4464050 h 4464050"/>
              <a:gd name="connsiteX15" fmla="*/ 923822 w 4459850"/>
              <a:gd name="connsiteY15" fmla="*/ 4464050 h 4464050"/>
              <a:gd name="connsiteX16" fmla="*/ 923822 w 4459850"/>
              <a:gd name="connsiteY16" fmla="*/ 0 h 4464050"/>
              <a:gd name="connsiteX17" fmla="*/ 0 w 4459850"/>
              <a:gd name="connsiteY17" fmla="*/ 0 h 4464050"/>
              <a:gd name="connsiteX18" fmla="*/ 2239 w 4459850"/>
              <a:gd name="connsiteY18" fmla="*/ 0 h 4464050"/>
              <a:gd name="connsiteX19" fmla="*/ 806883 w 4459850"/>
              <a:gd name="connsiteY19" fmla="*/ 570628 h 4464050"/>
              <a:gd name="connsiteX20" fmla="*/ 806883 w 4459850"/>
              <a:gd name="connsiteY20" fmla="*/ 3893419 h 4464050"/>
              <a:gd name="connsiteX21" fmla="*/ 2234 w 4459850"/>
              <a:gd name="connsiteY21" fmla="*/ 4464050 h 4464050"/>
              <a:gd name="connsiteX22" fmla="*/ 0 w 4459850"/>
              <a:gd name="connsiteY22" fmla="*/ 4464050 h 4464050"/>
              <a:gd name="connsiteX23" fmla="*/ 0 w 4459850"/>
              <a:gd name="connsiteY23" fmla="*/ 0 h 4464050"/>
              <a:gd name="connsiteX0" fmla="*/ 1672385 w 2175191"/>
              <a:gd name="connsiteY0" fmla="*/ 0 h 4464050"/>
              <a:gd name="connsiteX1" fmla="*/ 1673781 w 2175191"/>
              <a:gd name="connsiteY1" fmla="*/ 0 h 4464050"/>
              <a:gd name="connsiteX2" fmla="*/ 2175191 w 2175191"/>
              <a:gd name="connsiteY2" fmla="*/ 570628 h 4464050"/>
              <a:gd name="connsiteX3" fmla="*/ 2175191 w 2175191"/>
              <a:gd name="connsiteY3" fmla="*/ 3893320 h 4464050"/>
              <a:gd name="connsiteX4" fmla="*/ 1673690 w 2175191"/>
              <a:gd name="connsiteY4" fmla="*/ 4464050 h 4464050"/>
              <a:gd name="connsiteX5" fmla="*/ 1672385 w 2175191"/>
              <a:gd name="connsiteY5" fmla="*/ 4464050 h 4464050"/>
              <a:gd name="connsiteX6" fmla="*/ 1672385 w 2175191"/>
              <a:gd name="connsiteY6" fmla="*/ 0 h 4464050"/>
              <a:gd name="connsiteX7" fmla="*/ 923822 w 2175191"/>
              <a:gd name="connsiteY7" fmla="*/ 0 h 4464050"/>
              <a:gd name="connsiteX8" fmla="*/ 925575 w 2175191"/>
              <a:gd name="connsiteY8" fmla="*/ 0 h 4464050"/>
              <a:gd name="connsiteX9" fmla="*/ 1555348 w 2175191"/>
              <a:gd name="connsiteY9" fmla="*/ 570628 h 4464050"/>
              <a:gd name="connsiteX10" fmla="*/ 1555348 w 2175191"/>
              <a:gd name="connsiteY10" fmla="*/ 3893320 h 4464050"/>
              <a:gd name="connsiteX11" fmla="*/ 925461 w 2175191"/>
              <a:gd name="connsiteY11" fmla="*/ 4464050 h 4464050"/>
              <a:gd name="connsiteX12" fmla="*/ 923822 w 2175191"/>
              <a:gd name="connsiteY12" fmla="*/ 4464050 h 4464050"/>
              <a:gd name="connsiteX13" fmla="*/ 923822 w 2175191"/>
              <a:gd name="connsiteY13" fmla="*/ 0 h 4464050"/>
              <a:gd name="connsiteX14" fmla="*/ 0 w 2175191"/>
              <a:gd name="connsiteY14" fmla="*/ 0 h 4464050"/>
              <a:gd name="connsiteX15" fmla="*/ 2239 w 2175191"/>
              <a:gd name="connsiteY15" fmla="*/ 0 h 4464050"/>
              <a:gd name="connsiteX16" fmla="*/ 806883 w 2175191"/>
              <a:gd name="connsiteY16" fmla="*/ 570628 h 4464050"/>
              <a:gd name="connsiteX17" fmla="*/ 806883 w 2175191"/>
              <a:gd name="connsiteY17" fmla="*/ 3893419 h 4464050"/>
              <a:gd name="connsiteX18" fmla="*/ 2234 w 2175191"/>
              <a:gd name="connsiteY18" fmla="*/ 4464050 h 4464050"/>
              <a:gd name="connsiteX19" fmla="*/ 0 w 2175191"/>
              <a:gd name="connsiteY19" fmla="*/ 4464050 h 4464050"/>
              <a:gd name="connsiteX20" fmla="*/ 0 w 2175191"/>
              <a:gd name="connsiteY20" fmla="*/ 0 h 4464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175191" h="4464050">
                <a:moveTo>
                  <a:pt x="1672385" y="0"/>
                </a:moveTo>
                <a:lnTo>
                  <a:pt x="1673781" y="0"/>
                </a:lnTo>
                <a:lnTo>
                  <a:pt x="2175191" y="570628"/>
                </a:lnTo>
                <a:lnTo>
                  <a:pt x="2175191" y="3893320"/>
                </a:lnTo>
                <a:lnTo>
                  <a:pt x="1673690" y="4464050"/>
                </a:lnTo>
                <a:lnTo>
                  <a:pt x="1672385" y="4464050"/>
                </a:lnTo>
                <a:lnTo>
                  <a:pt x="1672385" y="0"/>
                </a:lnTo>
                <a:close/>
                <a:moveTo>
                  <a:pt x="923822" y="0"/>
                </a:moveTo>
                <a:lnTo>
                  <a:pt x="925575" y="0"/>
                </a:lnTo>
                <a:lnTo>
                  <a:pt x="1555348" y="570628"/>
                </a:lnTo>
                <a:lnTo>
                  <a:pt x="1555348" y="3893320"/>
                </a:lnTo>
                <a:lnTo>
                  <a:pt x="925461" y="4464050"/>
                </a:lnTo>
                <a:lnTo>
                  <a:pt x="923822" y="4464050"/>
                </a:lnTo>
                <a:lnTo>
                  <a:pt x="923822" y="0"/>
                </a:lnTo>
                <a:close/>
                <a:moveTo>
                  <a:pt x="0" y="0"/>
                </a:moveTo>
                <a:lnTo>
                  <a:pt x="2239" y="0"/>
                </a:lnTo>
                <a:lnTo>
                  <a:pt x="806883" y="570628"/>
                </a:lnTo>
                <a:lnTo>
                  <a:pt x="806883" y="3893419"/>
                </a:lnTo>
                <a:lnTo>
                  <a:pt x="2234" y="4464050"/>
                </a:lnTo>
                <a:lnTo>
                  <a:pt x="0" y="446405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>
            <a:lvl1pPr algn="ctr">
              <a:defRPr sz="900"/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Click icon to insert picture</a:t>
            </a:r>
          </a:p>
        </p:txBody>
      </p:sp>
      <p:sp>
        <p:nvSpPr>
          <p:cNvPr id="2" name="Text Placeholder 11">
            <a:extLst>
              <a:ext uri="{FF2B5EF4-FFF2-40B4-BE49-F238E27FC236}">
                <a16:creationId xmlns:a16="http://schemas.microsoft.com/office/drawing/2014/main" id="{D7EBD8C5-104A-B100-D7E9-563B58A89C4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31801" y="3718131"/>
            <a:ext cx="4045514" cy="49000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charset="0"/>
              <a:buNone/>
              <a:defRPr sz="1100">
                <a:solidFill>
                  <a:schemeClr val="tx2"/>
                </a:solidFill>
              </a:defRPr>
            </a:lvl1pPr>
            <a:lvl2pPr marL="0" indent="0">
              <a:buNone/>
              <a:defRPr sz="1000"/>
            </a:lvl2pPr>
            <a:lvl3pPr marL="0" indent="0">
              <a:buNone/>
              <a:defRPr sz="1000"/>
            </a:lvl3pPr>
            <a:lvl4pPr marL="0" indent="0">
              <a:buNone/>
              <a:defRPr sz="1000"/>
            </a:lvl4pPr>
            <a:lvl5pPr marL="0" indent="0">
              <a:buNone/>
              <a:defRPr sz="1000"/>
            </a:lvl5pPr>
          </a:lstStyle>
          <a:p>
            <a:pPr lvl="0"/>
            <a:r>
              <a:rPr lang="en-US" dirty="0"/>
              <a:t>Month, year</a:t>
            </a:r>
            <a:br>
              <a:rPr lang="en-US" dirty="0"/>
            </a:br>
            <a:r>
              <a:rPr lang="en-US" dirty="0"/>
              <a:t>Name presenter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1846C4F8-0639-4424-3100-A0EC04FD5ED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886150" y="4605725"/>
            <a:ext cx="2820000" cy="180000"/>
          </a:xfrm>
          <a:prstGeom prst="rect">
            <a:avLst/>
          </a:prstGeom>
        </p:spPr>
      </p:pic>
      <p:pic>
        <p:nvPicPr>
          <p:cNvPr id="8" name="Graphic 25">
            <a:extLst>
              <a:ext uri="{FF2B5EF4-FFF2-40B4-BE49-F238E27FC236}">
                <a16:creationId xmlns:a16="http://schemas.microsoft.com/office/drawing/2014/main" id="{D19F44A6-F159-6F20-D6C6-E4F22D14124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4975" y="4483099"/>
            <a:ext cx="1425722" cy="469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033165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6" orient="horz" pos="3094" userDrawn="1">
          <p15:clr>
            <a:srgbClr val="F26B43"/>
          </p15:clr>
        </p15:guide>
        <p15:guide id="7" orient="horz" pos="518" userDrawn="1">
          <p15:clr>
            <a:srgbClr val="547EBF"/>
          </p15:clr>
        </p15:guide>
        <p15:guide id="8" orient="horz" pos="270" userDrawn="1">
          <p15:clr>
            <a:srgbClr val="547EBF"/>
          </p15:clr>
        </p15:guide>
        <p15:guide id="9" pos="272" userDrawn="1">
          <p15:clr>
            <a:srgbClr val="547EBF"/>
          </p15:clr>
        </p15:guide>
        <p15:guide id="10" orient="horz" pos="2822" userDrawn="1">
          <p15:clr>
            <a:srgbClr val="F26B43"/>
          </p15:clr>
        </p15:guide>
      </p15:sldGuideLst>
    </p:ext>
  </p:extLst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Product Label Cover - Layout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Subtitle 2">
            <a:extLst>
              <a:ext uri="{FF2B5EF4-FFF2-40B4-BE49-F238E27FC236}">
                <a16:creationId xmlns:a16="http://schemas.microsoft.com/office/drawing/2014/main" id="{2324A817-98EB-6995-6A8D-96A40048BF1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37587" y="3233268"/>
            <a:ext cx="3918513" cy="432000"/>
          </a:xfrm>
        </p:spPr>
        <p:txBody>
          <a:bodyPr>
            <a:noAutofit/>
          </a:bodyPr>
          <a:lstStyle>
            <a:lvl1pPr marL="0" indent="0" algn="l">
              <a:buNone/>
              <a:defRPr sz="16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GB" dirty="0"/>
              <a:t>Subtitle</a:t>
            </a:r>
            <a:endParaRPr lang="en-US" dirty="0"/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1ECC31F0-9941-E455-C485-E3C8D9E6696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37587" y="1058863"/>
            <a:ext cx="3918513" cy="2031325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4400">
                <a:solidFill>
                  <a:schemeClr val="tx2"/>
                </a:solidFill>
              </a:defRPr>
            </a:lvl1pPr>
          </a:lstStyle>
          <a:p>
            <a:r>
              <a:rPr lang="en-GB" dirty="0"/>
              <a:t>Click to add presentation title</a:t>
            </a:r>
            <a:endParaRPr lang="en-US" dirty="0"/>
          </a:p>
        </p:txBody>
      </p:sp>
      <p:sp>
        <p:nvSpPr>
          <p:cNvPr id="2" name="Picture Placeholder 29">
            <a:extLst>
              <a:ext uri="{FF2B5EF4-FFF2-40B4-BE49-F238E27FC236}">
                <a16:creationId xmlns:a16="http://schemas.microsoft.com/office/drawing/2014/main" id="{CB11B69D-F8A0-EBDF-8FDF-F6C59FB32882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409628" y="411164"/>
            <a:ext cx="2323309" cy="309774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>
            <a:lvl1pPr>
              <a:defRPr sz="900"/>
            </a:lvl1pPr>
          </a:lstStyle>
          <a:p>
            <a:r>
              <a:rPr lang="en-US" dirty="0"/>
              <a:t>Click icon to insert picture </a:t>
            </a:r>
          </a:p>
        </p:txBody>
      </p:sp>
      <p:sp>
        <p:nvSpPr>
          <p:cNvPr id="4" name="Picture Placeholder 29">
            <a:extLst>
              <a:ext uri="{FF2B5EF4-FFF2-40B4-BE49-F238E27FC236}">
                <a16:creationId xmlns:a16="http://schemas.microsoft.com/office/drawing/2014/main" id="{162FE58C-01D8-66F8-BE7C-FC85A10D21AF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015926" y="824441"/>
            <a:ext cx="2323309" cy="309774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>
            <a:lvl1pPr>
              <a:defRPr sz="900"/>
            </a:lvl1pPr>
          </a:lstStyle>
          <a:p>
            <a:r>
              <a:rPr lang="en-US" dirty="0"/>
              <a:t>Click icon to insert picture </a:t>
            </a:r>
          </a:p>
        </p:txBody>
      </p:sp>
      <p:sp>
        <p:nvSpPr>
          <p:cNvPr id="5" name="Picture Placeholder 29">
            <a:extLst>
              <a:ext uri="{FF2B5EF4-FFF2-40B4-BE49-F238E27FC236}">
                <a16:creationId xmlns:a16="http://schemas.microsoft.com/office/drawing/2014/main" id="{6557B76C-2C46-F1C3-C076-3C704E624478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5622224" y="1237718"/>
            <a:ext cx="2323309" cy="309774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>
            <a:lvl1pPr>
              <a:defRPr sz="900"/>
            </a:lvl1pPr>
          </a:lstStyle>
          <a:p>
            <a:r>
              <a:rPr lang="en-US" dirty="0"/>
              <a:t>Click icon to insert picture 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B247D551-215C-3522-32F8-C9D8DCC05F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886150" y="4605725"/>
            <a:ext cx="2820000" cy="180000"/>
          </a:xfrm>
          <a:prstGeom prst="rect">
            <a:avLst/>
          </a:prstGeom>
        </p:spPr>
      </p:pic>
      <p:pic>
        <p:nvPicPr>
          <p:cNvPr id="6" name="Graphic 25">
            <a:extLst>
              <a:ext uri="{FF2B5EF4-FFF2-40B4-BE49-F238E27FC236}">
                <a16:creationId xmlns:a16="http://schemas.microsoft.com/office/drawing/2014/main" id="{67DB0DC4-D12C-5AA2-02A0-0D5D7A69C52A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4975" y="4483099"/>
            <a:ext cx="1425722" cy="469901"/>
          </a:xfrm>
          <a:prstGeom prst="rect">
            <a:avLst/>
          </a:prstGeom>
        </p:spPr>
      </p:pic>
      <p:sp>
        <p:nvSpPr>
          <p:cNvPr id="7" name="Text Placeholder 11">
            <a:extLst>
              <a:ext uri="{FF2B5EF4-FFF2-40B4-BE49-F238E27FC236}">
                <a16:creationId xmlns:a16="http://schemas.microsoft.com/office/drawing/2014/main" id="{843555F8-B12E-C767-8141-6E0D96A4116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31801" y="3718131"/>
            <a:ext cx="4045514" cy="49000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charset="0"/>
              <a:buNone/>
              <a:defRPr sz="1100">
                <a:solidFill>
                  <a:schemeClr val="tx2"/>
                </a:solidFill>
              </a:defRPr>
            </a:lvl1pPr>
            <a:lvl2pPr marL="0" indent="0">
              <a:buNone/>
              <a:defRPr sz="1000"/>
            </a:lvl2pPr>
            <a:lvl3pPr marL="0" indent="0">
              <a:buNone/>
              <a:defRPr sz="1000"/>
            </a:lvl3pPr>
            <a:lvl4pPr marL="0" indent="0">
              <a:buNone/>
              <a:defRPr sz="1000"/>
            </a:lvl4pPr>
            <a:lvl5pPr marL="0" indent="0">
              <a:buNone/>
              <a:defRPr sz="1000"/>
            </a:lvl5pPr>
          </a:lstStyle>
          <a:p>
            <a:pPr lvl="0"/>
            <a:r>
              <a:rPr lang="en-US" dirty="0"/>
              <a:t>Month, year</a:t>
            </a:r>
            <a:br>
              <a:rPr lang="en-US" dirty="0"/>
            </a:br>
            <a:r>
              <a:rPr lang="en-US" dirty="0"/>
              <a:t>Name presenter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3F39B25E-E9CE-B2BF-44CB-996270BCD27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886150" y="4605725"/>
            <a:ext cx="2820000" cy="180000"/>
          </a:xfrm>
          <a:prstGeom prst="rect">
            <a:avLst/>
          </a:prstGeom>
        </p:spPr>
      </p:pic>
      <p:pic>
        <p:nvPicPr>
          <p:cNvPr id="9" name="Graphic 25">
            <a:extLst>
              <a:ext uri="{FF2B5EF4-FFF2-40B4-BE49-F238E27FC236}">
                <a16:creationId xmlns:a16="http://schemas.microsoft.com/office/drawing/2014/main" id="{ED46A9FD-468D-EDB1-C004-8174284D2A6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4975" y="4483099"/>
            <a:ext cx="1425722" cy="469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491236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6" orient="horz" pos="3094" userDrawn="1">
          <p15:clr>
            <a:srgbClr val="F26B43"/>
          </p15:clr>
        </p15:guide>
        <p15:guide id="7" orient="horz" pos="518" userDrawn="1">
          <p15:clr>
            <a:srgbClr val="547EBF"/>
          </p15:clr>
        </p15:guide>
        <p15:guide id="8" orient="horz" pos="270" userDrawn="1">
          <p15:clr>
            <a:srgbClr val="547EBF"/>
          </p15:clr>
        </p15:guide>
        <p15:guide id="9" pos="272" userDrawn="1">
          <p15:clr>
            <a:srgbClr val="547EBF"/>
          </p15:clr>
        </p15:guide>
        <p15:guide id="10" orient="horz" pos="2822" userDrawn="1">
          <p15:clr>
            <a:srgbClr val="F26B43"/>
          </p15:clr>
        </p15:guide>
      </p15:sldGuideLst>
    </p:ext>
  </p:extLst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Product Logo Cover - 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933D8557-708A-63F8-E3F0-46300F55EE9F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5481746" y="411163"/>
            <a:ext cx="3230454" cy="3889376"/>
          </a:xfrm>
          <a:custGeom>
            <a:avLst/>
            <a:gdLst>
              <a:gd name="connsiteX0" fmla="*/ 1287193 w 3289788"/>
              <a:gd name="connsiteY0" fmla="*/ 0 h 3960812"/>
              <a:gd name="connsiteX1" fmla="*/ 3289788 w 3289788"/>
              <a:gd name="connsiteY1" fmla="*/ 0 h 3960812"/>
              <a:gd name="connsiteX2" fmla="*/ 3289788 w 3289788"/>
              <a:gd name="connsiteY2" fmla="*/ 2670127 h 3960812"/>
              <a:gd name="connsiteX3" fmla="*/ 3032351 w 3289788"/>
              <a:gd name="connsiteY3" fmla="*/ 2670127 h 3960812"/>
              <a:gd name="connsiteX4" fmla="*/ 3032351 w 3289788"/>
              <a:gd name="connsiteY4" fmla="*/ 2928264 h 3960812"/>
              <a:gd name="connsiteX5" fmla="*/ 2774912 w 3289788"/>
              <a:gd name="connsiteY5" fmla="*/ 2928264 h 3960812"/>
              <a:gd name="connsiteX6" fmla="*/ 2774912 w 3289788"/>
              <a:gd name="connsiteY6" fmla="*/ 3186401 h 3960812"/>
              <a:gd name="connsiteX7" fmla="*/ 2517473 w 3289788"/>
              <a:gd name="connsiteY7" fmla="*/ 3186401 h 3960812"/>
              <a:gd name="connsiteX8" fmla="*/ 2517473 w 3289788"/>
              <a:gd name="connsiteY8" fmla="*/ 3444538 h 3960812"/>
              <a:gd name="connsiteX9" fmla="*/ 2260034 w 3289788"/>
              <a:gd name="connsiteY9" fmla="*/ 3444538 h 3960812"/>
              <a:gd name="connsiteX10" fmla="*/ 2260034 w 3289788"/>
              <a:gd name="connsiteY10" fmla="*/ 3702675 h 3960812"/>
              <a:gd name="connsiteX11" fmla="*/ 2002595 w 3289788"/>
              <a:gd name="connsiteY11" fmla="*/ 3702675 h 3960812"/>
              <a:gd name="connsiteX12" fmla="*/ 2002595 w 3289788"/>
              <a:gd name="connsiteY12" fmla="*/ 3960812 h 3960812"/>
              <a:gd name="connsiteX13" fmla="*/ 0 w 3289788"/>
              <a:gd name="connsiteY13" fmla="*/ 3960812 h 3960812"/>
              <a:gd name="connsiteX14" fmla="*/ 0 w 3289788"/>
              <a:gd name="connsiteY14" fmla="*/ 1290685 h 3960812"/>
              <a:gd name="connsiteX15" fmla="*/ 257439 w 3289788"/>
              <a:gd name="connsiteY15" fmla="*/ 1290685 h 3960812"/>
              <a:gd name="connsiteX16" fmla="*/ 257439 w 3289788"/>
              <a:gd name="connsiteY16" fmla="*/ 1032548 h 3960812"/>
              <a:gd name="connsiteX17" fmla="*/ 514878 w 3289788"/>
              <a:gd name="connsiteY17" fmla="*/ 1032548 h 3960812"/>
              <a:gd name="connsiteX18" fmla="*/ 514878 w 3289788"/>
              <a:gd name="connsiteY18" fmla="*/ 774411 h 3960812"/>
              <a:gd name="connsiteX19" fmla="*/ 772317 w 3289788"/>
              <a:gd name="connsiteY19" fmla="*/ 774411 h 3960812"/>
              <a:gd name="connsiteX20" fmla="*/ 772317 w 3289788"/>
              <a:gd name="connsiteY20" fmla="*/ 516274 h 3960812"/>
              <a:gd name="connsiteX21" fmla="*/ 1029756 w 3289788"/>
              <a:gd name="connsiteY21" fmla="*/ 516274 h 3960812"/>
              <a:gd name="connsiteX22" fmla="*/ 1029756 w 3289788"/>
              <a:gd name="connsiteY22" fmla="*/ 258137 h 3960812"/>
              <a:gd name="connsiteX23" fmla="*/ 1287193 w 3289788"/>
              <a:gd name="connsiteY23" fmla="*/ 258137 h 39608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3289788" h="3960812">
                <a:moveTo>
                  <a:pt x="1287193" y="0"/>
                </a:moveTo>
                <a:lnTo>
                  <a:pt x="3289788" y="0"/>
                </a:lnTo>
                <a:lnTo>
                  <a:pt x="3289788" y="2670127"/>
                </a:lnTo>
                <a:lnTo>
                  <a:pt x="3032351" y="2670127"/>
                </a:lnTo>
                <a:lnTo>
                  <a:pt x="3032351" y="2928264"/>
                </a:lnTo>
                <a:lnTo>
                  <a:pt x="2774912" y="2928264"/>
                </a:lnTo>
                <a:lnTo>
                  <a:pt x="2774912" y="3186401"/>
                </a:lnTo>
                <a:lnTo>
                  <a:pt x="2517473" y="3186401"/>
                </a:lnTo>
                <a:lnTo>
                  <a:pt x="2517473" y="3444538"/>
                </a:lnTo>
                <a:lnTo>
                  <a:pt x="2260034" y="3444538"/>
                </a:lnTo>
                <a:lnTo>
                  <a:pt x="2260034" y="3702675"/>
                </a:lnTo>
                <a:lnTo>
                  <a:pt x="2002595" y="3702675"/>
                </a:lnTo>
                <a:lnTo>
                  <a:pt x="2002595" y="3960812"/>
                </a:lnTo>
                <a:lnTo>
                  <a:pt x="0" y="3960812"/>
                </a:lnTo>
                <a:lnTo>
                  <a:pt x="0" y="1290685"/>
                </a:lnTo>
                <a:lnTo>
                  <a:pt x="257439" y="1290685"/>
                </a:lnTo>
                <a:lnTo>
                  <a:pt x="257439" y="1032548"/>
                </a:lnTo>
                <a:lnTo>
                  <a:pt x="514878" y="1032548"/>
                </a:lnTo>
                <a:lnTo>
                  <a:pt x="514878" y="774411"/>
                </a:lnTo>
                <a:lnTo>
                  <a:pt x="772317" y="774411"/>
                </a:lnTo>
                <a:lnTo>
                  <a:pt x="772317" y="516274"/>
                </a:lnTo>
                <a:lnTo>
                  <a:pt x="1029756" y="516274"/>
                </a:lnTo>
                <a:lnTo>
                  <a:pt x="1029756" y="258137"/>
                </a:lnTo>
                <a:lnTo>
                  <a:pt x="1287193" y="258137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/>
          <a:p>
            <a:r>
              <a:rPr lang="en-US" dirty="0"/>
              <a:t>Insert picture</a:t>
            </a:r>
          </a:p>
        </p:txBody>
      </p:sp>
      <p:sp>
        <p:nvSpPr>
          <p:cNvPr id="23" name="Subtitle 2">
            <a:extLst>
              <a:ext uri="{FF2B5EF4-FFF2-40B4-BE49-F238E27FC236}">
                <a16:creationId xmlns:a16="http://schemas.microsoft.com/office/drawing/2014/main" id="{2324A817-98EB-6995-6A8D-96A40048BF1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37587" y="3233268"/>
            <a:ext cx="3918513" cy="432000"/>
          </a:xfrm>
        </p:spPr>
        <p:txBody>
          <a:bodyPr>
            <a:noAutofit/>
          </a:bodyPr>
          <a:lstStyle>
            <a:lvl1pPr marL="0" indent="0" algn="l">
              <a:buNone/>
              <a:defRPr sz="16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GB" dirty="0"/>
              <a:t>Subtitle</a:t>
            </a:r>
            <a:endParaRPr lang="en-US" dirty="0"/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1ECC31F0-9941-E455-C485-E3C8D9E6696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37587" y="1058863"/>
            <a:ext cx="3918513" cy="2031325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4400">
                <a:solidFill>
                  <a:schemeClr val="tx2"/>
                </a:solidFill>
              </a:defRPr>
            </a:lvl1pPr>
          </a:lstStyle>
          <a:p>
            <a:r>
              <a:rPr lang="en-GB" dirty="0"/>
              <a:t>Click to add presentation title</a:t>
            </a:r>
            <a:endParaRPr lang="en-US" dirty="0"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358931E8-9625-77F8-7BBF-076FE66C8C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886150" y="4605725"/>
            <a:ext cx="2820000" cy="180000"/>
          </a:xfrm>
          <a:prstGeom prst="rect">
            <a:avLst/>
          </a:prstGeom>
        </p:spPr>
      </p:pic>
      <p:sp>
        <p:nvSpPr>
          <p:cNvPr id="3" name="Text Placeholder 11">
            <a:extLst>
              <a:ext uri="{FF2B5EF4-FFF2-40B4-BE49-F238E27FC236}">
                <a16:creationId xmlns:a16="http://schemas.microsoft.com/office/drawing/2014/main" id="{9A0C37B1-9835-EA65-F046-D589B12A0D4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31801" y="3718131"/>
            <a:ext cx="4045514" cy="49000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charset="0"/>
              <a:buNone/>
              <a:defRPr sz="1100">
                <a:solidFill>
                  <a:schemeClr val="tx2"/>
                </a:solidFill>
              </a:defRPr>
            </a:lvl1pPr>
            <a:lvl2pPr marL="0" indent="0">
              <a:buNone/>
              <a:defRPr sz="1000"/>
            </a:lvl2pPr>
            <a:lvl3pPr marL="0" indent="0">
              <a:buNone/>
              <a:defRPr sz="1000"/>
            </a:lvl3pPr>
            <a:lvl4pPr marL="0" indent="0">
              <a:buNone/>
              <a:defRPr sz="1000"/>
            </a:lvl4pPr>
            <a:lvl5pPr marL="0" indent="0">
              <a:buNone/>
              <a:defRPr sz="1000"/>
            </a:lvl5pPr>
          </a:lstStyle>
          <a:p>
            <a:pPr lvl="0"/>
            <a:r>
              <a:rPr lang="en-US" dirty="0"/>
              <a:t>Month, year</a:t>
            </a:r>
            <a:br>
              <a:rPr lang="en-US" dirty="0"/>
            </a:br>
            <a:r>
              <a:rPr lang="en-US" dirty="0"/>
              <a:t>Name presenter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4CFD5B22-8450-F2D3-ACBD-BE457846661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886150" y="4605725"/>
            <a:ext cx="2820000" cy="1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686954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5" orient="horz" pos="3094" userDrawn="1">
          <p15:clr>
            <a:srgbClr val="547EBF"/>
          </p15:clr>
        </p15:guide>
        <p15:guide id="6" orient="horz" pos="2822" userDrawn="1">
          <p15:clr>
            <a:srgbClr val="547EBF"/>
          </p15:clr>
        </p15:guide>
        <p15:guide id="7" pos="272" userDrawn="1">
          <p15:clr>
            <a:srgbClr val="547EBF"/>
          </p15:clr>
        </p15:guide>
      </p15:sldGuideLst>
    </p:ext>
  </p:extLst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Product Logo Cover - 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Subtitle 2">
            <a:extLst>
              <a:ext uri="{FF2B5EF4-FFF2-40B4-BE49-F238E27FC236}">
                <a16:creationId xmlns:a16="http://schemas.microsoft.com/office/drawing/2014/main" id="{2324A817-98EB-6995-6A8D-96A40048BF1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37587" y="3233268"/>
            <a:ext cx="3918513" cy="432000"/>
          </a:xfrm>
        </p:spPr>
        <p:txBody>
          <a:bodyPr>
            <a:noAutofit/>
          </a:bodyPr>
          <a:lstStyle>
            <a:lvl1pPr marL="0" indent="0" algn="l">
              <a:buNone/>
              <a:defRPr sz="16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GB" dirty="0"/>
              <a:t>Subtitle</a:t>
            </a:r>
            <a:endParaRPr lang="en-US" dirty="0"/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1ECC31F0-9941-E455-C485-E3C8D9E6696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37587" y="1058863"/>
            <a:ext cx="3918513" cy="2031325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4400">
                <a:solidFill>
                  <a:schemeClr val="tx2"/>
                </a:solidFill>
              </a:defRPr>
            </a:lvl1pPr>
          </a:lstStyle>
          <a:p>
            <a:r>
              <a:rPr lang="en-GB" dirty="0"/>
              <a:t>Click to add presentation title</a:t>
            </a:r>
            <a:endParaRPr lang="en-US" dirty="0"/>
          </a:p>
        </p:txBody>
      </p:sp>
      <p:sp>
        <p:nvSpPr>
          <p:cNvPr id="2" name="Picture Placeholder 48">
            <a:extLst>
              <a:ext uri="{FF2B5EF4-FFF2-40B4-BE49-F238E27FC236}">
                <a16:creationId xmlns:a16="http://schemas.microsoft.com/office/drawing/2014/main" id="{A7551421-354E-1441-AEFF-FA5F95FCD9A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935426" y="626385"/>
            <a:ext cx="3770985" cy="3709078"/>
          </a:xfrm>
          <a:custGeom>
            <a:avLst/>
            <a:gdLst>
              <a:gd name="connsiteX0" fmla="*/ 446456 w 3478814"/>
              <a:gd name="connsiteY0" fmla="*/ 2633052 h 3421704"/>
              <a:gd name="connsiteX1" fmla="*/ 3033202 w 3478814"/>
              <a:gd name="connsiteY1" fmla="*/ 2633052 h 3421704"/>
              <a:gd name="connsiteX2" fmla="*/ 3478814 w 3478814"/>
              <a:gd name="connsiteY2" fmla="*/ 3421704 h 3421704"/>
              <a:gd name="connsiteX3" fmla="*/ 0 w 3478814"/>
              <a:gd name="connsiteY3" fmla="*/ 3421704 h 3421704"/>
              <a:gd name="connsiteX4" fmla="*/ 446456 w 3478814"/>
              <a:gd name="connsiteY4" fmla="*/ 1755087 h 3421704"/>
              <a:gd name="connsiteX5" fmla="*/ 3033202 w 3478814"/>
              <a:gd name="connsiteY5" fmla="*/ 1755087 h 3421704"/>
              <a:gd name="connsiteX6" fmla="*/ 3478814 w 3478814"/>
              <a:gd name="connsiteY6" fmla="*/ 2543739 h 3421704"/>
              <a:gd name="connsiteX7" fmla="*/ 0 w 3478814"/>
              <a:gd name="connsiteY7" fmla="*/ 2543739 h 3421704"/>
              <a:gd name="connsiteX8" fmla="*/ 446456 w 3478814"/>
              <a:gd name="connsiteY8" fmla="*/ 877965 h 3421704"/>
              <a:gd name="connsiteX9" fmla="*/ 3033202 w 3478814"/>
              <a:gd name="connsiteY9" fmla="*/ 877965 h 3421704"/>
              <a:gd name="connsiteX10" fmla="*/ 3478814 w 3478814"/>
              <a:gd name="connsiteY10" fmla="*/ 1666617 h 3421704"/>
              <a:gd name="connsiteX11" fmla="*/ 0 w 3478814"/>
              <a:gd name="connsiteY11" fmla="*/ 1666617 h 3421704"/>
              <a:gd name="connsiteX12" fmla="*/ 446456 w 3478814"/>
              <a:gd name="connsiteY12" fmla="*/ 0 h 3421704"/>
              <a:gd name="connsiteX13" fmla="*/ 3033202 w 3478814"/>
              <a:gd name="connsiteY13" fmla="*/ 0 h 3421704"/>
              <a:gd name="connsiteX14" fmla="*/ 3478814 w 3478814"/>
              <a:gd name="connsiteY14" fmla="*/ 788652 h 3421704"/>
              <a:gd name="connsiteX15" fmla="*/ 0 w 3478814"/>
              <a:gd name="connsiteY15" fmla="*/ 788652 h 3421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3478814" h="3421704">
                <a:moveTo>
                  <a:pt x="446456" y="2633052"/>
                </a:moveTo>
                <a:lnTo>
                  <a:pt x="3033202" y="2633052"/>
                </a:lnTo>
                <a:lnTo>
                  <a:pt x="3478814" y="3421704"/>
                </a:lnTo>
                <a:lnTo>
                  <a:pt x="0" y="3421704"/>
                </a:lnTo>
                <a:close/>
                <a:moveTo>
                  <a:pt x="446456" y="1755087"/>
                </a:moveTo>
                <a:lnTo>
                  <a:pt x="3033202" y="1755087"/>
                </a:lnTo>
                <a:lnTo>
                  <a:pt x="3478814" y="2543739"/>
                </a:lnTo>
                <a:lnTo>
                  <a:pt x="0" y="2543739"/>
                </a:lnTo>
                <a:close/>
                <a:moveTo>
                  <a:pt x="446456" y="877965"/>
                </a:moveTo>
                <a:lnTo>
                  <a:pt x="3033202" y="877965"/>
                </a:lnTo>
                <a:lnTo>
                  <a:pt x="3478814" y="1666617"/>
                </a:lnTo>
                <a:lnTo>
                  <a:pt x="0" y="1666617"/>
                </a:lnTo>
                <a:close/>
                <a:moveTo>
                  <a:pt x="446456" y="0"/>
                </a:moveTo>
                <a:lnTo>
                  <a:pt x="3033202" y="0"/>
                </a:lnTo>
                <a:lnTo>
                  <a:pt x="3478814" y="788652"/>
                </a:lnTo>
                <a:lnTo>
                  <a:pt x="0" y="788652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>
            <a:lvl1pPr algn="ctr">
              <a:defRPr sz="900"/>
            </a:lvl1pPr>
          </a:lstStyle>
          <a:p>
            <a:r>
              <a:rPr lang="en-US" dirty="0"/>
              <a:t>Click icon to insert picture 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DED9150D-1613-F146-E32A-0CB05393DF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886150" y="4605725"/>
            <a:ext cx="2820000" cy="180000"/>
          </a:xfrm>
          <a:prstGeom prst="rect">
            <a:avLst/>
          </a:prstGeom>
        </p:spPr>
      </p:pic>
      <p:sp>
        <p:nvSpPr>
          <p:cNvPr id="4" name="Text Placeholder 11">
            <a:extLst>
              <a:ext uri="{FF2B5EF4-FFF2-40B4-BE49-F238E27FC236}">
                <a16:creationId xmlns:a16="http://schemas.microsoft.com/office/drawing/2014/main" id="{AE49EE8A-71FA-1A2D-615E-D5800DC60D4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31801" y="3718131"/>
            <a:ext cx="4045514" cy="49000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charset="0"/>
              <a:buNone/>
              <a:defRPr sz="1100">
                <a:solidFill>
                  <a:schemeClr val="tx2"/>
                </a:solidFill>
              </a:defRPr>
            </a:lvl1pPr>
            <a:lvl2pPr marL="0" indent="0">
              <a:buNone/>
              <a:defRPr sz="1000"/>
            </a:lvl2pPr>
            <a:lvl3pPr marL="0" indent="0">
              <a:buNone/>
              <a:defRPr sz="1000"/>
            </a:lvl3pPr>
            <a:lvl4pPr marL="0" indent="0">
              <a:buNone/>
              <a:defRPr sz="1000"/>
            </a:lvl4pPr>
            <a:lvl5pPr marL="0" indent="0">
              <a:buNone/>
              <a:defRPr sz="1000"/>
            </a:lvl5pPr>
          </a:lstStyle>
          <a:p>
            <a:pPr lvl="0"/>
            <a:r>
              <a:rPr lang="en-US" dirty="0"/>
              <a:t>Month, year</a:t>
            </a:r>
            <a:br>
              <a:rPr lang="en-US" dirty="0"/>
            </a:br>
            <a:r>
              <a:rPr lang="en-US" dirty="0"/>
              <a:t>Name presenter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435A50FA-77A3-5EA9-A07B-EB572432846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886150" y="4605725"/>
            <a:ext cx="2820000" cy="1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579020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5" orient="horz" pos="2822" userDrawn="1">
          <p15:clr>
            <a:srgbClr val="547EBF"/>
          </p15:clr>
        </p15:guide>
        <p15:guide id="6" orient="horz" pos="3094" userDrawn="1">
          <p15:clr>
            <a:srgbClr val="547EBF"/>
          </p15:clr>
        </p15:guide>
        <p15:guide id="7" pos="272" userDrawn="1">
          <p15:clr>
            <a:srgbClr val="547EBF"/>
          </p15:clr>
        </p15:guide>
      </p15:sldGuideLst>
    </p:ext>
  </p:extLst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Product Logo Cover - Layou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Subtitle 2">
            <a:extLst>
              <a:ext uri="{FF2B5EF4-FFF2-40B4-BE49-F238E27FC236}">
                <a16:creationId xmlns:a16="http://schemas.microsoft.com/office/drawing/2014/main" id="{2324A817-98EB-6995-6A8D-96A40048BF1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37587" y="3233268"/>
            <a:ext cx="3918513" cy="432000"/>
          </a:xfrm>
        </p:spPr>
        <p:txBody>
          <a:bodyPr>
            <a:noAutofit/>
          </a:bodyPr>
          <a:lstStyle>
            <a:lvl1pPr marL="0" indent="0" algn="l">
              <a:buNone/>
              <a:defRPr sz="16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GB" dirty="0"/>
              <a:t>Subtitle</a:t>
            </a:r>
            <a:endParaRPr lang="en-US" dirty="0"/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1ECC31F0-9941-E455-C485-E3C8D9E6696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37587" y="1058863"/>
            <a:ext cx="3918513" cy="2031325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4400">
                <a:solidFill>
                  <a:schemeClr val="tx2"/>
                </a:solidFill>
              </a:defRPr>
            </a:lvl1pPr>
          </a:lstStyle>
          <a:p>
            <a:r>
              <a:rPr lang="en-GB" dirty="0"/>
              <a:t>Click to add presentation title</a:t>
            </a:r>
            <a:endParaRPr lang="en-US" dirty="0"/>
          </a:p>
        </p:txBody>
      </p:sp>
      <p:sp>
        <p:nvSpPr>
          <p:cNvPr id="3" name="Picture Placeholder 19">
            <a:extLst>
              <a:ext uri="{FF2B5EF4-FFF2-40B4-BE49-F238E27FC236}">
                <a16:creationId xmlns:a16="http://schemas.microsoft.com/office/drawing/2014/main" id="{225CEF58-569D-9BFC-90A5-8CD7AAA050F8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5028600" y="411164"/>
            <a:ext cx="3682128" cy="3924299"/>
          </a:xfrm>
          <a:custGeom>
            <a:avLst/>
            <a:gdLst>
              <a:gd name="connsiteX0" fmla="*/ 0 w 4171131"/>
              <a:gd name="connsiteY0" fmla="*/ 1 h 4445464"/>
              <a:gd name="connsiteX1" fmla="*/ 943908 w 4171131"/>
              <a:gd name="connsiteY1" fmla="*/ 569527 h 4445464"/>
              <a:gd name="connsiteX2" fmla="*/ 943908 w 4171131"/>
              <a:gd name="connsiteY2" fmla="*/ 3875937 h 4445464"/>
              <a:gd name="connsiteX3" fmla="*/ 0 w 4171131"/>
              <a:gd name="connsiteY3" fmla="*/ 4445464 h 4445464"/>
              <a:gd name="connsiteX4" fmla="*/ 3227322 w 4171131"/>
              <a:gd name="connsiteY4" fmla="*/ 0 h 4445464"/>
              <a:gd name="connsiteX5" fmla="*/ 4171131 w 4171131"/>
              <a:gd name="connsiteY5" fmla="*/ 569527 h 4445464"/>
              <a:gd name="connsiteX6" fmla="*/ 4171131 w 4171131"/>
              <a:gd name="connsiteY6" fmla="*/ 3875937 h 4445464"/>
              <a:gd name="connsiteX7" fmla="*/ 3227322 w 4171131"/>
              <a:gd name="connsiteY7" fmla="*/ 4445464 h 4445464"/>
              <a:gd name="connsiteX8" fmla="*/ 2131400 w 4171131"/>
              <a:gd name="connsiteY8" fmla="*/ 0 h 4445464"/>
              <a:gd name="connsiteX9" fmla="*/ 3105631 w 4171131"/>
              <a:gd name="connsiteY9" fmla="*/ 569527 h 4445464"/>
              <a:gd name="connsiteX10" fmla="*/ 3105631 w 4171131"/>
              <a:gd name="connsiteY10" fmla="*/ 3875937 h 4445464"/>
              <a:gd name="connsiteX11" fmla="*/ 2131400 w 4171131"/>
              <a:gd name="connsiteY11" fmla="*/ 4445464 h 4445464"/>
              <a:gd name="connsiteX12" fmla="*/ 1065699 w 4171131"/>
              <a:gd name="connsiteY12" fmla="*/ 0 h 4445464"/>
              <a:gd name="connsiteX13" fmla="*/ 2040031 w 4171131"/>
              <a:gd name="connsiteY13" fmla="*/ 569527 h 4445464"/>
              <a:gd name="connsiteX14" fmla="*/ 2040031 w 4171131"/>
              <a:gd name="connsiteY14" fmla="*/ 3875937 h 4445464"/>
              <a:gd name="connsiteX15" fmla="*/ 1065699 w 4171131"/>
              <a:gd name="connsiteY15" fmla="*/ 4445464 h 44454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4171131" h="4445464">
                <a:moveTo>
                  <a:pt x="0" y="1"/>
                </a:moveTo>
                <a:lnTo>
                  <a:pt x="943908" y="569527"/>
                </a:lnTo>
                <a:lnTo>
                  <a:pt x="943908" y="3875937"/>
                </a:lnTo>
                <a:lnTo>
                  <a:pt x="0" y="4445464"/>
                </a:lnTo>
                <a:close/>
                <a:moveTo>
                  <a:pt x="3227322" y="0"/>
                </a:moveTo>
                <a:lnTo>
                  <a:pt x="4171131" y="569527"/>
                </a:lnTo>
                <a:lnTo>
                  <a:pt x="4171131" y="3875937"/>
                </a:lnTo>
                <a:lnTo>
                  <a:pt x="3227322" y="4445464"/>
                </a:lnTo>
                <a:close/>
                <a:moveTo>
                  <a:pt x="2131400" y="0"/>
                </a:moveTo>
                <a:lnTo>
                  <a:pt x="3105631" y="569527"/>
                </a:lnTo>
                <a:lnTo>
                  <a:pt x="3105631" y="3875937"/>
                </a:lnTo>
                <a:lnTo>
                  <a:pt x="2131400" y="4445464"/>
                </a:lnTo>
                <a:close/>
                <a:moveTo>
                  <a:pt x="1065699" y="0"/>
                </a:moveTo>
                <a:lnTo>
                  <a:pt x="2040031" y="569527"/>
                </a:lnTo>
                <a:lnTo>
                  <a:pt x="2040031" y="3875937"/>
                </a:lnTo>
                <a:lnTo>
                  <a:pt x="1065699" y="4445464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>
            <a:lvl1pPr>
              <a:defRPr sz="900"/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Click icon to insert picture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694ACFC5-D53C-B324-758C-416E26F66A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886150" y="4605725"/>
            <a:ext cx="2820000" cy="180000"/>
          </a:xfrm>
          <a:prstGeom prst="rect">
            <a:avLst/>
          </a:prstGeom>
        </p:spPr>
      </p:pic>
      <p:sp>
        <p:nvSpPr>
          <p:cNvPr id="4" name="Text Placeholder 11">
            <a:extLst>
              <a:ext uri="{FF2B5EF4-FFF2-40B4-BE49-F238E27FC236}">
                <a16:creationId xmlns:a16="http://schemas.microsoft.com/office/drawing/2014/main" id="{8822C8EB-5145-04CB-A3DF-1246B9DC6BF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801" y="3718131"/>
            <a:ext cx="4045514" cy="49000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charset="0"/>
              <a:buNone/>
              <a:defRPr sz="1100">
                <a:solidFill>
                  <a:schemeClr val="tx2"/>
                </a:solidFill>
              </a:defRPr>
            </a:lvl1pPr>
            <a:lvl2pPr marL="0" indent="0">
              <a:buNone/>
              <a:defRPr sz="1000"/>
            </a:lvl2pPr>
            <a:lvl3pPr marL="0" indent="0">
              <a:buNone/>
              <a:defRPr sz="1000"/>
            </a:lvl3pPr>
            <a:lvl4pPr marL="0" indent="0">
              <a:buNone/>
              <a:defRPr sz="1000"/>
            </a:lvl4pPr>
            <a:lvl5pPr marL="0" indent="0">
              <a:buNone/>
              <a:defRPr sz="1000"/>
            </a:lvl5pPr>
          </a:lstStyle>
          <a:p>
            <a:pPr lvl="0"/>
            <a:r>
              <a:rPr lang="en-US" dirty="0"/>
              <a:t>Month, year</a:t>
            </a:r>
            <a:br>
              <a:rPr lang="en-US" dirty="0"/>
            </a:br>
            <a:r>
              <a:rPr lang="en-US" dirty="0"/>
              <a:t>Name presenter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1086FB86-0F28-509D-649B-8B00355D232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886150" y="4605725"/>
            <a:ext cx="2820000" cy="1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838488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5" orient="horz" pos="3094" userDrawn="1">
          <p15:clr>
            <a:srgbClr val="547EBF"/>
          </p15:clr>
        </p15:guide>
        <p15:guide id="6" orient="horz" pos="2822" userDrawn="1">
          <p15:clr>
            <a:srgbClr val="547EBF"/>
          </p15:clr>
        </p15:guide>
        <p15:guide id="7" pos="272" userDrawn="1">
          <p15:clr>
            <a:srgbClr val="547EBF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+ 1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5166038-EB60-1A49-6801-6DA719F29B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428625"/>
            <a:ext cx="8280400" cy="63023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A68DDDC-9903-BFAF-5E9A-336758A7278E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6A751BA-2840-1E69-BC9D-BD21DB693D9C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408A4F4-3CDD-073B-972C-94D1F9FAA879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2D2CD531-0442-4824-A6EB-7B598FE129F1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4FA11F32-2EB9-412C-B470-1D0ABC8FCD5B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1257290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880">
          <p15:clr>
            <a:srgbClr val="FBAE40"/>
          </p15:clr>
        </p15:guide>
        <p15:guide id="2" pos="1043">
          <p15:clr>
            <a:srgbClr val="FBAE40"/>
          </p15:clr>
        </p15:guide>
        <p15:guide id="3" pos="1791">
          <p15:clr>
            <a:srgbClr val="FBAE40"/>
          </p15:clr>
        </p15:guide>
        <p15:guide id="4" orient="horz" pos="2845" userDrawn="1">
          <p15:clr>
            <a:srgbClr val="FBAE40"/>
          </p15:clr>
        </p15:guide>
      </p15:sldGuideLst>
    </p:ext>
  </p:extLst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Product Logo Cover - Layou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Subtitle 2">
            <a:extLst>
              <a:ext uri="{FF2B5EF4-FFF2-40B4-BE49-F238E27FC236}">
                <a16:creationId xmlns:a16="http://schemas.microsoft.com/office/drawing/2014/main" id="{2324A817-98EB-6995-6A8D-96A40048BF1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37587" y="3233268"/>
            <a:ext cx="3704107" cy="432000"/>
          </a:xfrm>
        </p:spPr>
        <p:txBody>
          <a:bodyPr>
            <a:noAutofit/>
          </a:bodyPr>
          <a:lstStyle>
            <a:lvl1pPr marL="0" indent="0" algn="l">
              <a:buNone/>
              <a:defRPr sz="16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GB" dirty="0"/>
              <a:t>Subtitle</a:t>
            </a:r>
            <a:endParaRPr lang="en-US" dirty="0"/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1ECC31F0-9941-E455-C485-E3C8D9E6696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37587" y="1058863"/>
            <a:ext cx="3704107" cy="2031325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4400">
                <a:solidFill>
                  <a:schemeClr val="tx2"/>
                </a:solidFill>
              </a:defRPr>
            </a:lvl1pPr>
          </a:lstStyle>
          <a:p>
            <a:r>
              <a:rPr lang="en-GB" dirty="0"/>
              <a:t>Click to add presentation title</a:t>
            </a:r>
            <a:endParaRPr lang="en-US" dirty="0"/>
          </a:p>
        </p:txBody>
      </p:sp>
      <p:sp>
        <p:nvSpPr>
          <p:cNvPr id="3" name="Picture Placeholder 11">
            <a:extLst>
              <a:ext uri="{FF2B5EF4-FFF2-40B4-BE49-F238E27FC236}">
                <a16:creationId xmlns:a16="http://schemas.microsoft.com/office/drawing/2014/main" id="{2357A365-B981-CBBC-D4A8-737E6786D8F5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800442" y="428625"/>
            <a:ext cx="1905708" cy="3924299"/>
          </a:xfrm>
          <a:custGeom>
            <a:avLst/>
            <a:gdLst>
              <a:gd name="connsiteX0" fmla="*/ 4459850 w 4459850"/>
              <a:gd name="connsiteY0" fmla="*/ 3569 h 4464050"/>
              <a:gd name="connsiteX1" fmla="*/ 4459850 w 4459850"/>
              <a:gd name="connsiteY1" fmla="*/ 4460478 h 4464050"/>
              <a:gd name="connsiteX2" fmla="*/ 3660238 w 4459850"/>
              <a:gd name="connsiteY2" fmla="*/ 3893419 h 4464050"/>
              <a:gd name="connsiteX3" fmla="*/ 3660238 w 4459850"/>
              <a:gd name="connsiteY3" fmla="*/ 570628 h 4464050"/>
              <a:gd name="connsiteX4" fmla="*/ 3541647 w 4459850"/>
              <a:gd name="connsiteY4" fmla="*/ 0 h 4464050"/>
              <a:gd name="connsiteX5" fmla="*/ 3543399 w 4459850"/>
              <a:gd name="connsiteY5" fmla="*/ 0 h 4464050"/>
              <a:gd name="connsiteX6" fmla="*/ 3543399 w 4459850"/>
              <a:gd name="connsiteY6" fmla="*/ 4464050 h 4464050"/>
              <a:gd name="connsiteX7" fmla="*/ 3541650 w 4459850"/>
              <a:gd name="connsiteY7" fmla="*/ 4464050 h 4464050"/>
              <a:gd name="connsiteX8" fmla="*/ 2911872 w 4459850"/>
              <a:gd name="connsiteY8" fmla="*/ 3893419 h 4464050"/>
              <a:gd name="connsiteX9" fmla="*/ 2911872 w 4459850"/>
              <a:gd name="connsiteY9" fmla="*/ 570628 h 4464050"/>
              <a:gd name="connsiteX10" fmla="*/ 2793440 w 4459850"/>
              <a:gd name="connsiteY10" fmla="*/ 0 h 4464050"/>
              <a:gd name="connsiteX11" fmla="*/ 2794835 w 4459850"/>
              <a:gd name="connsiteY11" fmla="*/ 0 h 4464050"/>
              <a:gd name="connsiteX12" fmla="*/ 2794835 w 4459850"/>
              <a:gd name="connsiteY12" fmla="*/ 4464050 h 4464050"/>
              <a:gd name="connsiteX13" fmla="*/ 2793443 w 4459850"/>
              <a:gd name="connsiteY13" fmla="*/ 4464050 h 4464050"/>
              <a:gd name="connsiteX14" fmla="*/ 2292030 w 4459850"/>
              <a:gd name="connsiteY14" fmla="*/ 3893419 h 4464050"/>
              <a:gd name="connsiteX15" fmla="*/ 2292030 w 4459850"/>
              <a:gd name="connsiteY15" fmla="*/ 570628 h 4464050"/>
              <a:gd name="connsiteX16" fmla="*/ 1672385 w 4459850"/>
              <a:gd name="connsiteY16" fmla="*/ 0 h 4464050"/>
              <a:gd name="connsiteX17" fmla="*/ 1673781 w 4459850"/>
              <a:gd name="connsiteY17" fmla="*/ 0 h 4464050"/>
              <a:gd name="connsiteX18" fmla="*/ 2175191 w 4459850"/>
              <a:gd name="connsiteY18" fmla="*/ 570628 h 4464050"/>
              <a:gd name="connsiteX19" fmla="*/ 2175191 w 4459850"/>
              <a:gd name="connsiteY19" fmla="*/ 3893320 h 4464050"/>
              <a:gd name="connsiteX20" fmla="*/ 1673690 w 4459850"/>
              <a:gd name="connsiteY20" fmla="*/ 4464050 h 4464050"/>
              <a:gd name="connsiteX21" fmla="*/ 1672385 w 4459850"/>
              <a:gd name="connsiteY21" fmla="*/ 4464050 h 4464050"/>
              <a:gd name="connsiteX22" fmla="*/ 923822 w 4459850"/>
              <a:gd name="connsiteY22" fmla="*/ 0 h 4464050"/>
              <a:gd name="connsiteX23" fmla="*/ 925575 w 4459850"/>
              <a:gd name="connsiteY23" fmla="*/ 0 h 4464050"/>
              <a:gd name="connsiteX24" fmla="*/ 1555348 w 4459850"/>
              <a:gd name="connsiteY24" fmla="*/ 570628 h 4464050"/>
              <a:gd name="connsiteX25" fmla="*/ 1555348 w 4459850"/>
              <a:gd name="connsiteY25" fmla="*/ 3893320 h 4464050"/>
              <a:gd name="connsiteX26" fmla="*/ 925461 w 4459850"/>
              <a:gd name="connsiteY26" fmla="*/ 4464050 h 4464050"/>
              <a:gd name="connsiteX27" fmla="*/ 923822 w 4459850"/>
              <a:gd name="connsiteY27" fmla="*/ 4464050 h 4464050"/>
              <a:gd name="connsiteX28" fmla="*/ 0 w 4459850"/>
              <a:gd name="connsiteY28" fmla="*/ 0 h 4464050"/>
              <a:gd name="connsiteX29" fmla="*/ 2239 w 4459850"/>
              <a:gd name="connsiteY29" fmla="*/ 0 h 4464050"/>
              <a:gd name="connsiteX30" fmla="*/ 806883 w 4459850"/>
              <a:gd name="connsiteY30" fmla="*/ 570628 h 4464050"/>
              <a:gd name="connsiteX31" fmla="*/ 806883 w 4459850"/>
              <a:gd name="connsiteY31" fmla="*/ 3893419 h 4464050"/>
              <a:gd name="connsiteX32" fmla="*/ 2234 w 4459850"/>
              <a:gd name="connsiteY32" fmla="*/ 4464050 h 4464050"/>
              <a:gd name="connsiteX33" fmla="*/ 0 w 4459850"/>
              <a:gd name="connsiteY33" fmla="*/ 4464050 h 4464050"/>
              <a:gd name="connsiteX0" fmla="*/ 4459850 w 4459850"/>
              <a:gd name="connsiteY0" fmla="*/ 3569 h 4464050"/>
              <a:gd name="connsiteX1" fmla="*/ 4459850 w 4459850"/>
              <a:gd name="connsiteY1" fmla="*/ 4460478 h 4464050"/>
              <a:gd name="connsiteX2" fmla="*/ 3660238 w 4459850"/>
              <a:gd name="connsiteY2" fmla="*/ 3893419 h 4464050"/>
              <a:gd name="connsiteX3" fmla="*/ 3660238 w 4459850"/>
              <a:gd name="connsiteY3" fmla="*/ 570628 h 4464050"/>
              <a:gd name="connsiteX4" fmla="*/ 4459850 w 4459850"/>
              <a:gd name="connsiteY4" fmla="*/ 3569 h 4464050"/>
              <a:gd name="connsiteX5" fmla="*/ 3541647 w 4459850"/>
              <a:gd name="connsiteY5" fmla="*/ 0 h 4464050"/>
              <a:gd name="connsiteX6" fmla="*/ 3543399 w 4459850"/>
              <a:gd name="connsiteY6" fmla="*/ 0 h 4464050"/>
              <a:gd name="connsiteX7" fmla="*/ 3543399 w 4459850"/>
              <a:gd name="connsiteY7" fmla="*/ 4464050 h 4464050"/>
              <a:gd name="connsiteX8" fmla="*/ 3541650 w 4459850"/>
              <a:gd name="connsiteY8" fmla="*/ 4464050 h 4464050"/>
              <a:gd name="connsiteX9" fmla="*/ 2911872 w 4459850"/>
              <a:gd name="connsiteY9" fmla="*/ 3893419 h 4464050"/>
              <a:gd name="connsiteX10" fmla="*/ 2911872 w 4459850"/>
              <a:gd name="connsiteY10" fmla="*/ 570628 h 4464050"/>
              <a:gd name="connsiteX11" fmla="*/ 3541647 w 4459850"/>
              <a:gd name="connsiteY11" fmla="*/ 0 h 4464050"/>
              <a:gd name="connsiteX12" fmla="*/ 2793440 w 4459850"/>
              <a:gd name="connsiteY12" fmla="*/ 0 h 4464050"/>
              <a:gd name="connsiteX13" fmla="*/ 2794835 w 4459850"/>
              <a:gd name="connsiteY13" fmla="*/ 0 h 4464050"/>
              <a:gd name="connsiteX14" fmla="*/ 2794835 w 4459850"/>
              <a:gd name="connsiteY14" fmla="*/ 4464050 h 4464050"/>
              <a:gd name="connsiteX15" fmla="*/ 2793443 w 4459850"/>
              <a:gd name="connsiteY15" fmla="*/ 4464050 h 4464050"/>
              <a:gd name="connsiteX16" fmla="*/ 2292030 w 4459850"/>
              <a:gd name="connsiteY16" fmla="*/ 3893419 h 4464050"/>
              <a:gd name="connsiteX17" fmla="*/ 2292030 w 4459850"/>
              <a:gd name="connsiteY17" fmla="*/ 570628 h 4464050"/>
              <a:gd name="connsiteX18" fmla="*/ 2793440 w 4459850"/>
              <a:gd name="connsiteY18" fmla="*/ 0 h 4464050"/>
              <a:gd name="connsiteX19" fmla="*/ 1672385 w 4459850"/>
              <a:gd name="connsiteY19" fmla="*/ 0 h 4464050"/>
              <a:gd name="connsiteX20" fmla="*/ 1673781 w 4459850"/>
              <a:gd name="connsiteY20" fmla="*/ 0 h 4464050"/>
              <a:gd name="connsiteX21" fmla="*/ 2175191 w 4459850"/>
              <a:gd name="connsiteY21" fmla="*/ 570628 h 4464050"/>
              <a:gd name="connsiteX22" fmla="*/ 2175191 w 4459850"/>
              <a:gd name="connsiteY22" fmla="*/ 3893320 h 4464050"/>
              <a:gd name="connsiteX23" fmla="*/ 1673690 w 4459850"/>
              <a:gd name="connsiteY23" fmla="*/ 4464050 h 4464050"/>
              <a:gd name="connsiteX24" fmla="*/ 1672385 w 4459850"/>
              <a:gd name="connsiteY24" fmla="*/ 4464050 h 4464050"/>
              <a:gd name="connsiteX25" fmla="*/ 1672385 w 4459850"/>
              <a:gd name="connsiteY25" fmla="*/ 0 h 4464050"/>
              <a:gd name="connsiteX26" fmla="*/ 923822 w 4459850"/>
              <a:gd name="connsiteY26" fmla="*/ 0 h 4464050"/>
              <a:gd name="connsiteX27" fmla="*/ 925575 w 4459850"/>
              <a:gd name="connsiteY27" fmla="*/ 0 h 4464050"/>
              <a:gd name="connsiteX28" fmla="*/ 1555348 w 4459850"/>
              <a:gd name="connsiteY28" fmla="*/ 570628 h 4464050"/>
              <a:gd name="connsiteX29" fmla="*/ 1555348 w 4459850"/>
              <a:gd name="connsiteY29" fmla="*/ 3893320 h 4464050"/>
              <a:gd name="connsiteX30" fmla="*/ 925461 w 4459850"/>
              <a:gd name="connsiteY30" fmla="*/ 4464050 h 4464050"/>
              <a:gd name="connsiteX31" fmla="*/ 923822 w 4459850"/>
              <a:gd name="connsiteY31" fmla="*/ 4464050 h 4464050"/>
              <a:gd name="connsiteX32" fmla="*/ 923822 w 4459850"/>
              <a:gd name="connsiteY32" fmla="*/ 0 h 4464050"/>
              <a:gd name="connsiteX33" fmla="*/ 0 w 4459850"/>
              <a:gd name="connsiteY33" fmla="*/ 0 h 4464050"/>
              <a:gd name="connsiteX34" fmla="*/ 2239 w 4459850"/>
              <a:gd name="connsiteY34" fmla="*/ 0 h 4464050"/>
              <a:gd name="connsiteX35" fmla="*/ 806883 w 4459850"/>
              <a:gd name="connsiteY35" fmla="*/ 3893419 h 4464050"/>
              <a:gd name="connsiteX36" fmla="*/ 2234 w 4459850"/>
              <a:gd name="connsiteY36" fmla="*/ 4464050 h 4464050"/>
              <a:gd name="connsiteX37" fmla="*/ 0 w 4459850"/>
              <a:gd name="connsiteY37" fmla="*/ 4464050 h 4464050"/>
              <a:gd name="connsiteX38" fmla="*/ 0 w 4459850"/>
              <a:gd name="connsiteY38" fmla="*/ 0 h 4464050"/>
              <a:gd name="connsiteX0" fmla="*/ 4459850 w 4459850"/>
              <a:gd name="connsiteY0" fmla="*/ 3569 h 4464050"/>
              <a:gd name="connsiteX1" fmla="*/ 4459850 w 4459850"/>
              <a:gd name="connsiteY1" fmla="*/ 4460478 h 4464050"/>
              <a:gd name="connsiteX2" fmla="*/ 3660238 w 4459850"/>
              <a:gd name="connsiteY2" fmla="*/ 3893419 h 4464050"/>
              <a:gd name="connsiteX3" fmla="*/ 3660238 w 4459850"/>
              <a:gd name="connsiteY3" fmla="*/ 570628 h 4464050"/>
              <a:gd name="connsiteX4" fmla="*/ 4459850 w 4459850"/>
              <a:gd name="connsiteY4" fmla="*/ 3569 h 4464050"/>
              <a:gd name="connsiteX5" fmla="*/ 3541647 w 4459850"/>
              <a:gd name="connsiteY5" fmla="*/ 0 h 4464050"/>
              <a:gd name="connsiteX6" fmla="*/ 3543399 w 4459850"/>
              <a:gd name="connsiteY6" fmla="*/ 0 h 4464050"/>
              <a:gd name="connsiteX7" fmla="*/ 3543399 w 4459850"/>
              <a:gd name="connsiteY7" fmla="*/ 4464050 h 4464050"/>
              <a:gd name="connsiteX8" fmla="*/ 3541650 w 4459850"/>
              <a:gd name="connsiteY8" fmla="*/ 4464050 h 4464050"/>
              <a:gd name="connsiteX9" fmla="*/ 2911872 w 4459850"/>
              <a:gd name="connsiteY9" fmla="*/ 3893419 h 4464050"/>
              <a:gd name="connsiteX10" fmla="*/ 2911872 w 4459850"/>
              <a:gd name="connsiteY10" fmla="*/ 570628 h 4464050"/>
              <a:gd name="connsiteX11" fmla="*/ 3541647 w 4459850"/>
              <a:gd name="connsiteY11" fmla="*/ 0 h 4464050"/>
              <a:gd name="connsiteX12" fmla="*/ 2793440 w 4459850"/>
              <a:gd name="connsiteY12" fmla="*/ 0 h 4464050"/>
              <a:gd name="connsiteX13" fmla="*/ 2794835 w 4459850"/>
              <a:gd name="connsiteY13" fmla="*/ 0 h 4464050"/>
              <a:gd name="connsiteX14" fmla="*/ 2794835 w 4459850"/>
              <a:gd name="connsiteY14" fmla="*/ 4464050 h 4464050"/>
              <a:gd name="connsiteX15" fmla="*/ 2793443 w 4459850"/>
              <a:gd name="connsiteY15" fmla="*/ 4464050 h 4464050"/>
              <a:gd name="connsiteX16" fmla="*/ 2292030 w 4459850"/>
              <a:gd name="connsiteY16" fmla="*/ 3893419 h 4464050"/>
              <a:gd name="connsiteX17" fmla="*/ 2292030 w 4459850"/>
              <a:gd name="connsiteY17" fmla="*/ 570628 h 4464050"/>
              <a:gd name="connsiteX18" fmla="*/ 2793440 w 4459850"/>
              <a:gd name="connsiteY18" fmla="*/ 0 h 4464050"/>
              <a:gd name="connsiteX19" fmla="*/ 1672385 w 4459850"/>
              <a:gd name="connsiteY19" fmla="*/ 0 h 4464050"/>
              <a:gd name="connsiteX20" fmla="*/ 1673781 w 4459850"/>
              <a:gd name="connsiteY20" fmla="*/ 0 h 4464050"/>
              <a:gd name="connsiteX21" fmla="*/ 2175191 w 4459850"/>
              <a:gd name="connsiteY21" fmla="*/ 570628 h 4464050"/>
              <a:gd name="connsiteX22" fmla="*/ 2175191 w 4459850"/>
              <a:gd name="connsiteY22" fmla="*/ 3893320 h 4464050"/>
              <a:gd name="connsiteX23" fmla="*/ 1673690 w 4459850"/>
              <a:gd name="connsiteY23" fmla="*/ 4464050 h 4464050"/>
              <a:gd name="connsiteX24" fmla="*/ 1672385 w 4459850"/>
              <a:gd name="connsiteY24" fmla="*/ 4464050 h 4464050"/>
              <a:gd name="connsiteX25" fmla="*/ 1672385 w 4459850"/>
              <a:gd name="connsiteY25" fmla="*/ 0 h 4464050"/>
              <a:gd name="connsiteX26" fmla="*/ 923822 w 4459850"/>
              <a:gd name="connsiteY26" fmla="*/ 0 h 4464050"/>
              <a:gd name="connsiteX27" fmla="*/ 925575 w 4459850"/>
              <a:gd name="connsiteY27" fmla="*/ 0 h 4464050"/>
              <a:gd name="connsiteX28" fmla="*/ 1555348 w 4459850"/>
              <a:gd name="connsiteY28" fmla="*/ 570628 h 4464050"/>
              <a:gd name="connsiteX29" fmla="*/ 1555348 w 4459850"/>
              <a:gd name="connsiteY29" fmla="*/ 3893320 h 4464050"/>
              <a:gd name="connsiteX30" fmla="*/ 925461 w 4459850"/>
              <a:gd name="connsiteY30" fmla="*/ 4464050 h 4464050"/>
              <a:gd name="connsiteX31" fmla="*/ 923822 w 4459850"/>
              <a:gd name="connsiteY31" fmla="*/ 4464050 h 4464050"/>
              <a:gd name="connsiteX32" fmla="*/ 923822 w 4459850"/>
              <a:gd name="connsiteY32" fmla="*/ 0 h 4464050"/>
              <a:gd name="connsiteX33" fmla="*/ 0 w 4459850"/>
              <a:gd name="connsiteY33" fmla="*/ 4464050 h 4464050"/>
              <a:gd name="connsiteX34" fmla="*/ 2239 w 4459850"/>
              <a:gd name="connsiteY34" fmla="*/ 0 h 4464050"/>
              <a:gd name="connsiteX35" fmla="*/ 806883 w 4459850"/>
              <a:gd name="connsiteY35" fmla="*/ 3893419 h 4464050"/>
              <a:gd name="connsiteX36" fmla="*/ 2234 w 4459850"/>
              <a:gd name="connsiteY36" fmla="*/ 4464050 h 4464050"/>
              <a:gd name="connsiteX37" fmla="*/ 0 w 4459850"/>
              <a:gd name="connsiteY37" fmla="*/ 4464050 h 4464050"/>
              <a:gd name="connsiteX0" fmla="*/ 4457616 w 4457616"/>
              <a:gd name="connsiteY0" fmla="*/ 3569 h 4464050"/>
              <a:gd name="connsiteX1" fmla="*/ 4457616 w 4457616"/>
              <a:gd name="connsiteY1" fmla="*/ 4460478 h 4464050"/>
              <a:gd name="connsiteX2" fmla="*/ 3658004 w 4457616"/>
              <a:gd name="connsiteY2" fmla="*/ 3893419 h 4464050"/>
              <a:gd name="connsiteX3" fmla="*/ 3658004 w 4457616"/>
              <a:gd name="connsiteY3" fmla="*/ 570628 h 4464050"/>
              <a:gd name="connsiteX4" fmla="*/ 4457616 w 4457616"/>
              <a:gd name="connsiteY4" fmla="*/ 3569 h 4464050"/>
              <a:gd name="connsiteX5" fmla="*/ 3539413 w 4457616"/>
              <a:gd name="connsiteY5" fmla="*/ 0 h 4464050"/>
              <a:gd name="connsiteX6" fmla="*/ 3541165 w 4457616"/>
              <a:gd name="connsiteY6" fmla="*/ 0 h 4464050"/>
              <a:gd name="connsiteX7" fmla="*/ 3541165 w 4457616"/>
              <a:gd name="connsiteY7" fmla="*/ 4464050 h 4464050"/>
              <a:gd name="connsiteX8" fmla="*/ 3539416 w 4457616"/>
              <a:gd name="connsiteY8" fmla="*/ 4464050 h 4464050"/>
              <a:gd name="connsiteX9" fmla="*/ 2909638 w 4457616"/>
              <a:gd name="connsiteY9" fmla="*/ 3893419 h 4464050"/>
              <a:gd name="connsiteX10" fmla="*/ 2909638 w 4457616"/>
              <a:gd name="connsiteY10" fmla="*/ 570628 h 4464050"/>
              <a:gd name="connsiteX11" fmla="*/ 3539413 w 4457616"/>
              <a:gd name="connsiteY11" fmla="*/ 0 h 4464050"/>
              <a:gd name="connsiteX12" fmla="*/ 2791206 w 4457616"/>
              <a:gd name="connsiteY12" fmla="*/ 0 h 4464050"/>
              <a:gd name="connsiteX13" fmla="*/ 2792601 w 4457616"/>
              <a:gd name="connsiteY13" fmla="*/ 0 h 4464050"/>
              <a:gd name="connsiteX14" fmla="*/ 2792601 w 4457616"/>
              <a:gd name="connsiteY14" fmla="*/ 4464050 h 4464050"/>
              <a:gd name="connsiteX15" fmla="*/ 2791209 w 4457616"/>
              <a:gd name="connsiteY15" fmla="*/ 4464050 h 4464050"/>
              <a:gd name="connsiteX16" fmla="*/ 2289796 w 4457616"/>
              <a:gd name="connsiteY16" fmla="*/ 3893419 h 4464050"/>
              <a:gd name="connsiteX17" fmla="*/ 2289796 w 4457616"/>
              <a:gd name="connsiteY17" fmla="*/ 570628 h 4464050"/>
              <a:gd name="connsiteX18" fmla="*/ 2791206 w 4457616"/>
              <a:gd name="connsiteY18" fmla="*/ 0 h 4464050"/>
              <a:gd name="connsiteX19" fmla="*/ 1670151 w 4457616"/>
              <a:gd name="connsiteY19" fmla="*/ 0 h 4464050"/>
              <a:gd name="connsiteX20" fmla="*/ 1671547 w 4457616"/>
              <a:gd name="connsiteY20" fmla="*/ 0 h 4464050"/>
              <a:gd name="connsiteX21" fmla="*/ 2172957 w 4457616"/>
              <a:gd name="connsiteY21" fmla="*/ 570628 h 4464050"/>
              <a:gd name="connsiteX22" fmla="*/ 2172957 w 4457616"/>
              <a:gd name="connsiteY22" fmla="*/ 3893320 h 4464050"/>
              <a:gd name="connsiteX23" fmla="*/ 1671456 w 4457616"/>
              <a:gd name="connsiteY23" fmla="*/ 4464050 h 4464050"/>
              <a:gd name="connsiteX24" fmla="*/ 1670151 w 4457616"/>
              <a:gd name="connsiteY24" fmla="*/ 4464050 h 4464050"/>
              <a:gd name="connsiteX25" fmla="*/ 1670151 w 4457616"/>
              <a:gd name="connsiteY25" fmla="*/ 0 h 4464050"/>
              <a:gd name="connsiteX26" fmla="*/ 921588 w 4457616"/>
              <a:gd name="connsiteY26" fmla="*/ 0 h 4464050"/>
              <a:gd name="connsiteX27" fmla="*/ 923341 w 4457616"/>
              <a:gd name="connsiteY27" fmla="*/ 0 h 4464050"/>
              <a:gd name="connsiteX28" fmla="*/ 1553114 w 4457616"/>
              <a:gd name="connsiteY28" fmla="*/ 570628 h 4464050"/>
              <a:gd name="connsiteX29" fmla="*/ 1553114 w 4457616"/>
              <a:gd name="connsiteY29" fmla="*/ 3893320 h 4464050"/>
              <a:gd name="connsiteX30" fmla="*/ 923227 w 4457616"/>
              <a:gd name="connsiteY30" fmla="*/ 4464050 h 4464050"/>
              <a:gd name="connsiteX31" fmla="*/ 921588 w 4457616"/>
              <a:gd name="connsiteY31" fmla="*/ 4464050 h 4464050"/>
              <a:gd name="connsiteX32" fmla="*/ 921588 w 4457616"/>
              <a:gd name="connsiteY32" fmla="*/ 0 h 4464050"/>
              <a:gd name="connsiteX33" fmla="*/ 0 w 4457616"/>
              <a:gd name="connsiteY33" fmla="*/ 4464050 h 4464050"/>
              <a:gd name="connsiteX34" fmla="*/ 5 w 4457616"/>
              <a:gd name="connsiteY34" fmla="*/ 0 h 4464050"/>
              <a:gd name="connsiteX35" fmla="*/ 804649 w 4457616"/>
              <a:gd name="connsiteY35" fmla="*/ 3893419 h 4464050"/>
              <a:gd name="connsiteX36" fmla="*/ 0 w 4457616"/>
              <a:gd name="connsiteY36" fmla="*/ 4464050 h 4464050"/>
              <a:gd name="connsiteX0" fmla="*/ 4457611 w 4457611"/>
              <a:gd name="connsiteY0" fmla="*/ 3569 h 4464050"/>
              <a:gd name="connsiteX1" fmla="*/ 4457611 w 4457611"/>
              <a:gd name="connsiteY1" fmla="*/ 4460478 h 4464050"/>
              <a:gd name="connsiteX2" fmla="*/ 3657999 w 4457611"/>
              <a:gd name="connsiteY2" fmla="*/ 3893419 h 4464050"/>
              <a:gd name="connsiteX3" fmla="*/ 3657999 w 4457611"/>
              <a:gd name="connsiteY3" fmla="*/ 570628 h 4464050"/>
              <a:gd name="connsiteX4" fmla="*/ 4457611 w 4457611"/>
              <a:gd name="connsiteY4" fmla="*/ 3569 h 4464050"/>
              <a:gd name="connsiteX5" fmla="*/ 3539408 w 4457611"/>
              <a:gd name="connsiteY5" fmla="*/ 0 h 4464050"/>
              <a:gd name="connsiteX6" fmla="*/ 3541160 w 4457611"/>
              <a:gd name="connsiteY6" fmla="*/ 0 h 4464050"/>
              <a:gd name="connsiteX7" fmla="*/ 3541160 w 4457611"/>
              <a:gd name="connsiteY7" fmla="*/ 4464050 h 4464050"/>
              <a:gd name="connsiteX8" fmla="*/ 3539411 w 4457611"/>
              <a:gd name="connsiteY8" fmla="*/ 4464050 h 4464050"/>
              <a:gd name="connsiteX9" fmla="*/ 2909633 w 4457611"/>
              <a:gd name="connsiteY9" fmla="*/ 3893419 h 4464050"/>
              <a:gd name="connsiteX10" fmla="*/ 2909633 w 4457611"/>
              <a:gd name="connsiteY10" fmla="*/ 570628 h 4464050"/>
              <a:gd name="connsiteX11" fmla="*/ 3539408 w 4457611"/>
              <a:gd name="connsiteY11" fmla="*/ 0 h 4464050"/>
              <a:gd name="connsiteX12" fmla="*/ 2791201 w 4457611"/>
              <a:gd name="connsiteY12" fmla="*/ 0 h 4464050"/>
              <a:gd name="connsiteX13" fmla="*/ 2792596 w 4457611"/>
              <a:gd name="connsiteY13" fmla="*/ 0 h 4464050"/>
              <a:gd name="connsiteX14" fmla="*/ 2792596 w 4457611"/>
              <a:gd name="connsiteY14" fmla="*/ 4464050 h 4464050"/>
              <a:gd name="connsiteX15" fmla="*/ 2791204 w 4457611"/>
              <a:gd name="connsiteY15" fmla="*/ 4464050 h 4464050"/>
              <a:gd name="connsiteX16" fmla="*/ 2289791 w 4457611"/>
              <a:gd name="connsiteY16" fmla="*/ 3893419 h 4464050"/>
              <a:gd name="connsiteX17" fmla="*/ 2289791 w 4457611"/>
              <a:gd name="connsiteY17" fmla="*/ 570628 h 4464050"/>
              <a:gd name="connsiteX18" fmla="*/ 2791201 w 4457611"/>
              <a:gd name="connsiteY18" fmla="*/ 0 h 4464050"/>
              <a:gd name="connsiteX19" fmla="*/ 1670146 w 4457611"/>
              <a:gd name="connsiteY19" fmla="*/ 0 h 4464050"/>
              <a:gd name="connsiteX20" fmla="*/ 1671542 w 4457611"/>
              <a:gd name="connsiteY20" fmla="*/ 0 h 4464050"/>
              <a:gd name="connsiteX21" fmla="*/ 2172952 w 4457611"/>
              <a:gd name="connsiteY21" fmla="*/ 570628 h 4464050"/>
              <a:gd name="connsiteX22" fmla="*/ 2172952 w 4457611"/>
              <a:gd name="connsiteY22" fmla="*/ 3893320 h 4464050"/>
              <a:gd name="connsiteX23" fmla="*/ 1671451 w 4457611"/>
              <a:gd name="connsiteY23" fmla="*/ 4464050 h 4464050"/>
              <a:gd name="connsiteX24" fmla="*/ 1670146 w 4457611"/>
              <a:gd name="connsiteY24" fmla="*/ 4464050 h 4464050"/>
              <a:gd name="connsiteX25" fmla="*/ 1670146 w 4457611"/>
              <a:gd name="connsiteY25" fmla="*/ 0 h 4464050"/>
              <a:gd name="connsiteX26" fmla="*/ 921583 w 4457611"/>
              <a:gd name="connsiteY26" fmla="*/ 0 h 4464050"/>
              <a:gd name="connsiteX27" fmla="*/ 923336 w 4457611"/>
              <a:gd name="connsiteY27" fmla="*/ 0 h 4464050"/>
              <a:gd name="connsiteX28" fmla="*/ 1553109 w 4457611"/>
              <a:gd name="connsiteY28" fmla="*/ 570628 h 4464050"/>
              <a:gd name="connsiteX29" fmla="*/ 1553109 w 4457611"/>
              <a:gd name="connsiteY29" fmla="*/ 3893320 h 4464050"/>
              <a:gd name="connsiteX30" fmla="*/ 923222 w 4457611"/>
              <a:gd name="connsiteY30" fmla="*/ 4464050 h 4464050"/>
              <a:gd name="connsiteX31" fmla="*/ 921583 w 4457611"/>
              <a:gd name="connsiteY31" fmla="*/ 4464050 h 4464050"/>
              <a:gd name="connsiteX32" fmla="*/ 921583 w 4457611"/>
              <a:gd name="connsiteY32" fmla="*/ 0 h 4464050"/>
              <a:gd name="connsiteX33" fmla="*/ 804644 w 4457611"/>
              <a:gd name="connsiteY33" fmla="*/ 3893419 h 4464050"/>
              <a:gd name="connsiteX34" fmla="*/ 0 w 4457611"/>
              <a:gd name="connsiteY34" fmla="*/ 0 h 4464050"/>
              <a:gd name="connsiteX35" fmla="*/ 804644 w 4457611"/>
              <a:gd name="connsiteY35" fmla="*/ 3893419 h 4464050"/>
              <a:gd name="connsiteX0" fmla="*/ 3536028 w 3536028"/>
              <a:gd name="connsiteY0" fmla="*/ 3569 h 4464050"/>
              <a:gd name="connsiteX1" fmla="*/ 3536028 w 3536028"/>
              <a:gd name="connsiteY1" fmla="*/ 4460478 h 4464050"/>
              <a:gd name="connsiteX2" fmla="*/ 2736416 w 3536028"/>
              <a:gd name="connsiteY2" fmla="*/ 3893419 h 4464050"/>
              <a:gd name="connsiteX3" fmla="*/ 2736416 w 3536028"/>
              <a:gd name="connsiteY3" fmla="*/ 570628 h 4464050"/>
              <a:gd name="connsiteX4" fmla="*/ 3536028 w 3536028"/>
              <a:gd name="connsiteY4" fmla="*/ 3569 h 4464050"/>
              <a:gd name="connsiteX5" fmla="*/ 2617825 w 3536028"/>
              <a:gd name="connsiteY5" fmla="*/ 0 h 4464050"/>
              <a:gd name="connsiteX6" fmla="*/ 2619577 w 3536028"/>
              <a:gd name="connsiteY6" fmla="*/ 0 h 4464050"/>
              <a:gd name="connsiteX7" fmla="*/ 2619577 w 3536028"/>
              <a:gd name="connsiteY7" fmla="*/ 4464050 h 4464050"/>
              <a:gd name="connsiteX8" fmla="*/ 2617828 w 3536028"/>
              <a:gd name="connsiteY8" fmla="*/ 4464050 h 4464050"/>
              <a:gd name="connsiteX9" fmla="*/ 1988050 w 3536028"/>
              <a:gd name="connsiteY9" fmla="*/ 3893419 h 4464050"/>
              <a:gd name="connsiteX10" fmla="*/ 1988050 w 3536028"/>
              <a:gd name="connsiteY10" fmla="*/ 570628 h 4464050"/>
              <a:gd name="connsiteX11" fmla="*/ 2617825 w 3536028"/>
              <a:gd name="connsiteY11" fmla="*/ 0 h 4464050"/>
              <a:gd name="connsiteX12" fmla="*/ 1869618 w 3536028"/>
              <a:gd name="connsiteY12" fmla="*/ 0 h 4464050"/>
              <a:gd name="connsiteX13" fmla="*/ 1871013 w 3536028"/>
              <a:gd name="connsiteY13" fmla="*/ 0 h 4464050"/>
              <a:gd name="connsiteX14" fmla="*/ 1871013 w 3536028"/>
              <a:gd name="connsiteY14" fmla="*/ 4464050 h 4464050"/>
              <a:gd name="connsiteX15" fmla="*/ 1869621 w 3536028"/>
              <a:gd name="connsiteY15" fmla="*/ 4464050 h 4464050"/>
              <a:gd name="connsiteX16" fmla="*/ 1368208 w 3536028"/>
              <a:gd name="connsiteY16" fmla="*/ 3893419 h 4464050"/>
              <a:gd name="connsiteX17" fmla="*/ 1368208 w 3536028"/>
              <a:gd name="connsiteY17" fmla="*/ 570628 h 4464050"/>
              <a:gd name="connsiteX18" fmla="*/ 1869618 w 3536028"/>
              <a:gd name="connsiteY18" fmla="*/ 0 h 4464050"/>
              <a:gd name="connsiteX19" fmla="*/ 748563 w 3536028"/>
              <a:gd name="connsiteY19" fmla="*/ 0 h 4464050"/>
              <a:gd name="connsiteX20" fmla="*/ 749959 w 3536028"/>
              <a:gd name="connsiteY20" fmla="*/ 0 h 4464050"/>
              <a:gd name="connsiteX21" fmla="*/ 1251369 w 3536028"/>
              <a:gd name="connsiteY21" fmla="*/ 570628 h 4464050"/>
              <a:gd name="connsiteX22" fmla="*/ 1251369 w 3536028"/>
              <a:gd name="connsiteY22" fmla="*/ 3893320 h 4464050"/>
              <a:gd name="connsiteX23" fmla="*/ 749868 w 3536028"/>
              <a:gd name="connsiteY23" fmla="*/ 4464050 h 4464050"/>
              <a:gd name="connsiteX24" fmla="*/ 748563 w 3536028"/>
              <a:gd name="connsiteY24" fmla="*/ 4464050 h 4464050"/>
              <a:gd name="connsiteX25" fmla="*/ 748563 w 3536028"/>
              <a:gd name="connsiteY25" fmla="*/ 0 h 4464050"/>
              <a:gd name="connsiteX26" fmla="*/ 0 w 3536028"/>
              <a:gd name="connsiteY26" fmla="*/ 0 h 4464050"/>
              <a:gd name="connsiteX27" fmla="*/ 1753 w 3536028"/>
              <a:gd name="connsiteY27" fmla="*/ 0 h 4464050"/>
              <a:gd name="connsiteX28" fmla="*/ 631526 w 3536028"/>
              <a:gd name="connsiteY28" fmla="*/ 570628 h 4464050"/>
              <a:gd name="connsiteX29" fmla="*/ 631526 w 3536028"/>
              <a:gd name="connsiteY29" fmla="*/ 3893320 h 4464050"/>
              <a:gd name="connsiteX30" fmla="*/ 1639 w 3536028"/>
              <a:gd name="connsiteY30" fmla="*/ 4464050 h 4464050"/>
              <a:gd name="connsiteX31" fmla="*/ 0 w 3536028"/>
              <a:gd name="connsiteY31" fmla="*/ 4464050 h 4464050"/>
              <a:gd name="connsiteX32" fmla="*/ 0 w 3536028"/>
              <a:gd name="connsiteY32" fmla="*/ 0 h 4464050"/>
              <a:gd name="connsiteX0" fmla="*/ 3536028 w 3536028"/>
              <a:gd name="connsiteY0" fmla="*/ 3569 h 4464050"/>
              <a:gd name="connsiteX1" fmla="*/ 3536028 w 3536028"/>
              <a:gd name="connsiteY1" fmla="*/ 4460478 h 4464050"/>
              <a:gd name="connsiteX2" fmla="*/ 2736416 w 3536028"/>
              <a:gd name="connsiteY2" fmla="*/ 3893419 h 4464050"/>
              <a:gd name="connsiteX3" fmla="*/ 2736416 w 3536028"/>
              <a:gd name="connsiteY3" fmla="*/ 570628 h 4464050"/>
              <a:gd name="connsiteX4" fmla="*/ 3536028 w 3536028"/>
              <a:gd name="connsiteY4" fmla="*/ 3569 h 4464050"/>
              <a:gd name="connsiteX5" fmla="*/ 2617825 w 3536028"/>
              <a:gd name="connsiteY5" fmla="*/ 0 h 4464050"/>
              <a:gd name="connsiteX6" fmla="*/ 2619577 w 3536028"/>
              <a:gd name="connsiteY6" fmla="*/ 0 h 4464050"/>
              <a:gd name="connsiteX7" fmla="*/ 2619577 w 3536028"/>
              <a:gd name="connsiteY7" fmla="*/ 4464050 h 4464050"/>
              <a:gd name="connsiteX8" fmla="*/ 2617828 w 3536028"/>
              <a:gd name="connsiteY8" fmla="*/ 4464050 h 4464050"/>
              <a:gd name="connsiteX9" fmla="*/ 1988050 w 3536028"/>
              <a:gd name="connsiteY9" fmla="*/ 3893419 h 4464050"/>
              <a:gd name="connsiteX10" fmla="*/ 1988050 w 3536028"/>
              <a:gd name="connsiteY10" fmla="*/ 570628 h 4464050"/>
              <a:gd name="connsiteX11" fmla="*/ 2617825 w 3536028"/>
              <a:gd name="connsiteY11" fmla="*/ 0 h 4464050"/>
              <a:gd name="connsiteX12" fmla="*/ 1869618 w 3536028"/>
              <a:gd name="connsiteY12" fmla="*/ 0 h 4464050"/>
              <a:gd name="connsiteX13" fmla="*/ 1871013 w 3536028"/>
              <a:gd name="connsiteY13" fmla="*/ 0 h 4464050"/>
              <a:gd name="connsiteX14" fmla="*/ 1871013 w 3536028"/>
              <a:gd name="connsiteY14" fmla="*/ 4464050 h 4464050"/>
              <a:gd name="connsiteX15" fmla="*/ 1869621 w 3536028"/>
              <a:gd name="connsiteY15" fmla="*/ 4464050 h 4464050"/>
              <a:gd name="connsiteX16" fmla="*/ 1368208 w 3536028"/>
              <a:gd name="connsiteY16" fmla="*/ 3893419 h 4464050"/>
              <a:gd name="connsiteX17" fmla="*/ 1368208 w 3536028"/>
              <a:gd name="connsiteY17" fmla="*/ 570628 h 4464050"/>
              <a:gd name="connsiteX18" fmla="*/ 1869618 w 3536028"/>
              <a:gd name="connsiteY18" fmla="*/ 0 h 4464050"/>
              <a:gd name="connsiteX19" fmla="*/ 748563 w 3536028"/>
              <a:gd name="connsiteY19" fmla="*/ 0 h 4464050"/>
              <a:gd name="connsiteX20" fmla="*/ 749959 w 3536028"/>
              <a:gd name="connsiteY20" fmla="*/ 0 h 4464050"/>
              <a:gd name="connsiteX21" fmla="*/ 1251369 w 3536028"/>
              <a:gd name="connsiteY21" fmla="*/ 570628 h 4464050"/>
              <a:gd name="connsiteX22" fmla="*/ 1251369 w 3536028"/>
              <a:gd name="connsiteY22" fmla="*/ 3893320 h 4464050"/>
              <a:gd name="connsiteX23" fmla="*/ 749868 w 3536028"/>
              <a:gd name="connsiteY23" fmla="*/ 4464050 h 4464050"/>
              <a:gd name="connsiteX24" fmla="*/ 748563 w 3536028"/>
              <a:gd name="connsiteY24" fmla="*/ 4464050 h 4464050"/>
              <a:gd name="connsiteX25" fmla="*/ 748563 w 3536028"/>
              <a:gd name="connsiteY25" fmla="*/ 0 h 4464050"/>
              <a:gd name="connsiteX26" fmla="*/ 0 w 3536028"/>
              <a:gd name="connsiteY26" fmla="*/ 4464050 h 4464050"/>
              <a:gd name="connsiteX27" fmla="*/ 1753 w 3536028"/>
              <a:gd name="connsiteY27" fmla="*/ 0 h 4464050"/>
              <a:gd name="connsiteX28" fmla="*/ 631526 w 3536028"/>
              <a:gd name="connsiteY28" fmla="*/ 570628 h 4464050"/>
              <a:gd name="connsiteX29" fmla="*/ 631526 w 3536028"/>
              <a:gd name="connsiteY29" fmla="*/ 3893320 h 4464050"/>
              <a:gd name="connsiteX30" fmla="*/ 1639 w 3536028"/>
              <a:gd name="connsiteY30" fmla="*/ 4464050 h 4464050"/>
              <a:gd name="connsiteX31" fmla="*/ 0 w 3536028"/>
              <a:gd name="connsiteY31" fmla="*/ 4464050 h 4464050"/>
              <a:gd name="connsiteX0" fmla="*/ 3536028 w 3536028"/>
              <a:gd name="connsiteY0" fmla="*/ 3569 h 4464050"/>
              <a:gd name="connsiteX1" fmla="*/ 3536028 w 3536028"/>
              <a:gd name="connsiteY1" fmla="*/ 4460478 h 4464050"/>
              <a:gd name="connsiteX2" fmla="*/ 2736416 w 3536028"/>
              <a:gd name="connsiteY2" fmla="*/ 3893419 h 4464050"/>
              <a:gd name="connsiteX3" fmla="*/ 2736416 w 3536028"/>
              <a:gd name="connsiteY3" fmla="*/ 570628 h 4464050"/>
              <a:gd name="connsiteX4" fmla="*/ 3536028 w 3536028"/>
              <a:gd name="connsiteY4" fmla="*/ 3569 h 4464050"/>
              <a:gd name="connsiteX5" fmla="*/ 2617825 w 3536028"/>
              <a:gd name="connsiteY5" fmla="*/ 0 h 4464050"/>
              <a:gd name="connsiteX6" fmla="*/ 2619577 w 3536028"/>
              <a:gd name="connsiteY6" fmla="*/ 0 h 4464050"/>
              <a:gd name="connsiteX7" fmla="*/ 2619577 w 3536028"/>
              <a:gd name="connsiteY7" fmla="*/ 4464050 h 4464050"/>
              <a:gd name="connsiteX8" fmla="*/ 2617828 w 3536028"/>
              <a:gd name="connsiteY8" fmla="*/ 4464050 h 4464050"/>
              <a:gd name="connsiteX9" fmla="*/ 1988050 w 3536028"/>
              <a:gd name="connsiteY9" fmla="*/ 3893419 h 4464050"/>
              <a:gd name="connsiteX10" fmla="*/ 1988050 w 3536028"/>
              <a:gd name="connsiteY10" fmla="*/ 570628 h 4464050"/>
              <a:gd name="connsiteX11" fmla="*/ 2617825 w 3536028"/>
              <a:gd name="connsiteY11" fmla="*/ 0 h 4464050"/>
              <a:gd name="connsiteX12" fmla="*/ 1869618 w 3536028"/>
              <a:gd name="connsiteY12" fmla="*/ 0 h 4464050"/>
              <a:gd name="connsiteX13" fmla="*/ 1871013 w 3536028"/>
              <a:gd name="connsiteY13" fmla="*/ 0 h 4464050"/>
              <a:gd name="connsiteX14" fmla="*/ 1871013 w 3536028"/>
              <a:gd name="connsiteY14" fmla="*/ 4464050 h 4464050"/>
              <a:gd name="connsiteX15" fmla="*/ 1869621 w 3536028"/>
              <a:gd name="connsiteY15" fmla="*/ 4464050 h 4464050"/>
              <a:gd name="connsiteX16" fmla="*/ 1368208 w 3536028"/>
              <a:gd name="connsiteY16" fmla="*/ 3893419 h 4464050"/>
              <a:gd name="connsiteX17" fmla="*/ 1368208 w 3536028"/>
              <a:gd name="connsiteY17" fmla="*/ 570628 h 4464050"/>
              <a:gd name="connsiteX18" fmla="*/ 1869618 w 3536028"/>
              <a:gd name="connsiteY18" fmla="*/ 0 h 4464050"/>
              <a:gd name="connsiteX19" fmla="*/ 748563 w 3536028"/>
              <a:gd name="connsiteY19" fmla="*/ 0 h 4464050"/>
              <a:gd name="connsiteX20" fmla="*/ 749959 w 3536028"/>
              <a:gd name="connsiteY20" fmla="*/ 0 h 4464050"/>
              <a:gd name="connsiteX21" fmla="*/ 1251369 w 3536028"/>
              <a:gd name="connsiteY21" fmla="*/ 570628 h 4464050"/>
              <a:gd name="connsiteX22" fmla="*/ 1251369 w 3536028"/>
              <a:gd name="connsiteY22" fmla="*/ 3893320 h 4464050"/>
              <a:gd name="connsiteX23" fmla="*/ 749868 w 3536028"/>
              <a:gd name="connsiteY23" fmla="*/ 4464050 h 4464050"/>
              <a:gd name="connsiteX24" fmla="*/ 748563 w 3536028"/>
              <a:gd name="connsiteY24" fmla="*/ 4464050 h 4464050"/>
              <a:gd name="connsiteX25" fmla="*/ 748563 w 3536028"/>
              <a:gd name="connsiteY25" fmla="*/ 0 h 4464050"/>
              <a:gd name="connsiteX26" fmla="*/ 0 w 3536028"/>
              <a:gd name="connsiteY26" fmla="*/ 4464050 h 4464050"/>
              <a:gd name="connsiteX27" fmla="*/ 1753 w 3536028"/>
              <a:gd name="connsiteY27" fmla="*/ 0 h 4464050"/>
              <a:gd name="connsiteX28" fmla="*/ 631526 w 3536028"/>
              <a:gd name="connsiteY28" fmla="*/ 3893320 h 4464050"/>
              <a:gd name="connsiteX29" fmla="*/ 1639 w 3536028"/>
              <a:gd name="connsiteY29" fmla="*/ 4464050 h 4464050"/>
              <a:gd name="connsiteX30" fmla="*/ 0 w 3536028"/>
              <a:gd name="connsiteY30" fmla="*/ 4464050 h 4464050"/>
              <a:gd name="connsiteX0" fmla="*/ 3563155 w 3563155"/>
              <a:gd name="connsiteY0" fmla="*/ 3569 h 4464050"/>
              <a:gd name="connsiteX1" fmla="*/ 3563155 w 3563155"/>
              <a:gd name="connsiteY1" fmla="*/ 4460478 h 4464050"/>
              <a:gd name="connsiteX2" fmla="*/ 2763543 w 3563155"/>
              <a:gd name="connsiteY2" fmla="*/ 3893419 h 4464050"/>
              <a:gd name="connsiteX3" fmla="*/ 2763543 w 3563155"/>
              <a:gd name="connsiteY3" fmla="*/ 570628 h 4464050"/>
              <a:gd name="connsiteX4" fmla="*/ 3563155 w 3563155"/>
              <a:gd name="connsiteY4" fmla="*/ 3569 h 4464050"/>
              <a:gd name="connsiteX5" fmla="*/ 2644952 w 3563155"/>
              <a:gd name="connsiteY5" fmla="*/ 0 h 4464050"/>
              <a:gd name="connsiteX6" fmla="*/ 2646704 w 3563155"/>
              <a:gd name="connsiteY6" fmla="*/ 0 h 4464050"/>
              <a:gd name="connsiteX7" fmla="*/ 2646704 w 3563155"/>
              <a:gd name="connsiteY7" fmla="*/ 4464050 h 4464050"/>
              <a:gd name="connsiteX8" fmla="*/ 2644955 w 3563155"/>
              <a:gd name="connsiteY8" fmla="*/ 4464050 h 4464050"/>
              <a:gd name="connsiteX9" fmla="*/ 2015177 w 3563155"/>
              <a:gd name="connsiteY9" fmla="*/ 3893419 h 4464050"/>
              <a:gd name="connsiteX10" fmla="*/ 2015177 w 3563155"/>
              <a:gd name="connsiteY10" fmla="*/ 570628 h 4464050"/>
              <a:gd name="connsiteX11" fmla="*/ 2644952 w 3563155"/>
              <a:gd name="connsiteY11" fmla="*/ 0 h 4464050"/>
              <a:gd name="connsiteX12" fmla="*/ 1896745 w 3563155"/>
              <a:gd name="connsiteY12" fmla="*/ 0 h 4464050"/>
              <a:gd name="connsiteX13" fmla="*/ 1898140 w 3563155"/>
              <a:gd name="connsiteY13" fmla="*/ 0 h 4464050"/>
              <a:gd name="connsiteX14" fmla="*/ 1898140 w 3563155"/>
              <a:gd name="connsiteY14" fmla="*/ 4464050 h 4464050"/>
              <a:gd name="connsiteX15" fmla="*/ 1896748 w 3563155"/>
              <a:gd name="connsiteY15" fmla="*/ 4464050 h 4464050"/>
              <a:gd name="connsiteX16" fmla="*/ 1395335 w 3563155"/>
              <a:gd name="connsiteY16" fmla="*/ 3893419 h 4464050"/>
              <a:gd name="connsiteX17" fmla="*/ 1395335 w 3563155"/>
              <a:gd name="connsiteY17" fmla="*/ 570628 h 4464050"/>
              <a:gd name="connsiteX18" fmla="*/ 1896745 w 3563155"/>
              <a:gd name="connsiteY18" fmla="*/ 0 h 4464050"/>
              <a:gd name="connsiteX19" fmla="*/ 775690 w 3563155"/>
              <a:gd name="connsiteY19" fmla="*/ 0 h 4464050"/>
              <a:gd name="connsiteX20" fmla="*/ 777086 w 3563155"/>
              <a:gd name="connsiteY20" fmla="*/ 0 h 4464050"/>
              <a:gd name="connsiteX21" fmla="*/ 1278496 w 3563155"/>
              <a:gd name="connsiteY21" fmla="*/ 570628 h 4464050"/>
              <a:gd name="connsiteX22" fmla="*/ 1278496 w 3563155"/>
              <a:gd name="connsiteY22" fmla="*/ 3893320 h 4464050"/>
              <a:gd name="connsiteX23" fmla="*/ 776995 w 3563155"/>
              <a:gd name="connsiteY23" fmla="*/ 4464050 h 4464050"/>
              <a:gd name="connsiteX24" fmla="*/ 775690 w 3563155"/>
              <a:gd name="connsiteY24" fmla="*/ 4464050 h 4464050"/>
              <a:gd name="connsiteX25" fmla="*/ 775690 w 3563155"/>
              <a:gd name="connsiteY25" fmla="*/ 0 h 4464050"/>
              <a:gd name="connsiteX26" fmla="*/ 27127 w 3563155"/>
              <a:gd name="connsiteY26" fmla="*/ 4464050 h 4464050"/>
              <a:gd name="connsiteX27" fmla="*/ 8 w 3563155"/>
              <a:gd name="connsiteY27" fmla="*/ 28872 h 4464050"/>
              <a:gd name="connsiteX28" fmla="*/ 658653 w 3563155"/>
              <a:gd name="connsiteY28" fmla="*/ 3893320 h 4464050"/>
              <a:gd name="connsiteX29" fmla="*/ 28766 w 3563155"/>
              <a:gd name="connsiteY29" fmla="*/ 4464050 h 4464050"/>
              <a:gd name="connsiteX30" fmla="*/ 27127 w 3563155"/>
              <a:gd name="connsiteY30" fmla="*/ 4464050 h 4464050"/>
              <a:gd name="connsiteX0" fmla="*/ 3536028 w 3536028"/>
              <a:gd name="connsiteY0" fmla="*/ 3569 h 4464050"/>
              <a:gd name="connsiteX1" fmla="*/ 3536028 w 3536028"/>
              <a:gd name="connsiteY1" fmla="*/ 4460478 h 4464050"/>
              <a:gd name="connsiteX2" fmla="*/ 2736416 w 3536028"/>
              <a:gd name="connsiteY2" fmla="*/ 3893419 h 4464050"/>
              <a:gd name="connsiteX3" fmla="*/ 2736416 w 3536028"/>
              <a:gd name="connsiteY3" fmla="*/ 570628 h 4464050"/>
              <a:gd name="connsiteX4" fmla="*/ 3536028 w 3536028"/>
              <a:gd name="connsiteY4" fmla="*/ 3569 h 4464050"/>
              <a:gd name="connsiteX5" fmla="*/ 2617825 w 3536028"/>
              <a:gd name="connsiteY5" fmla="*/ 0 h 4464050"/>
              <a:gd name="connsiteX6" fmla="*/ 2619577 w 3536028"/>
              <a:gd name="connsiteY6" fmla="*/ 0 h 4464050"/>
              <a:gd name="connsiteX7" fmla="*/ 2619577 w 3536028"/>
              <a:gd name="connsiteY7" fmla="*/ 4464050 h 4464050"/>
              <a:gd name="connsiteX8" fmla="*/ 2617828 w 3536028"/>
              <a:gd name="connsiteY8" fmla="*/ 4464050 h 4464050"/>
              <a:gd name="connsiteX9" fmla="*/ 1988050 w 3536028"/>
              <a:gd name="connsiteY9" fmla="*/ 3893419 h 4464050"/>
              <a:gd name="connsiteX10" fmla="*/ 1988050 w 3536028"/>
              <a:gd name="connsiteY10" fmla="*/ 570628 h 4464050"/>
              <a:gd name="connsiteX11" fmla="*/ 2617825 w 3536028"/>
              <a:gd name="connsiteY11" fmla="*/ 0 h 4464050"/>
              <a:gd name="connsiteX12" fmla="*/ 1869618 w 3536028"/>
              <a:gd name="connsiteY12" fmla="*/ 0 h 4464050"/>
              <a:gd name="connsiteX13" fmla="*/ 1871013 w 3536028"/>
              <a:gd name="connsiteY13" fmla="*/ 0 h 4464050"/>
              <a:gd name="connsiteX14" fmla="*/ 1871013 w 3536028"/>
              <a:gd name="connsiteY14" fmla="*/ 4464050 h 4464050"/>
              <a:gd name="connsiteX15" fmla="*/ 1869621 w 3536028"/>
              <a:gd name="connsiteY15" fmla="*/ 4464050 h 4464050"/>
              <a:gd name="connsiteX16" fmla="*/ 1368208 w 3536028"/>
              <a:gd name="connsiteY16" fmla="*/ 3893419 h 4464050"/>
              <a:gd name="connsiteX17" fmla="*/ 1368208 w 3536028"/>
              <a:gd name="connsiteY17" fmla="*/ 570628 h 4464050"/>
              <a:gd name="connsiteX18" fmla="*/ 1869618 w 3536028"/>
              <a:gd name="connsiteY18" fmla="*/ 0 h 4464050"/>
              <a:gd name="connsiteX19" fmla="*/ 748563 w 3536028"/>
              <a:gd name="connsiteY19" fmla="*/ 0 h 4464050"/>
              <a:gd name="connsiteX20" fmla="*/ 749959 w 3536028"/>
              <a:gd name="connsiteY20" fmla="*/ 0 h 4464050"/>
              <a:gd name="connsiteX21" fmla="*/ 1251369 w 3536028"/>
              <a:gd name="connsiteY21" fmla="*/ 570628 h 4464050"/>
              <a:gd name="connsiteX22" fmla="*/ 1251369 w 3536028"/>
              <a:gd name="connsiteY22" fmla="*/ 3893320 h 4464050"/>
              <a:gd name="connsiteX23" fmla="*/ 749868 w 3536028"/>
              <a:gd name="connsiteY23" fmla="*/ 4464050 h 4464050"/>
              <a:gd name="connsiteX24" fmla="*/ 748563 w 3536028"/>
              <a:gd name="connsiteY24" fmla="*/ 4464050 h 4464050"/>
              <a:gd name="connsiteX25" fmla="*/ 748563 w 3536028"/>
              <a:gd name="connsiteY25" fmla="*/ 0 h 4464050"/>
              <a:gd name="connsiteX26" fmla="*/ 0 w 3536028"/>
              <a:gd name="connsiteY26" fmla="*/ 4464050 h 4464050"/>
              <a:gd name="connsiteX27" fmla="*/ 631526 w 3536028"/>
              <a:gd name="connsiteY27" fmla="*/ 3893320 h 4464050"/>
              <a:gd name="connsiteX28" fmla="*/ 1639 w 3536028"/>
              <a:gd name="connsiteY28" fmla="*/ 4464050 h 4464050"/>
              <a:gd name="connsiteX29" fmla="*/ 0 w 3536028"/>
              <a:gd name="connsiteY29" fmla="*/ 4464050 h 4464050"/>
              <a:gd name="connsiteX0" fmla="*/ 3534389 w 3534389"/>
              <a:gd name="connsiteY0" fmla="*/ 3569 h 4464050"/>
              <a:gd name="connsiteX1" fmla="*/ 3534389 w 3534389"/>
              <a:gd name="connsiteY1" fmla="*/ 4460478 h 4464050"/>
              <a:gd name="connsiteX2" fmla="*/ 2734777 w 3534389"/>
              <a:gd name="connsiteY2" fmla="*/ 3893419 h 4464050"/>
              <a:gd name="connsiteX3" fmla="*/ 2734777 w 3534389"/>
              <a:gd name="connsiteY3" fmla="*/ 570628 h 4464050"/>
              <a:gd name="connsiteX4" fmla="*/ 3534389 w 3534389"/>
              <a:gd name="connsiteY4" fmla="*/ 3569 h 4464050"/>
              <a:gd name="connsiteX5" fmla="*/ 2616186 w 3534389"/>
              <a:gd name="connsiteY5" fmla="*/ 0 h 4464050"/>
              <a:gd name="connsiteX6" fmla="*/ 2617938 w 3534389"/>
              <a:gd name="connsiteY6" fmla="*/ 0 h 4464050"/>
              <a:gd name="connsiteX7" fmla="*/ 2617938 w 3534389"/>
              <a:gd name="connsiteY7" fmla="*/ 4464050 h 4464050"/>
              <a:gd name="connsiteX8" fmla="*/ 2616189 w 3534389"/>
              <a:gd name="connsiteY8" fmla="*/ 4464050 h 4464050"/>
              <a:gd name="connsiteX9" fmla="*/ 1986411 w 3534389"/>
              <a:gd name="connsiteY9" fmla="*/ 3893419 h 4464050"/>
              <a:gd name="connsiteX10" fmla="*/ 1986411 w 3534389"/>
              <a:gd name="connsiteY10" fmla="*/ 570628 h 4464050"/>
              <a:gd name="connsiteX11" fmla="*/ 2616186 w 3534389"/>
              <a:gd name="connsiteY11" fmla="*/ 0 h 4464050"/>
              <a:gd name="connsiteX12" fmla="*/ 1867979 w 3534389"/>
              <a:gd name="connsiteY12" fmla="*/ 0 h 4464050"/>
              <a:gd name="connsiteX13" fmla="*/ 1869374 w 3534389"/>
              <a:gd name="connsiteY13" fmla="*/ 0 h 4464050"/>
              <a:gd name="connsiteX14" fmla="*/ 1869374 w 3534389"/>
              <a:gd name="connsiteY14" fmla="*/ 4464050 h 4464050"/>
              <a:gd name="connsiteX15" fmla="*/ 1867982 w 3534389"/>
              <a:gd name="connsiteY15" fmla="*/ 4464050 h 4464050"/>
              <a:gd name="connsiteX16" fmla="*/ 1366569 w 3534389"/>
              <a:gd name="connsiteY16" fmla="*/ 3893419 h 4464050"/>
              <a:gd name="connsiteX17" fmla="*/ 1366569 w 3534389"/>
              <a:gd name="connsiteY17" fmla="*/ 570628 h 4464050"/>
              <a:gd name="connsiteX18" fmla="*/ 1867979 w 3534389"/>
              <a:gd name="connsiteY18" fmla="*/ 0 h 4464050"/>
              <a:gd name="connsiteX19" fmla="*/ 746924 w 3534389"/>
              <a:gd name="connsiteY19" fmla="*/ 0 h 4464050"/>
              <a:gd name="connsiteX20" fmla="*/ 748320 w 3534389"/>
              <a:gd name="connsiteY20" fmla="*/ 0 h 4464050"/>
              <a:gd name="connsiteX21" fmla="*/ 1249730 w 3534389"/>
              <a:gd name="connsiteY21" fmla="*/ 570628 h 4464050"/>
              <a:gd name="connsiteX22" fmla="*/ 1249730 w 3534389"/>
              <a:gd name="connsiteY22" fmla="*/ 3893320 h 4464050"/>
              <a:gd name="connsiteX23" fmla="*/ 748229 w 3534389"/>
              <a:gd name="connsiteY23" fmla="*/ 4464050 h 4464050"/>
              <a:gd name="connsiteX24" fmla="*/ 746924 w 3534389"/>
              <a:gd name="connsiteY24" fmla="*/ 4464050 h 4464050"/>
              <a:gd name="connsiteX25" fmla="*/ 746924 w 3534389"/>
              <a:gd name="connsiteY25" fmla="*/ 0 h 4464050"/>
              <a:gd name="connsiteX26" fmla="*/ 0 w 3534389"/>
              <a:gd name="connsiteY26" fmla="*/ 4464050 h 4464050"/>
              <a:gd name="connsiteX27" fmla="*/ 629887 w 3534389"/>
              <a:gd name="connsiteY27" fmla="*/ 3893320 h 4464050"/>
              <a:gd name="connsiteX28" fmla="*/ 0 w 3534389"/>
              <a:gd name="connsiteY28" fmla="*/ 4464050 h 4464050"/>
              <a:gd name="connsiteX0" fmla="*/ 2787465 w 2787465"/>
              <a:gd name="connsiteY0" fmla="*/ 3569 h 4464050"/>
              <a:gd name="connsiteX1" fmla="*/ 2787465 w 2787465"/>
              <a:gd name="connsiteY1" fmla="*/ 4460478 h 4464050"/>
              <a:gd name="connsiteX2" fmla="*/ 1987853 w 2787465"/>
              <a:gd name="connsiteY2" fmla="*/ 3893419 h 4464050"/>
              <a:gd name="connsiteX3" fmla="*/ 1987853 w 2787465"/>
              <a:gd name="connsiteY3" fmla="*/ 570628 h 4464050"/>
              <a:gd name="connsiteX4" fmla="*/ 2787465 w 2787465"/>
              <a:gd name="connsiteY4" fmla="*/ 3569 h 4464050"/>
              <a:gd name="connsiteX5" fmla="*/ 1869262 w 2787465"/>
              <a:gd name="connsiteY5" fmla="*/ 0 h 4464050"/>
              <a:gd name="connsiteX6" fmla="*/ 1871014 w 2787465"/>
              <a:gd name="connsiteY6" fmla="*/ 0 h 4464050"/>
              <a:gd name="connsiteX7" fmla="*/ 1871014 w 2787465"/>
              <a:gd name="connsiteY7" fmla="*/ 4464050 h 4464050"/>
              <a:gd name="connsiteX8" fmla="*/ 1869265 w 2787465"/>
              <a:gd name="connsiteY8" fmla="*/ 4464050 h 4464050"/>
              <a:gd name="connsiteX9" fmla="*/ 1239487 w 2787465"/>
              <a:gd name="connsiteY9" fmla="*/ 3893419 h 4464050"/>
              <a:gd name="connsiteX10" fmla="*/ 1239487 w 2787465"/>
              <a:gd name="connsiteY10" fmla="*/ 570628 h 4464050"/>
              <a:gd name="connsiteX11" fmla="*/ 1869262 w 2787465"/>
              <a:gd name="connsiteY11" fmla="*/ 0 h 4464050"/>
              <a:gd name="connsiteX12" fmla="*/ 1121055 w 2787465"/>
              <a:gd name="connsiteY12" fmla="*/ 0 h 4464050"/>
              <a:gd name="connsiteX13" fmla="*/ 1122450 w 2787465"/>
              <a:gd name="connsiteY13" fmla="*/ 0 h 4464050"/>
              <a:gd name="connsiteX14" fmla="*/ 1122450 w 2787465"/>
              <a:gd name="connsiteY14" fmla="*/ 4464050 h 4464050"/>
              <a:gd name="connsiteX15" fmla="*/ 1121058 w 2787465"/>
              <a:gd name="connsiteY15" fmla="*/ 4464050 h 4464050"/>
              <a:gd name="connsiteX16" fmla="*/ 619645 w 2787465"/>
              <a:gd name="connsiteY16" fmla="*/ 3893419 h 4464050"/>
              <a:gd name="connsiteX17" fmla="*/ 619645 w 2787465"/>
              <a:gd name="connsiteY17" fmla="*/ 570628 h 4464050"/>
              <a:gd name="connsiteX18" fmla="*/ 1121055 w 2787465"/>
              <a:gd name="connsiteY18" fmla="*/ 0 h 4464050"/>
              <a:gd name="connsiteX19" fmla="*/ 0 w 2787465"/>
              <a:gd name="connsiteY19" fmla="*/ 0 h 4464050"/>
              <a:gd name="connsiteX20" fmla="*/ 1396 w 2787465"/>
              <a:gd name="connsiteY20" fmla="*/ 0 h 4464050"/>
              <a:gd name="connsiteX21" fmla="*/ 502806 w 2787465"/>
              <a:gd name="connsiteY21" fmla="*/ 570628 h 4464050"/>
              <a:gd name="connsiteX22" fmla="*/ 502806 w 2787465"/>
              <a:gd name="connsiteY22" fmla="*/ 3893320 h 4464050"/>
              <a:gd name="connsiteX23" fmla="*/ 1305 w 2787465"/>
              <a:gd name="connsiteY23" fmla="*/ 4464050 h 4464050"/>
              <a:gd name="connsiteX24" fmla="*/ 0 w 2787465"/>
              <a:gd name="connsiteY24" fmla="*/ 4464050 h 4464050"/>
              <a:gd name="connsiteX25" fmla="*/ 0 w 2787465"/>
              <a:gd name="connsiteY25" fmla="*/ 0 h 4464050"/>
              <a:gd name="connsiteX0" fmla="*/ 2787465 w 2787465"/>
              <a:gd name="connsiteY0" fmla="*/ 3569 h 4464050"/>
              <a:gd name="connsiteX1" fmla="*/ 2787465 w 2787465"/>
              <a:gd name="connsiteY1" fmla="*/ 4460478 h 4464050"/>
              <a:gd name="connsiteX2" fmla="*/ 1987853 w 2787465"/>
              <a:gd name="connsiteY2" fmla="*/ 3893419 h 4464050"/>
              <a:gd name="connsiteX3" fmla="*/ 1987853 w 2787465"/>
              <a:gd name="connsiteY3" fmla="*/ 570628 h 4464050"/>
              <a:gd name="connsiteX4" fmla="*/ 2787465 w 2787465"/>
              <a:gd name="connsiteY4" fmla="*/ 3569 h 4464050"/>
              <a:gd name="connsiteX5" fmla="*/ 1869262 w 2787465"/>
              <a:gd name="connsiteY5" fmla="*/ 0 h 4464050"/>
              <a:gd name="connsiteX6" fmla="*/ 1871014 w 2787465"/>
              <a:gd name="connsiteY6" fmla="*/ 0 h 4464050"/>
              <a:gd name="connsiteX7" fmla="*/ 1871014 w 2787465"/>
              <a:gd name="connsiteY7" fmla="*/ 4464050 h 4464050"/>
              <a:gd name="connsiteX8" fmla="*/ 1869265 w 2787465"/>
              <a:gd name="connsiteY8" fmla="*/ 4464050 h 4464050"/>
              <a:gd name="connsiteX9" fmla="*/ 1239487 w 2787465"/>
              <a:gd name="connsiteY9" fmla="*/ 3893419 h 4464050"/>
              <a:gd name="connsiteX10" fmla="*/ 1239487 w 2787465"/>
              <a:gd name="connsiteY10" fmla="*/ 570628 h 4464050"/>
              <a:gd name="connsiteX11" fmla="*/ 1869262 w 2787465"/>
              <a:gd name="connsiteY11" fmla="*/ 0 h 4464050"/>
              <a:gd name="connsiteX12" fmla="*/ 1121055 w 2787465"/>
              <a:gd name="connsiteY12" fmla="*/ 0 h 4464050"/>
              <a:gd name="connsiteX13" fmla="*/ 1122450 w 2787465"/>
              <a:gd name="connsiteY13" fmla="*/ 0 h 4464050"/>
              <a:gd name="connsiteX14" fmla="*/ 1122450 w 2787465"/>
              <a:gd name="connsiteY14" fmla="*/ 4464050 h 4464050"/>
              <a:gd name="connsiteX15" fmla="*/ 1121058 w 2787465"/>
              <a:gd name="connsiteY15" fmla="*/ 4464050 h 4464050"/>
              <a:gd name="connsiteX16" fmla="*/ 619645 w 2787465"/>
              <a:gd name="connsiteY16" fmla="*/ 3893419 h 4464050"/>
              <a:gd name="connsiteX17" fmla="*/ 619645 w 2787465"/>
              <a:gd name="connsiteY17" fmla="*/ 570628 h 4464050"/>
              <a:gd name="connsiteX18" fmla="*/ 1121055 w 2787465"/>
              <a:gd name="connsiteY18" fmla="*/ 0 h 4464050"/>
              <a:gd name="connsiteX19" fmla="*/ 0 w 2787465"/>
              <a:gd name="connsiteY19" fmla="*/ 0 h 4464050"/>
              <a:gd name="connsiteX20" fmla="*/ 1396 w 2787465"/>
              <a:gd name="connsiteY20" fmla="*/ 0 h 4464050"/>
              <a:gd name="connsiteX21" fmla="*/ 502806 w 2787465"/>
              <a:gd name="connsiteY21" fmla="*/ 3893320 h 4464050"/>
              <a:gd name="connsiteX22" fmla="*/ 1305 w 2787465"/>
              <a:gd name="connsiteY22" fmla="*/ 4464050 h 4464050"/>
              <a:gd name="connsiteX23" fmla="*/ 0 w 2787465"/>
              <a:gd name="connsiteY23" fmla="*/ 4464050 h 4464050"/>
              <a:gd name="connsiteX24" fmla="*/ 0 w 2787465"/>
              <a:gd name="connsiteY24" fmla="*/ 0 h 4464050"/>
              <a:gd name="connsiteX0" fmla="*/ 2809119 w 2809119"/>
              <a:gd name="connsiteY0" fmla="*/ 3569 h 4464050"/>
              <a:gd name="connsiteX1" fmla="*/ 2809119 w 2809119"/>
              <a:gd name="connsiteY1" fmla="*/ 4460478 h 4464050"/>
              <a:gd name="connsiteX2" fmla="*/ 2009507 w 2809119"/>
              <a:gd name="connsiteY2" fmla="*/ 3893419 h 4464050"/>
              <a:gd name="connsiteX3" fmla="*/ 2009507 w 2809119"/>
              <a:gd name="connsiteY3" fmla="*/ 570628 h 4464050"/>
              <a:gd name="connsiteX4" fmla="*/ 2809119 w 2809119"/>
              <a:gd name="connsiteY4" fmla="*/ 3569 h 4464050"/>
              <a:gd name="connsiteX5" fmla="*/ 1890916 w 2809119"/>
              <a:gd name="connsiteY5" fmla="*/ 0 h 4464050"/>
              <a:gd name="connsiteX6" fmla="*/ 1892668 w 2809119"/>
              <a:gd name="connsiteY6" fmla="*/ 0 h 4464050"/>
              <a:gd name="connsiteX7" fmla="*/ 1892668 w 2809119"/>
              <a:gd name="connsiteY7" fmla="*/ 4464050 h 4464050"/>
              <a:gd name="connsiteX8" fmla="*/ 1890919 w 2809119"/>
              <a:gd name="connsiteY8" fmla="*/ 4464050 h 4464050"/>
              <a:gd name="connsiteX9" fmla="*/ 1261141 w 2809119"/>
              <a:gd name="connsiteY9" fmla="*/ 3893419 h 4464050"/>
              <a:gd name="connsiteX10" fmla="*/ 1261141 w 2809119"/>
              <a:gd name="connsiteY10" fmla="*/ 570628 h 4464050"/>
              <a:gd name="connsiteX11" fmla="*/ 1890916 w 2809119"/>
              <a:gd name="connsiteY11" fmla="*/ 0 h 4464050"/>
              <a:gd name="connsiteX12" fmla="*/ 1142709 w 2809119"/>
              <a:gd name="connsiteY12" fmla="*/ 0 h 4464050"/>
              <a:gd name="connsiteX13" fmla="*/ 1144104 w 2809119"/>
              <a:gd name="connsiteY13" fmla="*/ 0 h 4464050"/>
              <a:gd name="connsiteX14" fmla="*/ 1144104 w 2809119"/>
              <a:gd name="connsiteY14" fmla="*/ 4464050 h 4464050"/>
              <a:gd name="connsiteX15" fmla="*/ 1142712 w 2809119"/>
              <a:gd name="connsiteY15" fmla="*/ 4464050 h 4464050"/>
              <a:gd name="connsiteX16" fmla="*/ 641299 w 2809119"/>
              <a:gd name="connsiteY16" fmla="*/ 3893419 h 4464050"/>
              <a:gd name="connsiteX17" fmla="*/ 641299 w 2809119"/>
              <a:gd name="connsiteY17" fmla="*/ 570628 h 4464050"/>
              <a:gd name="connsiteX18" fmla="*/ 1142709 w 2809119"/>
              <a:gd name="connsiteY18" fmla="*/ 0 h 4464050"/>
              <a:gd name="connsiteX19" fmla="*/ 0 w 2809119"/>
              <a:gd name="connsiteY19" fmla="*/ 7219 h 4464050"/>
              <a:gd name="connsiteX20" fmla="*/ 23050 w 2809119"/>
              <a:gd name="connsiteY20" fmla="*/ 0 h 4464050"/>
              <a:gd name="connsiteX21" fmla="*/ 524460 w 2809119"/>
              <a:gd name="connsiteY21" fmla="*/ 3893320 h 4464050"/>
              <a:gd name="connsiteX22" fmla="*/ 22959 w 2809119"/>
              <a:gd name="connsiteY22" fmla="*/ 4464050 h 4464050"/>
              <a:gd name="connsiteX23" fmla="*/ 21654 w 2809119"/>
              <a:gd name="connsiteY23" fmla="*/ 4464050 h 4464050"/>
              <a:gd name="connsiteX24" fmla="*/ 0 w 2809119"/>
              <a:gd name="connsiteY24" fmla="*/ 7219 h 4464050"/>
              <a:gd name="connsiteX0" fmla="*/ 2787465 w 2787465"/>
              <a:gd name="connsiteY0" fmla="*/ 3569 h 4464050"/>
              <a:gd name="connsiteX1" fmla="*/ 2787465 w 2787465"/>
              <a:gd name="connsiteY1" fmla="*/ 4460478 h 4464050"/>
              <a:gd name="connsiteX2" fmla="*/ 1987853 w 2787465"/>
              <a:gd name="connsiteY2" fmla="*/ 3893419 h 4464050"/>
              <a:gd name="connsiteX3" fmla="*/ 1987853 w 2787465"/>
              <a:gd name="connsiteY3" fmla="*/ 570628 h 4464050"/>
              <a:gd name="connsiteX4" fmla="*/ 2787465 w 2787465"/>
              <a:gd name="connsiteY4" fmla="*/ 3569 h 4464050"/>
              <a:gd name="connsiteX5" fmla="*/ 1869262 w 2787465"/>
              <a:gd name="connsiteY5" fmla="*/ 0 h 4464050"/>
              <a:gd name="connsiteX6" fmla="*/ 1871014 w 2787465"/>
              <a:gd name="connsiteY6" fmla="*/ 0 h 4464050"/>
              <a:gd name="connsiteX7" fmla="*/ 1871014 w 2787465"/>
              <a:gd name="connsiteY7" fmla="*/ 4464050 h 4464050"/>
              <a:gd name="connsiteX8" fmla="*/ 1869265 w 2787465"/>
              <a:gd name="connsiteY8" fmla="*/ 4464050 h 4464050"/>
              <a:gd name="connsiteX9" fmla="*/ 1239487 w 2787465"/>
              <a:gd name="connsiteY9" fmla="*/ 3893419 h 4464050"/>
              <a:gd name="connsiteX10" fmla="*/ 1239487 w 2787465"/>
              <a:gd name="connsiteY10" fmla="*/ 570628 h 4464050"/>
              <a:gd name="connsiteX11" fmla="*/ 1869262 w 2787465"/>
              <a:gd name="connsiteY11" fmla="*/ 0 h 4464050"/>
              <a:gd name="connsiteX12" fmla="*/ 1121055 w 2787465"/>
              <a:gd name="connsiteY12" fmla="*/ 0 h 4464050"/>
              <a:gd name="connsiteX13" fmla="*/ 1122450 w 2787465"/>
              <a:gd name="connsiteY13" fmla="*/ 0 h 4464050"/>
              <a:gd name="connsiteX14" fmla="*/ 1122450 w 2787465"/>
              <a:gd name="connsiteY14" fmla="*/ 4464050 h 4464050"/>
              <a:gd name="connsiteX15" fmla="*/ 1121058 w 2787465"/>
              <a:gd name="connsiteY15" fmla="*/ 4464050 h 4464050"/>
              <a:gd name="connsiteX16" fmla="*/ 619645 w 2787465"/>
              <a:gd name="connsiteY16" fmla="*/ 3893419 h 4464050"/>
              <a:gd name="connsiteX17" fmla="*/ 619645 w 2787465"/>
              <a:gd name="connsiteY17" fmla="*/ 570628 h 4464050"/>
              <a:gd name="connsiteX18" fmla="*/ 1121055 w 2787465"/>
              <a:gd name="connsiteY18" fmla="*/ 0 h 4464050"/>
              <a:gd name="connsiteX19" fmla="*/ 0 w 2787465"/>
              <a:gd name="connsiteY19" fmla="*/ 4464050 h 4464050"/>
              <a:gd name="connsiteX20" fmla="*/ 1396 w 2787465"/>
              <a:gd name="connsiteY20" fmla="*/ 0 h 4464050"/>
              <a:gd name="connsiteX21" fmla="*/ 502806 w 2787465"/>
              <a:gd name="connsiteY21" fmla="*/ 3893320 h 4464050"/>
              <a:gd name="connsiteX22" fmla="*/ 1305 w 2787465"/>
              <a:gd name="connsiteY22" fmla="*/ 4464050 h 4464050"/>
              <a:gd name="connsiteX23" fmla="*/ 0 w 2787465"/>
              <a:gd name="connsiteY23" fmla="*/ 4464050 h 4464050"/>
              <a:gd name="connsiteX0" fmla="*/ 2787465 w 2787465"/>
              <a:gd name="connsiteY0" fmla="*/ 3569 h 4464050"/>
              <a:gd name="connsiteX1" fmla="*/ 2787465 w 2787465"/>
              <a:gd name="connsiteY1" fmla="*/ 4460478 h 4464050"/>
              <a:gd name="connsiteX2" fmla="*/ 1987853 w 2787465"/>
              <a:gd name="connsiteY2" fmla="*/ 3893419 h 4464050"/>
              <a:gd name="connsiteX3" fmla="*/ 1987853 w 2787465"/>
              <a:gd name="connsiteY3" fmla="*/ 570628 h 4464050"/>
              <a:gd name="connsiteX4" fmla="*/ 2787465 w 2787465"/>
              <a:gd name="connsiteY4" fmla="*/ 3569 h 4464050"/>
              <a:gd name="connsiteX5" fmla="*/ 1869262 w 2787465"/>
              <a:gd name="connsiteY5" fmla="*/ 0 h 4464050"/>
              <a:gd name="connsiteX6" fmla="*/ 1871014 w 2787465"/>
              <a:gd name="connsiteY6" fmla="*/ 0 h 4464050"/>
              <a:gd name="connsiteX7" fmla="*/ 1871014 w 2787465"/>
              <a:gd name="connsiteY7" fmla="*/ 4464050 h 4464050"/>
              <a:gd name="connsiteX8" fmla="*/ 1869265 w 2787465"/>
              <a:gd name="connsiteY8" fmla="*/ 4464050 h 4464050"/>
              <a:gd name="connsiteX9" fmla="*/ 1239487 w 2787465"/>
              <a:gd name="connsiteY9" fmla="*/ 3893419 h 4464050"/>
              <a:gd name="connsiteX10" fmla="*/ 1239487 w 2787465"/>
              <a:gd name="connsiteY10" fmla="*/ 570628 h 4464050"/>
              <a:gd name="connsiteX11" fmla="*/ 1869262 w 2787465"/>
              <a:gd name="connsiteY11" fmla="*/ 0 h 4464050"/>
              <a:gd name="connsiteX12" fmla="*/ 1121055 w 2787465"/>
              <a:gd name="connsiteY12" fmla="*/ 0 h 4464050"/>
              <a:gd name="connsiteX13" fmla="*/ 1122450 w 2787465"/>
              <a:gd name="connsiteY13" fmla="*/ 0 h 4464050"/>
              <a:gd name="connsiteX14" fmla="*/ 1122450 w 2787465"/>
              <a:gd name="connsiteY14" fmla="*/ 4464050 h 4464050"/>
              <a:gd name="connsiteX15" fmla="*/ 1121058 w 2787465"/>
              <a:gd name="connsiteY15" fmla="*/ 4464050 h 4464050"/>
              <a:gd name="connsiteX16" fmla="*/ 619645 w 2787465"/>
              <a:gd name="connsiteY16" fmla="*/ 3893419 h 4464050"/>
              <a:gd name="connsiteX17" fmla="*/ 619645 w 2787465"/>
              <a:gd name="connsiteY17" fmla="*/ 570628 h 4464050"/>
              <a:gd name="connsiteX18" fmla="*/ 1121055 w 2787465"/>
              <a:gd name="connsiteY18" fmla="*/ 0 h 4464050"/>
              <a:gd name="connsiteX19" fmla="*/ 0 w 2787465"/>
              <a:gd name="connsiteY19" fmla="*/ 4464050 h 4464050"/>
              <a:gd name="connsiteX20" fmla="*/ 1396 w 2787465"/>
              <a:gd name="connsiteY20" fmla="*/ 0 h 4464050"/>
              <a:gd name="connsiteX21" fmla="*/ 1305 w 2787465"/>
              <a:gd name="connsiteY21" fmla="*/ 4464050 h 4464050"/>
              <a:gd name="connsiteX22" fmla="*/ 0 w 2787465"/>
              <a:gd name="connsiteY22" fmla="*/ 4464050 h 4464050"/>
              <a:gd name="connsiteX0" fmla="*/ 2787465 w 2787465"/>
              <a:gd name="connsiteY0" fmla="*/ 3569 h 4464050"/>
              <a:gd name="connsiteX1" fmla="*/ 2787465 w 2787465"/>
              <a:gd name="connsiteY1" fmla="*/ 4460478 h 4464050"/>
              <a:gd name="connsiteX2" fmla="*/ 1987853 w 2787465"/>
              <a:gd name="connsiteY2" fmla="*/ 3893419 h 4464050"/>
              <a:gd name="connsiteX3" fmla="*/ 1987853 w 2787465"/>
              <a:gd name="connsiteY3" fmla="*/ 570628 h 4464050"/>
              <a:gd name="connsiteX4" fmla="*/ 2787465 w 2787465"/>
              <a:gd name="connsiteY4" fmla="*/ 3569 h 4464050"/>
              <a:gd name="connsiteX5" fmla="*/ 1869262 w 2787465"/>
              <a:gd name="connsiteY5" fmla="*/ 0 h 4464050"/>
              <a:gd name="connsiteX6" fmla="*/ 1871014 w 2787465"/>
              <a:gd name="connsiteY6" fmla="*/ 0 h 4464050"/>
              <a:gd name="connsiteX7" fmla="*/ 1871014 w 2787465"/>
              <a:gd name="connsiteY7" fmla="*/ 4464050 h 4464050"/>
              <a:gd name="connsiteX8" fmla="*/ 1869265 w 2787465"/>
              <a:gd name="connsiteY8" fmla="*/ 4464050 h 4464050"/>
              <a:gd name="connsiteX9" fmla="*/ 1239487 w 2787465"/>
              <a:gd name="connsiteY9" fmla="*/ 3893419 h 4464050"/>
              <a:gd name="connsiteX10" fmla="*/ 1239487 w 2787465"/>
              <a:gd name="connsiteY10" fmla="*/ 570628 h 4464050"/>
              <a:gd name="connsiteX11" fmla="*/ 1869262 w 2787465"/>
              <a:gd name="connsiteY11" fmla="*/ 0 h 4464050"/>
              <a:gd name="connsiteX12" fmla="*/ 1121055 w 2787465"/>
              <a:gd name="connsiteY12" fmla="*/ 0 h 4464050"/>
              <a:gd name="connsiteX13" fmla="*/ 1122450 w 2787465"/>
              <a:gd name="connsiteY13" fmla="*/ 0 h 4464050"/>
              <a:gd name="connsiteX14" fmla="*/ 1122450 w 2787465"/>
              <a:gd name="connsiteY14" fmla="*/ 4464050 h 4464050"/>
              <a:gd name="connsiteX15" fmla="*/ 1121058 w 2787465"/>
              <a:gd name="connsiteY15" fmla="*/ 4464050 h 4464050"/>
              <a:gd name="connsiteX16" fmla="*/ 619645 w 2787465"/>
              <a:gd name="connsiteY16" fmla="*/ 3893419 h 4464050"/>
              <a:gd name="connsiteX17" fmla="*/ 619645 w 2787465"/>
              <a:gd name="connsiteY17" fmla="*/ 570628 h 4464050"/>
              <a:gd name="connsiteX18" fmla="*/ 1121055 w 2787465"/>
              <a:gd name="connsiteY18" fmla="*/ 0 h 4464050"/>
              <a:gd name="connsiteX19" fmla="*/ 0 w 2787465"/>
              <a:gd name="connsiteY19" fmla="*/ 4464050 h 4464050"/>
              <a:gd name="connsiteX20" fmla="*/ 1305 w 2787465"/>
              <a:gd name="connsiteY20" fmla="*/ 4464050 h 4464050"/>
              <a:gd name="connsiteX21" fmla="*/ 0 w 2787465"/>
              <a:gd name="connsiteY21" fmla="*/ 4464050 h 4464050"/>
              <a:gd name="connsiteX0" fmla="*/ 2167820 w 2167820"/>
              <a:gd name="connsiteY0" fmla="*/ 3569 h 4464050"/>
              <a:gd name="connsiteX1" fmla="*/ 2167820 w 2167820"/>
              <a:gd name="connsiteY1" fmla="*/ 4460478 h 4464050"/>
              <a:gd name="connsiteX2" fmla="*/ 1368208 w 2167820"/>
              <a:gd name="connsiteY2" fmla="*/ 3893419 h 4464050"/>
              <a:gd name="connsiteX3" fmla="*/ 1368208 w 2167820"/>
              <a:gd name="connsiteY3" fmla="*/ 570628 h 4464050"/>
              <a:gd name="connsiteX4" fmla="*/ 2167820 w 2167820"/>
              <a:gd name="connsiteY4" fmla="*/ 3569 h 4464050"/>
              <a:gd name="connsiteX5" fmla="*/ 1249617 w 2167820"/>
              <a:gd name="connsiteY5" fmla="*/ 0 h 4464050"/>
              <a:gd name="connsiteX6" fmla="*/ 1251369 w 2167820"/>
              <a:gd name="connsiteY6" fmla="*/ 0 h 4464050"/>
              <a:gd name="connsiteX7" fmla="*/ 1251369 w 2167820"/>
              <a:gd name="connsiteY7" fmla="*/ 4464050 h 4464050"/>
              <a:gd name="connsiteX8" fmla="*/ 1249620 w 2167820"/>
              <a:gd name="connsiteY8" fmla="*/ 4464050 h 4464050"/>
              <a:gd name="connsiteX9" fmla="*/ 619842 w 2167820"/>
              <a:gd name="connsiteY9" fmla="*/ 3893419 h 4464050"/>
              <a:gd name="connsiteX10" fmla="*/ 619842 w 2167820"/>
              <a:gd name="connsiteY10" fmla="*/ 570628 h 4464050"/>
              <a:gd name="connsiteX11" fmla="*/ 1249617 w 2167820"/>
              <a:gd name="connsiteY11" fmla="*/ 0 h 4464050"/>
              <a:gd name="connsiteX12" fmla="*/ 501410 w 2167820"/>
              <a:gd name="connsiteY12" fmla="*/ 0 h 4464050"/>
              <a:gd name="connsiteX13" fmla="*/ 502805 w 2167820"/>
              <a:gd name="connsiteY13" fmla="*/ 0 h 4464050"/>
              <a:gd name="connsiteX14" fmla="*/ 502805 w 2167820"/>
              <a:gd name="connsiteY14" fmla="*/ 4464050 h 4464050"/>
              <a:gd name="connsiteX15" fmla="*/ 501413 w 2167820"/>
              <a:gd name="connsiteY15" fmla="*/ 4464050 h 4464050"/>
              <a:gd name="connsiteX16" fmla="*/ 0 w 2167820"/>
              <a:gd name="connsiteY16" fmla="*/ 3893419 h 4464050"/>
              <a:gd name="connsiteX17" fmla="*/ 0 w 2167820"/>
              <a:gd name="connsiteY17" fmla="*/ 570628 h 4464050"/>
              <a:gd name="connsiteX18" fmla="*/ 501410 w 2167820"/>
              <a:gd name="connsiteY18" fmla="*/ 0 h 4464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2167820" h="4464050">
                <a:moveTo>
                  <a:pt x="2167820" y="3569"/>
                </a:moveTo>
                <a:lnTo>
                  <a:pt x="2167820" y="4460478"/>
                </a:lnTo>
                <a:lnTo>
                  <a:pt x="1368208" y="3893419"/>
                </a:lnTo>
                <a:lnTo>
                  <a:pt x="1368208" y="570628"/>
                </a:lnTo>
                <a:lnTo>
                  <a:pt x="2167820" y="3569"/>
                </a:lnTo>
                <a:close/>
                <a:moveTo>
                  <a:pt x="1249617" y="0"/>
                </a:moveTo>
                <a:lnTo>
                  <a:pt x="1251369" y="0"/>
                </a:lnTo>
                <a:lnTo>
                  <a:pt x="1251369" y="4464050"/>
                </a:lnTo>
                <a:lnTo>
                  <a:pt x="1249620" y="4464050"/>
                </a:lnTo>
                <a:lnTo>
                  <a:pt x="619842" y="3893419"/>
                </a:lnTo>
                <a:lnTo>
                  <a:pt x="619842" y="570628"/>
                </a:lnTo>
                <a:lnTo>
                  <a:pt x="1249617" y="0"/>
                </a:lnTo>
                <a:close/>
                <a:moveTo>
                  <a:pt x="501410" y="0"/>
                </a:moveTo>
                <a:lnTo>
                  <a:pt x="502805" y="0"/>
                </a:lnTo>
                <a:lnTo>
                  <a:pt x="502805" y="4464050"/>
                </a:lnTo>
                <a:lnTo>
                  <a:pt x="501413" y="4464050"/>
                </a:lnTo>
                <a:lnTo>
                  <a:pt x="0" y="3893419"/>
                </a:lnTo>
                <a:lnTo>
                  <a:pt x="0" y="570628"/>
                </a:lnTo>
                <a:lnTo>
                  <a:pt x="50141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>
            <a:lvl1pPr algn="ctr">
              <a:defRPr sz="900"/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Click icon to insert picture</a:t>
            </a:r>
          </a:p>
        </p:txBody>
      </p:sp>
      <p:sp>
        <p:nvSpPr>
          <p:cNvPr id="2" name="Picture Placeholder 11">
            <a:extLst>
              <a:ext uri="{FF2B5EF4-FFF2-40B4-BE49-F238E27FC236}">
                <a16:creationId xmlns:a16="http://schemas.microsoft.com/office/drawing/2014/main" id="{60417610-3925-C985-77B4-41C4C49D7FD8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4781765" y="428625"/>
            <a:ext cx="1912188" cy="3924299"/>
          </a:xfrm>
          <a:custGeom>
            <a:avLst/>
            <a:gdLst>
              <a:gd name="connsiteX0" fmla="*/ 4459850 w 4459850"/>
              <a:gd name="connsiteY0" fmla="*/ 3569 h 4464050"/>
              <a:gd name="connsiteX1" fmla="*/ 4459850 w 4459850"/>
              <a:gd name="connsiteY1" fmla="*/ 4460478 h 4464050"/>
              <a:gd name="connsiteX2" fmla="*/ 3660238 w 4459850"/>
              <a:gd name="connsiteY2" fmla="*/ 3893419 h 4464050"/>
              <a:gd name="connsiteX3" fmla="*/ 3660238 w 4459850"/>
              <a:gd name="connsiteY3" fmla="*/ 570628 h 4464050"/>
              <a:gd name="connsiteX4" fmla="*/ 3541647 w 4459850"/>
              <a:gd name="connsiteY4" fmla="*/ 0 h 4464050"/>
              <a:gd name="connsiteX5" fmla="*/ 3543399 w 4459850"/>
              <a:gd name="connsiteY5" fmla="*/ 0 h 4464050"/>
              <a:gd name="connsiteX6" fmla="*/ 3543399 w 4459850"/>
              <a:gd name="connsiteY6" fmla="*/ 4464050 h 4464050"/>
              <a:gd name="connsiteX7" fmla="*/ 3541650 w 4459850"/>
              <a:gd name="connsiteY7" fmla="*/ 4464050 h 4464050"/>
              <a:gd name="connsiteX8" fmla="*/ 2911872 w 4459850"/>
              <a:gd name="connsiteY8" fmla="*/ 3893419 h 4464050"/>
              <a:gd name="connsiteX9" fmla="*/ 2911872 w 4459850"/>
              <a:gd name="connsiteY9" fmla="*/ 570628 h 4464050"/>
              <a:gd name="connsiteX10" fmla="*/ 2793440 w 4459850"/>
              <a:gd name="connsiteY10" fmla="*/ 0 h 4464050"/>
              <a:gd name="connsiteX11" fmla="*/ 2794835 w 4459850"/>
              <a:gd name="connsiteY11" fmla="*/ 0 h 4464050"/>
              <a:gd name="connsiteX12" fmla="*/ 2794835 w 4459850"/>
              <a:gd name="connsiteY12" fmla="*/ 4464050 h 4464050"/>
              <a:gd name="connsiteX13" fmla="*/ 2793443 w 4459850"/>
              <a:gd name="connsiteY13" fmla="*/ 4464050 h 4464050"/>
              <a:gd name="connsiteX14" fmla="*/ 2292030 w 4459850"/>
              <a:gd name="connsiteY14" fmla="*/ 3893419 h 4464050"/>
              <a:gd name="connsiteX15" fmla="*/ 2292030 w 4459850"/>
              <a:gd name="connsiteY15" fmla="*/ 570628 h 4464050"/>
              <a:gd name="connsiteX16" fmla="*/ 1672385 w 4459850"/>
              <a:gd name="connsiteY16" fmla="*/ 0 h 4464050"/>
              <a:gd name="connsiteX17" fmla="*/ 1673781 w 4459850"/>
              <a:gd name="connsiteY17" fmla="*/ 0 h 4464050"/>
              <a:gd name="connsiteX18" fmla="*/ 2175191 w 4459850"/>
              <a:gd name="connsiteY18" fmla="*/ 570628 h 4464050"/>
              <a:gd name="connsiteX19" fmla="*/ 2175191 w 4459850"/>
              <a:gd name="connsiteY19" fmla="*/ 3893320 h 4464050"/>
              <a:gd name="connsiteX20" fmla="*/ 1673690 w 4459850"/>
              <a:gd name="connsiteY20" fmla="*/ 4464050 h 4464050"/>
              <a:gd name="connsiteX21" fmla="*/ 1672385 w 4459850"/>
              <a:gd name="connsiteY21" fmla="*/ 4464050 h 4464050"/>
              <a:gd name="connsiteX22" fmla="*/ 923822 w 4459850"/>
              <a:gd name="connsiteY22" fmla="*/ 0 h 4464050"/>
              <a:gd name="connsiteX23" fmla="*/ 925575 w 4459850"/>
              <a:gd name="connsiteY23" fmla="*/ 0 h 4464050"/>
              <a:gd name="connsiteX24" fmla="*/ 1555348 w 4459850"/>
              <a:gd name="connsiteY24" fmla="*/ 570628 h 4464050"/>
              <a:gd name="connsiteX25" fmla="*/ 1555348 w 4459850"/>
              <a:gd name="connsiteY25" fmla="*/ 3893320 h 4464050"/>
              <a:gd name="connsiteX26" fmla="*/ 925461 w 4459850"/>
              <a:gd name="connsiteY26" fmla="*/ 4464050 h 4464050"/>
              <a:gd name="connsiteX27" fmla="*/ 923822 w 4459850"/>
              <a:gd name="connsiteY27" fmla="*/ 4464050 h 4464050"/>
              <a:gd name="connsiteX28" fmla="*/ 0 w 4459850"/>
              <a:gd name="connsiteY28" fmla="*/ 0 h 4464050"/>
              <a:gd name="connsiteX29" fmla="*/ 2239 w 4459850"/>
              <a:gd name="connsiteY29" fmla="*/ 0 h 4464050"/>
              <a:gd name="connsiteX30" fmla="*/ 806883 w 4459850"/>
              <a:gd name="connsiteY30" fmla="*/ 570628 h 4464050"/>
              <a:gd name="connsiteX31" fmla="*/ 806883 w 4459850"/>
              <a:gd name="connsiteY31" fmla="*/ 3893419 h 4464050"/>
              <a:gd name="connsiteX32" fmla="*/ 2234 w 4459850"/>
              <a:gd name="connsiteY32" fmla="*/ 4464050 h 4464050"/>
              <a:gd name="connsiteX33" fmla="*/ 0 w 4459850"/>
              <a:gd name="connsiteY33" fmla="*/ 4464050 h 4464050"/>
              <a:gd name="connsiteX0" fmla="*/ 4459850 w 4459850"/>
              <a:gd name="connsiteY0" fmla="*/ 3569 h 4464050"/>
              <a:gd name="connsiteX1" fmla="*/ 4459850 w 4459850"/>
              <a:gd name="connsiteY1" fmla="*/ 4460478 h 4464050"/>
              <a:gd name="connsiteX2" fmla="*/ 3660238 w 4459850"/>
              <a:gd name="connsiteY2" fmla="*/ 3893419 h 4464050"/>
              <a:gd name="connsiteX3" fmla="*/ 3660238 w 4459850"/>
              <a:gd name="connsiteY3" fmla="*/ 570628 h 4464050"/>
              <a:gd name="connsiteX4" fmla="*/ 4459850 w 4459850"/>
              <a:gd name="connsiteY4" fmla="*/ 3569 h 4464050"/>
              <a:gd name="connsiteX5" fmla="*/ 3541647 w 4459850"/>
              <a:gd name="connsiteY5" fmla="*/ 0 h 4464050"/>
              <a:gd name="connsiteX6" fmla="*/ 3543399 w 4459850"/>
              <a:gd name="connsiteY6" fmla="*/ 0 h 4464050"/>
              <a:gd name="connsiteX7" fmla="*/ 3543399 w 4459850"/>
              <a:gd name="connsiteY7" fmla="*/ 4464050 h 4464050"/>
              <a:gd name="connsiteX8" fmla="*/ 3541650 w 4459850"/>
              <a:gd name="connsiteY8" fmla="*/ 4464050 h 4464050"/>
              <a:gd name="connsiteX9" fmla="*/ 2911872 w 4459850"/>
              <a:gd name="connsiteY9" fmla="*/ 3893419 h 4464050"/>
              <a:gd name="connsiteX10" fmla="*/ 2911872 w 4459850"/>
              <a:gd name="connsiteY10" fmla="*/ 570628 h 4464050"/>
              <a:gd name="connsiteX11" fmla="*/ 3541647 w 4459850"/>
              <a:gd name="connsiteY11" fmla="*/ 0 h 4464050"/>
              <a:gd name="connsiteX12" fmla="*/ 2292030 w 4459850"/>
              <a:gd name="connsiteY12" fmla="*/ 570628 h 4464050"/>
              <a:gd name="connsiteX13" fmla="*/ 2794835 w 4459850"/>
              <a:gd name="connsiteY13" fmla="*/ 0 h 4464050"/>
              <a:gd name="connsiteX14" fmla="*/ 2794835 w 4459850"/>
              <a:gd name="connsiteY14" fmla="*/ 4464050 h 4464050"/>
              <a:gd name="connsiteX15" fmla="*/ 2793443 w 4459850"/>
              <a:gd name="connsiteY15" fmla="*/ 4464050 h 4464050"/>
              <a:gd name="connsiteX16" fmla="*/ 2292030 w 4459850"/>
              <a:gd name="connsiteY16" fmla="*/ 3893419 h 4464050"/>
              <a:gd name="connsiteX17" fmla="*/ 2292030 w 4459850"/>
              <a:gd name="connsiteY17" fmla="*/ 570628 h 4464050"/>
              <a:gd name="connsiteX18" fmla="*/ 1672385 w 4459850"/>
              <a:gd name="connsiteY18" fmla="*/ 0 h 4464050"/>
              <a:gd name="connsiteX19" fmla="*/ 1673781 w 4459850"/>
              <a:gd name="connsiteY19" fmla="*/ 0 h 4464050"/>
              <a:gd name="connsiteX20" fmla="*/ 2175191 w 4459850"/>
              <a:gd name="connsiteY20" fmla="*/ 570628 h 4464050"/>
              <a:gd name="connsiteX21" fmla="*/ 2175191 w 4459850"/>
              <a:gd name="connsiteY21" fmla="*/ 3893320 h 4464050"/>
              <a:gd name="connsiteX22" fmla="*/ 1673690 w 4459850"/>
              <a:gd name="connsiteY22" fmla="*/ 4464050 h 4464050"/>
              <a:gd name="connsiteX23" fmla="*/ 1672385 w 4459850"/>
              <a:gd name="connsiteY23" fmla="*/ 4464050 h 4464050"/>
              <a:gd name="connsiteX24" fmla="*/ 1672385 w 4459850"/>
              <a:gd name="connsiteY24" fmla="*/ 0 h 4464050"/>
              <a:gd name="connsiteX25" fmla="*/ 923822 w 4459850"/>
              <a:gd name="connsiteY25" fmla="*/ 0 h 4464050"/>
              <a:gd name="connsiteX26" fmla="*/ 925575 w 4459850"/>
              <a:gd name="connsiteY26" fmla="*/ 0 h 4464050"/>
              <a:gd name="connsiteX27" fmla="*/ 1555348 w 4459850"/>
              <a:gd name="connsiteY27" fmla="*/ 570628 h 4464050"/>
              <a:gd name="connsiteX28" fmla="*/ 1555348 w 4459850"/>
              <a:gd name="connsiteY28" fmla="*/ 3893320 h 4464050"/>
              <a:gd name="connsiteX29" fmla="*/ 925461 w 4459850"/>
              <a:gd name="connsiteY29" fmla="*/ 4464050 h 4464050"/>
              <a:gd name="connsiteX30" fmla="*/ 923822 w 4459850"/>
              <a:gd name="connsiteY30" fmla="*/ 4464050 h 4464050"/>
              <a:gd name="connsiteX31" fmla="*/ 923822 w 4459850"/>
              <a:gd name="connsiteY31" fmla="*/ 0 h 4464050"/>
              <a:gd name="connsiteX32" fmla="*/ 0 w 4459850"/>
              <a:gd name="connsiteY32" fmla="*/ 0 h 4464050"/>
              <a:gd name="connsiteX33" fmla="*/ 2239 w 4459850"/>
              <a:gd name="connsiteY33" fmla="*/ 0 h 4464050"/>
              <a:gd name="connsiteX34" fmla="*/ 806883 w 4459850"/>
              <a:gd name="connsiteY34" fmla="*/ 570628 h 4464050"/>
              <a:gd name="connsiteX35" fmla="*/ 806883 w 4459850"/>
              <a:gd name="connsiteY35" fmla="*/ 3893419 h 4464050"/>
              <a:gd name="connsiteX36" fmla="*/ 2234 w 4459850"/>
              <a:gd name="connsiteY36" fmla="*/ 4464050 h 4464050"/>
              <a:gd name="connsiteX37" fmla="*/ 0 w 4459850"/>
              <a:gd name="connsiteY37" fmla="*/ 4464050 h 4464050"/>
              <a:gd name="connsiteX38" fmla="*/ 0 w 4459850"/>
              <a:gd name="connsiteY38" fmla="*/ 0 h 4464050"/>
              <a:gd name="connsiteX0" fmla="*/ 4459850 w 4459850"/>
              <a:gd name="connsiteY0" fmla="*/ 3569 h 4464050"/>
              <a:gd name="connsiteX1" fmla="*/ 4459850 w 4459850"/>
              <a:gd name="connsiteY1" fmla="*/ 4460478 h 4464050"/>
              <a:gd name="connsiteX2" fmla="*/ 3660238 w 4459850"/>
              <a:gd name="connsiteY2" fmla="*/ 3893419 h 4464050"/>
              <a:gd name="connsiteX3" fmla="*/ 3660238 w 4459850"/>
              <a:gd name="connsiteY3" fmla="*/ 570628 h 4464050"/>
              <a:gd name="connsiteX4" fmla="*/ 4459850 w 4459850"/>
              <a:gd name="connsiteY4" fmla="*/ 3569 h 4464050"/>
              <a:gd name="connsiteX5" fmla="*/ 3541647 w 4459850"/>
              <a:gd name="connsiteY5" fmla="*/ 0 h 4464050"/>
              <a:gd name="connsiteX6" fmla="*/ 3543399 w 4459850"/>
              <a:gd name="connsiteY6" fmla="*/ 0 h 4464050"/>
              <a:gd name="connsiteX7" fmla="*/ 3543399 w 4459850"/>
              <a:gd name="connsiteY7" fmla="*/ 4464050 h 4464050"/>
              <a:gd name="connsiteX8" fmla="*/ 3541650 w 4459850"/>
              <a:gd name="connsiteY8" fmla="*/ 4464050 h 4464050"/>
              <a:gd name="connsiteX9" fmla="*/ 2911872 w 4459850"/>
              <a:gd name="connsiteY9" fmla="*/ 3893419 h 4464050"/>
              <a:gd name="connsiteX10" fmla="*/ 2911872 w 4459850"/>
              <a:gd name="connsiteY10" fmla="*/ 570628 h 4464050"/>
              <a:gd name="connsiteX11" fmla="*/ 3541647 w 4459850"/>
              <a:gd name="connsiteY11" fmla="*/ 0 h 4464050"/>
              <a:gd name="connsiteX12" fmla="*/ 2292030 w 4459850"/>
              <a:gd name="connsiteY12" fmla="*/ 3893419 h 4464050"/>
              <a:gd name="connsiteX13" fmla="*/ 2794835 w 4459850"/>
              <a:gd name="connsiteY13" fmla="*/ 0 h 4464050"/>
              <a:gd name="connsiteX14" fmla="*/ 2794835 w 4459850"/>
              <a:gd name="connsiteY14" fmla="*/ 4464050 h 4464050"/>
              <a:gd name="connsiteX15" fmla="*/ 2793443 w 4459850"/>
              <a:gd name="connsiteY15" fmla="*/ 4464050 h 4464050"/>
              <a:gd name="connsiteX16" fmla="*/ 2292030 w 4459850"/>
              <a:gd name="connsiteY16" fmla="*/ 3893419 h 4464050"/>
              <a:gd name="connsiteX17" fmla="*/ 1672385 w 4459850"/>
              <a:gd name="connsiteY17" fmla="*/ 0 h 4464050"/>
              <a:gd name="connsiteX18" fmla="*/ 1673781 w 4459850"/>
              <a:gd name="connsiteY18" fmla="*/ 0 h 4464050"/>
              <a:gd name="connsiteX19" fmla="*/ 2175191 w 4459850"/>
              <a:gd name="connsiteY19" fmla="*/ 570628 h 4464050"/>
              <a:gd name="connsiteX20" fmla="*/ 2175191 w 4459850"/>
              <a:gd name="connsiteY20" fmla="*/ 3893320 h 4464050"/>
              <a:gd name="connsiteX21" fmla="*/ 1673690 w 4459850"/>
              <a:gd name="connsiteY21" fmla="*/ 4464050 h 4464050"/>
              <a:gd name="connsiteX22" fmla="*/ 1672385 w 4459850"/>
              <a:gd name="connsiteY22" fmla="*/ 4464050 h 4464050"/>
              <a:gd name="connsiteX23" fmla="*/ 1672385 w 4459850"/>
              <a:gd name="connsiteY23" fmla="*/ 0 h 4464050"/>
              <a:gd name="connsiteX24" fmla="*/ 923822 w 4459850"/>
              <a:gd name="connsiteY24" fmla="*/ 0 h 4464050"/>
              <a:gd name="connsiteX25" fmla="*/ 925575 w 4459850"/>
              <a:gd name="connsiteY25" fmla="*/ 0 h 4464050"/>
              <a:gd name="connsiteX26" fmla="*/ 1555348 w 4459850"/>
              <a:gd name="connsiteY26" fmla="*/ 570628 h 4464050"/>
              <a:gd name="connsiteX27" fmla="*/ 1555348 w 4459850"/>
              <a:gd name="connsiteY27" fmla="*/ 3893320 h 4464050"/>
              <a:gd name="connsiteX28" fmla="*/ 925461 w 4459850"/>
              <a:gd name="connsiteY28" fmla="*/ 4464050 h 4464050"/>
              <a:gd name="connsiteX29" fmla="*/ 923822 w 4459850"/>
              <a:gd name="connsiteY29" fmla="*/ 4464050 h 4464050"/>
              <a:gd name="connsiteX30" fmla="*/ 923822 w 4459850"/>
              <a:gd name="connsiteY30" fmla="*/ 0 h 4464050"/>
              <a:gd name="connsiteX31" fmla="*/ 0 w 4459850"/>
              <a:gd name="connsiteY31" fmla="*/ 0 h 4464050"/>
              <a:gd name="connsiteX32" fmla="*/ 2239 w 4459850"/>
              <a:gd name="connsiteY32" fmla="*/ 0 h 4464050"/>
              <a:gd name="connsiteX33" fmla="*/ 806883 w 4459850"/>
              <a:gd name="connsiteY33" fmla="*/ 570628 h 4464050"/>
              <a:gd name="connsiteX34" fmla="*/ 806883 w 4459850"/>
              <a:gd name="connsiteY34" fmla="*/ 3893419 h 4464050"/>
              <a:gd name="connsiteX35" fmla="*/ 2234 w 4459850"/>
              <a:gd name="connsiteY35" fmla="*/ 4464050 h 4464050"/>
              <a:gd name="connsiteX36" fmla="*/ 0 w 4459850"/>
              <a:gd name="connsiteY36" fmla="*/ 4464050 h 4464050"/>
              <a:gd name="connsiteX37" fmla="*/ 0 w 4459850"/>
              <a:gd name="connsiteY37" fmla="*/ 0 h 4464050"/>
              <a:gd name="connsiteX0" fmla="*/ 4459850 w 4459850"/>
              <a:gd name="connsiteY0" fmla="*/ 3569 h 4464050"/>
              <a:gd name="connsiteX1" fmla="*/ 4459850 w 4459850"/>
              <a:gd name="connsiteY1" fmla="*/ 4460478 h 4464050"/>
              <a:gd name="connsiteX2" fmla="*/ 3660238 w 4459850"/>
              <a:gd name="connsiteY2" fmla="*/ 3893419 h 4464050"/>
              <a:gd name="connsiteX3" fmla="*/ 3660238 w 4459850"/>
              <a:gd name="connsiteY3" fmla="*/ 570628 h 4464050"/>
              <a:gd name="connsiteX4" fmla="*/ 4459850 w 4459850"/>
              <a:gd name="connsiteY4" fmla="*/ 3569 h 4464050"/>
              <a:gd name="connsiteX5" fmla="*/ 3541647 w 4459850"/>
              <a:gd name="connsiteY5" fmla="*/ 0 h 4464050"/>
              <a:gd name="connsiteX6" fmla="*/ 3543399 w 4459850"/>
              <a:gd name="connsiteY6" fmla="*/ 0 h 4464050"/>
              <a:gd name="connsiteX7" fmla="*/ 3543399 w 4459850"/>
              <a:gd name="connsiteY7" fmla="*/ 4464050 h 4464050"/>
              <a:gd name="connsiteX8" fmla="*/ 3541650 w 4459850"/>
              <a:gd name="connsiteY8" fmla="*/ 4464050 h 4464050"/>
              <a:gd name="connsiteX9" fmla="*/ 2911872 w 4459850"/>
              <a:gd name="connsiteY9" fmla="*/ 3893419 h 4464050"/>
              <a:gd name="connsiteX10" fmla="*/ 2911872 w 4459850"/>
              <a:gd name="connsiteY10" fmla="*/ 570628 h 4464050"/>
              <a:gd name="connsiteX11" fmla="*/ 3541647 w 4459850"/>
              <a:gd name="connsiteY11" fmla="*/ 0 h 4464050"/>
              <a:gd name="connsiteX12" fmla="*/ 2292030 w 4459850"/>
              <a:gd name="connsiteY12" fmla="*/ 3893419 h 4464050"/>
              <a:gd name="connsiteX13" fmla="*/ 2794835 w 4459850"/>
              <a:gd name="connsiteY13" fmla="*/ 4464050 h 4464050"/>
              <a:gd name="connsiteX14" fmla="*/ 2793443 w 4459850"/>
              <a:gd name="connsiteY14" fmla="*/ 4464050 h 4464050"/>
              <a:gd name="connsiteX15" fmla="*/ 2292030 w 4459850"/>
              <a:gd name="connsiteY15" fmla="*/ 3893419 h 4464050"/>
              <a:gd name="connsiteX16" fmla="*/ 1672385 w 4459850"/>
              <a:gd name="connsiteY16" fmla="*/ 0 h 4464050"/>
              <a:gd name="connsiteX17" fmla="*/ 1673781 w 4459850"/>
              <a:gd name="connsiteY17" fmla="*/ 0 h 4464050"/>
              <a:gd name="connsiteX18" fmla="*/ 2175191 w 4459850"/>
              <a:gd name="connsiteY18" fmla="*/ 570628 h 4464050"/>
              <a:gd name="connsiteX19" fmla="*/ 2175191 w 4459850"/>
              <a:gd name="connsiteY19" fmla="*/ 3893320 h 4464050"/>
              <a:gd name="connsiteX20" fmla="*/ 1673690 w 4459850"/>
              <a:gd name="connsiteY20" fmla="*/ 4464050 h 4464050"/>
              <a:gd name="connsiteX21" fmla="*/ 1672385 w 4459850"/>
              <a:gd name="connsiteY21" fmla="*/ 4464050 h 4464050"/>
              <a:gd name="connsiteX22" fmla="*/ 1672385 w 4459850"/>
              <a:gd name="connsiteY22" fmla="*/ 0 h 4464050"/>
              <a:gd name="connsiteX23" fmla="*/ 923822 w 4459850"/>
              <a:gd name="connsiteY23" fmla="*/ 0 h 4464050"/>
              <a:gd name="connsiteX24" fmla="*/ 925575 w 4459850"/>
              <a:gd name="connsiteY24" fmla="*/ 0 h 4464050"/>
              <a:gd name="connsiteX25" fmla="*/ 1555348 w 4459850"/>
              <a:gd name="connsiteY25" fmla="*/ 570628 h 4464050"/>
              <a:gd name="connsiteX26" fmla="*/ 1555348 w 4459850"/>
              <a:gd name="connsiteY26" fmla="*/ 3893320 h 4464050"/>
              <a:gd name="connsiteX27" fmla="*/ 925461 w 4459850"/>
              <a:gd name="connsiteY27" fmla="*/ 4464050 h 4464050"/>
              <a:gd name="connsiteX28" fmla="*/ 923822 w 4459850"/>
              <a:gd name="connsiteY28" fmla="*/ 4464050 h 4464050"/>
              <a:gd name="connsiteX29" fmla="*/ 923822 w 4459850"/>
              <a:gd name="connsiteY29" fmla="*/ 0 h 4464050"/>
              <a:gd name="connsiteX30" fmla="*/ 0 w 4459850"/>
              <a:gd name="connsiteY30" fmla="*/ 0 h 4464050"/>
              <a:gd name="connsiteX31" fmla="*/ 2239 w 4459850"/>
              <a:gd name="connsiteY31" fmla="*/ 0 h 4464050"/>
              <a:gd name="connsiteX32" fmla="*/ 806883 w 4459850"/>
              <a:gd name="connsiteY32" fmla="*/ 570628 h 4464050"/>
              <a:gd name="connsiteX33" fmla="*/ 806883 w 4459850"/>
              <a:gd name="connsiteY33" fmla="*/ 3893419 h 4464050"/>
              <a:gd name="connsiteX34" fmla="*/ 2234 w 4459850"/>
              <a:gd name="connsiteY34" fmla="*/ 4464050 h 4464050"/>
              <a:gd name="connsiteX35" fmla="*/ 0 w 4459850"/>
              <a:gd name="connsiteY35" fmla="*/ 4464050 h 4464050"/>
              <a:gd name="connsiteX36" fmla="*/ 0 w 4459850"/>
              <a:gd name="connsiteY36" fmla="*/ 0 h 4464050"/>
              <a:gd name="connsiteX0" fmla="*/ 4459850 w 4459850"/>
              <a:gd name="connsiteY0" fmla="*/ 3569 h 4464050"/>
              <a:gd name="connsiteX1" fmla="*/ 4459850 w 4459850"/>
              <a:gd name="connsiteY1" fmla="*/ 4460478 h 4464050"/>
              <a:gd name="connsiteX2" fmla="*/ 3660238 w 4459850"/>
              <a:gd name="connsiteY2" fmla="*/ 3893419 h 4464050"/>
              <a:gd name="connsiteX3" fmla="*/ 3660238 w 4459850"/>
              <a:gd name="connsiteY3" fmla="*/ 570628 h 4464050"/>
              <a:gd name="connsiteX4" fmla="*/ 4459850 w 4459850"/>
              <a:gd name="connsiteY4" fmla="*/ 3569 h 4464050"/>
              <a:gd name="connsiteX5" fmla="*/ 3541647 w 4459850"/>
              <a:gd name="connsiteY5" fmla="*/ 0 h 4464050"/>
              <a:gd name="connsiteX6" fmla="*/ 3543399 w 4459850"/>
              <a:gd name="connsiteY6" fmla="*/ 0 h 4464050"/>
              <a:gd name="connsiteX7" fmla="*/ 3543399 w 4459850"/>
              <a:gd name="connsiteY7" fmla="*/ 4464050 h 4464050"/>
              <a:gd name="connsiteX8" fmla="*/ 3541650 w 4459850"/>
              <a:gd name="connsiteY8" fmla="*/ 4464050 h 4464050"/>
              <a:gd name="connsiteX9" fmla="*/ 2911872 w 4459850"/>
              <a:gd name="connsiteY9" fmla="*/ 3893419 h 4464050"/>
              <a:gd name="connsiteX10" fmla="*/ 2911872 w 4459850"/>
              <a:gd name="connsiteY10" fmla="*/ 570628 h 4464050"/>
              <a:gd name="connsiteX11" fmla="*/ 3541647 w 4459850"/>
              <a:gd name="connsiteY11" fmla="*/ 0 h 4464050"/>
              <a:gd name="connsiteX12" fmla="*/ 2793443 w 4459850"/>
              <a:gd name="connsiteY12" fmla="*/ 4464050 h 4464050"/>
              <a:gd name="connsiteX13" fmla="*/ 2794835 w 4459850"/>
              <a:gd name="connsiteY13" fmla="*/ 4464050 h 4464050"/>
              <a:gd name="connsiteX14" fmla="*/ 2793443 w 4459850"/>
              <a:gd name="connsiteY14" fmla="*/ 4464050 h 4464050"/>
              <a:gd name="connsiteX15" fmla="*/ 1672385 w 4459850"/>
              <a:gd name="connsiteY15" fmla="*/ 0 h 4464050"/>
              <a:gd name="connsiteX16" fmla="*/ 1673781 w 4459850"/>
              <a:gd name="connsiteY16" fmla="*/ 0 h 4464050"/>
              <a:gd name="connsiteX17" fmla="*/ 2175191 w 4459850"/>
              <a:gd name="connsiteY17" fmla="*/ 570628 h 4464050"/>
              <a:gd name="connsiteX18" fmla="*/ 2175191 w 4459850"/>
              <a:gd name="connsiteY18" fmla="*/ 3893320 h 4464050"/>
              <a:gd name="connsiteX19" fmla="*/ 1673690 w 4459850"/>
              <a:gd name="connsiteY19" fmla="*/ 4464050 h 4464050"/>
              <a:gd name="connsiteX20" fmla="*/ 1672385 w 4459850"/>
              <a:gd name="connsiteY20" fmla="*/ 4464050 h 4464050"/>
              <a:gd name="connsiteX21" fmla="*/ 1672385 w 4459850"/>
              <a:gd name="connsiteY21" fmla="*/ 0 h 4464050"/>
              <a:gd name="connsiteX22" fmla="*/ 923822 w 4459850"/>
              <a:gd name="connsiteY22" fmla="*/ 0 h 4464050"/>
              <a:gd name="connsiteX23" fmla="*/ 925575 w 4459850"/>
              <a:gd name="connsiteY23" fmla="*/ 0 h 4464050"/>
              <a:gd name="connsiteX24" fmla="*/ 1555348 w 4459850"/>
              <a:gd name="connsiteY24" fmla="*/ 570628 h 4464050"/>
              <a:gd name="connsiteX25" fmla="*/ 1555348 w 4459850"/>
              <a:gd name="connsiteY25" fmla="*/ 3893320 h 4464050"/>
              <a:gd name="connsiteX26" fmla="*/ 925461 w 4459850"/>
              <a:gd name="connsiteY26" fmla="*/ 4464050 h 4464050"/>
              <a:gd name="connsiteX27" fmla="*/ 923822 w 4459850"/>
              <a:gd name="connsiteY27" fmla="*/ 4464050 h 4464050"/>
              <a:gd name="connsiteX28" fmla="*/ 923822 w 4459850"/>
              <a:gd name="connsiteY28" fmla="*/ 0 h 4464050"/>
              <a:gd name="connsiteX29" fmla="*/ 0 w 4459850"/>
              <a:gd name="connsiteY29" fmla="*/ 0 h 4464050"/>
              <a:gd name="connsiteX30" fmla="*/ 2239 w 4459850"/>
              <a:gd name="connsiteY30" fmla="*/ 0 h 4464050"/>
              <a:gd name="connsiteX31" fmla="*/ 806883 w 4459850"/>
              <a:gd name="connsiteY31" fmla="*/ 570628 h 4464050"/>
              <a:gd name="connsiteX32" fmla="*/ 806883 w 4459850"/>
              <a:gd name="connsiteY32" fmla="*/ 3893419 h 4464050"/>
              <a:gd name="connsiteX33" fmla="*/ 2234 w 4459850"/>
              <a:gd name="connsiteY33" fmla="*/ 4464050 h 4464050"/>
              <a:gd name="connsiteX34" fmla="*/ 0 w 4459850"/>
              <a:gd name="connsiteY34" fmla="*/ 4464050 h 4464050"/>
              <a:gd name="connsiteX35" fmla="*/ 0 w 4459850"/>
              <a:gd name="connsiteY35" fmla="*/ 0 h 4464050"/>
              <a:gd name="connsiteX0" fmla="*/ 4459850 w 4459850"/>
              <a:gd name="connsiteY0" fmla="*/ 3569 h 4464050"/>
              <a:gd name="connsiteX1" fmla="*/ 4459850 w 4459850"/>
              <a:gd name="connsiteY1" fmla="*/ 4460478 h 4464050"/>
              <a:gd name="connsiteX2" fmla="*/ 3660238 w 4459850"/>
              <a:gd name="connsiteY2" fmla="*/ 3893419 h 4464050"/>
              <a:gd name="connsiteX3" fmla="*/ 3660238 w 4459850"/>
              <a:gd name="connsiteY3" fmla="*/ 570628 h 4464050"/>
              <a:gd name="connsiteX4" fmla="*/ 4459850 w 4459850"/>
              <a:gd name="connsiteY4" fmla="*/ 3569 h 4464050"/>
              <a:gd name="connsiteX5" fmla="*/ 3541647 w 4459850"/>
              <a:gd name="connsiteY5" fmla="*/ 0 h 4464050"/>
              <a:gd name="connsiteX6" fmla="*/ 3543399 w 4459850"/>
              <a:gd name="connsiteY6" fmla="*/ 0 h 4464050"/>
              <a:gd name="connsiteX7" fmla="*/ 3543399 w 4459850"/>
              <a:gd name="connsiteY7" fmla="*/ 4464050 h 4464050"/>
              <a:gd name="connsiteX8" fmla="*/ 3541650 w 4459850"/>
              <a:gd name="connsiteY8" fmla="*/ 4464050 h 4464050"/>
              <a:gd name="connsiteX9" fmla="*/ 2911872 w 4459850"/>
              <a:gd name="connsiteY9" fmla="*/ 3893419 h 4464050"/>
              <a:gd name="connsiteX10" fmla="*/ 2911872 w 4459850"/>
              <a:gd name="connsiteY10" fmla="*/ 570628 h 4464050"/>
              <a:gd name="connsiteX11" fmla="*/ 3541647 w 4459850"/>
              <a:gd name="connsiteY11" fmla="*/ 0 h 4464050"/>
              <a:gd name="connsiteX12" fmla="*/ 1672385 w 4459850"/>
              <a:gd name="connsiteY12" fmla="*/ 0 h 4464050"/>
              <a:gd name="connsiteX13" fmla="*/ 1673781 w 4459850"/>
              <a:gd name="connsiteY13" fmla="*/ 0 h 4464050"/>
              <a:gd name="connsiteX14" fmla="*/ 2175191 w 4459850"/>
              <a:gd name="connsiteY14" fmla="*/ 570628 h 4464050"/>
              <a:gd name="connsiteX15" fmla="*/ 2175191 w 4459850"/>
              <a:gd name="connsiteY15" fmla="*/ 3893320 h 4464050"/>
              <a:gd name="connsiteX16" fmla="*/ 1673690 w 4459850"/>
              <a:gd name="connsiteY16" fmla="*/ 4464050 h 4464050"/>
              <a:gd name="connsiteX17" fmla="*/ 1672385 w 4459850"/>
              <a:gd name="connsiteY17" fmla="*/ 4464050 h 4464050"/>
              <a:gd name="connsiteX18" fmla="*/ 1672385 w 4459850"/>
              <a:gd name="connsiteY18" fmla="*/ 0 h 4464050"/>
              <a:gd name="connsiteX19" fmla="*/ 923822 w 4459850"/>
              <a:gd name="connsiteY19" fmla="*/ 0 h 4464050"/>
              <a:gd name="connsiteX20" fmla="*/ 925575 w 4459850"/>
              <a:gd name="connsiteY20" fmla="*/ 0 h 4464050"/>
              <a:gd name="connsiteX21" fmla="*/ 1555348 w 4459850"/>
              <a:gd name="connsiteY21" fmla="*/ 570628 h 4464050"/>
              <a:gd name="connsiteX22" fmla="*/ 1555348 w 4459850"/>
              <a:gd name="connsiteY22" fmla="*/ 3893320 h 4464050"/>
              <a:gd name="connsiteX23" fmla="*/ 925461 w 4459850"/>
              <a:gd name="connsiteY23" fmla="*/ 4464050 h 4464050"/>
              <a:gd name="connsiteX24" fmla="*/ 923822 w 4459850"/>
              <a:gd name="connsiteY24" fmla="*/ 4464050 h 4464050"/>
              <a:gd name="connsiteX25" fmla="*/ 923822 w 4459850"/>
              <a:gd name="connsiteY25" fmla="*/ 0 h 4464050"/>
              <a:gd name="connsiteX26" fmla="*/ 0 w 4459850"/>
              <a:gd name="connsiteY26" fmla="*/ 0 h 4464050"/>
              <a:gd name="connsiteX27" fmla="*/ 2239 w 4459850"/>
              <a:gd name="connsiteY27" fmla="*/ 0 h 4464050"/>
              <a:gd name="connsiteX28" fmla="*/ 806883 w 4459850"/>
              <a:gd name="connsiteY28" fmla="*/ 570628 h 4464050"/>
              <a:gd name="connsiteX29" fmla="*/ 806883 w 4459850"/>
              <a:gd name="connsiteY29" fmla="*/ 3893419 h 4464050"/>
              <a:gd name="connsiteX30" fmla="*/ 2234 w 4459850"/>
              <a:gd name="connsiteY30" fmla="*/ 4464050 h 4464050"/>
              <a:gd name="connsiteX31" fmla="*/ 0 w 4459850"/>
              <a:gd name="connsiteY31" fmla="*/ 4464050 h 4464050"/>
              <a:gd name="connsiteX32" fmla="*/ 0 w 4459850"/>
              <a:gd name="connsiteY32" fmla="*/ 0 h 4464050"/>
              <a:gd name="connsiteX0" fmla="*/ 4459850 w 4459850"/>
              <a:gd name="connsiteY0" fmla="*/ 3569 h 4464050"/>
              <a:gd name="connsiteX1" fmla="*/ 4459850 w 4459850"/>
              <a:gd name="connsiteY1" fmla="*/ 4460478 h 4464050"/>
              <a:gd name="connsiteX2" fmla="*/ 3660238 w 4459850"/>
              <a:gd name="connsiteY2" fmla="*/ 3893419 h 4464050"/>
              <a:gd name="connsiteX3" fmla="*/ 3660238 w 4459850"/>
              <a:gd name="connsiteY3" fmla="*/ 570628 h 4464050"/>
              <a:gd name="connsiteX4" fmla="*/ 4459850 w 4459850"/>
              <a:gd name="connsiteY4" fmla="*/ 3569 h 4464050"/>
              <a:gd name="connsiteX5" fmla="*/ 3541647 w 4459850"/>
              <a:gd name="connsiteY5" fmla="*/ 0 h 4464050"/>
              <a:gd name="connsiteX6" fmla="*/ 3543399 w 4459850"/>
              <a:gd name="connsiteY6" fmla="*/ 0 h 4464050"/>
              <a:gd name="connsiteX7" fmla="*/ 3543399 w 4459850"/>
              <a:gd name="connsiteY7" fmla="*/ 4464050 h 4464050"/>
              <a:gd name="connsiteX8" fmla="*/ 2911872 w 4459850"/>
              <a:gd name="connsiteY8" fmla="*/ 3893419 h 4464050"/>
              <a:gd name="connsiteX9" fmla="*/ 2911872 w 4459850"/>
              <a:gd name="connsiteY9" fmla="*/ 570628 h 4464050"/>
              <a:gd name="connsiteX10" fmla="*/ 3541647 w 4459850"/>
              <a:gd name="connsiteY10" fmla="*/ 0 h 4464050"/>
              <a:gd name="connsiteX11" fmla="*/ 1672385 w 4459850"/>
              <a:gd name="connsiteY11" fmla="*/ 0 h 4464050"/>
              <a:gd name="connsiteX12" fmla="*/ 1673781 w 4459850"/>
              <a:gd name="connsiteY12" fmla="*/ 0 h 4464050"/>
              <a:gd name="connsiteX13" fmla="*/ 2175191 w 4459850"/>
              <a:gd name="connsiteY13" fmla="*/ 570628 h 4464050"/>
              <a:gd name="connsiteX14" fmla="*/ 2175191 w 4459850"/>
              <a:gd name="connsiteY14" fmla="*/ 3893320 h 4464050"/>
              <a:gd name="connsiteX15" fmla="*/ 1673690 w 4459850"/>
              <a:gd name="connsiteY15" fmla="*/ 4464050 h 4464050"/>
              <a:gd name="connsiteX16" fmla="*/ 1672385 w 4459850"/>
              <a:gd name="connsiteY16" fmla="*/ 4464050 h 4464050"/>
              <a:gd name="connsiteX17" fmla="*/ 1672385 w 4459850"/>
              <a:gd name="connsiteY17" fmla="*/ 0 h 4464050"/>
              <a:gd name="connsiteX18" fmla="*/ 923822 w 4459850"/>
              <a:gd name="connsiteY18" fmla="*/ 0 h 4464050"/>
              <a:gd name="connsiteX19" fmla="*/ 925575 w 4459850"/>
              <a:gd name="connsiteY19" fmla="*/ 0 h 4464050"/>
              <a:gd name="connsiteX20" fmla="*/ 1555348 w 4459850"/>
              <a:gd name="connsiteY20" fmla="*/ 570628 h 4464050"/>
              <a:gd name="connsiteX21" fmla="*/ 1555348 w 4459850"/>
              <a:gd name="connsiteY21" fmla="*/ 3893320 h 4464050"/>
              <a:gd name="connsiteX22" fmla="*/ 925461 w 4459850"/>
              <a:gd name="connsiteY22" fmla="*/ 4464050 h 4464050"/>
              <a:gd name="connsiteX23" fmla="*/ 923822 w 4459850"/>
              <a:gd name="connsiteY23" fmla="*/ 4464050 h 4464050"/>
              <a:gd name="connsiteX24" fmla="*/ 923822 w 4459850"/>
              <a:gd name="connsiteY24" fmla="*/ 0 h 4464050"/>
              <a:gd name="connsiteX25" fmla="*/ 0 w 4459850"/>
              <a:gd name="connsiteY25" fmla="*/ 0 h 4464050"/>
              <a:gd name="connsiteX26" fmla="*/ 2239 w 4459850"/>
              <a:gd name="connsiteY26" fmla="*/ 0 h 4464050"/>
              <a:gd name="connsiteX27" fmla="*/ 806883 w 4459850"/>
              <a:gd name="connsiteY27" fmla="*/ 570628 h 4464050"/>
              <a:gd name="connsiteX28" fmla="*/ 806883 w 4459850"/>
              <a:gd name="connsiteY28" fmla="*/ 3893419 h 4464050"/>
              <a:gd name="connsiteX29" fmla="*/ 2234 w 4459850"/>
              <a:gd name="connsiteY29" fmla="*/ 4464050 h 4464050"/>
              <a:gd name="connsiteX30" fmla="*/ 0 w 4459850"/>
              <a:gd name="connsiteY30" fmla="*/ 4464050 h 4464050"/>
              <a:gd name="connsiteX31" fmla="*/ 0 w 4459850"/>
              <a:gd name="connsiteY31" fmla="*/ 0 h 4464050"/>
              <a:gd name="connsiteX0" fmla="*/ 4459850 w 4459850"/>
              <a:gd name="connsiteY0" fmla="*/ 3569 h 4464050"/>
              <a:gd name="connsiteX1" fmla="*/ 4459850 w 4459850"/>
              <a:gd name="connsiteY1" fmla="*/ 4460478 h 4464050"/>
              <a:gd name="connsiteX2" fmla="*/ 3660238 w 4459850"/>
              <a:gd name="connsiteY2" fmla="*/ 3893419 h 4464050"/>
              <a:gd name="connsiteX3" fmla="*/ 3660238 w 4459850"/>
              <a:gd name="connsiteY3" fmla="*/ 570628 h 4464050"/>
              <a:gd name="connsiteX4" fmla="*/ 4459850 w 4459850"/>
              <a:gd name="connsiteY4" fmla="*/ 3569 h 4464050"/>
              <a:gd name="connsiteX5" fmla="*/ 3541647 w 4459850"/>
              <a:gd name="connsiteY5" fmla="*/ 0 h 4464050"/>
              <a:gd name="connsiteX6" fmla="*/ 3543399 w 4459850"/>
              <a:gd name="connsiteY6" fmla="*/ 0 h 4464050"/>
              <a:gd name="connsiteX7" fmla="*/ 3543399 w 4459850"/>
              <a:gd name="connsiteY7" fmla="*/ 4464050 h 4464050"/>
              <a:gd name="connsiteX8" fmla="*/ 2911872 w 4459850"/>
              <a:gd name="connsiteY8" fmla="*/ 570628 h 4464050"/>
              <a:gd name="connsiteX9" fmla="*/ 3541647 w 4459850"/>
              <a:gd name="connsiteY9" fmla="*/ 0 h 4464050"/>
              <a:gd name="connsiteX10" fmla="*/ 1672385 w 4459850"/>
              <a:gd name="connsiteY10" fmla="*/ 0 h 4464050"/>
              <a:gd name="connsiteX11" fmla="*/ 1673781 w 4459850"/>
              <a:gd name="connsiteY11" fmla="*/ 0 h 4464050"/>
              <a:gd name="connsiteX12" fmla="*/ 2175191 w 4459850"/>
              <a:gd name="connsiteY12" fmla="*/ 570628 h 4464050"/>
              <a:gd name="connsiteX13" fmla="*/ 2175191 w 4459850"/>
              <a:gd name="connsiteY13" fmla="*/ 3893320 h 4464050"/>
              <a:gd name="connsiteX14" fmla="*/ 1673690 w 4459850"/>
              <a:gd name="connsiteY14" fmla="*/ 4464050 h 4464050"/>
              <a:gd name="connsiteX15" fmla="*/ 1672385 w 4459850"/>
              <a:gd name="connsiteY15" fmla="*/ 4464050 h 4464050"/>
              <a:gd name="connsiteX16" fmla="*/ 1672385 w 4459850"/>
              <a:gd name="connsiteY16" fmla="*/ 0 h 4464050"/>
              <a:gd name="connsiteX17" fmla="*/ 923822 w 4459850"/>
              <a:gd name="connsiteY17" fmla="*/ 0 h 4464050"/>
              <a:gd name="connsiteX18" fmla="*/ 925575 w 4459850"/>
              <a:gd name="connsiteY18" fmla="*/ 0 h 4464050"/>
              <a:gd name="connsiteX19" fmla="*/ 1555348 w 4459850"/>
              <a:gd name="connsiteY19" fmla="*/ 570628 h 4464050"/>
              <a:gd name="connsiteX20" fmla="*/ 1555348 w 4459850"/>
              <a:gd name="connsiteY20" fmla="*/ 3893320 h 4464050"/>
              <a:gd name="connsiteX21" fmla="*/ 925461 w 4459850"/>
              <a:gd name="connsiteY21" fmla="*/ 4464050 h 4464050"/>
              <a:gd name="connsiteX22" fmla="*/ 923822 w 4459850"/>
              <a:gd name="connsiteY22" fmla="*/ 4464050 h 4464050"/>
              <a:gd name="connsiteX23" fmla="*/ 923822 w 4459850"/>
              <a:gd name="connsiteY23" fmla="*/ 0 h 4464050"/>
              <a:gd name="connsiteX24" fmla="*/ 0 w 4459850"/>
              <a:gd name="connsiteY24" fmla="*/ 0 h 4464050"/>
              <a:gd name="connsiteX25" fmla="*/ 2239 w 4459850"/>
              <a:gd name="connsiteY25" fmla="*/ 0 h 4464050"/>
              <a:gd name="connsiteX26" fmla="*/ 806883 w 4459850"/>
              <a:gd name="connsiteY26" fmla="*/ 570628 h 4464050"/>
              <a:gd name="connsiteX27" fmla="*/ 806883 w 4459850"/>
              <a:gd name="connsiteY27" fmla="*/ 3893419 h 4464050"/>
              <a:gd name="connsiteX28" fmla="*/ 2234 w 4459850"/>
              <a:gd name="connsiteY28" fmla="*/ 4464050 h 4464050"/>
              <a:gd name="connsiteX29" fmla="*/ 0 w 4459850"/>
              <a:gd name="connsiteY29" fmla="*/ 4464050 h 4464050"/>
              <a:gd name="connsiteX30" fmla="*/ 0 w 4459850"/>
              <a:gd name="connsiteY30" fmla="*/ 0 h 4464050"/>
              <a:gd name="connsiteX0" fmla="*/ 4459850 w 4459850"/>
              <a:gd name="connsiteY0" fmla="*/ 3569 h 4464050"/>
              <a:gd name="connsiteX1" fmla="*/ 4459850 w 4459850"/>
              <a:gd name="connsiteY1" fmla="*/ 4460478 h 4464050"/>
              <a:gd name="connsiteX2" fmla="*/ 3660238 w 4459850"/>
              <a:gd name="connsiteY2" fmla="*/ 3893419 h 4464050"/>
              <a:gd name="connsiteX3" fmla="*/ 3660238 w 4459850"/>
              <a:gd name="connsiteY3" fmla="*/ 570628 h 4464050"/>
              <a:gd name="connsiteX4" fmla="*/ 4459850 w 4459850"/>
              <a:gd name="connsiteY4" fmla="*/ 3569 h 4464050"/>
              <a:gd name="connsiteX5" fmla="*/ 3519994 w 4459850"/>
              <a:gd name="connsiteY5" fmla="*/ 28871 h 4464050"/>
              <a:gd name="connsiteX6" fmla="*/ 3543399 w 4459850"/>
              <a:gd name="connsiteY6" fmla="*/ 0 h 4464050"/>
              <a:gd name="connsiteX7" fmla="*/ 3543399 w 4459850"/>
              <a:gd name="connsiteY7" fmla="*/ 4464050 h 4464050"/>
              <a:gd name="connsiteX8" fmla="*/ 2911872 w 4459850"/>
              <a:gd name="connsiteY8" fmla="*/ 570628 h 4464050"/>
              <a:gd name="connsiteX9" fmla="*/ 3519994 w 4459850"/>
              <a:gd name="connsiteY9" fmla="*/ 28871 h 4464050"/>
              <a:gd name="connsiteX10" fmla="*/ 1672385 w 4459850"/>
              <a:gd name="connsiteY10" fmla="*/ 0 h 4464050"/>
              <a:gd name="connsiteX11" fmla="*/ 1673781 w 4459850"/>
              <a:gd name="connsiteY11" fmla="*/ 0 h 4464050"/>
              <a:gd name="connsiteX12" fmla="*/ 2175191 w 4459850"/>
              <a:gd name="connsiteY12" fmla="*/ 570628 h 4464050"/>
              <a:gd name="connsiteX13" fmla="*/ 2175191 w 4459850"/>
              <a:gd name="connsiteY13" fmla="*/ 3893320 h 4464050"/>
              <a:gd name="connsiteX14" fmla="*/ 1673690 w 4459850"/>
              <a:gd name="connsiteY14" fmla="*/ 4464050 h 4464050"/>
              <a:gd name="connsiteX15" fmla="*/ 1672385 w 4459850"/>
              <a:gd name="connsiteY15" fmla="*/ 4464050 h 4464050"/>
              <a:gd name="connsiteX16" fmla="*/ 1672385 w 4459850"/>
              <a:gd name="connsiteY16" fmla="*/ 0 h 4464050"/>
              <a:gd name="connsiteX17" fmla="*/ 923822 w 4459850"/>
              <a:gd name="connsiteY17" fmla="*/ 0 h 4464050"/>
              <a:gd name="connsiteX18" fmla="*/ 925575 w 4459850"/>
              <a:gd name="connsiteY18" fmla="*/ 0 h 4464050"/>
              <a:gd name="connsiteX19" fmla="*/ 1555348 w 4459850"/>
              <a:gd name="connsiteY19" fmla="*/ 570628 h 4464050"/>
              <a:gd name="connsiteX20" fmla="*/ 1555348 w 4459850"/>
              <a:gd name="connsiteY20" fmla="*/ 3893320 h 4464050"/>
              <a:gd name="connsiteX21" fmla="*/ 925461 w 4459850"/>
              <a:gd name="connsiteY21" fmla="*/ 4464050 h 4464050"/>
              <a:gd name="connsiteX22" fmla="*/ 923822 w 4459850"/>
              <a:gd name="connsiteY22" fmla="*/ 4464050 h 4464050"/>
              <a:gd name="connsiteX23" fmla="*/ 923822 w 4459850"/>
              <a:gd name="connsiteY23" fmla="*/ 0 h 4464050"/>
              <a:gd name="connsiteX24" fmla="*/ 0 w 4459850"/>
              <a:gd name="connsiteY24" fmla="*/ 0 h 4464050"/>
              <a:gd name="connsiteX25" fmla="*/ 2239 w 4459850"/>
              <a:gd name="connsiteY25" fmla="*/ 0 h 4464050"/>
              <a:gd name="connsiteX26" fmla="*/ 806883 w 4459850"/>
              <a:gd name="connsiteY26" fmla="*/ 570628 h 4464050"/>
              <a:gd name="connsiteX27" fmla="*/ 806883 w 4459850"/>
              <a:gd name="connsiteY27" fmla="*/ 3893419 h 4464050"/>
              <a:gd name="connsiteX28" fmla="*/ 2234 w 4459850"/>
              <a:gd name="connsiteY28" fmla="*/ 4464050 h 4464050"/>
              <a:gd name="connsiteX29" fmla="*/ 0 w 4459850"/>
              <a:gd name="connsiteY29" fmla="*/ 4464050 h 4464050"/>
              <a:gd name="connsiteX30" fmla="*/ 0 w 4459850"/>
              <a:gd name="connsiteY30" fmla="*/ 0 h 4464050"/>
              <a:gd name="connsiteX0" fmla="*/ 4459850 w 4459850"/>
              <a:gd name="connsiteY0" fmla="*/ 3569 h 4464050"/>
              <a:gd name="connsiteX1" fmla="*/ 4459850 w 4459850"/>
              <a:gd name="connsiteY1" fmla="*/ 4460478 h 4464050"/>
              <a:gd name="connsiteX2" fmla="*/ 3660238 w 4459850"/>
              <a:gd name="connsiteY2" fmla="*/ 3893419 h 4464050"/>
              <a:gd name="connsiteX3" fmla="*/ 3660238 w 4459850"/>
              <a:gd name="connsiteY3" fmla="*/ 570628 h 4464050"/>
              <a:gd name="connsiteX4" fmla="*/ 4459850 w 4459850"/>
              <a:gd name="connsiteY4" fmla="*/ 3569 h 4464050"/>
              <a:gd name="connsiteX5" fmla="*/ 2911872 w 4459850"/>
              <a:gd name="connsiteY5" fmla="*/ 570628 h 4464050"/>
              <a:gd name="connsiteX6" fmla="*/ 3543399 w 4459850"/>
              <a:gd name="connsiteY6" fmla="*/ 0 h 4464050"/>
              <a:gd name="connsiteX7" fmla="*/ 3543399 w 4459850"/>
              <a:gd name="connsiteY7" fmla="*/ 4464050 h 4464050"/>
              <a:gd name="connsiteX8" fmla="*/ 2911872 w 4459850"/>
              <a:gd name="connsiteY8" fmla="*/ 570628 h 4464050"/>
              <a:gd name="connsiteX9" fmla="*/ 1672385 w 4459850"/>
              <a:gd name="connsiteY9" fmla="*/ 0 h 4464050"/>
              <a:gd name="connsiteX10" fmla="*/ 1673781 w 4459850"/>
              <a:gd name="connsiteY10" fmla="*/ 0 h 4464050"/>
              <a:gd name="connsiteX11" fmla="*/ 2175191 w 4459850"/>
              <a:gd name="connsiteY11" fmla="*/ 570628 h 4464050"/>
              <a:gd name="connsiteX12" fmla="*/ 2175191 w 4459850"/>
              <a:gd name="connsiteY12" fmla="*/ 3893320 h 4464050"/>
              <a:gd name="connsiteX13" fmla="*/ 1673690 w 4459850"/>
              <a:gd name="connsiteY13" fmla="*/ 4464050 h 4464050"/>
              <a:gd name="connsiteX14" fmla="*/ 1672385 w 4459850"/>
              <a:gd name="connsiteY14" fmla="*/ 4464050 h 4464050"/>
              <a:gd name="connsiteX15" fmla="*/ 1672385 w 4459850"/>
              <a:gd name="connsiteY15" fmla="*/ 0 h 4464050"/>
              <a:gd name="connsiteX16" fmla="*/ 923822 w 4459850"/>
              <a:gd name="connsiteY16" fmla="*/ 0 h 4464050"/>
              <a:gd name="connsiteX17" fmla="*/ 925575 w 4459850"/>
              <a:gd name="connsiteY17" fmla="*/ 0 h 4464050"/>
              <a:gd name="connsiteX18" fmla="*/ 1555348 w 4459850"/>
              <a:gd name="connsiteY18" fmla="*/ 570628 h 4464050"/>
              <a:gd name="connsiteX19" fmla="*/ 1555348 w 4459850"/>
              <a:gd name="connsiteY19" fmla="*/ 3893320 h 4464050"/>
              <a:gd name="connsiteX20" fmla="*/ 925461 w 4459850"/>
              <a:gd name="connsiteY20" fmla="*/ 4464050 h 4464050"/>
              <a:gd name="connsiteX21" fmla="*/ 923822 w 4459850"/>
              <a:gd name="connsiteY21" fmla="*/ 4464050 h 4464050"/>
              <a:gd name="connsiteX22" fmla="*/ 923822 w 4459850"/>
              <a:gd name="connsiteY22" fmla="*/ 0 h 4464050"/>
              <a:gd name="connsiteX23" fmla="*/ 0 w 4459850"/>
              <a:gd name="connsiteY23" fmla="*/ 0 h 4464050"/>
              <a:gd name="connsiteX24" fmla="*/ 2239 w 4459850"/>
              <a:gd name="connsiteY24" fmla="*/ 0 h 4464050"/>
              <a:gd name="connsiteX25" fmla="*/ 806883 w 4459850"/>
              <a:gd name="connsiteY25" fmla="*/ 570628 h 4464050"/>
              <a:gd name="connsiteX26" fmla="*/ 806883 w 4459850"/>
              <a:gd name="connsiteY26" fmla="*/ 3893419 h 4464050"/>
              <a:gd name="connsiteX27" fmla="*/ 2234 w 4459850"/>
              <a:gd name="connsiteY27" fmla="*/ 4464050 h 4464050"/>
              <a:gd name="connsiteX28" fmla="*/ 0 w 4459850"/>
              <a:gd name="connsiteY28" fmla="*/ 4464050 h 4464050"/>
              <a:gd name="connsiteX29" fmla="*/ 0 w 4459850"/>
              <a:gd name="connsiteY29" fmla="*/ 0 h 4464050"/>
              <a:gd name="connsiteX0" fmla="*/ 4459850 w 4459850"/>
              <a:gd name="connsiteY0" fmla="*/ 3569 h 4464050"/>
              <a:gd name="connsiteX1" fmla="*/ 4459850 w 4459850"/>
              <a:gd name="connsiteY1" fmla="*/ 4460478 h 4464050"/>
              <a:gd name="connsiteX2" fmla="*/ 3660238 w 4459850"/>
              <a:gd name="connsiteY2" fmla="*/ 3893419 h 4464050"/>
              <a:gd name="connsiteX3" fmla="*/ 3660238 w 4459850"/>
              <a:gd name="connsiteY3" fmla="*/ 570628 h 4464050"/>
              <a:gd name="connsiteX4" fmla="*/ 4459850 w 4459850"/>
              <a:gd name="connsiteY4" fmla="*/ 3569 h 4464050"/>
              <a:gd name="connsiteX5" fmla="*/ 2911872 w 4459850"/>
              <a:gd name="connsiteY5" fmla="*/ 570628 h 4464050"/>
              <a:gd name="connsiteX6" fmla="*/ 3543399 w 4459850"/>
              <a:gd name="connsiteY6" fmla="*/ 4464050 h 4464050"/>
              <a:gd name="connsiteX7" fmla="*/ 2911872 w 4459850"/>
              <a:gd name="connsiteY7" fmla="*/ 570628 h 4464050"/>
              <a:gd name="connsiteX8" fmla="*/ 1672385 w 4459850"/>
              <a:gd name="connsiteY8" fmla="*/ 0 h 4464050"/>
              <a:gd name="connsiteX9" fmla="*/ 1673781 w 4459850"/>
              <a:gd name="connsiteY9" fmla="*/ 0 h 4464050"/>
              <a:gd name="connsiteX10" fmla="*/ 2175191 w 4459850"/>
              <a:gd name="connsiteY10" fmla="*/ 570628 h 4464050"/>
              <a:gd name="connsiteX11" fmla="*/ 2175191 w 4459850"/>
              <a:gd name="connsiteY11" fmla="*/ 3893320 h 4464050"/>
              <a:gd name="connsiteX12" fmla="*/ 1673690 w 4459850"/>
              <a:gd name="connsiteY12" fmla="*/ 4464050 h 4464050"/>
              <a:gd name="connsiteX13" fmla="*/ 1672385 w 4459850"/>
              <a:gd name="connsiteY13" fmla="*/ 4464050 h 4464050"/>
              <a:gd name="connsiteX14" fmla="*/ 1672385 w 4459850"/>
              <a:gd name="connsiteY14" fmla="*/ 0 h 4464050"/>
              <a:gd name="connsiteX15" fmla="*/ 923822 w 4459850"/>
              <a:gd name="connsiteY15" fmla="*/ 0 h 4464050"/>
              <a:gd name="connsiteX16" fmla="*/ 925575 w 4459850"/>
              <a:gd name="connsiteY16" fmla="*/ 0 h 4464050"/>
              <a:gd name="connsiteX17" fmla="*/ 1555348 w 4459850"/>
              <a:gd name="connsiteY17" fmla="*/ 570628 h 4464050"/>
              <a:gd name="connsiteX18" fmla="*/ 1555348 w 4459850"/>
              <a:gd name="connsiteY18" fmla="*/ 3893320 h 4464050"/>
              <a:gd name="connsiteX19" fmla="*/ 925461 w 4459850"/>
              <a:gd name="connsiteY19" fmla="*/ 4464050 h 4464050"/>
              <a:gd name="connsiteX20" fmla="*/ 923822 w 4459850"/>
              <a:gd name="connsiteY20" fmla="*/ 4464050 h 4464050"/>
              <a:gd name="connsiteX21" fmla="*/ 923822 w 4459850"/>
              <a:gd name="connsiteY21" fmla="*/ 0 h 4464050"/>
              <a:gd name="connsiteX22" fmla="*/ 0 w 4459850"/>
              <a:gd name="connsiteY22" fmla="*/ 0 h 4464050"/>
              <a:gd name="connsiteX23" fmla="*/ 2239 w 4459850"/>
              <a:gd name="connsiteY23" fmla="*/ 0 h 4464050"/>
              <a:gd name="connsiteX24" fmla="*/ 806883 w 4459850"/>
              <a:gd name="connsiteY24" fmla="*/ 570628 h 4464050"/>
              <a:gd name="connsiteX25" fmla="*/ 806883 w 4459850"/>
              <a:gd name="connsiteY25" fmla="*/ 3893419 h 4464050"/>
              <a:gd name="connsiteX26" fmla="*/ 2234 w 4459850"/>
              <a:gd name="connsiteY26" fmla="*/ 4464050 h 4464050"/>
              <a:gd name="connsiteX27" fmla="*/ 0 w 4459850"/>
              <a:gd name="connsiteY27" fmla="*/ 4464050 h 4464050"/>
              <a:gd name="connsiteX28" fmla="*/ 0 w 4459850"/>
              <a:gd name="connsiteY28" fmla="*/ 0 h 4464050"/>
              <a:gd name="connsiteX0" fmla="*/ 3660238 w 4459850"/>
              <a:gd name="connsiteY0" fmla="*/ 570628 h 4464050"/>
              <a:gd name="connsiteX1" fmla="*/ 4459850 w 4459850"/>
              <a:gd name="connsiteY1" fmla="*/ 4460478 h 4464050"/>
              <a:gd name="connsiteX2" fmla="*/ 3660238 w 4459850"/>
              <a:gd name="connsiteY2" fmla="*/ 3893419 h 4464050"/>
              <a:gd name="connsiteX3" fmla="*/ 3660238 w 4459850"/>
              <a:gd name="connsiteY3" fmla="*/ 570628 h 4464050"/>
              <a:gd name="connsiteX4" fmla="*/ 2911872 w 4459850"/>
              <a:gd name="connsiteY4" fmla="*/ 570628 h 4464050"/>
              <a:gd name="connsiteX5" fmla="*/ 3543399 w 4459850"/>
              <a:gd name="connsiteY5" fmla="*/ 4464050 h 4464050"/>
              <a:gd name="connsiteX6" fmla="*/ 2911872 w 4459850"/>
              <a:gd name="connsiteY6" fmla="*/ 570628 h 4464050"/>
              <a:gd name="connsiteX7" fmla="*/ 1672385 w 4459850"/>
              <a:gd name="connsiteY7" fmla="*/ 0 h 4464050"/>
              <a:gd name="connsiteX8" fmla="*/ 1673781 w 4459850"/>
              <a:gd name="connsiteY8" fmla="*/ 0 h 4464050"/>
              <a:gd name="connsiteX9" fmla="*/ 2175191 w 4459850"/>
              <a:gd name="connsiteY9" fmla="*/ 570628 h 4464050"/>
              <a:gd name="connsiteX10" fmla="*/ 2175191 w 4459850"/>
              <a:gd name="connsiteY10" fmla="*/ 3893320 h 4464050"/>
              <a:gd name="connsiteX11" fmla="*/ 1673690 w 4459850"/>
              <a:gd name="connsiteY11" fmla="*/ 4464050 h 4464050"/>
              <a:gd name="connsiteX12" fmla="*/ 1672385 w 4459850"/>
              <a:gd name="connsiteY12" fmla="*/ 4464050 h 4464050"/>
              <a:gd name="connsiteX13" fmla="*/ 1672385 w 4459850"/>
              <a:gd name="connsiteY13" fmla="*/ 0 h 4464050"/>
              <a:gd name="connsiteX14" fmla="*/ 923822 w 4459850"/>
              <a:gd name="connsiteY14" fmla="*/ 0 h 4464050"/>
              <a:gd name="connsiteX15" fmla="*/ 925575 w 4459850"/>
              <a:gd name="connsiteY15" fmla="*/ 0 h 4464050"/>
              <a:gd name="connsiteX16" fmla="*/ 1555348 w 4459850"/>
              <a:gd name="connsiteY16" fmla="*/ 570628 h 4464050"/>
              <a:gd name="connsiteX17" fmla="*/ 1555348 w 4459850"/>
              <a:gd name="connsiteY17" fmla="*/ 3893320 h 4464050"/>
              <a:gd name="connsiteX18" fmla="*/ 925461 w 4459850"/>
              <a:gd name="connsiteY18" fmla="*/ 4464050 h 4464050"/>
              <a:gd name="connsiteX19" fmla="*/ 923822 w 4459850"/>
              <a:gd name="connsiteY19" fmla="*/ 4464050 h 4464050"/>
              <a:gd name="connsiteX20" fmla="*/ 923822 w 4459850"/>
              <a:gd name="connsiteY20" fmla="*/ 0 h 4464050"/>
              <a:gd name="connsiteX21" fmla="*/ 0 w 4459850"/>
              <a:gd name="connsiteY21" fmla="*/ 0 h 4464050"/>
              <a:gd name="connsiteX22" fmla="*/ 2239 w 4459850"/>
              <a:gd name="connsiteY22" fmla="*/ 0 h 4464050"/>
              <a:gd name="connsiteX23" fmla="*/ 806883 w 4459850"/>
              <a:gd name="connsiteY23" fmla="*/ 570628 h 4464050"/>
              <a:gd name="connsiteX24" fmla="*/ 806883 w 4459850"/>
              <a:gd name="connsiteY24" fmla="*/ 3893419 h 4464050"/>
              <a:gd name="connsiteX25" fmla="*/ 2234 w 4459850"/>
              <a:gd name="connsiteY25" fmla="*/ 4464050 h 4464050"/>
              <a:gd name="connsiteX26" fmla="*/ 0 w 4459850"/>
              <a:gd name="connsiteY26" fmla="*/ 4464050 h 4464050"/>
              <a:gd name="connsiteX27" fmla="*/ 0 w 4459850"/>
              <a:gd name="connsiteY27" fmla="*/ 0 h 4464050"/>
              <a:gd name="connsiteX0" fmla="*/ 3660238 w 4459850"/>
              <a:gd name="connsiteY0" fmla="*/ 570628 h 4464050"/>
              <a:gd name="connsiteX1" fmla="*/ 4459850 w 4459850"/>
              <a:gd name="connsiteY1" fmla="*/ 4460478 h 4464050"/>
              <a:gd name="connsiteX2" fmla="*/ 3660238 w 4459850"/>
              <a:gd name="connsiteY2" fmla="*/ 3893419 h 4464050"/>
              <a:gd name="connsiteX3" fmla="*/ 3660238 w 4459850"/>
              <a:gd name="connsiteY3" fmla="*/ 570628 h 4464050"/>
              <a:gd name="connsiteX4" fmla="*/ 1672385 w 4459850"/>
              <a:gd name="connsiteY4" fmla="*/ 0 h 4464050"/>
              <a:gd name="connsiteX5" fmla="*/ 1673781 w 4459850"/>
              <a:gd name="connsiteY5" fmla="*/ 0 h 4464050"/>
              <a:gd name="connsiteX6" fmla="*/ 2175191 w 4459850"/>
              <a:gd name="connsiteY6" fmla="*/ 570628 h 4464050"/>
              <a:gd name="connsiteX7" fmla="*/ 2175191 w 4459850"/>
              <a:gd name="connsiteY7" fmla="*/ 3893320 h 4464050"/>
              <a:gd name="connsiteX8" fmla="*/ 1673690 w 4459850"/>
              <a:gd name="connsiteY8" fmla="*/ 4464050 h 4464050"/>
              <a:gd name="connsiteX9" fmla="*/ 1672385 w 4459850"/>
              <a:gd name="connsiteY9" fmla="*/ 4464050 h 4464050"/>
              <a:gd name="connsiteX10" fmla="*/ 1672385 w 4459850"/>
              <a:gd name="connsiteY10" fmla="*/ 0 h 4464050"/>
              <a:gd name="connsiteX11" fmla="*/ 923822 w 4459850"/>
              <a:gd name="connsiteY11" fmla="*/ 0 h 4464050"/>
              <a:gd name="connsiteX12" fmla="*/ 925575 w 4459850"/>
              <a:gd name="connsiteY12" fmla="*/ 0 h 4464050"/>
              <a:gd name="connsiteX13" fmla="*/ 1555348 w 4459850"/>
              <a:gd name="connsiteY13" fmla="*/ 570628 h 4464050"/>
              <a:gd name="connsiteX14" fmla="*/ 1555348 w 4459850"/>
              <a:gd name="connsiteY14" fmla="*/ 3893320 h 4464050"/>
              <a:gd name="connsiteX15" fmla="*/ 925461 w 4459850"/>
              <a:gd name="connsiteY15" fmla="*/ 4464050 h 4464050"/>
              <a:gd name="connsiteX16" fmla="*/ 923822 w 4459850"/>
              <a:gd name="connsiteY16" fmla="*/ 4464050 h 4464050"/>
              <a:gd name="connsiteX17" fmla="*/ 923822 w 4459850"/>
              <a:gd name="connsiteY17" fmla="*/ 0 h 4464050"/>
              <a:gd name="connsiteX18" fmla="*/ 0 w 4459850"/>
              <a:gd name="connsiteY18" fmla="*/ 0 h 4464050"/>
              <a:gd name="connsiteX19" fmla="*/ 2239 w 4459850"/>
              <a:gd name="connsiteY19" fmla="*/ 0 h 4464050"/>
              <a:gd name="connsiteX20" fmla="*/ 806883 w 4459850"/>
              <a:gd name="connsiteY20" fmla="*/ 570628 h 4464050"/>
              <a:gd name="connsiteX21" fmla="*/ 806883 w 4459850"/>
              <a:gd name="connsiteY21" fmla="*/ 3893419 h 4464050"/>
              <a:gd name="connsiteX22" fmla="*/ 2234 w 4459850"/>
              <a:gd name="connsiteY22" fmla="*/ 4464050 h 4464050"/>
              <a:gd name="connsiteX23" fmla="*/ 0 w 4459850"/>
              <a:gd name="connsiteY23" fmla="*/ 4464050 h 4464050"/>
              <a:gd name="connsiteX24" fmla="*/ 0 w 4459850"/>
              <a:gd name="connsiteY24" fmla="*/ 0 h 4464050"/>
              <a:gd name="connsiteX0" fmla="*/ 3660238 w 4459850"/>
              <a:gd name="connsiteY0" fmla="*/ 3893419 h 4464050"/>
              <a:gd name="connsiteX1" fmla="*/ 4459850 w 4459850"/>
              <a:gd name="connsiteY1" fmla="*/ 4460478 h 4464050"/>
              <a:gd name="connsiteX2" fmla="*/ 3660238 w 4459850"/>
              <a:gd name="connsiteY2" fmla="*/ 3893419 h 4464050"/>
              <a:gd name="connsiteX3" fmla="*/ 1672385 w 4459850"/>
              <a:gd name="connsiteY3" fmla="*/ 0 h 4464050"/>
              <a:gd name="connsiteX4" fmla="*/ 1673781 w 4459850"/>
              <a:gd name="connsiteY4" fmla="*/ 0 h 4464050"/>
              <a:gd name="connsiteX5" fmla="*/ 2175191 w 4459850"/>
              <a:gd name="connsiteY5" fmla="*/ 570628 h 4464050"/>
              <a:gd name="connsiteX6" fmla="*/ 2175191 w 4459850"/>
              <a:gd name="connsiteY6" fmla="*/ 3893320 h 4464050"/>
              <a:gd name="connsiteX7" fmla="*/ 1673690 w 4459850"/>
              <a:gd name="connsiteY7" fmla="*/ 4464050 h 4464050"/>
              <a:gd name="connsiteX8" fmla="*/ 1672385 w 4459850"/>
              <a:gd name="connsiteY8" fmla="*/ 4464050 h 4464050"/>
              <a:gd name="connsiteX9" fmla="*/ 1672385 w 4459850"/>
              <a:gd name="connsiteY9" fmla="*/ 0 h 4464050"/>
              <a:gd name="connsiteX10" fmla="*/ 923822 w 4459850"/>
              <a:gd name="connsiteY10" fmla="*/ 0 h 4464050"/>
              <a:gd name="connsiteX11" fmla="*/ 925575 w 4459850"/>
              <a:gd name="connsiteY11" fmla="*/ 0 h 4464050"/>
              <a:gd name="connsiteX12" fmla="*/ 1555348 w 4459850"/>
              <a:gd name="connsiteY12" fmla="*/ 570628 h 4464050"/>
              <a:gd name="connsiteX13" fmla="*/ 1555348 w 4459850"/>
              <a:gd name="connsiteY13" fmla="*/ 3893320 h 4464050"/>
              <a:gd name="connsiteX14" fmla="*/ 925461 w 4459850"/>
              <a:gd name="connsiteY14" fmla="*/ 4464050 h 4464050"/>
              <a:gd name="connsiteX15" fmla="*/ 923822 w 4459850"/>
              <a:gd name="connsiteY15" fmla="*/ 4464050 h 4464050"/>
              <a:gd name="connsiteX16" fmla="*/ 923822 w 4459850"/>
              <a:gd name="connsiteY16" fmla="*/ 0 h 4464050"/>
              <a:gd name="connsiteX17" fmla="*/ 0 w 4459850"/>
              <a:gd name="connsiteY17" fmla="*/ 0 h 4464050"/>
              <a:gd name="connsiteX18" fmla="*/ 2239 w 4459850"/>
              <a:gd name="connsiteY18" fmla="*/ 0 h 4464050"/>
              <a:gd name="connsiteX19" fmla="*/ 806883 w 4459850"/>
              <a:gd name="connsiteY19" fmla="*/ 570628 h 4464050"/>
              <a:gd name="connsiteX20" fmla="*/ 806883 w 4459850"/>
              <a:gd name="connsiteY20" fmla="*/ 3893419 h 4464050"/>
              <a:gd name="connsiteX21" fmla="*/ 2234 w 4459850"/>
              <a:gd name="connsiteY21" fmla="*/ 4464050 h 4464050"/>
              <a:gd name="connsiteX22" fmla="*/ 0 w 4459850"/>
              <a:gd name="connsiteY22" fmla="*/ 4464050 h 4464050"/>
              <a:gd name="connsiteX23" fmla="*/ 0 w 4459850"/>
              <a:gd name="connsiteY23" fmla="*/ 0 h 4464050"/>
              <a:gd name="connsiteX0" fmla="*/ 1672385 w 2175191"/>
              <a:gd name="connsiteY0" fmla="*/ 0 h 4464050"/>
              <a:gd name="connsiteX1" fmla="*/ 1673781 w 2175191"/>
              <a:gd name="connsiteY1" fmla="*/ 0 h 4464050"/>
              <a:gd name="connsiteX2" fmla="*/ 2175191 w 2175191"/>
              <a:gd name="connsiteY2" fmla="*/ 570628 h 4464050"/>
              <a:gd name="connsiteX3" fmla="*/ 2175191 w 2175191"/>
              <a:gd name="connsiteY3" fmla="*/ 3893320 h 4464050"/>
              <a:gd name="connsiteX4" fmla="*/ 1673690 w 2175191"/>
              <a:gd name="connsiteY4" fmla="*/ 4464050 h 4464050"/>
              <a:gd name="connsiteX5" fmla="*/ 1672385 w 2175191"/>
              <a:gd name="connsiteY5" fmla="*/ 4464050 h 4464050"/>
              <a:gd name="connsiteX6" fmla="*/ 1672385 w 2175191"/>
              <a:gd name="connsiteY6" fmla="*/ 0 h 4464050"/>
              <a:gd name="connsiteX7" fmla="*/ 923822 w 2175191"/>
              <a:gd name="connsiteY7" fmla="*/ 0 h 4464050"/>
              <a:gd name="connsiteX8" fmla="*/ 925575 w 2175191"/>
              <a:gd name="connsiteY8" fmla="*/ 0 h 4464050"/>
              <a:gd name="connsiteX9" fmla="*/ 1555348 w 2175191"/>
              <a:gd name="connsiteY9" fmla="*/ 570628 h 4464050"/>
              <a:gd name="connsiteX10" fmla="*/ 1555348 w 2175191"/>
              <a:gd name="connsiteY10" fmla="*/ 3893320 h 4464050"/>
              <a:gd name="connsiteX11" fmla="*/ 925461 w 2175191"/>
              <a:gd name="connsiteY11" fmla="*/ 4464050 h 4464050"/>
              <a:gd name="connsiteX12" fmla="*/ 923822 w 2175191"/>
              <a:gd name="connsiteY12" fmla="*/ 4464050 h 4464050"/>
              <a:gd name="connsiteX13" fmla="*/ 923822 w 2175191"/>
              <a:gd name="connsiteY13" fmla="*/ 0 h 4464050"/>
              <a:gd name="connsiteX14" fmla="*/ 0 w 2175191"/>
              <a:gd name="connsiteY14" fmla="*/ 0 h 4464050"/>
              <a:gd name="connsiteX15" fmla="*/ 2239 w 2175191"/>
              <a:gd name="connsiteY15" fmla="*/ 0 h 4464050"/>
              <a:gd name="connsiteX16" fmla="*/ 806883 w 2175191"/>
              <a:gd name="connsiteY16" fmla="*/ 570628 h 4464050"/>
              <a:gd name="connsiteX17" fmla="*/ 806883 w 2175191"/>
              <a:gd name="connsiteY17" fmla="*/ 3893419 h 4464050"/>
              <a:gd name="connsiteX18" fmla="*/ 2234 w 2175191"/>
              <a:gd name="connsiteY18" fmla="*/ 4464050 h 4464050"/>
              <a:gd name="connsiteX19" fmla="*/ 0 w 2175191"/>
              <a:gd name="connsiteY19" fmla="*/ 4464050 h 4464050"/>
              <a:gd name="connsiteX20" fmla="*/ 0 w 2175191"/>
              <a:gd name="connsiteY20" fmla="*/ 0 h 4464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175191" h="4464050">
                <a:moveTo>
                  <a:pt x="1672385" y="0"/>
                </a:moveTo>
                <a:lnTo>
                  <a:pt x="1673781" y="0"/>
                </a:lnTo>
                <a:lnTo>
                  <a:pt x="2175191" y="570628"/>
                </a:lnTo>
                <a:lnTo>
                  <a:pt x="2175191" y="3893320"/>
                </a:lnTo>
                <a:lnTo>
                  <a:pt x="1673690" y="4464050"/>
                </a:lnTo>
                <a:lnTo>
                  <a:pt x="1672385" y="4464050"/>
                </a:lnTo>
                <a:lnTo>
                  <a:pt x="1672385" y="0"/>
                </a:lnTo>
                <a:close/>
                <a:moveTo>
                  <a:pt x="923822" y="0"/>
                </a:moveTo>
                <a:lnTo>
                  <a:pt x="925575" y="0"/>
                </a:lnTo>
                <a:lnTo>
                  <a:pt x="1555348" y="570628"/>
                </a:lnTo>
                <a:lnTo>
                  <a:pt x="1555348" y="3893320"/>
                </a:lnTo>
                <a:lnTo>
                  <a:pt x="925461" y="4464050"/>
                </a:lnTo>
                <a:lnTo>
                  <a:pt x="923822" y="4464050"/>
                </a:lnTo>
                <a:lnTo>
                  <a:pt x="923822" y="0"/>
                </a:lnTo>
                <a:close/>
                <a:moveTo>
                  <a:pt x="0" y="0"/>
                </a:moveTo>
                <a:lnTo>
                  <a:pt x="2239" y="0"/>
                </a:lnTo>
                <a:lnTo>
                  <a:pt x="806883" y="570628"/>
                </a:lnTo>
                <a:lnTo>
                  <a:pt x="806883" y="3893419"/>
                </a:lnTo>
                <a:lnTo>
                  <a:pt x="2234" y="4464050"/>
                </a:lnTo>
                <a:lnTo>
                  <a:pt x="0" y="446405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>
            <a:lvl1pPr algn="ctr">
              <a:defRPr sz="900"/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Click icon to insert picture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0C023564-A8C0-59B7-53F7-E6D3FBAED7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886150" y="4605725"/>
            <a:ext cx="2820000" cy="180000"/>
          </a:xfrm>
          <a:prstGeom prst="rect">
            <a:avLst/>
          </a:prstGeom>
        </p:spPr>
      </p:pic>
      <p:sp>
        <p:nvSpPr>
          <p:cNvPr id="5" name="Text Placeholder 11">
            <a:extLst>
              <a:ext uri="{FF2B5EF4-FFF2-40B4-BE49-F238E27FC236}">
                <a16:creationId xmlns:a16="http://schemas.microsoft.com/office/drawing/2014/main" id="{4C7C22BE-DBF8-EC1C-C4FE-8CC06ADD63A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31801" y="3718131"/>
            <a:ext cx="4045514" cy="49000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charset="0"/>
              <a:buNone/>
              <a:defRPr sz="1100">
                <a:solidFill>
                  <a:schemeClr val="tx2"/>
                </a:solidFill>
              </a:defRPr>
            </a:lvl1pPr>
            <a:lvl2pPr marL="0" indent="0">
              <a:buNone/>
              <a:defRPr sz="1000"/>
            </a:lvl2pPr>
            <a:lvl3pPr marL="0" indent="0">
              <a:buNone/>
              <a:defRPr sz="1000"/>
            </a:lvl3pPr>
            <a:lvl4pPr marL="0" indent="0">
              <a:buNone/>
              <a:defRPr sz="1000"/>
            </a:lvl4pPr>
            <a:lvl5pPr marL="0" indent="0">
              <a:buNone/>
              <a:defRPr sz="1000"/>
            </a:lvl5pPr>
          </a:lstStyle>
          <a:p>
            <a:pPr lvl="0"/>
            <a:r>
              <a:rPr lang="en-US" dirty="0"/>
              <a:t>Month, year</a:t>
            </a:r>
            <a:br>
              <a:rPr lang="en-US" dirty="0"/>
            </a:br>
            <a:r>
              <a:rPr lang="en-US" dirty="0"/>
              <a:t>Name presenter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6A12108F-FA5B-97B3-F33F-827BE6AF715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886150" y="4605725"/>
            <a:ext cx="2820000" cy="1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7471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5" orient="horz" pos="3094" userDrawn="1">
          <p15:clr>
            <a:srgbClr val="547EBF"/>
          </p15:clr>
        </p15:guide>
        <p15:guide id="6" orient="horz" pos="2822" userDrawn="1">
          <p15:clr>
            <a:srgbClr val="547EBF"/>
          </p15:clr>
        </p15:guide>
        <p15:guide id="7" pos="272" userDrawn="1">
          <p15:clr>
            <a:srgbClr val="547EBF"/>
          </p15:clr>
        </p15:guide>
      </p15:sldGuideLst>
    </p:ext>
  </p:extLst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Product Logo Cover - Layout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Subtitle 2">
            <a:extLst>
              <a:ext uri="{FF2B5EF4-FFF2-40B4-BE49-F238E27FC236}">
                <a16:creationId xmlns:a16="http://schemas.microsoft.com/office/drawing/2014/main" id="{2324A817-98EB-6995-6A8D-96A40048BF1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37587" y="3233268"/>
            <a:ext cx="3918513" cy="432000"/>
          </a:xfrm>
        </p:spPr>
        <p:txBody>
          <a:bodyPr>
            <a:noAutofit/>
          </a:bodyPr>
          <a:lstStyle>
            <a:lvl1pPr marL="0" indent="0" algn="l">
              <a:buNone/>
              <a:defRPr sz="16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GB" dirty="0"/>
              <a:t>Subtitle</a:t>
            </a:r>
            <a:endParaRPr lang="en-US" dirty="0"/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1ECC31F0-9941-E455-C485-E3C8D9E6696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37587" y="1058863"/>
            <a:ext cx="3918513" cy="2031325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4400">
                <a:solidFill>
                  <a:schemeClr val="tx2"/>
                </a:solidFill>
              </a:defRPr>
            </a:lvl1pPr>
          </a:lstStyle>
          <a:p>
            <a:r>
              <a:rPr lang="en-GB" dirty="0"/>
              <a:t>Click to add presentation title</a:t>
            </a:r>
            <a:endParaRPr lang="en-US" dirty="0"/>
          </a:p>
        </p:txBody>
      </p:sp>
      <p:sp>
        <p:nvSpPr>
          <p:cNvPr id="2" name="Picture Placeholder 29">
            <a:extLst>
              <a:ext uri="{FF2B5EF4-FFF2-40B4-BE49-F238E27FC236}">
                <a16:creationId xmlns:a16="http://schemas.microsoft.com/office/drawing/2014/main" id="{CB11B69D-F8A0-EBDF-8FDF-F6C59FB32882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409628" y="411164"/>
            <a:ext cx="2323309" cy="309774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>
            <a:lvl1pPr>
              <a:defRPr sz="900"/>
            </a:lvl1pPr>
          </a:lstStyle>
          <a:p>
            <a:r>
              <a:rPr lang="en-US" dirty="0"/>
              <a:t>Click icon to insert picture </a:t>
            </a:r>
          </a:p>
        </p:txBody>
      </p:sp>
      <p:sp>
        <p:nvSpPr>
          <p:cNvPr id="4" name="Picture Placeholder 29">
            <a:extLst>
              <a:ext uri="{FF2B5EF4-FFF2-40B4-BE49-F238E27FC236}">
                <a16:creationId xmlns:a16="http://schemas.microsoft.com/office/drawing/2014/main" id="{162FE58C-01D8-66F8-BE7C-FC85A10D21AF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015926" y="824441"/>
            <a:ext cx="2323309" cy="309774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>
            <a:lvl1pPr>
              <a:defRPr sz="900"/>
            </a:lvl1pPr>
          </a:lstStyle>
          <a:p>
            <a:r>
              <a:rPr lang="en-US" dirty="0"/>
              <a:t>Click icon to insert picture </a:t>
            </a:r>
          </a:p>
        </p:txBody>
      </p:sp>
      <p:sp>
        <p:nvSpPr>
          <p:cNvPr id="5" name="Picture Placeholder 29">
            <a:extLst>
              <a:ext uri="{FF2B5EF4-FFF2-40B4-BE49-F238E27FC236}">
                <a16:creationId xmlns:a16="http://schemas.microsoft.com/office/drawing/2014/main" id="{6557B76C-2C46-F1C3-C076-3C704E624478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5622224" y="1237718"/>
            <a:ext cx="2323309" cy="309774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>
            <a:lvl1pPr>
              <a:defRPr sz="900"/>
            </a:lvl1pPr>
          </a:lstStyle>
          <a:p>
            <a:r>
              <a:rPr lang="en-US" dirty="0"/>
              <a:t>Click icon to insert picture 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B247D551-215C-3522-32F8-C9D8DCC05F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886150" y="4605725"/>
            <a:ext cx="2820000" cy="180000"/>
          </a:xfrm>
          <a:prstGeom prst="rect">
            <a:avLst/>
          </a:prstGeom>
        </p:spPr>
      </p:pic>
      <p:sp>
        <p:nvSpPr>
          <p:cNvPr id="6" name="Text Placeholder 11">
            <a:extLst>
              <a:ext uri="{FF2B5EF4-FFF2-40B4-BE49-F238E27FC236}">
                <a16:creationId xmlns:a16="http://schemas.microsoft.com/office/drawing/2014/main" id="{CD7EB8C2-CB44-6969-78E4-FCCFCBEF5D1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31801" y="3718131"/>
            <a:ext cx="4045514" cy="49000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charset="0"/>
              <a:buNone/>
              <a:defRPr sz="1100">
                <a:solidFill>
                  <a:schemeClr val="tx2"/>
                </a:solidFill>
              </a:defRPr>
            </a:lvl1pPr>
            <a:lvl2pPr marL="0" indent="0">
              <a:buNone/>
              <a:defRPr sz="1000"/>
            </a:lvl2pPr>
            <a:lvl3pPr marL="0" indent="0">
              <a:buNone/>
              <a:defRPr sz="1000"/>
            </a:lvl3pPr>
            <a:lvl4pPr marL="0" indent="0">
              <a:buNone/>
              <a:defRPr sz="1000"/>
            </a:lvl4pPr>
            <a:lvl5pPr marL="0" indent="0">
              <a:buNone/>
              <a:defRPr sz="1000"/>
            </a:lvl5pPr>
          </a:lstStyle>
          <a:p>
            <a:pPr lvl="0"/>
            <a:r>
              <a:rPr lang="en-US" dirty="0"/>
              <a:t>Month, year</a:t>
            </a:r>
            <a:br>
              <a:rPr lang="en-US" dirty="0"/>
            </a:br>
            <a:r>
              <a:rPr lang="en-US" dirty="0"/>
              <a:t>Name presenter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E305027E-CB5C-F433-742F-011780C26A5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886150" y="4605725"/>
            <a:ext cx="2820000" cy="1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663107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5" orient="horz" pos="3094" userDrawn="1">
          <p15:clr>
            <a:srgbClr val="547EBF"/>
          </p15:clr>
        </p15:guide>
        <p15:guide id="6" orient="horz" pos="2822" userDrawn="1">
          <p15:clr>
            <a:srgbClr val="547EBF"/>
          </p15:clr>
        </p15:guide>
        <p15:guide id="7" pos="272" userDrawn="1">
          <p15:clr>
            <a:srgbClr val="547EBF"/>
          </p15:clr>
        </p15:guide>
      </p15:sldGuideLst>
    </p:ext>
  </p:extLst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+ 1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5166038-EB60-1A49-6801-6DA719F29B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428625"/>
            <a:ext cx="8280400" cy="63023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A68DDDC-9903-BFAF-5E9A-336758A7278E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6A751BA-2840-1E69-BC9D-BD21DB693D9C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408A4F4-3CDD-073B-972C-94D1F9FAA879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2D2CD531-0442-4824-A6EB-7B598FE129F1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4FA11F32-2EB9-412C-B470-1D0ABC8FCD5B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7351744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880">
          <p15:clr>
            <a:srgbClr val="FBAE40"/>
          </p15:clr>
        </p15:guide>
        <p15:guide id="2" pos="1043">
          <p15:clr>
            <a:srgbClr val="FBAE40"/>
          </p15:clr>
        </p15:guide>
        <p15:guide id="3" pos="1791">
          <p15:clr>
            <a:srgbClr val="FBAE40"/>
          </p15:clr>
        </p15:guide>
        <p15:guide id="4" orient="horz" pos="2845" userDrawn="1">
          <p15:clr>
            <a:srgbClr val="FBAE40"/>
          </p15:clr>
        </p15:guide>
      </p15:sldGuideLst>
    </p:ext>
  </p:extLst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+ 2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C00318A8-2CAD-CDEC-768A-B5B13AD3CB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1DD2D1FC-FCB0-BFA6-7B56-667F7747CFD5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431800" y="1239838"/>
            <a:ext cx="4051300" cy="3276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FCE6EB6D-9FE3-72B5-4E71-59226A87B5D6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4660900" y="1239838"/>
            <a:ext cx="4051300" cy="3276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C13C02B7-ADC8-2D9F-6E44-62115A7D322C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15" name="Footer Placeholder 14">
            <a:extLst>
              <a:ext uri="{FF2B5EF4-FFF2-40B4-BE49-F238E27FC236}">
                <a16:creationId xmlns:a16="http://schemas.microsoft.com/office/drawing/2014/main" id="{221117ED-42A8-FDD1-011C-74C6935B09A2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73FF4320-CD95-4F2D-D445-C3F1316C0899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4FA11F32-2EB9-412C-B470-1D0ABC8FCD5B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842157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45" userDrawn="1">
          <p15:clr>
            <a:srgbClr val="FBAE40"/>
          </p15:clr>
        </p15:guide>
      </p15:sldGuideLst>
    </p:ext>
  </p:extLst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+ 3 Sta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>
            <a:extLst>
              <a:ext uri="{FF2B5EF4-FFF2-40B4-BE49-F238E27FC236}">
                <a16:creationId xmlns:a16="http://schemas.microsoft.com/office/drawing/2014/main" id="{B54C2418-D456-4DAC-9417-8C4FF4CB92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428625"/>
            <a:ext cx="8280400" cy="63023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7" name="Text Placeholder 5">
            <a:extLst>
              <a:ext uri="{FF2B5EF4-FFF2-40B4-BE49-F238E27FC236}">
                <a16:creationId xmlns:a16="http://schemas.microsoft.com/office/drawing/2014/main" id="{9985AB61-0C88-34B0-135B-840C3CA67A01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31800" y="1239838"/>
            <a:ext cx="2628000" cy="1625910"/>
          </a:xfrm>
          <a:noFill/>
        </p:spPr>
        <p:txBody>
          <a:bodyPr anchor="b" anchorCtr="0">
            <a:noAutofit/>
          </a:bodyPr>
          <a:lstStyle>
            <a:lvl1pPr algn="ctr">
              <a:defRPr sz="6000">
                <a:solidFill>
                  <a:schemeClr val="accent1"/>
                </a:solidFill>
                <a:latin typeface="+mj-lt"/>
              </a:defRPr>
            </a:lvl1pPr>
            <a:lvl5pPr algn="ctr">
              <a:defRPr sz="4400">
                <a:solidFill>
                  <a:schemeClr val="tx2"/>
                </a:solidFill>
              </a:defRPr>
            </a:lvl5pPr>
          </a:lstStyle>
          <a:p>
            <a:pPr lvl="0"/>
            <a:r>
              <a:rPr lang="en-GB" dirty="0"/>
              <a:t>Value</a:t>
            </a:r>
            <a:endParaRPr lang="en-US" dirty="0"/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81EC949D-0C4A-89D8-1DA2-73269CDF4BC0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258000" y="1239838"/>
            <a:ext cx="2628000" cy="1625910"/>
          </a:xfrm>
          <a:noFill/>
        </p:spPr>
        <p:txBody>
          <a:bodyPr anchor="b" anchorCtr="0">
            <a:noAutofit/>
          </a:bodyPr>
          <a:lstStyle>
            <a:lvl1pPr algn="ctr">
              <a:defRPr sz="6000">
                <a:solidFill>
                  <a:schemeClr val="accent1"/>
                </a:solidFill>
                <a:latin typeface="+mj-lt"/>
              </a:defRPr>
            </a:lvl1pPr>
            <a:lvl5pPr algn="ctr">
              <a:defRPr sz="4400">
                <a:solidFill>
                  <a:schemeClr val="tx2"/>
                </a:solidFill>
              </a:defRPr>
            </a:lvl5pPr>
          </a:lstStyle>
          <a:p>
            <a:pPr lvl="0"/>
            <a:r>
              <a:rPr lang="en-GB" dirty="0"/>
              <a:t>Value</a:t>
            </a:r>
            <a:endParaRPr lang="en-US" dirty="0"/>
          </a:p>
        </p:txBody>
      </p:sp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7BDF6531-7792-62FD-1FA4-E5586F07B674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084200" y="1239838"/>
            <a:ext cx="2628000" cy="1625910"/>
          </a:xfrm>
          <a:noFill/>
        </p:spPr>
        <p:txBody>
          <a:bodyPr anchor="b" anchorCtr="0">
            <a:noAutofit/>
          </a:bodyPr>
          <a:lstStyle>
            <a:lvl1pPr algn="ctr">
              <a:defRPr sz="6000">
                <a:solidFill>
                  <a:schemeClr val="accent1"/>
                </a:solidFill>
                <a:latin typeface="+mj-lt"/>
              </a:defRPr>
            </a:lvl1pPr>
            <a:lvl5pPr algn="ctr">
              <a:defRPr sz="4400">
                <a:solidFill>
                  <a:schemeClr val="tx2"/>
                </a:solidFill>
              </a:defRPr>
            </a:lvl5pPr>
          </a:lstStyle>
          <a:p>
            <a:pPr lvl="0"/>
            <a:r>
              <a:rPr lang="en-GB" dirty="0"/>
              <a:t>Value</a:t>
            </a:r>
            <a:endParaRPr lang="en-US" dirty="0"/>
          </a:p>
        </p:txBody>
      </p:sp>
      <p:sp>
        <p:nvSpPr>
          <p:cNvPr id="21" name="Content Placeholder 13">
            <a:extLst>
              <a:ext uri="{FF2B5EF4-FFF2-40B4-BE49-F238E27FC236}">
                <a16:creationId xmlns:a16="http://schemas.microsoft.com/office/drawing/2014/main" id="{384041AE-73BA-2B61-19D1-9EDA75443063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431799" y="2969442"/>
            <a:ext cx="2628000" cy="154699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2" name="Content Placeholder 15">
            <a:extLst>
              <a:ext uri="{FF2B5EF4-FFF2-40B4-BE49-F238E27FC236}">
                <a16:creationId xmlns:a16="http://schemas.microsoft.com/office/drawing/2014/main" id="{CECEA6A9-3372-56EF-4363-2D117AC1CE82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3258000" y="2969442"/>
            <a:ext cx="2628000" cy="154699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3" name="Content Placeholder 17">
            <a:extLst>
              <a:ext uri="{FF2B5EF4-FFF2-40B4-BE49-F238E27FC236}">
                <a16:creationId xmlns:a16="http://schemas.microsoft.com/office/drawing/2014/main" id="{40543E32-3DD0-93DE-E2AD-63B4AF51222C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6084200" y="2969442"/>
            <a:ext cx="2628000" cy="154699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4" name="Date Placeholder 23">
            <a:extLst>
              <a:ext uri="{FF2B5EF4-FFF2-40B4-BE49-F238E27FC236}">
                <a16:creationId xmlns:a16="http://schemas.microsoft.com/office/drawing/2014/main" id="{8707A416-C804-78B6-478D-CA50D6EE075A}"/>
              </a:ext>
            </a:extLst>
          </p:cNvPr>
          <p:cNvSpPr>
            <a:spLocks noGrp="1"/>
          </p:cNvSpPr>
          <p:nvPr>
            <p:ph type="dt" sz="half" idx="23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25" name="Footer Placeholder 24">
            <a:extLst>
              <a:ext uri="{FF2B5EF4-FFF2-40B4-BE49-F238E27FC236}">
                <a16:creationId xmlns:a16="http://schemas.microsoft.com/office/drawing/2014/main" id="{78285B88-6A20-F5A8-E6DF-45224F9CA620}"/>
              </a:ext>
            </a:extLst>
          </p:cNvPr>
          <p:cNvSpPr>
            <a:spLocks noGrp="1"/>
          </p:cNvSpPr>
          <p:nvPr>
            <p:ph type="ftr" sz="quarter" idx="24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26" name="Slide Number Placeholder 25">
            <a:extLst>
              <a:ext uri="{FF2B5EF4-FFF2-40B4-BE49-F238E27FC236}">
                <a16:creationId xmlns:a16="http://schemas.microsoft.com/office/drawing/2014/main" id="{574C5699-8F51-E4E5-F43C-EF08CAAFFD84}"/>
              </a:ext>
            </a:extLst>
          </p:cNvPr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fld id="{4FA11F32-2EB9-412C-B470-1D0ABC8FCD5B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7839881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45" userDrawn="1">
          <p15:clr>
            <a:srgbClr val="FBAE40"/>
          </p15:clr>
        </p15:guide>
      </p15:sldGuideLst>
    </p:ext>
  </p:extLst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+ 1 vs 2 column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F36E419C-17BE-AD5B-8270-C7760828C4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1" name="Content Placeholder 13">
            <a:extLst>
              <a:ext uri="{FF2B5EF4-FFF2-40B4-BE49-F238E27FC236}">
                <a16:creationId xmlns:a16="http://schemas.microsoft.com/office/drawing/2014/main" id="{42A69071-EAF2-371B-45AF-D91BB172112E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431799" y="1239838"/>
            <a:ext cx="2627314" cy="3276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143499CA-4C96-48CB-0E23-65C850A55F00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3240088" y="1239838"/>
            <a:ext cx="5472112" cy="3276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5195B23-4CE8-0F83-C354-D09F3255C453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3CC14E36-F7C6-9ABF-11CE-4422BC5109F2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9CF03D68-8FE8-BC7B-6013-06EB917B650F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4FA11F32-2EB9-412C-B470-1D0ABC8FCD5B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5335530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45" userDrawn="1">
          <p15:clr>
            <a:srgbClr val="FBAE40"/>
          </p15:clr>
        </p15:guide>
      </p15:sldGuideLst>
    </p:ext>
  </p:extLst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+ 1 vs 2 column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F36E419C-17BE-AD5B-8270-C7760828C4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1" name="Content Placeholder 13">
            <a:extLst>
              <a:ext uri="{FF2B5EF4-FFF2-40B4-BE49-F238E27FC236}">
                <a16:creationId xmlns:a16="http://schemas.microsoft.com/office/drawing/2014/main" id="{42A69071-EAF2-371B-45AF-D91BB172112E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431799" y="1239838"/>
            <a:ext cx="1800000" cy="3276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143499CA-4C96-48CB-0E23-65C850A55F00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2411799" y="1239838"/>
            <a:ext cx="6300401" cy="3276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5195B23-4CE8-0F83-C354-D09F3255C453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3CC14E36-F7C6-9ABF-11CE-4422BC5109F2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9CF03D68-8FE8-BC7B-6013-06EB917B650F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4FA11F32-2EB9-412C-B470-1D0ABC8FCD5B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1025734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45" userDrawn="1">
          <p15:clr>
            <a:srgbClr val="FBAE40"/>
          </p15:clr>
        </p15:guide>
      </p15:sldGuideLst>
    </p:ext>
  </p:extLst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+ 2 vs 1 column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F36E419C-17BE-AD5B-8270-C7760828C4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428625"/>
            <a:ext cx="8280400" cy="63023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Content Placeholder 13">
            <a:extLst>
              <a:ext uri="{FF2B5EF4-FFF2-40B4-BE49-F238E27FC236}">
                <a16:creationId xmlns:a16="http://schemas.microsoft.com/office/drawing/2014/main" id="{42A69071-EAF2-371B-45AF-D91BB172112E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6067425" y="1239838"/>
            <a:ext cx="2644775" cy="3276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143499CA-4C96-48CB-0E23-65C850A55F00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431801" y="1239838"/>
            <a:ext cx="5454650" cy="3276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E3F516B-2ACE-0F0C-86DB-AFFA27054DC2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0738785-29C5-511B-B330-BF0D04AE424E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98741B5-C764-5AD3-6589-05D9A6F73F26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4FA11F32-2EB9-412C-B470-1D0ABC8FCD5B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0238756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45" userDrawn="1">
          <p15:clr>
            <a:srgbClr val="FBAE40"/>
          </p15:clr>
        </p15:guide>
      </p15:sldGuideLst>
    </p:ext>
  </p:extLst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+ 2 vs 1 column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F36E419C-17BE-AD5B-8270-C7760828C4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428625"/>
            <a:ext cx="8280400" cy="63023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Content Placeholder 13">
            <a:extLst>
              <a:ext uri="{FF2B5EF4-FFF2-40B4-BE49-F238E27FC236}">
                <a16:creationId xmlns:a16="http://schemas.microsoft.com/office/drawing/2014/main" id="{42A69071-EAF2-371B-45AF-D91BB172112E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6912200" y="1239838"/>
            <a:ext cx="1800000" cy="3276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143499CA-4C96-48CB-0E23-65C850A55F00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431800" y="1239838"/>
            <a:ext cx="6300401" cy="3276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E3F516B-2ACE-0F0C-86DB-AFFA27054DC2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0738785-29C5-511B-B330-BF0D04AE424E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98741B5-C764-5AD3-6589-05D9A6F73F26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4FA11F32-2EB9-412C-B470-1D0ABC8FCD5B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2256414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45" userDrawn="1">
          <p15:clr>
            <a:srgbClr val="FBAE40"/>
          </p15:clr>
        </p15:guide>
      </p15:sldGuideLst>
    </p:ext>
  </p:extLst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Right image - lar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9BB35262-E7DC-8CEA-04A4-5FD4AD8997D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067425" y="0"/>
            <a:ext cx="3076575" cy="51435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2EF91A03-685E-A91F-E992-9F3060FEF2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428625"/>
            <a:ext cx="5454650" cy="63023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EFD5CB3C-1FE9-F0D8-364C-C1D813C9D4E0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431800" y="1239838"/>
            <a:ext cx="5454650" cy="3276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Date Placeholder 11">
            <a:extLst>
              <a:ext uri="{FF2B5EF4-FFF2-40B4-BE49-F238E27FC236}">
                <a16:creationId xmlns:a16="http://schemas.microsoft.com/office/drawing/2014/main" id="{A3142EEC-31D5-03B8-5CCD-950A1A712239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035B9C22-6447-F2D3-3258-E69EFAE403A5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5E9F3593-2AF6-50A5-6BF8-306DF4FD8920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4FA11F32-2EB9-412C-B470-1D0ABC8FCD5B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8801720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45" userDrawn="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+ 2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C00318A8-2CAD-CDEC-768A-B5B13AD3CB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1DD2D1FC-FCB0-BFA6-7B56-667F7747CFD5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431800" y="1239838"/>
            <a:ext cx="4051300" cy="3276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FCE6EB6D-9FE3-72B5-4E71-59226A87B5D6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4660900" y="1239838"/>
            <a:ext cx="4051300" cy="3276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C13C02B7-ADC8-2D9F-6E44-62115A7D322C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15" name="Footer Placeholder 14">
            <a:extLst>
              <a:ext uri="{FF2B5EF4-FFF2-40B4-BE49-F238E27FC236}">
                <a16:creationId xmlns:a16="http://schemas.microsoft.com/office/drawing/2014/main" id="{221117ED-42A8-FDD1-011C-74C6935B09A2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73FF4320-CD95-4F2D-D445-C3F1316C0899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4FA11F32-2EB9-412C-B470-1D0ABC8FCD5B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2958003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45" userDrawn="1">
          <p15:clr>
            <a:srgbClr val="FBAE40"/>
          </p15:clr>
        </p15:guide>
      </p15:sldGuideLst>
    </p:ext>
  </p:extLst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Right image - sma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78D8DEF5-F1E0-654A-F1F4-1A3201DDAE2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084783" y="428626"/>
            <a:ext cx="2627313" cy="4087812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A750EC97-798E-0CCE-656F-D590BA7C59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F24597A9-C0B4-7EA4-9E06-263DA9D834C3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431800" y="1239838"/>
            <a:ext cx="5454650" cy="3276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Date Placeholder 11">
            <a:extLst>
              <a:ext uri="{FF2B5EF4-FFF2-40B4-BE49-F238E27FC236}">
                <a16:creationId xmlns:a16="http://schemas.microsoft.com/office/drawing/2014/main" id="{9B89C0E1-94EA-B182-FC6B-2B31EDB4F77E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EA5D0958-F709-85CC-5F28-5C37E907F1B5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368C3250-B02B-099F-E9FB-3EBD124FFB6D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4FA11F32-2EB9-412C-B470-1D0ABC8FCD5B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1766619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45" userDrawn="1">
          <p15:clr>
            <a:srgbClr val="FBAE40"/>
          </p15:clr>
        </p15:guide>
      </p15:sldGuideLst>
    </p:ext>
  </p:extLst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eft image - sma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78D8DEF5-F1E0-654A-F1F4-1A3201DDAE2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31800" y="428624"/>
            <a:ext cx="2627313" cy="4087813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AC5CEB81-17E2-A76F-349F-9107B9EAA5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40088" y="428625"/>
            <a:ext cx="5472112" cy="63023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4CC50047-824E-09AB-3A7B-C7116E9FF952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3240088" y="1239838"/>
            <a:ext cx="5472112" cy="3276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Date Placeholder 11">
            <a:extLst>
              <a:ext uri="{FF2B5EF4-FFF2-40B4-BE49-F238E27FC236}">
                <a16:creationId xmlns:a16="http://schemas.microsoft.com/office/drawing/2014/main" id="{D8C265C5-A8C5-FC51-48BA-FB2B527ED302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0FF7712D-A0E6-8935-0902-5685204BDFE3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D6343E77-BEA8-0AAC-5BC6-880EBBD829A9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4FA11F32-2EB9-412C-B470-1D0ABC8FCD5B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3177023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45" userDrawn="1">
          <p15:clr>
            <a:srgbClr val="FBAE40"/>
          </p15:clr>
        </p15:guide>
      </p15:sldGuideLst>
    </p:ext>
  </p:extLst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Right image - extra lar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D73B5B08-F499-CEEF-6D82-9A22E374BD92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3240089" y="428625"/>
            <a:ext cx="5472111" cy="4087814"/>
          </a:xfrm>
          <a:solidFill>
            <a:schemeClr val="bg1">
              <a:lumMod val="85000"/>
            </a:schemeClr>
          </a:solidFill>
        </p:spPr>
        <p:txBody>
          <a:bodyPr tIns="180000" anchor="t" anchorCtr="1">
            <a:normAutofit/>
          </a:bodyPr>
          <a:lstStyle>
            <a:lvl1pPr algn="ctr">
              <a:defRPr sz="900"/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Click icon to </a:t>
            </a:r>
            <a:br>
              <a:rPr lang="en-US" dirty="0"/>
            </a:br>
            <a:r>
              <a:rPr lang="en-US" dirty="0"/>
              <a:t>insert picture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CA8C2371-95DB-A5FC-F16F-AE205C86D7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428625"/>
            <a:ext cx="2627313" cy="63023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CC32CF2E-C3BC-9887-D9D5-B11908277EAD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431800" y="1239838"/>
            <a:ext cx="2627313" cy="3276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CC39BBC-394F-3025-AE20-6D850FF127E1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79C4EF8-986C-0F8F-1427-3C9010CAC8D3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ACC431A-E416-24FB-9081-8575777B0F41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4FA11F32-2EB9-412C-B470-1D0ABC8FCD5B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6646027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45" userDrawn="1">
          <p15:clr>
            <a:srgbClr val="FBAE40"/>
          </p15:clr>
        </p15:guide>
      </p15:sldGuideLst>
    </p:ext>
  </p:extLst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ey inform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09ECE5E-5953-C51A-A944-AFD82EE603FB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240088" y="430212"/>
            <a:ext cx="5472112" cy="408622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B10A3DBE-718E-46DD-01BD-968AF8BC1C2D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31800" y="1239838"/>
            <a:ext cx="2627313" cy="3276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D21D6468-B655-C8C3-928E-09FE78A483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428625"/>
            <a:ext cx="2627313" cy="63023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5" name="Date Placeholder 14">
            <a:extLst>
              <a:ext uri="{FF2B5EF4-FFF2-40B4-BE49-F238E27FC236}">
                <a16:creationId xmlns:a16="http://schemas.microsoft.com/office/drawing/2014/main" id="{50313728-DF53-AECA-6F9B-733F13A582D5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16" name="Footer Placeholder 15">
            <a:extLst>
              <a:ext uri="{FF2B5EF4-FFF2-40B4-BE49-F238E27FC236}">
                <a16:creationId xmlns:a16="http://schemas.microsoft.com/office/drawing/2014/main" id="{9E795482-8D98-C471-8860-9030371DF240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17" name="Slide Number Placeholder 16">
            <a:extLst>
              <a:ext uri="{FF2B5EF4-FFF2-40B4-BE49-F238E27FC236}">
                <a16:creationId xmlns:a16="http://schemas.microsoft.com/office/drawing/2014/main" id="{543AD9BC-16F2-A54C-21EC-550EAA71F2F0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4FA11F32-2EB9-412C-B470-1D0ABC8FCD5B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3609948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45" userDrawn="1">
          <p15:clr>
            <a:srgbClr val="FBAE40"/>
          </p15:clr>
        </p15:guide>
      </p15:sldGuideLst>
    </p:ext>
  </p:extLst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ey Information - 2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8D9FE8A-9E17-6752-19CF-8AE3064712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428625"/>
            <a:ext cx="4051300" cy="63023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B2756C61-4B2E-3294-86A7-AC5D31BCF863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431800" y="1239838"/>
            <a:ext cx="4051300" cy="3276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13B6BDA0-EAC4-4EBF-6B51-53817562ECA5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4660900" y="428624"/>
            <a:ext cx="4051300" cy="40878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Date Placeholder 13">
            <a:extLst>
              <a:ext uri="{FF2B5EF4-FFF2-40B4-BE49-F238E27FC236}">
                <a16:creationId xmlns:a16="http://schemas.microsoft.com/office/drawing/2014/main" id="{B91C55DC-AC33-2AA4-E244-53F3A9E330A0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15" name="Footer Placeholder 14">
            <a:extLst>
              <a:ext uri="{FF2B5EF4-FFF2-40B4-BE49-F238E27FC236}">
                <a16:creationId xmlns:a16="http://schemas.microsoft.com/office/drawing/2014/main" id="{68FC04D8-6C07-234C-DDA0-50FB25901577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FE29179E-18DA-45B0-D48D-DF3ABFC4B74E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4FA11F32-2EB9-412C-B470-1D0ABC8FCD5B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0818893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45" userDrawn="1">
          <p15:clr>
            <a:srgbClr val="FBAE40"/>
          </p15:clr>
        </p15:guide>
      </p15:sldGuideLst>
    </p:ext>
  </p:extLst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ero One Speaker 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9E93CBA7-2AB7-4088-D21F-9E3972EBDDF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7CF152DA-058C-054C-07DB-EE09BACC6C7F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5612523" y="463215"/>
            <a:ext cx="3027600" cy="4042800"/>
          </a:xfrm>
          <a:solidFill>
            <a:schemeClr val="bg1">
              <a:lumMod val="85000"/>
            </a:schemeClr>
          </a:solidFill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Click to add speaker photo</a:t>
            </a:r>
          </a:p>
          <a:p>
            <a:endParaRPr lang="en-US" dirty="0"/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6B364C33-A413-514B-F605-A7357766877F}"/>
              </a:ext>
            </a:extLst>
          </p:cNvPr>
          <p:cNvSpPr>
            <a:spLocks noGrp="1"/>
          </p:cNvSpPr>
          <p:nvPr>
            <p:ph type="body" sz="half" idx="15" hasCustomPrompt="1"/>
          </p:nvPr>
        </p:nvSpPr>
        <p:spPr>
          <a:xfrm>
            <a:off x="431800" y="3090440"/>
            <a:ext cx="2628000" cy="1425997"/>
          </a:xfr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0" indent="0">
              <a:buNone/>
              <a:defRPr sz="1400" b="0">
                <a:solidFill>
                  <a:schemeClr val="bg1"/>
                </a:solidFill>
              </a:defRPr>
            </a:lvl2pPr>
            <a:lvl3pPr marL="0" indent="0">
              <a:spcAft>
                <a:spcPts val="1200"/>
              </a:spcAft>
              <a:buNone/>
              <a:defRPr sz="1400">
                <a:solidFill>
                  <a:schemeClr val="bg1"/>
                </a:solidFill>
              </a:defRPr>
            </a:lvl3pPr>
            <a:lvl4pPr marL="0" indent="0">
              <a:buNone/>
              <a:defRPr sz="1100">
                <a:solidFill>
                  <a:schemeClr val="bg1"/>
                </a:solidFill>
              </a:defRPr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dirty="0"/>
              <a:t>Click to add details</a:t>
            </a:r>
          </a:p>
          <a:p>
            <a:pPr lvl="1"/>
            <a:r>
              <a:rPr lang="en-US" dirty="0"/>
              <a:t>Name</a:t>
            </a:r>
          </a:p>
          <a:p>
            <a:pPr lvl="2"/>
            <a:r>
              <a:rPr lang="en-US" dirty="0"/>
              <a:t>Company</a:t>
            </a:r>
          </a:p>
          <a:p>
            <a:pPr lvl="3"/>
            <a:r>
              <a:rPr lang="en-US" dirty="0"/>
              <a:t>Contact details</a:t>
            </a:r>
          </a:p>
          <a:p>
            <a:pPr lvl="0"/>
            <a:endParaRPr lang="en-US" dirty="0"/>
          </a:p>
        </p:txBody>
      </p:sp>
      <p:sp>
        <p:nvSpPr>
          <p:cNvPr id="20" name="Text Placeholder 6">
            <a:extLst>
              <a:ext uri="{FF2B5EF4-FFF2-40B4-BE49-F238E27FC236}">
                <a16:creationId xmlns:a16="http://schemas.microsoft.com/office/drawing/2014/main" id="{46AD11AB-D473-6C67-57B3-FF5B6FFF1C1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32000" y="1239838"/>
            <a:ext cx="2627113" cy="1607991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3C58CEB-295F-D247-0101-C871FB7E65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11163"/>
            <a:ext cx="4051100" cy="6477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AC8C52B6-FF52-78EC-3370-6EA5EA221FA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31800" y="4717794"/>
            <a:ext cx="931863" cy="128588"/>
          </a:xfr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lvl="0"/>
            <a:r>
              <a:rPr lang="en-US" dirty="0"/>
              <a:t>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79CE7D-266F-175A-F041-E50AD7CB7B99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9BE6BA8-F680-BC9C-E465-2733A6260E36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11C6DDD-3AF4-3F82-A267-CF6E338A602C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FA11F32-2EB9-412C-B470-1D0ABC8FCD5B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563AF56-FDDD-56C4-CEBE-8ECF95707F2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525609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45" userDrawn="1">
          <p15:clr>
            <a:srgbClr val="FBAE40"/>
          </p15:clr>
        </p15:guide>
      </p15:sldGuideLst>
    </p:ext>
  </p:extLst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ero One Speaker I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25D3D1B-E3D3-AB1B-D143-10AF747C557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7CF152DA-058C-054C-07DB-EE09BACC6C7F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5612523" y="463215"/>
            <a:ext cx="3027600" cy="4042800"/>
          </a:xfrm>
          <a:solidFill>
            <a:schemeClr val="bg1">
              <a:lumMod val="85000"/>
            </a:schemeClr>
          </a:solidFill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Click to add speaker photo</a:t>
            </a:r>
          </a:p>
          <a:p>
            <a:endParaRPr lang="en-US" dirty="0"/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6B364C33-A413-514B-F605-A7357766877F}"/>
              </a:ext>
            </a:extLst>
          </p:cNvPr>
          <p:cNvSpPr>
            <a:spLocks noGrp="1"/>
          </p:cNvSpPr>
          <p:nvPr>
            <p:ph type="body" sz="half" idx="15" hasCustomPrompt="1"/>
          </p:nvPr>
        </p:nvSpPr>
        <p:spPr>
          <a:xfrm>
            <a:off x="431800" y="3090440"/>
            <a:ext cx="2628000" cy="1425997"/>
          </a:xfr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0" indent="0">
              <a:buNone/>
              <a:defRPr sz="1400" b="0">
                <a:solidFill>
                  <a:schemeClr val="bg1"/>
                </a:solidFill>
              </a:defRPr>
            </a:lvl2pPr>
            <a:lvl3pPr marL="0" indent="0">
              <a:spcAft>
                <a:spcPts val="1200"/>
              </a:spcAft>
              <a:buNone/>
              <a:defRPr sz="1400">
                <a:solidFill>
                  <a:schemeClr val="bg1"/>
                </a:solidFill>
              </a:defRPr>
            </a:lvl3pPr>
            <a:lvl4pPr marL="0" indent="0">
              <a:buNone/>
              <a:defRPr sz="1100">
                <a:solidFill>
                  <a:schemeClr val="bg1"/>
                </a:solidFill>
              </a:defRPr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dirty="0"/>
              <a:t>Click to add details</a:t>
            </a:r>
          </a:p>
          <a:p>
            <a:pPr lvl="1"/>
            <a:r>
              <a:rPr lang="en-US" dirty="0"/>
              <a:t>Name</a:t>
            </a:r>
          </a:p>
          <a:p>
            <a:pPr lvl="2"/>
            <a:r>
              <a:rPr lang="en-US" dirty="0"/>
              <a:t>Company</a:t>
            </a:r>
          </a:p>
          <a:p>
            <a:pPr lvl="3"/>
            <a:r>
              <a:rPr lang="en-US" dirty="0"/>
              <a:t>Contact details</a:t>
            </a:r>
          </a:p>
          <a:p>
            <a:pPr lvl="0"/>
            <a:endParaRPr lang="en-US" dirty="0"/>
          </a:p>
        </p:txBody>
      </p:sp>
      <p:sp>
        <p:nvSpPr>
          <p:cNvPr id="20" name="Text Placeholder 6">
            <a:extLst>
              <a:ext uri="{FF2B5EF4-FFF2-40B4-BE49-F238E27FC236}">
                <a16:creationId xmlns:a16="http://schemas.microsoft.com/office/drawing/2014/main" id="{46AD11AB-D473-6C67-57B3-FF5B6FFF1C1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32000" y="1239838"/>
            <a:ext cx="2627113" cy="1607991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1CB2935-FAD1-1791-D5B8-44B3A222C7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11163"/>
            <a:ext cx="4051100" cy="6477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ACDC90DA-242A-7E08-23F5-78BEC3FA944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31800" y="4717794"/>
            <a:ext cx="931863" cy="128588"/>
          </a:xfr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lvl="0"/>
            <a:r>
              <a:rPr lang="en-US" dirty="0"/>
              <a:t> 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FFBD1974-02AE-680E-A038-2C5F9C804B90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CFD34A61-54A2-00C2-E7EC-DBA984C8D76E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47D1CFED-4A28-21C9-319E-8E08AD661A2F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FA11F32-2EB9-412C-B470-1D0ABC8FCD5B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E74252F-0712-48ED-1D17-4D232A1BC03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866692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45" userDrawn="1">
          <p15:clr>
            <a:srgbClr val="FBAE40"/>
          </p15:clr>
        </p15:guide>
      </p15:sldGuideLst>
    </p:ext>
  </p:extLst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ero One Speaker Grap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50B8364-FFC6-CA73-8368-A499D783F98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7CF152DA-058C-054C-07DB-EE09BACC6C7F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5612523" y="463215"/>
            <a:ext cx="3027600" cy="4042800"/>
          </a:xfrm>
          <a:solidFill>
            <a:schemeClr val="bg1">
              <a:lumMod val="85000"/>
            </a:schemeClr>
          </a:solidFill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Click to add speaker photo</a:t>
            </a:r>
          </a:p>
          <a:p>
            <a:endParaRPr lang="en-US" dirty="0"/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6B364C33-A413-514B-F605-A7357766877F}"/>
              </a:ext>
            </a:extLst>
          </p:cNvPr>
          <p:cNvSpPr>
            <a:spLocks noGrp="1"/>
          </p:cNvSpPr>
          <p:nvPr>
            <p:ph type="body" sz="half" idx="15" hasCustomPrompt="1"/>
          </p:nvPr>
        </p:nvSpPr>
        <p:spPr>
          <a:xfrm>
            <a:off x="431800" y="3090440"/>
            <a:ext cx="2628000" cy="1425997"/>
          </a:xfr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0" indent="0">
              <a:buNone/>
              <a:defRPr sz="1400" b="0">
                <a:solidFill>
                  <a:schemeClr val="bg1"/>
                </a:solidFill>
              </a:defRPr>
            </a:lvl2pPr>
            <a:lvl3pPr marL="0" indent="0">
              <a:spcAft>
                <a:spcPts val="1200"/>
              </a:spcAft>
              <a:buNone/>
              <a:defRPr sz="1400">
                <a:solidFill>
                  <a:schemeClr val="bg1"/>
                </a:solidFill>
              </a:defRPr>
            </a:lvl3pPr>
            <a:lvl4pPr marL="0" indent="0">
              <a:buNone/>
              <a:defRPr sz="1100">
                <a:solidFill>
                  <a:schemeClr val="bg1"/>
                </a:solidFill>
              </a:defRPr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dirty="0"/>
              <a:t>Click to add details</a:t>
            </a:r>
          </a:p>
          <a:p>
            <a:pPr lvl="1"/>
            <a:r>
              <a:rPr lang="en-US" dirty="0"/>
              <a:t>Name</a:t>
            </a:r>
          </a:p>
          <a:p>
            <a:pPr lvl="2"/>
            <a:r>
              <a:rPr lang="en-US" dirty="0"/>
              <a:t>Company</a:t>
            </a:r>
          </a:p>
          <a:p>
            <a:pPr lvl="3"/>
            <a:r>
              <a:rPr lang="en-US" dirty="0"/>
              <a:t>Contact details</a:t>
            </a:r>
          </a:p>
          <a:p>
            <a:pPr lvl="0"/>
            <a:endParaRPr lang="en-US" dirty="0"/>
          </a:p>
        </p:txBody>
      </p:sp>
      <p:sp>
        <p:nvSpPr>
          <p:cNvPr id="20" name="Text Placeholder 6">
            <a:extLst>
              <a:ext uri="{FF2B5EF4-FFF2-40B4-BE49-F238E27FC236}">
                <a16:creationId xmlns:a16="http://schemas.microsoft.com/office/drawing/2014/main" id="{46AD11AB-D473-6C67-57B3-FF5B6FFF1C1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32000" y="1239838"/>
            <a:ext cx="2627113" cy="1607991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93122524-CBD6-B34E-F711-00A450DCC0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11163"/>
            <a:ext cx="4051100" cy="6477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842103A1-C19B-4710-BF23-05B8E8E95AA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31800" y="4717794"/>
            <a:ext cx="931863" cy="128588"/>
          </a:xfr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lvl="0"/>
            <a:r>
              <a:rPr lang="en-US" dirty="0"/>
              <a:t> 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B2614AF4-3592-861D-97B8-EE9E3C7DED6C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D07A4CF8-F77D-D771-5286-A766FA670BB6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1AC8B51C-9E9B-5ED5-1F72-83172617D208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FA11F32-2EB9-412C-B470-1D0ABC8FCD5B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E36FFE7-D579-C12A-36A9-BA8D55A0E2E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256277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45" userDrawn="1">
          <p15:clr>
            <a:srgbClr val="FBAE40"/>
          </p15:clr>
        </p15:guide>
      </p15:sldGuideLst>
    </p:ext>
  </p:extLst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ero heading only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5166038-EB60-1A49-6801-6DA719F29B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402" y="1599406"/>
            <a:ext cx="4051300" cy="1944688"/>
          </a:xfrm>
        </p:spPr>
        <p:txBody>
          <a:bodyPr anchor="ctr"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" name="Picture Placeholder 29">
            <a:extLst>
              <a:ext uri="{FF2B5EF4-FFF2-40B4-BE49-F238E27FC236}">
                <a16:creationId xmlns:a16="http://schemas.microsoft.com/office/drawing/2014/main" id="{32382752-6AAC-4C49-57BC-B5DC63F6788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657421" y="-724432"/>
            <a:ext cx="2323309" cy="309774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>
            <a:lvl1pPr>
              <a:defRPr sz="900"/>
            </a:lvl1pPr>
          </a:lstStyle>
          <a:p>
            <a:r>
              <a:rPr lang="en-US" dirty="0"/>
              <a:t>Click icon to insert picture </a:t>
            </a:r>
          </a:p>
        </p:txBody>
      </p:sp>
      <p:sp>
        <p:nvSpPr>
          <p:cNvPr id="7" name="Picture Placeholder 29">
            <a:extLst>
              <a:ext uri="{FF2B5EF4-FFF2-40B4-BE49-F238E27FC236}">
                <a16:creationId xmlns:a16="http://schemas.microsoft.com/office/drawing/2014/main" id="{5F8681D4-5943-149A-AB68-476E4D76F838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5003715" y="-295807"/>
            <a:ext cx="2323309" cy="309774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>
            <a:lvl1pPr>
              <a:defRPr sz="900"/>
            </a:lvl1pPr>
          </a:lstStyle>
          <a:p>
            <a:r>
              <a:rPr lang="en-US" dirty="0"/>
              <a:t>Click icon to insert picture </a:t>
            </a:r>
          </a:p>
        </p:txBody>
      </p:sp>
      <p:sp>
        <p:nvSpPr>
          <p:cNvPr id="8" name="Picture Placeholder 29">
            <a:extLst>
              <a:ext uri="{FF2B5EF4-FFF2-40B4-BE49-F238E27FC236}">
                <a16:creationId xmlns:a16="http://schemas.microsoft.com/office/drawing/2014/main" id="{379CE92C-4017-4178-B601-ADE20527D2FC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5350009" y="132818"/>
            <a:ext cx="2323309" cy="309774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>
            <a:lvl1pPr>
              <a:defRPr sz="900"/>
            </a:lvl1pPr>
          </a:lstStyle>
          <a:p>
            <a:r>
              <a:rPr lang="en-US" dirty="0"/>
              <a:t>Click icon to insert picture </a:t>
            </a:r>
          </a:p>
        </p:txBody>
      </p:sp>
      <p:sp>
        <p:nvSpPr>
          <p:cNvPr id="9" name="Picture Placeholder 29">
            <a:extLst>
              <a:ext uri="{FF2B5EF4-FFF2-40B4-BE49-F238E27FC236}">
                <a16:creationId xmlns:a16="http://schemas.microsoft.com/office/drawing/2014/main" id="{A218E014-B1A2-A155-EDC6-037D40F83885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5696303" y="561443"/>
            <a:ext cx="2323309" cy="309774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>
            <a:lvl1pPr>
              <a:defRPr sz="900"/>
            </a:lvl1pPr>
          </a:lstStyle>
          <a:p>
            <a:r>
              <a:rPr lang="en-US" dirty="0"/>
              <a:t>Click icon to insert picture </a:t>
            </a:r>
          </a:p>
        </p:txBody>
      </p:sp>
      <p:sp>
        <p:nvSpPr>
          <p:cNvPr id="3" name="Picture Placeholder 29">
            <a:extLst>
              <a:ext uri="{FF2B5EF4-FFF2-40B4-BE49-F238E27FC236}">
                <a16:creationId xmlns:a16="http://schemas.microsoft.com/office/drawing/2014/main" id="{E9C5E5A2-3DA7-6FA5-ADB2-6D441CC461FB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042597" y="990068"/>
            <a:ext cx="2323309" cy="309774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>
            <a:lvl1pPr>
              <a:defRPr sz="900"/>
            </a:lvl1pPr>
          </a:lstStyle>
          <a:p>
            <a:r>
              <a:rPr lang="en-US" dirty="0"/>
              <a:t>Click icon to insert picture </a:t>
            </a:r>
          </a:p>
        </p:txBody>
      </p:sp>
      <p:sp>
        <p:nvSpPr>
          <p:cNvPr id="5" name="Picture Placeholder 29">
            <a:extLst>
              <a:ext uri="{FF2B5EF4-FFF2-40B4-BE49-F238E27FC236}">
                <a16:creationId xmlns:a16="http://schemas.microsoft.com/office/drawing/2014/main" id="{B9FF9038-CC52-0DA2-647C-5DB82FFC4E58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388891" y="1418693"/>
            <a:ext cx="2323309" cy="309774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>
            <a:lvl1pPr>
              <a:defRPr sz="900"/>
            </a:lvl1pPr>
          </a:lstStyle>
          <a:p>
            <a:r>
              <a:rPr lang="en-US" dirty="0"/>
              <a:t>Click icon to insert picture </a:t>
            </a:r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757AB831-E309-E2A9-1162-A07B0ADCEBE3}"/>
              </a:ext>
            </a:extLst>
          </p:cNvPr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869F1CAA-1970-E0D8-E4F9-E75BF3DE9C6F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6CB7459C-BD5D-8559-0442-D6E473598DC8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4FA11F32-2EB9-412C-B470-1D0ABC8FCD5B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5262965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880">
          <p15:clr>
            <a:srgbClr val="FBAE40"/>
          </p15:clr>
        </p15:guide>
        <p15:guide id="2" pos="1043">
          <p15:clr>
            <a:srgbClr val="FBAE40"/>
          </p15:clr>
        </p15:guide>
        <p15:guide id="3" pos="1791">
          <p15:clr>
            <a:srgbClr val="FBAE40"/>
          </p15:clr>
        </p15:guide>
        <p15:guide id="4" orient="horz" pos="2845" userDrawn="1">
          <p15:clr>
            <a:srgbClr val="FBAE40"/>
          </p15:clr>
        </p15:guide>
      </p15:sldGuideLst>
    </p:ext>
  </p:extLst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ero heading only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Picture Placeholder 60">
            <a:extLst>
              <a:ext uri="{FF2B5EF4-FFF2-40B4-BE49-F238E27FC236}">
                <a16:creationId xmlns:a16="http://schemas.microsoft.com/office/drawing/2014/main" id="{2CDC2CA3-D176-F048-3B40-1D07CB40FF99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656114" y="930150"/>
            <a:ext cx="1288800" cy="3283200"/>
          </a:xfrm>
          <a:custGeom>
            <a:avLst/>
            <a:gdLst>
              <a:gd name="connsiteX0" fmla="*/ 1288800 w 1288800"/>
              <a:gd name="connsiteY0" fmla="*/ 0 h 3283200"/>
              <a:gd name="connsiteX1" fmla="*/ 1288800 w 1288800"/>
              <a:gd name="connsiteY1" fmla="*/ 3283200 h 3283200"/>
              <a:gd name="connsiteX2" fmla="*/ 679913 w 1288800"/>
              <a:gd name="connsiteY2" fmla="*/ 2862614 h 3283200"/>
              <a:gd name="connsiteX3" fmla="*/ 679913 w 1288800"/>
              <a:gd name="connsiteY3" fmla="*/ 420588 h 3283200"/>
              <a:gd name="connsiteX4" fmla="*/ 608888 w 1288800"/>
              <a:gd name="connsiteY4" fmla="*/ 0 h 3283200"/>
              <a:gd name="connsiteX5" fmla="*/ 608888 w 1288800"/>
              <a:gd name="connsiteY5" fmla="*/ 3283200 h 3283200"/>
              <a:gd name="connsiteX6" fmla="*/ 0 w 1288800"/>
              <a:gd name="connsiteY6" fmla="*/ 2862614 h 3283200"/>
              <a:gd name="connsiteX7" fmla="*/ 0 w 1288800"/>
              <a:gd name="connsiteY7" fmla="*/ 420588 h 3283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88800" h="3283200">
                <a:moveTo>
                  <a:pt x="1288800" y="0"/>
                </a:moveTo>
                <a:lnTo>
                  <a:pt x="1288800" y="3283200"/>
                </a:lnTo>
                <a:lnTo>
                  <a:pt x="679913" y="2862614"/>
                </a:lnTo>
                <a:lnTo>
                  <a:pt x="679913" y="420588"/>
                </a:lnTo>
                <a:close/>
                <a:moveTo>
                  <a:pt x="608888" y="0"/>
                </a:moveTo>
                <a:lnTo>
                  <a:pt x="608888" y="3283200"/>
                </a:lnTo>
                <a:lnTo>
                  <a:pt x="0" y="2862614"/>
                </a:lnTo>
                <a:lnTo>
                  <a:pt x="0" y="420588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75166038-EB60-1A49-6801-6DA719F29B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402" y="1599406"/>
            <a:ext cx="4051300" cy="1944688"/>
          </a:xfrm>
        </p:spPr>
        <p:txBody>
          <a:bodyPr anchor="ctr"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2" name="Picture Placeholder 61">
            <a:extLst>
              <a:ext uri="{FF2B5EF4-FFF2-40B4-BE49-F238E27FC236}">
                <a16:creationId xmlns:a16="http://schemas.microsoft.com/office/drawing/2014/main" id="{3DE3BFB5-899E-1535-8CE4-BAA8259800E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045956" y="930150"/>
            <a:ext cx="1288800" cy="3283200"/>
          </a:xfrm>
          <a:custGeom>
            <a:avLst/>
            <a:gdLst>
              <a:gd name="connsiteX0" fmla="*/ 1288800 w 1288800"/>
              <a:gd name="connsiteY0" fmla="*/ 0 h 3283200"/>
              <a:gd name="connsiteX1" fmla="*/ 1288800 w 1288800"/>
              <a:gd name="connsiteY1" fmla="*/ 3283200 h 3283200"/>
              <a:gd name="connsiteX2" fmla="*/ 679913 w 1288800"/>
              <a:gd name="connsiteY2" fmla="*/ 2862614 h 3283200"/>
              <a:gd name="connsiteX3" fmla="*/ 679913 w 1288800"/>
              <a:gd name="connsiteY3" fmla="*/ 420588 h 3283200"/>
              <a:gd name="connsiteX4" fmla="*/ 608888 w 1288800"/>
              <a:gd name="connsiteY4" fmla="*/ 0 h 3283200"/>
              <a:gd name="connsiteX5" fmla="*/ 608888 w 1288800"/>
              <a:gd name="connsiteY5" fmla="*/ 3283200 h 3283200"/>
              <a:gd name="connsiteX6" fmla="*/ 0 w 1288800"/>
              <a:gd name="connsiteY6" fmla="*/ 2862614 h 3283200"/>
              <a:gd name="connsiteX7" fmla="*/ 0 w 1288800"/>
              <a:gd name="connsiteY7" fmla="*/ 420588 h 3283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88800" h="3283200">
                <a:moveTo>
                  <a:pt x="1288800" y="0"/>
                </a:moveTo>
                <a:lnTo>
                  <a:pt x="1288800" y="3283200"/>
                </a:lnTo>
                <a:lnTo>
                  <a:pt x="679913" y="2862614"/>
                </a:lnTo>
                <a:lnTo>
                  <a:pt x="679913" y="420588"/>
                </a:lnTo>
                <a:close/>
                <a:moveTo>
                  <a:pt x="608888" y="0"/>
                </a:moveTo>
                <a:lnTo>
                  <a:pt x="608888" y="3283200"/>
                </a:lnTo>
                <a:lnTo>
                  <a:pt x="0" y="2862614"/>
                </a:lnTo>
                <a:lnTo>
                  <a:pt x="0" y="420588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63" name="Picture Placeholder 62">
            <a:extLst>
              <a:ext uri="{FF2B5EF4-FFF2-40B4-BE49-F238E27FC236}">
                <a16:creationId xmlns:a16="http://schemas.microsoft.com/office/drawing/2014/main" id="{83D36DA0-8155-A164-37F4-6DADEA5EF59A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7435798" y="930150"/>
            <a:ext cx="1288800" cy="3283200"/>
          </a:xfrm>
          <a:custGeom>
            <a:avLst/>
            <a:gdLst>
              <a:gd name="connsiteX0" fmla="*/ 1288800 w 1288800"/>
              <a:gd name="connsiteY0" fmla="*/ 0 h 3283200"/>
              <a:gd name="connsiteX1" fmla="*/ 1288800 w 1288800"/>
              <a:gd name="connsiteY1" fmla="*/ 3283200 h 3283200"/>
              <a:gd name="connsiteX2" fmla="*/ 679913 w 1288800"/>
              <a:gd name="connsiteY2" fmla="*/ 2862614 h 3283200"/>
              <a:gd name="connsiteX3" fmla="*/ 679913 w 1288800"/>
              <a:gd name="connsiteY3" fmla="*/ 420588 h 3283200"/>
              <a:gd name="connsiteX4" fmla="*/ 608888 w 1288800"/>
              <a:gd name="connsiteY4" fmla="*/ 0 h 3283200"/>
              <a:gd name="connsiteX5" fmla="*/ 608888 w 1288800"/>
              <a:gd name="connsiteY5" fmla="*/ 3283200 h 3283200"/>
              <a:gd name="connsiteX6" fmla="*/ 0 w 1288800"/>
              <a:gd name="connsiteY6" fmla="*/ 2862614 h 3283200"/>
              <a:gd name="connsiteX7" fmla="*/ 0 w 1288800"/>
              <a:gd name="connsiteY7" fmla="*/ 420588 h 3283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88800" h="3283200">
                <a:moveTo>
                  <a:pt x="1288800" y="0"/>
                </a:moveTo>
                <a:lnTo>
                  <a:pt x="1288800" y="3283200"/>
                </a:lnTo>
                <a:lnTo>
                  <a:pt x="679913" y="2862614"/>
                </a:lnTo>
                <a:lnTo>
                  <a:pt x="679913" y="420588"/>
                </a:lnTo>
                <a:close/>
                <a:moveTo>
                  <a:pt x="608888" y="0"/>
                </a:moveTo>
                <a:lnTo>
                  <a:pt x="608888" y="3283200"/>
                </a:lnTo>
                <a:lnTo>
                  <a:pt x="0" y="2862614"/>
                </a:lnTo>
                <a:lnTo>
                  <a:pt x="0" y="420588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64" name="Date Placeholder 63">
            <a:extLst>
              <a:ext uri="{FF2B5EF4-FFF2-40B4-BE49-F238E27FC236}">
                <a16:creationId xmlns:a16="http://schemas.microsoft.com/office/drawing/2014/main" id="{F014DD11-2B27-F8D6-DEFE-C1403A9A5BC7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5" name="Footer Placeholder 64">
            <a:extLst>
              <a:ext uri="{FF2B5EF4-FFF2-40B4-BE49-F238E27FC236}">
                <a16:creationId xmlns:a16="http://schemas.microsoft.com/office/drawing/2014/main" id="{488391DB-10E0-47B1-01B7-AE92CDCA13CF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6" name="Slide Number Placeholder 65">
            <a:extLst>
              <a:ext uri="{FF2B5EF4-FFF2-40B4-BE49-F238E27FC236}">
                <a16:creationId xmlns:a16="http://schemas.microsoft.com/office/drawing/2014/main" id="{B9F156C1-7703-1CFD-3B04-34BE83A08F2F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4FA11F32-2EB9-412C-B470-1D0ABC8FCD5B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4478919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880">
          <p15:clr>
            <a:srgbClr val="FBAE40"/>
          </p15:clr>
        </p15:guide>
        <p15:guide id="2" pos="1043">
          <p15:clr>
            <a:srgbClr val="FBAE40"/>
          </p15:clr>
        </p15:guide>
        <p15:guide id="3" pos="1791">
          <p15:clr>
            <a:srgbClr val="FBAE40"/>
          </p15:clr>
        </p15:guide>
        <p15:guide id="4" orient="horz" pos="2845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+ 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>
            <a:extLst>
              <a:ext uri="{FF2B5EF4-FFF2-40B4-BE49-F238E27FC236}">
                <a16:creationId xmlns:a16="http://schemas.microsoft.com/office/drawing/2014/main" id="{B54C2418-D456-4DAC-9417-8C4FF4CB92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428625"/>
            <a:ext cx="8280400" cy="63023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7417D00D-064A-EDFA-25E2-5D87150B1712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431799" y="1239838"/>
            <a:ext cx="2628000" cy="3276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6" name="Content Placeholder 15">
            <a:extLst>
              <a:ext uri="{FF2B5EF4-FFF2-40B4-BE49-F238E27FC236}">
                <a16:creationId xmlns:a16="http://schemas.microsoft.com/office/drawing/2014/main" id="{84EF7F72-DE1C-A6C0-D702-2B69B66FE2DB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3258000" y="1239838"/>
            <a:ext cx="2628000" cy="3276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8" name="Content Placeholder 17">
            <a:extLst>
              <a:ext uri="{FF2B5EF4-FFF2-40B4-BE49-F238E27FC236}">
                <a16:creationId xmlns:a16="http://schemas.microsoft.com/office/drawing/2014/main" id="{0A57B1CE-A1AF-2297-DD9E-CCAEDCF5ADE9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6084200" y="1239838"/>
            <a:ext cx="2628000" cy="3276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9" name="Date Placeholder 18">
            <a:extLst>
              <a:ext uri="{FF2B5EF4-FFF2-40B4-BE49-F238E27FC236}">
                <a16:creationId xmlns:a16="http://schemas.microsoft.com/office/drawing/2014/main" id="{316DCDEE-445E-7C5A-4805-9E2DEF37355F}"/>
              </a:ext>
            </a:extLst>
          </p:cNvPr>
          <p:cNvSpPr>
            <a:spLocks noGrp="1"/>
          </p:cNvSpPr>
          <p:nvPr>
            <p:ph type="dt" sz="half" idx="19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20" name="Footer Placeholder 19">
            <a:extLst>
              <a:ext uri="{FF2B5EF4-FFF2-40B4-BE49-F238E27FC236}">
                <a16:creationId xmlns:a16="http://schemas.microsoft.com/office/drawing/2014/main" id="{6A610568-7520-45F3-EF90-8771A38361FB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21" name="Slide Number Placeholder 20">
            <a:extLst>
              <a:ext uri="{FF2B5EF4-FFF2-40B4-BE49-F238E27FC236}">
                <a16:creationId xmlns:a16="http://schemas.microsoft.com/office/drawing/2014/main" id="{1D453492-B08E-4544-45EA-5F38E5CE2732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fld id="{4FA11F32-2EB9-412C-B470-1D0ABC8FCD5B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9770878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45" userDrawn="1">
          <p15:clr>
            <a:srgbClr val="FBAE40"/>
          </p15:clr>
        </p15:guide>
      </p15:sldGuideLst>
    </p:ext>
  </p:extLst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ne Speak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23D22629-AACC-C893-6943-13D0F102FDFC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084887" y="430213"/>
            <a:ext cx="2628000" cy="2412000"/>
          </a:xfrm>
        </p:spPr>
        <p:txBody>
          <a:bodyPr/>
          <a:lstStyle/>
          <a:p>
            <a:r>
              <a:rPr lang="en-US" dirty="0"/>
              <a:t>Click to add speaker photo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82C327A-2719-4897-2E0E-132CA0C33E2D}"/>
              </a:ext>
            </a:extLst>
          </p:cNvPr>
          <p:cNvSpPr>
            <a:spLocks noGrp="1"/>
          </p:cNvSpPr>
          <p:nvPr>
            <p:ph type="body" sz="half" idx="14" hasCustomPrompt="1"/>
          </p:nvPr>
        </p:nvSpPr>
        <p:spPr>
          <a:xfrm>
            <a:off x="6084887" y="3090440"/>
            <a:ext cx="2628000" cy="1425997"/>
          </a:xfrm>
        </p:spPr>
        <p:txBody>
          <a:bodyPr/>
          <a:lstStyle>
            <a:lvl1pPr marL="0" indent="0">
              <a:buNone/>
              <a:defRPr sz="1600"/>
            </a:lvl1pPr>
            <a:lvl2pPr marL="0" indent="0">
              <a:buNone/>
              <a:defRPr sz="1400" b="1"/>
            </a:lvl2pPr>
            <a:lvl3pPr marL="0" indent="0">
              <a:spcAft>
                <a:spcPts val="1200"/>
              </a:spcAft>
              <a:buNone/>
              <a:defRPr sz="1400"/>
            </a:lvl3pPr>
            <a:lvl4pPr marL="0" indent="0">
              <a:buNone/>
              <a:defRPr sz="110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dirty="0"/>
              <a:t>Click to add details</a:t>
            </a:r>
          </a:p>
          <a:p>
            <a:pPr lvl="1"/>
            <a:r>
              <a:rPr lang="en-US" dirty="0"/>
              <a:t>Name</a:t>
            </a:r>
          </a:p>
          <a:p>
            <a:pPr lvl="2"/>
            <a:r>
              <a:rPr lang="en-US" dirty="0"/>
              <a:t>Company</a:t>
            </a:r>
          </a:p>
          <a:p>
            <a:pPr lvl="3"/>
            <a:r>
              <a:rPr lang="en-US" dirty="0"/>
              <a:t>Contact details</a:t>
            </a:r>
          </a:p>
          <a:p>
            <a:pPr lvl="0"/>
            <a:endParaRPr lang="en-US" dirty="0"/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8FF65693-F1FD-4BAE-0382-AD4943C7E0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428625"/>
            <a:ext cx="5454650" cy="63023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01D11CE8-9FF0-8FB3-3EA4-F2FD11B4C058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431800" y="1239837"/>
            <a:ext cx="5454650" cy="32766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Date Placeholder 12">
            <a:extLst>
              <a:ext uri="{FF2B5EF4-FFF2-40B4-BE49-F238E27FC236}">
                <a16:creationId xmlns:a16="http://schemas.microsoft.com/office/drawing/2014/main" id="{F736CA55-88EC-8ED2-B2A1-C02176A6F5E7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7B72FD2F-D520-3B33-E031-262D1C6952C5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D92194F8-4608-CA2B-F7A6-FAE21308D5E6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4FA11F32-2EB9-412C-B470-1D0ABC8FCD5B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3730724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45" userDrawn="1">
          <p15:clr>
            <a:srgbClr val="FBAE40"/>
          </p15:clr>
        </p15:guide>
      </p15:sldGuideLst>
    </p:ext>
  </p:extLst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Speak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5F94955A-6C35-0A99-3112-4B2335D7351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3249613" y="430213"/>
            <a:ext cx="2628000" cy="2412000"/>
          </a:xfrm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Click to add speaker photo</a:t>
            </a:r>
          </a:p>
          <a:p>
            <a:endParaRPr lang="en-US" dirty="0"/>
          </a:p>
        </p:txBody>
      </p:sp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23D22629-AACC-C893-6943-13D0F102FDFC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084887" y="430213"/>
            <a:ext cx="2628000" cy="2412000"/>
          </a:xfrm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Click to add speaker photo</a:t>
            </a:r>
          </a:p>
          <a:p>
            <a:endParaRPr lang="en-US" dirty="0"/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F7518CB2-BCC0-67CE-C411-8E5B94AD77AB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3249613" y="3090441"/>
            <a:ext cx="2628000" cy="1389484"/>
          </a:xfrm>
        </p:spPr>
        <p:txBody>
          <a:bodyPr/>
          <a:lstStyle>
            <a:lvl1pPr marL="0" indent="0">
              <a:buNone/>
              <a:defRPr sz="1600"/>
            </a:lvl1pPr>
            <a:lvl2pPr marL="0" indent="0">
              <a:buNone/>
              <a:defRPr sz="1400" b="1"/>
            </a:lvl2pPr>
            <a:lvl3pPr marL="0" indent="0">
              <a:spcAft>
                <a:spcPts val="1200"/>
              </a:spcAft>
              <a:buNone/>
              <a:defRPr sz="1400"/>
            </a:lvl3pPr>
            <a:lvl4pPr marL="0" indent="0">
              <a:buNone/>
              <a:defRPr sz="110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dirty="0"/>
              <a:t>Click to add details</a:t>
            </a:r>
          </a:p>
          <a:p>
            <a:pPr lvl="1"/>
            <a:r>
              <a:rPr lang="en-US" dirty="0"/>
              <a:t>Name</a:t>
            </a:r>
          </a:p>
          <a:p>
            <a:pPr lvl="2"/>
            <a:r>
              <a:rPr lang="en-US" dirty="0"/>
              <a:t>Company</a:t>
            </a:r>
          </a:p>
          <a:p>
            <a:pPr lvl="3"/>
            <a:r>
              <a:rPr lang="en-US" dirty="0"/>
              <a:t>Contact details</a:t>
            </a:r>
          </a:p>
          <a:p>
            <a:pPr lvl="0"/>
            <a:endParaRPr lang="en-US" dirty="0"/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D19B357C-3E5E-AC89-0543-249DE97A476D}"/>
              </a:ext>
            </a:extLst>
          </p:cNvPr>
          <p:cNvSpPr>
            <a:spLocks noGrp="1"/>
          </p:cNvSpPr>
          <p:nvPr>
            <p:ph type="body" sz="half" idx="14" hasCustomPrompt="1"/>
          </p:nvPr>
        </p:nvSpPr>
        <p:spPr>
          <a:xfrm>
            <a:off x="6084887" y="3090441"/>
            <a:ext cx="2628000" cy="1389484"/>
          </a:xfrm>
        </p:spPr>
        <p:txBody>
          <a:bodyPr/>
          <a:lstStyle>
            <a:lvl1pPr marL="0" indent="0">
              <a:buNone/>
              <a:defRPr sz="1600"/>
            </a:lvl1pPr>
            <a:lvl2pPr marL="0" indent="0">
              <a:buNone/>
              <a:defRPr sz="1400" b="1"/>
            </a:lvl2pPr>
            <a:lvl3pPr marL="0" indent="0">
              <a:spcAft>
                <a:spcPts val="1200"/>
              </a:spcAft>
              <a:buNone/>
              <a:defRPr sz="1400"/>
            </a:lvl3pPr>
            <a:lvl4pPr marL="0" indent="0">
              <a:buNone/>
              <a:defRPr sz="110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dirty="0"/>
              <a:t>Click to add details</a:t>
            </a:r>
          </a:p>
          <a:p>
            <a:pPr lvl="1"/>
            <a:r>
              <a:rPr lang="en-US" dirty="0"/>
              <a:t>Name</a:t>
            </a:r>
          </a:p>
          <a:p>
            <a:pPr lvl="2"/>
            <a:r>
              <a:rPr lang="en-US" dirty="0"/>
              <a:t>Company</a:t>
            </a:r>
          </a:p>
          <a:p>
            <a:pPr lvl="3"/>
            <a:r>
              <a:rPr lang="en-US" dirty="0"/>
              <a:t>Contact details</a:t>
            </a:r>
          </a:p>
          <a:p>
            <a:pPr lvl="0"/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8F38859-D1C1-4D86-C9FE-6CBBF5FE2C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428625"/>
            <a:ext cx="2627313" cy="63023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28C83DB3-DFEC-7527-9A0E-57629B10AB03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431800" y="1239838"/>
            <a:ext cx="2627313" cy="3276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" name="Date Placeholder 14">
            <a:extLst>
              <a:ext uri="{FF2B5EF4-FFF2-40B4-BE49-F238E27FC236}">
                <a16:creationId xmlns:a16="http://schemas.microsoft.com/office/drawing/2014/main" id="{2808ACBE-00C7-A2CE-D429-1D7F0FE88459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16" name="Footer Placeholder 15">
            <a:extLst>
              <a:ext uri="{FF2B5EF4-FFF2-40B4-BE49-F238E27FC236}">
                <a16:creationId xmlns:a16="http://schemas.microsoft.com/office/drawing/2014/main" id="{06AC1E29-1D0A-50AE-1153-91C38BD0D56F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17" name="Slide Number Placeholder 16">
            <a:extLst>
              <a:ext uri="{FF2B5EF4-FFF2-40B4-BE49-F238E27FC236}">
                <a16:creationId xmlns:a16="http://schemas.microsoft.com/office/drawing/2014/main" id="{382EB3F2-FC23-6612-0C05-7AB4771415AE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4FA11F32-2EB9-412C-B470-1D0ABC8FCD5B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0871966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45" userDrawn="1">
          <p15:clr>
            <a:srgbClr val="FBAE40"/>
          </p15:clr>
        </p15:guide>
      </p15:sldGuideLst>
    </p:ext>
  </p:extLst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el_less than 4 speak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23D22629-AACC-C893-6943-13D0F102FDFC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3254375" y="1605101"/>
            <a:ext cx="1211263" cy="1111708"/>
          </a:xfrm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Click to add speaker photo</a:t>
            </a:r>
          </a:p>
          <a:p>
            <a:endParaRPr lang="en-US" dirty="0"/>
          </a:p>
        </p:txBody>
      </p:sp>
      <p:sp>
        <p:nvSpPr>
          <p:cNvPr id="4" name="Picture Placeholder 8">
            <a:extLst>
              <a:ext uri="{FF2B5EF4-FFF2-40B4-BE49-F238E27FC236}">
                <a16:creationId xmlns:a16="http://schemas.microsoft.com/office/drawing/2014/main" id="{427DA08C-177E-F04B-9C15-E22EE085739D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4669896" y="1610744"/>
            <a:ext cx="1211263" cy="1111708"/>
          </a:xfrm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Click to add speaker photo</a:t>
            </a:r>
          </a:p>
          <a:p>
            <a:endParaRPr lang="en-US" dirty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7AD3CEEB-B614-A1A5-E4A5-8885178F22E5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6085417" y="1610744"/>
            <a:ext cx="1211263" cy="1111708"/>
          </a:xfrm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Click to add speaker photo</a:t>
            </a:r>
          </a:p>
          <a:p>
            <a:endParaRPr lang="en-US" dirty="0"/>
          </a:p>
        </p:txBody>
      </p:sp>
      <p:sp>
        <p:nvSpPr>
          <p:cNvPr id="10" name="Picture Placeholder 8">
            <a:extLst>
              <a:ext uri="{FF2B5EF4-FFF2-40B4-BE49-F238E27FC236}">
                <a16:creationId xmlns:a16="http://schemas.microsoft.com/office/drawing/2014/main" id="{45019459-9679-8F48-4E11-4A53DEFBCCC7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7500937" y="1610744"/>
            <a:ext cx="1211263" cy="1111708"/>
          </a:xfrm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Click to add speaker photo</a:t>
            </a:r>
          </a:p>
          <a:p>
            <a:endParaRPr lang="en-US" dirty="0"/>
          </a:p>
        </p:txBody>
      </p:sp>
      <p:sp>
        <p:nvSpPr>
          <p:cNvPr id="23" name="Text Placeholder 3">
            <a:extLst>
              <a:ext uri="{FF2B5EF4-FFF2-40B4-BE49-F238E27FC236}">
                <a16:creationId xmlns:a16="http://schemas.microsoft.com/office/drawing/2014/main" id="{99B1EB15-2AA1-BE6A-7606-2A7D7BF583C6}"/>
              </a:ext>
            </a:extLst>
          </p:cNvPr>
          <p:cNvSpPr>
            <a:spLocks noGrp="1"/>
          </p:cNvSpPr>
          <p:nvPr>
            <p:ph type="body" sz="half" idx="14" hasCustomPrompt="1"/>
          </p:nvPr>
        </p:nvSpPr>
        <p:spPr>
          <a:xfrm>
            <a:off x="3254375" y="2835831"/>
            <a:ext cx="1211263" cy="1458118"/>
          </a:xfrm>
        </p:spPr>
        <p:txBody>
          <a:bodyPr/>
          <a:lstStyle>
            <a:lvl1pPr marL="0" indent="0">
              <a:buNone/>
              <a:defRPr sz="1100"/>
            </a:lvl1pPr>
            <a:lvl2pPr marL="0" indent="0">
              <a:buNone/>
              <a:defRPr sz="1100" b="1"/>
            </a:lvl2pPr>
            <a:lvl3pPr marL="0" indent="0">
              <a:lnSpc>
                <a:spcPct val="100000"/>
              </a:lnSpc>
              <a:spcAft>
                <a:spcPts val="400"/>
              </a:spcAft>
              <a:buNone/>
              <a:defRPr sz="1100" b="0"/>
            </a:lvl3pPr>
            <a:lvl4pPr marL="0" indent="0">
              <a:spcBef>
                <a:spcPts val="0"/>
              </a:spcBef>
              <a:spcAft>
                <a:spcPts val="0"/>
              </a:spcAft>
              <a:buNone/>
              <a:defRPr sz="1100" b="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dirty="0"/>
              <a:t>Click to add details</a:t>
            </a:r>
          </a:p>
          <a:p>
            <a:pPr lvl="1"/>
            <a:r>
              <a:rPr lang="en-US" dirty="0"/>
              <a:t>Name</a:t>
            </a:r>
          </a:p>
          <a:p>
            <a:pPr lvl="2"/>
            <a:r>
              <a:rPr lang="en-US" dirty="0"/>
              <a:t>Company</a:t>
            </a:r>
          </a:p>
          <a:p>
            <a:pPr lvl="3"/>
            <a:r>
              <a:rPr lang="en-US" dirty="0"/>
              <a:t>Contact details</a:t>
            </a:r>
          </a:p>
          <a:p>
            <a:pPr lvl="0"/>
            <a:endParaRPr lang="en-US" dirty="0"/>
          </a:p>
        </p:txBody>
      </p:sp>
      <p:sp>
        <p:nvSpPr>
          <p:cNvPr id="24" name="Text Placeholder 3">
            <a:extLst>
              <a:ext uri="{FF2B5EF4-FFF2-40B4-BE49-F238E27FC236}">
                <a16:creationId xmlns:a16="http://schemas.microsoft.com/office/drawing/2014/main" id="{7E7E1F67-D5C5-475D-37A8-F97AEBEE3A46}"/>
              </a:ext>
            </a:extLst>
          </p:cNvPr>
          <p:cNvSpPr>
            <a:spLocks noGrp="1"/>
          </p:cNvSpPr>
          <p:nvPr>
            <p:ph type="body" sz="half" idx="19" hasCustomPrompt="1"/>
          </p:nvPr>
        </p:nvSpPr>
        <p:spPr>
          <a:xfrm>
            <a:off x="4669896" y="2835831"/>
            <a:ext cx="1211263" cy="1458118"/>
          </a:xfrm>
        </p:spPr>
        <p:txBody>
          <a:bodyPr/>
          <a:lstStyle>
            <a:lvl1pPr marL="0" indent="0">
              <a:buNone/>
              <a:defRPr sz="1100"/>
            </a:lvl1pPr>
            <a:lvl2pPr marL="0" indent="0">
              <a:buNone/>
              <a:defRPr sz="1100" b="1"/>
            </a:lvl2pPr>
            <a:lvl3pPr marL="0" indent="0">
              <a:lnSpc>
                <a:spcPct val="100000"/>
              </a:lnSpc>
              <a:spcAft>
                <a:spcPts val="400"/>
              </a:spcAft>
              <a:buNone/>
              <a:defRPr sz="1100"/>
            </a:lvl3pPr>
            <a:lvl4pPr marL="0" indent="0">
              <a:spcBef>
                <a:spcPts val="0"/>
              </a:spcBef>
              <a:spcAft>
                <a:spcPts val="0"/>
              </a:spcAft>
              <a:buNone/>
              <a:defRPr sz="1100" b="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dirty="0"/>
              <a:t>Click to add details</a:t>
            </a:r>
          </a:p>
          <a:p>
            <a:pPr lvl="1"/>
            <a:r>
              <a:rPr lang="en-US" dirty="0"/>
              <a:t>Name</a:t>
            </a:r>
          </a:p>
          <a:p>
            <a:pPr lvl="2"/>
            <a:r>
              <a:rPr lang="en-US" dirty="0"/>
              <a:t>Company</a:t>
            </a:r>
          </a:p>
          <a:p>
            <a:pPr lvl="3"/>
            <a:r>
              <a:rPr lang="en-US" dirty="0"/>
              <a:t>Contact details</a:t>
            </a:r>
          </a:p>
          <a:p>
            <a:pPr lvl="0"/>
            <a:endParaRPr lang="en-US" dirty="0"/>
          </a:p>
        </p:txBody>
      </p:sp>
      <p:sp>
        <p:nvSpPr>
          <p:cNvPr id="25" name="Text Placeholder 3">
            <a:extLst>
              <a:ext uri="{FF2B5EF4-FFF2-40B4-BE49-F238E27FC236}">
                <a16:creationId xmlns:a16="http://schemas.microsoft.com/office/drawing/2014/main" id="{98E11567-E32A-37C4-605A-FF3FCECC8BF4}"/>
              </a:ext>
            </a:extLst>
          </p:cNvPr>
          <p:cNvSpPr>
            <a:spLocks noGrp="1"/>
          </p:cNvSpPr>
          <p:nvPr>
            <p:ph type="body" sz="half" idx="20" hasCustomPrompt="1"/>
          </p:nvPr>
        </p:nvSpPr>
        <p:spPr>
          <a:xfrm>
            <a:off x="6085417" y="2835831"/>
            <a:ext cx="1211263" cy="1458118"/>
          </a:xfrm>
        </p:spPr>
        <p:txBody>
          <a:bodyPr/>
          <a:lstStyle>
            <a:lvl1pPr marL="0" indent="0">
              <a:buNone/>
              <a:defRPr sz="1100"/>
            </a:lvl1pPr>
            <a:lvl2pPr marL="0" indent="0">
              <a:buNone/>
              <a:defRPr sz="1100" b="1"/>
            </a:lvl2pPr>
            <a:lvl3pPr marL="0" indent="0">
              <a:lnSpc>
                <a:spcPct val="100000"/>
              </a:lnSpc>
              <a:spcAft>
                <a:spcPts val="400"/>
              </a:spcAft>
              <a:buNone/>
              <a:defRPr sz="1100"/>
            </a:lvl3pPr>
            <a:lvl4pPr marL="0" indent="0">
              <a:spcBef>
                <a:spcPts val="0"/>
              </a:spcBef>
              <a:spcAft>
                <a:spcPts val="0"/>
              </a:spcAft>
              <a:buNone/>
              <a:defRPr sz="1100" b="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dirty="0"/>
              <a:t>Click to add details</a:t>
            </a:r>
          </a:p>
          <a:p>
            <a:pPr lvl="1"/>
            <a:r>
              <a:rPr lang="en-US" dirty="0"/>
              <a:t>Name</a:t>
            </a:r>
          </a:p>
          <a:p>
            <a:pPr lvl="2"/>
            <a:r>
              <a:rPr lang="en-US" dirty="0"/>
              <a:t>Company</a:t>
            </a:r>
          </a:p>
          <a:p>
            <a:pPr lvl="3"/>
            <a:r>
              <a:rPr lang="en-US" dirty="0"/>
              <a:t>Contact details</a:t>
            </a:r>
          </a:p>
          <a:p>
            <a:pPr lvl="0"/>
            <a:endParaRPr lang="en-US" dirty="0"/>
          </a:p>
        </p:txBody>
      </p:sp>
      <p:sp>
        <p:nvSpPr>
          <p:cNvPr id="26" name="Text Placeholder 3">
            <a:extLst>
              <a:ext uri="{FF2B5EF4-FFF2-40B4-BE49-F238E27FC236}">
                <a16:creationId xmlns:a16="http://schemas.microsoft.com/office/drawing/2014/main" id="{A2FDB62B-15C5-9CCB-B3CB-6247CEE74FA5}"/>
              </a:ext>
            </a:extLst>
          </p:cNvPr>
          <p:cNvSpPr>
            <a:spLocks noGrp="1"/>
          </p:cNvSpPr>
          <p:nvPr>
            <p:ph type="body" sz="half" idx="21" hasCustomPrompt="1"/>
          </p:nvPr>
        </p:nvSpPr>
        <p:spPr>
          <a:xfrm>
            <a:off x="7500937" y="2835831"/>
            <a:ext cx="1211263" cy="1458118"/>
          </a:xfrm>
        </p:spPr>
        <p:txBody>
          <a:bodyPr/>
          <a:lstStyle>
            <a:lvl1pPr marL="0" indent="0">
              <a:buNone/>
              <a:defRPr sz="1100"/>
            </a:lvl1pPr>
            <a:lvl2pPr marL="0" indent="0">
              <a:buNone/>
              <a:defRPr sz="1100" b="1"/>
            </a:lvl2pPr>
            <a:lvl3pPr marL="0" indent="0">
              <a:lnSpc>
                <a:spcPct val="100000"/>
              </a:lnSpc>
              <a:spcAft>
                <a:spcPts val="400"/>
              </a:spcAft>
              <a:buNone/>
              <a:defRPr sz="1100" b="0"/>
            </a:lvl3pPr>
            <a:lvl4pPr marL="0" indent="0">
              <a:spcBef>
                <a:spcPts val="0"/>
              </a:spcBef>
              <a:spcAft>
                <a:spcPts val="0"/>
              </a:spcAft>
              <a:buNone/>
              <a:defRPr sz="1100" b="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dirty="0"/>
              <a:t>Click to add details</a:t>
            </a:r>
          </a:p>
          <a:p>
            <a:pPr lvl="1"/>
            <a:r>
              <a:rPr lang="en-US" dirty="0"/>
              <a:t>Name</a:t>
            </a:r>
          </a:p>
          <a:p>
            <a:pPr lvl="2"/>
            <a:r>
              <a:rPr lang="en-US" dirty="0"/>
              <a:t>Company</a:t>
            </a:r>
          </a:p>
          <a:p>
            <a:pPr lvl="3"/>
            <a:r>
              <a:rPr lang="en-US" dirty="0"/>
              <a:t>Contact details</a:t>
            </a:r>
          </a:p>
          <a:p>
            <a:pPr lvl="0"/>
            <a:endParaRPr lang="en-US" dirty="0"/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65F49F8C-FE74-7B8A-BC5B-3C4549BA82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3" name="Text Placeholder 6">
            <a:extLst>
              <a:ext uri="{FF2B5EF4-FFF2-40B4-BE49-F238E27FC236}">
                <a16:creationId xmlns:a16="http://schemas.microsoft.com/office/drawing/2014/main" id="{3F1AE56F-FC2F-8B1A-D55F-425120F131A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254375" y="1239838"/>
            <a:ext cx="5457825" cy="245772"/>
          </a:xfrm>
        </p:spPr>
        <p:txBody>
          <a:bodyPr/>
          <a:lstStyle>
            <a:lvl1pPr>
              <a:defRPr sz="1400" b="1"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GB" dirty="0"/>
              <a:t>Click to add panel or speaker heading</a:t>
            </a:r>
            <a:endParaRPr lang="en-US" dirty="0"/>
          </a:p>
        </p:txBody>
      </p:sp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D9FBC734-062E-6F41-5510-2CB5A0DB84E8}"/>
              </a:ext>
            </a:extLst>
          </p:cNvPr>
          <p:cNvSpPr>
            <a:spLocks noGrp="1"/>
          </p:cNvSpPr>
          <p:nvPr>
            <p:ph sz="quarter" idx="23"/>
          </p:nvPr>
        </p:nvSpPr>
        <p:spPr>
          <a:xfrm>
            <a:off x="431800" y="1239838"/>
            <a:ext cx="2627313" cy="3276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6" name="Date Placeholder 15">
            <a:extLst>
              <a:ext uri="{FF2B5EF4-FFF2-40B4-BE49-F238E27FC236}">
                <a16:creationId xmlns:a16="http://schemas.microsoft.com/office/drawing/2014/main" id="{049F9C5E-D7AA-0F02-070D-96D053FF4F8B}"/>
              </a:ext>
            </a:extLst>
          </p:cNvPr>
          <p:cNvSpPr>
            <a:spLocks noGrp="1"/>
          </p:cNvSpPr>
          <p:nvPr>
            <p:ph type="dt" sz="half" idx="24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17" name="Footer Placeholder 16">
            <a:extLst>
              <a:ext uri="{FF2B5EF4-FFF2-40B4-BE49-F238E27FC236}">
                <a16:creationId xmlns:a16="http://schemas.microsoft.com/office/drawing/2014/main" id="{D0CCDC90-CA2A-C50E-AEE0-5C354AEF7C28}"/>
              </a:ext>
            </a:extLst>
          </p:cNvPr>
          <p:cNvSpPr>
            <a:spLocks noGrp="1"/>
          </p:cNvSpPr>
          <p:nvPr>
            <p:ph type="ftr" sz="quarter" idx="25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18" name="Slide Number Placeholder 17">
            <a:extLst>
              <a:ext uri="{FF2B5EF4-FFF2-40B4-BE49-F238E27FC236}">
                <a16:creationId xmlns:a16="http://schemas.microsoft.com/office/drawing/2014/main" id="{376E706A-0FF9-DA8F-0C2D-C96D54DF6E96}"/>
              </a:ext>
            </a:extLst>
          </p:cNvPr>
          <p:cNvSpPr>
            <a:spLocks noGrp="1"/>
          </p:cNvSpPr>
          <p:nvPr>
            <p:ph type="sldNum" sz="quarter" idx="26"/>
          </p:nvPr>
        </p:nvSpPr>
        <p:spPr/>
        <p:txBody>
          <a:bodyPr/>
          <a:lstStyle/>
          <a:p>
            <a:fld id="{4FA11F32-2EB9-412C-B470-1D0ABC8FCD5B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818790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45" userDrawn="1">
          <p15:clr>
            <a:srgbClr val="FBAE40"/>
          </p15:clr>
        </p15:guide>
      </p15:sldGuideLst>
    </p:ext>
  </p:extLst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el_more than 4 speak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 Placeholder 6">
            <a:extLst>
              <a:ext uri="{FF2B5EF4-FFF2-40B4-BE49-F238E27FC236}">
                <a16:creationId xmlns:a16="http://schemas.microsoft.com/office/drawing/2014/main" id="{AFCC1184-3DE3-8F04-8CF9-D417F31A392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254375" y="1239838"/>
            <a:ext cx="5457825" cy="245772"/>
          </a:xfrm>
        </p:spPr>
        <p:txBody>
          <a:bodyPr/>
          <a:lstStyle>
            <a:lvl1pPr>
              <a:defRPr sz="1400" b="1"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GB" dirty="0"/>
              <a:t>Click to add panel or speaker heading</a:t>
            </a:r>
            <a:endParaRPr lang="en-US" dirty="0"/>
          </a:p>
        </p:txBody>
      </p:sp>
      <p:sp>
        <p:nvSpPr>
          <p:cNvPr id="43" name="Text Placeholder 3">
            <a:extLst>
              <a:ext uri="{FF2B5EF4-FFF2-40B4-BE49-F238E27FC236}">
                <a16:creationId xmlns:a16="http://schemas.microsoft.com/office/drawing/2014/main" id="{D31B236C-C114-3190-6B06-C940190626EC}"/>
              </a:ext>
            </a:extLst>
          </p:cNvPr>
          <p:cNvSpPr>
            <a:spLocks noGrp="1"/>
          </p:cNvSpPr>
          <p:nvPr>
            <p:ph type="body" sz="half" idx="14" hasCustomPrompt="1"/>
          </p:nvPr>
        </p:nvSpPr>
        <p:spPr>
          <a:xfrm>
            <a:off x="3254375" y="3110092"/>
            <a:ext cx="1211263" cy="1368000"/>
          </a:xfrm>
        </p:spPr>
        <p:txBody>
          <a:bodyPr/>
          <a:lstStyle>
            <a:lvl1pPr marL="0" indent="0">
              <a:buNone/>
              <a:defRPr sz="1100"/>
            </a:lvl1pPr>
            <a:lvl2pPr marL="0" indent="0">
              <a:buNone/>
              <a:defRPr sz="1100" b="1"/>
            </a:lvl2pPr>
            <a:lvl3pPr marL="0" indent="0">
              <a:lnSpc>
                <a:spcPct val="100000"/>
              </a:lnSpc>
              <a:spcAft>
                <a:spcPts val="400"/>
              </a:spcAft>
              <a:buNone/>
              <a:defRPr sz="1100" b="0"/>
            </a:lvl3pPr>
            <a:lvl4pPr marL="0" indent="0">
              <a:spcBef>
                <a:spcPts val="0"/>
              </a:spcBef>
              <a:spcAft>
                <a:spcPts val="0"/>
              </a:spcAft>
              <a:buNone/>
              <a:defRPr sz="1100" b="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dirty="0"/>
              <a:t>Click to add details</a:t>
            </a:r>
          </a:p>
          <a:p>
            <a:pPr lvl="1"/>
            <a:r>
              <a:rPr lang="en-US" dirty="0"/>
              <a:t>Name</a:t>
            </a:r>
          </a:p>
          <a:p>
            <a:pPr lvl="2"/>
            <a:r>
              <a:rPr lang="en-US" dirty="0"/>
              <a:t>Company</a:t>
            </a:r>
          </a:p>
          <a:p>
            <a:pPr lvl="3"/>
            <a:r>
              <a:rPr lang="en-US" dirty="0"/>
              <a:t>Contact details</a:t>
            </a:r>
          </a:p>
          <a:p>
            <a:pPr lvl="0"/>
            <a:endParaRPr lang="en-US" dirty="0"/>
          </a:p>
        </p:txBody>
      </p:sp>
      <p:sp>
        <p:nvSpPr>
          <p:cNvPr id="44" name="Text Placeholder 3">
            <a:extLst>
              <a:ext uri="{FF2B5EF4-FFF2-40B4-BE49-F238E27FC236}">
                <a16:creationId xmlns:a16="http://schemas.microsoft.com/office/drawing/2014/main" id="{CCBB9E89-9D54-5D73-94A9-4B95AE1C1FE0}"/>
              </a:ext>
            </a:extLst>
          </p:cNvPr>
          <p:cNvSpPr>
            <a:spLocks noGrp="1"/>
          </p:cNvSpPr>
          <p:nvPr>
            <p:ph type="body" sz="half" idx="19" hasCustomPrompt="1"/>
          </p:nvPr>
        </p:nvSpPr>
        <p:spPr>
          <a:xfrm>
            <a:off x="4669896" y="3110092"/>
            <a:ext cx="1211263" cy="1368000"/>
          </a:xfrm>
        </p:spPr>
        <p:txBody>
          <a:bodyPr/>
          <a:lstStyle>
            <a:lvl1pPr marL="0" indent="0">
              <a:buNone/>
              <a:defRPr sz="1100"/>
            </a:lvl1pPr>
            <a:lvl2pPr marL="0" indent="0">
              <a:buNone/>
              <a:defRPr sz="1100" b="1"/>
            </a:lvl2pPr>
            <a:lvl3pPr marL="0" indent="0">
              <a:lnSpc>
                <a:spcPct val="100000"/>
              </a:lnSpc>
              <a:spcAft>
                <a:spcPts val="400"/>
              </a:spcAft>
              <a:buNone/>
              <a:defRPr sz="1100"/>
            </a:lvl3pPr>
            <a:lvl4pPr marL="0" indent="0">
              <a:spcBef>
                <a:spcPts val="0"/>
              </a:spcBef>
              <a:spcAft>
                <a:spcPts val="0"/>
              </a:spcAft>
              <a:buNone/>
              <a:defRPr sz="1100" b="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dirty="0"/>
              <a:t>Click to add details</a:t>
            </a:r>
          </a:p>
          <a:p>
            <a:pPr lvl="1"/>
            <a:r>
              <a:rPr lang="en-US" dirty="0"/>
              <a:t>Name</a:t>
            </a:r>
          </a:p>
          <a:p>
            <a:pPr lvl="2"/>
            <a:r>
              <a:rPr lang="en-US" dirty="0"/>
              <a:t>Company</a:t>
            </a:r>
          </a:p>
          <a:p>
            <a:pPr lvl="3"/>
            <a:r>
              <a:rPr lang="en-US" dirty="0"/>
              <a:t>Contact details</a:t>
            </a:r>
          </a:p>
          <a:p>
            <a:pPr lvl="0"/>
            <a:endParaRPr lang="en-US" dirty="0"/>
          </a:p>
        </p:txBody>
      </p:sp>
      <p:sp>
        <p:nvSpPr>
          <p:cNvPr id="45" name="Text Placeholder 3">
            <a:extLst>
              <a:ext uri="{FF2B5EF4-FFF2-40B4-BE49-F238E27FC236}">
                <a16:creationId xmlns:a16="http://schemas.microsoft.com/office/drawing/2014/main" id="{95B97352-951E-E924-1917-DAEE22D9ACBE}"/>
              </a:ext>
            </a:extLst>
          </p:cNvPr>
          <p:cNvSpPr>
            <a:spLocks noGrp="1"/>
          </p:cNvSpPr>
          <p:nvPr>
            <p:ph type="body" sz="half" idx="20" hasCustomPrompt="1"/>
          </p:nvPr>
        </p:nvSpPr>
        <p:spPr>
          <a:xfrm>
            <a:off x="6085417" y="3110092"/>
            <a:ext cx="1211263" cy="1368000"/>
          </a:xfrm>
        </p:spPr>
        <p:txBody>
          <a:bodyPr/>
          <a:lstStyle>
            <a:lvl1pPr marL="0" indent="0">
              <a:buNone/>
              <a:defRPr sz="1100"/>
            </a:lvl1pPr>
            <a:lvl2pPr marL="0" indent="0">
              <a:buNone/>
              <a:defRPr sz="1100" b="1"/>
            </a:lvl2pPr>
            <a:lvl3pPr marL="0" indent="0">
              <a:lnSpc>
                <a:spcPct val="100000"/>
              </a:lnSpc>
              <a:spcAft>
                <a:spcPts val="400"/>
              </a:spcAft>
              <a:buNone/>
              <a:defRPr sz="1100"/>
            </a:lvl3pPr>
            <a:lvl4pPr marL="0" indent="0">
              <a:spcBef>
                <a:spcPts val="0"/>
              </a:spcBef>
              <a:spcAft>
                <a:spcPts val="0"/>
              </a:spcAft>
              <a:buNone/>
              <a:defRPr sz="1100" b="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dirty="0"/>
              <a:t>Click to add details</a:t>
            </a:r>
          </a:p>
          <a:p>
            <a:pPr lvl="1"/>
            <a:r>
              <a:rPr lang="en-US" dirty="0"/>
              <a:t>Name</a:t>
            </a:r>
          </a:p>
          <a:p>
            <a:pPr lvl="2"/>
            <a:r>
              <a:rPr lang="en-US" dirty="0"/>
              <a:t>Company</a:t>
            </a:r>
          </a:p>
          <a:p>
            <a:pPr lvl="3"/>
            <a:r>
              <a:rPr lang="en-US" dirty="0"/>
              <a:t>Contact details</a:t>
            </a:r>
          </a:p>
          <a:p>
            <a:pPr lvl="0"/>
            <a:endParaRPr lang="en-US" dirty="0"/>
          </a:p>
        </p:txBody>
      </p:sp>
      <p:sp>
        <p:nvSpPr>
          <p:cNvPr id="46" name="Text Placeholder 3">
            <a:extLst>
              <a:ext uri="{FF2B5EF4-FFF2-40B4-BE49-F238E27FC236}">
                <a16:creationId xmlns:a16="http://schemas.microsoft.com/office/drawing/2014/main" id="{A917C1FE-213A-643B-4405-AC952A023E6A}"/>
              </a:ext>
            </a:extLst>
          </p:cNvPr>
          <p:cNvSpPr>
            <a:spLocks noGrp="1"/>
          </p:cNvSpPr>
          <p:nvPr>
            <p:ph type="body" sz="half" idx="21" hasCustomPrompt="1"/>
          </p:nvPr>
        </p:nvSpPr>
        <p:spPr>
          <a:xfrm>
            <a:off x="7500937" y="3110092"/>
            <a:ext cx="1211263" cy="1368000"/>
          </a:xfrm>
        </p:spPr>
        <p:txBody>
          <a:bodyPr/>
          <a:lstStyle>
            <a:lvl1pPr marL="0" indent="0">
              <a:buNone/>
              <a:defRPr sz="1100"/>
            </a:lvl1pPr>
            <a:lvl2pPr marL="0" indent="0">
              <a:buNone/>
              <a:defRPr sz="1100" b="1"/>
            </a:lvl2pPr>
            <a:lvl3pPr marL="0" indent="0">
              <a:lnSpc>
                <a:spcPct val="100000"/>
              </a:lnSpc>
              <a:spcAft>
                <a:spcPts val="400"/>
              </a:spcAft>
              <a:buNone/>
              <a:defRPr sz="1100" b="0"/>
            </a:lvl3pPr>
            <a:lvl4pPr marL="0" indent="0">
              <a:spcBef>
                <a:spcPts val="0"/>
              </a:spcBef>
              <a:spcAft>
                <a:spcPts val="0"/>
              </a:spcAft>
              <a:buNone/>
              <a:defRPr sz="1100" b="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dirty="0"/>
              <a:t>Click to add details</a:t>
            </a:r>
          </a:p>
          <a:p>
            <a:pPr lvl="1"/>
            <a:r>
              <a:rPr lang="en-US" dirty="0"/>
              <a:t>Name</a:t>
            </a:r>
          </a:p>
          <a:p>
            <a:pPr lvl="2"/>
            <a:r>
              <a:rPr lang="en-US" dirty="0"/>
              <a:t>Company</a:t>
            </a:r>
          </a:p>
          <a:p>
            <a:pPr lvl="3"/>
            <a:r>
              <a:rPr lang="en-US" dirty="0"/>
              <a:t>Contact details</a:t>
            </a:r>
          </a:p>
          <a:p>
            <a:pPr lvl="0"/>
            <a:endParaRPr lang="en-US" dirty="0"/>
          </a:p>
        </p:txBody>
      </p:sp>
      <p:sp>
        <p:nvSpPr>
          <p:cNvPr id="47" name="Text Placeholder 3">
            <a:extLst>
              <a:ext uri="{FF2B5EF4-FFF2-40B4-BE49-F238E27FC236}">
                <a16:creationId xmlns:a16="http://schemas.microsoft.com/office/drawing/2014/main" id="{90A86B70-8AC4-FCB6-685C-7DD07A274E8F}"/>
              </a:ext>
            </a:extLst>
          </p:cNvPr>
          <p:cNvSpPr>
            <a:spLocks noGrp="1"/>
          </p:cNvSpPr>
          <p:nvPr>
            <p:ph type="body" sz="half" idx="23" hasCustomPrompt="1"/>
          </p:nvPr>
        </p:nvSpPr>
        <p:spPr>
          <a:xfrm>
            <a:off x="3254175" y="1599687"/>
            <a:ext cx="1211263" cy="1368000"/>
          </a:xfrm>
        </p:spPr>
        <p:txBody>
          <a:bodyPr/>
          <a:lstStyle>
            <a:lvl1pPr marL="0" indent="0">
              <a:buNone/>
              <a:defRPr sz="1100"/>
            </a:lvl1pPr>
            <a:lvl2pPr marL="0" indent="0">
              <a:buNone/>
              <a:defRPr sz="1100" b="1"/>
            </a:lvl2pPr>
            <a:lvl3pPr marL="0" indent="0">
              <a:lnSpc>
                <a:spcPct val="100000"/>
              </a:lnSpc>
              <a:spcAft>
                <a:spcPts val="400"/>
              </a:spcAft>
              <a:buNone/>
              <a:defRPr sz="1100" b="0"/>
            </a:lvl3pPr>
            <a:lvl4pPr marL="0" indent="0">
              <a:spcBef>
                <a:spcPts val="0"/>
              </a:spcBef>
              <a:spcAft>
                <a:spcPts val="0"/>
              </a:spcAft>
              <a:buNone/>
              <a:defRPr sz="1100" b="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dirty="0"/>
              <a:t>Click to add details</a:t>
            </a:r>
          </a:p>
          <a:p>
            <a:pPr lvl="1"/>
            <a:r>
              <a:rPr lang="en-US" dirty="0"/>
              <a:t>Name</a:t>
            </a:r>
          </a:p>
          <a:p>
            <a:pPr lvl="2"/>
            <a:r>
              <a:rPr lang="en-US" dirty="0"/>
              <a:t>Company</a:t>
            </a:r>
          </a:p>
          <a:p>
            <a:pPr lvl="3"/>
            <a:r>
              <a:rPr lang="en-US" dirty="0"/>
              <a:t>Contact details</a:t>
            </a:r>
          </a:p>
          <a:p>
            <a:pPr lvl="0"/>
            <a:endParaRPr lang="en-US" dirty="0"/>
          </a:p>
        </p:txBody>
      </p:sp>
      <p:sp>
        <p:nvSpPr>
          <p:cNvPr id="48" name="Text Placeholder 3">
            <a:extLst>
              <a:ext uri="{FF2B5EF4-FFF2-40B4-BE49-F238E27FC236}">
                <a16:creationId xmlns:a16="http://schemas.microsoft.com/office/drawing/2014/main" id="{7D7C14DD-407D-07C6-497A-DC3E1DB28826}"/>
              </a:ext>
            </a:extLst>
          </p:cNvPr>
          <p:cNvSpPr>
            <a:spLocks noGrp="1"/>
          </p:cNvSpPr>
          <p:nvPr>
            <p:ph type="body" sz="half" idx="24" hasCustomPrompt="1"/>
          </p:nvPr>
        </p:nvSpPr>
        <p:spPr>
          <a:xfrm>
            <a:off x="4669696" y="1599687"/>
            <a:ext cx="1211263" cy="1368000"/>
          </a:xfrm>
        </p:spPr>
        <p:txBody>
          <a:bodyPr/>
          <a:lstStyle>
            <a:lvl1pPr marL="0" indent="0">
              <a:buNone/>
              <a:defRPr sz="1100"/>
            </a:lvl1pPr>
            <a:lvl2pPr marL="0" indent="0">
              <a:buNone/>
              <a:defRPr sz="1100" b="1"/>
            </a:lvl2pPr>
            <a:lvl3pPr marL="0" indent="0">
              <a:lnSpc>
                <a:spcPct val="100000"/>
              </a:lnSpc>
              <a:spcAft>
                <a:spcPts val="400"/>
              </a:spcAft>
              <a:buNone/>
              <a:defRPr sz="1100"/>
            </a:lvl3pPr>
            <a:lvl4pPr marL="0" indent="0">
              <a:spcBef>
                <a:spcPts val="0"/>
              </a:spcBef>
              <a:spcAft>
                <a:spcPts val="0"/>
              </a:spcAft>
              <a:buNone/>
              <a:defRPr sz="1100" b="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dirty="0"/>
              <a:t>Click to add details</a:t>
            </a:r>
          </a:p>
          <a:p>
            <a:pPr lvl="1"/>
            <a:r>
              <a:rPr lang="en-US" dirty="0"/>
              <a:t>Name</a:t>
            </a:r>
          </a:p>
          <a:p>
            <a:pPr lvl="2"/>
            <a:r>
              <a:rPr lang="en-US" dirty="0"/>
              <a:t>Company</a:t>
            </a:r>
          </a:p>
          <a:p>
            <a:pPr lvl="3"/>
            <a:r>
              <a:rPr lang="en-US" dirty="0"/>
              <a:t>Contact details</a:t>
            </a:r>
          </a:p>
          <a:p>
            <a:pPr lvl="0"/>
            <a:endParaRPr lang="en-US" dirty="0"/>
          </a:p>
        </p:txBody>
      </p:sp>
      <p:sp>
        <p:nvSpPr>
          <p:cNvPr id="49" name="Text Placeholder 3">
            <a:extLst>
              <a:ext uri="{FF2B5EF4-FFF2-40B4-BE49-F238E27FC236}">
                <a16:creationId xmlns:a16="http://schemas.microsoft.com/office/drawing/2014/main" id="{E5137970-C136-1740-8D23-BDE74EAEC6AD}"/>
              </a:ext>
            </a:extLst>
          </p:cNvPr>
          <p:cNvSpPr>
            <a:spLocks noGrp="1"/>
          </p:cNvSpPr>
          <p:nvPr>
            <p:ph type="body" sz="half" idx="25" hasCustomPrompt="1"/>
          </p:nvPr>
        </p:nvSpPr>
        <p:spPr>
          <a:xfrm>
            <a:off x="6085217" y="1599687"/>
            <a:ext cx="1211263" cy="1368000"/>
          </a:xfrm>
        </p:spPr>
        <p:txBody>
          <a:bodyPr/>
          <a:lstStyle>
            <a:lvl1pPr marL="0" indent="0">
              <a:buNone/>
              <a:defRPr sz="1100"/>
            </a:lvl1pPr>
            <a:lvl2pPr marL="0" indent="0">
              <a:buNone/>
              <a:defRPr sz="1100" b="1"/>
            </a:lvl2pPr>
            <a:lvl3pPr marL="0" indent="0">
              <a:lnSpc>
                <a:spcPct val="100000"/>
              </a:lnSpc>
              <a:spcAft>
                <a:spcPts val="400"/>
              </a:spcAft>
              <a:buNone/>
              <a:defRPr sz="1100"/>
            </a:lvl3pPr>
            <a:lvl4pPr marL="0" indent="0">
              <a:spcBef>
                <a:spcPts val="0"/>
              </a:spcBef>
              <a:spcAft>
                <a:spcPts val="0"/>
              </a:spcAft>
              <a:buNone/>
              <a:defRPr sz="1100" b="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dirty="0"/>
              <a:t>Click to add details</a:t>
            </a:r>
          </a:p>
          <a:p>
            <a:pPr lvl="1"/>
            <a:r>
              <a:rPr lang="en-US" dirty="0"/>
              <a:t>Name</a:t>
            </a:r>
          </a:p>
          <a:p>
            <a:pPr lvl="2"/>
            <a:r>
              <a:rPr lang="en-US" dirty="0"/>
              <a:t>Company</a:t>
            </a:r>
          </a:p>
          <a:p>
            <a:pPr lvl="3"/>
            <a:r>
              <a:rPr lang="en-US" dirty="0"/>
              <a:t>Contact details</a:t>
            </a:r>
          </a:p>
          <a:p>
            <a:pPr lvl="0"/>
            <a:endParaRPr lang="en-US" dirty="0"/>
          </a:p>
        </p:txBody>
      </p:sp>
      <p:sp>
        <p:nvSpPr>
          <p:cNvPr id="50" name="Text Placeholder 3">
            <a:extLst>
              <a:ext uri="{FF2B5EF4-FFF2-40B4-BE49-F238E27FC236}">
                <a16:creationId xmlns:a16="http://schemas.microsoft.com/office/drawing/2014/main" id="{03515153-C382-A4AA-2B1A-9E667578CF2B}"/>
              </a:ext>
            </a:extLst>
          </p:cNvPr>
          <p:cNvSpPr>
            <a:spLocks noGrp="1"/>
          </p:cNvSpPr>
          <p:nvPr>
            <p:ph type="body" sz="half" idx="26" hasCustomPrompt="1"/>
          </p:nvPr>
        </p:nvSpPr>
        <p:spPr>
          <a:xfrm>
            <a:off x="7500737" y="1599687"/>
            <a:ext cx="1211263" cy="1368000"/>
          </a:xfrm>
        </p:spPr>
        <p:txBody>
          <a:bodyPr/>
          <a:lstStyle>
            <a:lvl1pPr marL="0" indent="0">
              <a:buNone/>
              <a:defRPr sz="1100"/>
            </a:lvl1pPr>
            <a:lvl2pPr marL="0" indent="0">
              <a:buNone/>
              <a:defRPr sz="1100" b="1"/>
            </a:lvl2pPr>
            <a:lvl3pPr marL="0" indent="0">
              <a:lnSpc>
                <a:spcPct val="100000"/>
              </a:lnSpc>
              <a:spcAft>
                <a:spcPts val="400"/>
              </a:spcAft>
              <a:buNone/>
              <a:defRPr sz="1100" b="0"/>
            </a:lvl3pPr>
            <a:lvl4pPr marL="0" indent="0">
              <a:spcBef>
                <a:spcPts val="0"/>
              </a:spcBef>
              <a:spcAft>
                <a:spcPts val="0"/>
              </a:spcAft>
              <a:buNone/>
              <a:defRPr sz="1100" b="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dirty="0"/>
              <a:t>Click to add details</a:t>
            </a:r>
          </a:p>
          <a:p>
            <a:pPr lvl="1"/>
            <a:r>
              <a:rPr lang="en-US" dirty="0"/>
              <a:t>Name</a:t>
            </a:r>
          </a:p>
          <a:p>
            <a:pPr lvl="2"/>
            <a:r>
              <a:rPr lang="en-US" dirty="0"/>
              <a:t>Company</a:t>
            </a:r>
          </a:p>
          <a:p>
            <a:pPr lvl="3"/>
            <a:r>
              <a:rPr lang="en-US" dirty="0"/>
              <a:t>Contact details</a:t>
            </a:r>
          </a:p>
          <a:p>
            <a:pPr lvl="0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40B3E7B-8BAA-177B-DE7F-D25E430802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1999"/>
            <a:ext cx="8280000" cy="6268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14">
            <a:extLst>
              <a:ext uri="{FF2B5EF4-FFF2-40B4-BE49-F238E27FC236}">
                <a16:creationId xmlns:a16="http://schemas.microsoft.com/office/drawing/2014/main" id="{A7327519-CC28-0210-A08B-69220EBD604D}"/>
              </a:ext>
            </a:extLst>
          </p:cNvPr>
          <p:cNvSpPr>
            <a:spLocks noGrp="1"/>
          </p:cNvSpPr>
          <p:nvPr>
            <p:ph sz="quarter" idx="27"/>
          </p:nvPr>
        </p:nvSpPr>
        <p:spPr>
          <a:xfrm>
            <a:off x="431800" y="1239838"/>
            <a:ext cx="2627313" cy="3276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EF782F27-CD1B-085F-D3C8-3BD958B4537D}"/>
              </a:ext>
            </a:extLst>
          </p:cNvPr>
          <p:cNvSpPr>
            <a:spLocks noGrp="1"/>
          </p:cNvSpPr>
          <p:nvPr>
            <p:ph type="dt" sz="half" idx="28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DCDB4F78-E25E-96F8-CD0D-3226BF34198A}"/>
              </a:ext>
            </a:extLst>
          </p:cNvPr>
          <p:cNvSpPr>
            <a:spLocks noGrp="1"/>
          </p:cNvSpPr>
          <p:nvPr>
            <p:ph type="ftr" sz="quarter" idx="29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77CB2D31-FFE8-1331-2AF3-7022EB9F7FBB}"/>
              </a:ext>
            </a:extLst>
          </p:cNvPr>
          <p:cNvSpPr>
            <a:spLocks noGrp="1"/>
          </p:cNvSpPr>
          <p:nvPr>
            <p:ph type="sldNum" sz="quarter" idx="30"/>
          </p:nvPr>
        </p:nvSpPr>
        <p:spPr/>
        <p:txBody>
          <a:bodyPr/>
          <a:lstStyle/>
          <a:p>
            <a:fld id="{4FA11F32-2EB9-412C-B470-1D0ABC8FCD5B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1513479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45" userDrawn="1">
          <p15:clr>
            <a:srgbClr val="FBAE40"/>
          </p15:clr>
        </p15:guide>
      </p15:sldGuideLst>
    </p:ext>
  </p:extLst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el_less than 6 speak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 Placeholder 6">
            <a:extLst>
              <a:ext uri="{FF2B5EF4-FFF2-40B4-BE49-F238E27FC236}">
                <a16:creationId xmlns:a16="http://schemas.microsoft.com/office/drawing/2014/main" id="{5C237CC5-3A8A-4ADC-E68E-CABE38517DF4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31800" y="1239838"/>
            <a:ext cx="8280400" cy="245772"/>
          </a:xfrm>
        </p:spPr>
        <p:txBody>
          <a:bodyPr/>
          <a:lstStyle>
            <a:lvl1pPr>
              <a:defRPr sz="1400" b="1"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GB" dirty="0"/>
              <a:t>Click to add panel or speaker heading</a:t>
            </a:r>
            <a:endParaRPr lang="en-US" dirty="0"/>
          </a:p>
        </p:txBody>
      </p:sp>
      <p:sp>
        <p:nvSpPr>
          <p:cNvPr id="21" name="Title 20">
            <a:extLst>
              <a:ext uri="{FF2B5EF4-FFF2-40B4-BE49-F238E27FC236}">
                <a16:creationId xmlns:a16="http://schemas.microsoft.com/office/drawing/2014/main" id="{B7761E2B-E846-942D-7A91-E535F6D7BA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428625"/>
            <a:ext cx="8280400" cy="63023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2" name="Picture Placeholder 8">
            <a:extLst>
              <a:ext uri="{FF2B5EF4-FFF2-40B4-BE49-F238E27FC236}">
                <a16:creationId xmlns:a16="http://schemas.microsoft.com/office/drawing/2014/main" id="{1F2D5110-43C7-E266-3CA5-AEC4AEA2FE6E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3259454" y="1605101"/>
            <a:ext cx="1211263" cy="1111708"/>
          </a:xfrm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Click to add speaker photo</a:t>
            </a:r>
          </a:p>
          <a:p>
            <a:endParaRPr lang="en-US" dirty="0"/>
          </a:p>
        </p:txBody>
      </p:sp>
      <p:sp>
        <p:nvSpPr>
          <p:cNvPr id="23" name="Picture Placeholder 8">
            <a:extLst>
              <a:ext uri="{FF2B5EF4-FFF2-40B4-BE49-F238E27FC236}">
                <a16:creationId xmlns:a16="http://schemas.microsoft.com/office/drawing/2014/main" id="{6E2678D7-41D4-486F-FF4F-78C04CE57A2C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4673281" y="1605101"/>
            <a:ext cx="1211263" cy="1111708"/>
          </a:xfrm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Click to add speaker photo</a:t>
            </a:r>
          </a:p>
          <a:p>
            <a:endParaRPr lang="en-US" dirty="0"/>
          </a:p>
        </p:txBody>
      </p:sp>
      <p:sp>
        <p:nvSpPr>
          <p:cNvPr id="24" name="Picture Placeholder 8">
            <a:extLst>
              <a:ext uri="{FF2B5EF4-FFF2-40B4-BE49-F238E27FC236}">
                <a16:creationId xmlns:a16="http://schemas.microsoft.com/office/drawing/2014/main" id="{1C6721DE-C642-F39D-0463-7360E045FD97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6087108" y="1605101"/>
            <a:ext cx="1211263" cy="1111708"/>
          </a:xfrm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Click to add speaker photo</a:t>
            </a:r>
          </a:p>
          <a:p>
            <a:endParaRPr lang="en-US" dirty="0"/>
          </a:p>
        </p:txBody>
      </p:sp>
      <p:sp>
        <p:nvSpPr>
          <p:cNvPr id="25" name="Picture Placeholder 8">
            <a:extLst>
              <a:ext uri="{FF2B5EF4-FFF2-40B4-BE49-F238E27FC236}">
                <a16:creationId xmlns:a16="http://schemas.microsoft.com/office/drawing/2014/main" id="{99CF8B11-C1E7-E774-563D-8C710DF2ED76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7500937" y="1605101"/>
            <a:ext cx="1211263" cy="1111708"/>
          </a:xfrm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Click to add speaker photo</a:t>
            </a:r>
          </a:p>
          <a:p>
            <a:endParaRPr lang="en-US" dirty="0"/>
          </a:p>
        </p:txBody>
      </p:sp>
      <p:sp>
        <p:nvSpPr>
          <p:cNvPr id="26" name="Text Placeholder 3">
            <a:extLst>
              <a:ext uri="{FF2B5EF4-FFF2-40B4-BE49-F238E27FC236}">
                <a16:creationId xmlns:a16="http://schemas.microsoft.com/office/drawing/2014/main" id="{79FF5601-5F17-187C-AB46-ADB8C72EBDA4}"/>
              </a:ext>
            </a:extLst>
          </p:cNvPr>
          <p:cNvSpPr>
            <a:spLocks noGrp="1"/>
          </p:cNvSpPr>
          <p:nvPr>
            <p:ph type="body" sz="half" idx="14" hasCustomPrompt="1"/>
          </p:nvPr>
        </p:nvSpPr>
        <p:spPr>
          <a:xfrm>
            <a:off x="3259454" y="2835831"/>
            <a:ext cx="1211263" cy="1458118"/>
          </a:xfrm>
        </p:spPr>
        <p:txBody>
          <a:bodyPr/>
          <a:lstStyle>
            <a:lvl1pPr marL="0" indent="0">
              <a:buNone/>
              <a:defRPr sz="1100"/>
            </a:lvl1pPr>
            <a:lvl2pPr marL="0" indent="0">
              <a:buNone/>
              <a:defRPr sz="1100" b="1"/>
            </a:lvl2pPr>
            <a:lvl3pPr marL="0" indent="0">
              <a:lnSpc>
                <a:spcPct val="100000"/>
              </a:lnSpc>
              <a:spcAft>
                <a:spcPts val="400"/>
              </a:spcAft>
              <a:buNone/>
              <a:defRPr sz="1100" b="0"/>
            </a:lvl3pPr>
            <a:lvl4pPr marL="0" indent="0">
              <a:spcBef>
                <a:spcPts val="0"/>
              </a:spcBef>
              <a:spcAft>
                <a:spcPts val="0"/>
              </a:spcAft>
              <a:buNone/>
              <a:defRPr sz="1100" b="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dirty="0"/>
              <a:t>Click to add details</a:t>
            </a:r>
          </a:p>
          <a:p>
            <a:pPr lvl="1"/>
            <a:r>
              <a:rPr lang="en-US" dirty="0"/>
              <a:t>Name</a:t>
            </a:r>
          </a:p>
          <a:p>
            <a:pPr lvl="2"/>
            <a:r>
              <a:rPr lang="en-US" dirty="0"/>
              <a:t>Company</a:t>
            </a:r>
          </a:p>
          <a:p>
            <a:pPr lvl="3"/>
            <a:r>
              <a:rPr lang="en-US" dirty="0"/>
              <a:t>Contact details</a:t>
            </a:r>
          </a:p>
          <a:p>
            <a:pPr lvl="0"/>
            <a:endParaRPr lang="en-US" dirty="0"/>
          </a:p>
        </p:txBody>
      </p:sp>
      <p:sp>
        <p:nvSpPr>
          <p:cNvPr id="27" name="Text Placeholder 3">
            <a:extLst>
              <a:ext uri="{FF2B5EF4-FFF2-40B4-BE49-F238E27FC236}">
                <a16:creationId xmlns:a16="http://schemas.microsoft.com/office/drawing/2014/main" id="{EEC3B744-4E6C-AAAF-E440-2A014CCFD8B7}"/>
              </a:ext>
            </a:extLst>
          </p:cNvPr>
          <p:cNvSpPr>
            <a:spLocks noGrp="1"/>
          </p:cNvSpPr>
          <p:nvPr>
            <p:ph type="body" sz="half" idx="19" hasCustomPrompt="1"/>
          </p:nvPr>
        </p:nvSpPr>
        <p:spPr>
          <a:xfrm>
            <a:off x="4673281" y="2835831"/>
            <a:ext cx="1211263" cy="1458118"/>
          </a:xfrm>
        </p:spPr>
        <p:txBody>
          <a:bodyPr/>
          <a:lstStyle>
            <a:lvl1pPr marL="0" indent="0">
              <a:buNone/>
              <a:defRPr sz="1100"/>
            </a:lvl1pPr>
            <a:lvl2pPr marL="0" indent="0">
              <a:buNone/>
              <a:defRPr sz="1100" b="1"/>
            </a:lvl2pPr>
            <a:lvl3pPr marL="0" indent="0">
              <a:lnSpc>
                <a:spcPct val="100000"/>
              </a:lnSpc>
              <a:spcAft>
                <a:spcPts val="400"/>
              </a:spcAft>
              <a:buNone/>
              <a:defRPr sz="1100"/>
            </a:lvl3pPr>
            <a:lvl4pPr marL="0" indent="0">
              <a:spcBef>
                <a:spcPts val="0"/>
              </a:spcBef>
              <a:spcAft>
                <a:spcPts val="0"/>
              </a:spcAft>
              <a:buNone/>
              <a:defRPr sz="1100" b="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dirty="0"/>
              <a:t>Click to add details</a:t>
            </a:r>
          </a:p>
          <a:p>
            <a:pPr lvl="1"/>
            <a:r>
              <a:rPr lang="en-US" dirty="0"/>
              <a:t>Name</a:t>
            </a:r>
          </a:p>
          <a:p>
            <a:pPr lvl="2"/>
            <a:r>
              <a:rPr lang="en-US" dirty="0"/>
              <a:t>Company</a:t>
            </a:r>
          </a:p>
          <a:p>
            <a:pPr lvl="3"/>
            <a:r>
              <a:rPr lang="en-US" dirty="0"/>
              <a:t>Contact details</a:t>
            </a:r>
          </a:p>
          <a:p>
            <a:pPr lvl="0"/>
            <a:endParaRPr lang="en-US" dirty="0"/>
          </a:p>
        </p:txBody>
      </p:sp>
      <p:sp>
        <p:nvSpPr>
          <p:cNvPr id="28" name="Text Placeholder 3">
            <a:extLst>
              <a:ext uri="{FF2B5EF4-FFF2-40B4-BE49-F238E27FC236}">
                <a16:creationId xmlns:a16="http://schemas.microsoft.com/office/drawing/2014/main" id="{B95A5C80-DAB6-A2F5-C295-AB80426D43DA}"/>
              </a:ext>
            </a:extLst>
          </p:cNvPr>
          <p:cNvSpPr>
            <a:spLocks noGrp="1"/>
          </p:cNvSpPr>
          <p:nvPr>
            <p:ph type="body" sz="half" idx="20" hasCustomPrompt="1"/>
          </p:nvPr>
        </p:nvSpPr>
        <p:spPr>
          <a:xfrm>
            <a:off x="6087108" y="2835831"/>
            <a:ext cx="1211263" cy="1458118"/>
          </a:xfrm>
        </p:spPr>
        <p:txBody>
          <a:bodyPr/>
          <a:lstStyle>
            <a:lvl1pPr marL="0" indent="0">
              <a:buNone/>
              <a:defRPr sz="1100"/>
            </a:lvl1pPr>
            <a:lvl2pPr marL="0" indent="0">
              <a:buNone/>
              <a:defRPr sz="1100" b="1"/>
            </a:lvl2pPr>
            <a:lvl3pPr marL="0" indent="0">
              <a:lnSpc>
                <a:spcPct val="100000"/>
              </a:lnSpc>
              <a:spcAft>
                <a:spcPts val="400"/>
              </a:spcAft>
              <a:buNone/>
              <a:defRPr sz="1100"/>
            </a:lvl3pPr>
            <a:lvl4pPr marL="0" indent="0">
              <a:spcBef>
                <a:spcPts val="0"/>
              </a:spcBef>
              <a:spcAft>
                <a:spcPts val="0"/>
              </a:spcAft>
              <a:buNone/>
              <a:defRPr sz="1100" b="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dirty="0"/>
              <a:t>Click to add details</a:t>
            </a:r>
          </a:p>
          <a:p>
            <a:pPr lvl="1"/>
            <a:r>
              <a:rPr lang="en-US" dirty="0"/>
              <a:t>Name</a:t>
            </a:r>
          </a:p>
          <a:p>
            <a:pPr lvl="2"/>
            <a:r>
              <a:rPr lang="en-US" dirty="0"/>
              <a:t>Company</a:t>
            </a:r>
          </a:p>
          <a:p>
            <a:pPr lvl="3"/>
            <a:r>
              <a:rPr lang="en-US" dirty="0"/>
              <a:t>Contact details</a:t>
            </a:r>
          </a:p>
          <a:p>
            <a:pPr lvl="0"/>
            <a:endParaRPr lang="en-US" dirty="0"/>
          </a:p>
        </p:txBody>
      </p:sp>
      <p:sp>
        <p:nvSpPr>
          <p:cNvPr id="29" name="Text Placeholder 3">
            <a:extLst>
              <a:ext uri="{FF2B5EF4-FFF2-40B4-BE49-F238E27FC236}">
                <a16:creationId xmlns:a16="http://schemas.microsoft.com/office/drawing/2014/main" id="{E5FE90F1-EC32-69FD-AEF2-0710A6254081}"/>
              </a:ext>
            </a:extLst>
          </p:cNvPr>
          <p:cNvSpPr>
            <a:spLocks noGrp="1"/>
          </p:cNvSpPr>
          <p:nvPr>
            <p:ph type="body" sz="half" idx="21" hasCustomPrompt="1"/>
          </p:nvPr>
        </p:nvSpPr>
        <p:spPr>
          <a:xfrm>
            <a:off x="7500937" y="2835831"/>
            <a:ext cx="1211263" cy="1458118"/>
          </a:xfrm>
        </p:spPr>
        <p:txBody>
          <a:bodyPr/>
          <a:lstStyle>
            <a:lvl1pPr marL="0" indent="0">
              <a:buNone/>
              <a:defRPr sz="1100"/>
            </a:lvl1pPr>
            <a:lvl2pPr marL="0" indent="0">
              <a:buNone/>
              <a:defRPr sz="1100" b="1"/>
            </a:lvl2pPr>
            <a:lvl3pPr marL="0" indent="0">
              <a:lnSpc>
                <a:spcPct val="100000"/>
              </a:lnSpc>
              <a:spcAft>
                <a:spcPts val="400"/>
              </a:spcAft>
              <a:buNone/>
              <a:defRPr sz="1100" b="0"/>
            </a:lvl3pPr>
            <a:lvl4pPr marL="0" indent="0">
              <a:spcBef>
                <a:spcPts val="0"/>
              </a:spcBef>
              <a:spcAft>
                <a:spcPts val="0"/>
              </a:spcAft>
              <a:buNone/>
              <a:defRPr sz="1100" b="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dirty="0"/>
              <a:t>Click to add details</a:t>
            </a:r>
          </a:p>
          <a:p>
            <a:pPr lvl="1"/>
            <a:r>
              <a:rPr lang="en-US" dirty="0"/>
              <a:t>Name</a:t>
            </a:r>
          </a:p>
          <a:p>
            <a:pPr lvl="2"/>
            <a:r>
              <a:rPr lang="en-US" dirty="0"/>
              <a:t>Company</a:t>
            </a:r>
          </a:p>
          <a:p>
            <a:pPr lvl="3"/>
            <a:r>
              <a:rPr lang="en-US" dirty="0"/>
              <a:t>Contact details</a:t>
            </a:r>
          </a:p>
          <a:p>
            <a:pPr lvl="0"/>
            <a:endParaRPr lang="en-US" dirty="0"/>
          </a:p>
        </p:txBody>
      </p:sp>
      <p:sp>
        <p:nvSpPr>
          <p:cNvPr id="30" name="Picture Placeholder 8">
            <a:extLst>
              <a:ext uri="{FF2B5EF4-FFF2-40B4-BE49-F238E27FC236}">
                <a16:creationId xmlns:a16="http://schemas.microsoft.com/office/drawing/2014/main" id="{B4F18A0E-A745-69E0-6757-DAC2DE59D810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431798" y="1605101"/>
            <a:ext cx="1211263" cy="1111708"/>
          </a:xfrm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Click to add speaker photo</a:t>
            </a:r>
          </a:p>
          <a:p>
            <a:endParaRPr lang="en-US" dirty="0"/>
          </a:p>
        </p:txBody>
      </p:sp>
      <p:sp>
        <p:nvSpPr>
          <p:cNvPr id="31" name="Text Placeholder 3">
            <a:extLst>
              <a:ext uri="{FF2B5EF4-FFF2-40B4-BE49-F238E27FC236}">
                <a16:creationId xmlns:a16="http://schemas.microsoft.com/office/drawing/2014/main" id="{5400D85E-B618-DE2D-2EAD-6DAC6CCDF146}"/>
              </a:ext>
            </a:extLst>
          </p:cNvPr>
          <p:cNvSpPr>
            <a:spLocks noGrp="1"/>
          </p:cNvSpPr>
          <p:nvPr>
            <p:ph type="body" sz="half" idx="28" hasCustomPrompt="1"/>
          </p:nvPr>
        </p:nvSpPr>
        <p:spPr>
          <a:xfrm>
            <a:off x="431800" y="2835831"/>
            <a:ext cx="1211263" cy="1458118"/>
          </a:xfrm>
        </p:spPr>
        <p:txBody>
          <a:bodyPr/>
          <a:lstStyle>
            <a:lvl1pPr marL="0" indent="0">
              <a:buNone/>
              <a:defRPr sz="1100"/>
            </a:lvl1pPr>
            <a:lvl2pPr marL="0" indent="0">
              <a:buNone/>
              <a:defRPr sz="1100" b="1"/>
            </a:lvl2pPr>
            <a:lvl3pPr marL="0" indent="0">
              <a:lnSpc>
                <a:spcPct val="100000"/>
              </a:lnSpc>
              <a:spcAft>
                <a:spcPts val="400"/>
              </a:spcAft>
              <a:buNone/>
              <a:defRPr sz="1100" b="0"/>
            </a:lvl3pPr>
            <a:lvl4pPr marL="0" indent="0">
              <a:spcBef>
                <a:spcPts val="0"/>
              </a:spcBef>
              <a:spcAft>
                <a:spcPts val="0"/>
              </a:spcAft>
              <a:buNone/>
              <a:defRPr sz="1100" b="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dirty="0"/>
              <a:t>Click to add details</a:t>
            </a:r>
          </a:p>
          <a:p>
            <a:pPr lvl="1"/>
            <a:r>
              <a:rPr lang="en-US" dirty="0"/>
              <a:t>Name</a:t>
            </a:r>
          </a:p>
          <a:p>
            <a:pPr lvl="2"/>
            <a:r>
              <a:rPr lang="en-US" dirty="0"/>
              <a:t>Company</a:t>
            </a:r>
          </a:p>
          <a:p>
            <a:pPr lvl="3"/>
            <a:r>
              <a:rPr lang="en-US" dirty="0"/>
              <a:t>Contact details</a:t>
            </a:r>
          </a:p>
          <a:p>
            <a:pPr lvl="0"/>
            <a:endParaRPr lang="en-US" dirty="0"/>
          </a:p>
        </p:txBody>
      </p:sp>
      <p:sp>
        <p:nvSpPr>
          <p:cNvPr id="32" name="Picture Placeholder 8">
            <a:extLst>
              <a:ext uri="{FF2B5EF4-FFF2-40B4-BE49-F238E27FC236}">
                <a16:creationId xmlns:a16="http://schemas.microsoft.com/office/drawing/2014/main" id="{51BBF7E9-AAFF-17E0-B415-1D4E897FB72A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1845627" y="1605101"/>
            <a:ext cx="1211263" cy="1111708"/>
          </a:xfrm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Click to add speaker photo</a:t>
            </a:r>
          </a:p>
          <a:p>
            <a:endParaRPr lang="en-US" dirty="0"/>
          </a:p>
        </p:txBody>
      </p:sp>
      <p:sp>
        <p:nvSpPr>
          <p:cNvPr id="33" name="Text Placeholder 3">
            <a:extLst>
              <a:ext uri="{FF2B5EF4-FFF2-40B4-BE49-F238E27FC236}">
                <a16:creationId xmlns:a16="http://schemas.microsoft.com/office/drawing/2014/main" id="{D2365336-BFD6-03F6-AF22-F302361D167F}"/>
              </a:ext>
            </a:extLst>
          </p:cNvPr>
          <p:cNvSpPr>
            <a:spLocks noGrp="1"/>
          </p:cNvSpPr>
          <p:nvPr>
            <p:ph type="body" sz="half" idx="30" hasCustomPrompt="1"/>
          </p:nvPr>
        </p:nvSpPr>
        <p:spPr>
          <a:xfrm>
            <a:off x="1845627" y="2835831"/>
            <a:ext cx="1211263" cy="1458118"/>
          </a:xfrm>
        </p:spPr>
        <p:txBody>
          <a:bodyPr/>
          <a:lstStyle>
            <a:lvl1pPr marL="0" indent="0">
              <a:buNone/>
              <a:defRPr sz="1100"/>
            </a:lvl1pPr>
            <a:lvl2pPr marL="0" indent="0">
              <a:buNone/>
              <a:defRPr sz="1100" b="1"/>
            </a:lvl2pPr>
            <a:lvl3pPr marL="0" indent="0">
              <a:lnSpc>
                <a:spcPct val="100000"/>
              </a:lnSpc>
              <a:spcAft>
                <a:spcPts val="400"/>
              </a:spcAft>
              <a:buNone/>
              <a:defRPr sz="1100" b="0"/>
            </a:lvl3pPr>
            <a:lvl4pPr marL="0" indent="0">
              <a:spcBef>
                <a:spcPts val="0"/>
              </a:spcBef>
              <a:spcAft>
                <a:spcPts val="0"/>
              </a:spcAft>
              <a:buNone/>
              <a:defRPr sz="1100" b="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dirty="0"/>
              <a:t>Click to add details</a:t>
            </a:r>
          </a:p>
          <a:p>
            <a:pPr lvl="1"/>
            <a:r>
              <a:rPr lang="en-US" dirty="0"/>
              <a:t>Name</a:t>
            </a:r>
          </a:p>
          <a:p>
            <a:pPr lvl="2"/>
            <a:r>
              <a:rPr lang="en-US" dirty="0"/>
              <a:t>Company</a:t>
            </a:r>
          </a:p>
          <a:p>
            <a:pPr lvl="3"/>
            <a:r>
              <a:rPr lang="en-US" dirty="0"/>
              <a:t>Contact details</a:t>
            </a:r>
          </a:p>
          <a:p>
            <a:pPr lvl="0"/>
            <a:endParaRPr lang="en-US" dirty="0"/>
          </a:p>
        </p:txBody>
      </p:sp>
      <p:sp>
        <p:nvSpPr>
          <p:cNvPr id="34" name="Date Placeholder 33">
            <a:extLst>
              <a:ext uri="{FF2B5EF4-FFF2-40B4-BE49-F238E27FC236}">
                <a16:creationId xmlns:a16="http://schemas.microsoft.com/office/drawing/2014/main" id="{B43F45F1-73AE-354B-5227-885DC9D3A5B6}"/>
              </a:ext>
            </a:extLst>
          </p:cNvPr>
          <p:cNvSpPr>
            <a:spLocks noGrp="1"/>
          </p:cNvSpPr>
          <p:nvPr>
            <p:ph type="dt" sz="half" idx="3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5" name="Footer Placeholder 34">
            <a:extLst>
              <a:ext uri="{FF2B5EF4-FFF2-40B4-BE49-F238E27FC236}">
                <a16:creationId xmlns:a16="http://schemas.microsoft.com/office/drawing/2014/main" id="{9715EA20-185E-1BEE-C190-1D349718ED07}"/>
              </a:ext>
            </a:extLst>
          </p:cNvPr>
          <p:cNvSpPr>
            <a:spLocks noGrp="1"/>
          </p:cNvSpPr>
          <p:nvPr>
            <p:ph type="ftr" sz="quarter" idx="32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6" name="Slide Number Placeholder 35">
            <a:extLst>
              <a:ext uri="{FF2B5EF4-FFF2-40B4-BE49-F238E27FC236}">
                <a16:creationId xmlns:a16="http://schemas.microsoft.com/office/drawing/2014/main" id="{FED1F77B-4203-47EB-654C-2693FA118347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4FA11F32-2EB9-412C-B470-1D0ABC8FCD5B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5229418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45" userDrawn="1">
          <p15:clr>
            <a:srgbClr val="FBAE40"/>
          </p15:clr>
        </p15:guide>
      </p15:sldGuideLst>
    </p:ext>
  </p:extLst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el_more than 8 speak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1EB59006-3BBD-281F-78D1-D9352B75BFA0}"/>
              </a:ext>
            </a:extLst>
          </p:cNvPr>
          <p:cNvSpPr>
            <a:spLocks noGrp="1"/>
          </p:cNvSpPr>
          <p:nvPr>
            <p:ph type="body" sz="half" idx="14" hasCustomPrompt="1"/>
          </p:nvPr>
        </p:nvSpPr>
        <p:spPr>
          <a:xfrm>
            <a:off x="428625" y="3124789"/>
            <a:ext cx="1211263" cy="1368000"/>
          </a:xfrm>
        </p:spPr>
        <p:txBody>
          <a:bodyPr/>
          <a:lstStyle>
            <a:lvl1pPr marL="0" indent="0">
              <a:buNone/>
              <a:defRPr sz="1100"/>
            </a:lvl1pPr>
            <a:lvl2pPr marL="0" indent="0">
              <a:buNone/>
              <a:defRPr sz="1100" b="1"/>
            </a:lvl2pPr>
            <a:lvl3pPr marL="0" indent="0">
              <a:lnSpc>
                <a:spcPct val="100000"/>
              </a:lnSpc>
              <a:spcAft>
                <a:spcPts val="400"/>
              </a:spcAft>
              <a:buNone/>
              <a:defRPr sz="1000"/>
            </a:lvl3pPr>
            <a:lvl4pPr marL="0" indent="0">
              <a:spcBef>
                <a:spcPts val="0"/>
              </a:spcBef>
              <a:spcAft>
                <a:spcPts val="0"/>
              </a:spcAft>
              <a:buNone/>
              <a:defRPr sz="100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dirty="0"/>
              <a:t>Click to add details</a:t>
            </a:r>
          </a:p>
          <a:p>
            <a:pPr lvl="1"/>
            <a:r>
              <a:rPr lang="en-US" dirty="0"/>
              <a:t>Name</a:t>
            </a:r>
          </a:p>
          <a:p>
            <a:pPr lvl="2"/>
            <a:r>
              <a:rPr lang="en-US" dirty="0"/>
              <a:t>Company</a:t>
            </a:r>
          </a:p>
          <a:p>
            <a:pPr lvl="3"/>
            <a:r>
              <a:rPr lang="en-US" dirty="0"/>
              <a:t>Contact details</a:t>
            </a:r>
          </a:p>
          <a:p>
            <a:pPr lvl="0"/>
            <a:endParaRPr lang="en-US" dirty="0"/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406FD665-8996-D763-D378-1F8C1C1F04AF}"/>
              </a:ext>
            </a:extLst>
          </p:cNvPr>
          <p:cNvSpPr>
            <a:spLocks noGrp="1"/>
          </p:cNvSpPr>
          <p:nvPr>
            <p:ph type="body" sz="half" idx="19" hasCustomPrompt="1"/>
          </p:nvPr>
        </p:nvSpPr>
        <p:spPr>
          <a:xfrm>
            <a:off x="1843087" y="3124789"/>
            <a:ext cx="1211263" cy="1368000"/>
          </a:xfrm>
        </p:spPr>
        <p:txBody>
          <a:bodyPr/>
          <a:lstStyle>
            <a:lvl1pPr marL="0" indent="0">
              <a:buNone/>
              <a:defRPr sz="1100"/>
            </a:lvl1pPr>
            <a:lvl2pPr marL="0" indent="0">
              <a:buNone/>
              <a:defRPr sz="1100" b="1"/>
            </a:lvl2pPr>
            <a:lvl3pPr marL="0" indent="0">
              <a:lnSpc>
                <a:spcPct val="100000"/>
              </a:lnSpc>
              <a:spcAft>
                <a:spcPts val="400"/>
              </a:spcAft>
              <a:buNone/>
              <a:defRPr sz="1000"/>
            </a:lvl3pPr>
            <a:lvl4pPr marL="0" indent="0">
              <a:spcBef>
                <a:spcPts val="0"/>
              </a:spcBef>
              <a:spcAft>
                <a:spcPts val="0"/>
              </a:spcAft>
              <a:buNone/>
              <a:defRPr sz="100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dirty="0"/>
              <a:t>Click to add details</a:t>
            </a:r>
          </a:p>
          <a:p>
            <a:pPr lvl="1"/>
            <a:r>
              <a:rPr lang="en-US" dirty="0"/>
              <a:t>Name</a:t>
            </a:r>
          </a:p>
          <a:p>
            <a:pPr lvl="2"/>
            <a:r>
              <a:rPr lang="en-US" dirty="0"/>
              <a:t>Company</a:t>
            </a:r>
          </a:p>
          <a:p>
            <a:pPr lvl="3"/>
            <a:r>
              <a:rPr lang="en-US" dirty="0"/>
              <a:t>Contact details</a:t>
            </a:r>
          </a:p>
          <a:p>
            <a:pPr lvl="0"/>
            <a:endParaRPr lang="en-US" dirty="0"/>
          </a:p>
        </p:txBody>
      </p:sp>
      <p:sp>
        <p:nvSpPr>
          <p:cNvPr id="22" name="Text Placeholder 3">
            <a:extLst>
              <a:ext uri="{FF2B5EF4-FFF2-40B4-BE49-F238E27FC236}">
                <a16:creationId xmlns:a16="http://schemas.microsoft.com/office/drawing/2014/main" id="{BA6DA1A1-C8F3-25DB-1B58-CF796E169931}"/>
              </a:ext>
            </a:extLst>
          </p:cNvPr>
          <p:cNvSpPr>
            <a:spLocks noGrp="1"/>
          </p:cNvSpPr>
          <p:nvPr>
            <p:ph type="body" sz="half" idx="20" hasCustomPrompt="1"/>
          </p:nvPr>
        </p:nvSpPr>
        <p:spPr>
          <a:xfrm>
            <a:off x="3257549" y="3124789"/>
            <a:ext cx="1211263" cy="1368000"/>
          </a:xfrm>
        </p:spPr>
        <p:txBody>
          <a:bodyPr/>
          <a:lstStyle>
            <a:lvl1pPr marL="0" indent="0">
              <a:buNone/>
              <a:defRPr sz="1100"/>
            </a:lvl1pPr>
            <a:lvl2pPr marL="0" indent="0">
              <a:buNone/>
              <a:defRPr sz="1100" b="1"/>
            </a:lvl2pPr>
            <a:lvl3pPr marL="0" indent="0">
              <a:lnSpc>
                <a:spcPct val="100000"/>
              </a:lnSpc>
              <a:spcAft>
                <a:spcPts val="400"/>
              </a:spcAft>
              <a:buNone/>
              <a:defRPr sz="1000"/>
            </a:lvl3pPr>
            <a:lvl4pPr marL="0" indent="0">
              <a:spcBef>
                <a:spcPts val="0"/>
              </a:spcBef>
              <a:spcAft>
                <a:spcPts val="0"/>
              </a:spcAft>
              <a:buNone/>
              <a:defRPr sz="100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dirty="0"/>
              <a:t>Click to add details</a:t>
            </a:r>
          </a:p>
          <a:p>
            <a:pPr lvl="1"/>
            <a:r>
              <a:rPr lang="en-US" dirty="0"/>
              <a:t>Name</a:t>
            </a:r>
          </a:p>
          <a:p>
            <a:pPr lvl="2"/>
            <a:r>
              <a:rPr lang="en-US" dirty="0"/>
              <a:t>Company</a:t>
            </a:r>
          </a:p>
          <a:p>
            <a:pPr lvl="3"/>
            <a:r>
              <a:rPr lang="en-US" dirty="0"/>
              <a:t>Contact details</a:t>
            </a:r>
          </a:p>
          <a:p>
            <a:pPr lvl="0"/>
            <a:endParaRPr lang="en-US" dirty="0"/>
          </a:p>
        </p:txBody>
      </p:sp>
      <p:sp>
        <p:nvSpPr>
          <p:cNvPr id="23" name="Text Placeholder 3">
            <a:extLst>
              <a:ext uri="{FF2B5EF4-FFF2-40B4-BE49-F238E27FC236}">
                <a16:creationId xmlns:a16="http://schemas.microsoft.com/office/drawing/2014/main" id="{1566D6F6-0E3F-EE0A-BBC1-1589B98FF895}"/>
              </a:ext>
            </a:extLst>
          </p:cNvPr>
          <p:cNvSpPr>
            <a:spLocks noGrp="1"/>
          </p:cNvSpPr>
          <p:nvPr>
            <p:ph type="body" sz="half" idx="21" hasCustomPrompt="1"/>
          </p:nvPr>
        </p:nvSpPr>
        <p:spPr>
          <a:xfrm>
            <a:off x="4672011" y="3124789"/>
            <a:ext cx="1211263" cy="1368000"/>
          </a:xfrm>
        </p:spPr>
        <p:txBody>
          <a:bodyPr/>
          <a:lstStyle>
            <a:lvl1pPr marL="0" indent="0">
              <a:buNone/>
              <a:defRPr sz="1100"/>
            </a:lvl1pPr>
            <a:lvl2pPr marL="0" indent="0">
              <a:buNone/>
              <a:defRPr sz="1100" b="1"/>
            </a:lvl2pPr>
            <a:lvl3pPr marL="0" indent="0">
              <a:lnSpc>
                <a:spcPct val="100000"/>
              </a:lnSpc>
              <a:spcAft>
                <a:spcPts val="400"/>
              </a:spcAft>
              <a:buNone/>
              <a:defRPr sz="1000"/>
            </a:lvl3pPr>
            <a:lvl4pPr marL="0" indent="0">
              <a:spcBef>
                <a:spcPts val="0"/>
              </a:spcBef>
              <a:spcAft>
                <a:spcPts val="0"/>
              </a:spcAft>
              <a:buNone/>
              <a:defRPr sz="100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dirty="0"/>
              <a:t>Click to add details</a:t>
            </a:r>
          </a:p>
          <a:p>
            <a:pPr lvl="1"/>
            <a:r>
              <a:rPr lang="en-US" dirty="0"/>
              <a:t>Name</a:t>
            </a:r>
          </a:p>
          <a:p>
            <a:pPr lvl="2"/>
            <a:r>
              <a:rPr lang="en-US" dirty="0"/>
              <a:t>Company</a:t>
            </a:r>
          </a:p>
          <a:p>
            <a:pPr lvl="3"/>
            <a:r>
              <a:rPr lang="en-US" dirty="0"/>
              <a:t>Contact details</a:t>
            </a:r>
          </a:p>
          <a:p>
            <a:pPr lvl="0"/>
            <a:endParaRPr lang="en-US" dirty="0"/>
          </a:p>
        </p:txBody>
      </p:sp>
      <p:sp>
        <p:nvSpPr>
          <p:cNvPr id="24" name="Text Placeholder 3">
            <a:extLst>
              <a:ext uri="{FF2B5EF4-FFF2-40B4-BE49-F238E27FC236}">
                <a16:creationId xmlns:a16="http://schemas.microsoft.com/office/drawing/2014/main" id="{A2137304-3F5A-F067-1B98-F70E467B0F88}"/>
              </a:ext>
            </a:extLst>
          </p:cNvPr>
          <p:cNvSpPr>
            <a:spLocks noGrp="1"/>
          </p:cNvSpPr>
          <p:nvPr>
            <p:ph type="body" sz="half" idx="23" hasCustomPrompt="1"/>
          </p:nvPr>
        </p:nvSpPr>
        <p:spPr>
          <a:xfrm>
            <a:off x="428625" y="1605101"/>
            <a:ext cx="1211263" cy="1368000"/>
          </a:xfrm>
        </p:spPr>
        <p:txBody>
          <a:bodyPr/>
          <a:lstStyle>
            <a:lvl1pPr marL="0" indent="0">
              <a:buNone/>
              <a:defRPr sz="1100"/>
            </a:lvl1pPr>
            <a:lvl2pPr marL="0" indent="0">
              <a:buNone/>
              <a:defRPr sz="1100" b="1"/>
            </a:lvl2pPr>
            <a:lvl3pPr marL="0" indent="0">
              <a:lnSpc>
                <a:spcPct val="100000"/>
              </a:lnSpc>
              <a:spcAft>
                <a:spcPts val="400"/>
              </a:spcAft>
              <a:buNone/>
              <a:defRPr sz="1000"/>
            </a:lvl3pPr>
            <a:lvl4pPr marL="0" indent="0">
              <a:spcBef>
                <a:spcPts val="0"/>
              </a:spcBef>
              <a:spcAft>
                <a:spcPts val="0"/>
              </a:spcAft>
              <a:buNone/>
              <a:defRPr sz="100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dirty="0"/>
              <a:t>Click to add details</a:t>
            </a:r>
          </a:p>
          <a:p>
            <a:pPr lvl="1"/>
            <a:r>
              <a:rPr lang="en-US" dirty="0"/>
              <a:t>Name</a:t>
            </a:r>
          </a:p>
          <a:p>
            <a:pPr lvl="2"/>
            <a:r>
              <a:rPr lang="en-US" dirty="0"/>
              <a:t>Company</a:t>
            </a:r>
          </a:p>
          <a:p>
            <a:pPr lvl="3"/>
            <a:r>
              <a:rPr lang="en-US" dirty="0"/>
              <a:t>Contact details</a:t>
            </a:r>
          </a:p>
          <a:p>
            <a:pPr lvl="0"/>
            <a:endParaRPr lang="en-US" dirty="0"/>
          </a:p>
        </p:txBody>
      </p:sp>
      <p:sp>
        <p:nvSpPr>
          <p:cNvPr id="25" name="Text Placeholder 3">
            <a:extLst>
              <a:ext uri="{FF2B5EF4-FFF2-40B4-BE49-F238E27FC236}">
                <a16:creationId xmlns:a16="http://schemas.microsoft.com/office/drawing/2014/main" id="{54D785B4-1E7D-81DC-5654-49C69F189311}"/>
              </a:ext>
            </a:extLst>
          </p:cNvPr>
          <p:cNvSpPr>
            <a:spLocks noGrp="1"/>
          </p:cNvSpPr>
          <p:nvPr>
            <p:ph type="body" sz="half" idx="24" hasCustomPrompt="1"/>
          </p:nvPr>
        </p:nvSpPr>
        <p:spPr>
          <a:xfrm>
            <a:off x="1843087" y="1605101"/>
            <a:ext cx="1211263" cy="1368000"/>
          </a:xfrm>
        </p:spPr>
        <p:txBody>
          <a:bodyPr/>
          <a:lstStyle>
            <a:lvl1pPr marL="0" indent="0">
              <a:buNone/>
              <a:defRPr sz="1100"/>
            </a:lvl1pPr>
            <a:lvl2pPr marL="0" indent="0">
              <a:buNone/>
              <a:defRPr sz="1100" b="1"/>
            </a:lvl2pPr>
            <a:lvl3pPr marL="0" indent="0">
              <a:lnSpc>
                <a:spcPct val="100000"/>
              </a:lnSpc>
              <a:spcAft>
                <a:spcPts val="400"/>
              </a:spcAft>
              <a:buNone/>
              <a:defRPr sz="1000"/>
            </a:lvl3pPr>
            <a:lvl4pPr marL="0" indent="0">
              <a:spcBef>
                <a:spcPts val="0"/>
              </a:spcBef>
              <a:spcAft>
                <a:spcPts val="0"/>
              </a:spcAft>
              <a:buNone/>
              <a:defRPr sz="100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dirty="0"/>
              <a:t>Click to add details</a:t>
            </a:r>
          </a:p>
          <a:p>
            <a:pPr lvl="1"/>
            <a:r>
              <a:rPr lang="en-US" dirty="0"/>
              <a:t>Name</a:t>
            </a:r>
          </a:p>
          <a:p>
            <a:pPr lvl="2"/>
            <a:r>
              <a:rPr lang="en-US" dirty="0"/>
              <a:t>Company</a:t>
            </a:r>
          </a:p>
          <a:p>
            <a:pPr lvl="3"/>
            <a:r>
              <a:rPr lang="en-US" dirty="0"/>
              <a:t>Contact details</a:t>
            </a:r>
          </a:p>
          <a:p>
            <a:pPr lvl="0"/>
            <a:endParaRPr lang="en-US" dirty="0"/>
          </a:p>
        </p:txBody>
      </p:sp>
      <p:sp>
        <p:nvSpPr>
          <p:cNvPr id="26" name="Text Placeholder 3">
            <a:extLst>
              <a:ext uri="{FF2B5EF4-FFF2-40B4-BE49-F238E27FC236}">
                <a16:creationId xmlns:a16="http://schemas.microsoft.com/office/drawing/2014/main" id="{B23AC1B5-5F47-BB1D-E8EA-585C0B1647D2}"/>
              </a:ext>
            </a:extLst>
          </p:cNvPr>
          <p:cNvSpPr>
            <a:spLocks noGrp="1"/>
          </p:cNvSpPr>
          <p:nvPr>
            <p:ph type="body" sz="half" idx="25" hasCustomPrompt="1"/>
          </p:nvPr>
        </p:nvSpPr>
        <p:spPr>
          <a:xfrm>
            <a:off x="3257549" y="1605101"/>
            <a:ext cx="1211263" cy="1368000"/>
          </a:xfrm>
        </p:spPr>
        <p:txBody>
          <a:bodyPr/>
          <a:lstStyle>
            <a:lvl1pPr marL="0" indent="0">
              <a:buNone/>
              <a:defRPr sz="1100"/>
            </a:lvl1pPr>
            <a:lvl2pPr marL="0" indent="0">
              <a:buNone/>
              <a:defRPr sz="1100" b="1"/>
            </a:lvl2pPr>
            <a:lvl3pPr marL="0" indent="0">
              <a:lnSpc>
                <a:spcPct val="100000"/>
              </a:lnSpc>
              <a:spcAft>
                <a:spcPts val="400"/>
              </a:spcAft>
              <a:buNone/>
              <a:defRPr sz="1000"/>
            </a:lvl3pPr>
            <a:lvl4pPr marL="0" indent="0">
              <a:spcBef>
                <a:spcPts val="0"/>
              </a:spcBef>
              <a:spcAft>
                <a:spcPts val="0"/>
              </a:spcAft>
              <a:buNone/>
              <a:defRPr sz="100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dirty="0"/>
              <a:t>Click to add details</a:t>
            </a:r>
          </a:p>
          <a:p>
            <a:pPr lvl="1"/>
            <a:r>
              <a:rPr lang="en-US" dirty="0"/>
              <a:t>Name</a:t>
            </a:r>
          </a:p>
          <a:p>
            <a:pPr lvl="2"/>
            <a:r>
              <a:rPr lang="en-US" dirty="0"/>
              <a:t>Company</a:t>
            </a:r>
          </a:p>
          <a:p>
            <a:pPr lvl="3"/>
            <a:r>
              <a:rPr lang="en-US" dirty="0"/>
              <a:t>Contact details</a:t>
            </a:r>
          </a:p>
          <a:p>
            <a:pPr lvl="0"/>
            <a:endParaRPr lang="en-US" dirty="0"/>
          </a:p>
        </p:txBody>
      </p:sp>
      <p:sp>
        <p:nvSpPr>
          <p:cNvPr id="27" name="Text Placeholder 3">
            <a:extLst>
              <a:ext uri="{FF2B5EF4-FFF2-40B4-BE49-F238E27FC236}">
                <a16:creationId xmlns:a16="http://schemas.microsoft.com/office/drawing/2014/main" id="{A8E68E8D-F5B9-B58B-5831-66EA641AB681}"/>
              </a:ext>
            </a:extLst>
          </p:cNvPr>
          <p:cNvSpPr>
            <a:spLocks noGrp="1"/>
          </p:cNvSpPr>
          <p:nvPr>
            <p:ph type="body" sz="half" idx="26" hasCustomPrompt="1"/>
          </p:nvPr>
        </p:nvSpPr>
        <p:spPr>
          <a:xfrm>
            <a:off x="4672011" y="1605101"/>
            <a:ext cx="1211263" cy="1368000"/>
          </a:xfrm>
        </p:spPr>
        <p:txBody>
          <a:bodyPr/>
          <a:lstStyle>
            <a:lvl1pPr marL="0" indent="0">
              <a:buNone/>
              <a:defRPr sz="1100"/>
            </a:lvl1pPr>
            <a:lvl2pPr marL="0" indent="0">
              <a:buNone/>
              <a:defRPr sz="1100" b="1"/>
            </a:lvl2pPr>
            <a:lvl3pPr marL="0" indent="0">
              <a:lnSpc>
                <a:spcPct val="100000"/>
              </a:lnSpc>
              <a:spcAft>
                <a:spcPts val="400"/>
              </a:spcAft>
              <a:buNone/>
              <a:defRPr sz="1000"/>
            </a:lvl3pPr>
            <a:lvl4pPr marL="0" indent="0">
              <a:spcBef>
                <a:spcPts val="0"/>
              </a:spcBef>
              <a:spcAft>
                <a:spcPts val="0"/>
              </a:spcAft>
              <a:buNone/>
              <a:defRPr sz="100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dirty="0"/>
              <a:t>Click to add details</a:t>
            </a:r>
          </a:p>
          <a:p>
            <a:pPr lvl="1"/>
            <a:r>
              <a:rPr lang="en-US" dirty="0"/>
              <a:t>Name</a:t>
            </a:r>
          </a:p>
          <a:p>
            <a:pPr lvl="2"/>
            <a:r>
              <a:rPr lang="en-US" dirty="0"/>
              <a:t>Company</a:t>
            </a:r>
          </a:p>
          <a:p>
            <a:pPr lvl="3"/>
            <a:r>
              <a:rPr lang="en-US" dirty="0"/>
              <a:t>Contact details</a:t>
            </a:r>
          </a:p>
          <a:p>
            <a:pPr lvl="0"/>
            <a:endParaRPr lang="en-US" dirty="0"/>
          </a:p>
        </p:txBody>
      </p:sp>
      <p:sp>
        <p:nvSpPr>
          <p:cNvPr id="28" name="Text Placeholder 3">
            <a:extLst>
              <a:ext uri="{FF2B5EF4-FFF2-40B4-BE49-F238E27FC236}">
                <a16:creationId xmlns:a16="http://schemas.microsoft.com/office/drawing/2014/main" id="{EBB07D1A-E13C-6B4F-6A33-9C40B1B00093}"/>
              </a:ext>
            </a:extLst>
          </p:cNvPr>
          <p:cNvSpPr>
            <a:spLocks noGrp="1"/>
          </p:cNvSpPr>
          <p:nvPr>
            <p:ph type="body" sz="half" idx="27" hasCustomPrompt="1"/>
          </p:nvPr>
        </p:nvSpPr>
        <p:spPr>
          <a:xfrm>
            <a:off x="6086473" y="3124789"/>
            <a:ext cx="1211263" cy="1368000"/>
          </a:xfrm>
        </p:spPr>
        <p:txBody>
          <a:bodyPr/>
          <a:lstStyle>
            <a:lvl1pPr marL="0" indent="0">
              <a:buNone/>
              <a:defRPr sz="1100"/>
            </a:lvl1pPr>
            <a:lvl2pPr marL="0" indent="0">
              <a:buNone/>
              <a:defRPr sz="1100" b="1"/>
            </a:lvl2pPr>
            <a:lvl3pPr marL="0" indent="0">
              <a:lnSpc>
                <a:spcPct val="100000"/>
              </a:lnSpc>
              <a:spcAft>
                <a:spcPts val="400"/>
              </a:spcAft>
              <a:buNone/>
              <a:defRPr sz="1000"/>
            </a:lvl3pPr>
            <a:lvl4pPr marL="0" indent="0">
              <a:spcBef>
                <a:spcPts val="0"/>
              </a:spcBef>
              <a:spcAft>
                <a:spcPts val="0"/>
              </a:spcAft>
              <a:buNone/>
              <a:defRPr sz="100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dirty="0"/>
              <a:t>Click to add details</a:t>
            </a:r>
          </a:p>
          <a:p>
            <a:pPr lvl="1"/>
            <a:r>
              <a:rPr lang="en-US" dirty="0"/>
              <a:t>Name</a:t>
            </a:r>
          </a:p>
          <a:p>
            <a:pPr lvl="2"/>
            <a:r>
              <a:rPr lang="en-US" dirty="0"/>
              <a:t>Company</a:t>
            </a:r>
          </a:p>
          <a:p>
            <a:pPr lvl="3"/>
            <a:r>
              <a:rPr lang="en-US" dirty="0"/>
              <a:t>Contact details</a:t>
            </a:r>
          </a:p>
          <a:p>
            <a:pPr lvl="0"/>
            <a:endParaRPr lang="en-US" dirty="0"/>
          </a:p>
        </p:txBody>
      </p:sp>
      <p:sp>
        <p:nvSpPr>
          <p:cNvPr id="29" name="Text Placeholder 3">
            <a:extLst>
              <a:ext uri="{FF2B5EF4-FFF2-40B4-BE49-F238E27FC236}">
                <a16:creationId xmlns:a16="http://schemas.microsoft.com/office/drawing/2014/main" id="{7EBAAB38-F3A7-5DE4-A3F0-6EE99A87E487}"/>
              </a:ext>
            </a:extLst>
          </p:cNvPr>
          <p:cNvSpPr>
            <a:spLocks noGrp="1"/>
          </p:cNvSpPr>
          <p:nvPr>
            <p:ph type="body" sz="half" idx="28" hasCustomPrompt="1"/>
          </p:nvPr>
        </p:nvSpPr>
        <p:spPr>
          <a:xfrm>
            <a:off x="7500935" y="3124789"/>
            <a:ext cx="1211263" cy="1368000"/>
          </a:xfrm>
        </p:spPr>
        <p:txBody>
          <a:bodyPr/>
          <a:lstStyle>
            <a:lvl1pPr marL="0" indent="0">
              <a:buNone/>
              <a:defRPr sz="1100"/>
            </a:lvl1pPr>
            <a:lvl2pPr marL="0" indent="0">
              <a:buNone/>
              <a:defRPr sz="1100" b="1"/>
            </a:lvl2pPr>
            <a:lvl3pPr marL="0" indent="0">
              <a:lnSpc>
                <a:spcPct val="100000"/>
              </a:lnSpc>
              <a:spcAft>
                <a:spcPts val="400"/>
              </a:spcAft>
              <a:buNone/>
              <a:defRPr sz="1000"/>
            </a:lvl3pPr>
            <a:lvl4pPr marL="0" indent="0">
              <a:spcBef>
                <a:spcPts val="0"/>
              </a:spcBef>
              <a:spcAft>
                <a:spcPts val="0"/>
              </a:spcAft>
              <a:buNone/>
              <a:defRPr sz="100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dirty="0"/>
              <a:t>Click to add details</a:t>
            </a:r>
          </a:p>
          <a:p>
            <a:pPr lvl="1"/>
            <a:r>
              <a:rPr lang="en-US" dirty="0"/>
              <a:t>Name</a:t>
            </a:r>
          </a:p>
          <a:p>
            <a:pPr lvl="2"/>
            <a:r>
              <a:rPr lang="en-US" dirty="0"/>
              <a:t>Company</a:t>
            </a:r>
          </a:p>
          <a:p>
            <a:pPr lvl="3"/>
            <a:r>
              <a:rPr lang="en-US" dirty="0"/>
              <a:t>Contact details</a:t>
            </a:r>
          </a:p>
          <a:p>
            <a:pPr lvl="0"/>
            <a:endParaRPr lang="en-US" dirty="0"/>
          </a:p>
        </p:txBody>
      </p:sp>
      <p:sp>
        <p:nvSpPr>
          <p:cNvPr id="30" name="Text Placeholder 3">
            <a:extLst>
              <a:ext uri="{FF2B5EF4-FFF2-40B4-BE49-F238E27FC236}">
                <a16:creationId xmlns:a16="http://schemas.microsoft.com/office/drawing/2014/main" id="{FFAC1B36-70E1-2D2A-75AF-324C1B10CA52}"/>
              </a:ext>
            </a:extLst>
          </p:cNvPr>
          <p:cNvSpPr>
            <a:spLocks noGrp="1"/>
          </p:cNvSpPr>
          <p:nvPr>
            <p:ph type="body" sz="half" idx="29" hasCustomPrompt="1"/>
          </p:nvPr>
        </p:nvSpPr>
        <p:spPr>
          <a:xfrm>
            <a:off x="6086473" y="1605101"/>
            <a:ext cx="1211263" cy="1368000"/>
          </a:xfrm>
        </p:spPr>
        <p:txBody>
          <a:bodyPr/>
          <a:lstStyle>
            <a:lvl1pPr marL="0" indent="0">
              <a:buNone/>
              <a:defRPr sz="1100"/>
            </a:lvl1pPr>
            <a:lvl2pPr marL="0" indent="0">
              <a:buNone/>
              <a:defRPr sz="1100" b="1"/>
            </a:lvl2pPr>
            <a:lvl3pPr marL="0" indent="0">
              <a:lnSpc>
                <a:spcPct val="100000"/>
              </a:lnSpc>
              <a:spcAft>
                <a:spcPts val="400"/>
              </a:spcAft>
              <a:buNone/>
              <a:defRPr sz="1000"/>
            </a:lvl3pPr>
            <a:lvl4pPr marL="0" indent="0">
              <a:spcBef>
                <a:spcPts val="0"/>
              </a:spcBef>
              <a:spcAft>
                <a:spcPts val="0"/>
              </a:spcAft>
              <a:buNone/>
              <a:defRPr sz="100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dirty="0"/>
              <a:t>Click to add details</a:t>
            </a:r>
          </a:p>
          <a:p>
            <a:pPr lvl="1"/>
            <a:r>
              <a:rPr lang="en-US" dirty="0"/>
              <a:t>Name</a:t>
            </a:r>
          </a:p>
          <a:p>
            <a:pPr lvl="2"/>
            <a:r>
              <a:rPr lang="en-US" dirty="0"/>
              <a:t>Company</a:t>
            </a:r>
          </a:p>
          <a:p>
            <a:pPr lvl="3"/>
            <a:r>
              <a:rPr lang="en-US" dirty="0"/>
              <a:t>Contact details</a:t>
            </a:r>
          </a:p>
          <a:p>
            <a:pPr lvl="0"/>
            <a:endParaRPr lang="en-US" dirty="0"/>
          </a:p>
        </p:txBody>
      </p:sp>
      <p:sp>
        <p:nvSpPr>
          <p:cNvPr id="31" name="Text Placeholder 3">
            <a:extLst>
              <a:ext uri="{FF2B5EF4-FFF2-40B4-BE49-F238E27FC236}">
                <a16:creationId xmlns:a16="http://schemas.microsoft.com/office/drawing/2014/main" id="{B4B5F10B-4FDD-5D57-0116-DF3B28C404EA}"/>
              </a:ext>
            </a:extLst>
          </p:cNvPr>
          <p:cNvSpPr>
            <a:spLocks noGrp="1"/>
          </p:cNvSpPr>
          <p:nvPr>
            <p:ph type="body" sz="half" idx="30" hasCustomPrompt="1"/>
          </p:nvPr>
        </p:nvSpPr>
        <p:spPr>
          <a:xfrm>
            <a:off x="7500935" y="1605101"/>
            <a:ext cx="1211263" cy="1368000"/>
          </a:xfrm>
        </p:spPr>
        <p:txBody>
          <a:bodyPr/>
          <a:lstStyle>
            <a:lvl1pPr marL="0" indent="0">
              <a:buNone/>
              <a:defRPr sz="1100"/>
            </a:lvl1pPr>
            <a:lvl2pPr marL="0" indent="0">
              <a:buNone/>
              <a:defRPr sz="1100" b="1"/>
            </a:lvl2pPr>
            <a:lvl3pPr marL="0" indent="0">
              <a:lnSpc>
                <a:spcPct val="100000"/>
              </a:lnSpc>
              <a:spcAft>
                <a:spcPts val="400"/>
              </a:spcAft>
              <a:buNone/>
              <a:defRPr sz="1000"/>
            </a:lvl3pPr>
            <a:lvl4pPr marL="0" indent="0">
              <a:spcBef>
                <a:spcPts val="0"/>
              </a:spcBef>
              <a:spcAft>
                <a:spcPts val="0"/>
              </a:spcAft>
              <a:buNone/>
              <a:defRPr sz="100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dirty="0"/>
              <a:t>Click to add details</a:t>
            </a:r>
          </a:p>
          <a:p>
            <a:pPr lvl="1"/>
            <a:r>
              <a:rPr lang="en-US" dirty="0"/>
              <a:t>Name</a:t>
            </a:r>
          </a:p>
          <a:p>
            <a:pPr lvl="2"/>
            <a:r>
              <a:rPr lang="en-US" dirty="0"/>
              <a:t>Company</a:t>
            </a:r>
          </a:p>
          <a:p>
            <a:pPr lvl="3"/>
            <a:r>
              <a:rPr lang="en-US" dirty="0"/>
              <a:t>Contact details</a:t>
            </a:r>
          </a:p>
          <a:p>
            <a:pPr lvl="0"/>
            <a:endParaRPr lang="en-US" dirty="0"/>
          </a:p>
        </p:txBody>
      </p:sp>
      <p:sp>
        <p:nvSpPr>
          <p:cNvPr id="4" name="Text Placeholder 6">
            <a:extLst>
              <a:ext uri="{FF2B5EF4-FFF2-40B4-BE49-F238E27FC236}">
                <a16:creationId xmlns:a16="http://schemas.microsoft.com/office/drawing/2014/main" id="{2FAC179E-C178-B33A-1969-ECA62CBC2500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431800" y="1239838"/>
            <a:ext cx="8280400" cy="245772"/>
          </a:xfrm>
        </p:spPr>
        <p:txBody>
          <a:bodyPr/>
          <a:lstStyle>
            <a:lvl1pPr>
              <a:defRPr sz="1400" b="1"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GB" dirty="0"/>
              <a:t>Click to add panel or speaker heading</a:t>
            </a:r>
            <a:endParaRPr lang="en-US" dirty="0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27B589FB-7C6D-AF47-10F1-0447825B90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C710ACAE-3913-A896-C1B0-664A9135FAE4}"/>
              </a:ext>
            </a:extLst>
          </p:cNvPr>
          <p:cNvSpPr>
            <a:spLocks noGrp="1"/>
          </p:cNvSpPr>
          <p:nvPr>
            <p:ph type="dt" sz="half" idx="32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8E78662B-DCB6-D231-01F7-BB4B6AB368A6}"/>
              </a:ext>
            </a:extLst>
          </p:cNvPr>
          <p:cNvSpPr>
            <a:spLocks noGrp="1"/>
          </p:cNvSpPr>
          <p:nvPr>
            <p:ph type="ftr" sz="quarter" idx="33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AE344883-160A-DA58-EA75-78B9547ED9E1}"/>
              </a:ext>
            </a:extLst>
          </p:cNvPr>
          <p:cNvSpPr>
            <a:spLocks noGrp="1"/>
          </p:cNvSpPr>
          <p:nvPr>
            <p:ph type="sldNum" sz="quarter" idx="34"/>
          </p:nvPr>
        </p:nvSpPr>
        <p:spPr/>
        <p:txBody>
          <a:bodyPr/>
          <a:lstStyle/>
          <a:p>
            <a:fld id="{4FA11F32-2EB9-412C-B470-1D0ABC8FCD5B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5861456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45" userDrawn="1">
          <p15:clr>
            <a:srgbClr val="FBAE40"/>
          </p15:clr>
        </p15:guide>
      </p15:sldGuideLst>
    </p:ext>
  </p:extLst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Dar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C39A3A30-A56F-E2FB-79FE-E2C2EACB0666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9144000" cy="5143500"/>
          </a:xfrm>
          <a:solidFill>
            <a:schemeClr val="bg1">
              <a:lumMod val="85000"/>
            </a:schemeClr>
          </a:solidFill>
        </p:spPr>
        <p:txBody>
          <a:bodyPr tIns="180000" anchor="t" anchorCtr="1">
            <a:normAutofit/>
          </a:bodyPr>
          <a:lstStyle>
            <a:lvl1pPr algn="ctr">
              <a:defRPr sz="900"/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Click icon to </a:t>
            </a:r>
            <a:br>
              <a:rPr lang="en-US" dirty="0"/>
            </a:br>
            <a:r>
              <a:rPr lang="en-US" dirty="0"/>
              <a:t>insert picture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82D23A3-5C1E-2596-48C6-781B86C3E45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37587" y="1058864"/>
            <a:ext cx="8274613" cy="1512886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4000">
                <a:solidFill>
                  <a:schemeClr val="tx2"/>
                </a:solidFill>
              </a:defRPr>
            </a:lvl1pPr>
          </a:lstStyle>
          <a:p>
            <a:r>
              <a:rPr lang="en-GB" dirty="0"/>
              <a:t>“Quote.”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28F6EDF-548C-40F3-B63E-35E5B45BF42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37587" y="2765025"/>
            <a:ext cx="3918513" cy="896731"/>
          </a:xfrm>
        </p:spPr>
        <p:txBody>
          <a:bodyPr>
            <a:noAutofit/>
          </a:bodyPr>
          <a:lstStyle>
            <a:lvl1pPr marL="0" indent="0" algn="l">
              <a:buNone/>
              <a:defRPr sz="1600">
                <a:solidFill>
                  <a:schemeClr val="tx2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GB" dirty="0"/>
              <a:t>Source Name</a:t>
            </a:r>
            <a:endParaRPr lang="en-US" dirty="0"/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7DAAEF3F-E328-7721-F648-2FF672DBB85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31800" y="4717794"/>
            <a:ext cx="931863" cy="128588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lvl="0"/>
            <a:r>
              <a:rPr lang="en-US" dirty="0"/>
              <a:t> 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7D8AFC8-F903-5D48-7CC9-B1A3345EA167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5AB6068-8461-AD2E-C05A-1F394DEC22F8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42F516F-6919-7D15-55FA-06BA1A0A37D6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4FA11F32-2EB9-412C-B470-1D0ABC8FCD5B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27216222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Hero slide_Orang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">
            <a:extLst>
              <a:ext uri="{FF2B5EF4-FFF2-40B4-BE49-F238E27FC236}">
                <a16:creationId xmlns:a16="http://schemas.microsoft.com/office/drawing/2014/main" id="{CD033DE1-C9D1-F2F6-7B17-0FBA3B293B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428625"/>
            <a:ext cx="8280400" cy="63023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5">
            <a:extLst>
              <a:ext uri="{FF2B5EF4-FFF2-40B4-BE49-F238E27FC236}">
                <a16:creationId xmlns:a16="http://schemas.microsoft.com/office/drawing/2014/main" id="{F008FAA6-50EB-3DE9-3A27-95D51F6DF52F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31800" y="1239838"/>
            <a:ext cx="8280200" cy="32766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07801E6-EF51-2725-8318-B6B617B61AD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800" y="4717794"/>
            <a:ext cx="931863" cy="128588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lvl="0"/>
            <a:r>
              <a:rPr lang="en-US" dirty="0"/>
              <a:t> 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E181119D-C758-9369-D248-92C5CD96AE49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BC0D0642-313E-E31B-7543-3515E3105ADF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0008F28A-3951-0D91-22D0-1974A92728FB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FA11F32-2EB9-412C-B470-1D0ABC8FCD5B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6107371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45" userDrawn="1">
          <p15:clr>
            <a:srgbClr val="FBAE40"/>
          </p15:clr>
        </p15:guide>
      </p15:sldGuideLst>
    </p:ext>
  </p:extLst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Hero slide_In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">
            <a:extLst>
              <a:ext uri="{FF2B5EF4-FFF2-40B4-BE49-F238E27FC236}">
                <a16:creationId xmlns:a16="http://schemas.microsoft.com/office/drawing/2014/main" id="{DDF316EA-5E27-88B1-60D7-DB80BD5885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428625"/>
            <a:ext cx="8280400" cy="63023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5">
            <a:extLst>
              <a:ext uri="{FF2B5EF4-FFF2-40B4-BE49-F238E27FC236}">
                <a16:creationId xmlns:a16="http://schemas.microsoft.com/office/drawing/2014/main" id="{04ACE7ED-1324-94ED-1F75-92DE73E2D18E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31800" y="1239838"/>
            <a:ext cx="8280200" cy="32766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2A83AFBA-20D8-B042-FBA7-88F1B124E2F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800" y="4717794"/>
            <a:ext cx="931863" cy="128588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lvl="0"/>
            <a:r>
              <a:rPr lang="en-US" dirty="0"/>
              <a:t> 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D368A4B-8D4B-322F-7092-09E53B59E4CE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1B3A794-7A2E-42D3-34CB-1A1ADBCA3E3D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6A04973B-97D4-2A21-42DD-CEEE3D38AC35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FA11F32-2EB9-412C-B470-1D0ABC8FCD5B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5042118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45" userDrawn="1">
          <p15:clr>
            <a:srgbClr val="FBAE40"/>
          </p15:clr>
        </p15:guide>
      </p15:sldGuideLst>
    </p:ext>
  </p:extLst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Hero slide_Graphit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">
            <a:extLst>
              <a:ext uri="{FF2B5EF4-FFF2-40B4-BE49-F238E27FC236}">
                <a16:creationId xmlns:a16="http://schemas.microsoft.com/office/drawing/2014/main" id="{735EDF26-9E77-A64C-DCD3-7A6C5D1677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428625"/>
            <a:ext cx="8280400" cy="63023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5">
            <a:extLst>
              <a:ext uri="{FF2B5EF4-FFF2-40B4-BE49-F238E27FC236}">
                <a16:creationId xmlns:a16="http://schemas.microsoft.com/office/drawing/2014/main" id="{DA1E8C03-B9C6-EE7E-E9B6-C38ABFC2B2F6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31800" y="1239838"/>
            <a:ext cx="8280200" cy="32766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CDE0EC10-2EFD-D692-9D76-FA2E4A2CA58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800" y="4717794"/>
            <a:ext cx="931863" cy="128588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lvl="0"/>
            <a:r>
              <a:rPr lang="en-US" dirty="0"/>
              <a:t> 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ED18F13-C921-76DA-17F2-458B4E98EA84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EA3E6E6-3E34-82A3-4567-213BC4E7909B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F9B3D974-2EC8-C50A-1A6A-905B3FCA3629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FA11F32-2EB9-412C-B470-1D0ABC8FCD5B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2493834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45" userDrawn="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3 Sta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>
            <a:extLst>
              <a:ext uri="{FF2B5EF4-FFF2-40B4-BE49-F238E27FC236}">
                <a16:creationId xmlns:a16="http://schemas.microsoft.com/office/drawing/2014/main" id="{B54C2418-D456-4DAC-9417-8C4FF4CB92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428625"/>
            <a:ext cx="8280400" cy="63023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7" name="Text Placeholder 5">
            <a:extLst>
              <a:ext uri="{FF2B5EF4-FFF2-40B4-BE49-F238E27FC236}">
                <a16:creationId xmlns:a16="http://schemas.microsoft.com/office/drawing/2014/main" id="{9985AB61-0C88-34B0-135B-840C3CA67A01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31800" y="1239838"/>
            <a:ext cx="2628000" cy="1625910"/>
          </a:xfrm>
          <a:noFill/>
        </p:spPr>
        <p:txBody>
          <a:bodyPr anchor="b" anchorCtr="0">
            <a:noAutofit/>
          </a:bodyPr>
          <a:lstStyle>
            <a:lvl1pPr algn="ctr">
              <a:defRPr sz="6000">
                <a:solidFill>
                  <a:schemeClr val="accent1"/>
                </a:solidFill>
                <a:latin typeface="+mj-lt"/>
              </a:defRPr>
            </a:lvl1pPr>
            <a:lvl5pPr algn="ctr">
              <a:defRPr sz="4400">
                <a:solidFill>
                  <a:schemeClr val="tx2"/>
                </a:solidFill>
              </a:defRPr>
            </a:lvl5pPr>
          </a:lstStyle>
          <a:p>
            <a:pPr lvl="0"/>
            <a:r>
              <a:rPr lang="en-GB" dirty="0"/>
              <a:t>Value</a:t>
            </a:r>
            <a:endParaRPr lang="en-US" dirty="0"/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81EC949D-0C4A-89D8-1DA2-73269CDF4BC0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258000" y="1239838"/>
            <a:ext cx="2628000" cy="1625910"/>
          </a:xfrm>
          <a:noFill/>
        </p:spPr>
        <p:txBody>
          <a:bodyPr anchor="b" anchorCtr="0">
            <a:noAutofit/>
          </a:bodyPr>
          <a:lstStyle>
            <a:lvl1pPr algn="ctr">
              <a:defRPr sz="6000">
                <a:solidFill>
                  <a:schemeClr val="accent1"/>
                </a:solidFill>
                <a:latin typeface="+mj-lt"/>
              </a:defRPr>
            </a:lvl1pPr>
            <a:lvl5pPr algn="ctr">
              <a:defRPr sz="4400">
                <a:solidFill>
                  <a:schemeClr val="tx2"/>
                </a:solidFill>
              </a:defRPr>
            </a:lvl5pPr>
          </a:lstStyle>
          <a:p>
            <a:pPr lvl="0"/>
            <a:r>
              <a:rPr lang="en-GB" dirty="0"/>
              <a:t>Value</a:t>
            </a:r>
            <a:endParaRPr lang="en-US" dirty="0"/>
          </a:p>
        </p:txBody>
      </p:sp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7BDF6531-7792-62FD-1FA4-E5586F07B674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084200" y="1239838"/>
            <a:ext cx="2628000" cy="1625910"/>
          </a:xfrm>
          <a:noFill/>
        </p:spPr>
        <p:txBody>
          <a:bodyPr anchor="b" anchorCtr="0">
            <a:noAutofit/>
          </a:bodyPr>
          <a:lstStyle>
            <a:lvl1pPr algn="ctr">
              <a:defRPr sz="6000">
                <a:solidFill>
                  <a:schemeClr val="accent1"/>
                </a:solidFill>
                <a:latin typeface="+mj-lt"/>
              </a:defRPr>
            </a:lvl1pPr>
            <a:lvl5pPr algn="ctr">
              <a:defRPr sz="4400">
                <a:solidFill>
                  <a:schemeClr val="tx2"/>
                </a:solidFill>
              </a:defRPr>
            </a:lvl5pPr>
          </a:lstStyle>
          <a:p>
            <a:pPr lvl="0"/>
            <a:r>
              <a:rPr lang="en-GB" dirty="0"/>
              <a:t>Value</a:t>
            </a:r>
            <a:endParaRPr lang="en-US" dirty="0"/>
          </a:p>
        </p:txBody>
      </p:sp>
      <p:sp>
        <p:nvSpPr>
          <p:cNvPr id="21" name="Content Placeholder 13">
            <a:extLst>
              <a:ext uri="{FF2B5EF4-FFF2-40B4-BE49-F238E27FC236}">
                <a16:creationId xmlns:a16="http://schemas.microsoft.com/office/drawing/2014/main" id="{384041AE-73BA-2B61-19D1-9EDA75443063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431799" y="2969442"/>
            <a:ext cx="2628000" cy="154699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2" name="Content Placeholder 15">
            <a:extLst>
              <a:ext uri="{FF2B5EF4-FFF2-40B4-BE49-F238E27FC236}">
                <a16:creationId xmlns:a16="http://schemas.microsoft.com/office/drawing/2014/main" id="{CECEA6A9-3372-56EF-4363-2D117AC1CE82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3258000" y="2969442"/>
            <a:ext cx="2628000" cy="154699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3" name="Content Placeholder 17">
            <a:extLst>
              <a:ext uri="{FF2B5EF4-FFF2-40B4-BE49-F238E27FC236}">
                <a16:creationId xmlns:a16="http://schemas.microsoft.com/office/drawing/2014/main" id="{40543E32-3DD0-93DE-E2AD-63B4AF51222C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6084200" y="2969442"/>
            <a:ext cx="2628000" cy="154699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4" name="Date Placeholder 23">
            <a:extLst>
              <a:ext uri="{FF2B5EF4-FFF2-40B4-BE49-F238E27FC236}">
                <a16:creationId xmlns:a16="http://schemas.microsoft.com/office/drawing/2014/main" id="{8707A416-C804-78B6-478D-CA50D6EE075A}"/>
              </a:ext>
            </a:extLst>
          </p:cNvPr>
          <p:cNvSpPr>
            <a:spLocks noGrp="1"/>
          </p:cNvSpPr>
          <p:nvPr>
            <p:ph type="dt" sz="half" idx="23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25" name="Footer Placeholder 24">
            <a:extLst>
              <a:ext uri="{FF2B5EF4-FFF2-40B4-BE49-F238E27FC236}">
                <a16:creationId xmlns:a16="http://schemas.microsoft.com/office/drawing/2014/main" id="{78285B88-6A20-F5A8-E6DF-45224F9CA620}"/>
              </a:ext>
            </a:extLst>
          </p:cNvPr>
          <p:cNvSpPr>
            <a:spLocks noGrp="1"/>
          </p:cNvSpPr>
          <p:nvPr>
            <p:ph type="ftr" sz="quarter" idx="24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26" name="Slide Number Placeholder 25">
            <a:extLst>
              <a:ext uri="{FF2B5EF4-FFF2-40B4-BE49-F238E27FC236}">
                <a16:creationId xmlns:a16="http://schemas.microsoft.com/office/drawing/2014/main" id="{574C5699-8F51-E4E5-F43C-EF08CAAFFD84}"/>
              </a:ext>
            </a:extLst>
          </p:cNvPr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fld id="{4FA11F32-2EB9-412C-B470-1D0ABC8FCD5B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9723383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45" userDrawn="1">
          <p15:clr>
            <a:srgbClr val="FBAE40"/>
          </p15:clr>
        </p15:guide>
      </p15:sldGuideLst>
    </p:ext>
  </p:extLst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hoto only Dark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D73B5B08-F499-CEEF-6D82-9A22E374BD92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9144000" cy="5143500"/>
          </a:xfrm>
          <a:solidFill>
            <a:schemeClr val="bg1">
              <a:lumMod val="85000"/>
            </a:schemeClr>
          </a:solidFill>
        </p:spPr>
        <p:txBody>
          <a:bodyPr tIns="180000" anchor="t" anchorCtr="1">
            <a:normAutofit/>
          </a:bodyPr>
          <a:lstStyle>
            <a:lvl1pPr algn="ctr">
              <a:defRPr sz="900"/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Click icon to </a:t>
            </a:r>
            <a:br>
              <a:rPr lang="en-US" dirty="0"/>
            </a:br>
            <a:r>
              <a:rPr lang="en-US" dirty="0"/>
              <a:t>insert picture</a:t>
            </a:r>
          </a:p>
        </p:txBody>
      </p:sp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3F81E1F4-F80E-42A5-9678-2B47BFDCD1F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31800" y="4717794"/>
            <a:ext cx="931863" cy="128588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lvl="0"/>
            <a:r>
              <a:rPr lang="en-US" dirty="0"/>
              <a:t> 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8B3CF131-71A9-C607-2FD4-B83D3899F3F0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14964504-AAD4-B1B7-2898-598DB76D907B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08930FC2-B4D1-2863-011A-6FEB6FA5A824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4FA11F32-2EB9-412C-B470-1D0ABC8FCD5B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89380711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hoto only light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3">
            <a:extLst>
              <a:ext uri="{FF2B5EF4-FFF2-40B4-BE49-F238E27FC236}">
                <a16:creationId xmlns:a16="http://schemas.microsoft.com/office/drawing/2014/main" id="{5A6EF430-E285-D980-02EE-D5D2E56F4853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9144000" cy="5143500"/>
          </a:xfrm>
          <a:solidFill>
            <a:schemeClr val="bg1">
              <a:lumMod val="85000"/>
            </a:schemeClr>
          </a:solidFill>
        </p:spPr>
        <p:txBody>
          <a:bodyPr tIns="180000" anchor="t" anchorCtr="1">
            <a:normAutofit/>
          </a:bodyPr>
          <a:lstStyle>
            <a:lvl1pPr algn="ctr">
              <a:defRPr sz="900"/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Click icon to </a:t>
            </a:r>
            <a:br>
              <a:rPr lang="en-US" dirty="0"/>
            </a:br>
            <a:r>
              <a:rPr lang="en-US" dirty="0"/>
              <a:t>insert picture</a:t>
            </a:r>
          </a:p>
        </p:txBody>
      </p:sp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822DC28B-52DC-A490-EBB7-87ABAA0F161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31800" y="4717794"/>
            <a:ext cx="931863" cy="128588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lvl="0"/>
            <a:r>
              <a:rPr lang="en-US" dirty="0"/>
              <a:t>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3C82D7-2207-E591-A275-2A1C8DB5E625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E6276C2-EA74-74D0-58B7-5AED9E348F2B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3903BAF-78F2-B993-E917-A3ECA433AFC5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FA11F32-2EB9-412C-B470-1D0ABC8FCD5B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07211471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Slide WallPap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6856A454-D930-61C7-4877-0516E4AEC018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t="-16690" b="-16690"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DAAFC87-EB9B-8E38-1FCE-0BA94F1CBC2A}"/>
              </a:ext>
            </a:extLst>
          </p:cNvPr>
          <p:cNvSpPr/>
          <p:nvPr/>
        </p:nvSpPr>
        <p:spPr>
          <a:xfrm>
            <a:off x="0" y="1058863"/>
            <a:ext cx="4785582" cy="40846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A3560DFD-FF2E-F6E5-BDE1-E6BCDD3196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37587" y="1948437"/>
            <a:ext cx="3918513" cy="1289613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4000">
                <a:solidFill>
                  <a:schemeClr val="tx2"/>
                </a:solidFill>
              </a:defRPr>
            </a:lvl1pPr>
          </a:lstStyle>
          <a:p>
            <a:r>
              <a:rPr lang="en-GB" dirty="0"/>
              <a:t>Click to add divider title</a:t>
            </a:r>
            <a:endParaRPr lang="en-US" dirty="0"/>
          </a:p>
        </p:txBody>
      </p:sp>
      <p:sp>
        <p:nvSpPr>
          <p:cNvPr id="2" name="Subtitle 2">
            <a:extLst>
              <a:ext uri="{FF2B5EF4-FFF2-40B4-BE49-F238E27FC236}">
                <a16:creationId xmlns:a16="http://schemas.microsoft.com/office/drawing/2014/main" id="{71CDD51B-73E1-76FB-FE20-5A21A4A1B9C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37587" y="3367294"/>
            <a:ext cx="3918513" cy="896731"/>
          </a:xfrm>
        </p:spPr>
        <p:txBody>
          <a:bodyPr>
            <a:noAutofit/>
          </a:bodyPr>
          <a:lstStyle>
            <a:lvl1pPr marL="0" indent="0" algn="l">
              <a:buNone/>
              <a:defRPr sz="1600">
                <a:solidFill>
                  <a:schemeClr val="tx2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GB" dirty="0"/>
              <a:t>Subtitle</a:t>
            </a:r>
            <a:endParaRPr lang="en-US" dirty="0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870EFC67-4553-68C8-6E64-7DA0FE2BA0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31800" y="4717794"/>
            <a:ext cx="931835" cy="129600"/>
          </a:xfrm>
          <a:prstGeom prst="rect">
            <a:avLst/>
          </a:prstGeom>
        </p:spPr>
      </p:pic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36961C34-CBF8-2B28-0ACE-DFE9793084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FA11F32-2EB9-412C-B470-1D0ABC8FCD5B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692A3FD-647B-5EE5-D161-28E714D7D5B4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t="-16690" b="-16690"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E09B951-C483-C786-7290-BD20B6CD44E5}"/>
              </a:ext>
            </a:extLst>
          </p:cNvPr>
          <p:cNvSpPr/>
          <p:nvPr userDrawn="1"/>
        </p:nvSpPr>
        <p:spPr>
          <a:xfrm>
            <a:off x="0" y="1058863"/>
            <a:ext cx="4785582" cy="40846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CA66FEDB-ED94-1A7E-56AA-6E7A6890F54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31800" y="4717794"/>
            <a:ext cx="931835" cy="12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0378922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Slide WallPaper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E074075C-D830-71D2-F4A7-2FA2FA85E00A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t="-16690" b="-16690"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DAAFC87-EB9B-8E38-1FCE-0BA94F1CBC2A}"/>
              </a:ext>
            </a:extLst>
          </p:cNvPr>
          <p:cNvSpPr/>
          <p:nvPr/>
        </p:nvSpPr>
        <p:spPr>
          <a:xfrm>
            <a:off x="0" y="1058864"/>
            <a:ext cx="4785582" cy="40846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A3560DFD-FF2E-F6E5-BDE1-E6BCDD3196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37587" y="1948437"/>
            <a:ext cx="3918513" cy="1289613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4000">
                <a:solidFill>
                  <a:schemeClr val="tx2"/>
                </a:solidFill>
              </a:defRPr>
            </a:lvl1pPr>
          </a:lstStyle>
          <a:p>
            <a:r>
              <a:rPr lang="en-GB" dirty="0"/>
              <a:t>Click to add divider title</a:t>
            </a:r>
            <a:endParaRPr lang="en-US" dirty="0"/>
          </a:p>
        </p:txBody>
      </p:sp>
      <p:sp>
        <p:nvSpPr>
          <p:cNvPr id="2" name="Subtitle 2">
            <a:extLst>
              <a:ext uri="{FF2B5EF4-FFF2-40B4-BE49-F238E27FC236}">
                <a16:creationId xmlns:a16="http://schemas.microsoft.com/office/drawing/2014/main" id="{71CDD51B-73E1-76FB-FE20-5A21A4A1B9C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37587" y="3367294"/>
            <a:ext cx="3918513" cy="896731"/>
          </a:xfrm>
        </p:spPr>
        <p:txBody>
          <a:bodyPr>
            <a:noAutofit/>
          </a:bodyPr>
          <a:lstStyle>
            <a:lvl1pPr marL="0" indent="0" algn="l">
              <a:buNone/>
              <a:defRPr sz="1600">
                <a:solidFill>
                  <a:schemeClr val="tx2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GB" dirty="0"/>
              <a:t>Subtitle</a:t>
            </a:r>
            <a:endParaRPr lang="en-US" dirty="0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0297DC80-571E-6EBB-769B-52D224B0EF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31800" y="4717794"/>
            <a:ext cx="931835" cy="129600"/>
          </a:xfrm>
          <a:prstGeom prst="rect">
            <a:avLst/>
          </a:prstGeom>
        </p:spPr>
      </p:pic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145AF78F-7630-01D4-06C5-777E22534A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FA11F32-2EB9-412C-B470-1D0ABC8FCD5B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BF31330-B8DB-C155-626C-42E30CD3B83C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t="-16690" b="-16690"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F63DD6E-2FE5-68A5-549C-7E3638267634}"/>
              </a:ext>
            </a:extLst>
          </p:cNvPr>
          <p:cNvSpPr/>
          <p:nvPr userDrawn="1"/>
        </p:nvSpPr>
        <p:spPr>
          <a:xfrm>
            <a:off x="0" y="1058864"/>
            <a:ext cx="4785582" cy="40846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3F1B9634-6B01-F1AC-7705-6C5E6023D4C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31800" y="4717794"/>
            <a:ext cx="931835" cy="12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1746648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Slide WallPaper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F1D83A4-E367-5E18-1F9C-8CBC8E6299AA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t="-16690" b="-16690"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DAAFC87-EB9B-8E38-1FCE-0BA94F1CBC2A}"/>
              </a:ext>
            </a:extLst>
          </p:cNvPr>
          <p:cNvSpPr/>
          <p:nvPr/>
        </p:nvSpPr>
        <p:spPr>
          <a:xfrm>
            <a:off x="0" y="1058863"/>
            <a:ext cx="4785582" cy="40846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A3560DFD-FF2E-F6E5-BDE1-E6BCDD3196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37587" y="1948437"/>
            <a:ext cx="3918513" cy="1289613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4000">
                <a:solidFill>
                  <a:schemeClr val="tx2"/>
                </a:solidFill>
              </a:defRPr>
            </a:lvl1pPr>
          </a:lstStyle>
          <a:p>
            <a:r>
              <a:rPr lang="en-GB" dirty="0"/>
              <a:t>Click to add divider title</a:t>
            </a:r>
            <a:endParaRPr lang="en-US" dirty="0"/>
          </a:p>
        </p:txBody>
      </p:sp>
      <p:sp>
        <p:nvSpPr>
          <p:cNvPr id="2" name="Subtitle 2">
            <a:extLst>
              <a:ext uri="{FF2B5EF4-FFF2-40B4-BE49-F238E27FC236}">
                <a16:creationId xmlns:a16="http://schemas.microsoft.com/office/drawing/2014/main" id="{71CDD51B-73E1-76FB-FE20-5A21A4A1B9C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37587" y="3367294"/>
            <a:ext cx="3918513" cy="896731"/>
          </a:xfrm>
        </p:spPr>
        <p:txBody>
          <a:bodyPr>
            <a:noAutofit/>
          </a:bodyPr>
          <a:lstStyle>
            <a:lvl1pPr marL="0" indent="0" algn="l">
              <a:buNone/>
              <a:defRPr sz="1600">
                <a:solidFill>
                  <a:schemeClr val="tx2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GB" dirty="0"/>
              <a:t>Subtitle</a:t>
            </a:r>
            <a:endParaRPr lang="en-US" dirty="0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9D140CF4-719D-C36B-C74F-E5084AB288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31800" y="4717794"/>
            <a:ext cx="931835" cy="129600"/>
          </a:xfrm>
          <a:prstGeom prst="rect">
            <a:avLst/>
          </a:prstGeom>
        </p:spPr>
      </p:pic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AA9EACF3-1663-106A-5A3B-9FC283B442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FA11F32-2EB9-412C-B470-1D0ABC8FCD5B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56FAA32-78EA-C8E0-07D0-E471F15546C0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t="-16690" b="-16690"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C25668E-7186-EFB4-86A4-827AA80D41C7}"/>
              </a:ext>
            </a:extLst>
          </p:cNvPr>
          <p:cNvSpPr/>
          <p:nvPr userDrawn="1"/>
        </p:nvSpPr>
        <p:spPr>
          <a:xfrm>
            <a:off x="0" y="1058863"/>
            <a:ext cx="4785582" cy="40846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4AE627DE-48BB-E6AA-1C42-7343A34293CB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31800" y="4717794"/>
            <a:ext cx="931835" cy="12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6905562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losing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31800" y="1419225"/>
            <a:ext cx="5454650" cy="1152525"/>
          </a:xfrm>
          <a:prstGeom prst="rect">
            <a:avLst/>
          </a:prstGeom>
        </p:spPr>
        <p:txBody>
          <a:bodyPr lIns="0" tIns="0" rIns="0" bIns="0" anchor="t"/>
          <a:lstStyle>
            <a:lvl1pPr algn="l">
              <a:defRPr sz="3600">
                <a:ln>
                  <a:noFill/>
                </a:ln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Add closing statement over two lines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26833" y="2963492"/>
            <a:ext cx="4087814" cy="88078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buNone/>
              <a:defRPr sz="2000">
                <a:ln>
                  <a:noFill/>
                </a:ln>
                <a:solidFill>
                  <a:schemeClr val="tx2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Click to edit subtitle style 20pt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00197868-037A-41F2-B094-C3240916F3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05042" y="4479725"/>
            <a:ext cx="1475916" cy="432000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DA4C76E1-0FF6-1E1D-2FD6-119F1A5101B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886150" y="4605725"/>
            <a:ext cx="2820000" cy="180000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728066DA-267B-4D68-FD88-0C0DB2C9485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05042" y="4479725"/>
            <a:ext cx="1475916" cy="432000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1F4A9F2A-6195-80E9-93DF-2300D7A36C3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886150" y="4605725"/>
            <a:ext cx="2820000" cy="1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9700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1484">
          <p15:clr>
            <a:srgbClr val="FBAE40"/>
          </p15:clr>
        </p15:guide>
        <p15:guide id="2" orient="horz" pos="554" userDrawn="1">
          <p15:clr>
            <a:srgbClr val="FBAE40"/>
          </p15:clr>
        </p15:guide>
      </p15:sldGuideLst>
    </p:ext>
  </p:extLst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losing sl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DE1C54E9-58F8-C5C2-0210-221256D6D956}"/>
              </a:ext>
            </a:extLst>
          </p:cNvPr>
          <p:cNvGrpSpPr/>
          <p:nvPr/>
        </p:nvGrpSpPr>
        <p:grpSpPr>
          <a:xfrm>
            <a:off x="2316000" y="1540143"/>
            <a:ext cx="4512000" cy="2063214"/>
            <a:chOff x="2316000" y="1566570"/>
            <a:chExt cx="4512000" cy="2063214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470B1684-9852-7DF3-5730-A04105F7EA5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/>
          </p:blipFill>
          <p:spPr>
            <a:xfrm>
              <a:off x="3942000" y="1566570"/>
              <a:ext cx="1260000" cy="1260000"/>
            </a:xfrm>
            <a:prstGeom prst="rect">
              <a:avLst/>
            </a:prstGeom>
          </p:spPr>
        </p:pic>
        <p:pic>
          <p:nvPicPr>
            <p:cNvPr id="9" name="Graphic 8">
              <a:extLst>
                <a:ext uri="{FF2B5EF4-FFF2-40B4-BE49-F238E27FC236}">
                  <a16:creationId xmlns:a16="http://schemas.microsoft.com/office/drawing/2014/main" id="{00C42119-8722-3B60-2AAE-AF11219026F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2316000" y="3341784"/>
              <a:ext cx="4512000" cy="288000"/>
            </a:xfrm>
            <a:prstGeom prst="rect">
              <a:avLst/>
            </a:prstGeom>
          </p:spPr>
        </p:pic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9C240A65-8868-4247-F93E-D95729BC290E}"/>
              </a:ext>
            </a:extLst>
          </p:cNvPr>
          <p:cNvGrpSpPr/>
          <p:nvPr userDrawn="1"/>
        </p:nvGrpSpPr>
        <p:grpSpPr>
          <a:xfrm>
            <a:off x="2316000" y="1540143"/>
            <a:ext cx="4512000" cy="2063214"/>
            <a:chOff x="2316000" y="1566570"/>
            <a:chExt cx="4512000" cy="2063214"/>
          </a:xfrm>
        </p:grpSpPr>
        <p:pic>
          <p:nvPicPr>
            <p:cNvPr id="3" name="Picture 6">
              <a:extLst>
                <a:ext uri="{FF2B5EF4-FFF2-40B4-BE49-F238E27FC236}">
                  <a16:creationId xmlns:a16="http://schemas.microsoft.com/office/drawing/2014/main" id="{7EDA084C-7A52-71C3-7180-FD6E8D076AC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/>
          </p:blipFill>
          <p:spPr>
            <a:xfrm>
              <a:off x="3942000" y="1566570"/>
              <a:ext cx="1260000" cy="1260000"/>
            </a:xfrm>
            <a:prstGeom prst="rect">
              <a:avLst/>
            </a:prstGeom>
          </p:spPr>
        </p:pic>
        <p:pic>
          <p:nvPicPr>
            <p:cNvPr id="4" name="Graphic 3">
              <a:extLst>
                <a:ext uri="{FF2B5EF4-FFF2-40B4-BE49-F238E27FC236}">
                  <a16:creationId xmlns:a16="http://schemas.microsoft.com/office/drawing/2014/main" id="{1DE0F168-21AC-8361-8E67-F5168BA868C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2316000" y="3341784"/>
              <a:ext cx="4512000" cy="288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6776234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1484">
          <p15:clr>
            <a:srgbClr val="FBAE40"/>
          </p15:clr>
        </p15:guide>
        <p15:guide id="2" orient="horz" pos="554" userDrawn="1">
          <p15:clr>
            <a:srgbClr val="FBAE40"/>
          </p15:clr>
        </p15:guide>
      </p15:sldGuideLst>
    </p:ext>
  </p:extLst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roduct Label Cover - 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933D8557-708A-63F8-E3F0-46300F55EE9F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5481746" y="411163"/>
            <a:ext cx="3230454" cy="3889376"/>
          </a:xfrm>
          <a:custGeom>
            <a:avLst/>
            <a:gdLst>
              <a:gd name="connsiteX0" fmla="*/ 1287193 w 3289788"/>
              <a:gd name="connsiteY0" fmla="*/ 0 h 3960812"/>
              <a:gd name="connsiteX1" fmla="*/ 3289788 w 3289788"/>
              <a:gd name="connsiteY1" fmla="*/ 0 h 3960812"/>
              <a:gd name="connsiteX2" fmla="*/ 3289788 w 3289788"/>
              <a:gd name="connsiteY2" fmla="*/ 2670127 h 3960812"/>
              <a:gd name="connsiteX3" fmla="*/ 3032351 w 3289788"/>
              <a:gd name="connsiteY3" fmla="*/ 2670127 h 3960812"/>
              <a:gd name="connsiteX4" fmla="*/ 3032351 w 3289788"/>
              <a:gd name="connsiteY4" fmla="*/ 2928264 h 3960812"/>
              <a:gd name="connsiteX5" fmla="*/ 2774912 w 3289788"/>
              <a:gd name="connsiteY5" fmla="*/ 2928264 h 3960812"/>
              <a:gd name="connsiteX6" fmla="*/ 2774912 w 3289788"/>
              <a:gd name="connsiteY6" fmla="*/ 3186401 h 3960812"/>
              <a:gd name="connsiteX7" fmla="*/ 2517473 w 3289788"/>
              <a:gd name="connsiteY7" fmla="*/ 3186401 h 3960812"/>
              <a:gd name="connsiteX8" fmla="*/ 2517473 w 3289788"/>
              <a:gd name="connsiteY8" fmla="*/ 3444538 h 3960812"/>
              <a:gd name="connsiteX9" fmla="*/ 2260034 w 3289788"/>
              <a:gd name="connsiteY9" fmla="*/ 3444538 h 3960812"/>
              <a:gd name="connsiteX10" fmla="*/ 2260034 w 3289788"/>
              <a:gd name="connsiteY10" fmla="*/ 3702675 h 3960812"/>
              <a:gd name="connsiteX11" fmla="*/ 2002595 w 3289788"/>
              <a:gd name="connsiteY11" fmla="*/ 3702675 h 3960812"/>
              <a:gd name="connsiteX12" fmla="*/ 2002595 w 3289788"/>
              <a:gd name="connsiteY12" fmla="*/ 3960812 h 3960812"/>
              <a:gd name="connsiteX13" fmla="*/ 0 w 3289788"/>
              <a:gd name="connsiteY13" fmla="*/ 3960812 h 3960812"/>
              <a:gd name="connsiteX14" fmla="*/ 0 w 3289788"/>
              <a:gd name="connsiteY14" fmla="*/ 1290685 h 3960812"/>
              <a:gd name="connsiteX15" fmla="*/ 257439 w 3289788"/>
              <a:gd name="connsiteY15" fmla="*/ 1290685 h 3960812"/>
              <a:gd name="connsiteX16" fmla="*/ 257439 w 3289788"/>
              <a:gd name="connsiteY16" fmla="*/ 1032548 h 3960812"/>
              <a:gd name="connsiteX17" fmla="*/ 514878 w 3289788"/>
              <a:gd name="connsiteY17" fmla="*/ 1032548 h 3960812"/>
              <a:gd name="connsiteX18" fmla="*/ 514878 w 3289788"/>
              <a:gd name="connsiteY18" fmla="*/ 774411 h 3960812"/>
              <a:gd name="connsiteX19" fmla="*/ 772317 w 3289788"/>
              <a:gd name="connsiteY19" fmla="*/ 774411 h 3960812"/>
              <a:gd name="connsiteX20" fmla="*/ 772317 w 3289788"/>
              <a:gd name="connsiteY20" fmla="*/ 516274 h 3960812"/>
              <a:gd name="connsiteX21" fmla="*/ 1029756 w 3289788"/>
              <a:gd name="connsiteY21" fmla="*/ 516274 h 3960812"/>
              <a:gd name="connsiteX22" fmla="*/ 1029756 w 3289788"/>
              <a:gd name="connsiteY22" fmla="*/ 258137 h 3960812"/>
              <a:gd name="connsiteX23" fmla="*/ 1287193 w 3289788"/>
              <a:gd name="connsiteY23" fmla="*/ 258137 h 39608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3289788" h="3960812">
                <a:moveTo>
                  <a:pt x="1287193" y="0"/>
                </a:moveTo>
                <a:lnTo>
                  <a:pt x="3289788" y="0"/>
                </a:lnTo>
                <a:lnTo>
                  <a:pt x="3289788" y="2670127"/>
                </a:lnTo>
                <a:lnTo>
                  <a:pt x="3032351" y="2670127"/>
                </a:lnTo>
                <a:lnTo>
                  <a:pt x="3032351" y="2928264"/>
                </a:lnTo>
                <a:lnTo>
                  <a:pt x="2774912" y="2928264"/>
                </a:lnTo>
                <a:lnTo>
                  <a:pt x="2774912" y="3186401"/>
                </a:lnTo>
                <a:lnTo>
                  <a:pt x="2517473" y="3186401"/>
                </a:lnTo>
                <a:lnTo>
                  <a:pt x="2517473" y="3444538"/>
                </a:lnTo>
                <a:lnTo>
                  <a:pt x="2260034" y="3444538"/>
                </a:lnTo>
                <a:lnTo>
                  <a:pt x="2260034" y="3702675"/>
                </a:lnTo>
                <a:lnTo>
                  <a:pt x="2002595" y="3702675"/>
                </a:lnTo>
                <a:lnTo>
                  <a:pt x="2002595" y="3960812"/>
                </a:lnTo>
                <a:lnTo>
                  <a:pt x="0" y="3960812"/>
                </a:lnTo>
                <a:lnTo>
                  <a:pt x="0" y="1290685"/>
                </a:lnTo>
                <a:lnTo>
                  <a:pt x="257439" y="1290685"/>
                </a:lnTo>
                <a:lnTo>
                  <a:pt x="257439" y="1032548"/>
                </a:lnTo>
                <a:lnTo>
                  <a:pt x="514878" y="1032548"/>
                </a:lnTo>
                <a:lnTo>
                  <a:pt x="514878" y="774411"/>
                </a:lnTo>
                <a:lnTo>
                  <a:pt x="772317" y="774411"/>
                </a:lnTo>
                <a:lnTo>
                  <a:pt x="772317" y="516274"/>
                </a:lnTo>
                <a:lnTo>
                  <a:pt x="1029756" y="516274"/>
                </a:lnTo>
                <a:lnTo>
                  <a:pt x="1029756" y="258137"/>
                </a:lnTo>
                <a:lnTo>
                  <a:pt x="1287193" y="258137"/>
                </a:lnTo>
                <a:close/>
              </a:path>
            </a:pathLst>
          </a:custGeom>
          <a:solidFill>
            <a:schemeClr val="tx1">
              <a:lumMod val="85000"/>
            </a:schemeClr>
          </a:solidFill>
        </p:spPr>
        <p:txBody>
          <a:bodyPr wrap="square">
            <a:noAutofit/>
          </a:bodyPr>
          <a:lstStyle/>
          <a:p>
            <a:r>
              <a:rPr lang="en-US" dirty="0"/>
              <a:t>Insert picture</a:t>
            </a:r>
          </a:p>
        </p:txBody>
      </p:sp>
      <p:sp>
        <p:nvSpPr>
          <p:cNvPr id="23" name="Subtitle 2">
            <a:extLst>
              <a:ext uri="{FF2B5EF4-FFF2-40B4-BE49-F238E27FC236}">
                <a16:creationId xmlns:a16="http://schemas.microsoft.com/office/drawing/2014/main" id="{2324A817-98EB-6995-6A8D-96A40048BF1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37587" y="3233268"/>
            <a:ext cx="4045513" cy="432000"/>
          </a:xfrm>
        </p:spPr>
        <p:txBody>
          <a:bodyPr>
            <a:noAutofit/>
          </a:bodyPr>
          <a:lstStyle>
            <a:lvl1pPr marL="0" indent="0" algn="l">
              <a:buNone/>
              <a:defRPr sz="16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GB" dirty="0"/>
              <a:t>Subtitle</a:t>
            </a:r>
            <a:endParaRPr lang="en-US" dirty="0"/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1ECC31F0-9941-E455-C485-E3C8D9E6696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37587" y="1058863"/>
            <a:ext cx="4045513" cy="2031325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4400">
                <a:solidFill>
                  <a:schemeClr val="tx2"/>
                </a:solidFill>
              </a:defRPr>
            </a:lvl1pPr>
          </a:lstStyle>
          <a:p>
            <a:r>
              <a:rPr lang="en-GB" dirty="0"/>
              <a:t>Click to add presentation title</a:t>
            </a:r>
            <a:endParaRPr lang="en-US" dirty="0"/>
          </a:p>
        </p:txBody>
      </p:sp>
      <p:pic>
        <p:nvPicPr>
          <p:cNvPr id="26" name="Graphic 25">
            <a:extLst>
              <a:ext uri="{FF2B5EF4-FFF2-40B4-BE49-F238E27FC236}">
                <a16:creationId xmlns:a16="http://schemas.microsoft.com/office/drawing/2014/main" id="{B5D9AD25-48D2-8663-9649-78908323C97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4975" y="4483099"/>
            <a:ext cx="1425722" cy="469901"/>
          </a:xfrm>
          <a:prstGeom prst="rect">
            <a:avLst/>
          </a:prstGeom>
        </p:spPr>
      </p:pic>
      <p:pic>
        <p:nvPicPr>
          <p:cNvPr id="2" name="Graphic 1">
            <a:extLst>
              <a:ext uri="{FF2B5EF4-FFF2-40B4-BE49-F238E27FC236}">
                <a16:creationId xmlns:a16="http://schemas.microsoft.com/office/drawing/2014/main" id="{358931E8-9625-77F8-7BBF-076FE66C8CC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886150" y="4605725"/>
            <a:ext cx="2820000" cy="180000"/>
          </a:xfrm>
          <a:prstGeom prst="rect">
            <a:avLst/>
          </a:prstGeom>
        </p:spPr>
      </p:pic>
      <p:sp>
        <p:nvSpPr>
          <p:cNvPr id="3" name="Text Placeholder 11">
            <a:extLst>
              <a:ext uri="{FF2B5EF4-FFF2-40B4-BE49-F238E27FC236}">
                <a16:creationId xmlns:a16="http://schemas.microsoft.com/office/drawing/2014/main" id="{893B3C21-86CD-B988-0AF3-A886EA2972A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31801" y="3718131"/>
            <a:ext cx="4045514" cy="49000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charset="0"/>
              <a:buNone/>
              <a:defRPr sz="1100">
                <a:solidFill>
                  <a:schemeClr val="tx2"/>
                </a:solidFill>
              </a:defRPr>
            </a:lvl1pPr>
            <a:lvl2pPr marL="0" indent="0">
              <a:buNone/>
              <a:defRPr sz="1000"/>
            </a:lvl2pPr>
            <a:lvl3pPr marL="0" indent="0">
              <a:buNone/>
              <a:defRPr sz="1000"/>
            </a:lvl3pPr>
            <a:lvl4pPr marL="0" indent="0">
              <a:buNone/>
              <a:defRPr sz="1000"/>
            </a:lvl4pPr>
            <a:lvl5pPr marL="0" indent="0">
              <a:buNone/>
              <a:defRPr sz="1000"/>
            </a:lvl5pPr>
          </a:lstStyle>
          <a:p>
            <a:pPr lvl="0"/>
            <a:r>
              <a:rPr lang="en-US" dirty="0"/>
              <a:t>Month, year</a:t>
            </a:r>
            <a:br>
              <a:rPr lang="en-US" dirty="0"/>
            </a:br>
            <a:r>
              <a:rPr lang="en-US" dirty="0"/>
              <a:t>Name presenter</a:t>
            </a:r>
          </a:p>
        </p:txBody>
      </p:sp>
    </p:spTree>
    <p:extLst>
      <p:ext uri="{BB962C8B-B14F-4D97-AF65-F5344CB8AC3E}">
        <p14:creationId xmlns:p14="http://schemas.microsoft.com/office/powerpoint/2010/main" val="70685671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094">
          <p15:clr>
            <a:srgbClr val="F26B43"/>
          </p15:clr>
        </p15:guide>
        <p15:guide id="2" orient="horz" pos="518">
          <p15:clr>
            <a:srgbClr val="547EBF"/>
          </p15:clr>
        </p15:guide>
        <p15:guide id="3" orient="horz" pos="270">
          <p15:clr>
            <a:srgbClr val="547EBF"/>
          </p15:clr>
        </p15:guide>
        <p15:guide id="4" pos="272">
          <p15:clr>
            <a:srgbClr val="547EBF"/>
          </p15:clr>
        </p15:guide>
        <p15:guide id="5" orient="horz" pos="2822">
          <p15:clr>
            <a:srgbClr val="F26B43"/>
          </p15:clr>
        </p15:guide>
      </p15:sldGuideLst>
    </p:ext>
  </p:extLst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roduct Label Cover - 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Subtitle 2">
            <a:extLst>
              <a:ext uri="{FF2B5EF4-FFF2-40B4-BE49-F238E27FC236}">
                <a16:creationId xmlns:a16="http://schemas.microsoft.com/office/drawing/2014/main" id="{2324A817-98EB-6995-6A8D-96A40048BF1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37587" y="3233268"/>
            <a:ext cx="3918513" cy="432000"/>
          </a:xfrm>
        </p:spPr>
        <p:txBody>
          <a:bodyPr>
            <a:noAutofit/>
          </a:bodyPr>
          <a:lstStyle>
            <a:lvl1pPr marL="0" indent="0" algn="l">
              <a:buNone/>
              <a:defRPr sz="16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GB" dirty="0"/>
              <a:t>Subtitle</a:t>
            </a:r>
            <a:endParaRPr lang="en-US" dirty="0"/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1ECC31F0-9941-E455-C485-E3C8D9E6696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37587" y="1058863"/>
            <a:ext cx="3918513" cy="2031325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4400">
                <a:solidFill>
                  <a:schemeClr val="tx2"/>
                </a:solidFill>
              </a:defRPr>
            </a:lvl1pPr>
          </a:lstStyle>
          <a:p>
            <a:r>
              <a:rPr lang="en-GB" dirty="0"/>
              <a:t>Click to add presentation title</a:t>
            </a:r>
            <a:endParaRPr lang="en-US" dirty="0"/>
          </a:p>
        </p:txBody>
      </p:sp>
      <p:sp>
        <p:nvSpPr>
          <p:cNvPr id="2" name="Picture Placeholder 48">
            <a:extLst>
              <a:ext uri="{FF2B5EF4-FFF2-40B4-BE49-F238E27FC236}">
                <a16:creationId xmlns:a16="http://schemas.microsoft.com/office/drawing/2014/main" id="{A7551421-354E-1441-AEFF-FA5F95FCD9A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935426" y="626385"/>
            <a:ext cx="3770985" cy="3709078"/>
          </a:xfrm>
          <a:custGeom>
            <a:avLst/>
            <a:gdLst>
              <a:gd name="connsiteX0" fmla="*/ 446456 w 3478814"/>
              <a:gd name="connsiteY0" fmla="*/ 2633052 h 3421704"/>
              <a:gd name="connsiteX1" fmla="*/ 3033202 w 3478814"/>
              <a:gd name="connsiteY1" fmla="*/ 2633052 h 3421704"/>
              <a:gd name="connsiteX2" fmla="*/ 3478814 w 3478814"/>
              <a:gd name="connsiteY2" fmla="*/ 3421704 h 3421704"/>
              <a:gd name="connsiteX3" fmla="*/ 0 w 3478814"/>
              <a:gd name="connsiteY3" fmla="*/ 3421704 h 3421704"/>
              <a:gd name="connsiteX4" fmla="*/ 446456 w 3478814"/>
              <a:gd name="connsiteY4" fmla="*/ 1755087 h 3421704"/>
              <a:gd name="connsiteX5" fmla="*/ 3033202 w 3478814"/>
              <a:gd name="connsiteY5" fmla="*/ 1755087 h 3421704"/>
              <a:gd name="connsiteX6" fmla="*/ 3478814 w 3478814"/>
              <a:gd name="connsiteY6" fmla="*/ 2543739 h 3421704"/>
              <a:gd name="connsiteX7" fmla="*/ 0 w 3478814"/>
              <a:gd name="connsiteY7" fmla="*/ 2543739 h 3421704"/>
              <a:gd name="connsiteX8" fmla="*/ 446456 w 3478814"/>
              <a:gd name="connsiteY8" fmla="*/ 877965 h 3421704"/>
              <a:gd name="connsiteX9" fmla="*/ 3033202 w 3478814"/>
              <a:gd name="connsiteY9" fmla="*/ 877965 h 3421704"/>
              <a:gd name="connsiteX10" fmla="*/ 3478814 w 3478814"/>
              <a:gd name="connsiteY10" fmla="*/ 1666617 h 3421704"/>
              <a:gd name="connsiteX11" fmla="*/ 0 w 3478814"/>
              <a:gd name="connsiteY11" fmla="*/ 1666617 h 3421704"/>
              <a:gd name="connsiteX12" fmla="*/ 446456 w 3478814"/>
              <a:gd name="connsiteY12" fmla="*/ 0 h 3421704"/>
              <a:gd name="connsiteX13" fmla="*/ 3033202 w 3478814"/>
              <a:gd name="connsiteY13" fmla="*/ 0 h 3421704"/>
              <a:gd name="connsiteX14" fmla="*/ 3478814 w 3478814"/>
              <a:gd name="connsiteY14" fmla="*/ 788652 h 3421704"/>
              <a:gd name="connsiteX15" fmla="*/ 0 w 3478814"/>
              <a:gd name="connsiteY15" fmla="*/ 788652 h 3421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3478814" h="3421704">
                <a:moveTo>
                  <a:pt x="446456" y="2633052"/>
                </a:moveTo>
                <a:lnTo>
                  <a:pt x="3033202" y="2633052"/>
                </a:lnTo>
                <a:lnTo>
                  <a:pt x="3478814" y="3421704"/>
                </a:lnTo>
                <a:lnTo>
                  <a:pt x="0" y="3421704"/>
                </a:lnTo>
                <a:close/>
                <a:moveTo>
                  <a:pt x="446456" y="1755087"/>
                </a:moveTo>
                <a:lnTo>
                  <a:pt x="3033202" y="1755087"/>
                </a:lnTo>
                <a:lnTo>
                  <a:pt x="3478814" y="2543739"/>
                </a:lnTo>
                <a:lnTo>
                  <a:pt x="0" y="2543739"/>
                </a:lnTo>
                <a:close/>
                <a:moveTo>
                  <a:pt x="446456" y="877965"/>
                </a:moveTo>
                <a:lnTo>
                  <a:pt x="3033202" y="877965"/>
                </a:lnTo>
                <a:lnTo>
                  <a:pt x="3478814" y="1666617"/>
                </a:lnTo>
                <a:lnTo>
                  <a:pt x="0" y="1666617"/>
                </a:lnTo>
                <a:close/>
                <a:moveTo>
                  <a:pt x="446456" y="0"/>
                </a:moveTo>
                <a:lnTo>
                  <a:pt x="3033202" y="0"/>
                </a:lnTo>
                <a:lnTo>
                  <a:pt x="3478814" y="788652"/>
                </a:lnTo>
                <a:lnTo>
                  <a:pt x="0" y="788652"/>
                </a:lnTo>
                <a:close/>
              </a:path>
            </a:pathLst>
          </a:custGeom>
          <a:solidFill>
            <a:schemeClr val="tx1">
              <a:lumMod val="85000"/>
            </a:schemeClr>
          </a:solidFill>
        </p:spPr>
        <p:txBody>
          <a:bodyPr wrap="square">
            <a:noAutofit/>
          </a:bodyPr>
          <a:lstStyle>
            <a:lvl1pPr algn="ctr">
              <a:defRPr sz="900"/>
            </a:lvl1pPr>
          </a:lstStyle>
          <a:p>
            <a:r>
              <a:rPr lang="en-US" dirty="0"/>
              <a:t>Click icon to insert picture 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DED9150D-1613-F146-E32A-0CB05393DF0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886150" y="4605725"/>
            <a:ext cx="2820000" cy="180000"/>
          </a:xfrm>
          <a:prstGeom prst="rect">
            <a:avLst/>
          </a:prstGeom>
        </p:spPr>
      </p:pic>
      <p:pic>
        <p:nvPicPr>
          <p:cNvPr id="4" name="Graphic 25">
            <a:extLst>
              <a:ext uri="{FF2B5EF4-FFF2-40B4-BE49-F238E27FC236}">
                <a16:creationId xmlns:a16="http://schemas.microsoft.com/office/drawing/2014/main" id="{B2D1A320-0696-ECEC-2D41-63A6520A515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4975" y="4483099"/>
            <a:ext cx="1425722" cy="469901"/>
          </a:xfrm>
          <a:prstGeom prst="rect">
            <a:avLst/>
          </a:prstGeom>
        </p:spPr>
      </p:pic>
      <p:sp>
        <p:nvSpPr>
          <p:cNvPr id="5" name="Text Placeholder 11">
            <a:extLst>
              <a:ext uri="{FF2B5EF4-FFF2-40B4-BE49-F238E27FC236}">
                <a16:creationId xmlns:a16="http://schemas.microsoft.com/office/drawing/2014/main" id="{24D58B84-CEAB-1A34-BF8B-7C2F6B94224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31801" y="3718131"/>
            <a:ext cx="4045514" cy="49000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charset="0"/>
              <a:buNone/>
              <a:defRPr sz="1100">
                <a:solidFill>
                  <a:schemeClr val="tx2"/>
                </a:solidFill>
              </a:defRPr>
            </a:lvl1pPr>
            <a:lvl2pPr marL="0" indent="0">
              <a:buNone/>
              <a:defRPr sz="1000"/>
            </a:lvl2pPr>
            <a:lvl3pPr marL="0" indent="0">
              <a:buNone/>
              <a:defRPr sz="1000"/>
            </a:lvl3pPr>
            <a:lvl4pPr marL="0" indent="0">
              <a:buNone/>
              <a:defRPr sz="1000"/>
            </a:lvl4pPr>
            <a:lvl5pPr marL="0" indent="0">
              <a:buNone/>
              <a:defRPr sz="1000"/>
            </a:lvl5pPr>
          </a:lstStyle>
          <a:p>
            <a:pPr lvl="0"/>
            <a:r>
              <a:rPr lang="en-US" dirty="0"/>
              <a:t>Month, year</a:t>
            </a:r>
            <a:br>
              <a:rPr lang="en-US" dirty="0"/>
            </a:br>
            <a:r>
              <a:rPr lang="en-US" dirty="0"/>
              <a:t>Name presenter</a:t>
            </a:r>
          </a:p>
        </p:txBody>
      </p:sp>
    </p:spTree>
    <p:extLst>
      <p:ext uri="{BB962C8B-B14F-4D97-AF65-F5344CB8AC3E}">
        <p14:creationId xmlns:p14="http://schemas.microsoft.com/office/powerpoint/2010/main" val="1121167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094">
          <p15:clr>
            <a:srgbClr val="F26B43"/>
          </p15:clr>
        </p15:guide>
        <p15:guide id="3" orient="horz" pos="270">
          <p15:clr>
            <a:srgbClr val="547EBF"/>
          </p15:clr>
        </p15:guide>
        <p15:guide id="4" pos="272">
          <p15:clr>
            <a:srgbClr val="547EBF"/>
          </p15:clr>
        </p15:guide>
        <p15:guide id="5" orient="horz" pos="518">
          <p15:clr>
            <a:srgbClr val="547EBF"/>
          </p15:clr>
        </p15:guide>
        <p15:guide id="6" orient="horz" pos="2822">
          <p15:clr>
            <a:srgbClr val="F26B43"/>
          </p15:clr>
        </p15:guide>
      </p15:sldGuideLst>
    </p:ext>
  </p:extLst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roduct Label Cover - Layou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Subtitle 2">
            <a:extLst>
              <a:ext uri="{FF2B5EF4-FFF2-40B4-BE49-F238E27FC236}">
                <a16:creationId xmlns:a16="http://schemas.microsoft.com/office/drawing/2014/main" id="{2324A817-98EB-6995-6A8D-96A40048BF1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37587" y="3233268"/>
            <a:ext cx="3918513" cy="432000"/>
          </a:xfrm>
        </p:spPr>
        <p:txBody>
          <a:bodyPr>
            <a:noAutofit/>
          </a:bodyPr>
          <a:lstStyle>
            <a:lvl1pPr marL="0" indent="0" algn="l">
              <a:buNone/>
              <a:defRPr sz="16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GB" dirty="0"/>
              <a:t>Subtitle</a:t>
            </a:r>
            <a:endParaRPr lang="en-US" dirty="0"/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1ECC31F0-9941-E455-C485-E3C8D9E6696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37587" y="1058863"/>
            <a:ext cx="3918513" cy="2031325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4400">
                <a:solidFill>
                  <a:schemeClr val="tx2"/>
                </a:solidFill>
              </a:defRPr>
            </a:lvl1pPr>
          </a:lstStyle>
          <a:p>
            <a:r>
              <a:rPr lang="en-GB" dirty="0"/>
              <a:t>Click to add presentation title</a:t>
            </a:r>
            <a:endParaRPr lang="en-US" dirty="0"/>
          </a:p>
        </p:txBody>
      </p:sp>
      <p:sp>
        <p:nvSpPr>
          <p:cNvPr id="3" name="Picture Placeholder 19">
            <a:extLst>
              <a:ext uri="{FF2B5EF4-FFF2-40B4-BE49-F238E27FC236}">
                <a16:creationId xmlns:a16="http://schemas.microsoft.com/office/drawing/2014/main" id="{225CEF58-569D-9BFC-90A5-8CD7AAA050F8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5028600" y="411164"/>
            <a:ext cx="3682128" cy="3924299"/>
          </a:xfrm>
          <a:custGeom>
            <a:avLst/>
            <a:gdLst>
              <a:gd name="connsiteX0" fmla="*/ 0 w 4171131"/>
              <a:gd name="connsiteY0" fmla="*/ 1 h 4445464"/>
              <a:gd name="connsiteX1" fmla="*/ 943908 w 4171131"/>
              <a:gd name="connsiteY1" fmla="*/ 569527 h 4445464"/>
              <a:gd name="connsiteX2" fmla="*/ 943908 w 4171131"/>
              <a:gd name="connsiteY2" fmla="*/ 3875937 h 4445464"/>
              <a:gd name="connsiteX3" fmla="*/ 0 w 4171131"/>
              <a:gd name="connsiteY3" fmla="*/ 4445464 h 4445464"/>
              <a:gd name="connsiteX4" fmla="*/ 3227322 w 4171131"/>
              <a:gd name="connsiteY4" fmla="*/ 0 h 4445464"/>
              <a:gd name="connsiteX5" fmla="*/ 4171131 w 4171131"/>
              <a:gd name="connsiteY5" fmla="*/ 569527 h 4445464"/>
              <a:gd name="connsiteX6" fmla="*/ 4171131 w 4171131"/>
              <a:gd name="connsiteY6" fmla="*/ 3875937 h 4445464"/>
              <a:gd name="connsiteX7" fmla="*/ 3227322 w 4171131"/>
              <a:gd name="connsiteY7" fmla="*/ 4445464 h 4445464"/>
              <a:gd name="connsiteX8" fmla="*/ 2131400 w 4171131"/>
              <a:gd name="connsiteY8" fmla="*/ 0 h 4445464"/>
              <a:gd name="connsiteX9" fmla="*/ 3105631 w 4171131"/>
              <a:gd name="connsiteY9" fmla="*/ 569527 h 4445464"/>
              <a:gd name="connsiteX10" fmla="*/ 3105631 w 4171131"/>
              <a:gd name="connsiteY10" fmla="*/ 3875937 h 4445464"/>
              <a:gd name="connsiteX11" fmla="*/ 2131400 w 4171131"/>
              <a:gd name="connsiteY11" fmla="*/ 4445464 h 4445464"/>
              <a:gd name="connsiteX12" fmla="*/ 1065699 w 4171131"/>
              <a:gd name="connsiteY12" fmla="*/ 0 h 4445464"/>
              <a:gd name="connsiteX13" fmla="*/ 2040031 w 4171131"/>
              <a:gd name="connsiteY13" fmla="*/ 569527 h 4445464"/>
              <a:gd name="connsiteX14" fmla="*/ 2040031 w 4171131"/>
              <a:gd name="connsiteY14" fmla="*/ 3875937 h 4445464"/>
              <a:gd name="connsiteX15" fmla="*/ 1065699 w 4171131"/>
              <a:gd name="connsiteY15" fmla="*/ 4445464 h 44454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4171131" h="4445464">
                <a:moveTo>
                  <a:pt x="0" y="1"/>
                </a:moveTo>
                <a:lnTo>
                  <a:pt x="943908" y="569527"/>
                </a:lnTo>
                <a:lnTo>
                  <a:pt x="943908" y="3875937"/>
                </a:lnTo>
                <a:lnTo>
                  <a:pt x="0" y="4445464"/>
                </a:lnTo>
                <a:close/>
                <a:moveTo>
                  <a:pt x="3227322" y="0"/>
                </a:moveTo>
                <a:lnTo>
                  <a:pt x="4171131" y="569527"/>
                </a:lnTo>
                <a:lnTo>
                  <a:pt x="4171131" y="3875937"/>
                </a:lnTo>
                <a:lnTo>
                  <a:pt x="3227322" y="4445464"/>
                </a:lnTo>
                <a:close/>
                <a:moveTo>
                  <a:pt x="2131400" y="0"/>
                </a:moveTo>
                <a:lnTo>
                  <a:pt x="3105631" y="569527"/>
                </a:lnTo>
                <a:lnTo>
                  <a:pt x="3105631" y="3875937"/>
                </a:lnTo>
                <a:lnTo>
                  <a:pt x="2131400" y="4445464"/>
                </a:lnTo>
                <a:close/>
                <a:moveTo>
                  <a:pt x="1065699" y="0"/>
                </a:moveTo>
                <a:lnTo>
                  <a:pt x="2040031" y="569527"/>
                </a:lnTo>
                <a:lnTo>
                  <a:pt x="2040031" y="3875937"/>
                </a:lnTo>
                <a:lnTo>
                  <a:pt x="1065699" y="4445464"/>
                </a:lnTo>
                <a:close/>
              </a:path>
            </a:pathLst>
          </a:custGeom>
          <a:solidFill>
            <a:schemeClr val="tx1">
              <a:lumMod val="85000"/>
            </a:schemeClr>
          </a:solidFill>
        </p:spPr>
        <p:txBody>
          <a:bodyPr wrap="square">
            <a:noAutofit/>
          </a:bodyPr>
          <a:lstStyle>
            <a:lvl1pPr>
              <a:defRPr sz="900"/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Click icon to insert picture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694ACFC5-D53C-B324-758C-416E26F66A7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886150" y="4605725"/>
            <a:ext cx="2820000" cy="180000"/>
          </a:xfrm>
          <a:prstGeom prst="rect">
            <a:avLst/>
          </a:prstGeom>
        </p:spPr>
      </p:pic>
      <p:pic>
        <p:nvPicPr>
          <p:cNvPr id="4" name="Graphic 25">
            <a:extLst>
              <a:ext uri="{FF2B5EF4-FFF2-40B4-BE49-F238E27FC236}">
                <a16:creationId xmlns:a16="http://schemas.microsoft.com/office/drawing/2014/main" id="{A56E235E-3333-FC12-8934-68888C9251B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4975" y="4483099"/>
            <a:ext cx="1425722" cy="469901"/>
          </a:xfrm>
          <a:prstGeom prst="rect">
            <a:avLst/>
          </a:prstGeom>
        </p:spPr>
      </p:pic>
      <p:sp>
        <p:nvSpPr>
          <p:cNvPr id="5" name="Text Placeholder 11">
            <a:extLst>
              <a:ext uri="{FF2B5EF4-FFF2-40B4-BE49-F238E27FC236}">
                <a16:creationId xmlns:a16="http://schemas.microsoft.com/office/drawing/2014/main" id="{B1ACB4E5-68F1-F4BB-0675-270CFE42E6E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801" y="3718131"/>
            <a:ext cx="4045514" cy="49000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charset="0"/>
              <a:buNone/>
              <a:defRPr sz="1100">
                <a:solidFill>
                  <a:schemeClr val="tx2"/>
                </a:solidFill>
              </a:defRPr>
            </a:lvl1pPr>
            <a:lvl2pPr marL="0" indent="0">
              <a:buNone/>
              <a:defRPr sz="1000"/>
            </a:lvl2pPr>
            <a:lvl3pPr marL="0" indent="0">
              <a:buNone/>
              <a:defRPr sz="1000"/>
            </a:lvl3pPr>
            <a:lvl4pPr marL="0" indent="0">
              <a:buNone/>
              <a:defRPr sz="1000"/>
            </a:lvl4pPr>
            <a:lvl5pPr marL="0" indent="0">
              <a:buNone/>
              <a:defRPr sz="1000"/>
            </a:lvl5pPr>
          </a:lstStyle>
          <a:p>
            <a:pPr lvl="0"/>
            <a:r>
              <a:rPr lang="en-US" dirty="0"/>
              <a:t>Month, year</a:t>
            </a:r>
            <a:br>
              <a:rPr lang="en-US" dirty="0"/>
            </a:br>
            <a:r>
              <a:rPr lang="en-US" dirty="0"/>
              <a:t>Name presenter</a:t>
            </a:r>
          </a:p>
        </p:txBody>
      </p:sp>
    </p:spTree>
    <p:extLst>
      <p:ext uri="{BB962C8B-B14F-4D97-AF65-F5344CB8AC3E}">
        <p14:creationId xmlns:p14="http://schemas.microsoft.com/office/powerpoint/2010/main" val="299762610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094">
          <p15:clr>
            <a:srgbClr val="F26B43"/>
          </p15:clr>
        </p15:guide>
        <p15:guide id="2" orient="horz" pos="518">
          <p15:clr>
            <a:srgbClr val="547EBF"/>
          </p15:clr>
        </p15:guide>
        <p15:guide id="3" orient="horz" pos="270">
          <p15:clr>
            <a:srgbClr val="547EBF"/>
          </p15:clr>
        </p15:guide>
        <p15:guide id="4" pos="272">
          <p15:clr>
            <a:srgbClr val="547EBF"/>
          </p15:clr>
        </p15:guide>
        <p15:guide id="5" orient="horz" pos="2822">
          <p15:clr>
            <a:srgbClr val="F26B43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1 vs 2 column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F36E419C-17BE-AD5B-8270-C7760828C4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1" name="Content Placeholder 13">
            <a:extLst>
              <a:ext uri="{FF2B5EF4-FFF2-40B4-BE49-F238E27FC236}">
                <a16:creationId xmlns:a16="http://schemas.microsoft.com/office/drawing/2014/main" id="{42A69071-EAF2-371B-45AF-D91BB172112E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431799" y="1239838"/>
            <a:ext cx="2627314" cy="3276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143499CA-4C96-48CB-0E23-65C850A55F00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3240088" y="1239838"/>
            <a:ext cx="5472112" cy="3276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5195B23-4CE8-0F83-C354-D09F3255C453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3CC14E36-F7C6-9ABF-11CE-4422BC5109F2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9CF03D68-8FE8-BC7B-6013-06EB917B650F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4FA11F32-2EB9-412C-B470-1D0ABC8FCD5B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757818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45" userDrawn="1">
          <p15:clr>
            <a:srgbClr val="FBAE40"/>
          </p15:clr>
        </p15:guide>
      </p15:sldGuideLst>
    </p:ext>
  </p:extLst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roduct Label Cover - Layou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Subtitle 2">
            <a:extLst>
              <a:ext uri="{FF2B5EF4-FFF2-40B4-BE49-F238E27FC236}">
                <a16:creationId xmlns:a16="http://schemas.microsoft.com/office/drawing/2014/main" id="{2324A817-98EB-6995-6A8D-96A40048BF1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37587" y="3233268"/>
            <a:ext cx="3704107" cy="432000"/>
          </a:xfrm>
        </p:spPr>
        <p:txBody>
          <a:bodyPr>
            <a:noAutofit/>
          </a:bodyPr>
          <a:lstStyle>
            <a:lvl1pPr marL="0" indent="0" algn="l">
              <a:buNone/>
              <a:defRPr sz="16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GB" dirty="0"/>
              <a:t>Subtitle</a:t>
            </a:r>
            <a:endParaRPr lang="en-US" dirty="0"/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1ECC31F0-9941-E455-C485-E3C8D9E6696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37587" y="1058863"/>
            <a:ext cx="3704107" cy="2031325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4400">
                <a:solidFill>
                  <a:schemeClr val="tx2"/>
                </a:solidFill>
              </a:defRPr>
            </a:lvl1pPr>
          </a:lstStyle>
          <a:p>
            <a:r>
              <a:rPr lang="en-GB" dirty="0"/>
              <a:t>Click to add presentation title</a:t>
            </a:r>
            <a:endParaRPr lang="en-US" dirty="0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0C023564-A8C0-59B7-53F7-E6D3FBAED7D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886150" y="4605725"/>
            <a:ext cx="2820000" cy="180000"/>
          </a:xfrm>
          <a:prstGeom prst="rect">
            <a:avLst/>
          </a:prstGeom>
        </p:spPr>
      </p:pic>
      <p:pic>
        <p:nvPicPr>
          <p:cNvPr id="7" name="Graphic 25">
            <a:extLst>
              <a:ext uri="{FF2B5EF4-FFF2-40B4-BE49-F238E27FC236}">
                <a16:creationId xmlns:a16="http://schemas.microsoft.com/office/drawing/2014/main" id="{0823AE8E-836A-E923-33BE-7F642DFB70D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4975" y="4483099"/>
            <a:ext cx="1425722" cy="469901"/>
          </a:xfrm>
          <a:prstGeom prst="rect">
            <a:avLst/>
          </a:prstGeom>
        </p:spPr>
      </p:pic>
      <p:sp>
        <p:nvSpPr>
          <p:cNvPr id="5" name="Picture Placeholder 11">
            <a:extLst>
              <a:ext uri="{FF2B5EF4-FFF2-40B4-BE49-F238E27FC236}">
                <a16:creationId xmlns:a16="http://schemas.microsoft.com/office/drawing/2014/main" id="{84DA8362-D30F-485D-0F81-8D4790ABA455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800442" y="428625"/>
            <a:ext cx="1905708" cy="3924299"/>
          </a:xfrm>
          <a:custGeom>
            <a:avLst/>
            <a:gdLst>
              <a:gd name="connsiteX0" fmla="*/ 4459850 w 4459850"/>
              <a:gd name="connsiteY0" fmla="*/ 3569 h 4464050"/>
              <a:gd name="connsiteX1" fmla="*/ 4459850 w 4459850"/>
              <a:gd name="connsiteY1" fmla="*/ 4460478 h 4464050"/>
              <a:gd name="connsiteX2" fmla="*/ 3660238 w 4459850"/>
              <a:gd name="connsiteY2" fmla="*/ 3893419 h 4464050"/>
              <a:gd name="connsiteX3" fmla="*/ 3660238 w 4459850"/>
              <a:gd name="connsiteY3" fmla="*/ 570628 h 4464050"/>
              <a:gd name="connsiteX4" fmla="*/ 3541647 w 4459850"/>
              <a:gd name="connsiteY4" fmla="*/ 0 h 4464050"/>
              <a:gd name="connsiteX5" fmla="*/ 3543399 w 4459850"/>
              <a:gd name="connsiteY5" fmla="*/ 0 h 4464050"/>
              <a:gd name="connsiteX6" fmla="*/ 3543399 w 4459850"/>
              <a:gd name="connsiteY6" fmla="*/ 4464050 h 4464050"/>
              <a:gd name="connsiteX7" fmla="*/ 3541650 w 4459850"/>
              <a:gd name="connsiteY7" fmla="*/ 4464050 h 4464050"/>
              <a:gd name="connsiteX8" fmla="*/ 2911872 w 4459850"/>
              <a:gd name="connsiteY8" fmla="*/ 3893419 h 4464050"/>
              <a:gd name="connsiteX9" fmla="*/ 2911872 w 4459850"/>
              <a:gd name="connsiteY9" fmla="*/ 570628 h 4464050"/>
              <a:gd name="connsiteX10" fmla="*/ 2793440 w 4459850"/>
              <a:gd name="connsiteY10" fmla="*/ 0 h 4464050"/>
              <a:gd name="connsiteX11" fmla="*/ 2794835 w 4459850"/>
              <a:gd name="connsiteY11" fmla="*/ 0 h 4464050"/>
              <a:gd name="connsiteX12" fmla="*/ 2794835 w 4459850"/>
              <a:gd name="connsiteY12" fmla="*/ 4464050 h 4464050"/>
              <a:gd name="connsiteX13" fmla="*/ 2793443 w 4459850"/>
              <a:gd name="connsiteY13" fmla="*/ 4464050 h 4464050"/>
              <a:gd name="connsiteX14" fmla="*/ 2292030 w 4459850"/>
              <a:gd name="connsiteY14" fmla="*/ 3893419 h 4464050"/>
              <a:gd name="connsiteX15" fmla="*/ 2292030 w 4459850"/>
              <a:gd name="connsiteY15" fmla="*/ 570628 h 4464050"/>
              <a:gd name="connsiteX16" fmla="*/ 1672385 w 4459850"/>
              <a:gd name="connsiteY16" fmla="*/ 0 h 4464050"/>
              <a:gd name="connsiteX17" fmla="*/ 1673781 w 4459850"/>
              <a:gd name="connsiteY17" fmla="*/ 0 h 4464050"/>
              <a:gd name="connsiteX18" fmla="*/ 2175191 w 4459850"/>
              <a:gd name="connsiteY18" fmla="*/ 570628 h 4464050"/>
              <a:gd name="connsiteX19" fmla="*/ 2175191 w 4459850"/>
              <a:gd name="connsiteY19" fmla="*/ 3893320 h 4464050"/>
              <a:gd name="connsiteX20" fmla="*/ 1673690 w 4459850"/>
              <a:gd name="connsiteY20" fmla="*/ 4464050 h 4464050"/>
              <a:gd name="connsiteX21" fmla="*/ 1672385 w 4459850"/>
              <a:gd name="connsiteY21" fmla="*/ 4464050 h 4464050"/>
              <a:gd name="connsiteX22" fmla="*/ 923822 w 4459850"/>
              <a:gd name="connsiteY22" fmla="*/ 0 h 4464050"/>
              <a:gd name="connsiteX23" fmla="*/ 925575 w 4459850"/>
              <a:gd name="connsiteY23" fmla="*/ 0 h 4464050"/>
              <a:gd name="connsiteX24" fmla="*/ 1555348 w 4459850"/>
              <a:gd name="connsiteY24" fmla="*/ 570628 h 4464050"/>
              <a:gd name="connsiteX25" fmla="*/ 1555348 w 4459850"/>
              <a:gd name="connsiteY25" fmla="*/ 3893320 h 4464050"/>
              <a:gd name="connsiteX26" fmla="*/ 925461 w 4459850"/>
              <a:gd name="connsiteY26" fmla="*/ 4464050 h 4464050"/>
              <a:gd name="connsiteX27" fmla="*/ 923822 w 4459850"/>
              <a:gd name="connsiteY27" fmla="*/ 4464050 h 4464050"/>
              <a:gd name="connsiteX28" fmla="*/ 0 w 4459850"/>
              <a:gd name="connsiteY28" fmla="*/ 0 h 4464050"/>
              <a:gd name="connsiteX29" fmla="*/ 2239 w 4459850"/>
              <a:gd name="connsiteY29" fmla="*/ 0 h 4464050"/>
              <a:gd name="connsiteX30" fmla="*/ 806883 w 4459850"/>
              <a:gd name="connsiteY30" fmla="*/ 570628 h 4464050"/>
              <a:gd name="connsiteX31" fmla="*/ 806883 w 4459850"/>
              <a:gd name="connsiteY31" fmla="*/ 3893419 h 4464050"/>
              <a:gd name="connsiteX32" fmla="*/ 2234 w 4459850"/>
              <a:gd name="connsiteY32" fmla="*/ 4464050 h 4464050"/>
              <a:gd name="connsiteX33" fmla="*/ 0 w 4459850"/>
              <a:gd name="connsiteY33" fmla="*/ 4464050 h 4464050"/>
              <a:gd name="connsiteX0" fmla="*/ 4459850 w 4459850"/>
              <a:gd name="connsiteY0" fmla="*/ 3569 h 4464050"/>
              <a:gd name="connsiteX1" fmla="*/ 4459850 w 4459850"/>
              <a:gd name="connsiteY1" fmla="*/ 4460478 h 4464050"/>
              <a:gd name="connsiteX2" fmla="*/ 3660238 w 4459850"/>
              <a:gd name="connsiteY2" fmla="*/ 3893419 h 4464050"/>
              <a:gd name="connsiteX3" fmla="*/ 3660238 w 4459850"/>
              <a:gd name="connsiteY3" fmla="*/ 570628 h 4464050"/>
              <a:gd name="connsiteX4" fmla="*/ 4459850 w 4459850"/>
              <a:gd name="connsiteY4" fmla="*/ 3569 h 4464050"/>
              <a:gd name="connsiteX5" fmla="*/ 3541647 w 4459850"/>
              <a:gd name="connsiteY5" fmla="*/ 0 h 4464050"/>
              <a:gd name="connsiteX6" fmla="*/ 3543399 w 4459850"/>
              <a:gd name="connsiteY6" fmla="*/ 0 h 4464050"/>
              <a:gd name="connsiteX7" fmla="*/ 3543399 w 4459850"/>
              <a:gd name="connsiteY7" fmla="*/ 4464050 h 4464050"/>
              <a:gd name="connsiteX8" fmla="*/ 3541650 w 4459850"/>
              <a:gd name="connsiteY8" fmla="*/ 4464050 h 4464050"/>
              <a:gd name="connsiteX9" fmla="*/ 2911872 w 4459850"/>
              <a:gd name="connsiteY9" fmla="*/ 3893419 h 4464050"/>
              <a:gd name="connsiteX10" fmla="*/ 2911872 w 4459850"/>
              <a:gd name="connsiteY10" fmla="*/ 570628 h 4464050"/>
              <a:gd name="connsiteX11" fmla="*/ 3541647 w 4459850"/>
              <a:gd name="connsiteY11" fmla="*/ 0 h 4464050"/>
              <a:gd name="connsiteX12" fmla="*/ 2793440 w 4459850"/>
              <a:gd name="connsiteY12" fmla="*/ 0 h 4464050"/>
              <a:gd name="connsiteX13" fmla="*/ 2794835 w 4459850"/>
              <a:gd name="connsiteY13" fmla="*/ 0 h 4464050"/>
              <a:gd name="connsiteX14" fmla="*/ 2794835 w 4459850"/>
              <a:gd name="connsiteY14" fmla="*/ 4464050 h 4464050"/>
              <a:gd name="connsiteX15" fmla="*/ 2793443 w 4459850"/>
              <a:gd name="connsiteY15" fmla="*/ 4464050 h 4464050"/>
              <a:gd name="connsiteX16" fmla="*/ 2292030 w 4459850"/>
              <a:gd name="connsiteY16" fmla="*/ 3893419 h 4464050"/>
              <a:gd name="connsiteX17" fmla="*/ 2292030 w 4459850"/>
              <a:gd name="connsiteY17" fmla="*/ 570628 h 4464050"/>
              <a:gd name="connsiteX18" fmla="*/ 2793440 w 4459850"/>
              <a:gd name="connsiteY18" fmla="*/ 0 h 4464050"/>
              <a:gd name="connsiteX19" fmla="*/ 1672385 w 4459850"/>
              <a:gd name="connsiteY19" fmla="*/ 0 h 4464050"/>
              <a:gd name="connsiteX20" fmla="*/ 1673781 w 4459850"/>
              <a:gd name="connsiteY20" fmla="*/ 0 h 4464050"/>
              <a:gd name="connsiteX21" fmla="*/ 2175191 w 4459850"/>
              <a:gd name="connsiteY21" fmla="*/ 570628 h 4464050"/>
              <a:gd name="connsiteX22" fmla="*/ 2175191 w 4459850"/>
              <a:gd name="connsiteY22" fmla="*/ 3893320 h 4464050"/>
              <a:gd name="connsiteX23" fmla="*/ 1673690 w 4459850"/>
              <a:gd name="connsiteY23" fmla="*/ 4464050 h 4464050"/>
              <a:gd name="connsiteX24" fmla="*/ 1672385 w 4459850"/>
              <a:gd name="connsiteY24" fmla="*/ 4464050 h 4464050"/>
              <a:gd name="connsiteX25" fmla="*/ 1672385 w 4459850"/>
              <a:gd name="connsiteY25" fmla="*/ 0 h 4464050"/>
              <a:gd name="connsiteX26" fmla="*/ 923822 w 4459850"/>
              <a:gd name="connsiteY26" fmla="*/ 0 h 4464050"/>
              <a:gd name="connsiteX27" fmla="*/ 925575 w 4459850"/>
              <a:gd name="connsiteY27" fmla="*/ 0 h 4464050"/>
              <a:gd name="connsiteX28" fmla="*/ 1555348 w 4459850"/>
              <a:gd name="connsiteY28" fmla="*/ 570628 h 4464050"/>
              <a:gd name="connsiteX29" fmla="*/ 1555348 w 4459850"/>
              <a:gd name="connsiteY29" fmla="*/ 3893320 h 4464050"/>
              <a:gd name="connsiteX30" fmla="*/ 925461 w 4459850"/>
              <a:gd name="connsiteY30" fmla="*/ 4464050 h 4464050"/>
              <a:gd name="connsiteX31" fmla="*/ 923822 w 4459850"/>
              <a:gd name="connsiteY31" fmla="*/ 4464050 h 4464050"/>
              <a:gd name="connsiteX32" fmla="*/ 923822 w 4459850"/>
              <a:gd name="connsiteY32" fmla="*/ 0 h 4464050"/>
              <a:gd name="connsiteX33" fmla="*/ 0 w 4459850"/>
              <a:gd name="connsiteY33" fmla="*/ 0 h 4464050"/>
              <a:gd name="connsiteX34" fmla="*/ 2239 w 4459850"/>
              <a:gd name="connsiteY34" fmla="*/ 0 h 4464050"/>
              <a:gd name="connsiteX35" fmla="*/ 806883 w 4459850"/>
              <a:gd name="connsiteY35" fmla="*/ 3893419 h 4464050"/>
              <a:gd name="connsiteX36" fmla="*/ 2234 w 4459850"/>
              <a:gd name="connsiteY36" fmla="*/ 4464050 h 4464050"/>
              <a:gd name="connsiteX37" fmla="*/ 0 w 4459850"/>
              <a:gd name="connsiteY37" fmla="*/ 4464050 h 4464050"/>
              <a:gd name="connsiteX38" fmla="*/ 0 w 4459850"/>
              <a:gd name="connsiteY38" fmla="*/ 0 h 4464050"/>
              <a:gd name="connsiteX0" fmla="*/ 4459850 w 4459850"/>
              <a:gd name="connsiteY0" fmla="*/ 3569 h 4464050"/>
              <a:gd name="connsiteX1" fmla="*/ 4459850 w 4459850"/>
              <a:gd name="connsiteY1" fmla="*/ 4460478 h 4464050"/>
              <a:gd name="connsiteX2" fmla="*/ 3660238 w 4459850"/>
              <a:gd name="connsiteY2" fmla="*/ 3893419 h 4464050"/>
              <a:gd name="connsiteX3" fmla="*/ 3660238 w 4459850"/>
              <a:gd name="connsiteY3" fmla="*/ 570628 h 4464050"/>
              <a:gd name="connsiteX4" fmla="*/ 4459850 w 4459850"/>
              <a:gd name="connsiteY4" fmla="*/ 3569 h 4464050"/>
              <a:gd name="connsiteX5" fmla="*/ 3541647 w 4459850"/>
              <a:gd name="connsiteY5" fmla="*/ 0 h 4464050"/>
              <a:gd name="connsiteX6" fmla="*/ 3543399 w 4459850"/>
              <a:gd name="connsiteY6" fmla="*/ 0 h 4464050"/>
              <a:gd name="connsiteX7" fmla="*/ 3543399 w 4459850"/>
              <a:gd name="connsiteY7" fmla="*/ 4464050 h 4464050"/>
              <a:gd name="connsiteX8" fmla="*/ 3541650 w 4459850"/>
              <a:gd name="connsiteY8" fmla="*/ 4464050 h 4464050"/>
              <a:gd name="connsiteX9" fmla="*/ 2911872 w 4459850"/>
              <a:gd name="connsiteY9" fmla="*/ 3893419 h 4464050"/>
              <a:gd name="connsiteX10" fmla="*/ 2911872 w 4459850"/>
              <a:gd name="connsiteY10" fmla="*/ 570628 h 4464050"/>
              <a:gd name="connsiteX11" fmla="*/ 3541647 w 4459850"/>
              <a:gd name="connsiteY11" fmla="*/ 0 h 4464050"/>
              <a:gd name="connsiteX12" fmla="*/ 2793440 w 4459850"/>
              <a:gd name="connsiteY12" fmla="*/ 0 h 4464050"/>
              <a:gd name="connsiteX13" fmla="*/ 2794835 w 4459850"/>
              <a:gd name="connsiteY13" fmla="*/ 0 h 4464050"/>
              <a:gd name="connsiteX14" fmla="*/ 2794835 w 4459850"/>
              <a:gd name="connsiteY14" fmla="*/ 4464050 h 4464050"/>
              <a:gd name="connsiteX15" fmla="*/ 2793443 w 4459850"/>
              <a:gd name="connsiteY15" fmla="*/ 4464050 h 4464050"/>
              <a:gd name="connsiteX16" fmla="*/ 2292030 w 4459850"/>
              <a:gd name="connsiteY16" fmla="*/ 3893419 h 4464050"/>
              <a:gd name="connsiteX17" fmla="*/ 2292030 w 4459850"/>
              <a:gd name="connsiteY17" fmla="*/ 570628 h 4464050"/>
              <a:gd name="connsiteX18" fmla="*/ 2793440 w 4459850"/>
              <a:gd name="connsiteY18" fmla="*/ 0 h 4464050"/>
              <a:gd name="connsiteX19" fmla="*/ 1672385 w 4459850"/>
              <a:gd name="connsiteY19" fmla="*/ 0 h 4464050"/>
              <a:gd name="connsiteX20" fmla="*/ 1673781 w 4459850"/>
              <a:gd name="connsiteY20" fmla="*/ 0 h 4464050"/>
              <a:gd name="connsiteX21" fmla="*/ 2175191 w 4459850"/>
              <a:gd name="connsiteY21" fmla="*/ 570628 h 4464050"/>
              <a:gd name="connsiteX22" fmla="*/ 2175191 w 4459850"/>
              <a:gd name="connsiteY22" fmla="*/ 3893320 h 4464050"/>
              <a:gd name="connsiteX23" fmla="*/ 1673690 w 4459850"/>
              <a:gd name="connsiteY23" fmla="*/ 4464050 h 4464050"/>
              <a:gd name="connsiteX24" fmla="*/ 1672385 w 4459850"/>
              <a:gd name="connsiteY24" fmla="*/ 4464050 h 4464050"/>
              <a:gd name="connsiteX25" fmla="*/ 1672385 w 4459850"/>
              <a:gd name="connsiteY25" fmla="*/ 0 h 4464050"/>
              <a:gd name="connsiteX26" fmla="*/ 923822 w 4459850"/>
              <a:gd name="connsiteY26" fmla="*/ 0 h 4464050"/>
              <a:gd name="connsiteX27" fmla="*/ 925575 w 4459850"/>
              <a:gd name="connsiteY27" fmla="*/ 0 h 4464050"/>
              <a:gd name="connsiteX28" fmla="*/ 1555348 w 4459850"/>
              <a:gd name="connsiteY28" fmla="*/ 570628 h 4464050"/>
              <a:gd name="connsiteX29" fmla="*/ 1555348 w 4459850"/>
              <a:gd name="connsiteY29" fmla="*/ 3893320 h 4464050"/>
              <a:gd name="connsiteX30" fmla="*/ 925461 w 4459850"/>
              <a:gd name="connsiteY30" fmla="*/ 4464050 h 4464050"/>
              <a:gd name="connsiteX31" fmla="*/ 923822 w 4459850"/>
              <a:gd name="connsiteY31" fmla="*/ 4464050 h 4464050"/>
              <a:gd name="connsiteX32" fmla="*/ 923822 w 4459850"/>
              <a:gd name="connsiteY32" fmla="*/ 0 h 4464050"/>
              <a:gd name="connsiteX33" fmla="*/ 0 w 4459850"/>
              <a:gd name="connsiteY33" fmla="*/ 4464050 h 4464050"/>
              <a:gd name="connsiteX34" fmla="*/ 2239 w 4459850"/>
              <a:gd name="connsiteY34" fmla="*/ 0 h 4464050"/>
              <a:gd name="connsiteX35" fmla="*/ 806883 w 4459850"/>
              <a:gd name="connsiteY35" fmla="*/ 3893419 h 4464050"/>
              <a:gd name="connsiteX36" fmla="*/ 2234 w 4459850"/>
              <a:gd name="connsiteY36" fmla="*/ 4464050 h 4464050"/>
              <a:gd name="connsiteX37" fmla="*/ 0 w 4459850"/>
              <a:gd name="connsiteY37" fmla="*/ 4464050 h 4464050"/>
              <a:gd name="connsiteX0" fmla="*/ 4457616 w 4457616"/>
              <a:gd name="connsiteY0" fmla="*/ 3569 h 4464050"/>
              <a:gd name="connsiteX1" fmla="*/ 4457616 w 4457616"/>
              <a:gd name="connsiteY1" fmla="*/ 4460478 h 4464050"/>
              <a:gd name="connsiteX2" fmla="*/ 3658004 w 4457616"/>
              <a:gd name="connsiteY2" fmla="*/ 3893419 h 4464050"/>
              <a:gd name="connsiteX3" fmla="*/ 3658004 w 4457616"/>
              <a:gd name="connsiteY3" fmla="*/ 570628 h 4464050"/>
              <a:gd name="connsiteX4" fmla="*/ 4457616 w 4457616"/>
              <a:gd name="connsiteY4" fmla="*/ 3569 h 4464050"/>
              <a:gd name="connsiteX5" fmla="*/ 3539413 w 4457616"/>
              <a:gd name="connsiteY5" fmla="*/ 0 h 4464050"/>
              <a:gd name="connsiteX6" fmla="*/ 3541165 w 4457616"/>
              <a:gd name="connsiteY6" fmla="*/ 0 h 4464050"/>
              <a:gd name="connsiteX7" fmla="*/ 3541165 w 4457616"/>
              <a:gd name="connsiteY7" fmla="*/ 4464050 h 4464050"/>
              <a:gd name="connsiteX8" fmla="*/ 3539416 w 4457616"/>
              <a:gd name="connsiteY8" fmla="*/ 4464050 h 4464050"/>
              <a:gd name="connsiteX9" fmla="*/ 2909638 w 4457616"/>
              <a:gd name="connsiteY9" fmla="*/ 3893419 h 4464050"/>
              <a:gd name="connsiteX10" fmla="*/ 2909638 w 4457616"/>
              <a:gd name="connsiteY10" fmla="*/ 570628 h 4464050"/>
              <a:gd name="connsiteX11" fmla="*/ 3539413 w 4457616"/>
              <a:gd name="connsiteY11" fmla="*/ 0 h 4464050"/>
              <a:gd name="connsiteX12" fmla="*/ 2791206 w 4457616"/>
              <a:gd name="connsiteY12" fmla="*/ 0 h 4464050"/>
              <a:gd name="connsiteX13" fmla="*/ 2792601 w 4457616"/>
              <a:gd name="connsiteY13" fmla="*/ 0 h 4464050"/>
              <a:gd name="connsiteX14" fmla="*/ 2792601 w 4457616"/>
              <a:gd name="connsiteY14" fmla="*/ 4464050 h 4464050"/>
              <a:gd name="connsiteX15" fmla="*/ 2791209 w 4457616"/>
              <a:gd name="connsiteY15" fmla="*/ 4464050 h 4464050"/>
              <a:gd name="connsiteX16" fmla="*/ 2289796 w 4457616"/>
              <a:gd name="connsiteY16" fmla="*/ 3893419 h 4464050"/>
              <a:gd name="connsiteX17" fmla="*/ 2289796 w 4457616"/>
              <a:gd name="connsiteY17" fmla="*/ 570628 h 4464050"/>
              <a:gd name="connsiteX18" fmla="*/ 2791206 w 4457616"/>
              <a:gd name="connsiteY18" fmla="*/ 0 h 4464050"/>
              <a:gd name="connsiteX19" fmla="*/ 1670151 w 4457616"/>
              <a:gd name="connsiteY19" fmla="*/ 0 h 4464050"/>
              <a:gd name="connsiteX20" fmla="*/ 1671547 w 4457616"/>
              <a:gd name="connsiteY20" fmla="*/ 0 h 4464050"/>
              <a:gd name="connsiteX21" fmla="*/ 2172957 w 4457616"/>
              <a:gd name="connsiteY21" fmla="*/ 570628 h 4464050"/>
              <a:gd name="connsiteX22" fmla="*/ 2172957 w 4457616"/>
              <a:gd name="connsiteY22" fmla="*/ 3893320 h 4464050"/>
              <a:gd name="connsiteX23" fmla="*/ 1671456 w 4457616"/>
              <a:gd name="connsiteY23" fmla="*/ 4464050 h 4464050"/>
              <a:gd name="connsiteX24" fmla="*/ 1670151 w 4457616"/>
              <a:gd name="connsiteY24" fmla="*/ 4464050 h 4464050"/>
              <a:gd name="connsiteX25" fmla="*/ 1670151 w 4457616"/>
              <a:gd name="connsiteY25" fmla="*/ 0 h 4464050"/>
              <a:gd name="connsiteX26" fmla="*/ 921588 w 4457616"/>
              <a:gd name="connsiteY26" fmla="*/ 0 h 4464050"/>
              <a:gd name="connsiteX27" fmla="*/ 923341 w 4457616"/>
              <a:gd name="connsiteY27" fmla="*/ 0 h 4464050"/>
              <a:gd name="connsiteX28" fmla="*/ 1553114 w 4457616"/>
              <a:gd name="connsiteY28" fmla="*/ 570628 h 4464050"/>
              <a:gd name="connsiteX29" fmla="*/ 1553114 w 4457616"/>
              <a:gd name="connsiteY29" fmla="*/ 3893320 h 4464050"/>
              <a:gd name="connsiteX30" fmla="*/ 923227 w 4457616"/>
              <a:gd name="connsiteY30" fmla="*/ 4464050 h 4464050"/>
              <a:gd name="connsiteX31" fmla="*/ 921588 w 4457616"/>
              <a:gd name="connsiteY31" fmla="*/ 4464050 h 4464050"/>
              <a:gd name="connsiteX32" fmla="*/ 921588 w 4457616"/>
              <a:gd name="connsiteY32" fmla="*/ 0 h 4464050"/>
              <a:gd name="connsiteX33" fmla="*/ 0 w 4457616"/>
              <a:gd name="connsiteY33" fmla="*/ 4464050 h 4464050"/>
              <a:gd name="connsiteX34" fmla="*/ 5 w 4457616"/>
              <a:gd name="connsiteY34" fmla="*/ 0 h 4464050"/>
              <a:gd name="connsiteX35" fmla="*/ 804649 w 4457616"/>
              <a:gd name="connsiteY35" fmla="*/ 3893419 h 4464050"/>
              <a:gd name="connsiteX36" fmla="*/ 0 w 4457616"/>
              <a:gd name="connsiteY36" fmla="*/ 4464050 h 4464050"/>
              <a:gd name="connsiteX0" fmla="*/ 4457611 w 4457611"/>
              <a:gd name="connsiteY0" fmla="*/ 3569 h 4464050"/>
              <a:gd name="connsiteX1" fmla="*/ 4457611 w 4457611"/>
              <a:gd name="connsiteY1" fmla="*/ 4460478 h 4464050"/>
              <a:gd name="connsiteX2" fmla="*/ 3657999 w 4457611"/>
              <a:gd name="connsiteY2" fmla="*/ 3893419 h 4464050"/>
              <a:gd name="connsiteX3" fmla="*/ 3657999 w 4457611"/>
              <a:gd name="connsiteY3" fmla="*/ 570628 h 4464050"/>
              <a:gd name="connsiteX4" fmla="*/ 4457611 w 4457611"/>
              <a:gd name="connsiteY4" fmla="*/ 3569 h 4464050"/>
              <a:gd name="connsiteX5" fmla="*/ 3539408 w 4457611"/>
              <a:gd name="connsiteY5" fmla="*/ 0 h 4464050"/>
              <a:gd name="connsiteX6" fmla="*/ 3541160 w 4457611"/>
              <a:gd name="connsiteY6" fmla="*/ 0 h 4464050"/>
              <a:gd name="connsiteX7" fmla="*/ 3541160 w 4457611"/>
              <a:gd name="connsiteY7" fmla="*/ 4464050 h 4464050"/>
              <a:gd name="connsiteX8" fmla="*/ 3539411 w 4457611"/>
              <a:gd name="connsiteY8" fmla="*/ 4464050 h 4464050"/>
              <a:gd name="connsiteX9" fmla="*/ 2909633 w 4457611"/>
              <a:gd name="connsiteY9" fmla="*/ 3893419 h 4464050"/>
              <a:gd name="connsiteX10" fmla="*/ 2909633 w 4457611"/>
              <a:gd name="connsiteY10" fmla="*/ 570628 h 4464050"/>
              <a:gd name="connsiteX11" fmla="*/ 3539408 w 4457611"/>
              <a:gd name="connsiteY11" fmla="*/ 0 h 4464050"/>
              <a:gd name="connsiteX12" fmla="*/ 2791201 w 4457611"/>
              <a:gd name="connsiteY12" fmla="*/ 0 h 4464050"/>
              <a:gd name="connsiteX13" fmla="*/ 2792596 w 4457611"/>
              <a:gd name="connsiteY13" fmla="*/ 0 h 4464050"/>
              <a:gd name="connsiteX14" fmla="*/ 2792596 w 4457611"/>
              <a:gd name="connsiteY14" fmla="*/ 4464050 h 4464050"/>
              <a:gd name="connsiteX15" fmla="*/ 2791204 w 4457611"/>
              <a:gd name="connsiteY15" fmla="*/ 4464050 h 4464050"/>
              <a:gd name="connsiteX16" fmla="*/ 2289791 w 4457611"/>
              <a:gd name="connsiteY16" fmla="*/ 3893419 h 4464050"/>
              <a:gd name="connsiteX17" fmla="*/ 2289791 w 4457611"/>
              <a:gd name="connsiteY17" fmla="*/ 570628 h 4464050"/>
              <a:gd name="connsiteX18" fmla="*/ 2791201 w 4457611"/>
              <a:gd name="connsiteY18" fmla="*/ 0 h 4464050"/>
              <a:gd name="connsiteX19" fmla="*/ 1670146 w 4457611"/>
              <a:gd name="connsiteY19" fmla="*/ 0 h 4464050"/>
              <a:gd name="connsiteX20" fmla="*/ 1671542 w 4457611"/>
              <a:gd name="connsiteY20" fmla="*/ 0 h 4464050"/>
              <a:gd name="connsiteX21" fmla="*/ 2172952 w 4457611"/>
              <a:gd name="connsiteY21" fmla="*/ 570628 h 4464050"/>
              <a:gd name="connsiteX22" fmla="*/ 2172952 w 4457611"/>
              <a:gd name="connsiteY22" fmla="*/ 3893320 h 4464050"/>
              <a:gd name="connsiteX23" fmla="*/ 1671451 w 4457611"/>
              <a:gd name="connsiteY23" fmla="*/ 4464050 h 4464050"/>
              <a:gd name="connsiteX24" fmla="*/ 1670146 w 4457611"/>
              <a:gd name="connsiteY24" fmla="*/ 4464050 h 4464050"/>
              <a:gd name="connsiteX25" fmla="*/ 1670146 w 4457611"/>
              <a:gd name="connsiteY25" fmla="*/ 0 h 4464050"/>
              <a:gd name="connsiteX26" fmla="*/ 921583 w 4457611"/>
              <a:gd name="connsiteY26" fmla="*/ 0 h 4464050"/>
              <a:gd name="connsiteX27" fmla="*/ 923336 w 4457611"/>
              <a:gd name="connsiteY27" fmla="*/ 0 h 4464050"/>
              <a:gd name="connsiteX28" fmla="*/ 1553109 w 4457611"/>
              <a:gd name="connsiteY28" fmla="*/ 570628 h 4464050"/>
              <a:gd name="connsiteX29" fmla="*/ 1553109 w 4457611"/>
              <a:gd name="connsiteY29" fmla="*/ 3893320 h 4464050"/>
              <a:gd name="connsiteX30" fmla="*/ 923222 w 4457611"/>
              <a:gd name="connsiteY30" fmla="*/ 4464050 h 4464050"/>
              <a:gd name="connsiteX31" fmla="*/ 921583 w 4457611"/>
              <a:gd name="connsiteY31" fmla="*/ 4464050 h 4464050"/>
              <a:gd name="connsiteX32" fmla="*/ 921583 w 4457611"/>
              <a:gd name="connsiteY32" fmla="*/ 0 h 4464050"/>
              <a:gd name="connsiteX33" fmla="*/ 804644 w 4457611"/>
              <a:gd name="connsiteY33" fmla="*/ 3893419 h 4464050"/>
              <a:gd name="connsiteX34" fmla="*/ 0 w 4457611"/>
              <a:gd name="connsiteY34" fmla="*/ 0 h 4464050"/>
              <a:gd name="connsiteX35" fmla="*/ 804644 w 4457611"/>
              <a:gd name="connsiteY35" fmla="*/ 3893419 h 4464050"/>
              <a:gd name="connsiteX0" fmla="*/ 3536028 w 3536028"/>
              <a:gd name="connsiteY0" fmla="*/ 3569 h 4464050"/>
              <a:gd name="connsiteX1" fmla="*/ 3536028 w 3536028"/>
              <a:gd name="connsiteY1" fmla="*/ 4460478 h 4464050"/>
              <a:gd name="connsiteX2" fmla="*/ 2736416 w 3536028"/>
              <a:gd name="connsiteY2" fmla="*/ 3893419 h 4464050"/>
              <a:gd name="connsiteX3" fmla="*/ 2736416 w 3536028"/>
              <a:gd name="connsiteY3" fmla="*/ 570628 h 4464050"/>
              <a:gd name="connsiteX4" fmla="*/ 3536028 w 3536028"/>
              <a:gd name="connsiteY4" fmla="*/ 3569 h 4464050"/>
              <a:gd name="connsiteX5" fmla="*/ 2617825 w 3536028"/>
              <a:gd name="connsiteY5" fmla="*/ 0 h 4464050"/>
              <a:gd name="connsiteX6" fmla="*/ 2619577 w 3536028"/>
              <a:gd name="connsiteY6" fmla="*/ 0 h 4464050"/>
              <a:gd name="connsiteX7" fmla="*/ 2619577 w 3536028"/>
              <a:gd name="connsiteY7" fmla="*/ 4464050 h 4464050"/>
              <a:gd name="connsiteX8" fmla="*/ 2617828 w 3536028"/>
              <a:gd name="connsiteY8" fmla="*/ 4464050 h 4464050"/>
              <a:gd name="connsiteX9" fmla="*/ 1988050 w 3536028"/>
              <a:gd name="connsiteY9" fmla="*/ 3893419 h 4464050"/>
              <a:gd name="connsiteX10" fmla="*/ 1988050 w 3536028"/>
              <a:gd name="connsiteY10" fmla="*/ 570628 h 4464050"/>
              <a:gd name="connsiteX11" fmla="*/ 2617825 w 3536028"/>
              <a:gd name="connsiteY11" fmla="*/ 0 h 4464050"/>
              <a:gd name="connsiteX12" fmla="*/ 1869618 w 3536028"/>
              <a:gd name="connsiteY12" fmla="*/ 0 h 4464050"/>
              <a:gd name="connsiteX13" fmla="*/ 1871013 w 3536028"/>
              <a:gd name="connsiteY13" fmla="*/ 0 h 4464050"/>
              <a:gd name="connsiteX14" fmla="*/ 1871013 w 3536028"/>
              <a:gd name="connsiteY14" fmla="*/ 4464050 h 4464050"/>
              <a:gd name="connsiteX15" fmla="*/ 1869621 w 3536028"/>
              <a:gd name="connsiteY15" fmla="*/ 4464050 h 4464050"/>
              <a:gd name="connsiteX16" fmla="*/ 1368208 w 3536028"/>
              <a:gd name="connsiteY16" fmla="*/ 3893419 h 4464050"/>
              <a:gd name="connsiteX17" fmla="*/ 1368208 w 3536028"/>
              <a:gd name="connsiteY17" fmla="*/ 570628 h 4464050"/>
              <a:gd name="connsiteX18" fmla="*/ 1869618 w 3536028"/>
              <a:gd name="connsiteY18" fmla="*/ 0 h 4464050"/>
              <a:gd name="connsiteX19" fmla="*/ 748563 w 3536028"/>
              <a:gd name="connsiteY19" fmla="*/ 0 h 4464050"/>
              <a:gd name="connsiteX20" fmla="*/ 749959 w 3536028"/>
              <a:gd name="connsiteY20" fmla="*/ 0 h 4464050"/>
              <a:gd name="connsiteX21" fmla="*/ 1251369 w 3536028"/>
              <a:gd name="connsiteY21" fmla="*/ 570628 h 4464050"/>
              <a:gd name="connsiteX22" fmla="*/ 1251369 w 3536028"/>
              <a:gd name="connsiteY22" fmla="*/ 3893320 h 4464050"/>
              <a:gd name="connsiteX23" fmla="*/ 749868 w 3536028"/>
              <a:gd name="connsiteY23" fmla="*/ 4464050 h 4464050"/>
              <a:gd name="connsiteX24" fmla="*/ 748563 w 3536028"/>
              <a:gd name="connsiteY24" fmla="*/ 4464050 h 4464050"/>
              <a:gd name="connsiteX25" fmla="*/ 748563 w 3536028"/>
              <a:gd name="connsiteY25" fmla="*/ 0 h 4464050"/>
              <a:gd name="connsiteX26" fmla="*/ 0 w 3536028"/>
              <a:gd name="connsiteY26" fmla="*/ 0 h 4464050"/>
              <a:gd name="connsiteX27" fmla="*/ 1753 w 3536028"/>
              <a:gd name="connsiteY27" fmla="*/ 0 h 4464050"/>
              <a:gd name="connsiteX28" fmla="*/ 631526 w 3536028"/>
              <a:gd name="connsiteY28" fmla="*/ 570628 h 4464050"/>
              <a:gd name="connsiteX29" fmla="*/ 631526 w 3536028"/>
              <a:gd name="connsiteY29" fmla="*/ 3893320 h 4464050"/>
              <a:gd name="connsiteX30" fmla="*/ 1639 w 3536028"/>
              <a:gd name="connsiteY30" fmla="*/ 4464050 h 4464050"/>
              <a:gd name="connsiteX31" fmla="*/ 0 w 3536028"/>
              <a:gd name="connsiteY31" fmla="*/ 4464050 h 4464050"/>
              <a:gd name="connsiteX32" fmla="*/ 0 w 3536028"/>
              <a:gd name="connsiteY32" fmla="*/ 0 h 4464050"/>
              <a:gd name="connsiteX0" fmla="*/ 3536028 w 3536028"/>
              <a:gd name="connsiteY0" fmla="*/ 3569 h 4464050"/>
              <a:gd name="connsiteX1" fmla="*/ 3536028 w 3536028"/>
              <a:gd name="connsiteY1" fmla="*/ 4460478 h 4464050"/>
              <a:gd name="connsiteX2" fmla="*/ 2736416 w 3536028"/>
              <a:gd name="connsiteY2" fmla="*/ 3893419 h 4464050"/>
              <a:gd name="connsiteX3" fmla="*/ 2736416 w 3536028"/>
              <a:gd name="connsiteY3" fmla="*/ 570628 h 4464050"/>
              <a:gd name="connsiteX4" fmla="*/ 3536028 w 3536028"/>
              <a:gd name="connsiteY4" fmla="*/ 3569 h 4464050"/>
              <a:gd name="connsiteX5" fmla="*/ 2617825 w 3536028"/>
              <a:gd name="connsiteY5" fmla="*/ 0 h 4464050"/>
              <a:gd name="connsiteX6" fmla="*/ 2619577 w 3536028"/>
              <a:gd name="connsiteY6" fmla="*/ 0 h 4464050"/>
              <a:gd name="connsiteX7" fmla="*/ 2619577 w 3536028"/>
              <a:gd name="connsiteY7" fmla="*/ 4464050 h 4464050"/>
              <a:gd name="connsiteX8" fmla="*/ 2617828 w 3536028"/>
              <a:gd name="connsiteY8" fmla="*/ 4464050 h 4464050"/>
              <a:gd name="connsiteX9" fmla="*/ 1988050 w 3536028"/>
              <a:gd name="connsiteY9" fmla="*/ 3893419 h 4464050"/>
              <a:gd name="connsiteX10" fmla="*/ 1988050 w 3536028"/>
              <a:gd name="connsiteY10" fmla="*/ 570628 h 4464050"/>
              <a:gd name="connsiteX11" fmla="*/ 2617825 w 3536028"/>
              <a:gd name="connsiteY11" fmla="*/ 0 h 4464050"/>
              <a:gd name="connsiteX12" fmla="*/ 1869618 w 3536028"/>
              <a:gd name="connsiteY12" fmla="*/ 0 h 4464050"/>
              <a:gd name="connsiteX13" fmla="*/ 1871013 w 3536028"/>
              <a:gd name="connsiteY13" fmla="*/ 0 h 4464050"/>
              <a:gd name="connsiteX14" fmla="*/ 1871013 w 3536028"/>
              <a:gd name="connsiteY14" fmla="*/ 4464050 h 4464050"/>
              <a:gd name="connsiteX15" fmla="*/ 1869621 w 3536028"/>
              <a:gd name="connsiteY15" fmla="*/ 4464050 h 4464050"/>
              <a:gd name="connsiteX16" fmla="*/ 1368208 w 3536028"/>
              <a:gd name="connsiteY16" fmla="*/ 3893419 h 4464050"/>
              <a:gd name="connsiteX17" fmla="*/ 1368208 w 3536028"/>
              <a:gd name="connsiteY17" fmla="*/ 570628 h 4464050"/>
              <a:gd name="connsiteX18" fmla="*/ 1869618 w 3536028"/>
              <a:gd name="connsiteY18" fmla="*/ 0 h 4464050"/>
              <a:gd name="connsiteX19" fmla="*/ 748563 w 3536028"/>
              <a:gd name="connsiteY19" fmla="*/ 0 h 4464050"/>
              <a:gd name="connsiteX20" fmla="*/ 749959 w 3536028"/>
              <a:gd name="connsiteY20" fmla="*/ 0 h 4464050"/>
              <a:gd name="connsiteX21" fmla="*/ 1251369 w 3536028"/>
              <a:gd name="connsiteY21" fmla="*/ 570628 h 4464050"/>
              <a:gd name="connsiteX22" fmla="*/ 1251369 w 3536028"/>
              <a:gd name="connsiteY22" fmla="*/ 3893320 h 4464050"/>
              <a:gd name="connsiteX23" fmla="*/ 749868 w 3536028"/>
              <a:gd name="connsiteY23" fmla="*/ 4464050 h 4464050"/>
              <a:gd name="connsiteX24" fmla="*/ 748563 w 3536028"/>
              <a:gd name="connsiteY24" fmla="*/ 4464050 h 4464050"/>
              <a:gd name="connsiteX25" fmla="*/ 748563 w 3536028"/>
              <a:gd name="connsiteY25" fmla="*/ 0 h 4464050"/>
              <a:gd name="connsiteX26" fmla="*/ 0 w 3536028"/>
              <a:gd name="connsiteY26" fmla="*/ 4464050 h 4464050"/>
              <a:gd name="connsiteX27" fmla="*/ 1753 w 3536028"/>
              <a:gd name="connsiteY27" fmla="*/ 0 h 4464050"/>
              <a:gd name="connsiteX28" fmla="*/ 631526 w 3536028"/>
              <a:gd name="connsiteY28" fmla="*/ 570628 h 4464050"/>
              <a:gd name="connsiteX29" fmla="*/ 631526 w 3536028"/>
              <a:gd name="connsiteY29" fmla="*/ 3893320 h 4464050"/>
              <a:gd name="connsiteX30" fmla="*/ 1639 w 3536028"/>
              <a:gd name="connsiteY30" fmla="*/ 4464050 h 4464050"/>
              <a:gd name="connsiteX31" fmla="*/ 0 w 3536028"/>
              <a:gd name="connsiteY31" fmla="*/ 4464050 h 4464050"/>
              <a:gd name="connsiteX0" fmla="*/ 3536028 w 3536028"/>
              <a:gd name="connsiteY0" fmla="*/ 3569 h 4464050"/>
              <a:gd name="connsiteX1" fmla="*/ 3536028 w 3536028"/>
              <a:gd name="connsiteY1" fmla="*/ 4460478 h 4464050"/>
              <a:gd name="connsiteX2" fmla="*/ 2736416 w 3536028"/>
              <a:gd name="connsiteY2" fmla="*/ 3893419 h 4464050"/>
              <a:gd name="connsiteX3" fmla="*/ 2736416 w 3536028"/>
              <a:gd name="connsiteY3" fmla="*/ 570628 h 4464050"/>
              <a:gd name="connsiteX4" fmla="*/ 3536028 w 3536028"/>
              <a:gd name="connsiteY4" fmla="*/ 3569 h 4464050"/>
              <a:gd name="connsiteX5" fmla="*/ 2617825 w 3536028"/>
              <a:gd name="connsiteY5" fmla="*/ 0 h 4464050"/>
              <a:gd name="connsiteX6" fmla="*/ 2619577 w 3536028"/>
              <a:gd name="connsiteY6" fmla="*/ 0 h 4464050"/>
              <a:gd name="connsiteX7" fmla="*/ 2619577 w 3536028"/>
              <a:gd name="connsiteY7" fmla="*/ 4464050 h 4464050"/>
              <a:gd name="connsiteX8" fmla="*/ 2617828 w 3536028"/>
              <a:gd name="connsiteY8" fmla="*/ 4464050 h 4464050"/>
              <a:gd name="connsiteX9" fmla="*/ 1988050 w 3536028"/>
              <a:gd name="connsiteY9" fmla="*/ 3893419 h 4464050"/>
              <a:gd name="connsiteX10" fmla="*/ 1988050 w 3536028"/>
              <a:gd name="connsiteY10" fmla="*/ 570628 h 4464050"/>
              <a:gd name="connsiteX11" fmla="*/ 2617825 w 3536028"/>
              <a:gd name="connsiteY11" fmla="*/ 0 h 4464050"/>
              <a:gd name="connsiteX12" fmla="*/ 1869618 w 3536028"/>
              <a:gd name="connsiteY12" fmla="*/ 0 h 4464050"/>
              <a:gd name="connsiteX13" fmla="*/ 1871013 w 3536028"/>
              <a:gd name="connsiteY13" fmla="*/ 0 h 4464050"/>
              <a:gd name="connsiteX14" fmla="*/ 1871013 w 3536028"/>
              <a:gd name="connsiteY14" fmla="*/ 4464050 h 4464050"/>
              <a:gd name="connsiteX15" fmla="*/ 1869621 w 3536028"/>
              <a:gd name="connsiteY15" fmla="*/ 4464050 h 4464050"/>
              <a:gd name="connsiteX16" fmla="*/ 1368208 w 3536028"/>
              <a:gd name="connsiteY16" fmla="*/ 3893419 h 4464050"/>
              <a:gd name="connsiteX17" fmla="*/ 1368208 w 3536028"/>
              <a:gd name="connsiteY17" fmla="*/ 570628 h 4464050"/>
              <a:gd name="connsiteX18" fmla="*/ 1869618 w 3536028"/>
              <a:gd name="connsiteY18" fmla="*/ 0 h 4464050"/>
              <a:gd name="connsiteX19" fmla="*/ 748563 w 3536028"/>
              <a:gd name="connsiteY19" fmla="*/ 0 h 4464050"/>
              <a:gd name="connsiteX20" fmla="*/ 749959 w 3536028"/>
              <a:gd name="connsiteY20" fmla="*/ 0 h 4464050"/>
              <a:gd name="connsiteX21" fmla="*/ 1251369 w 3536028"/>
              <a:gd name="connsiteY21" fmla="*/ 570628 h 4464050"/>
              <a:gd name="connsiteX22" fmla="*/ 1251369 w 3536028"/>
              <a:gd name="connsiteY22" fmla="*/ 3893320 h 4464050"/>
              <a:gd name="connsiteX23" fmla="*/ 749868 w 3536028"/>
              <a:gd name="connsiteY23" fmla="*/ 4464050 h 4464050"/>
              <a:gd name="connsiteX24" fmla="*/ 748563 w 3536028"/>
              <a:gd name="connsiteY24" fmla="*/ 4464050 h 4464050"/>
              <a:gd name="connsiteX25" fmla="*/ 748563 w 3536028"/>
              <a:gd name="connsiteY25" fmla="*/ 0 h 4464050"/>
              <a:gd name="connsiteX26" fmla="*/ 0 w 3536028"/>
              <a:gd name="connsiteY26" fmla="*/ 4464050 h 4464050"/>
              <a:gd name="connsiteX27" fmla="*/ 1753 w 3536028"/>
              <a:gd name="connsiteY27" fmla="*/ 0 h 4464050"/>
              <a:gd name="connsiteX28" fmla="*/ 631526 w 3536028"/>
              <a:gd name="connsiteY28" fmla="*/ 3893320 h 4464050"/>
              <a:gd name="connsiteX29" fmla="*/ 1639 w 3536028"/>
              <a:gd name="connsiteY29" fmla="*/ 4464050 h 4464050"/>
              <a:gd name="connsiteX30" fmla="*/ 0 w 3536028"/>
              <a:gd name="connsiteY30" fmla="*/ 4464050 h 4464050"/>
              <a:gd name="connsiteX0" fmla="*/ 3563155 w 3563155"/>
              <a:gd name="connsiteY0" fmla="*/ 3569 h 4464050"/>
              <a:gd name="connsiteX1" fmla="*/ 3563155 w 3563155"/>
              <a:gd name="connsiteY1" fmla="*/ 4460478 h 4464050"/>
              <a:gd name="connsiteX2" fmla="*/ 2763543 w 3563155"/>
              <a:gd name="connsiteY2" fmla="*/ 3893419 h 4464050"/>
              <a:gd name="connsiteX3" fmla="*/ 2763543 w 3563155"/>
              <a:gd name="connsiteY3" fmla="*/ 570628 h 4464050"/>
              <a:gd name="connsiteX4" fmla="*/ 3563155 w 3563155"/>
              <a:gd name="connsiteY4" fmla="*/ 3569 h 4464050"/>
              <a:gd name="connsiteX5" fmla="*/ 2644952 w 3563155"/>
              <a:gd name="connsiteY5" fmla="*/ 0 h 4464050"/>
              <a:gd name="connsiteX6" fmla="*/ 2646704 w 3563155"/>
              <a:gd name="connsiteY6" fmla="*/ 0 h 4464050"/>
              <a:gd name="connsiteX7" fmla="*/ 2646704 w 3563155"/>
              <a:gd name="connsiteY7" fmla="*/ 4464050 h 4464050"/>
              <a:gd name="connsiteX8" fmla="*/ 2644955 w 3563155"/>
              <a:gd name="connsiteY8" fmla="*/ 4464050 h 4464050"/>
              <a:gd name="connsiteX9" fmla="*/ 2015177 w 3563155"/>
              <a:gd name="connsiteY9" fmla="*/ 3893419 h 4464050"/>
              <a:gd name="connsiteX10" fmla="*/ 2015177 w 3563155"/>
              <a:gd name="connsiteY10" fmla="*/ 570628 h 4464050"/>
              <a:gd name="connsiteX11" fmla="*/ 2644952 w 3563155"/>
              <a:gd name="connsiteY11" fmla="*/ 0 h 4464050"/>
              <a:gd name="connsiteX12" fmla="*/ 1896745 w 3563155"/>
              <a:gd name="connsiteY12" fmla="*/ 0 h 4464050"/>
              <a:gd name="connsiteX13" fmla="*/ 1898140 w 3563155"/>
              <a:gd name="connsiteY13" fmla="*/ 0 h 4464050"/>
              <a:gd name="connsiteX14" fmla="*/ 1898140 w 3563155"/>
              <a:gd name="connsiteY14" fmla="*/ 4464050 h 4464050"/>
              <a:gd name="connsiteX15" fmla="*/ 1896748 w 3563155"/>
              <a:gd name="connsiteY15" fmla="*/ 4464050 h 4464050"/>
              <a:gd name="connsiteX16" fmla="*/ 1395335 w 3563155"/>
              <a:gd name="connsiteY16" fmla="*/ 3893419 h 4464050"/>
              <a:gd name="connsiteX17" fmla="*/ 1395335 w 3563155"/>
              <a:gd name="connsiteY17" fmla="*/ 570628 h 4464050"/>
              <a:gd name="connsiteX18" fmla="*/ 1896745 w 3563155"/>
              <a:gd name="connsiteY18" fmla="*/ 0 h 4464050"/>
              <a:gd name="connsiteX19" fmla="*/ 775690 w 3563155"/>
              <a:gd name="connsiteY19" fmla="*/ 0 h 4464050"/>
              <a:gd name="connsiteX20" fmla="*/ 777086 w 3563155"/>
              <a:gd name="connsiteY20" fmla="*/ 0 h 4464050"/>
              <a:gd name="connsiteX21" fmla="*/ 1278496 w 3563155"/>
              <a:gd name="connsiteY21" fmla="*/ 570628 h 4464050"/>
              <a:gd name="connsiteX22" fmla="*/ 1278496 w 3563155"/>
              <a:gd name="connsiteY22" fmla="*/ 3893320 h 4464050"/>
              <a:gd name="connsiteX23" fmla="*/ 776995 w 3563155"/>
              <a:gd name="connsiteY23" fmla="*/ 4464050 h 4464050"/>
              <a:gd name="connsiteX24" fmla="*/ 775690 w 3563155"/>
              <a:gd name="connsiteY24" fmla="*/ 4464050 h 4464050"/>
              <a:gd name="connsiteX25" fmla="*/ 775690 w 3563155"/>
              <a:gd name="connsiteY25" fmla="*/ 0 h 4464050"/>
              <a:gd name="connsiteX26" fmla="*/ 27127 w 3563155"/>
              <a:gd name="connsiteY26" fmla="*/ 4464050 h 4464050"/>
              <a:gd name="connsiteX27" fmla="*/ 8 w 3563155"/>
              <a:gd name="connsiteY27" fmla="*/ 28872 h 4464050"/>
              <a:gd name="connsiteX28" fmla="*/ 658653 w 3563155"/>
              <a:gd name="connsiteY28" fmla="*/ 3893320 h 4464050"/>
              <a:gd name="connsiteX29" fmla="*/ 28766 w 3563155"/>
              <a:gd name="connsiteY29" fmla="*/ 4464050 h 4464050"/>
              <a:gd name="connsiteX30" fmla="*/ 27127 w 3563155"/>
              <a:gd name="connsiteY30" fmla="*/ 4464050 h 4464050"/>
              <a:gd name="connsiteX0" fmla="*/ 3536028 w 3536028"/>
              <a:gd name="connsiteY0" fmla="*/ 3569 h 4464050"/>
              <a:gd name="connsiteX1" fmla="*/ 3536028 w 3536028"/>
              <a:gd name="connsiteY1" fmla="*/ 4460478 h 4464050"/>
              <a:gd name="connsiteX2" fmla="*/ 2736416 w 3536028"/>
              <a:gd name="connsiteY2" fmla="*/ 3893419 h 4464050"/>
              <a:gd name="connsiteX3" fmla="*/ 2736416 w 3536028"/>
              <a:gd name="connsiteY3" fmla="*/ 570628 h 4464050"/>
              <a:gd name="connsiteX4" fmla="*/ 3536028 w 3536028"/>
              <a:gd name="connsiteY4" fmla="*/ 3569 h 4464050"/>
              <a:gd name="connsiteX5" fmla="*/ 2617825 w 3536028"/>
              <a:gd name="connsiteY5" fmla="*/ 0 h 4464050"/>
              <a:gd name="connsiteX6" fmla="*/ 2619577 w 3536028"/>
              <a:gd name="connsiteY6" fmla="*/ 0 h 4464050"/>
              <a:gd name="connsiteX7" fmla="*/ 2619577 w 3536028"/>
              <a:gd name="connsiteY7" fmla="*/ 4464050 h 4464050"/>
              <a:gd name="connsiteX8" fmla="*/ 2617828 w 3536028"/>
              <a:gd name="connsiteY8" fmla="*/ 4464050 h 4464050"/>
              <a:gd name="connsiteX9" fmla="*/ 1988050 w 3536028"/>
              <a:gd name="connsiteY9" fmla="*/ 3893419 h 4464050"/>
              <a:gd name="connsiteX10" fmla="*/ 1988050 w 3536028"/>
              <a:gd name="connsiteY10" fmla="*/ 570628 h 4464050"/>
              <a:gd name="connsiteX11" fmla="*/ 2617825 w 3536028"/>
              <a:gd name="connsiteY11" fmla="*/ 0 h 4464050"/>
              <a:gd name="connsiteX12" fmla="*/ 1869618 w 3536028"/>
              <a:gd name="connsiteY12" fmla="*/ 0 h 4464050"/>
              <a:gd name="connsiteX13" fmla="*/ 1871013 w 3536028"/>
              <a:gd name="connsiteY13" fmla="*/ 0 h 4464050"/>
              <a:gd name="connsiteX14" fmla="*/ 1871013 w 3536028"/>
              <a:gd name="connsiteY14" fmla="*/ 4464050 h 4464050"/>
              <a:gd name="connsiteX15" fmla="*/ 1869621 w 3536028"/>
              <a:gd name="connsiteY15" fmla="*/ 4464050 h 4464050"/>
              <a:gd name="connsiteX16" fmla="*/ 1368208 w 3536028"/>
              <a:gd name="connsiteY16" fmla="*/ 3893419 h 4464050"/>
              <a:gd name="connsiteX17" fmla="*/ 1368208 w 3536028"/>
              <a:gd name="connsiteY17" fmla="*/ 570628 h 4464050"/>
              <a:gd name="connsiteX18" fmla="*/ 1869618 w 3536028"/>
              <a:gd name="connsiteY18" fmla="*/ 0 h 4464050"/>
              <a:gd name="connsiteX19" fmla="*/ 748563 w 3536028"/>
              <a:gd name="connsiteY19" fmla="*/ 0 h 4464050"/>
              <a:gd name="connsiteX20" fmla="*/ 749959 w 3536028"/>
              <a:gd name="connsiteY20" fmla="*/ 0 h 4464050"/>
              <a:gd name="connsiteX21" fmla="*/ 1251369 w 3536028"/>
              <a:gd name="connsiteY21" fmla="*/ 570628 h 4464050"/>
              <a:gd name="connsiteX22" fmla="*/ 1251369 w 3536028"/>
              <a:gd name="connsiteY22" fmla="*/ 3893320 h 4464050"/>
              <a:gd name="connsiteX23" fmla="*/ 749868 w 3536028"/>
              <a:gd name="connsiteY23" fmla="*/ 4464050 h 4464050"/>
              <a:gd name="connsiteX24" fmla="*/ 748563 w 3536028"/>
              <a:gd name="connsiteY24" fmla="*/ 4464050 h 4464050"/>
              <a:gd name="connsiteX25" fmla="*/ 748563 w 3536028"/>
              <a:gd name="connsiteY25" fmla="*/ 0 h 4464050"/>
              <a:gd name="connsiteX26" fmla="*/ 0 w 3536028"/>
              <a:gd name="connsiteY26" fmla="*/ 4464050 h 4464050"/>
              <a:gd name="connsiteX27" fmla="*/ 631526 w 3536028"/>
              <a:gd name="connsiteY27" fmla="*/ 3893320 h 4464050"/>
              <a:gd name="connsiteX28" fmla="*/ 1639 w 3536028"/>
              <a:gd name="connsiteY28" fmla="*/ 4464050 h 4464050"/>
              <a:gd name="connsiteX29" fmla="*/ 0 w 3536028"/>
              <a:gd name="connsiteY29" fmla="*/ 4464050 h 4464050"/>
              <a:gd name="connsiteX0" fmla="*/ 3534389 w 3534389"/>
              <a:gd name="connsiteY0" fmla="*/ 3569 h 4464050"/>
              <a:gd name="connsiteX1" fmla="*/ 3534389 w 3534389"/>
              <a:gd name="connsiteY1" fmla="*/ 4460478 h 4464050"/>
              <a:gd name="connsiteX2" fmla="*/ 2734777 w 3534389"/>
              <a:gd name="connsiteY2" fmla="*/ 3893419 h 4464050"/>
              <a:gd name="connsiteX3" fmla="*/ 2734777 w 3534389"/>
              <a:gd name="connsiteY3" fmla="*/ 570628 h 4464050"/>
              <a:gd name="connsiteX4" fmla="*/ 3534389 w 3534389"/>
              <a:gd name="connsiteY4" fmla="*/ 3569 h 4464050"/>
              <a:gd name="connsiteX5" fmla="*/ 2616186 w 3534389"/>
              <a:gd name="connsiteY5" fmla="*/ 0 h 4464050"/>
              <a:gd name="connsiteX6" fmla="*/ 2617938 w 3534389"/>
              <a:gd name="connsiteY6" fmla="*/ 0 h 4464050"/>
              <a:gd name="connsiteX7" fmla="*/ 2617938 w 3534389"/>
              <a:gd name="connsiteY7" fmla="*/ 4464050 h 4464050"/>
              <a:gd name="connsiteX8" fmla="*/ 2616189 w 3534389"/>
              <a:gd name="connsiteY8" fmla="*/ 4464050 h 4464050"/>
              <a:gd name="connsiteX9" fmla="*/ 1986411 w 3534389"/>
              <a:gd name="connsiteY9" fmla="*/ 3893419 h 4464050"/>
              <a:gd name="connsiteX10" fmla="*/ 1986411 w 3534389"/>
              <a:gd name="connsiteY10" fmla="*/ 570628 h 4464050"/>
              <a:gd name="connsiteX11" fmla="*/ 2616186 w 3534389"/>
              <a:gd name="connsiteY11" fmla="*/ 0 h 4464050"/>
              <a:gd name="connsiteX12" fmla="*/ 1867979 w 3534389"/>
              <a:gd name="connsiteY12" fmla="*/ 0 h 4464050"/>
              <a:gd name="connsiteX13" fmla="*/ 1869374 w 3534389"/>
              <a:gd name="connsiteY13" fmla="*/ 0 h 4464050"/>
              <a:gd name="connsiteX14" fmla="*/ 1869374 w 3534389"/>
              <a:gd name="connsiteY14" fmla="*/ 4464050 h 4464050"/>
              <a:gd name="connsiteX15" fmla="*/ 1867982 w 3534389"/>
              <a:gd name="connsiteY15" fmla="*/ 4464050 h 4464050"/>
              <a:gd name="connsiteX16" fmla="*/ 1366569 w 3534389"/>
              <a:gd name="connsiteY16" fmla="*/ 3893419 h 4464050"/>
              <a:gd name="connsiteX17" fmla="*/ 1366569 w 3534389"/>
              <a:gd name="connsiteY17" fmla="*/ 570628 h 4464050"/>
              <a:gd name="connsiteX18" fmla="*/ 1867979 w 3534389"/>
              <a:gd name="connsiteY18" fmla="*/ 0 h 4464050"/>
              <a:gd name="connsiteX19" fmla="*/ 746924 w 3534389"/>
              <a:gd name="connsiteY19" fmla="*/ 0 h 4464050"/>
              <a:gd name="connsiteX20" fmla="*/ 748320 w 3534389"/>
              <a:gd name="connsiteY20" fmla="*/ 0 h 4464050"/>
              <a:gd name="connsiteX21" fmla="*/ 1249730 w 3534389"/>
              <a:gd name="connsiteY21" fmla="*/ 570628 h 4464050"/>
              <a:gd name="connsiteX22" fmla="*/ 1249730 w 3534389"/>
              <a:gd name="connsiteY22" fmla="*/ 3893320 h 4464050"/>
              <a:gd name="connsiteX23" fmla="*/ 748229 w 3534389"/>
              <a:gd name="connsiteY23" fmla="*/ 4464050 h 4464050"/>
              <a:gd name="connsiteX24" fmla="*/ 746924 w 3534389"/>
              <a:gd name="connsiteY24" fmla="*/ 4464050 h 4464050"/>
              <a:gd name="connsiteX25" fmla="*/ 746924 w 3534389"/>
              <a:gd name="connsiteY25" fmla="*/ 0 h 4464050"/>
              <a:gd name="connsiteX26" fmla="*/ 0 w 3534389"/>
              <a:gd name="connsiteY26" fmla="*/ 4464050 h 4464050"/>
              <a:gd name="connsiteX27" fmla="*/ 629887 w 3534389"/>
              <a:gd name="connsiteY27" fmla="*/ 3893320 h 4464050"/>
              <a:gd name="connsiteX28" fmla="*/ 0 w 3534389"/>
              <a:gd name="connsiteY28" fmla="*/ 4464050 h 4464050"/>
              <a:gd name="connsiteX0" fmla="*/ 2787465 w 2787465"/>
              <a:gd name="connsiteY0" fmla="*/ 3569 h 4464050"/>
              <a:gd name="connsiteX1" fmla="*/ 2787465 w 2787465"/>
              <a:gd name="connsiteY1" fmla="*/ 4460478 h 4464050"/>
              <a:gd name="connsiteX2" fmla="*/ 1987853 w 2787465"/>
              <a:gd name="connsiteY2" fmla="*/ 3893419 h 4464050"/>
              <a:gd name="connsiteX3" fmla="*/ 1987853 w 2787465"/>
              <a:gd name="connsiteY3" fmla="*/ 570628 h 4464050"/>
              <a:gd name="connsiteX4" fmla="*/ 2787465 w 2787465"/>
              <a:gd name="connsiteY4" fmla="*/ 3569 h 4464050"/>
              <a:gd name="connsiteX5" fmla="*/ 1869262 w 2787465"/>
              <a:gd name="connsiteY5" fmla="*/ 0 h 4464050"/>
              <a:gd name="connsiteX6" fmla="*/ 1871014 w 2787465"/>
              <a:gd name="connsiteY6" fmla="*/ 0 h 4464050"/>
              <a:gd name="connsiteX7" fmla="*/ 1871014 w 2787465"/>
              <a:gd name="connsiteY7" fmla="*/ 4464050 h 4464050"/>
              <a:gd name="connsiteX8" fmla="*/ 1869265 w 2787465"/>
              <a:gd name="connsiteY8" fmla="*/ 4464050 h 4464050"/>
              <a:gd name="connsiteX9" fmla="*/ 1239487 w 2787465"/>
              <a:gd name="connsiteY9" fmla="*/ 3893419 h 4464050"/>
              <a:gd name="connsiteX10" fmla="*/ 1239487 w 2787465"/>
              <a:gd name="connsiteY10" fmla="*/ 570628 h 4464050"/>
              <a:gd name="connsiteX11" fmla="*/ 1869262 w 2787465"/>
              <a:gd name="connsiteY11" fmla="*/ 0 h 4464050"/>
              <a:gd name="connsiteX12" fmla="*/ 1121055 w 2787465"/>
              <a:gd name="connsiteY12" fmla="*/ 0 h 4464050"/>
              <a:gd name="connsiteX13" fmla="*/ 1122450 w 2787465"/>
              <a:gd name="connsiteY13" fmla="*/ 0 h 4464050"/>
              <a:gd name="connsiteX14" fmla="*/ 1122450 w 2787465"/>
              <a:gd name="connsiteY14" fmla="*/ 4464050 h 4464050"/>
              <a:gd name="connsiteX15" fmla="*/ 1121058 w 2787465"/>
              <a:gd name="connsiteY15" fmla="*/ 4464050 h 4464050"/>
              <a:gd name="connsiteX16" fmla="*/ 619645 w 2787465"/>
              <a:gd name="connsiteY16" fmla="*/ 3893419 h 4464050"/>
              <a:gd name="connsiteX17" fmla="*/ 619645 w 2787465"/>
              <a:gd name="connsiteY17" fmla="*/ 570628 h 4464050"/>
              <a:gd name="connsiteX18" fmla="*/ 1121055 w 2787465"/>
              <a:gd name="connsiteY18" fmla="*/ 0 h 4464050"/>
              <a:gd name="connsiteX19" fmla="*/ 0 w 2787465"/>
              <a:gd name="connsiteY19" fmla="*/ 0 h 4464050"/>
              <a:gd name="connsiteX20" fmla="*/ 1396 w 2787465"/>
              <a:gd name="connsiteY20" fmla="*/ 0 h 4464050"/>
              <a:gd name="connsiteX21" fmla="*/ 502806 w 2787465"/>
              <a:gd name="connsiteY21" fmla="*/ 570628 h 4464050"/>
              <a:gd name="connsiteX22" fmla="*/ 502806 w 2787465"/>
              <a:gd name="connsiteY22" fmla="*/ 3893320 h 4464050"/>
              <a:gd name="connsiteX23" fmla="*/ 1305 w 2787465"/>
              <a:gd name="connsiteY23" fmla="*/ 4464050 h 4464050"/>
              <a:gd name="connsiteX24" fmla="*/ 0 w 2787465"/>
              <a:gd name="connsiteY24" fmla="*/ 4464050 h 4464050"/>
              <a:gd name="connsiteX25" fmla="*/ 0 w 2787465"/>
              <a:gd name="connsiteY25" fmla="*/ 0 h 4464050"/>
              <a:gd name="connsiteX0" fmla="*/ 2787465 w 2787465"/>
              <a:gd name="connsiteY0" fmla="*/ 3569 h 4464050"/>
              <a:gd name="connsiteX1" fmla="*/ 2787465 w 2787465"/>
              <a:gd name="connsiteY1" fmla="*/ 4460478 h 4464050"/>
              <a:gd name="connsiteX2" fmla="*/ 1987853 w 2787465"/>
              <a:gd name="connsiteY2" fmla="*/ 3893419 h 4464050"/>
              <a:gd name="connsiteX3" fmla="*/ 1987853 w 2787465"/>
              <a:gd name="connsiteY3" fmla="*/ 570628 h 4464050"/>
              <a:gd name="connsiteX4" fmla="*/ 2787465 w 2787465"/>
              <a:gd name="connsiteY4" fmla="*/ 3569 h 4464050"/>
              <a:gd name="connsiteX5" fmla="*/ 1869262 w 2787465"/>
              <a:gd name="connsiteY5" fmla="*/ 0 h 4464050"/>
              <a:gd name="connsiteX6" fmla="*/ 1871014 w 2787465"/>
              <a:gd name="connsiteY6" fmla="*/ 0 h 4464050"/>
              <a:gd name="connsiteX7" fmla="*/ 1871014 w 2787465"/>
              <a:gd name="connsiteY7" fmla="*/ 4464050 h 4464050"/>
              <a:gd name="connsiteX8" fmla="*/ 1869265 w 2787465"/>
              <a:gd name="connsiteY8" fmla="*/ 4464050 h 4464050"/>
              <a:gd name="connsiteX9" fmla="*/ 1239487 w 2787465"/>
              <a:gd name="connsiteY9" fmla="*/ 3893419 h 4464050"/>
              <a:gd name="connsiteX10" fmla="*/ 1239487 w 2787465"/>
              <a:gd name="connsiteY10" fmla="*/ 570628 h 4464050"/>
              <a:gd name="connsiteX11" fmla="*/ 1869262 w 2787465"/>
              <a:gd name="connsiteY11" fmla="*/ 0 h 4464050"/>
              <a:gd name="connsiteX12" fmla="*/ 1121055 w 2787465"/>
              <a:gd name="connsiteY12" fmla="*/ 0 h 4464050"/>
              <a:gd name="connsiteX13" fmla="*/ 1122450 w 2787465"/>
              <a:gd name="connsiteY13" fmla="*/ 0 h 4464050"/>
              <a:gd name="connsiteX14" fmla="*/ 1122450 w 2787465"/>
              <a:gd name="connsiteY14" fmla="*/ 4464050 h 4464050"/>
              <a:gd name="connsiteX15" fmla="*/ 1121058 w 2787465"/>
              <a:gd name="connsiteY15" fmla="*/ 4464050 h 4464050"/>
              <a:gd name="connsiteX16" fmla="*/ 619645 w 2787465"/>
              <a:gd name="connsiteY16" fmla="*/ 3893419 h 4464050"/>
              <a:gd name="connsiteX17" fmla="*/ 619645 w 2787465"/>
              <a:gd name="connsiteY17" fmla="*/ 570628 h 4464050"/>
              <a:gd name="connsiteX18" fmla="*/ 1121055 w 2787465"/>
              <a:gd name="connsiteY18" fmla="*/ 0 h 4464050"/>
              <a:gd name="connsiteX19" fmla="*/ 0 w 2787465"/>
              <a:gd name="connsiteY19" fmla="*/ 0 h 4464050"/>
              <a:gd name="connsiteX20" fmla="*/ 1396 w 2787465"/>
              <a:gd name="connsiteY20" fmla="*/ 0 h 4464050"/>
              <a:gd name="connsiteX21" fmla="*/ 502806 w 2787465"/>
              <a:gd name="connsiteY21" fmla="*/ 3893320 h 4464050"/>
              <a:gd name="connsiteX22" fmla="*/ 1305 w 2787465"/>
              <a:gd name="connsiteY22" fmla="*/ 4464050 h 4464050"/>
              <a:gd name="connsiteX23" fmla="*/ 0 w 2787465"/>
              <a:gd name="connsiteY23" fmla="*/ 4464050 h 4464050"/>
              <a:gd name="connsiteX24" fmla="*/ 0 w 2787465"/>
              <a:gd name="connsiteY24" fmla="*/ 0 h 4464050"/>
              <a:gd name="connsiteX0" fmla="*/ 2809119 w 2809119"/>
              <a:gd name="connsiteY0" fmla="*/ 3569 h 4464050"/>
              <a:gd name="connsiteX1" fmla="*/ 2809119 w 2809119"/>
              <a:gd name="connsiteY1" fmla="*/ 4460478 h 4464050"/>
              <a:gd name="connsiteX2" fmla="*/ 2009507 w 2809119"/>
              <a:gd name="connsiteY2" fmla="*/ 3893419 h 4464050"/>
              <a:gd name="connsiteX3" fmla="*/ 2009507 w 2809119"/>
              <a:gd name="connsiteY3" fmla="*/ 570628 h 4464050"/>
              <a:gd name="connsiteX4" fmla="*/ 2809119 w 2809119"/>
              <a:gd name="connsiteY4" fmla="*/ 3569 h 4464050"/>
              <a:gd name="connsiteX5" fmla="*/ 1890916 w 2809119"/>
              <a:gd name="connsiteY5" fmla="*/ 0 h 4464050"/>
              <a:gd name="connsiteX6" fmla="*/ 1892668 w 2809119"/>
              <a:gd name="connsiteY6" fmla="*/ 0 h 4464050"/>
              <a:gd name="connsiteX7" fmla="*/ 1892668 w 2809119"/>
              <a:gd name="connsiteY7" fmla="*/ 4464050 h 4464050"/>
              <a:gd name="connsiteX8" fmla="*/ 1890919 w 2809119"/>
              <a:gd name="connsiteY8" fmla="*/ 4464050 h 4464050"/>
              <a:gd name="connsiteX9" fmla="*/ 1261141 w 2809119"/>
              <a:gd name="connsiteY9" fmla="*/ 3893419 h 4464050"/>
              <a:gd name="connsiteX10" fmla="*/ 1261141 w 2809119"/>
              <a:gd name="connsiteY10" fmla="*/ 570628 h 4464050"/>
              <a:gd name="connsiteX11" fmla="*/ 1890916 w 2809119"/>
              <a:gd name="connsiteY11" fmla="*/ 0 h 4464050"/>
              <a:gd name="connsiteX12" fmla="*/ 1142709 w 2809119"/>
              <a:gd name="connsiteY12" fmla="*/ 0 h 4464050"/>
              <a:gd name="connsiteX13" fmla="*/ 1144104 w 2809119"/>
              <a:gd name="connsiteY13" fmla="*/ 0 h 4464050"/>
              <a:gd name="connsiteX14" fmla="*/ 1144104 w 2809119"/>
              <a:gd name="connsiteY14" fmla="*/ 4464050 h 4464050"/>
              <a:gd name="connsiteX15" fmla="*/ 1142712 w 2809119"/>
              <a:gd name="connsiteY15" fmla="*/ 4464050 h 4464050"/>
              <a:gd name="connsiteX16" fmla="*/ 641299 w 2809119"/>
              <a:gd name="connsiteY16" fmla="*/ 3893419 h 4464050"/>
              <a:gd name="connsiteX17" fmla="*/ 641299 w 2809119"/>
              <a:gd name="connsiteY17" fmla="*/ 570628 h 4464050"/>
              <a:gd name="connsiteX18" fmla="*/ 1142709 w 2809119"/>
              <a:gd name="connsiteY18" fmla="*/ 0 h 4464050"/>
              <a:gd name="connsiteX19" fmla="*/ 0 w 2809119"/>
              <a:gd name="connsiteY19" fmla="*/ 7219 h 4464050"/>
              <a:gd name="connsiteX20" fmla="*/ 23050 w 2809119"/>
              <a:gd name="connsiteY20" fmla="*/ 0 h 4464050"/>
              <a:gd name="connsiteX21" fmla="*/ 524460 w 2809119"/>
              <a:gd name="connsiteY21" fmla="*/ 3893320 h 4464050"/>
              <a:gd name="connsiteX22" fmla="*/ 22959 w 2809119"/>
              <a:gd name="connsiteY22" fmla="*/ 4464050 h 4464050"/>
              <a:gd name="connsiteX23" fmla="*/ 21654 w 2809119"/>
              <a:gd name="connsiteY23" fmla="*/ 4464050 h 4464050"/>
              <a:gd name="connsiteX24" fmla="*/ 0 w 2809119"/>
              <a:gd name="connsiteY24" fmla="*/ 7219 h 4464050"/>
              <a:gd name="connsiteX0" fmla="*/ 2787465 w 2787465"/>
              <a:gd name="connsiteY0" fmla="*/ 3569 h 4464050"/>
              <a:gd name="connsiteX1" fmla="*/ 2787465 w 2787465"/>
              <a:gd name="connsiteY1" fmla="*/ 4460478 h 4464050"/>
              <a:gd name="connsiteX2" fmla="*/ 1987853 w 2787465"/>
              <a:gd name="connsiteY2" fmla="*/ 3893419 h 4464050"/>
              <a:gd name="connsiteX3" fmla="*/ 1987853 w 2787465"/>
              <a:gd name="connsiteY3" fmla="*/ 570628 h 4464050"/>
              <a:gd name="connsiteX4" fmla="*/ 2787465 w 2787465"/>
              <a:gd name="connsiteY4" fmla="*/ 3569 h 4464050"/>
              <a:gd name="connsiteX5" fmla="*/ 1869262 w 2787465"/>
              <a:gd name="connsiteY5" fmla="*/ 0 h 4464050"/>
              <a:gd name="connsiteX6" fmla="*/ 1871014 w 2787465"/>
              <a:gd name="connsiteY6" fmla="*/ 0 h 4464050"/>
              <a:gd name="connsiteX7" fmla="*/ 1871014 w 2787465"/>
              <a:gd name="connsiteY7" fmla="*/ 4464050 h 4464050"/>
              <a:gd name="connsiteX8" fmla="*/ 1869265 w 2787465"/>
              <a:gd name="connsiteY8" fmla="*/ 4464050 h 4464050"/>
              <a:gd name="connsiteX9" fmla="*/ 1239487 w 2787465"/>
              <a:gd name="connsiteY9" fmla="*/ 3893419 h 4464050"/>
              <a:gd name="connsiteX10" fmla="*/ 1239487 w 2787465"/>
              <a:gd name="connsiteY10" fmla="*/ 570628 h 4464050"/>
              <a:gd name="connsiteX11" fmla="*/ 1869262 w 2787465"/>
              <a:gd name="connsiteY11" fmla="*/ 0 h 4464050"/>
              <a:gd name="connsiteX12" fmla="*/ 1121055 w 2787465"/>
              <a:gd name="connsiteY12" fmla="*/ 0 h 4464050"/>
              <a:gd name="connsiteX13" fmla="*/ 1122450 w 2787465"/>
              <a:gd name="connsiteY13" fmla="*/ 0 h 4464050"/>
              <a:gd name="connsiteX14" fmla="*/ 1122450 w 2787465"/>
              <a:gd name="connsiteY14" fmla="*/ 4464050 h 4464050"/>
              <a:gd name="connsiteX15" fmla="*/ 1121058 w 2787465"/>
              <a:gd name="connsiteY15" fmla="*/ 4464050 h 4464050"/>
              <a:gd name="connsiteX16" fmla="*/ 619645 w 2787465"/>
              <a:gd name="connsiteY16" fmla="*/ 3893419 h 4464050"/>
              <a:gd name="connsiteX17" fmla="*/ 619645 w 2787465"/>
              <a:gd name="connsiteY17" fmla="*/ 570628 h 4464050"/>
              <a:gd name="connsiteX18" fmla="*/ 1121055 w 2787465"/>
              <a:gd name="connsiteY18" fmla="*/ 0 h 4464050"/>
              <a:gd name="connsiteX19" fmla="*/ 0 w 2787465"/>
              <a:gd name="connsiteY19" fmla="*/ 4464050 h 4464050"/>
              <a:gd name="connsiteX20" fmla="*/ 1396 w 2787465"/>
              <a:gd name="connsiteY20" fmla="*/ 0 h 4464050"/>
              <a:gd name="connsiteX21" fmla="*/ 502806 w 2787465"/>
              <a:gd name="connsiteY21" fmla="*/ 3893320 h 4464050"/>
              <a:gd name="connsiteX22" fmla="*/ 1305 w 2787465"/>
              <a:gd name="connsiteY22" fmla="*/ 4464050 h 4464050"/>
              <a:gd name="connsiteX23" fmla="*/ 0 w 2787465"/>
              <a:gd name="connsiteY23" fmla="*/ 4464050 h 4464050"/>
              <a:gd name="connsiteX0" fmla="*/ 2787465 w 2787465"/>
              <a:gd name="connsiteY0" fmla="*/ 3569 h 4464050"/>
              <a:gd name="connsiteX1" fmla="*/ 2787465 w 2787465"/>
              <a:gd name="connsiteY1" fmla="*/ 4460478 h 4464050"/>
              <a:gd name="connsiteX2" fmla="*/ 1987853 w 2787465"/>
              <a:gd name="connsiteY2" fmla="*/ 3893419 h 4464050"/>
              <a:gd name="connsiteX3" fmla="*/ 1987853 w 2787465"/>
              <a:gd name="connsiteY3" fmla="*/ 570628 h 4464050"/>
              <a:gd name="connsiteX4" fmla="*/ 2787465 w 2787465"/>
              <a:gd name="connsiteY4" fmla="*/ 3569 h 4464050"/>
              <a:gd name="connsiteX5" fmla="*/ 1869262 w 2787465"/>
              <a:gd name="connsiteY5" fmla="*/ 0 h 4464050"/>
              <a:gd name="connsiteX6" fmla="*/ 1871014 w 2787465"/>
              <a:gd name="connsiteY6" fmla="*/ 0 h 4464050"/>
              <a:gd name="connsiteX7" fmla="*/ 1871014 w 2787465"/>
              <a:gd name="connsiteY7" fmla="*/ 4464050 h 4464050"/>
              <a:gd name="connsiteX8" fmla="*/ 1869265 w 2787465"/>
              <a:gd name="connsiteY8" fmla="*/ 4464050 h 4464050"/>
              <a:gd name="connsiteX9" fmla="*/ 1239487 w 2787465"/>
              <a:gd name="connsiteY9" fmla="*/ 3893419 h 4464050"/>
              <a:gd name="connsiteX10" fmla="*/ 1239487 w 2787465"/>
              <a:gd name="connsiteY10" fmla="*/ 570628 h 4464050"/>
              <a:gd name="connsiteX11" fmla="*/ 1869262 w 2787465"/>
              <a:gd name="connsiteY11" fmla="*/ 0 h 4464050"/>
              <a:gd name="connsiteX12" fmla="*/ 1121055 w 2787465"/>
              <a:gd name="connsiteY12" fmla="*/ 0 h 4464050"/>
              <a:gd name="connsiteX13" fmla="*/ 1122450 w 2787465"/>
              <a:gd name="connsiteY13" fmla="*/ 0 h 4464050"/>
              <a:gd name="connsiteX14" fmla="*/ 1122450 w 2787465"/>
              <a:gd name="connsiteY14" fmla="*/ 4464050 h 4464050"/>
              <a:gd name="connsiteX15" fmla="*/ 1121058 w 2787465"/>
              <a:gd name="connsiteY15" fmla="*/ 4464050 h 4464050"/>
              <a:gd name="connsiteX16" fmla="*/ 619645 w 2787465"/>
              <a:gd name="connsiteY16" fmla="*/ 3893419 h 4464050"/>
              <a:gd name="connsiteX17" fmla="*/ 619645 w 2787465"/>
              <a:gd name="connsiteY17" fmla="*/ 570628 h 4464050"/>
              <a:gd name="connsiteX18" fmla="*/ 1121055 w 2787465"/>
              <a:gd name="connsiteY18" fmla="*/ 0 h 4464050"/>
              <a:gd name="connsiteX19" fmla="*/ 0 w 2787465"/>
              <a:gd name="connsiteY19" fmla="*/ 4464050 h 4464050"/>
              <a:gd name="connsiteX20" fmla="*/ 1396 w 2787465"/>
              <a:gd name="connsiteY20" fmla="*/ 0 h 4464050"/>
              <a:gd name="connsiteX21" fmla="*/ 1305 w 2787465"/>
              <a:gd name="connsiteY21" fmla="*/ 4464050 h 4464050"/>
              <a:gd name="connsiteX22" fmla="*/ 0 w 2787465"/>
              <a:gd name="connsiteY22" fmla="*/ 4464050 h 4464050"/>
              <a:gd name="connsiteX0" fmla="*/ 2787465 w 2787465"/>
              <a:gd name="connsiteY0" fmla="*/ 3569 h 4464050"/>
              <a:gd name="connsiteX1" fmla="*/ 2787465 w 2787465"/>
              <a:gd name="connsiteY1" fmla="*/ 4460478 h 4464050"/>
              <a:gd name="connsiteX2" fmla="*/ 1987853 w 2787465"/>
              <a:gd name="connsiteY2" fmla="*/ 3893419 h 4464050"/>
              <a:gd name="connsiteX3" fmla="*/ 1987853 w 2787465"/>
              <a:gd name="connsiteY3" fmla="*/ 570628 h 4464050"/>
              <a:gd name="connsiteX4" fmla="*/ 2787465 w 2787465"/>
              <a:gd name="connsiteY4" fmla="*/ 3569 h 4464050"/>
              <a:gd name="connsiteX5" fmla="*/ 1869262 w 2787465"/>
              <a:gd name="connsiteY5" fmla="*/ 0 h 4464050"/>
              <a:gd name="connsiteX6" fmla="*/ 1871014 w 2787465"/>
              <a:gd name="connsiteY6" fmla="*/ 0 h 4464050"/>
              <a:gd name="connsiteX7" fmla="*/ 1871014 w 2787465"/>
              <a:gd name="connsiteY7" fmla="*/ 4464050 h 4464050"/>
              <a:gd name="connsiteX8" fmla="*/ 1869265 w 2787465"/>
              <a:gd name="connsiteY8" fmla="*/ 4464050 h 4464050"/>
              <a:gd name="connsiteX9" fmla="*/ 1239487 w 2787465"/>
              <a:gd name="connsiteY9" fmla="*/ 3893419 h 4464050"/>
              <a:gd name="connsiteX10" fmla="*/ 1239487 w 2787465"/>
              <a:gd name="connsiteY10" fmla="*/ 570628 h 4464050"/>
              <a:gd name="connsiteX11" fmla="*/ 1869262 w 2787465"/>
              <a:gd name="connsiteY11" fmla="*/ 0 h 4464050"/>
              <a:gd name="connsiteX12" fmla="*/ 1121055 w 2787465"/>
              <a:gd name="connsiteY12" fmla="*/ 0 h 4464050"/>
              <a:gd name="connsiteX13" fmla="*/ 1122450 w 2787465"/>
              <a:gd name="connsiteY13" fmla="*/ 0 h 4464050"/>
              <a:gd name="connsiteX14" fmla="*/ 1122450 w 2787465"/>
              <a:gd name="connsiteY14" fmla="*/ 4464050 h 4464050"/>
              <a:gd name="connsiteX15" fmla="*/ 1121058 w 2787465"/>
              <a:gd name="connsiteY15" fmla="*/ 4464050 h 4464050"/>
              <a:gd name="connsiteX16" fmla="*/ 619645 w 2787465"/>
              <a:gd name="connsiteY16" fmla="*/ 3893419 h 4464050"/>
              <a:gd name="connsiteX17" fmla="*/ 619645 w 2787465"/>
              <a:gd name="connsiteY17" fmla="*/ 570628 h 4464050"/>
              <a:gd name="connsiteX18" fmla="*/ 1121055 w 2787465"/>
              <a:gd name="connsiteY18" fmla="*/ 0 h 4464050"/>
              <a:gd name="connsiteX19" fmla="*/ 0 w 2787465"/>
              <a:gd name="connsiteY19" fmla="*/ 4464050 h 4464050"/>
              <a:gd name="connsiteX20" fmla="*/ 1305 w 2787465"/>
              <a:gd name="connsiteY20" fmla="*/ 4464050 h 4464050"/>
              <a:gd name="connsiteX21" fmla="*/ 0 w 2787465"/>
              <a:gd name="connsiteY21" fmla="*/ 4464050 h 4464050"/>
              <a:gd name="connsiteX0" fmla="*/ 2167820 w 2167820"/>
              <a:gd name="connsiteY0" fmla="*/ 3569 h 4464050"/>
              <a:gd name="connsiteX1" fmla="*/ 2167820 w 2167820"/>
              <a:gd name="connsiteY1" fmla="*/ 4460478 h 4464050"/>
              <a:gd name="connsiteX2" fmla="*/ 1368208 w 2167820"/>
              <a:gd name="connsiteY2" fmla="*/ 3893419 h 4464050"/>
              <a:gd name="connsiteX3" fmla="*/ 1368208 w 2167820"/>
              <a:gd name="connsiteY3" fmla="*/ 570628 h 4464050"/>
              <a:gd name="connsiteX4" fmla="*/ 2167820 w 2167820"/>
              <a:gd name="connsiteY4" fmla="*/ 3569 h 4464050"/>
              <a:gd name="connsiteX5" fmla="*/ 1249617 w 2167820"/>
              <a:gd name="connsiteY5" fmla="*/ 0 h 4464050"/>
              <a:gd name="connsiteX6" fmla="*/ 1251369 w 2167820"/>
              <a:gd name="connsiteY6" fmla="*/ 0 h 4464050"/>
              <a:gd name="connsiteX7" fmla="*/ 1251369 w 2167820"/>
              <a:gd name="connsiteY7" fmla="*/ 4464050 h 4464050"/>
              <a:gd name="connsiteX8" fmla="*/ 1249620 w 2167820"/>
              <a:gd name="connsiteY8" fmla="*/ 4464050 h 4464050"/>
              <a:gd name="connsiteX9" fmla="*/ 619842 w 2167820"/>
              <a:gd name="connsiteY9" fmla="*/ 3893419 h 4464050"/>
              <a:gd name="connsiteX10" fmla="*/ 619842 w 2167820"/>
              <a:gd name="connsiteY10" fmla="*/ 570628 h 4464050"/>
              <a:gd name="connsiteX11" fmla="*/ 1249617 w 2167820"/>
              <a:gd name="connsiteY11" fmla="*/ 0 h 4464050"/>
              <a:gd name="connsiteX12" fmla="*/ 501410 w 2167820"/>
              <a:gd name="connsiteY12" fmla="*/ 0 h 4464050"/>
              <a:gd name="connsiteX13" fmla="*/ 502805 w 2167820"/>
              <a:gd name="connsiteY13" fmla="*/ 0 h 4464050"/>
              <a:gd name="connsiteX14" fmla="*/ 502805 w 2167820"/>
              <a:gd name="connsiteY14" fmla="*/ 4464050 h 4464050"/>
              <a:gd name="connsiteX15" fmla="*/ 501413 w 2167820"/>
              <a:gd name="connsiteY15" fmla="*/ 4464050 h 4464050"/>
              <a:gd name="connsiteX16" fmla="*/ 0 w 2167820"/>
              <a:gd name="connsiteY16" fmla="*/ 3893419 h 4464050"/>
              <a:gd name="connsiteX17" fmla="*/ 0 w 2167820"/>
              <a:gd name="connsiteY17" fmla="*/ 570628 h 4464050"/>
              <a:gd name="connsiteX18" fmla="*/ 501410 w 2167820"/>
              <a:gd name="connsiteY18" fmla="*/ 0 h 4464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2167820" h="4464050">
                <a:moveTo>
                  <a:pt x="2167820" y="3569"/>
                </a:moveTo>
                <a:lnTo>
                  <a:pt x="2167820" y="4460478"/>
                </a:lnTo>
                <a:lnTo>
                  <a:pt x="1368208" y="3893419"/>
                </a:lnTo>
                <a:lnTo>
                  <a:pt x="1368208" y="570628"/>
                </a:lnTo>
                <a:lnTo>
                  <a:pt x="2167820" y="3569"/>
                </a:lnTo>
                <a:close/>
                <a:moveTo>
                  <a:pt x="1249617" y="0"/>
                </a:moveTo>
                <a:lnTo>
                  <a:pt x="1251369" y="0"/>
                </a:lnTo>
                <a:lnTo>
                  <a:pt x="1251369" y="4464050"/>
                </a:lnTo>
                <a:lnTo>
                  <a:pt x="1249620" y="4464050"/>
                </a:lnTo>
                <a:lnTo>
                  <a:pt x="619842" y="3893419"/>
                </a:lnTo>
                <a:lnTo>
                  <a:pt x="619842" y="570628"/>
                </a:lnTo>
                <a:lnTo>
                  <a:pt x="1249617" y="0"/>
                </a:lnTo>
                <a:close/>
                <a:moveTo>
                  <a:pt x="501410" y="0"/>
                </a:moveTo>
                <a:lnTo>
                  <a:pt x="502805" y="0"/>
                </a:lnTo>
                <a:lnTo>
                  <a:pt x="502805" y="4464050"/>
                </a:lnTo>
                <a:lnTo>
                  <a:pt x="501413" y="4464050"/>
                </a:lnTo>
                <a:lnTo>
                  <a:pt x="0" y="3893419"/>
                </a:lnTo>
                <a:lnTo>
                  <a:pt x="0" y="570628"/>
                </a:lnTo>
                <a:lnTo>
                  <a:pt x="501410" y="0"/>
                </a:lnTo>
                <a:close/>
              </a:path>
            </a:pathLst>
          </a:custGeom>
          <a:solidFill>
            <a:schemeClr val="tx1">
              <a:lumMod val="85000"/>
            </a:schemeClr>
          </a:solidFill>
        </p:spPr>
        <p:txBody>
          <a:bodyPr wrap="square">
            <a:noAutofit/>
          </a:bodyPr>
          <a:lstStyle>
            <a:lvl1pPr algn="ctr">
              <a:defRPr sz="900"/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Click icon to insert picture</a:t>
            </a:r>
          </a:p>
        </p:txBody>
      </p:sp>
      <p:sp>
        <p:nvSpPr>
          <p:cNvPr id="6" name="Picture Placeholder 11">
            <a:extLst>
              <a:ext uri="{FF2B5EF4-FFF2-40B4-BE49-F238E27FC236}">
                <a16:creationId xmlns:a16="http://schemas.microsoft.com/office/drawing/2014/main" id="{CE77EB60-ACA1-6112-BDA5-237DF487574B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4781765" y="428625"/>
            <a:ext cx="1912188" cy="3924299"/>
          </a:xfrm>
          <a:custGeom>
            <a:avLst/>
            <a:gdLst>
              <a:gd name="connsiteX0" fmla="*/ 4459850 w 4459850"/>
              <a:gd name="connsiteY0" fmla="*/ 3569 h 4464050"/>
              <a:gd name="connsiteX1" fmla="*/ 4459850 w 4459850"/>
              <a:gd name="connsiteY1" fmla="*/ 4460478 h 4464050"/>
              <a:gd name="connsiteX2" fmla="*/ 3660238 w 4459850"/>
              <a:gd name="connsiteY2" fmla="*/ 3893419 h 4464050"/>
              <a:gd name="connsiteX3" fmla="*/ 3660238 w 4459850"/>
              <a:gd name="connsiteY3" fmla="*/ 570628 h 4464050"/>
              <a:gd name="connsiteX4" fmla="*/ 3541647 w 4459850"/>
              <a:gd name="connsiteY4" fmla="*/ 0 h 4464050"/>
              <a:gd name="connsiteX5" fmla="*/ 3543399 w 4459850"/>
              <a:gd name="connsiteY5" fmla="*/ 0 h 4464050"/>
              <a:gd name="connsiteX6" fmla="*/ 3543399 w 4459850"/>
              <a:gd name="connsiteY6" fmla="*/ 4464050 h 4464050"/>
              <a:gd name="connsiteX7" fmla="*/ 3541650 w 4459850"/>
              <a:gd name="connsiteY7" fmla="*/ 4464050 h 4464050"/>
              <a:gd name="connsiteX8" fmla="*/ 2911872 w 4459850"/>
              <a:gd name="connsiteY8" fmla="*/ 3893419 h 4464050"/>
              <a:gd name="connsiteX9" fmla="*/ 2911872 w 4459850"/>
              <a:gd name="connsiteY9" fmla="*/ 570628 h 4464050"/>
              <a:gd name="connsiteX10" fmla="*/ 2793440 w 4459850"/>
              <a:gd name="connsiteY10" fmla="*/ 0 h 4464050"/>
              <a:gd name="connsiteX11" fmla="*/ 2794835 w 4459850"/>
              <a:gd name="connsiteY11" fmla="*/ 0 h 4464050"/>
              <a:gd name="connsiteX12" fmla="*/ 2794835 w 4459850"/>
              <a:gd name="connsiteY12" fmla="*/ 4464050 h 4464050"/>
              <a:gd name="connsiteX13" fmla="*/ 2793443 w 4459850"/>
              <a:gd name="connsiteY13" fmla="*/ 4464050 h 4464050"/>
              <a:gd name="connsiteX14" fmla="*/ 2292030 w 4459850"/>
              <a:gd name="connsiteY14" fmla="*/ 3893419 h 4464050"/>
              <a:gd name="connsiteX15" fmla="*/ 2292030 w 4459850"/>
              <a:gd name="connsiteY15" fmla="*/ 570628 h 4464050"/>
              <a:gd name="connsiteX16" fmla="*/ 1672385 w 4459850"/>
              <a:gd name="connsiteY16" fmla="*/ 0 h 4464050"/>
              <a:gd name="connsiteX17" fmla="*/ 1673781 w 4459850"/>
              <a:gd name="connsiteY17" fmla="*/ 0 h 4464050"/>
              <a:gd name="connsiteX18" fmla="*/ 2175191 w 4459850"/>
              <a:gd name="connsiteY18" fmla="*/ 570628 h 4464050"/>
              <a:gd name="connsiteX19" fmla="*/ 2175191 w 4459850"/>
              <a:gd name="connsiteY19" fmla="*/ 3893320 h 4464050"/>
              <a:gd name="connsiteX20" fmla="*/ 1673690 w 4459850"/>
              <a:gd name="connsiteY20" fmla="*/ 4464050 h 4464050"/>
              <a:gd name="connsiteX21" fmla="*/ 1672385 w 4459850"/>
              <a:gd name="connsiteY21" fmla="*/ 4464050 h 4464050"/>
              <a:gd name="connsiteX22" fmla="*/ 923822 w 4459850"/>
              <a:gd name="connsiteY22" fmla="*/ 0 h 4464050"/>
              <a:gd name="connsiteX23" fmla="*/ 925575 w 4459850"/>
              <a:gd name="connsiteY23" fmla="*/ 0 h 4464050"/>
              <a:gd name="connsiteX24" fmla="*/ 1555348 w 4459850"/>
              <a:gd name="connsiteY24" fmla="*/ 570628 h 4464050"/>
              <a:gd name="connsiteX25" fmla="*/ 1555348 w 4459850"/>
              <a:gd name="connsiteY25" fmla="*/ 3893320 h 4464050"/>
              <a:gd name="connsiteX26" fmla="*/ 925461 w 4459850"/>
              <a:gd name="connsiteY26" fmla="*/ 4464050 h 4464050"/>
              <a:gd name="connsiteX27" fmla="*/ 923822 w 4459850"/>
              <a:gd name="connsiteY27" fmla="*/ 4464050 h 4464050"/>
              <a:gd name="connsiteX28" fmla="*/ 0 w 4459850"/>
              <a:gd name="connsiteY28" fmla="*/ 0 h 4464050"/>
              <a:gd name="connsiteX29" fmla="*/ 2239 w 4459850"/>
              <a:gd name="connsiteY29" fmla="*/ 0 h 4464050"/>
              <a:gd name="connsiteX30" fmla="*/ 806883 w 4459850"/>
              <a:gd name="connsiteY30" fmla="*/ 570628 h 4464050"/>
              <a:gd name="connsiteX31" fmla="*/ 806883 w 4459850"/>
              <a:gd name="connsiteY31" fmla="*/ 3893419 h 4464050"/>
              <a:gd name="connsiteX32" fmla="*/ 2234 w 4459850"/>
              <a:gd name="connsiteY32" fmla="*/ 4464050 h 4464050"/>
              <a:gd name="connsiteX33" fmla="*/ 0 w 4459850"/>
              <a:gd name="connsiteY33" fmla="*/ 4464050 h 4464050"/>
              <a:gd name="connsiteX0" fmla="*/ 4459850 w 4459850"/>
              <a:gd name="connsiteY0" fmla="*/ 3569 h 4464050"/>
              <a:gd name="connsiteX1" fmla="*/ 4459850 w 4459850"/>
              <a:gd name="connsiteY1" fmla="*/ 4460478 h 4464050"/>
              <a:gd name="connsiteX2" fmla="*/ 3660238 w 4459850"/>
              <a:gd name="connsiteY2" fmla="*/ 3893419 h 4464050"/>
              <a:gd name="connsiteX3" fmla="*/ 3660238 w 4459850"/>
              <a:gd name="connsiteY3" fmla="*/ 570628 h 4464050"/>
              <a:gd name="connsiteX4" fmla="*/ 4459850 w 4459850"/>
              <a:gd name="connsiteY4" fmla="*/ 3569 h 4464050"/>
              <a:gd name="connsiteX5" fmla="*/ 3541647 w 4459850"/>
              <a:gd name="connsiteY5" fmla="*/ 0 h 4464050"/>
              <a:gd name="connsiteX6" fmla="*/ 3543399 w 4459850"/>
              <a:gd name="connsiteY6" fmla="*/ 0 h 4464050"/>
              <a:gd name="connsiteX7" fmla="*/ 3543399 w 4459850"/>
              <a:gd name="connsiteY7" fmla="*/ 4464050 h 4464050"/>
              <a:gd name="connsiteX8" fmla="*/ 3541650 w 4459850"/>
              <a:gd name="connsiteY8" fmla="*/ 4464050 h 4464050"/>
              <a:gd name="connsiteX9" fmla="*/ 2911872 w 4459850"/>
              <a:gd name="connsiteY9" fmla="*/ 3893419 h 4464050"/>
              <a:gd name="connsiteX10" fmla="*/ 2911872 w 4459850"/>
              <a:gd name="connsiteY10" fmla="*/ 570628 h 4464050"/>
              <a:gd name="connsiteX11" fmla="*/ 3541647 w 4459850"/>
              <a:gd name="connsiteY11" fmla="*/ 0 h 4464050"/>
              <a:gd name="connsiteX12" fmla="*/ 2292030 w 4459850"/>
              <a:gd name="connsiteY12" fmla="*/ 570628 h 4464050"/>
              <a:gd name="connsiteX13" fmla="*/ 2794835 w 4459850"/>
              <a:gd name="connsiteY13" fmla="*/ 0 h 4464050"/>
              <a:gd name="connsiteX14" fmla="*/ 2794835 w 4459850"/>
              <a:gd name="connsiteY14" fmla="*/ 4464050 h 4464050"/>
              <a:gd name="connsiteX15" fmla="*/ 2793443 w 4459850"/>
              <a:gd name="connsiteY15" fmla="*/ 4464050 h 4464050"/>
              <a:gd name="connsiteX16" fmla="*/ 2292030 w 4459850"/>
              <a:gd name="connsiteY16" fmla="*/ 3893419 h 4464050"/>
              <a:gd name="connsiteX17" fmla="*/ 2292030 w 4459850"/>
              <a:gd name="connsiteY17" fmla="*/ 570628 h 4464050"/>
              <a:gd name="connsiteX18" fmla="*/ 1672385 w 4459850"/>
              <a:gd name="connsiteY18" fmla="*/ 0 h 4464050"/>
              <a:gd name="connsiteX19" fmla="*/ 1673781 w 4459850"/>
              <a:gd name="connsiteY19" fmla="*/ 0 h 4464050"/>
              <a:gd name="connsiteX20" fmla="*/ 2175191 w 4459850"/>
              <a:gd name="connsiteY20" fmla="*/ 570628 h 4464050"/>
              <a:gd name="connsiteX21" fmla="*/ 2175191 w 4459850"/>
              <a:gd name="connsiteY21" fmla="*/ 3893320 h 4464050"/>
              <a:gd name="connsiteX22" fmla="*/ 1673690 w 4459850"/>
              <a:gd name="connsiteY22" fmla="*/ 4464050 h 4464050"/>
              <a:gd name="connsiteX23" fmla="*/ 1672385 w 4459850"/>
              <a:gd name="connsiteY23" fmla="*/ 4464050 h 4464050"/>
              <a:gd name="connsiteX24" fmla="*/ 1672385 w 4459850"/>
              <a:gd name="connsiteY24" fmla="*/ 0 h 4464050"/>
              <a:gd name="connsiteX25" fmla="*/ 923822 w 4459850"/>
              <a:gd name="connsiteY25" fmla="*/ 0 h 4464050"/>
              <a:gd name="connsiteX26" fmla="*/ 925575 w 4459850"/>
              <a:gd name="connsiteY26" fmla="*/ 0 h 4464050"/>
              <a:gd name="connsiteX27" fmla="*/ 1555348 w 4459850"/>
              <a:gd name="connsiteY27" fmla="*/ 570628 h 4464050"/>
              <a:gd name="connsiteX28" fmla="*/ 1555348 w 4459850"/>
              <a:gd name="connsiteY28" fmla="*/ 3893320 h 4464050"/>
              <a:gd name="connsiteX29" fmla="*/ 925461 w 4459850"/>
              <a:gd name="connsiteY29" fmla="*/ 4464050 h 4464050"/>
              <a:gd name="connsiteX30" fmla="*/ 923822 w 4459850"/>
              <a:gd name="connsiteY30" fmla="*/ 4464050 h 4464050"/>
              <a:gd name="connsiteX31" fmla="*/ 923822 w 4459850"/>
              <a:gd name="connsiteY31" fmla="*/ 0 h 4464050"/>
              <a:gd name="connsiteX32" fmla="*/ 0 w 4459850"/>
              <a:gd name="connsiteY32" fmla="*/ 0 h 4464050"/>
              <a:gd name="connsiteX33" fmla="*/ 2239 w 4459850"/>
              <a:gd name="connsiteY33" fmla="*/ 0 h 4464050"/>
              <a:gd name="connsiteX34" fmla="*/ 806883 w 4459850"/>
              <a:gd name="connsiteY34" fmla="*/ 570628 h 4464050"/>
              <a:gd name="connsiteX35" fmla="*/ 806883 w 4459850"/>
              <a:gd name="connsiteY35" fmla="*/ 3893419 h 4464050"/>
              <a:gd name="connsiteX36" fmla="*/ 2234 w 4459850"/>
              <a:gd name="connsiteY36" fmla="*/ 4464050 h 4464050"/>
              <a:gd name="connsiteX37" fmla="*/ 0 w 4459850"/>
              <a:gd name="connsiteY37" fmla="*/ 4464050 h 4464050"/>
              <a:gd name="connsiteX38" fmla="*/ 0 w 4459850"/>
              <a:gd name="connsiteY38" fmla="*/ 0 h 4464050"/>
              <a:gd name="connsiteX0" fmla="*/ 4459850 w 4459850"/>
              <a:gd name="connsiteY0" fmla="*/ 3569 h 4464050"/>
              <a:gd name="connsiteX1" fmla="*/ 4459850 w 4459850"/>
              <a:gd name="connsiteY1" fmla="*/ 4460478 h 4464050"/>
              <a:gd name="connsiteX2" fmla="*/ 3660238 w 4459850"/>
              <a:gd name="connsiteY2" fmla="*/ 3893419 h 4464050"/>
              <a:gd name="connsiteX3" fmla="*/ 3660238 w 4459850"/>
              <a:gd name="connsiteY3" fmla="*/ 570628 h 4464050"/>
              <a:gd name="connsiteX4" fmla="*/ 4459850 w 4459850"/>
              <a:gd name="connsiteY4" fmla="*/ 3569 h 4464050"/>
              <a:gd name="connsiteX5" fmla="*/ 3541647 w 4459850"/>
              <a:gd name="connsiteY5" fmla="*/ 0 h 4464050"/>
              <a:gd name="connsiteX6" fmla="*/ 3543399 w 4459850"/>
              <a:gd name="connsiteY6" fmla="*/ 0 h 4464050"/>
              <a:gd name="connsiteX7" fmla="*/ 3543399 w 4459850"/>
              <a:gd name="connsiteY7" fmla="*/ 4464050 h 4464050"/>
              <a:gd name="connsiteX8" fmla="*/ 3541650 w 4459850"/>
              <a:gd name="connsiteY8" fmla="*/ 4464050 h 4464050"/>
              <a:gd name="connsiteX9" fmla="*/ 2911872 w 4459850"/>
              <a:gd name="connsiteY9" fmla="*/ 3893419 h 4464050"/>
              <a:gd name="connsiteX10" fmla="*/ 2911872 w 4459850"/>
              <a:gd name="connsiteY10" fmla="*/ 570628 h 4464050"/>
              <a:gd name="connsiteX11" fmla="*/ 3541647 w 4459850"/>
              <a:gd name="connsiteY11" fmla="*/ 0 h 4464050"/>
              <a:gd name="connsiteX12" fmla="*/ 2292030 w 4459850"/>
              <a:gd name="connsiteY12" fmla="*/ 3893419 h 4464050"/>
              <a:gd name="connsiteX13" fmla="*/ 2794835 w 4459850"/>
              <a:gd name="connsiteY13" fmla="*/ 0 h 4464050"/>
              <a:gd name="connsiteX14" fmla="*/ 2794835 w 4459850"/>
              <a:gd name="connsiteY14" fmla="*/ 4464050 h 4464050"/>
              <a:gd name="connsiteX15" fmla="*/ 2793443 w 4459850"/>
              <a:gd name="connsiteY15" fmla="*/ 4464050 h 4464050"/>
              <a:gd name="connsiteX16" fmla="*/ 2292030 w 4459850"/>
              <a:gd name="connsiteY16" fmla="*/ 3893419 h 4464050"/>
              <a:gd name="connsiteX17" fmla="*/ 1672385 w 4459850"/>
              <a:gd name="connsiteY17" fmla="*/ 0 h 4464050"/>
              <a:gd name="connsiteX18" fmla="*/ 1673781 w 4459850"/>
              <a:gd name="connsiteY18" fmla="*/ 0 h 4464050"/>
              <a:gd name="connsiteX19" fmla="*/ 2175191 w 4459850"/>
              <a:gd name="connsiteY19" fmla="*/ 570628 h 4464050"/>
              <a:gd name="connsiteX20" fmla="*/ 2175191 w 4459850"/>
              <a:gd name="connsiteY20" fmla="*/ 3893320 h 4464050"/>
              <a:gd name="connsiteX21" fmla="*/ 1673690 w 4459850"/>
              <a:gd name="connsiteY21" fmla="*/ 4464050 h 4464050"/>
              <a:gd name="connsiteX22" fmla="*/ 1672385 w 4459850"/>
              <a:gd name="connsiteY22" fmla="*/ 4464050 h 4464050"/>
              <a:gd name="connsiteX23" fmla="*/ 1672385 w 4459850"/>
              <a:gd name="connsiteY23" fmla="*/ 0 h 4464050"/>
              <a:gd name="connsiteX24" fmla="*/ 923822 w 4459850"/>
              <a:gd name="connsiteY24" fmla="*/ 0 h 4464050"/>
              <a:gd name="connsiteX25" fmla="*/ 925575 w 4459850"/>
              <a:gd name="connsiteY25" fmla="*/ 0 h 4464050"/>
              <a:gd name="connsiteX26" fmla="*/ 1555348 w 4459850"/>
              <a:gd name="connsiteY26" fmla="*/ 570628 h 4464050"/>
              <a:gd name="connsiteX27" fmla="*/ 1555348 w 4459850"/>
              <a:gd name="connsiteY27" fmla="*/ 3893320 h 4464050"/>
              <a:gd name="connsiteX28" fmla="*/ 925461 w 4459850"/>
              <a:gd name="connsiteY28" fmla="*/ 4464050 h 4464050"/>
              <a:gd name="connsiteX29" fmla="*/ 923822 w 4459850"/>
              <a:gd name="connsiteY29" fmla="*/ 4464050 h 4464050"/>
              <a:gd name="connsiteX30" fmla="*/ 923822 w 4459850"/>
              <a:gd name="connsiteY30" fmla="*/ 0 h 4464050"/>
              <a:gd name="connsiteX31" fmla="*/ 0 w 4459850"/>
              <a:gd name="connsiteY31" fmla="*/ 0 h 4464050"/>
              <a:gd name="connsiteX32" fmla="*/ 2239 w 4459850"/>
              <a:gd name="connsiteY32" fmla="*/ 0 h 4464050"/>
              <a:gd name="connsiteX33" fmla="*/ 806883 w 4459850"/>
              <a:gd name="connsiteY33" fmla="*/ 570628 h 4464050"/>
              <a:gd name="connsiteX34" fmla="*/ 806883 w 4459850"/>
              <a:gd name="connsiteY34" fmla="*/ 3893419 h 4464050"/>
              <a:gd name="connsiteX35" fmla="*/ 2234 w 4459850"/>
              <a:gd name="connsiteY35" fmla="*/ 4464050 h 4464050"/>
              <a:gd name="connsiteX36" fmla="*/ 0 w 4459850"/>
              <a:gd name="connsiteY36" fmla="*/ 4464050 h 4464050"/>
              <a:gd name="connsiteX37" fmla="*/ 0 w 4459850"/>
              <a:gd name="connsiteY37" fmla="*/ 0 h 4464050"/>
              <a:gd name="connsiteX0" fmla="*/ 4459850 w 4459850"/>
              <a:gd name="connsiteY0" fmla="*/ 3569 h 4464050"/>
              <a:gd name="connsiteX1" fmla="*/ 4459850 w 4459850"/>
              <a:gd name="connsiteY1" fmla="*/ 4460478 h 4464050"/>
              <a:gd name="connsiteX2" fmla="*/ 3660238 w 4459850"/>
              <a:gd name="connsiteY2" fmla="*/ 3893419 h 4464050"/>
              <a:gd name="connsiteX3" fmla="*/ 3660238 w 4459850"/>
              <a:gd name="connsiteY3" fmla="*/ 570628 h 4464050"/>
              <a:gd name="connsiteX4" fmla="*/ 4459850 w 4459850"/>
              <a:gd name="connsiteY4" fmla="*/ 3569 h 4464050"/>
              <a:gd name="connsiteX5" fmla="*/ 3541647 w 4459850"/>
              <a:gd name="connsiteY5" fmla="*/ 0 h 4464050"/>
              <a:gd name="connsiteX6" fmla="*/ 3543399 w 4459850"/>
              <a:gd name="connsiteY6" fmla="*/ 0 h 4464050"/>
              <a:gd name="connsiteX7" fmla="*/ 3543399 w 4459850"/>
              <a:gd name="connsiteY7" fmla="*/ 4464050 h 4464050"/>
              <a:gd name="connsiteX8" fmla="*/ 3541650 w 4459850"/>
              <a:gd name="connsiteY8" fmla="*/ 4464050 h 4464050"/>
              <a:gd name="connsiteX9" fmla="*/ 2911872 w 4459850"/>
              <a:gd name="connsiteY9" fmla="*/ 3893419 h 4464050"/>
              <a:gd name="connsiteX10" fmla="*/ 2911872 w 4459850"/>
              <a:gd name="connsiteY10" fmla="*/ 570628 h 4464050"/>
              <a:gd name="connsiteX11" fmla="*/ 3541647 w 4459850"/>
              <a:gd name="connsiteY11" fmla="*/ 0 h 4464050"/>
              <a:gd name="connsiteX12" fmla="*/ 2292030 w 4459850"/>
              <a:gd name="connsiteY12" fmla="*/ 3893419 h 4464050"/>
              <a:gd name="connsiteX13" fmla="*/ 2794835 w 4459850"/>
              <a:gd name="connsiteY13" fmla="*/ 4464050 h 4464050"/>
              <a:gd name="connsiteX14" fmla="*/ 2793443 w 4459850"/>
              <a:gd name="connsiteY14" fmla="*/ 4464050 h 4464050"/>
              <a:gd name="connsiteX15" fmla="*/ 2292030 w 4459850"/>
              <a:gd name="connsiteY15" fmla="*/ 3893419 h 4464050"/>
              <a:gd name="connsiteX16" fmla="*/ 1672385 w 4459850"/>
              <a:gd name="connsiteY16" fmla="*/ 0 h 4464050"/>
              <a:gd name="connsiteX17" fmla="*/ 1673781 w 4459850"/>
              <a:gd name="connsiteY17" fmla="*/ 0 h 4464050"/>
              <a:gd name="connsiteX18" fmla="*/ 2175191 w 4459850"/>
              <a:gd name="connsiteY18" fmla="*/ 570628 h 4464050"/>
              <a:gd name="connsiteX19" fmla="*/ 2175191 w 4459850"/>
              <a:gd name="connsiteY19" fmla="*/ 3893320 h 4464050"/>
              <a:gd name="connsiteX20" fmla="*/ 1673690 w 4459850"/>
              <a:gd name="connsiteY20" fmla="*/ 4464050 h 4464050"/>
              <a:gd name="connsiteX21" fmla="*/ 1672385 w 4459850"/>
              <a:gd name="connsiteY21" fmla="*/ 4464050 h 4464050"/>
              <a:gd name="connsiteX22" fmla="*/ 1672385 w 4459850"/>
              <a:gd name="connsiteY22" fmla="*/ 0 h 4464050"/>
              <a:gd name="connsiteX23" fmla="*/ 923822 w 4459850"/>
              <a:gd name="connsiteY23" fmla="*/ 0 h 4464050"/>
              <a:gd name="connsiteX24" fmla="*/ 925575 w 4459850"/>
              <a:gd name="connsiteY24" fmla="*/ 0 h 4464050"/>
              <a:gd name="connsiteX25" fmla="*/ 1555348 w 4459850"/>
              <a:gd name="connsiteY25" fmla="*/ 570628 h 4464050"/>
              <a:gd name="connsiteX26" fmla="*/ 1555348 w 4459850"/>
              <a:gd name="connsiteY26" fmla="*/ 3893320 h 4464050"/>
              <a:gd name="connsiteX27" fmla="*/ 925461 w 4459850"/>
              <a:gd name="connsiteY27" fmla="*/ 4464050 h 4464050"/>
              <a:gd name="connsiteX28" fmla="*/ 923822 w 4459850"/>
              <a:gd name="connsiteY28" fmla="*/ 4464050 h 4464050"/>
              <a:gd name="connsiteX29" fmla="*/ 923822 w 4459850"/>
              <a:gd name="connsiteY29" fmla="*/ 0 h 4464050"/>
              <a:gd name="connsiteX30" fmla="*/ 0 w 4459850"/>
              <a:gd name="connsiteY30" fmla="*/ 0 h 4464050"/>
              <a:gd name="connsiteX31" fmla="*/ 2239 w 4459850"/>
              <a:gd name="connsiteY31" fmla="*/ 0 h 4464050"/>
              <a:gd name="connsiteX32" fmla="*/ 806883 w 4459850"/>
              <a:gd name="connsiteY32" fmla="*/ 570628 h 4464050"/>
              <a:gd name="connsiteX33" fmla="*/ 806883 w 4459850"/>
              <a:gd name="connsiteY33" fmla="*/ 3893419 h 4464050"/>
              <a:gd name="connsiteX34" fmla="*/ 2234 w 4459850"/>
              <a:gd name="connsiteY34" fmla="*/ 4464050 h 4464050"/>
              <a:gd name="connsiteX35" fmla="*/ 0 w 4459850"/>
              <a:gd name="connsiteY35" fmla="*/ 4464050 h 4464050"/>
              <a:gd name="connsiteX36" fmla="*/ 0 w 4459850"/>
              <a:gd name="connsiteY36" fmla="*/ 0 h 4464050"/>
              <a:gd name="connsiteX0" fmla="*/ 4459850 w 4459850"/>
              <a:gd name="connsiteY0" fmla="*/ 3569 h 4464050"/>
              <a:gd name="connsiteX1" fmla="*/ 4459850 w 4459850"/>
              <a:gd name="connsiteY1" fmla="*/ 4460478 h 4464050"/>
              <a:gd name="connsiteX2" fmla="*/ 3660238 w 4459850"/>
              <a:gd name="connsiteY2" fmla="*/ 3893419 h 4464050"/>
              <a:gd name="connsiteX3" fmla="*/ 3660238 w 4459850"/>
              <a:gd name="connsiteY3" fmla="*/ 570628 h 4464050"/>
              <a:gd name="connsiteX4" fmla="*/ 4459850 w 4459850"/>
              <a:gd name="connsiteY4" fmla="*/ 3569 h 4464050"/>
              <a:gd name="connsiteX5" fmla="*/ 3541647 w 4459850"/>
              <a:gd name="connsiteY5" fmla="*/ 0 h 4464050"/>
              <a:gd name="connsiteX6" fmla="*/ 3543399 w 4459850"/>
              <a:gd name="connsiteY6" fmla="*/ 0 h 4464050"/>
              <a:gd name="connsiteX7" fmla="*/ 3543399 w 4459850"/>
              <a:gd name="connsiteY7" fmla="*/ 4464050 h 4464050"/>
              <a:gd name="connsiteX8" fmla="*/ 3541650 w 4459850"/>
              <a:gd name="connsiteY8" fmla="*/ 4464050 h 4464050"/>
              <a:gd name="connsiteX9" fmla="*/ 2911872 w 4459850"/>
              <a:gd name="connsiteY9" fmla="*/ 3893419 h 4464050"/>
              <a:gd name="connsiteX10" fmla="*/ 2911872 w 4459850"/>
              <a:gd name="connsiteY10" fmla="*/ 570628 h 4464050"/>
              <a:gd name="connsiteX11" fmla="*/ 3541647 w 4459850"/>
              <a:gd name="connsiteY11" fmla="*/ 0 h 4464050"/>
              <a:gd name="connsiteX12" fmla="*/ 2793443 w 4459850"/>
              <a:gd name="connsiteY12" fmla="*/ 4464050 h 4464050"/>
              <a:gd name="connsiteX13" fmla="*/ 2794835 w 4459850"/>
              <a:gd name="connsiteY13" fmla="*/ 4464050 h 4464050"/>
              <a:gd name="connsiteX14" fmla="*/ 2793443 w 4459850"/>
              <a:gd name="connsiteY14" fmla="*/ 4464050 h 4464050"/>
              <a:gd name="connsiteX15" fmla="*/ 1672385 w 4459850"/>
              <a:gd name="connsiteY15" fmla="*/ 0 h 4464050"/>
              <a:gd name="connsiteX16" fmla="*/ 1673781 w 4459850"/>
              <a:gd name="connsiteY16" fmla="*/ 0 h 4464050"/>
              <a:gd name="connsiteX17" fmla="*/ 2175191 w 4459850"/>
              <a:gd name="connsiteY17" fmla="*/ 570628 h 4464050"/>
              <a:gd name="connsiteX18" fmla="*/ 2175191 w 4459850"/>
              <a:gd name="connsiteY18" fmla="*/ 3893320 h 4464050"/>
              <a:gd name="connsiteX19" fmla="*/ 1673690 w 4459850"/>
              <a:gd name="connsiteY19" fmla="*/ 4464050 h 4464050"/>
              <a:gd name="connsiteX20" fmla="*/ 1672385 w 4459850"/>
              <a:gd name="connsiteY20" fmla="*/ 4464050 h 4464050"/>
              <a:gd name="connsiteX21" fmla="*/ 1672385 w 4459850"/>
              <a:gd name="connsiteY21" fmla="*/ 0 h 4464050"/>
              <a:gd name="connsiteX22" fmla="*/ 923822 w 4459850"/>
              <a:gd name="connsiteY22" fmla="*/ 0 h 4464050"/>
              <a:gd name="connsiteX23" fmla="*/ 925575 w 4459850"/>
              <a:gd name="connsiteY23" fmla="*/ 0 h 4464050"/>
              <a:gd name="connsiteX24" fmla="*/ 1555348 w 4459850"/>
              <a:gd name="connsiteY24" fmla="*/ 570628 h 4464050"/>
              <a:gd name="connsiteX25" fmla="*/ 1555348 w 4459850"/>
              <a:gd name="connsiteY25" fmla="*/ 3893320 h 4464050"/>
              <a:gd name="connsiteX26" fmla="*/ 925461 w 4459850"/>
              <a:gd name="connsiteY26" fmla="*/ 4464050 h 4464050"/>
              <a:gd name="connsiteX27" fmla="*/ 923822 w 4459850"/>
              <a:gd name="connsiteY27" fmla="*/ 4464050 h 4464050"/>
              <a:gd name="connsiteX28" fmla="*/ 923822 w 4459850"/>
              <a:gd name="connsiteY28" fmla="*/ 0 h 4464050"/>
              <a:gd name="connsiteX29" fmla="*/ 0 w 4459850"/>
              <a:gd name="connsiteY29" fmla="*/ 0 h 4464050"/>
              <a:gd name="connsiteX30" fmla="*/ 2239 w 4459850"/>
              <a:gd name="connsiteY30" fmla="*/ 0 h 4464050"/>
              <a:gd name="connsiteX31" fmla="*/ 806883 w 4459850"/>
              <a:gd name="connsiteY31" fmla="*/ 570628 h 4464050"/>
              <a:gd name="connsiteX32" fmla="*/ 806883 w 4459850"/>
              <a:gd name="connsiteY32" fmla="*/ 3893419 h 4464050"/>
              <a:gd name="connsiteX33" fmla="*/ 2234 w 4459850"/>
              <a:gd name="connsiteY33" fmla="*/ 4464050 h 4464050"/>
              <a:gd name="connsiteX34" fmla="*/ 0 w 4459850"/>
              <a:gd name="connsiteY34" fmla="*/ 4464050 h 4464050"/>
              <a:gd name="connsiteX35" fmla="*/ 0 w 4459850"/>
              <a:gd name="connsiteY35" fmla="*/ 0 h 4464050"/>
              <a:gd name="connsiteX0" fmla="*/ 4459850 w 4459850"/>
              <a:gd name="connsiteY0" fmla="*/ 3569 h 4464050"/>
              <a:gd name="connsiteX1" fmla="*/ 4459850 w 4459850"/>
              <a:gd name="connsiteY1" fmla="*/ 4460478 h 4464050"/>
              <a:gd name="connsiteX2" fmla="*/ 3660238 w 4459850"/>
              <a:gd name="connsiteY2" fmla="*/ 3893419 h 4464050"/>
              <a:gd name="connsiteX3" fmla="*/ 3660238 w 4459850"/>
              <a:gd name="connsiteY3" fmla="*/ 570628 h 4464050"/>
              <a:gd name="connsiteX4" fmla="*/ 4459850 w 4459850"/>
              <a:gd name="connsiteY4" fmla="*/ 3569 h 4464050"/>
              <a:gd name="connsiteX5" fmla="*/ 3541647 w 4459850"/>
              <a:gd name="connsiteY5" fmla="*/ 0 h 4464050"/>
              <a:gd name="connsiteX6" fmla="*/ 3543399 w 4459850"/>
              <a:gd name="connsiteY6" fmla="*/ 0 h 4464050"/>
              <a:gd name="connsiteX7" fmla="*/ 3543399 w 4459850"/>
              <a:gd name="connsiteY7" fmla="*/ 4464050 h 4464050"/>
              <a:gd name="connsiteX8" fmla="*/ 3541650 w 4459850"/>
              <a:gd name="connsiteY8" fmla="*/ 4464050 h 4464050"/>
              <a:gd name="connsiteX9" fmla="*/ 2911872 w 4459850"/>
              <a:gd name="connsiteY9" fmla="*/ 3893419 h 4464050"/>
              <a:gd name="connsiteX10" fmla="*/ 2911872 w 4459850"/>
              <a:gd name="connsiteY10" fmla="*/ 570628 h 4464050"/>
              <a:gd name="connsiteX11" fmla="*/ 3541647 w 4459850"/>
              <a:gd name="connsiteY11" fmla="*/ 0 h 4464050"/>
              <a:gd name="connsiteX12" fmla="*/ 1672385 w 4459850"/>
              <a:gd name="connsiteY12" fmla="*/ 0 h 4464050"/>
              <a:gd name="connsiteX13" fmla="*/ 1673781 w 4459850"/>
              <a:gd name="connsiteY13" fmla="*/ 0 h 4464050"/>
              <a:gd name="connsiteX14" fmla="*/ 2175191 w 4459850"/>
              <a:gd name="connsiteY14" fmla="*/ 570628 h 4464050"/>
              <a:gd name="connsiteX15" fmla="*/ 2175191 w 4459850"/>
              <a:gd name="connsiteY15" fmla="*/ 3893320 h 4464050"/>
              <a:gd name="connsiteX16" fmla="*/ 1673690 w 4459850"/>
              <a:gd name="connsiteY16" fmla="*/ 4464050 h 4464050"/>
              <a:gd name="connsiteX17" fmla="*/ 1672385 w 4459850"/>
              <a:gd name="connsiteY17" fmla="*/ 4464050 h 4464050"/>
              <a:gd name="connsiteX18" fmla="*/ 1672385 w 4459850"/>
              <a:gd name="connsiteY18" fmla="*/ 0 h 4464050"/>
              <a:gd name="connsiteX19" fmla="*/ 923822 w 4459850"/>
              <a:gd name="connsiteY19" fmla="*/ 0 h 4464050"/>
              <a:gd name="connsiteX20" fmla="*/ 925575 w 4459850"/>
              <a:gd name="connsiteY20" fmla="*/ 0 h 4464050"/>
              <a:gd name="connsiteX21" fmla="*/ 1555348 w 4459850"/>
              <a:gd name="connsiteY21" fmla="*/ 570628 h 4464050"/>
              <a:gd name="connsiteX22" fmla="*/ 1555348 w 4459850"/>
              <a:gd name="connsiteY22" fmla="*/ 3893320 h 4464050"/>
              <a:gd name="connsiteX23" fmla="*/ 925461 w 4459850"/>
              <a:gd name="connsiteY23" fmla="*/ 4464050 h 4464050"/>
              <a:gd name="connsiteX24" fmla="*/ 923822 w 4459850"/>
              <a:gd name="connsiteY24" fmla="*/ 4464050 h 4464050"/>
              <a:gd name="connsiteX25" fmla="*/ 923822 w 4459850"/>
              <a:gd name="connsiteY25" fmla="*/ 0 h 4464050"/>
              <a:gd name="connsiteX26" fmla="*/ 0 w 4459850"/>
              <a:gd name="connsiteY26" fmla="*/ 0 h 4464050"/>
              <a:gd name="connsiteX27" fmla="*/ 2239 w 4459850"/>
              <a:gd name="connsiteY27" fmla="*/ 0 h 4464050"/>
              <a:gd name="connsiteX28" fmla="*/ 806883 w 4459850"/>
              <a:gd name="connsiteY28" fmla="*/ 570628 h 4464050"/>
              <a:gd name="connsiteX29" fmla="*/ 806883 w 4459850"/>
              <a:gd name="connsiteY29" fmla="*/ 3893419 h 4464050"/>
              <a:gd name="connsiteX30" fmla="*/ 2234 w 4459850"/>
              <a:gd name="connsiteY30" fmla="*/ 4464050 h 4464050"/>
              <a:gd name="connsiteX31" fmla="*/ 0 w 4459850"/>
              <a:gd name="connsiteY31" fmla="*/ 4464050 h 4464050"/>
              <a:gd name="connsiteX32" fmla="*/ 0 w 4459850"/>
              <a:gd name="connsiteY32" fmla="*/ 0 h 4464050"/>
              <a:gd name="connsiteX0" fmla="*/ 4459850 w 4459850"/>
              <a:gd name="connsiteY0" fmla="*/ 3569 h 4464050"/>
              <a:gd name="connsiteX1" fmla="*/ 4459850 w 4459850"/>
              <a:gd name="connsiteY1" fmla="*/ 4460478 h 4464050"/>
              <a:gd name="connsiteX2" fmla="*/ 3660238 w 4459850"/>
              <a:gd name="connsiteY2" fmla="*/ 3893419 h 4464050"/>
              <a:gd name="connsiteX3" fmla="*/ 3660238 w 4459850"/>
              <a:gd name="connsiteY3" fmla="*/ 570628 h 4464050"/>
              <a:gd name="connsiteX4" fmla="*/ 4459850 w 4459850"/>
              <a:gd name="connsiteY4" fmla="*/ 3569 h 4464050"/>
              <a:gd name="connsiteX5" fmla="*/ 3541647 w 4459850"/>
              <a:gd name="connsiteY5" fmla="*/ 0 h 4464050"/>
              <a:gd name="connsiteX6" fmla="*/ 3543399 w 4459850"/>
              <a:gd name="connsiteY6" fmla="*/ 0 h 4464050"/>
              <a:gd name="connsiteX7" fmla="*/ 3543399 w 4459850"/>
              <a:gd name="connsiteY7" fmla="*/ 4464050 h 4464050"/>
              <a:gd name="connsiteX8" fmla="*/ 2911872 w 4459850"/>
              <a:gd name="connsiteY8" fmla="*/ 3893419 h 4464050"/>
              <a:gd name="connsiteX9" fmla="*/ 2911872 w 4459850"/>
              <a:gd name="connsiteY9" fmla="*/ 570628 h 4464050"/>
              <a:gd name="connsiteX10" fmla="*/ 3541647 w 4459850"/>
              <a:gd name="connsiteY10" fmla="*/ 0 h 4464050"/>
              <a:gd name="connsiteX11" fmla="*/ 1672385 w 4459850"/>
              <a:gd name="connsiteY11" fmla="*/ 0 h 4464050"/>
              <a:gd name="connsiteX12" fmla="*/ 1673781 w 4459850"/>
              <a:gd name="connsiteY12" fmla="*/ 0 h 4464050"/>
              <a:gd name="connsiteX13" fmla="*/ 2175191 w 4459850"/>
              <a:gd name="connsiteY13" fmla="*/ 570628 h 4464050"/>
              <a:gd name="connsiteX14" fmla="*/ 2175191 w 4459850"/>
              <a:gd name="connsiteY14" fmla="*/ 3893320 h 4464050"/>
              <a:gd name="connsiteX15" fmla="*/ 1673690 w 4459850"/>
              <a:gd name="connsiteY15" fmla="*/ 4464050 h 4464050"/>
              <a:gd name="connsiteX16" fmla="*/ 1672385 w 4459850"/>
              <a:gd name="connsiteY16" fmla="*/ 4464050 h 4464050"/>
              <a:gd name="connsiteX17" fmla="*/ 1672385 w 4459850"/>
              <a:gd name="connsiteY17" fmla="*/ 0 h 4464050"/>
              <a:gd name="connsiteX18" fmla="*/ 923822 w 4459850"/>
              <a:gd name="connsiteY18" fmla="*/ 0 h 4464050"/>
              <a:gd name="connsiteX19" fmla="*/ 925575 w 4459850"/>
              <a:gd name="connsiteY19" fmla="*/ 0 h 4464050"/>
              <a:gd name="connsiteX20" fmla="*/ 1555348 w 4459850"/>
              <a:gd name="connsiteY20" fmla="*/ 570628 h 4464050"/>
              <a:gd name="connsiteX21" fmla="*/ 1555348 w 4459850"/>
              <a:gd name="connsiteY21" fmla="*/ 3893320 h 4464050"/>
              <a:gd name="connsiteX22" fmla="*/ 925461 w 4459850"/>
              <a:gd name="connsiteY22" fmla="*/ 4464050 h 4464050"/>
              <a:gd name="connsiteX23" fmla="*/ 923822 w 4459850"/>
              <a:gd name="connsiteY23" fmla="*/ 4464050 h 4464050"/>
              <a:gd name="connsiteX24" fmla="*/ 923822 w 4459850"/>
              <a:gd name="connsiteY24" fmla="*/ 0 h 4464050"/>
              <a:gd name="connsiteX25" fmla="*/ 0 w 4459850"/>
              <a:gd name="connsiteY25" fmla="*/ 0 h 4464050"/>
              <a:gd name="connsiteX26" fmla="*/ 2239 w 4459850"/>
              <a:gd name="connsiteY26" fmla="*/ 0 h 4464050"/>
              <a:gd name="connsiteX27" fmla="*/ 806883 w 4459850"/>
              <a:gd name="connsiteY27" fmla="*/ 570628 h 4464050"/>
              <a:gd name="connsiteX28" fmla="*/ 806883 w 4459850"/>
              <a:gd name="connsiteY28" fmla="*/ 3893419 h 4464050"/>
              <a:gd name="connsiteX29" fmla="*/ 2234 w 4459850"/>
              <a:gd name="connsiteY29" fmla="*/ 4464050 h 4464050"/>
              <a:gd name="connsiteX30" fmla="*/ 0 w 4459850"/>
              <a:gd name="connsiteY30" fmla="*/ 4464050 h 4464050"/>
              <a:gd name="connsiteX31" fmla="*/ 0 w 4459850"/>
              <a:gd name="connsiteY31" fmla="*/ 0 h 4464050"/>
              <a:gd name="connsiteX0" fmla="*/ 4459850 w 4459850"/>
              <a:gd name="connsiteY0" fmla="*/ 3569 h 4464050"/>
              <a:gd name="connsiteX1" fmla="*/ 4459850 w 4459850"/>
              <a:gd name="connsiteY1" fmla="*/ 4460478 h 4464050"/>
              <a:gd name="connsiteX2" fmla="*/ 3660238 w 4459850"/>
              <a:gd name="connsiteY2" fmla="*/ 3893419 h 4464050"/>
              <a:gd name="connsiteX3" fmla="*/ 3660238 w 4459850"/>
              <a:gd name="connsiteY3" fmla="*/ 570628 h 4464050"/>
              <a:gd name="connsiteX4" fmla="*/ 4459850 w 4459850"/>
              <a:gd name="connsiteY4" fmla="*/ 3569 h 4464050"/>
              <a:gd name="connsiteX5" fmla="*/ 3541647 w 4459850"/>
              <a:gd name="connsiteY5" fmla="*/ 0 h 4464050"/>
              <a:gd name="connsiteX6" fmla="*/ 3543399 w 4459850"/>
              <a:gd name="connsiteY6" fmla="*/ 0 h 4464050"/>
              <a:gd name="connsiteX7" fmla="*/ 3543399 w 4459850"/>
              <a:gd name="connsiteY7" fmla="*/ 4464050 h 4464050"/>
              <a:gd name="connsiteX8" fmla="*/ 2911872 w 4459850"/>
              <a:gd name="connsiteY8" fmla="*/ 570628 h 4464050"/>
              <a:gd name="connsiteX9" fmla="*/ 3541647 w 4459850"/>
              <a:gd name="connsiteY9" fmla="*/ 0 h 4464050"/>
              <a:gd name="connsiteX10" fmla="*/ 1672385 w 4459850"/>
              <a:gd name="connsiteY10" fmla="*/ 0 h 4464050"/>
              <a:gd name="connsiteX11" fmla="*/ 1673781 w 4459850"/>
              <a:gd name="connsiteY11" fmla="*/ 0 h 4464050"/>
              <a:gd name="connsiteX12" fmla="*/ 2175191 w 4459850"/>
              <a:gd name="connsiteY12" fmla="*/ 570628 h 4464050"/>
              <a:gd name="connsiteX13" fmla="*/ 2175191 w 4459850"/>
              <a:gd name="connsiteY13" fmla="*/ 3893320 h 4464050"/>
              <a:gd name="connsiteX14" fmla="*/ 1673690 w 4459850"/>
              <a:gd name="connsiteY14" fmla="*/ 4464050 h 4464050"/>
              <a:gd name="connsiteX15" fmla="*/ 1672385 w 4459850"/>
              <a:gd name="connsiteY15" fmla="*/ 4464050 h 4464050"/>
              <a:gd name="connsiteX16" fmla="*/ 1672385 w 4459850"/>
              <a:gd name="connsiteY16" fmla="*/ 0 h 4464050"/>
              <a:gd name="connsiteX17" fmla="*/ 923822 w 4459850"/>
              <a:gd name="connsiteY17" fmla="*/ 0 h 4464050"/>
              <a:gd name="connsiteX18" fmla="*/ 925575 w 4459850"/>
              <a:gd name="connsiteY18" fmla="*/ 0 h 4464050"/>
              <a:gd name="connsiteX19" fmla="*/ 1555348 w 4459850"/>
              <a:gd name="connsiteY19" fmla="*/ 570628 h 4464050"/>
              <a:gd name="connsiteX20" fmla="*/ 1555348 w 4459850"/>
              <a:gd name="connsiteY20" fmla="*/ 3893320 h 4464050"/>
              <a:gd name="connsiteX21" fmla="*/ 925461 w 4459850"/>
              <a:gd name="connsiteY21" fmla="*/ 4464050 h 4464050"/>
              <a:gd name="connsiteX22" fmla="*/ 923822 w 4459850"/>
              <a:gd name="connsiteY22" fmla="*/ 4464050 h 4464050"/>
              <a:gd name="connsiteX23" fmla="*/ 923822 w 4459850"/>
              <a:gd name="connsiteY23" fmla="*/ 0 h 4464050"/>
              <a:gd name="connsiteX24" fmla="*/ 0 w 4459850"/>
              <a:gd name="connsiteY24" fmla="*/ 0 h 4464050"/>
              <a:gd name="connsiteX25" fmla="*/ 2239 w 4459850"/>
              <a:gd name="connsiteY25" fmla="*/ 0 h 4464050"/>
              <a:gd name="connsiteX26" fmla="*/ 806883 w 4459850"/>
              <a:gd name="connsiteY26" fmla="*/ 570628 h 4464050"/>
              <a:gd name="connsiteX27" fmla="*/ 806883 w 4459850"/>
              <a:gd name="connsiteY27" fmla="*/ 3893419 h 4464050"/>
              <a:gd name="connsiteX28" fmla="*/ 2234 w 4459850"/>
              <a:gd name="connsiteY28" fmla="*/ 4464050 h 4464050"/>
              <a:gd name="connsiteX29" fmla="*/ 0 w 4459850"/>
              <a:gd name="connsiteY29" fmla="*/ 4464050 h 4464050"/>
              <a:gd name="connsiteX30" fmla="*/ 0 w 4459850"/>
              <a:gd name="connsiteY30" fmla="*/ 0 h 4464050"/>
              <a:gd name="connsiteX0" fmla="*/ 4459850 w 4459850"/>
              <a:gd name="connsiteY0" fmla="*/ 3569 h 4464050"/>
              <a:gd name="connsiteX1" fmla="*/ 4459850 w 4459850"/>
              <a:gd name="connsiteY1" fmla="*/ 4460478 h 4464050"/>
              <a:gd name="connsiteX2" fmla="*/ 3660238 w 4459850"/>
              <a:gd name="connsiteY2" fmla="*/ 3893419 h 4464050"/>
              <a:gd name="connsiteX3" fmla="*/ 3660238 w 4459850"/>
              <a:gd name="connsiteY3" fmla="*/ 570628 h 4464050"/>
              <a:gd name="connsiteX4" fmla="*/ 4459850 w 4459850"/>
              <a:gd name="connsiteY4" fmla="*/ 3569 h 4464050"/>
              <a:gd name="connsiteX5" fmla="*/ 3519994 w 4459850"/>
              <a:gd name="connsiteY5" fmla="*/ 28871 h 4464050"/>
              <a:gd name="connsiteX6" fmla="*/ 3543399 w 4459850"/>
              <a:gd name="connsiteY6" fmla="*/ 0 h 4464050"/>
              <a:gd name="connsiteX7" fmla="*/ 3543399 w 4459850"/>
              <a:gd name="connsiteY7" fmla="*/ 4464050 h 4464050"/>
              <a:gd name="connsiteX8" fmla="*/ 2911872 w 4459850"/>
              <a:gd name="connsiteY8" fmla="*/ 570628 h 4464050"/>
              <a:gd name="connsiteX9" fmla="*/ 3519994 w 4459850"/>
              <a:gd name="connsiteY9" fmla="*/ 28871 h 4464050"/>
              <a:gd name="connsiteX10" fmla="*/ 1672385 w 4459850"/>
              <a:gd name="connsiteY10" fmla="*/ 0 h 4464050"/>
              <a:gd name="connsiteX11" fmla="*/ 1673781 w 4459850"/>
              <a:gd name="connsiteY11" fmla="*/ 0 h 4464050"/>
              <a:gd name="connsiteX12" fmla="*/ 2175191 w 4459850"/>
              <a:gd name="connsiteY12" fmla="*/ 570628 h 4464050"/>
              <a:gd name="connsiteX13" fmla="*/ 2175191 w 4459850"/>
              <a:gd name="connsiteY13" fmla="*/ 3893320 h 4464050"/>
              <a:gd name="connsiteX14" fmla="*/ 1673690 w 4459850"/>
              <a:gd name="connsiteY14" fmla="*/ 4464050 h 4464050"/>
              <a:gd name="connsiteX15" fmla="*/ 1672385 w 4459850"/>
              <a:gd name="connsiteY15" fmla="*/ 4464050 h 4464050"/>
              <a:gd name="connsiteX16" fmla="*/ 1672385 w 4459850"/>
              <a:gd name="connsiteY16" fmla="*/ 0 h 4464050"/>
              <a:gd name="connsiteX17" fmla="*/ 923822 w 4459850"/>
              <a:gd name="connsiteY17" fmla="*/ 0 h 4464050"/>
              <a:gd name="connsiteX18" fmla="*/ 925575 w 4459850"/>
              <a:gd name="connsiteY18" fmla="*/ 0 h 4464050"/>
              <a:gd name="connsiteX19" fmla="*/ 1555348 w 4459850"/>
              <a:gd name="connsiteY19" fmla="*/ 570628 h 4464050"/>
              <a:gd name="connsiteX20" fmla="*/ 1555348 w 4459850"/>
              <a:gd name="connsiteY20" fmla="*/ 3893320 h 4464050"/>
              <a:gd name="connsiteX21" fmla="*/ 925461 w 4459850"/>
              <a:gd name="connsiteY21" fmla="*/ 4464050 h 4464050"/>
              <a:gd name="connsiteX22" fmla="*/ 923822 w 4459850"/>
              <a:gd name="connsiteY22" fmla="*/ 4464050 h 4464050"/>
              <a:gd name="connsiteX23" fmla="*/ 923822 w 4459850"/>
              <a:gd name="connsiteY23" fmla="*/ 0 h 4464050"/>
              <a:gd name="connsiteX24" fmla="*/ 0 w 4459850"/>
              <a:gd name="connsiteY24" fmla="*/ 0 h 4464050"/>
              <a:gd name="connsiteX25" fmla="*/ 2239 w 4459850"/>
              <a:gd name="connsiteY25" fmla="*/ 0 h 4464050"/>
              <a:gd name="connsiteX26" fmla="*/ 806883 w 4459850"/>
              <a:gd name="connsiteY26" fmla="*/ 570628 h 4464050"/>
              <a:gd name="connsiteX27" fmla="*/ 806883 w 4459850"/>
              <a:gd name="connsiteY27" fmla="*/ 3893419 h 4464050"/>
              <a:gd name="connsiteX28" fmla="*/ 2234 w 4459850"/>
              <a:gd name="connsiteY28" fmla="*/ 4464050 h 4464050"/>
              <a:gd name="connsiteX29" fmla="*/ 0 w 4459850"/>
              <a:gd name="connsiteY29" fmla="*/ 4464050 h 4464050"/>
              <a:gd name="connsiteX30" fmla="*/ 0 w 4459850"/>
              <a:gd name="connsiteY30" fmla="*/ 0 h 4464050"/>
              <a:gd name="connsiteX0" fmla="*/ 4459850 w 4459850"/>
              <a:gd name="connsiteY0" fmla="*/ 3569 h 4464050"/>
              <a:gd name="connsiteX1" fmla="*/ 4459850 w 4459850"/>
              <a:gd name="connsiteY1" fmla="*/ 4460478 h 4464050"/>
              <a:gd name="connsiteX2" fmla="*/ 3660238 w 4459850"/>
              <a:gd name="connsiteY2" fmla="*/ 3893419 h 4464050"/>
              <a:gd name="connsiteX3" fmla="*/ 3660238 w 4459850"/>
              <a:gd name="connsiteY3" fmla="*/ 570628 h 4464050"/>
              <a:gd name="connsiteX4" fmla="*/ 4459850 w 4459850"/>
              <a:gd name="connsiteY4" fmla="*/ 3569 h 4464050"/>
              <a:gd name="connsiteX5" fmla="*/ 2911872 w 4459850"/>
              <a:gd name="connsiteY5" fmla="*/ 570628 h 4464050"/>
              <a:gd name="connsiteX6" fmla="*/ 3543399 w 4459850"/>
              <a:gd name="connsiteY6" fmla="*/ 0 h 4464050"/>
              <a:gd name="connsiteX7" fmla="*/ 3543399 w 4459850"/>
              <a:gd name="connsiteY7" fmla="*/ 4464050 h 4464050"/>
              <a:gd name="connsiteX8" fmla="*/ 2911872 w 4459850"/>
              <a:gd name="connsiteY8" fmla="*/ 570628 h 4464050"/>
              <a:gd name="connsiteX9" fmla="*/ 1672385 w 4459850"/>
              <a:gd name="connsiteY9" fmla="*/ 0 h 4464050"/>
              <a:gd name="connsiteX10" fmla="*/ 1673781 w 4459850"/>
              <a:gd name="connsiteY10" fmla="*/ 0 h 4464050"/>
              <a:gd name="connsiteX11" fmla="*/ 2175191 w 4459850"/>
              <a:gd name="connsiteY11" fmla="*/ 570628 h 4464050"/>
              <a:gd name="connsiteX12" fmla="*/ 2175191 w 4459850"/>
              <a:gd name="connsiteY12" fmla="*/ 3893320 h 4464050"/>
              <a:gd name="connsiteX13" fmla="*/ 1673690 w 4459850"/>
              <a:gd name="connsiteY13" fmla="*/ 4464050 h 4464050"/>
              <a:gd name="connsiteX14" fmla="*/ 1672385 w 4459850"/>
              <a:gd name="connsiteY14" fmla="*/ 4464050 h 4464050"/>
              <a:gd name="connsiteX15" fmla="*/ 1672385 w 4459850"/>
              <a:gd name="connsiteY15" fmla="*/ 0 h 4464050"/>
              <a:gd name="connsiteX16" fmla="*/ 923822 w 4459850"/>
              <a:gd name="connsiteY16" fmla="*/ 0 h 4464050"/>
              <a:gd name="connsiteX17" fmla="*/ 925575 w 4459850"/>
              <a:gd name="connsiteY17" fmla="*/ 0 h 4464050"/>
              <a:gd name="connsiteX18" fmla="*/ 1555348 w 4459850"/>
              <a:gd name="connsiteY18" fmla="*/ 570628 h 4464050"/>
              <a:gd name="connsiteX19" fmla="*/ 1555348 w 4459850"/>
              <a:gd name="connsiteY19" fmla="*/ 3893320 h 4464050"/>
              <a:gd name="connsiteX20" fmla="*/ 925461 w 4459850"/>
              <a:gd name="connsiteY20" fmla="*/ 4464050 h 4464050"/>
              <a:gd name="connsiteX21" fmla="*/ 923822 w 4459850"/>
              <a:gd name="connsiteY21" fmla="*/ 4464050 h 4464050"/>
              <a:gd name="connsiteX22" fmla="*/ 923822 w 4459850"/>
              <a:gd name="connsiteY22" fmla="*/ 0 h 4464050"/>
              <a:gd name="connsiteX23" fmla="*/ 0 w 4459850"/>
              <a:gd name="connsiteY23" fmla="*/ 0 h 4464050"/>
              <a:gd name="connsiteX24" fmla="*/ 2239 w 4459850"/>
              <a:gd name="connsiteY24" fmla="*/ 0 h 4464050"/>
              <a:gd name="connsiteX25" fmla="*/ 806883 w 4459850"/>
              <a:gd name="connsiteY25" fmla="*/ 570628 h 4464050"/>
              <a:gd name="connsiteX26" fmla="*/ 806883 w 4459850"/>
              <a:gd name="connsiteY26" fmla="*/ 3893419 h 4464050"/>
              <a:gd name="connsiteX27" fmla="*/ 2234 w 4459850"/>
              <a:gd name="connsiteY27" fmla="*/ 4464050 h 4464050"/>
              <a:gd name="connsiteX28" fmla="*/ 0 w 4459850"/>
              <a:gd name="connsiteY28" fmla="*/ 4464050 h 4464050"/>
              <a:gd name="connsiteX29" fmla="*/ 0 w 4459850"/>
              <a:gd name="connsiteY29" fmla="*/ 0 h 4464050"/>
              <a:gd name="connsiteX0" fmla="*/ 4459850 w 4459850"/>
              <a:gd name="connsiteY0" fmla="*/ 3569 h 4464050"/>
              <a:gd name="connsiteX1" fmla="*/ 4459850 w 4459850"/>
              <a:gd name="connsiteY1" fmla="*/ 4460478 h 4464050"/>
              <a:gd name="connsiteX2" fmla="*/ 3660238 w 4459850"/>
              <a:gd name="connsiteY2" fmla="*/ 3893419 h 4464050"/>
              <a:gd name="connsiteX3" fmla="*/ 3660238 w 4459850"/>
              <a:gd name="connsiteY3" fmla="*/ 570628 h 4464050"/>
              <a:gd name="connsiteX4" fmla="*/ 4459850 w 4459850"/>
              <a:gd name="connsiteY4" fmla="*/ 3569 h 4464050"/>
              <a:gd name="connsiteX5" fmla="*/ 2911872 w 4459850"/>
              <a:gd name="connsiteY5" fmla="*/ 570628 h 4464050"/>
              <a:gd name="connsiteX6" fmla="*/ 3543399 w 4459850"/>
              <a:gd name="connsiteY6" fmla="*/ 4464050 h 4464050"/>
              <a:gd name="connsiteX7" fmla="*/ 2911872 w 4459850"/>
              <a:gd name="connsiteY7" fmla="*/ 570628 h 4464050"/>
              <a:gd name="connsiteX8" fmla="*/ 1672385 w 4459850"/>
              <a:gd name="connsiteY8" fmla="*/ 0 h 4464050"/>
              <a:gd name="connsiteX9" fmla="*/ 1673781 w 4459850"/>
              <a:gd name="connsiteY9" fmla="*/ 0 h 4464050"/>
              <a:gd name="connsiteX10" fmla="*/ 2175191 w 4459850"/>
              <a:gd name="connsiteY10" fmla="*/ 570628 h 4464050"/>
              <a:gd name="connsiteX11" fmla="*/ 2175191 w 4459850"/>
              <a:gd name="connsiteY11" fmla="*/ 3893320 h 4464050"/>
              <a:gd name="connsiteX12" fmla="*/ 1673690 w 4459850"/>
              <a:gd name="connsiteY12" fmla="*/ 4464050 h 4464050"/>
              <a:gd name="connsiteX13" fmla="*/ 1672385 w 4459850"/>
              <a:gd name="connsiteY13" fmla="*/ 4464050 h 4464050"/>
              <a:gd name="connsiteX14" fmla="*/ 1672385 w 4459850"/>
              <a:gd name="connsiteY14" fmla="*/ 0 h 4464050"/>
              <a:gd name="connsiteX15" fmla="*/ 923822 w 4459850"/>
              <a:gd name="connsiteY15" fmla="*/ 0 h 4464050"/>
              <a:gd name="connsiteX16" fmla="*/ 925575 w 4459850"/>
              <a:gd name="connsiteY16" fmla="*/ 0 h 4464050"/>
              <a:gd name="connsiteX17" fmla="*/ 1555348 w 4459850"/>
              <a:gd name="connsiteY17" fmla="*/ 570628 h 4464050"/>
              <a:gd name="connsiteX18" fmla="*/ 1555348 w 4459850"/>
              <a:gd name="connsiteY18" fmla="*/ 3893320 h 4464050"/>
              <a:gd name="connsiteX19" fmla="*/ 925461 w 4459850"/>
              <a:gd name="connsiteY19" fmla="*/ 4464050 h 4464050"/>
              <a:gd name="connsiteX20" fmla="*/ 923822 w 4459850"/>
              <a:gd name="connsiteY20" fmla="*/ 4464050 h 4464050"/>
              <a:gd name="connsiteX21" fmla="*/ 923822 w 4459850"/>
              <a:gd name="connsiteY21" fmla="*/ 0 h 4464050"/>
              <a:gd name="connsiteX22" fmla="*/ 0 w 4459850"/>
              <a:gd name="connsiteY22" fmla="*/ 0 h 4464050"/>
              <a:gd name="connsiteX23" fmla="*/ 2239 w 4459850"/>
              <a:gd name="connsiteY23" fmla="*/ 0 h 4464050"/>
              <a:gd name="connsiteX24" fmla="*/ 806883 w 4459850"/>
              <a:gd name="connsiteY24" fmla="*/ 570628 h 4464050"/>
              <a:gd name="connsiteX25" fmla="*/ 806883 w 4459850"/>
              <a:gd name="connsiteY25" fmla="*/ 3893419 h 4464050"/>
              <a:gd name="connsiteX26" fmla="*/ 2234 w 4459850"/>
              <a:gd name="connsiteY26" fmla="*/ 4464050 h 4464050"/>
              <a:gd name="connsiteX27" fmla="*/ 0 w 4459850"/>
              <a:gd name="connsiteY27" fmla="*/ 4464050 h 4464050"/>
              <a:gd name="connsiteX28" fmla="*/ 0 w 4459850"/>
              <a:gd name="connsiteY28" fmla="*/ 0 h 4464050"/>
              <a:gd name="connsiteX0" fmla="*/ 3660238 w 4459850"/>
              <a:gd name="connsiteY0" fmla="*/ 570628 h 4464050"/>
              <a:gd name="connsiteX1" fmla="*/ 4459850 w 4459850"/>
              <a:gd name="connsiteY1" fmla="*/ 4460478 h 4464050"/>
              <a:gd name="connsiteX2" fmla="*/ 3660238 w 4459850"/>
              <a:gd name="connsiteY2" fmla="*/ 3893419 h 4464050"/>
              <a:gd name="connsiteX3" fmla="*/ 3660238 w 4459850"/>
              <a:gd name="connsiteY3" fmla="*/ 570628 h 4464050"/>
              <a:gd name="connsiteX4" fmla="*/ 2911872 w 4459850"/>
              <a:gd name="connsiteY4" fmla="*/ 570628 h 4464050"/>
              <a:gd name="connsiteX5" fmla="*/ 3543399 w 4459850"/>
              <a:gd name="connsiteY5" fmla="*/ 4464050 h 4464050"/>
              <a:gd name="connsiteX6" fmla="*/ 2911872 w 4459850"/>
              <a:gd name="connsiteY6" fmla="*/ 570628 h 4464050"/>
              <a:gd name="connsiteX7" fmla="*/ 1672385 w 4459850"/>
              <a:gd name="connsiteY7" fmla="*/ 0 h 4464050"/>
              <a:gd name="connsiteX8" fmla="*/ 1673781 w 4459850"/>
              <a:gd name="connsiteY8" fmla="*/ 0 h 4464050"/>
              <a:gd name="connsiteX9" fmla="*/ 2175191 w 4459850"/>
              <a:gd name="connsiteY9" fmla="*/ 570628 h 4464050"/>
              <a:gd name="connsiteX10" fmla="*/ 2175191 w 4459850"/>
              <a:gd name="connsiteY10" fmla="*/ 3893320 h 4464050"/>
              <a:gd name="connsiteX11" fmla="*/ 1673690 w 4459850"/>
              <a:gd name="connsiteY11" fmla="*/ 4464050 h 4464050"/>
              <a:gd name="connsiteX12" fmla="*/ 1672385 w 4459850"/>
              <a:gd name="connsiteY12" fmla="*/ 4464050 h 4464050"/>
              <a:gd name="connsiteX13" fmla="*/ 1672385 w 4459850"/>
              <a:gd name="connsiteY13" fmla="*/ 0 h 4464050"/>
              <a:gd name="connsiteX14" fmla="*/ 923822 w 4459850"/>
              <a:gd name="connsiteY14" fmla="*/ 0 h 4464050"/>
              <a:gd name="connsiteX15" fmla="*/ 925575 w 4459850"/>
              <a:gd name="connsiteY15" fmla="*/ 0 h 4464050"/>
              <a:gd name="connsiteX16" fmla="*/ 1555348 w 4459850"/>
              <a:gd name="connsiteY16" fmla="*/ 570628 h 4464050"/>
              <a:gd name="connsiteX17" fmla="*/ 1555348 w 4459850"/>
              <a:gd name="connsiteY17" fmla="*/ 3893320 h 4464050"/>
              <a:gd name="connsiteX18" fmla="*/ 925461 w 4459850"/>
              <a:gd name="connsiteY18" fmla="*/ 4464050 h 4464050"/>
              <a:gd name="connsiteX19" fmla="*/ 923822 w 4459850"/>
              <a:gd name="connsiteY19" fmla="*/ 4464050 h 4464050"/>
              <a:gd name="connsiteX20" fmla="*/ 923822 w 4459850"/>
              <a:gd name="connsiteY20" fmla="*/ 0 h 4464050"/>
              <a:gd name="connsiteX21" fmla="*/ 0 w 4459850"/>
              <a:gd name="connsiteY21" fmla="*/ 0 h 4464050"/>
              <a:gd name="connsiteX22" fmla="*/ 2239 w 4459850"/>
              <a:gd name="connsiteY22" fmla="*/ 0 h 4464050"/>
              <a:gd name="connsiteX23" fmla="*/ 806883 w 4459850"/>
              <a:gd name="connsiteY23" fmla="*/ 570628 h 4464050"/>
              <a:gd name="connsiteX24" fmla="*/ 806883 w 4459850"/>
              <a:gd name="connsiteY24" fmla="*/ 3893419 h 4464050"/>
              <a:gd name="connsiteX25" fmla="*/ 2234 w 4459850"/>
              <a:gd name="connsiteY25" fmla="*/ 4464050 h 4464050"/>
              <a:gd name="connsiteX26" fmla="*/ 0 w 4459850"/>
              <a:gd name="connsiteY26" fmla="*/ 4464050 h 4464050"/>
              <a:gd name="connsiteX27" fmla="*/ 0 w 4459850"/>
              <a:gd name="connsiteY27" fmla="*/ 0 h 4464050"/>
              <a:gd name="connsiteX0" fmla="*/ 3660238 w 4459850"/>
              <a:gd name="connsiteY0" fmla="*/ 570628 h 4464050"/>
              <a:gd name="connsiteX1" fmla="*/ 4459850 w 4459850"/>
              <a:gd name="connsiteY1" fmla="*/ 4460478 h 4464050"/>
              <a:gd name="connsiteX2" fmla="*/ 3660238 w 4459850"/>
              <a:gd name="connsiteY2" fmla="*/ 3893419 h 4464050"/>
              <a:gd name="connsiteX3" fmla="*/ 3660238 w 4459850"/>
              <a:gd name="connsiteY3" fmla="*/ 570628 h 4464050"/>
              <a:gd name="connsiteX4" fmla="*/ 1672385 w 4459850"/>
              <a:gd name="connsiteY4" fmla="*/ 0 h 4464050"/>
              <a:gd name="connsiteX5" fmla="*/ 1673781 w 4459850"/>
              <a:gd name="connsiteY5" fmla="*/ 0 h 4464050"/>
              <a:gd name="connsiteX6" fmla="*/ 2175191 w 4459850"/>
              <a:gd name="connsiteY6" fmla="*/ 570628 h 4464050"/>
              <a:gd name="connsiteX7" fmla="*/ 2175191 w 4459850"/>
              <a:gd name="connsiteY7" fmla="*/ 3893320 h 4464050"/>
              <a:gd name="connsiteX8" fmla="*/ 1673690 w 4459850"/>
              <a:gd name="connsiteY8" fmla="*/ 4464050 h 4464050"/>
              <a:gd name="connsiteX9" fmla="*/ 1672385 w 4459850"/>
              <a:gd name="connsiteY9" fmla="*/ 4464050 h 4464050"/>
              <a:gd name="connsiteX10" fmla="*/ 1672385 w 4459850"/>
              <a:gd name="connsiteY10" fmla="*/ 0 h 4464050"/>
              <a:gd name="connsiteX11" fmla="*/ 923822 w 4459850"/>
              <a:gd name="connsiteY11" fmla="*/ 0 h 4464050"/>
              <a:gd name="connsiteX12" fmla="*/ 925575 w 4459850"/>
              <a:gd name="connsiteY12" fmla="*/ 0 h 4464050"/>
              <a:gd name="connsiteX13" fmla="*/ 1555348 w 4459850"/>
              <a:gd name="connsiteY13" fmla="*/ 570628 h 4464050"/>
              <a:gd name="connsiteX14" fmla="*/ 1555348 w 4459850"/>
              <a:gd name="connsiteY14" fmla="*/ 3893320 h 4464050"/>
              <a:gd name="connsiteX15" fmla="*/ 925461 w 4459850"/>
              <a:gd name="connsiteY15" fmla="*/ 4464050 h 4464050"/>
              <a:gd name="connsiteX16" fmla="*/ 923822 w 4459850"/>
              <a:gd name="connsiteY16" fmla="*/ 4464050 h 4464050"/>
              <a:gd name="connsiteX17" fmla="*/ 923822 w 4459850"/>
              <a:gd name="connsiteY17" fmla="*/ 0 h 4464050"/>
              <a:gd name="connsiteX18" fmla="*/ 0 w 4459850"/>
              <a:gd name="connsiteY18" fmla="*/ 0 h 4464050"/>
              <a:gd name="connsiteX19" fmla="*/ 2239 w 4459850"/>
              <a:gd name="connsiteY19" fmla="*/ 0 h 4464050"/>
              <a:gd name="connsiteX20" fmla="*/ 806883 w 4459850"/>
              <a:gd name="connsiteY20" fmla="*/ 570628 h 4464050"/>
              <a:gd name="connsiteX21" fmla="*/ 806883 w 4459850"/>
              <a:gd name="connsiteY21" fmla="*/ 3893419 h 4464050"/>
              <a:gd name="connsiteX22" fmla="*/ 2234 w 4459850"/>
              <a:gd name="connsiteY22" fmla="*/ 4464050 h 4464050"/>
              <a:gd name="connsiteX23" fmla="*/ 0 w 4459850"/>
              <a:gd name="connsiteY23" fmla="*/ 4464050 h 4464050"/>
              <a:gd name="connsiteX24" fmla="*/ 0 w 4459850"/>
              <a:gd name="connsiteY24" fmla="*/ 0 h 4464050"/>
              <a:gd name="connsiteX0" fmla="*/ 3660238 w 4459850"/>
              <a:gd name="connsiteY0" fmla="*/ 3893419 h 4464050"/>
              <a:gd name="connsiteX1" fmla="*/ 4459850 w 4459850"/>
              <a:gd name="connsiteY1" fmla="*/ 4460478 h 4464050"/>
              <a:gd name="connsiteX2" fmla="*/ 3660238 w 4459850"/>
              <a:gd name="connsiteY2" fmla="*/ 3893419 h 4464050"/>
              <a:gd name="connsiteX3" fmla="*/ 1672385 w 4459850"/>
              <a:gd name="connsiteY3" fmla="*/ 0 h 4464050"/>
              <a:gd name="connsiteX4" fmla="*/ 1673781 w 4459850"/>
              <a:gd name="connsiteY4" fmla="*/ 0 h 4464050"/>
              <a:gd name="connsiteX5" fmla="*/ 2175191 w 4459850"/>
              <a:gd name="connsiteY5" fmla="*/ 570628 h 4464050"/>
              <a:gd name="connsiteX6" fmla="*/ 2175191 w 4459850"/>
              <a:gd name="connsiteY6" fmla="*/ 3893320 h 4464050"/>
              <a:gd name="connsiteX7" fmla="*/ 1673690 w 4459850"/>
              <a:gd name="connsiteY7" fmla="*/ 4464050 h 4464050"/>
              <a:gd name="connsiteX8" fmla="*/ 1672385 w 4459850"/>
              <a:gd name="connsiteY8" fmla="*/ 4464050 h 4464050"/>
              <a:gd name="connsiteX9" fmla="*/ 1672385 w 4459850"/>
              <a:gd name="connsiteY9" fmla="*/ 0 h 4464050"/>
              <a:gd name="connsiteX10" fmla="*/ 923822 w 4459850"/>
              <a:gd name="connsiteY10" fmla="*/ 0 h 4464050"/>
              <a:gd name="connsiteX11" fmla="*/ 925575 w 4459850"/>
              <a:gd name="connsiteY11" fmla="*/ 0 h 4464050"/>
              <a:gd name="connsiteX12" fmla="*/ 1555348 w 4459850"/>
              <a:gd name="connsiteY12" fmla="*/ 570628 h 4464050"/>
              <a:gd name="connsiteX13" fmla="*/ 1555348 w 4459850"/>
              <a:gd name="connsiteY13" fmla="*/ 3893320 h 4464050"/>
              <a:gd name="connsiteX14" fmla="*/ 925461 w 4459850"/>
              <a:gd name="connsiteY14" fmla="*/ 4464050 h 4464050"/>
              <a:gd name="connsiteX15" fmla="*/ 923822 w 4459850"/>
              <a:gd name="connsiteY15" fmla="*/ 4464050 h 4464050"/>
              <a:gd name="connsiteX16" fmla="*/ 923822 w 4459850"/>
              <a:gd name="connsiteY16" fmla="*/ 0 h 4464050"/>
              <a:gd name="connsiteX17" fmla="*/ 0 w 4459850"/>
              <a:gd name="connsiteY17" fmla="*/ 0 h 4464050"/>
              <a:gd name="connsiteX18" fmla="*/ 2239 w 4459850"/>
              <a:gd name="connsiteY18" fmla="*/ 0 h 4464050"/>
              <a:gd name="connsiteX19" fmla="*/ 806883 w 4459850"/>
              <a:gd name="connsiteY19" fmla="*/ 570628 h 4464050"/>
              <a:gd name="connsiteX20" fmla="*/ 806883 w 4459850"/>
              <a:gd name="connsiteY20" fmla="*/ 3893419 h 4464050"/>
              <a:gd name="connsiteX21" fmla="*/ 2234 w 4459850"/>
              <a:gd name="connsiteY21" fmla="*/ 4464050 h 4464050"/>
              <a:gd name="connsiteX22" fmla="*/ 0 w 4459850"/>
              <a:gd name="connsiteY22" fmla="*/ 4464050 h 4464050"/>
              <a:gd name="connsiteX23" fmla="*/ 0 w 4459850"/>
              <a:gd name="connsiteY23" fmla="*/ 0 h 4464050"/>
              <a:gd name="connsiteX0" fmla="*/ 1672385 w 2175191"/>
              <a:gd name="connsiteY0" fmla="*/ 0 h 4464050"/>
              <a:gd name="connsiteX1" fmla="*/ 1673781 w 2175191"/>
              <a:gd name="connsiteY1" fmla="*/ 0 h 4464050"/>
              <a:gd name="connsiteX2" fmla="*/ 2175191 w 2175191"/>
              <a:gd name="connsiteY2" fmla="*/ 570628 h 4464050"/>
              <a:gd name="connsiteX3" fmla="*/ 2175191 w 2175191"/>
              <a:gd name="connsiteY3" fmla="*/ 3893320 h 4464050"/>
              <a:gd name="connsiteX4" fmla="*/ 1673690 w 2175191"/>
              <a:gd name="connsiteY4" fmla="*/ 4464050 h 4464050"/>
              <a:gd name="connsiteX5" fmla="*/ 1672385 w 2175191"/>
              <a:gd name="connsiteY5" fmla="*/ 4464050 h 4464050"/>
              <a:gd name="connsiteX6" fmla="*/ 1672385 w 2175191"/>
              <a:gd name="connsiteY6" fmla="*/ 0 h 4464050"/>
              <a:gd name="connsiteX7" fmla="*/ 923822 w 2175191"/>
              <a:gd name="connsiteY7" fmla="*/ 0 h 4464050"/>
              <a:gd name="connsiteX8" fmla="*/ 925575 w 2175191"/>
              <a:gd name="connsiteY8" fmla="*/ 0 h 4464050"/>
              <a:gd name="connsiteX9" fmla="*/ 1555348 w 2175191"/>
              <a:gd name="connsiteY9" fmla="*/ 570628 h 4464050"/>
              <a:gd name="connsiteX10" fmla="*/ 1555348 w 2175191"/>
              <a:gd name="connsiteY10" fmla="*/ 3893320 h 4464050"/>
              <a:gd name="connsiteX11" fmla="*/ 925461 w 2175191"/>
              <a:gd name="connsiteY11" fmla="*/ 4464050 h 4464050"/>
              <a:gd name="connsiteX12" fmla="*/ 923822 w 2175191"/>
              <a:gd name="connsiteY12" fmla="*/ 4464050 h 4464050"/>
              <a:gd name="connsiteX13" fmla="*/ 923822 w 2175191"/>
              <a:gd name="connsiteY13" fmla="*/ 0 h 4464050"/>
              <a:gd name="connsiteX14" fmla="*/ 0 w 2175191"/>
              <a:gd name="connsiteY14" fmla="*/ 0 h 4464050"/>
              <a:gd name="connsiteX15" fmla="*/ 2239 w 2175191"/>
              <a:gd name="connsiteY15" fmla="*/ 0 h 4464050"/>
              <a:gd name="connsiteX16" fmla="*/ 806883 w 2175191"/>
              <a:gd name="connsiteY16" fmla="*/ 570628 h 4464050"/>
              <a:gd name="connsiteX17" fmla="*/ 806883 w 2175191"/>
              <a:gd name="connsiteY17" fmla="*/ 3893419 h 4464050"/>
              <a:gd name="connsiteX18" fmla="*/ 2234 w 2175191"/>
              <a:gd name="connsiteY18" fmla="*/ 4464050 h 4464050"/>
              <a:gd name="connsiteX19" fmla="*/ 0 w 2175191"/>
              <a:gd name="connsiteY19" fmla="*/ 4464050 h 4464050"/>
              <a:gd name="connsiteX20" fmla="*/ 0 w 2175191"/>
              <a:gd name="connsiteY20" fmla="*/ 0 h 4464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175191" h="4464050">
                <a:moveTo>
                  <a:pt x="1672385" y="0"/>
                </a:moveTo>
                <a:lnTo>
                  <a:pt x="1673781" y="0"/>
                </a:lnTo>
                <a:lnTo>
                  <a:pt x="2175191" y="570628"/>
                </a:lnTo>
                <a:lnTo>
                  <a:pt x="2175191" y="3893320"/>
                </a:lnTo>
                <a:lnTo>
                  <a:pt x="1673690" y="4464050"/>
                </a:lnTo>
                <a:lnTo>
                  <a:pt x="1672385" y="4464050"/>
                </a:lnTo>
                <a:lnTo>
                  <a:pt x="1672385" y="0"/>
                </a:lnTo>
                <a:close/>
                <a:moveTo>
                  <a:pt x="923822" y="0"/>
                </a:moveTo>
                <a:lnTo>
                  <a:pt x="925575" y="0"/>
                </a:lnTo>
                <a:lnTo>
                  <a:pt x="1555348" y="570628"/>
                </a:lnTo>
                <a:lnTo>
                  <a:pt x="1555348" y="3893320"/>
                </a:lnTo>
                <a:lnTo>
                  <a:pt x="925461" y="4464050"/>
                </a:lnTo>
                <a:lnTo>
                  <a:pt x="923822" y="4464050"/>
                </a:lnTo>
                <a:lnTo>
                  <a:pt x="923822" y="0"/>
                </a:lnTo>
                <a:close/>
                <a:moveTo>
                  <a:pt x="0" y="0"/>
                </a:moveTo>
                <a:lnTo>
                  <a:pt x="2239" y="0"/>
                </a:lnTo>
                <a:lnTo>
                  <a:pt x="806883" y="570628"/>
                </a:lnTo>
                <a:lnTo>
                  <a:pt x="806883" y="3893419"/>
                </a:lnTo>
                <a:lnTo>
                  <a:pt x="2234" y="4464050"/>
                </a:lnTo>
                <a:lnTo>
                  <a:pt x="0" y="4464050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lumMod val="85000"/>
            </a:schemeClr>
          </a:solidFill>
        </p:spPr>
        <p:txBody>
          <a:bodyPr wrap="square">
            <a:noAutofit/>
          </a:bodyPr>
          <a:lstStyle>
            <a:lvl1pPr algn="ctr">
              <a:defRPr sz="900"/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Click icon to insert picture</a:t>
            </a:r>
          </a:p>
        </p:txBody>
      </p:sp>
      <p:sp>
        <p:nvSpPr>
          <p:cNvPr id="2" name="Text Placeholder 11">
            <a:extLst>
              <a:ext uri="{FF2B5EF4-FFF2-40B4-BE49-F238E27FC236}">
                <a16:creationId xmlns:a16="http://schemas.microsoft.com/office/drawing/2014/main" id="{EA08848A-32AA-5215-1379-D5F1D5B6351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31801" y="3718131"/>
            <a:ext cx="4045514" cy="49000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charset="0"/>
              <a:buNone/>
              <a:defRPr sz="1100">
                <a:solidFill>
                  <a:schemeClr val="tx2"/>
                </a:solidFill>
              </a:defRPr>
            </a:lvl1pPr>
            <a:lvl2pPr marL="0" indent="0">
              <a:buNone/>
              <a:defRPr sz="1000"/>
            </a:lvl2pPr>
            <a:lvl3pPr marL="0" indent="0">
              <a:buNone/>
              <a:defRPr sz="1000"/>
            </a:lvl3pPr>
            <a:lvl4pPr marL="0" indent="0">
              <a:buNone/>
              <a:defRPr sz="1000"/>
            </a:lvl4pPr>
            <a:lvl5pPr marL="0" indent="0">
              <a:buNone/>
              <a:defRPr sz="1000"/>
            </a:lvl5pPr>
          </a:lstStyle>
          <a:p>
            <a:pPr lvl="0"/>
            <a:r>
              <a:rPr lang="en-US" dirty="0"/>
              <a:t>Month, year</a:t>
            </a:r>
            <a:br>
              <a:rPr lang="en-US" dirty="0"/>
            </a:br>
            <a:r>
              <a:rPr lang="en-US" dirty="0"/>
              <a:t>Name presenter</a:t>
            </a:r>
          </a:p>
        </p:txBody>
      </p:sp>
    </p:spTree>
    <p:extLst>
      <p:ext uri="{BB962C8B-B14F-4D97-AF65-F5344CB8AC3E}">
        <p14:creationId xmlns:p14="http://schemas.microsoft.com/office/powerpoint/2010/main" val="66385256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094">
          <p15:clr>
            <a:srgbClr val="F26B43"/>
          </p15:clr>
        </p15:guide>
        <p15:guide id="2" orient="horz" pos="518">
          <p15:clr>
            <a:srgbClr val="547EBF"/>
          </p15:clr>
        </p15:guide>
        <p15:guide id="3" orient="horz" pos="270">
          <p15:clr>
            <a:srgbClr val="547EBF"/>
          </p15:clr>
        </p15:guide>
        <p15:guide id="4" pos="272">
          <p15:clr>
            <a:srgbClr val="547EBF"/>
          </p15:clr>
        </p15:guide>
        <p15:guide id="5" orient="horz" pos="2822">
          <p15:clr>
            <a:srgbClr val="F26B43"/>
          </p15:clr>
        </p15:guide>
      </p15:sldGuideLst>
    </p:ext>
  </p:extLst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roduct Label Cover - Layout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Subtitle 2">
            <a:extLst>
              <a:ext uri="{FF2B5EF4-FFF2-40B4-BE49-F238E27FC236}">
                <a16:creationId xmlns:a16="http://schemas.microsoft.com/office/drawing/2014/main" id="{2324A817-98EB-6995-6A8D-96A40048BF1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37587" y="3233268"/>
            <a:ext cx="3918513" cy="432000"/>
          </a:xfrm>
        </p:spPr>
        <p:txBody>
          <a:bodyPr>
            <a:noAutofit/>
          </a:bodyPr>
          <a:lstStyle>
            <a:lvl1pPr marL="0" indent="0" algn="l">
              <a:buNone/>
              <a:defRPr sz="16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GB" dirty="0"/>
              <a:t>Subtitle</a:t>
            </a:r>
            <a:endParaRPr lang="en-US" dirty="0"/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1ECC31F0-9941-E455-C485-E3C8D9E6696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37587" y="1058863"/>
            <a:ext cx="3918513" cy="2031325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4400">
                <a:solidFill>
                  <a:schemeClr val="tx2"/>
                </a:solidFill>
              </a:defRPr>
            </a:lvl1pPr>
          </a:lstStyle>
          <a:p>
            <a:r>
              <a:rPr lang="en-GB" dirty="0"/>
              <a:t>Click to add presentation title</a:t>
            </a:r>
            <a:endParaRPr lang="en-US" dirty="0"/>
          </a:p>
        </p:txBody>
      </p:sp>
      <p:sp>
        <p:nvSpPr>
          <p:cNvPr id="2" name="Picture Placeholder 29">
            <a:extLst>
              <a:ext uri="{FF2B5EF4-FFF2-40B4-BE49-F238E27FC236}">
                <a16:creationId xmlns:a16="http://schemas.microsoft.com/office/drawing/2014/main" id="{CB11B69D-F8A0-EBDF-8FDF-F6C59FB32882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409628" y="411164"/>
            <a:ext cx="2323309" cy="3097745"/>
          </a:xfrm>
          <a:prstGeom prst="rect">
            <a:avLst/>
          </a:prstGeom>
          <a:solidFill>
            <a:schemeClr val="tx1">
              <a:lumMod val="85000"/>
            </a:schemeClr>
          </a:solidFill>
        </p:spPr>
        <p:txBody>
          <a:bodyPr wrap="square">
            <a:noAutofit/>
          </a:bodyPr>
          <a:lstStyle>
            <a:lvl1pPr>
              <a:defRPr sz="900"/>
            </a:lvl1pPr>
          </a:lstStyle>
          <a:p>
            <a:r>
              <a:rPr lang="en-US" dirty="0"/>
              <a:t>Click icon to insert picture </a:t>
            </a:r>
          </a:p>
        </p:txBody>
      </p:sp>
      <p:sp>
        <p:nvSpPr>
          <p:cNvPr id="4" name="Picture Placeholder 29">
            <a:extLst>
              <a:ext uri="{FF2B5EF4-FFF2-40B4-BE49-F238E27FC236}">
                <a16:creationId xmlns:a16="http://schemas.microsoft.com/office/drawing/2014/main" id="{162FE58C-01D8-66F8-BE7C-FC85A10D21AF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015926" y="824441"/>
            <a:ext cx="2323309" cy="3097745"/>
          </a:xfrm>
          <a:prstGeom prst="rect">
            <a:avLst/>
          </a:prstGeom>
          <a:solidFill>
            <a:schemeClr val="tx1">
              <a:lumMod val="85000"/>
            </a:schemeClr>
          </a:solidFill>
        </p:spPr>
        <p:txBody>
          <a:bodyPr wrap="square">
            <a:noAutofit/>
          </a:bodyPr>
          <a:lstStyle>
            <a:lvl1pPr>
              <a:defRPr sz="900"/>
            </a:lvl1pPr>
          </a:lstStyle>
          <a:p>
            <a:r>
              <a:rPr lang="en-US" dirty="0"/>
              <a:t>Click icon to insert picture </a:t>
            </a:r>
          </a:p>
        </p:txBody>
      </p:sp>
      <p:sp>
        <p:nvSpPr>
          <p:cNvPr id="5" name="Picture Placeholder 29">
            <a:extLst>
              <a:ext uri="{FF2B5EF4-FFF2-40B4-BE49-F238E27FC236}">
                <a16:creationId xmlns:a16="http://schemas.microsoft.com/office/drawing/2014/main" id="{6557B76C-2C46-F1C3-C076-3C704E624478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5622224" y="1237718"/>
            <a:ext cx="2323309" cy="3097745"/>
          </a:xfrm>
          <a:prstGeom prst="rect">
            <a:avLst/>
          </a:prstGeom>
          <a:solidFill>
            <a:schemeClr val="tx1">
              <a:lumMod val="85000"/>
            </a:schemeClr>
          </a:solidFill>
        </p:spPr>
        <p:txBody>
          <a:bodyPr wrap="square">
            <a:noAutofit/>
          </a:bodyPr>
          <a:lstStyle>
            <a:lvl1pPr>
              <a:defRPr sz="900"/>
            </a:lvl1pPr>
          </a:lstStyle>
          <a:p>
            <a:r>
              <a:rPr lang="en-US" dirty="0"/>
              <a:t>Click icon to insert picture 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B247D551-215C-3522-32F8-C9D8DCC05F5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886150" y="4605725"/>
            <a:ext cx="2820000" cy="180000"/>
          </a:xfrm>
          <a:prstGeom prst="rect">
            <a:avLst/>
          </a:prstGeom>
        </p:spPr>
      </p:pic>
      <p:pic>
        <p:nvPicPr>
          <p:cNvPr id="6" name="Graphic 25">
            <a:extLst>
              <a:ext uri="{FF2B5EF4-FFF2-40B4-BE49-F238E27FC236}">
                <a16:creationId xmlns:a16="http://schemas.microsoft.com/office/drawing/2014/main" id="{67DB0DC4-D12C-5AA2-02A0-0D5D7A69C52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4975" y="4483099"/>
            <a:ext cx="1425722" cy="469901"/>
          </a:xfrm>
          <a:prstGeom prst="rect">
            <a:avLst/>
          </a:prstGeom>
        </p:spPr>
      </p:pic>
      <p:sp>
        <p:nvSpPr>
          <p:cNvPr id="7" name="Text Placeholder 11">
            <a:extLst>
              <a:ext uri="{FF2B5EF4-FFF2-40B4-BE49-F238E27FC236}">
                <a16:creationId xmlns:a16="http://schemas.microsoft.com/office/drawing/2014/main" id="{8C60B90B-B1EA-D884-1697-854FD796262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31801" y="3718131"/>
            <a:ext cx="4045514" cy="49000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charset="0"/>
              <a:buNone/>
              <a:defRPr sz="1100">
                <a:solidFill>
                  <a:schemeClr val="tx2"/>
                </a:solidFill>
              </a:defRPr>
            </a:lvl1pPr>
            <a:lvl2pPr marL="0" indent="0">
              <a:buNone/>
              <a:defRPr sz="1000"/>
            </a:lvl2pPr>
            <a:lvl3pPr marL="0" indent="0">
              <a:buNone/>
              <a:defRPr sz="1000"/>
            </a:lvl3pPr>
            <a:lvl4pPr marL="0" indent="0">
              <a:buNone/>
              <a:defRPr sz="1000"/>
            </a:lvl4pPr>
            <a:lvl5pPr marL="0" indent="0">
              <a:buNone/>
              <a:defRPr sz="1000"/>
            </a:lvl5pPr>
          </a:lstStyle>
          <a:p>
            <a:pPr lvl="0"/>
            <a:r>
              <a:rPr lang="en-US" dirty="0"/>
              <a:t>Month, year</a:t>
            </a:r>
            <a:br>
              <a:rPr lang="en-US" dirty="0"/>
            </a:br>
            <a:r>
              <a:rPr lang="en-US" dirty="0"/>
              <a:t>Name presenter</a:t>
            </a:r>
          </a:p>
        </p:txBody>
      </p:sp>
    </p:spTree>
    <p:extLst>
      <p:ext uri="{BB962C8B-B14F-4D97-AF65-F5344CB8AC3E}">
        <p14:creationId xmlns:p14="http://schemas.microsoft.com/office/powerpoint/2010/main" val="143745637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094">
          <p15:clr>
            <a:srgbClr val="F26B43"/>
          </p15:clr>
        </p15:guide>
        <p15:guide id="2" orient="horz" pos="518">
          <p15:clr>
            <a:srgbClr val="547EBF"/>
          </p15:clr>
        </p15:guide>
        <p15:guide id="3" orient="horz" pos="270">
          <p15:clr>
            <a:srgbClr val="547EBF"/>
          </p15:clr>
        </p15:guide>
        <p15:guide id="4" pos="272">
          <p15:clr>
            <a:srgbClr val="547EBF"/>
          </p15:clr>
        </p15:guide>
        <p15:guide id="5" orient="horz" pos="2822">
          <p15:clr>
            <a:srgbClr val="F26B43"/>
          </p15:clr>
        </p15:guide>
      </p15:sldGuideLst>
    </p:ext>
  </p:extLst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roduct Logo Cover - 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933D8557-708A-63F8-E3F0-46300F55EE9F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5481746" y="411163"/>
            <a:ext cx="3230454" cy="3889376"/>
          </a:xfrm>
          <a:custGeom>
            <a:avLst/>
            <a:gdLst>
              <a:gd name="connsiteX0" fmla="*/ 1287193 w 3289788"/>
              <a:gd name="connsiteY0" fmla="*/ 0 h 3960812"/>
              <a:gd name="connsiteX1" fmla="*/ 3289788 w 3289788"/>
              <a:gd name="connsiteY1" fmla="*/ 0 h 3960812"/>
              <a:gd name="connsiteX2" fmla="*/ 3289788 w 3289788"/>
              <a:gd name="connsiteY2" fmla="*/ 2670127 h 3960812"/>
              <a:gd name="connsiteX3" fmla="*/ 3032351 w 3289788"/>
              <a:gd name="connsiteY3" fmla="*/ 2670127 h 3960812"/>
              <a:gd name="connsiteX4" fmla="*/ 3032351 w 3289788"/>
              <a:gd name="connsiteY4" fmla="*/ 2928264 h 3960812"/>
              <a:gd name="connsiteX5" fmla="*/ 2774912 w 3289788"/>
              <a:gd name="connsiteY5" fmla="*/ 2928264 h 3960812"/>
              <a:gd name="connsiteX6" fmla="*/ 2774912 w 3289788"/>
              <a:gd name="connsiteY6" fmla="*/ 3186401 h 3960812"/>
              <a:gd name="connsiteX7" fmla="*/ 2517473 w 3289788"/>
              <a:gd name="connsiteY7" fmla="*/ 3186401 h 3960812"/>
              <a:gd name="connsiteX8" fmla="*/ 2517473 w 3289788"/>
              <a:gd name="connsiteY8" fmla="*/ 3444538 h 3960812"/>
              <a:gd name="connsiteX9" fmla="*/ 2260034 w 3289788"/>
              <a:gd name="connsiteY9" fmla="*/ 3444538 h 3960812"/>
              <a:gd name="connsiteX10" fmla="*/ 2260034 w 3289788"/>
              <a:gd name="connsiteY10" fmla="*/ 3702675 h 3960812"/>
              <a:gd name="connsiteX11" fmla="*/ 2002595 w 3289788"/>
              <a:gd name="connsiteY11" fmla="*/ 3702675 h 3960812"/>
              <a:gd name="connsiteX12" fmla="*/ 2002595 w 3289788"/>
              <a:gd name="connsiteY12" fmla="*/ 3960812 h 3960812"/>
              <a:gd name="connsiteX13" fmla="*/ 0 w 3289788"/>
              <a:gd name="connsiteY13" fmla="*/ 3960812 h 3960812"/>
              <a:gd name="connsiteX14" fmla="*/ 0 w 3289788"/>
              <a:gd name="connsiteY14" fmla="*/ 1290685 h 3960812"/>
              <a:gd name="connsiteX15" fmla="*/ 257439 w 3289788"/>
              <a:gd name="connsiteY15" fmla="*/ 1290685 h 3960812"/>
              <a:gd name="connsiteX16" fmla="*/ 257439 w 3289788"/>
              <a:gd name="connsiteY16" fmla="*/ 1032548 h 3960812"/>
              <a:gd name="connsiteX17" fmla="*/ 514878 w 3289788"/>
              <a:gd name="connsiteY17" fmla="*/ 1032548 h 3960812"/>
              <a:gd name="connsiteX18" fmla="*/ 514878 w 3289788"/>
              <a:gd name="connsiteY18" fmla="*/ 774411 h 3960812"/>
              <a:gd name="connsiteX19" fmla="*/ 772317 w 3289788"/>
              <a:gd name="connsiteY19" fmla="*/ 774411 h 3960812"/>
              <a:gd name="connsiteX20" fmla="*/ 772317 w 3289788"/>
              <a:gd name="connsiteY20" fmla="*/ 516274 h 3960812"/>
              <a:gd name="connsiteX21" fmla="*/ 1029756 w 3289788"/>
              <a:gd name="connsiteY21" fmla="*/ 516274 h 3960812"/>
              <a:gd name="connsiteX22" fmla="*/ 1029756 w 3289788"/>
              <a:gd name="connsiteY22" fmla="*/ 258137 h 3960812"/>
              <a:gd name="connsiteX23" fmla="*/ 1287193 w 3289788"/>
              <a:gd name="connsiteY23" fmla="*/ 258137 h 39608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3289788" h="3960812">
                <a:moveTo>
                  <a:pt x="1287193" y="0"/>
                </a:moveTo>
                <a:lnTo>
                  <a:pt x="3289788" y="0"/>
                </a:lnTo>
                <a:lnTo>
                  <a:pt x="3289788" y="2670127"/>
                </a:lnTo>
                <a:lnTo>
                  <a:pt x="3032351" y="2670127"/>
                </a:lnTo>
                <a:lnTo>
                  <a:pt x="3032351" y="2928264"/>
                </a:lnTo>
                <a:lnTo>
                  <a:pt x="2774912" y="2928264"/>
                </a:lnTo>
                <a:lnTo>
                  <a:pt x="2774912" y="3186401"/>
                </a:lnTo>
                <a:lnTo>
                  <a:pt x="2517473" y="3186401"/>
                </a:lnTo>
                <a:lnTo>
                  <a:pt x="2517473" y="3444538"/>
                </a:lnTo>
                <a:lnTo>
                  <a:pt x="2260034" y="3444538"/>
                </a:lnTo>
                <a:lnTo>
                  <a:pt x="2260034" y="3702675"/>
                </a:lnTo>
                <a:lnTo>
                  <a:pt x="2002595" y="3702675"/>
                </a:lnTo>
                <a:lnTo>
                  <a:pt x="2002595" y="3960812"/>
                </a:lnTo>
                <a:lnTo>
                  <a:pt x="0" y="3960812"/>
                </a:lnTo>
                <a:lnTo>
                  <a:pt x="0" y="1290685"/>
                </a:lnTo>
                <a:lnTo>
                  <a:pt x="257439" y="1290685"/>
                </a:lnTo>
                <a:lnTo>
                  <a:pt x="257439" y="1032548"/>
                </a:lnTo>
                <a:lnTo>
                  <a:pt x="514878" y="1032548"/>
                </a:lnTo>
                <a:lnTo>
                  <a:pt x="514878" y="774411"/>
                </a:lnTo>
                <a:lnTo>
                  <a:pt x="772317" y="774411"/>
                </a:lnTo>
                <a:lnTo>
                  <a:pt x="772317" y="516274"/>
                </a:lnTo>
                <a:lnTo>
                  <a:pt x="1029756" y="516274"/>
                </a:lnTo>
                <a:lnTo>
                  <a:pt x="1029756" y="258137"/>
                </a:lnTo>
                <a:lnTo>
                  <a:pt x="1287193" y="258137"/>
                </a:lnTo>
                <a:close/>
              </a:path>
            </a:pathLst>
          </a:custGeom>
          <a:solidFill>
            <a:schemeClr val="tx1">
              <a:lumMod val="85000"/>
            </a:schemeClr>
          </a:solidFill>
        </p:spPr>
        <p:txBody>
          <a:bodyPr wrap="square">
            <a:noAutofit/>
          </a:bodyPr>
          <a:lstStyle/>
          <a:p>
            <a:r>
              <a:rPr lang="en-US" dirty="0"/>
              <a:t>Insert picture</a:t>
            </a:r>
          </a:p>
        </p:txBody>
      </p:sp>
      <p:sp>
        <p:nvSpPr>
          <p:cNvPr id="23" name="Subtitle 2">
            <a:extLst>
              <a:ext uri="{FF2B5EF4-FFF2-40B4-BE49-F238E27FC236}">
                <a16:creationId xmlns:a16="http://schemas.microsoft.com/office/drawing/2014/main" id="{2324A817-98EB-6995-6A8D-96A40048BF1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37587" y="3233268"/>
            <a:ext cx="3918513" cy="432000"/>
          </a:xfrm>
        </p:spPr>
        <p:txBody>
          <a:bodyPr>
            <a:noAutofit/>
          </a:bodyPr>
          <a:lstStyle>
            <a:lvl1pPr marL="0" indent="0" algn="l">
              <a:buNone/>
              <a:defRPr sz="16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GB" dirty="0"/>
              <a:t>Subtitle</a:t>
            </a:r>
            <a:endParaRPr lang="en-US" dirty="0"/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1ECC31F0-9941-E455-C485-E3C8D9E6696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37587" y="1058863"/>
            <a:ext cx="3918513" cy="2031325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4400">
                <a:solidFill>
                  <a:schemeClr val="tx2"/>
                </a:solidFill>
              </a:defRPr>
            </a:lvl1pPr>
          </a:lstStyle>
          <a:p>
            <a:r>
              <a:rPr lang="en-GB" dirty="0"/>
              <a:t>Click to add presentation title</a:t>
            </a:r>
            <a:endParaRPr lang="en-US" dirty="0"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358931E8-9625-77F8-7BBF-076FE66C8CC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886150" y="4605725"/>
            <a:ext cx="2820000" cy="180000"/>
          </a:xfrm>
          <a:prstGeom prst="rect">
            <a:avLst/>
          </a:prstGeom>
        </p:spPr>
      </p:pic>
      <p:sp>
        <p:nvSpPr>
          <p:cNvPr id="3" name="Text Placeholder 11">
            <a:extLst>
              <a:ext uri="{FF2B5EF4-FFF2-40B4-BE49-F238E27FC236}">
                <a16:creationId xmlns:a16="http://schemas.microsoft.com/office/drawing/2014/main" id="{AFF18602-C0CC-DEAB-604A-C0482E2C185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31801" y="3718131"/>
            <a:ext cx="4045514" cy="49000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charset="0"/>
              <a:buNone/>
              <a:defRPr sz="1100">
                <a:solidFill>
                  <a:schemeClr val="tx2"/>
                </a:solidFill>
              </a:defRPr>
            </a:lvl1pPr>
            <a:lvl2pPr marL="0" indent="0">
              <a:buNone/>
              <a:defRPr sz="1000"/>
            </a:lvl2pPr>
            <a:lvl3pPr marL="0" indent="0">
              <a:buNone/>
              <a:defRPr sz="1000"/>
            </a:lvl3pPr>
            <a:lvl4pPr marL="0" indent="0">
              <a:buNone/>
              <a:defRPr sz="1000"/>
            </a:lvl4pPr>
            <a:lvl5pPr marL="0" indent="0">
              <a:buNone/>
              <a:defRPr sz="1000"/>
            </a:lvl5pPr>
          </a:lstStyle>
          <a:p>
            <a:pPr lvl="0"/>
            <a:r>
              <a:rPr lang="en-US" dirty="0"/>
              <a:t>Month, year</a:t>
            </a:r>
            <a:br>
              <a:rPr lang="en-US" dirty="0"/>
            </a:br>
            <a:r>
              <a:rPr lang="en-US" dirty="0"/>
              <a:t>Name presenter</a:t>
            </a:r>
          </a:p>
        </p:txBody>
      </p:sp>
    </p:spTree>
    <p:extLst>
      <p:ext uri="{BB962C8B-B14F-4D97-AF65-F5344CB8AC3E}">
        <p14:creationId xmlns:p14="http://schemas.microsoft.com/office/powerpoint/2010/main" val="37691725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orient="horz" pos="3094">
          <p15:clr>
            <a:srgbClr val="547EBF"/>
          </p15:clr>
        </p15:guide>
        <p15:guide id="3" orient="horz" pos="2822">
          <p15:clr>
            <a:srgbClr val="547EBF"/>
          </p15:clr>
        </p15:guide>
        <p15:guide id="4" pos="272">
          <p15:clr>
            <a:srgbClr val="547EBF"/>
          </p15:clr>
        </p15:guide>
      </p15:sldGuideLst>
    </p:ext>
  </p:extLst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roduct Logo Cover - 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Subtitle 2">
            <a:extLst>
              <a:ext uri="{FF2B5EF4-FFF2-40B4-BE49-F238E27FC236}">
                <a16:creationId xmlns:a16="http://schemas.microsoft.com/office/drawing/2014/main" id="{2324A817-98EB-6995-6A8D-96A40048BF1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37587" y="3233268"/>
            <a:ext cx="3918513" cy="432000"/>
          </a:xfrm>
        </p:spPr>
        <p:txBody>
          <a:bodyPr>
            <a:noAutofit/>
          </a:bodyPr>
          <a:lstStyle>
            <a:lvl1pPr marL="0" indent="0" algn="l">
              <a:buNone/>
              <a:defRPr sz="16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GB" dirty="0"/>
              <a:t>Subtitle</a:t>
            </a:r>
            <a:endParaRPr lang="en-US" dirty="0"/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1ECC31F0-9941-E455-C485-E3C8D9E6696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37587" y="1058863"/>
            <a:ext cx="3918513" cy="2031325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4400">
                <a:solidFill>
                  <a:schemeClr val="tx2"/>
                </a:solidFill>
              </a:defRPr>
            </a:lvl1pPr>
          </a:lstStyle>
          <a:p>
            <a:r>
              <a:rPr lang="en-GB" dirty="0"/>
              <a:t>Click to add presentation title</a:t>
            </a:r>
            <a:endParaRPr lang="en-US" dirty="0"/>
          </a:p>
        </p:txBody>
      </p:sp>
      <p:sp>
        <p:nvSpPr>
          <p:cNvPr id="2" name="Picture Placeholder 48">
            <a:extLst>
              <a:ext uri="{FF2B5EF4-FFF2-40B4-BE49-F238E27FC236}">
                <a16:creationId xmlns:a16="http://schemas.microsoft.com/office/drawing/2014/main" id="{A7551421-354E-1441-AEFF-FA5F95FCD9A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935426" y="626385"/>
            <a:ext cx="3770985" cy="3709078"/>
          </a:xfrm>
          <a:custGeom>
            <a:avLst/>
            <a:gdLst>
              <a:gd name="connsiteX0" fmla="*/ 446456 w 3478814"/>
              <a:gd name="connsiteY0" fmla="*/ 2633052 h 3421704"/>
              <a:gd name="connsiteX1" fmla="*/ 3033202 w 3478814"/>
              <a:gd name="connsiteY1" fmla="*/ 2633052 h 3421704"/>
              <a:gd name="connsiteX2" fmla="*/ 3478814 w 3478814"/>
              <a:gd name="connsiteY2" fmla="*/ 3421704 h 3421704"/>
              <a:gd name="connsiteX3" fmla="*/ 0 w 3478814"/>
              <a:gd name="connsiteY3" fmla="*/ 3421704 h 3421704"/>
              <a:gd name="connsiteX4" fmla="*/ 446456 w 3478814"/>
              <a:gd name="connsiteY4" fmla="*/ 1755087 h 3421704"/>
              <a:gd name="connsiteX5" fmla="*/ 3033202 w 3478814"/>
              <a:gd name="connsiteY5" fmla="*/ 1755087 h 3421704"/>
              <a:gd name="connsiteX6" fmla="*/ 3478814 w 3478814"/>
              <a:gd name="connsiteY6" fmla="*/ 2543739 h 3421704"/>
              <a:gd name="connsiteX7" fmla="*/ 0 w 3478814"/>
              <a:gd name="connsiteY7" fmla="*/ 2543739 h 3421704"/>
              <a:gd name="connsiteX8" fmla="*/ 446456 w 3478814"/>
              <a:gd name="connsiteY8" fmla="*/ 877965 h 3421704"/>
              <a:gd name="connsiteX9" fmla="*/ 3033202 w 3478814"/>
              <a:gd name="connsiteY9" fmla="*/ 877965 h 3421704"/>
              <a:gd name="connsiteX10" fmla="*/ 3478814 w 3478814"/>
              <a:gd name="connsiteY10" fmla="*/ 1666617 h 3421704"/>
              <a:gd name="connsiteX11" fmla="*/ 0 w 3478814"/>
              <a:gd name="connsiteY11" fmla="*/ 1666617 h 3421704"/>
              <a:gd name="connsiteX12" fmla="*/ 446456 w 3478814"/>
              <a:gd name="connsiteY12" fmla="*/ 0 h 3421704"/>
              <a:gd name="connsiteX13" fmla="*/ 3033202 w 3478814"/>
              <a:gd name="connsiteY13" fmla="*/ 0 h 3421704"/>
              <a:gd name="connsiteX14" fmla="*/ 3478814 w 3478814"/>
              <a:gd name="connsiteY14" fmla="*/ 788652 h 3421704"/>
              <a:gd name="connsiteX15" fmla="*/ 0 w 3478814"/>
              <a:gd name="connsiteY15" fmla="*/ 788652 h 3421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3478814" h="3421704">
                <a:moveTo>
                  <a:pt x="446456" y="2633052"/>
                </a:moveTo>
                <a:lnTo>
                  <a:pt x="3033202" y="2633052"/>
                </a:lnTo>
                <a:lnTo>
                  <a:pt x="3478814" y="3421704"/>
                </a:lnTo>
                <a:lnTo>
                  <a:pt x="0" y="3421704"/>
                </a:lnTo>
                <a:close/>
                <a:moveTo>
                  <a:pt x="446456" y="1755087"/>
                </a:moveTo>
                <a:lnTo>
                  <a:pt x="3033202" y="1755087"/>
                </a:lnTo>
                <a:lnTo>
                  <a:pt x="3478814" y="2543739"/>
                </a:lnTo>
                <a:lnTo>
                  <a:pt x="0" y="2543739"/>
                </a:lnTo>
                <a:close/>
                <a:moveTo>
                  <a:pt x="446456" y="877965"/>
                </a:moveTo>
                <a:lnTo>
                  <a:pt x="3033202" y="877965"/>
                </a:lnTo>
                <a:lnTo>
                  <a:pt x="3478814" y="1666617"/>
                </a:lnTo>
                <a:lnTo>
                  <a:pt x="0" y="1666617"/>
                </a:lnTo>
                <a:close/>
                <a:moveTo>
                  <a:pt x="446456" y="0"/>
                </a:moveTo>
                <a:lnTo>
                  <a:pt x="3033202" y="0"/>
                </a:lnTo>
                <a:lnTo>
                  <a:pt x="3478814" y="788652"/>
                </a:lnTo>
                <a:lnTo>
                  <a:pt x="0" y="788652"/>
                </a:lnTo>
                <a:close/>
              </a:path>
            </a:pathLst>
          </a:custGeom>
          <a:solidFill>
            <a:schemeClr val="tx1">
              <a:lumMod val="85000"/>
            </a:schemeClr>
          </a:solidFill>
        </p:spPr>
        <p:txBody>
          <a:bodyPr wrap="square">
            <a:noAutofit/>
          </a:bodyPr>
          <a:lstStyle>
            <a:lvl1pPr algn="ctr">
              <a:defRPr sz="900"/>
            </a:lvl1pPr>
          </a:lstStyle>
          <a:p>
            <a:r>
              <a:rPr lang="en-US" dirty="0"/>
              <a:t>Click icon to insert picture 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DED9150D-1613-F146-E32A-0CB05393DF0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886150" y="4605725"/>
            <a:ext cx="2820000" cy="180000"/>
          </a:xfrm>
          <a:prstGeom prst="rect">
            <a:avLst/>
          </a:prstGeom>
        </p:spPr>
      </p:pic>
      <p:sp>
        <p:nvSpPr>
          <p:cNvPr id="4" name="Text Placeholder 11">
            <a:extLst>
              <a:ext uri="{FF2B5EF4-FFF2-40B4-BE49-F238E27FC236}">
                <a16:creationId xmlns:a16="http://schemas.microsoft.com/office/drawing/2014/main" id="{561FEFB0-A0DD-BCE6-0E0C-830C211F729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31801" y="3718131"/>
            <a:ext cx="4045514" cy="49000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charset="0"/>
              <a:buNone/>
              <a:defRPr sz="1100">
                <a:solidFill>
                  <a:schemeClr val="tx2"/>
                </a:solidFill>
              </a:defRPr>
            </a:lvl1pPr>
            <a:lvl2pPr marL="0" indent="0">
              <a:buNone/>
              <a:defRPr sz="1000"/>
            </a:lvl2pPr>
            <a:lvl3pPr marL="0" indent="0">
              <a:buNone/>
              <a:defRPr sz="1000"/>
            </a:lvl3pPr>
            <a:lvl4pPr marL="0" indent="0">
              <a:buNone/>
              <a:defRPr sz="1000"/>
            </a:lvl4pPr>
            <a:lvl5pPr marL="0" indent="0">
              <a:buNone/>
              <a:defRPr sz="1000"/>
            </a:lvl5pPr>
          </a:lstStyle>
          <a:p>
            <a:pPr lvl="0"/>
            <a:r>
              <a:rPr lang="en-US" dirty="0"/>
              <a:t>Month, year</a:t>
            </a:r>
            <a:br>
              <a:rPr lang="en-US" dirty="0"/>
            </a:br>
            <a:r>
              <a:rPr lang="en-US" dirty="0"/>
              <a:t>Name presenter</a:t>
            </a:r>
          </a:p>
        </p:txBody>
      </p:sp>
    </p:spTree>
    <p:extLst>
      <p:ext uri="{BB962C8B-B14F-4D97-AF65-F5344CB8AC3E}">
        <p14:creationId xmlns:p14="http://schemas.microsoft.com/office/powerpoint/2010/main" val="265667048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orient="horz" pos="2822">
          <p15:clr>
            <a:srgbClr val="547EBF"/>
          </p15:clr>
        </p15:guide>
        <p15:guide id="3" orient="horz" pos="3094">
          <p15:clr>
            <a:srgbClr val="547EBF"/>
          </p15:clr>
        </p15:guide>
        <p15:guide id="4" pos="272">
          <p15:clr>
            <a:srgbClr val="547EBF"/>
          </p15:clr>
        </p15:guide>
      </p15:sldGuideLst>
    </p:ext>
  </p:extLst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roduct Logo Cover - Layou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Subtitle 2">
            <a:extLst>
              <a:ext uri="{FF2B5EF4-FFF2-40B4-BE49-F238E27FC236}">
                <a16:creationId xmlns:a16="http://schemas.microsoft.com/office/drawing/2014/main" id="{2324A817-98EB-6995-6A8D-96A40048BF1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37587" y="3233268"/>
            <a:ext cx="3918513" cy="432000"/>
          </a:xfrm>
        </p:spPr>
        <p:txBody>
          <a:bodyPr>
            <a:noAutofit/>
          </a:bodyPr>
          <a:lstStyle>
            <a:lvl1pPr marL="0" indent="0" algn="l">
              <a:buNone/>
              <a:defRPr sz="16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GB" dirty="0"/>
              <a:t>Subtitle</a:t>
            </a:r>
            <a:endParaRPr lang="en-US" dirty="0"/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1ECC31F0-9941-E455-C485-E3C8D9E6696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37587" y="1058863"/>
            <a:ext cx="3918513" cy="2031325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4400">
                <a:solidFill>
                  <a:schemeClr val="tx2"/>
                </a:solidFill>
              </a:defRPr>
            </a:lvl1pPr>
          </a:lstStyle>
          <a:p>
            <a:r>
              <a:rPr lang="en-GB" dirty="0"/>
              <a:t>Click to add presentation title</a:t>
            </a:r>
            <a:endParaRPr lang="en-US" dirty="0"/>
          </a:p>
        </p:txBody>
      </p:sp>
      <p:sp>
        <p:nvSpPr>
          <p:cNvPr id="3" name="Picture Placeholder 19">
            <a:extLst>
              <a:ext uri="{FF2B5EF4-FFF2-40B4-BE49-F238E27FC236}">
                <a16:creationId xmlns:a16="http://schemas.microsoft.com/office/drawing/2014/main" id="{225CEF58-569D-9BFC-90A5-8CD7AAA050F8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5028600" y="411164"/>
            <a:ext cx="3682128" cy="3924299"/>
          </a:xfrm>
          <a:custGeom>
            <a:avLst/>
            <a:gdLst>
              <a:gd name="connsiteX0" fmla="*/ 0 w 4171131"/>
              <a:gd name="connsiteY0" fmla="*/ 1 h 4445464"/>
              <a:gd name="connsiteX1" fmla="*/ 943908 w 4171131"/>
              <a:gd name="connsiteY1" fmla="*/ 569527 h 4445464"/>
              <a:gd name="connsiteX2" fmla="*/ 943908 w 4171131"/>
              <a:gd name="connsiteY2" fmla="*/ 3875937 h 4445464"/>
              <a:gd name="connsiteX3" fmla="*/ 0 w 4171131"/>
              <a:gd name="connsiteY3" fmla="*/ 4445464 h 4445464"/>
              <a:gd name="connsiteX4" fmla="*/ 3227322 w 4171131"/>
              <a:gd name="connsiteY4" fmla="*/ 0 h 4445464"/>
              <a:gd name="connsiteX5" fmla="*/ 4171131 w 4171131"/>
              <a:gd name="connsiteY5" fmla="*/ 569527 h 4445464"/>
              <a:gd name="connsiteX6" fmla="*/ 4171131 w 4171131"/>
              <a:gd name="connsiteY6" fmla="*/ 3875937 h 4445464"/>
              <a:gd name="connsiteX7" fmla="*/ 3227322 w 4171131"/>
              <a:gd name="connsiteY7" fmla="*/ 4445464 h 4445464"/>
              <a:gd name="connsiteX8" fmla="*/ 2131400 w 4171131"/>
              <a:gd name="connsiteY8" fmla="*/ 0 h 4445464"/>
              <a:gd name="connsiteX9" fmla="*/ 3105631 w 4171131"/>
              <a:gd name="connsiteY9" fmla="*/ 569527 h 4445464"/>
              <a:gd name="connsiteX10" fmla="*/ 3105631 w 4171131"/>
              <a:gd name="connsiteY10" fmla="*/ 3875937 h 4445464"/>
              <a:gd name="connsiteX11" fmla="*/ 2131400 w 4171131"/>
              <a:gd name="connsiteY11" fmla="*/ 4445464 h 4445464"/>
              <a:gd name="connsiteX12" fmla="*/ 1065699 w 4171131"/>
              <a:gd name="connsiteY12" fmla="*/ 0 h 4445464"/>
              <a:gd name="connsiteX13" fmla="*/ 2040031 w 4171131"/>
              <a:gd name="connsiteY13" fmla="*/ 569527 h 4445464"/>
              <a:gd name="connsiteX14" fmla="*/ 2040031 w 4171131"/>
              <a:gd name="connsiteY14" fmla="*/ 3875937 h 4445464"/>
              <a:gd name="connsiteX15" fmla="*/ 1065699 w 4171131"/>
              <a:gd name="connsiteY15" fmla="*/ 4445464 h 44454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4171131" h="4445464">
                <a:moveTo>
                  <a:pt x="0" y="1"/>
                </a:moveTo>
                <a:lnTo>
                  <a:pt x="943908" y="569527"/>
                </a:lnTo>
                <a:lnTo>
                  <a:pt x="943908" y="3875937"/>
                </a:lnTo>
                <a:lnTo>
                  <a:pt x="0" y="4445464"/>
                </a:lnTo>
                <a:close/>
                <a:moveTo>
                  <a:pt x="3227322" y="0"/>
                </a:moveTo>
                <a:lnTo>
                  <a:pt x="4171131" y="569527"/>
                </a:lnTo>
                <a:lnTo>
                  <a:pt x="4171131" y="3875937"/>
                </a:lnTo>
                <a:lnTo>
                  <a:pt x="3227322" y="4445464"/>
                </a:lnTo>
                <a:close/>
                <a:moveTo>
                  <a:pt x="2131400" y="0"/>
                </a:moveTo>
                <a:lnTo>
                  <a:pt x="3105631" y="569527"/>
                </a:lnTo>
                <a:lnTo>
                  <a:pt x="3105631" y="3875937"/>
                </a:lnTo>
                <a:lnTo>
                  <a:pt x="2131400" y="4445464"/>
                </a:lnTo>
                <a:close/>
                <a:moveTo>
                  <a:pt x="1065699" y="0"/>
                </a:moveTo>
                <a:lnTo>
                  <a:pt x="2040031" y="569527"/>
                </a:lnTo>
                <a:lnTo>
                  <a:pt x="2040031" y="3875937"/>
                </a:lnTo>
                <a:lnTo>
                  <a:pt x="1065699" y="4445464"/>
                </a:lnTo>
                <a:close/>
              </a:path>
            </a:pathLst>
          </a:custGeom>
          <a:solidFill>
            <a:schemeClr val="tx1">
              <a:lumMod val="85000"/>
            </a:schemeClr>
          </a:solidFill>
        </p:spPr>
        <p:txBody>
          <a:bodyPr wrap="square">
            <a:noAutofit/>
          </a:bodyPr>
          <a:lstStyle>
            <a:lvl1pPr>
              <a:defRPr sz="900"/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Click icon to insert picture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694ACFC5-D53C-B324-758C-416E26F66A7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886150" y="4605725"/>
            <a:ext cx="2820000" cy="180000"/>
          </a:xfrm>
          <a:prstGeom prst="rect">
            <a:avLst/>
          </a:prstGeom>
        </p:spPr>
      </p:pic>
      <p:sp>
        <p:nvSpPr>
          <p:cNvPr id="4" name="Text Placeholder 11">
            <a:extLst>
              <a:ext uri="{FF2B5EF4-FFF2-40B4-BE49-F238E27FC236}">
                <a16:creationId xmlns:a16="http://schemas.microsoft.com/office/drawing/2014/main" id="{8BEBE85F-A358-B01B-88EF-D386E2EB1D6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801" y="3718131"/>
            <a:ext cx="4045514" cy="49000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charset="0"/>
              <a:buNone/>
              <a:defRPr sz="1100">
                <a:solidFill>
                  <a:schemeClr val="tx2"/>
                </a:solidFill>
              </a:defRPr>
            </a:lvl1pPr>
            <a:lvl2pPr marL="0" indent="0">
              <a:buNone/>
              <a:defRPr sz="1000"/>
            </a:lvl2pPr>
            <a:lvl3pPr marL="0" indent="0">
              <a:buNone/>
              <a:defRPr sz="1000"/>
            </a:lvl3pPr>
            <a:lvl4pPr marL="0" indent="0">
              <a:buNone/>
              <a:defRPr sz="1000"/>
            </a:lvl4pPr>
            <a:lvl5pPr marL="0" indent="0">
              <a:buNone/>
              <a:defRPr sz="1000"/>
            </a:lvl5pPr>
          </a:lstStyle>
          <a:p>
            <a:pPr lvl="0"/>
            <a:r>
              <a:rPr lang="en-US" dirty="0"/>
              <a:t>Month, year</a:t>
            </a:r>
            <a:br>
              <a:rPr lang="en-US" dirty="0"/>
            </a:br>
            <a:r>
              <a:rPr lang="en-US" dirty="0"/>
              <a:t>Name presenter</a:t>
            </a:r>
          </a:p>
        </p:txBody>
      </p:sp>
    </p:spTree>
    <p:extLst>
      <p:ext uri="{BB962C8B-B14F-4D97-AF65-F5344CB8AC3E}">
        <p14:creationId xmlns:p14="http://schemas.microsoft.com/office/powerpoint/2010/main" val="114676250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orient="horz" pos="3094">
          <p15:clr>
            <a:srgbClr val="547EBF"/>
          </p15:clr>
        </p15:guide>
        <p15:guide id="3" orient="horz" pos="2822">
          <p15:clr>
            <a:srgbClr val="547EBF"/>
          </p15:clr>
        </p15:guide>
        <p15:guide id="4" pos="272">
          <p15:clr>
            <a:srgbClr val="547EBF"/>
          </p15:clr>
        </p15:guide>
      </p15:sldGuideLst>
    </p:ext>
  </p:extLst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roduct Logo Cover - Layou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Subtitle 2">
            <a:extLst>
              <a:ext uri="{FF2B5EF4-FFF2-40B4-BE49-F238E27FC236}">
                <a16:creationId xmlns:a16="http://schemas.microsoft.com/office/drawing/2014/main" id="{2324A817-98EB-6995-6A8D-96A40048BF1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37587" y="3233268"/>
            <a:ext cx="3704107" cy="432000"/>
          </a:xfrm>
        </p:spPr>
        <p:txBody>
          <a:bodyPr>
            <a:noAutofit/>
          </a:bodyPr>
          <a:lstStyle>
            <a:lvl1pPr marL="0" indent="0" algn="l">
              <a:buNone/>
              <a:defRPr sz="16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GB" dirty="0"/>
              <a:t>Subtitle</a:t>
            </a:r>
            <a:endParaRPr lang="en-US" dirty="0"/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1ECC31F0-9941-E455-C485-E3C8D9E6696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37587" y="1058863"/>
            <a:ext cx="3704107" cy="2031325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4400">
                <a:solidFill>
                  <a:schemeClr val="tx2"/>
                </a:solidFill>
              </a:defRPr>
            </a:lvl1pPr>
          </a:lstStyle>
          <a:p>
            <a:r>
              <a:rPr lang="en-GB" dirty="0"/>
              <a:t>Click to add presentation title</a:t>
            </a:r>
            <a:endParaRPr lang="en-US" dirty="0"/>
          </a:p>
        </p:txBody>
      </p:sp>
      <p:sp>
        <p:nvSpPr>
          <p:cNvPr id="3" name="Picture Placeholder 11">
            <a:extLst>
              <a:ext uri="{FF2B5EF4-FFF2-40B4-BE49-F238E27FC236}">
                <a16:creationId xmlns:a16="http://schemas.microsoft.com/office/drawing/2014/main" id="{2357A365-B981-CBBC-D4A8-737E6786D8F5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800442" y="428625"/>
            <a:ext cx="1905708" cy="3924299"/>
          </a:xfrm>
          <a:custGeom>
            <a:avLst/>
            <a:gdLst>
              <a:gd name="connsiteX0" fmla="*/ 4459850 w 4459850"/>
              <a:gd name="connsiteY0" fmla="*/ 3569 h 4464050"/>
              <a:gd name="connsiteX1" fmla="*/ 4459850 w 4459850"/>
              <a:gd name="connsiteY1" fmla="*/ 4460478 h 4464050"/>
              <a:gd name="connsiteX2" fmla="*/ 3660238 w 4459850"/>
              <a:gd name="connsiteY2" fmla="*/ 3893419 h 4464050"/>
              <a:gd name="connsiteX3" fmla="*/ 3660238 w 4459850"/>
              <a:gd name="connsiteY3" fmla="*/ 570628 h 4464050"/>
              <a:gd name="connsiteX4" fmla="*/ 3541647 w 4459850"/>
              <a:gd name="connsiteY4" fmla="*/ 0 h 4464050"/>
              <a:gd name="connsiteX5" fmla="*/ 3543399 w 4459850"/>
              <a:gd name="connsiteY5" fmla="*/ 0 h 4464050"/>
              <a:gd name="connsiteX6" fmla="*/ 3543399 w 4459850"/>
              <a:gd name="connsiteY6" fmla="*/ 4464050 h 4464050"/>
              <a:gd name="connsiteX7" fmla="*/ 3541650 w 4459850"/>
              <a:gd name="connsiteY7" fmla="*/ 4464050 h 4464050"/>
              <a:gd name="connsiteX8" fmla="*/ 2911872 w 4459850"/>
              <a:gd name="connsiteY8" fmla="*/ 3893419 h 4464050"/>
              <a:gd name="connsiteX9" fmla="*/ 2911872 w 4459850"/>
              <a:gd name="connsiteY9" fmla="*/ 570628 h 4464050"/>
              <a:gd name="connsiteX10" fmla="*/ 2793440 w 4459850"/>
              <a:gd name="connsiteY10" fmla="*/ 0 h 4464050"/>
              <a:gd name="connsiteX11" fmla="*/ 2794835 w 4459850"/>
              <a:gd name="connsiteY11" fmla="*/ 0 h 4464050"/>
              <a:gd name="connsiteX12" fmla="*/ 2794835 w 4459850"/>
              <a:gd name="connsiteY12" fmla="*/ 4464050 h 4464050"/>
              <a:gd name="connsiteX13" fmla="*/ 2793443 w 4459850"/>
              <a:gd name="connsiteY13" fmla="*/ 4464050 h 4464050"/>
              <a:gd name="connsiteX14" fmla="*/ 2292030 w 4459850"/>
              <a:gd name="connsiteY14" fmla="*/ 3893419 h 4464050"/>
              <a:gd name="connsiteX15" fmla="*/ 2292030 w 4459850"/>
              <a:gd name="connsiteY15" fmla="*/ 570628 h 4464050"/>
              <a:gd name="connsiteX16" fmla="*/ 1672385 w 4459850"/>
              <a:gd name="connsiteY16" fmla="*/ 0 h 4464050"/>
              <a:gd name="connsiteX17" fmla="*/ 1673781 w 4459850"/>
              <a:gd name="connsiteY17" fmla="*/ 0 h 4464050"/>
              <a:gd name="connsiteX18" fmla="*/ 2175191 w 4459850"/>
              <a:gd name="connsiteY18" fmla="*/ 570628 h 4464050"/>
              <a:gd name="connsiteX19" fmla="*/ 2175191 w 4459850"/>
              <a:gd name="connsiteY19" fmla="*/ 3893320 h 4464050"/>
              <a:gd name="connsiteX20" fmla="*/ 1673690 w 4459850"/>
              <a:gd name="connsiteY20" fmla="*/ 4464050 h 4464050"/>
              <a:gd name="connsiteX21" fmla="*/ 1672385 w 4459850"/>
              <a:gd name="connsiteY21" fmla="*/ 4464050 h 4464050"/>
              <a:gd name="connsiteX22" fmla="*/ 923822 w 4459850"/>
              <a:gd name="connsiteY22" fmla="*/ 0 h 4464050"/>
              <a:gd name="connsiteX23" fmla="*/ 925575 w 4459850"/>
              <a:gd name="connsiteY23" fmla="*/ 0 h 4464050"/>
              <a:gd name="connsiteX24" fmla="*/ 1555348 w 4459850"/>
              <a:gd name="connsiteY24" fmla="*/ 570628 h 4464050"/>
              <a:gd name="connsiteX25" fmla="*/ 1555348 w 4459850"/>
              <a:gd name="connsiteY25" fmla="*/ 3893320 h 4464050"/>
              <a:gd name="connsiteX26" fmla="*/ 925461 w 4459850"/>
              <a:gd name="connsiteY26" fmla="*/ 4464050 h 4464050"/>
              <a:gd name="connsiteX27" fmla="*/ 923822 w 4459850"/>
              <a:gd name="connsiteY27" fmla="*/ 4464050 h 4464050"/>
              <a:gd name="connsiteX28" fmla="*/ 0 w 4459850"/>
              <a:gd name="connsiteY28" fmla="*/ 0 h 4464050"/>
              <a:gd name="connsiteX29" fmla="*/ 2239 w 4459850"/>
              <a:gd name="connsiteY29" fmla="*/ 0 h 4464050"/>
              <a:gd name="connsiteX30" fmla="*/ 806883 w 4459850"/>
              <a:gd name="connsiteY30" fmla="*/ 570628 h 4464050"/>
              <a:gd name="connsiteX31" fmla="*/ 806883 w 4459850"/>
              <a:gd name="connsiteY31" fmla="*/ 3893419 h 4464050"/>
              <a:gd name="connsiteX32" fmla="*/ 2234 w 4459850"/>
              <a:gd name="connsiteY32" fmla="*/ 4464050 h 4464050"/>
              <a:gd name="connsiteX33" fmla="*/ 0 w 4459850"/>
              <a:gd name="connsiteY33" fmla="*/ 4464050 h 4464050"/>
              <a:gd name="connsiteX0" fmla="*/ 4459850 w 4459850"/>
              <a:gd name="connsiteY0" fmla="*/ 3569 h 4464050"/>
              <a:gd name="connsiteX1" fmla="*/ 4459850 w 4459850"/>
              <a:gd name="connsiteY1" fmla="*/ 4460478 h 4464050"/>
              <a:gd name="connsiteX2" fmla="*/ 3660238 w 4459850"/>
              <a:gd name="connsiteY2" fmla="*/ 3893419 h 4464050"/>
              <a:gd name="connsiteX3" fmla="*/ 3660238 w 4459850"/>
              <a:gd name="connsiteY3" fmla="*/ 570628 h 4464050"/>
              <a:gd name="connsiteX4" fmla="*/ 4459850 w 4459850"/>
              <a:gd name="connsiteY4" fmla="*/ 3569 h 4464050"/>
              <a:gd name="connsiteX5" fmla="*/ 3541647 w 4459850"/>
              <a:gd name="connsiteY5" fmla="*/ 0 h 4464050"/>
              <a:gd name="connsiteX6" fmla="*/ 3543399 w 4459850"/>
              <a:gd name="connsiteY6" fmla="*/ 0 h 4464050"/>
              <a:gd name="connsiteX7" fmla="*/ 3543399 w 4459850"/>
              <a:gd name="connsiteY7" fmla="*/ 4464050 h 4464050"/>
              <a:gd name="connsiteX8" fmla="*/ 3541650 w 4459850"/>
              <a:gd name="connsiteY8" fmla="*/ 4464050 h 4464050"/>
              <a:gd name="connsiteX9" fmla="*/ 2911872 w 4459850"/>
              <a:gd name="connsiteY9" fmla="*/ 3893419 h 4464050"/>
              <a:gd name="connsiteX10" fmla="*/ 2911872 w 4459850"/>
              <a:gd name="connsiteY10" fmla="*/ 570628 h 4464050"/>
              <a:gd name="connsiteX11" fmla="*/ 3541647 w 4459850"/>
              <a:gd name="connsiteY11" fmla="*/ 0 h 4464050"/>
              <a:gd name="connsiteX12" fmla="*/ 2793440 w 4459850"/>
              <a:gd name="connsiteY12" fmla="*/ 0 h 4464050"/>
              <a:gd name="connsiteX13" fmla="*/ 2794835 w 4459850"/>
              <a:gd name="connsiteY13" fmla="*/ 0 h 4464050"/>
              <a:gd name="connsiteX14" fmla="*/ 2794835 w 4459850"/>
              <a:gd name="connsiteY14" fmla="*/ 4464050 h 4464050"/>
              <a:gd name="connsiteX15" fmla="*/ 2793443 w 4459850"/>
              <a:gd name="connsiteY15" fmla="*/ 4464050 h 4464050"/>
              <a:gd name="connsiteX16" fmla="*/ 2292030 w 4459850"/>
              <a:gd name="connsiteY16" fmla="*/ 3893419 h 4464050"/>
              <a:gd name="connsiteX17" fmla="*/ 2292030 w 4459850"/>
              <a:gd name="connsiteY17" fmla="*/ 570628 h 4464050"/>
              <a:gd name="connsiteX18" fmla="*/ 2793440 w 4459850"/>
              <a:gd name="connsiteY18" fmla="*/ 0 h 4464050"/>
              <a:gd name="connsiteX19" fmla="*/ 1672385 w 4459850"/>
              <a:gd name="connsiteY19" fmla="*/ 0 h 4464050"/>
              <a:gd name="connsiteX20" fmla="*/ 1673781 w 4459850"/>
              <a:gd name="connsiteY20" fmla="*/ 0 h 4464050"/>
              <a:gd name="connsiteX21" fmla="*/ 2175191 w 4459850"/>
              <a:gd name="connsiteY21" fmla="*/ 570628 h 4464050"/>
              <a:gd name="connsiteX22" fmla="*/ 2175191 w 4459850"/>
              <a:gd name="connsiteY22" fmla="*/ 3893320 h 4464050"/>
              <a:gd name="connsiteX23" fmla="*/ 1673690 w 4459850"/>
              <a:gd name="connsiteY23" fmla="*/ 4464050 h 4464050"/>
              <a:gd name="connsiteX24" fmla="*/ 1672385 w 4459850"/>
              <a:gd name="connsiteY24" fmla="*/ 4464050 h 4464050"/>
              <a:gd name="connsiteX25" fmla="*/ 1672385 w 4459850"/>
              <a:gd name="connsiteY25" fmla="*/ 0 h 4464050"/>
              <a:gd name="connsiteX26" fmla="*/ 923822 w 4459850"/>
              <a:gd name="connsiteY26" fmla="*/ 0 h 4464050"/>
              <a:gd name="connsiteX27" fmla="*/ 925575 w 4459850"/>
              <a:gd name="connsiteY27" fmla="*/ 0 h 4464050"/>
              <a:gd name="connsiteX28" fmla="*/ 1555348 w 4459850"/>
              <a:gd name="connsiteY28" fmla="*/ 570628 h 4464050"/>
              <a:gd name="connsiteX29" fmla="*/ 1555348 w 4459850"/>
              <a:gd name="connsiteY29" fmla="*/ 3893320 h 4464050"/>
              <a:gd name="connsiteX30" fmla="*/ 925461 w 4459850"/>
              <a:gd name="connsiteY30" fmla="*/ 4464050 h 4464050"/>
              <a:gd name="connsiteX31" fmla="*/ 923822 w 4459850"/>
              <a:gd name="connsiteY31" fmla="*/ 4464050 h 4464050"/>
              <a:gd name="connsiteX32" fmla="*/ 923822 w 4459850"/>
              <a:gd name="connsiteY32" fmla="*/ 0 h 4464050"/>
              <a:gd name="connsiteX33" fmla="*/ 0 w 4459850"/>
              <a:gd name="connsiteY33" fmla="*/ 0 h 4464050"/>
              <a:gd name="connsiteX34" fmla="*/ 2239 w 4459850"/>
              <a:gd name="connsiteY34" fmla="*/ 0 h 4464050"/>
              <a:gd name="connsiteX35" fmla="*/ 806883 w 4459850"/>
              <a:gd name="connsiteY35" fmla="*/ 3893419 h 4464050"/>
              <a:gd name="connsiteX36" fmla="*/ 2234 w 4459850"/>
              <a:gd name="connsiteY36" fmla="*/ 4464050 h 4464050"/>
              <a:gd name="connsiteX37" fmla="*/ 0 w 4459850"/>
              <a:gd name="connsiteY37" fmla="*/ 4464050 h 4464050"/>
              <a:gd name="connsiteX38" fmla="*/ 0 w 4459850"/>
              <a:gd name="connsiteY38" fmla="*/ 0 h 4464050"/>
              <a:gd name="connsiteX0" fmla="*/ 4459850 w 4459850"/>
              <a:gd name="connsiteY0" fmla="*/ 3569 h 4464050"/>
              <a:gd name="connsiteX1" fmla="*/ 4459850 w 4459850"/>
              <a:gd name="connsiteY1" fmla="*/ 4460478 h 4464050"/>
              <a:gd name="connsiteX2" fmla="*/ 3660238 w 4459850"/>
              <a:gd name="connsiteY2" fmla="*/ 3893419 h 4464050"/>
              <a:gd name="connsiteX3" fmla="*/ 3660238 w 4459850"/>
              <a:gd name="connsiteY3" fmla="*/ 570628 h 4464050"/>
              <a:gd name="connsiteX4" fmla="*/ 4459850 w 4459850"/>
              <a:gd name="connsiteY4" fmla="*/ 3569 h 4464050"/>
              <a:gd name="connsiteX5" fmla="*/ 3541647 w 4459850"/>
              <a:gd name="connsiteY5" fmla="*/ 0 h 4464050"/>
              <a:gd name="connsiteX6" fmla="*/ 3543399 w 4459850"/>
              <a:gd name="connsiteY6" fmla="*/ 0 h 4464050"/>
              <a:gd name="connsiteX7" fmla="*/ 3543399 w 4459850"/>
              <a:gd name="connsiteY7" fmla="*/ 4464050 h 4464050"/>
              <a:gd name="connsiteX8" fmla="*/ 3541650 w 4459850"/>
              <a:gd name="connsiteY8" fmla="*/ 4464050 h 4464050"/>
              <a:gd name="connsiteX9" fmla="*/ 2911872 w 4459850"/>
              <a:gd name="connsiteY9" fmla="*/ 3893419 h 4464050"/>
              <a:gd name="connsiteX10" fmla="*/ 2911872 w 4459850"/>
              <a:gd name="connsiteY10" fmla="*/ 570628 h 4464050"/>
              <a:gd name="connsiteX11" fmla="*/ 3541647 w 4459850"/>
              <a:gd name="connsiteY11" fmla="*/ 0 h 4464050"/>
              <a:gd name="connsiteX12" fmla="*/ 2793440 w 4459850"/>
              <a:gd name="connsiteY12" fmla="*/ 0 h 4464050"/>
              <a:gd name="connsiteX13" fmla="*/ 2794835 w 4459850"/>
              <a:gd name="connsiteY13" fmla="*/ 0 h 4464050"/>
              <a:gd name="connsiteX14" fmla="*/ 2794835 w 4459850"/>
              <a:gd name="connsiteY14" fmla="*/ 4464050 h 4464050"/>
              <a:gd name="connsiteX15" fmla="*/ 2793443 w 4459850"/>
              <a:gd name="connsiteY15" fmla="*/ 4464050 h 4464050"/>
              <a:gd name="connsiteX16" fmla="*/ 2292030 w 4459850"/>
              <a:gd name="connsiteY16" fmla="*/ 3893419 h 4464050"/>
              <a:gd name="connsiteX17" fmla="*/ 2292030 w 4459850"/>
              <a:gd name="connsiteY17" fmla="*/ 570628 h 4464050"/>
              <a:gd name="connsiteX18" fmla="*/ 2793440 w 4459850"/>
              <a:gd name="connsiteY18" fmla="*/ 0 h 4464050"/>
              <a:gd name="connsiteX19" fmla="*/ 1672385 w 4459850"/>
              <a:gd name="connsiteY19" fmla="*/ 0 h 4464050"/>
              <a:gd name="connsiteX20" fmla="*/ 1673781 w 4459850"/>
              <a:gd name="connsiteY20" fmla="*/ 0 h 4464050"/>
              <a:gd name="connsiteX21" fmla="*/ 2175191 w 4459850"/>
              <a:gd name="connsiteY21" fmla="*/ 570628 h 4464050"/>
              <a:gd name="connsiteX22" fmla="*/ 2175191 w 4459850"/>
              <a:gd name="connsiteY22" fmla="*/ 3893320 h 4464050"/>
              <a:gd name="connsiteX23" fmla="*/ 1673690 w 4459850"/>
              <a:gd name="connsiteY23" fmla="*/ 4464050 h 4464050"/>
              <a:gd name="connsiteX24" fmla="*/ 1672385 w 4459850"/>
              <a:gd name="connsiteY24" fmla="*/ 4464050 h 4464050"/>
              <a:gd name="connsiteX25" fmla="*/ 1672385 w 4459850"/>
              <a:gd name="connsiteY25" fmla="*/ 0 h 4464050"/>
              <a:gd name="connsiteX26" fmla="*/ 923822 w 4459850"/>
              <a:gd name="connsiteY26" fmla="*/ 0 h 4464050"/>
              <a:gd name="connsiteX27" fmla="*/ 925575 w 4459850"/>
              <a:gd name="connsiteY27" fmla="*/ 0 h 4464050"/>
              <a:gd name="connsiteX28" fmla="*/ 1555348 w 4459850"/>
              <a:gd name="connsiteY28" fmla="*/ 570628 h 4464050"/>
              <a:gd name="connsiteX29" fmla="*/ 1555348 w 4459850"/>
              <a:gd name="connsiteY29" fmla="*/ 3893320 h 4464050"/>
              <a:gd name="connsiteX30" fmla="*/ 925461 w 4459850"/>
              <a:gd name="connsiteY30" fmla="*/ 4464050 h 4464050"/>
              <a:gd name="connsiteX31" fmla="*/ 923822 w 4459850"/>
              <a:gd name="connsiteY31" fmla="*/ 4464050 h 4464050"/>
              <a:gd name="connsiteX32" fmla="*/ 923822 w 4459850"/>
              <a:gd name="connsiteY32" fmla="*/ 0 h 4464050"/>
              <a:gd name="connsiteX33" fmla="*/ 0 w 4459850"/>
              <a:gd name="connsiteY33" fmla="*/ 4464050 h 4464050"/>
              <a:gd name="connsiteX34" fmla="*/ 2239 w 4459850"/>
              <a:gd name="connsiteY34" fmla="*/ 0 h 4464050"/>
              <a:gd name="connsiteX35" fmla="*/ 806883 w 4459850"/>
              <a:gd name="connsiteY35" fmla="*/ 3893419 h 4464050"/>
              <a:gd name="connsiteX36" fmla="*/ 2234 w 4459850"/>
              <a:gd name="connsiteY36" fmla="*/ 4464050 h 4464050"/>
              <a:gd name="connsiteX37" fmla="*/ 0 w 4459850"/>
              <a:gd name="connsiteY37" fmla="*/ 4464050 h 4464050"/>
              <a:gd name="connsiteX0" fmla="*/ 4457616 w 4457616"/>
              <a:gd name="connsiteY0" fmla="*/ 3569 h 4464050"/>
              <a:gd name="connsiteX1" fmla="*/ 4457616 w 4457616"/>
              <a:gd name="connsiteY1" fmla="*/ 4460478 h 4464050"/>
              <a:gd name="connsiteX2" fmla="*/ 3658004 w 4457616"/>
              <a:gd name="connsiteY2" fmla="*/ 3893419 h 4464050"/>
              <a:gd name="connsiteX3" fmla="*/ 3658004 w 4457616"/>
              <a:gd name="connsiteY3" fmla="*/ 570628 h 4464050"/>
              <a:gd name="connsiteX4" fmla="*/ 4457616 w 4457616"/>
              <a:gd name="connsiteY4" fmla="*/ 3569 h 4464050"/>
              <a:gd name="connsiteX5" fmla="*/ 3539413 w 4457616"/>
              <a:gd name="connsiteY5" fmla="*/ 0 h 4464050"/>
              <a:gd name="connsiteX6" fmla="*/ 3541165 w 4457616"/>
              <a:gd name="connsiteY6" fmla="*/ 0 h 4464050"/>
              <a:gd name="connsiteX7" fmla="*/ 3541165 w 4457616"/>
              <a:gd name="connsiteY7" fmla="*/ 4464050 h 4464050"/>
              <a:gd name="connsiteX8" fmla="*/ 3539416 w 4457616"/>
              <a:gd name="connsiteY8" fmla="*/ 4464050 h 4464050"/>
              <a:gd name="connsiteX9" fmla="*/ 2909638 w 4457616"/>
              <a:gd name="connsiteY9" fmla="*/ 3893419 h 4464050"/>
              <a:gd name="connsiteX10" fmla="*/ 2909638 w 4457616"/>
              <a:gd name="connsiteY10" fmla="*/ 570628 h 4464050"/>
              <a:gd name="connsiteX11" fmla="*/ 3539413 w 4457616"/>
              <a:gd name="connsiteY11" fmla="*/ 0 h 4464050"/>
              <a:gd name="connsiteX12" fmla="*/ 2791206 w 4457616"/>
              <a:gd name="connsiteY12" fmla="*/ 0 h 4464050"/>
              <a:gd name="connsiteX13" fmla="*/ 2792601 w 4457616"/>
              <a:gd name="connsiteY13" fmla="*/ 0 h 4464050"/>
              <a:gd name="connsiteX14" fmla="*/ 2792601 w 4457616"/>
              <a:gd name="connsiteY14" fmla="*/ 4464050 h 4464050"/>
              <a:gd name="connsiteX15" fmla="*/ 2791209 w 4457616"/>
              <a:gd name="connsiteY15" fmla="*/ 4464050 h 4464050"/>
              <a:gd name="connsiteX16" fmla="*/ 2289796 w 4457616"/>
              <a:gd name="connsiteY16" fmla="*/ 3893419 h 4464050"/>
              <a:gd name="connsiteX17" fmla="*/ 2289796 w 4457616"/>
              <a:gd name="connsiteY17" fmla="*/ 570628 h 4464050"/>
              <a:gd name="connsiteX18" fmla="*/ 2791206 w 4457616"/>
              <a:gd name="connsiteY18" fmla="*/ 0 h 4464050"/>
              <a:gd name="connsiteX19" fmla="*/ 1670151 w 4457616"/>
              <a:gd name="connsiteY19" fmla="*/ 0 h 4464050"/>
              <a:gd name="connsiteX20" fmla="*/ 1671547 w 4457616"/>
              <a:gd name="connsiteY20" fmla="*/ 0 h 4464050"/>
              <a:gd name="connsiteX21" fmla="*/ 2172957 w 4457616"/>
              <a:gd name="connsiteY21" fmla="*/ 570628 h 4464050"/>
              <a:gd name="connsiteX22" fmla="*/ 2172957 w 4457616"/>
              <a:gd name="connsiteY22" fmla="*/ 3893320 h 4464050"/>
              <a:gd name="connsiteX23" fmla="*/ 1671456 w 4457616"/>
              <a:gd name="connsiteY23" fmla="*/ 4464050 h 4464050"/>
              <a:gd name="connsiteX24" fmla="*/ 1670151 w 4457616"/>
              <a:gd name="connsiteY24" fmla="*/ 4464050 h 4464050"/>
              <a:gd name="connsiteX25" fmla="*/ 1670151 w 4457616"/>
              <a:gd name="connsiteY25" fmla="*/ 0 h 4464050"/>
              <a:gd name="connsiteX26" fmla="*/ 921588 w 4457616"/>
              <a:gd name="connsiteY26" fmla="*/ 0 h 4464050"/>
              <a:gd name="connsiteX27" fmla="*/ 923341 w 4457616"/>
              <a:gd name="connsiteY27" fmla="*/ 0 h 4464050"/>
              <a:gd name="connsiteX28" fmla="*/ 1553114 w 4457616"/>
              <a:gd name="connsiteY28" fmla="*/ 570628 h 4464050"/>
              <a:gd name="connsiteX29" fmla="*/ 1553114 w 4457616"/>
              <a:gd name="connsiteY29" fmla="*/ 3893320 h 4464050"/>
              <a:gd name="connsiteX30" fmla="*/ 923227 w 4457616"/>
              <a:gd name="connsiteY30" fmla="*/ 4464050 h 4464050"/>
              <a:gd name="connsiteX31" fmla="*/ 921588 w 4457616"/>
              <a:gd name="connsiteY31" fmla="*/ 4464050 h 4464050"/>
              <a:gd name="connsiteX32" fmla="*/ 921588 w 4457616"/>
              <a:gd name="connsiteY32" fmla="*/ 0 h 4464050"/>
              <a:gd name="connsiteX33" fmla="*/ 0 w 4457616"/>
              <a:gd name="connsiteY33" fmla="*/ 4464050 h 4464050"/>
              <a:gd name="connsiteX34" fmla="*/ 5 w 4457616"/>
              <a:gd name="connsiteY34" fmla="*/ 0 h 4464050"/>
              <a:gd name="connsiteX35" fmla="*/ 804649 w 4457616"/>
              <a:gd name="connsiteY35" fmla="*/ 3893419 h 4464050"/>
              <a:gd name="connsiteX36" fmla="*/ 0 w 4457616"/>
              <a:gd name="connsiteY36" fmla="*/ 4464050 h 4464050"/>
              <a:gd name="connsiteX0" fmla="*/ 4457611 w 4457611"/>
              <a:gd name="connsiteY0" fmla="*/ 3569 h 4464050"/>
              <a:gd name="connsiteX1" fmla="*/ 4457611 w 4457611"/>
              <a:gd name="connsiteY1" fmla="*/ 4460478 h 4464050"/>
              <a:gd name="connsiteX2" fmla="*/ 3657999 w 4457611"/>
              <a:gd name="connsiteY2" fmla="*/ 3893419 h 4464050"/>
              <a:gd name="connsiteX3" fmla="*/ 3657999 w 4457611"/>
              <a:gd name="connsiteY3" fmla="*/ 570628 h 4464050"/>
              <a:gd name="connsiteX4" fmla="*/ 4457611 w 4457611"/>
              <a:gd name="connsiteY4" fmla="*/ 3569 h 4464050"/>
              <a:gd name="connsiteX5" fmla="*/ 3539408 w 4457611"/>
              <a:gd name="connsiteY5" fmla="*/ 0 h 4464050"/>
              <a:gd name="connsiteX6" fmla="*/ 3541160 w 4457611"/>
              <a:gd name="connsiteY6" fmla="*/ 0 h 4464050"/>
              <a:gd name="connsiteX7" fmla="*/ 3541160 w 4457611"/>
              <a:gd name="connsiteY7" fmla="*/ 4464050 h 4464050"/>
              <a:gd name="connsiteX8" fmla="*/ 3539411 w 4457611"/>
              <a:gd name="connsiteY8" fmla="*/ 4464050 h 4464050"/>
              <a:gd name="connsiteX9" fmla="*/ 2909633 w 4457611"/>
              <a:gd name="connsiteY9" fmla="*/ 3893419 h 4464050"/>
              <a:gd name="connsiteX10" fmla="*/ 2909633 w 4457611"/>
              <a:gd name="connsiteY10" fmla="*/ 570628 h 4464050"/>
              <a:gd name="connsiteX11" fmla="*/ 3539408 w 4457611"/>
              <a:gd name="connsiteY11" fmla="*/ 0 h 4464050"/>
              <a:gd name="connsiteX12" fmla="*/ 2791201 w 4457611"/>
              <a:gd name="connsiteY12" fmla="*/ 0 h 4464050"/>
              <a:gd name="connsiteX13" fmla="*/ 2792596 w 4457611"/>
              <a:gd name="connsiteY13" fmla="*/ 0 h 4464050"/>
              <a:gd name="connsiteX14" fmla="*/ 2792596 w 4457611"/>
              <a:gd name="connsiteY14" fmla="*/ 4464050 h 4464050"/>
              <a:gd name="connsiteX15" fmla="*/ 2791204 w 4457611"/>
              <a:gd name="connsiteY15" fmla="*/ 4464050 h 4464050"/>
              <a:gd name="connsiteX16" fmla="*/ 2289791 w 4457611"/>
              <a:gd name="connsiteY16" fmla="*/ 3893419 h 4464050"/>
              <a:gd name="connsiteX17" fmla="*/ 2289791 w 4457611"/>
              <a:gd name="connsiteY17" fmla="*/ 570628 h 4464050"/>
              <a:gd name="connsiteX18" fmla="*/ 2791201 w 4457611"/>
              <a:gd name="connsiteY18" fmla="*/ 0 h 4464050"/>
              <a:gd name="connsiteX19" fmla="*/ 1670146 w 4457611"/>
              <a:gd name="connsiteY19" fmla="*/ 0 h 4464050"/>
              <a:gd name="connsiteX20" fmla="*/ 1671542 w 4457611"/>
              <a:gd name="connsiteY20" fmla="*/ 0 h 4464050"/>
              <a:gd name="connsiteX21" fmla="*/ 2172952 w 4457611"/>
              <a:gd name="connsiteY21" fmla="*/ 570628 h 4464050"/>
              <a:gd name="connsiteX22" fmla="*/ 2172952 w 4457611"/>
              <a:gd name="connsiteY22" fmla="*/ 3893320 h 4464050"/>
              <a:gd name="connsiteX23" fmla="*/ 1671451 w 4457611"/>
              <a:gd name="connsiteY23" fmla="*/ 4464050 h 4464050"/>
              <a:gd name="connsiteX24" fmla="*/ 1670146 w 4457611"/>
              <a:gd name="connsiteY24" fmla="*/ 4464050 h 4464050"/>
              <a:gd name="connsiteX25" fmla="*/ 1670146 w 4457611"/>
              <a:gd name="connsiteY25" fmla="*/ 0 h 4464050"/>
              <a:gd name="connsiteX26" fmla="*/ 921583 w 4457611"/>
              <a:gd name="connsiteY26" fmla="*/ 0 h 4464050"/>
              <a:gd name="connsiteX27" fmla="*/ 923336 w 4457611"/>
              <a:gd name="connsiteY27" fmla="*/ 0 h 4464050"/>
              <a:gd name="connsiteX28" fmla="*/ 1553109 w 4457611"/>
              <a:gd name="connsiteY28" fmla="*/ 570628 h 4464050"/>
              <a:gd name="connsiteX29" fmla="*/ 1553109 w 4457611"/>
              <a:gd name="connsiteY29" fmla="*/ 3893320 h 4464050"/>
              <a:gd name="connsiteX30" fmla="*/ 923222 w 4457611"/>
              <a:gd name="connsiteY30" fmla="*/ 4464050 h 4464050"/>
              <a:gd name="connsiteX31" fmla="*/ 921583 w 4457611"/>
              <a:gd name="connsiteY31" fmla="*/ 4464050 h 4464050"/>
              <a:gd name="connsiteX32" fmla="*/ 921583 w 4457611"/>
              <a:gd name="connsiteY32" fmla="*/ 0 h 4464050"/>
              <a:gd name="connsiteX33" fmla="*/ 804644 w 4457611"/>
              <a:gd name="connsiteY33" fmla="*/ 3893419 h 4464050"/>
              <a:gd name="connsiteX34" fmla="*/ 0 w 4457611"/>
              <a:gd name="connsiteY34" fmla="*/ 0 h 4464050"/>
              <a:gd name="connsiteX35" fmla="*/ 804644 w 4457611"/>
              <a:gd name="connsiteY35" fmla="*/ 3893419 h 4464050"/>
              <a:gd name="connsiteX0" fmla="*/ 3536028 w 3536028"/>
              <a:gd name="connsiteY0" fmla="*/ 3569 h 4464050"/>
              <a:gd name="connsiteX1" fmla="*/ 3536028 w 3536028"/>
              <a:gd name="connsiteY1" fmla="*/ 4460478 h 4464050"/>
              <a:gd name="connsiteX2" fmla="*/ 2736416 w 3536028"/>
              <a:gd name="connsiteY2" fmla="*/ 3893419 h 4464050"/>
              <a:gd name="connsiteX3" fmla="*/ 2736416 w 3536028"/>
              <a:gd name="connsiteY3" fmla="*/ 570628 h 4464050"/>
              <a:gd name="connsiteX4" fmla="*/ 3536028 w 3536028"/>
              <a:gd name="connsiteY4" fmla="*/ 3569 h 4464050"/>
              <a:gd name="connsiteX5" fmla="*/ 2617825 w 3536028"/>
              <a:gd name="connsiteY5" fmla="*/ 0 h 4464050"/>
              <a:gd name="connsiteX6" fmla="*/ 2619577 w 3536028"/>
              <a:gd name="connsiteY6" fmla="*/ 0 h 4464050"/>
              <a:gd name="connsiteX7" fmla="*/ 2619577 w 3536028"/>
              <a:gd name="connsiteY7" fmla="*/ 4464050 h 4464050"/>
              <a:gd name="connsiteX8" fmla="*/ 2617828 w 3536028"/>
              <a:gd name="connsiteY8" fmla="*/ 4464050 h 4464050"/>
              <a:gd name="connsiteX9" fmla="*/ 1988050 w 3536028"/>
              <a:gd name="connsiteY9" fmla="*/ 3893419 h 4464050"/>
              <a:gd name="connsiteX10" fmla="*/ 1988050 w 3536028"/>
              <a:gd name="connsiteY10" fmla="*/ 570628 h 4464050"/>
              <a:gd name="connsiteX11" fmla="*/ 2617825 w 3536028"/>
              <a:gd name="connsiteY11" fmla="*/ 0 h 4464050"/>
              <a:gd name="connsiteX12" fmla="*/ 1869618 w 3536028"/>
              <a:gd name="connsiteY12" fmla="*/ 0 h 4464050"/>
              <a:gd name="connsiteX13" fmla="*/ 1871013 w 3536028"/>
              <a:gd name="connsiteY13" fmla="*/ 0 h 4464050"/>
              <a:gd name="connsiteX14" fmla="*/ 1871013 w 3536028"/>
              <a:gd name="connsiteY14" fmla="*/ 4464050 h 4464050"/>
              <a:gd name="connsiteX15" fmla="*/ 1869621 w 3536028"/>
              <a:gd name="connsiteY15" fmla="*/ 4464050 h 4464050"/>
              <a:gd name="connsiteX16" fmla="*/ 1368208 w 3536028"/>
              <a:gd name="connsiteY16" fmla="*/ 3893419 h 4464050"/>
              <a:gd name="connsiteX17" fmla="*/ 1368208 w 3536028"/>
              <a:gd name="connsiteY17" fmla="*/ 570628 h 4464050"/>
              <a:gd name="connsiteX18" fmla="*/ 1869618 w 3536028"/>
              <a:gd name="connsiteY18" fmla="*/ 0 h 4464050"/>
              <a:gd name="connsiteX19" fmla="*/ 748563 w 3536028"/>
              <a:gd name="connsiteY19" fmla="*/ 0 h 4464050"/>
              <a:gd name="connsiteX20" fmla="*/ 749959 w 3536028"/>
              <a:gd name="connsiteY20" fmla="*/ 0 h 4464050"/>
              <a:gd name="connsiteX21" fmla="*/ 1251369 w 3536028"/>
              <a:gd name="connsiteY21" fmla="*/ 570628 h 4464050"/>
              <a:gd name="connsiteX22" fmla="*/ 1251369 w 3536028"/>
              <a:gd name="connsiteY22" fmla="*/ 3893320 h 4464050"/>
              <a:gd name="connsiteX23" fmla="*/ 749868 w 3536028"/>
              <a:gd name="connsiteY23" fmla="*/ 4464050 h 4464050"/>
              <a:gd name="connsiteX24" fmla="*/ 748563 w 3536028"/>
              <a:gd name="connsiteY24" fmla="*/ 4464050 h 4464050"/>
              <a:gd name="connsiteX25" fmla="*/ 748563 w 3536028"/>
              <a:gd name="connsiteY25" fmla="*/ 0 h 4464050"/>
              <a:gd name="connsiteX26" fmla="*/ 0 w 3536028"/>
              <a:gd name="connsiteY26" fmla="*/ 0 h 4464050"/>
              <a:gd name="connsiteX27" fmla="*/ 1753 w 3536028"/>
              <a:gd name="connsiteY27" fmla="*/ 0 h 4464050"/>
              <a:gd name="connsiteX28" fmla="*/ 631526 w 3536028"/>
              <a:gd name="connsiteY28" fmla="*/ 570628 h 4464050"/>
              <a:gd name="connsiteX29" fmla="*/ 631526 w 3536028"/>
              <a:gd name="connsiteY29" fmla="*/ 3893320 h 4464050"/>
              <a:gd name="connsiteX30" fmla="*/ 1639 w 3536028"/>
              <a:gd name="connsiteY30" fmla="*/ 4464050 h 4464050"/>
              <a:gd name="connsiteX31" fmla="*/ 0 w 3536028"/>
              <a:gd name="connsiteY31" fmla="*/ 4464050 h 4464050"/>
              <a:gd name="connsiteX32" fmla="*/ 0 w 3536028"/>
              <a:gd name="connsiteY32" fmla="*/ 0 h 4464050"/>
              <a:gd name="connsiteX0" fmla="*/ 3536028 w 3536028"/>
              <a:gd name="connsiteY0" fmla="*/ 3569 h 4464050"/>
              <a:gd name="connsiteX1" fmla="*/ 3536028 w 3536028"/>
              <a:gd name="connsiteY1" fmla="*/ 4460478 h 4464050"/>
              <a:gd name="connsiteX2" fmla="*/ 2736416 w 3536028"/>
              <a:gd name="connsiteY2" fmla="*/ 3893419 h 4464050"/>
              <a:gd name="connsiteX3" fmla="*/ 2736416 w 3536028"/>
              <a:gd name="connsiteY3" fmla="*/ 570628 h 4464050"/>
              <a:gd name="connsiteX4" fmla="*/ 3536028 w 3536028"/>
              <a:gd name="connsiteY4" fmla="*/ 3569 h 4464050"/>
              <a:gd name="connsiteX5" fmla="*/ 2617825 w 3536028"/>
              <a:gd name="connsiteY5" fmla="*/ 0 h 4464050"/>
              <a:gd name="connsiteX6" fmla="*/ 2619577 w 3536028"/>
              <a:gd name="connsiteY6" fmla="*/ 0 h 4464050"/>
              <a:gd name="connsiteX7" fmla="*/ 2619577 w 3536028"/>
              <a:gd name="connsiteY7" fmla="*/ 4464050 h 4464050"/>
              <a:gd name="connsiteX8" fmla="*/ 2617828 w 3536028"/>
              <a:gd name="connsiteY8" fmla="*/ 4464050 h 4464050"/>
              <a:gd name="connsiteX9" fmla="*/ 1988050 w 3536028"/>
              <a:gd name="connsiteY9" fmla="*/ 3893419 h 4464050"/>
              <a:gd name="connsiteX10" fmla="*/ 1988050 w 3536028"/>
              <a:gd name="connsiteY10" fmla="*/ 570628 h 4464050"/>
              <a:gd name="connsiteX11" fmla="*/ 2617825 w 3536028"/>
              <a:gd name="connsiteY11" fmla="*/ 0 h 4464050"/>
              <a:gd name="connsiteX12" fmla="*/ 1869618 w 3536028"/>
              <a:gd name="connsiteY12" fmla="*/ 0 h 4464050"/>
              <a:gd name="connsiteX13" fmla="*/ 1871013 w 3536028"/>
              <a:gd name="connsiteY13" fmla="*/ 0 h 4464050"/>
              <a:gd name="connsiteX14" fmla="*/ 1871013 w 3536028"/>
              <a:gd name="connsiteY14" fmla="*/ 4464050 h 4464050"/>
              <a:gd name="connsiteX15" fmla="*/ 1869621 w 3536028"/>
              <a:gd name="connsiteY15" fmla="*/ 4464050 h 4464050"/>
              <a:gd name="connsiteX16" fmla="*/ 1368208 w 3536028"/>
              <a:gd name="connsiteY16" fmla="*/ 3893419 h 4464050"/>
              <a:gd name="connsiteX17" fmla="*/ 1368208 w 3536028"/>
              <a:gd name="connsiteY17" fmla="*/ 570628 h 4464050"/>
              <a:gd name="connsiteX18" fmla="*/ 1869618 w 3536028"/>
              <a:gd name="connsiteY18" fmla="*/ 0 h 4464050"/>
              <a:gd name="connsiteX19" fmla="*/ 748563 w 3536028"/>
              <a:gd name="connsiteY19" fmla="*/ 0 h 4464050"/>
              <a:gd name="connsiteX20" fmla="*/ 749959 w 3536028"/>
              <a:gd name="connsiteY20" fmla="*/ 0 h 4464050"/>
              <a:gd name="connsiteX21" fmla="*/ 1251369 w 3536028"/>
              <a:gd name="connsiteY21" fmla="*/ 570628 h 4464050"/>
              <a:gd name="connsiteX22" fmla="*/ 1251369 w 3536028"/>
              <a:gd name="connsiteY22" fmla="*/ 3893320 h 4464050"/>
              <a:gd name="connsiteX23" fmla="*/ 749868 w 3536028"/>
              <a:gd name="connsiteY23" fmla="*/ 4464050 h 4464050"/>
              <a:gd name="connsiteX24" fmla="*/ 748563 w 3536028"/>
              <a:gd name="connsiteY24" fmla="*/ 4464050 h 4464050"/>
              <a:gd name="connsiteX25" fmla="*/ 748563 w 3536028"/>
              <a:gd name="connsiteY25" fmla="*/ 0 h 4464050"/>
              <a:gd name="connsiteX26" fmla="*/ 0 w 3536028"/>
              <a:gd name="connsiteY26" fmla="*/ 4464050 h 4464050"/>
              <a:gd name="connsiteX27" fmla="*/ 1753 w 3536028"/>
              <a:gd name="connsiteY27" fmla="*/ 0 h 4464050"/>
              <a:gd name="connsiteX28" fmla="*/ 631526 w 3536028"/>
              <a:gd name="connsiteY28" fmla="*/ 570628 h 4464050"/>
              <a:gd name="connsiteX29" fmla="*/ 631526 w 3536028"/>
              <a:gd name="connsiteY29" fmla="*/ 3893320 h 4464050"/>
              <a:gd name="connsiteX30" fmla="*/ 1639 w 3536028"/>
              <a:gd name="connsiteY30" fmla="*/ 4464050 h 4464050"/>
              <a:gd name="connsiteX31" fmla="*/ 0 w 3536028"/>
              <a:gd name="connsiteY31" fmla="*/ 4464050 h 4464050"/>
              <a:gd name="connsiteX0" fmla="*/ 3536028 w 3536028"/>
              <a:gd name="connsiteY0" fmla="*/ 3569 h 4464050"/>
              <a:gd name="connsiteX1" fmla="*/ 3536028 w 3536028"/>
              <a:gd name="connsiteY1" fmla="*/ 4460478 h 4464050"/>
              <a:gd name="connsiteX2" fmla="*/ 2736416 w 3536028"/>
              <a:gd name="connsiteY2" fmla="*/ 3893419 h 4464050"/>
              <a:gd name="connsiteX3" fmla="*/ 2736416 w 3536028"/>
              <a:gd name="connsiteY3" fmla="*/ 570628 h 4464050"/>
              <a:gd name="connsiteX4" fmla="*/ 3536028 w 3536028"/>
              <a:gd name="connsiteY4" fmla="*/ 3569 h 4464050"/>
              <a:gd name="connsiteX5" fmla="*/ 2617825 w 3536028"/>
              <a:gd name="connsiteY5" fmla="*/ 0 h 4464050"/>
              <a:gd name="connsiteX6" fmla="*/ 2619577 w 3536028"/>
              <a:gd name="connsiteY6" fmla="*/ 0 h 4464050"/>
              <a:gd name="connsiteX7" fmla="*/ 2619577 w 3536028"/>
              <a:gd name="connsiteY7" fmla="*/ 4464050 h 4464050"/>
              <a:gd name="connsiteX8" fmla="*/ 2617828 w 3536028"/>
              <a:gd name="connsiteY8" fmla="*/ 4464050 h 4464050"/>
              <a:gd name="connsiteX9" fmla="*/ 1988050 w 3536028"/>
              <a:gd name="connsiteY9" fmla="*/ 3893419 h 4464050"/>
              <a:gd name="connsiteX10" fmla="*/ 1988050 w 3536028"/>
              <a:gd name="connsiteY10" fmla="*/ 570628 h 4464050"/>
              <a:gd name="connsiteX11" fmla="*/ 2617825 w 3536028"/>
              <a:gd name="connsiteY11" fmla="*/ 0 h 4464050"/>
              <a:gd name="connsiteX12" fmla="*/ 1869618 w 3536028"/>
              <a:gd name="connsiteY12" fmla="*/ 0 h 4464050"/>
              <a:gd name="connsiteX13" fmla="*/ 1871013 w 3536028"/>
              <a:gd name="connsiteY13" fmla="*/ 0 h 4464050"/>
              <a:gd name="connsiteX14" fmla="*/ 1871013 w 3536028"/>
              <a:gd name="connsiteY14" fmla="*/ 4464050 h 4464050"/>
              <a:gd name="connsiteX15" fmla="*/ 1869621 w 3536028"/>
              <a:gd name="connsiteY15" fmla="*/ 4464050 h 4464050"/>
              <a:gd name="connsiteX16" fmla="*/ 1368208 w 3536028"/>
              <a:gd name="connsiteY16" fmla="*/ 3893419 h 4464050"/>
              <a:gd name="connsiteX17" fmla="*/ 1368208 w 3536028"/>
              <a:gd name="connsiteY17" fmla="*/ 570628 h 4464050"/>
              <a:gd name="connsiteX18" fmla="*/ 1869618 w 3536028"/>
              <a:gd name="connsiteY18" fmla="*/ 0 h 4464050"/>
              <a:gd name="connsiteX19" fmla="*/ 748563 w 3536028"/>
              <a:gd name="connsiteY19" fmla="*/ 0 h 4464050"/>
              <a:gd name="connsiteX20" fmla="*/ 749959 w 3536028"/>
              <a:gd name="connsiteY20" fmla="*/ 0 h 4464050"/>
              <a:gd name="connsiteX21" fmla="*/ 1251369 w 3536028"/>
              <a:gd name="connsiteY21" fmla="*/ 570628 h 4464050"/>
              <a:gd name="connsiteX22" fmla="*/ 1251369 w 3536028"/>
              <a:gd name="connsiteY22" fmla="*/ 3893320 h 4464050"/>
              <a:gd name="connsiteX23" fmla="*/ 749868 w 3536028"/>
              <a:gd name="connsiteY23" fmla="*/ 4464050 h 4464050"/>
              <a:gd name="connsiteX24" fmla="*/ 748563 w 3536028"/>
              <a:gd name="connsiteY24" fmla="*/ 4464050 h 4464050"/>
              <a:gd name="connsiteX25" fmla="*/ 748563 w 3536028"/>
              <a:gd name="connsiteY25" fmla="*/ 0 h 4464050"/>
              <a:gd name="connsiteX26" fmla="*/ 0 w 3536028"/>
              <a:gd name="connsiteY26" fmla="*/ 4464050 h 4464050"/>
              <a:gd name="connsiteX27" fmla="*/ 1753 w 3536028"/>
              <a:gd name="connsiteY27" fmla="*/ 0 h 4464050"/>
              <a:gd name="connsiteX28" fmla="*/ 631526 w 3536028"/>
              <a:gd name="connsiteY28" fmla="*/ 3893320 h 4464050"/>
              <a:gd name="connsiteX29" fmla="*/ 1639 w 3536028"/>
              <a:gd name="connsiteY29" fmla="*/ 4464050 h 4464050"/>
              <a:gd name="connsiteX30" fmla="*/ 0 w 3536028"/>
              <a:gd name="connsiteY30" fmla="*/ 4464050 h 4464050"/>
              <a:gd name="connsiteX0" fmla="*/ 3563155 w 3563155"/>
              <a:gd name="connsiteY0" fmla="*/ 3569 h 4464050"/>
              <a:gd name="connsiteX1" fmla="*/ 3563155 w 3563155"/>
              <a:gd name="connsiteY1" fmla="*/ 4460478 h 4464050"/>
              <a:gd name="connsiteX2" fmla="*/ 2763543 w 3563155"/>
              <a:gd name="connsiteY2" fmla="*/ 3893419 h 4464050"/>
              <a:gd name="connsiteX3" fmla="*/ 2763543 w 3563155"/>
              <a:gd name="connsiteY3" fmla="*/ 570628 h 4464050"/>
              <a:gd name="connsiteX4" fmla="*/ 3563155 w 3563155"/>
              <a:gd name="connsiteY4" fmla="*/ 3569 h 4464050"/>
              <a:gd name="connsiteX5" fmla="*/ 2644952 w 3563155"/>
              <a:gd name="connsiteY5" fmla="*/ 0 h 4464050"/>
              <a:gd name="connsiteX6" fmla="*/ 2646704 w 3563155"/>
              <a:gd name="connsiteY6" fmla="*/ 0 h 4464050"/>
              <a:gd name="connsiteX7" fmla="*/ 2646704 w 3563155"/>
              <a:gd name="connsiteY7" fmla="*/ 4464050 h 4464050"/>
              <a:gd name="connsiteX8" fmla="*/ 2644955 w 3563155"/>
              <a:gd name="connsiteY8" fmla="*/ 4464050 h 4464050"/>
              <a:gd name="connsiteX9" fmla="*/ 2015177 w 3563155"/>
              <a:gd name="connsiteY9" fmla="*/ 3893419 h 4464050"/>
              <a:gd name="connsiteX10" fmla="*/ 2015177 w 3563155"/>
              <a:gd name="connsiteY10" fmla="*/ 570628 h 4464050"/>
              <a:gd name="connsiteX11" fmla="*/ 2644952 w 3563155"/>
              <a:gd name="connsiteY11" fmla="*/ 0 h 4464050"/>
              <a:gd name="connsiteX12" fmla="*/ 1896745 w 3563155"/>
              <a:gd name="connsiteY12" fmla="*/ 0 h 4464050"/>
              <a:gd name="connsiteX13" fmla="*/ 1898140 w 3563155"/>
              <a:gd name="connsiteY13" fmla="*/ 0 h 4464050"/>
              <a:gd name="connsiteX14" fmla="*/ 1898140 w 3563155"/>
              <a:gd name="connsiteY14" fmla="*/ 4464050 h 4464050"/>
              <a:gd name="connsiteX15" fmla="*/ 1896748 w 3563155"/>
              <a:gd name="connsiteY15" fmla="*/ 4464050 h 4464050"/>
              <a:gd name="connsiteX16" fmla="*/ 1395335 w 3563155"/>
              <a:gd name="connsiteY16" fmla="*/ 3893419 h 4464050"/>
              <a:gd name="connsiteX17" fmla="*/ 1395335 w 3563155"/>
              <a:gd name="connsiteY17" fmla="*/ 570628 h 4464050"/>
              <a:gd name="connsiteX18" fmla="*/ 1896745 w 3563155"/>
              <a:gd name="connsiteY18" fmla="*/ 0 h 4464050"/>
              <a:gd name="connsiteX19" fmla="*/ 775690 w 3563155"/>
              <a:gd name="connsiteY19" fmla="*/ 0 h 4464050"/>
              <a:gd name="connsiteX20" fmla="*/ 777086 w 3563155"/>
              <a:gd name="connsiteY20" fmla="*/ 0 h 4464050"/>
              <a:gd name="connsiteX21" fmla="*/ 1278496 w 3563155"/>
              <a:gd name="connsiteY21" fmla="*/ 570628 h 4464050"/>
              <a:gd name="connsiteX22" fmla="*/ 1278496 w 3563155"/>
              <a:gd name="connsiteY22" fmla="*/ 3893320 h 4464050"/>
              <a:gd name="connsiteX23" fmla="*/ 776995 w 3563155"/>
              <a:gd name="connsiteY23" fmla="*/ 4464050 h 4464050"/>
              <a:gd name="connsiteX24" fmla="*/ 775690 w 3563155"/>
              <a:gd name="connsiteY24" fmla="*/ 4464050 h 4464050"/>
              <a:gd name="connsiteX25" fmla="*/ 775690 w 3563155"/>
              <a:gd name="connsiteY25" fmla="*/ 0 h 4464050"/>
              <a:gd name="connsiteX26" fmla="*/ 27127 w 3563155"/>
              <a:gd name="connsiteY26" fmla="*/ 4464050 h 4464050"/>
              <a:gd name="connsiteX27" fmla="*/ 8 w 3563155"/>
              <a:gd name="connsiteY27" fmla="*/ 28872 h 4464050"/>
              <a:gd name="connsiteX28" fmla="*/ 658653 w 3563155"/>
              <a:gd name="connsiteY28" fmla="*/ 3893320 h 4464050"/>
              <a:gd name="connsiteX29" fmla="*/ 28766 w 3563155"/>
              <a:gd name="connsiteY29" fmla="*/ 4464050 h 4464050"/>
              <a:gd name="connsiteX30" fmla="*/ 27127 w 3563155"/>
              <a:gd name="connsiteY30" fmla="*/ 4464050 h 4464050"/>
              <a:gd name="connsiteX0" fmla="*/ 3536028 w 3536028"/>
              <a:gd name="connsiteY0" fmla="*/ 3569 h 4464050"/>
              <a:gd name="connsiteX1" fmla="*/ 3536028 w 3536028"/>
              <a:gd name="connsiteY1" fmla="*/ 4460478 h 4464050"/>
              <a:gd name="connsiteX2" fmla="*/ 2736416 w 3536028"/>
              <a:gd name="connsiteY2" fmla="*/ 3893419 h 4464050"/>
              <a:gd name="connsiteX3" fmla="*/ 2736416 w 3536028"/>
              <a:gd name="connsiteY3" fmla="*/ 570628 h 4464050"/>
              <a:gd name="connsiteX4" fmla="*/ 3536028 w 3536028"/>
              <a:gd name="connsiteY4" fmla="*/ 3569 h 4464050"/>
              <a:gd name="connsiteX5" fmla="*/ 2617825 w 3536028"/>
              <a:gd name="connsiteY5" fmla="*/ 0 h 4464050"/>
              <a:gd name="connsiteX6" fmla="*/ 2619577 w 3536028"/>
              <a:gd name="connsiteY6" fmla="*/ 0 h 4464050"/>
              <a:gd name="connsiteX7" fmla="*/ 2619577 w 3536028"/>
              <a:gd name="connsiteY7" fmla="*/ 4464050 h 4464050"/>
              <a:gd name="connsiteX8" fmla="*/ 2617828 w 3536028"/>
              <a:gd name="connsiteY8" fmla="*/ 4464050 h 4464050"/>
              <a:gd name="connsiteX9" fmla="*/ 1988050 w 3536028"/>
              <a:gd name="connsiteY9" fmla="*/ 3893419 h 4464050"/>
              <a:gd name="connsiteX10" fmla="*/ 1988050 w 3536028"/>
              <a:gd name="connsiteY10" fmla="*/ 570628 h 4464050"/>
              <a:gd name="connsiteX11" fmla="*/ 2617825 w 3536028"/>
              <a:gd name="connsiteY11" fmla="*/ 0 h 4464050"/>
              <a:gd name="connsiteX12" fmla="*/ 1869618 w 3536028"/>
              <a:gd name="connsiteY12" fmla="*/ 0 h 4464050"/>
              <a:gd name="connsiteX13" fmla="*/ 1871013 w 3536028"/>
              <a:gd name="connsiteY13" fmla="*/ 0 h 4464050"/>
              <a:gd name="connsiteX14" fmla="*/ 1871013 w 3536028"/>
              <a:gd name="connsiteY14" fmla="*/ 4464050 h 4464050"/>
              <a:gd name="connsiteX15" fmla="*/ 1869621 w 3536028"/>
              <a:gd name="connsiteY15" fmla="*/ 4464050 h 4464050"/>
              <a:gd name="connsiteX16" fmla="*/ 1368208 w 3536028"/>
              <a:gd name="connsiteY16" fmla="*/ 3893419 h 4464050"/>
              <a:gd name="connsiteX17" fmla="*/ 1368208 w 3536028"/>
              <a:gd name="connsiteY17" fmla="*/ 570628 h 4464050"/>
              <a:gd name="connsiteX18" fmla="*/ 1869618 w 3536028"/>
              <a:gd name="connsiteY18" fmla="*/ 0 h 4464050"/>
              <a:gd name="connsiteX19" fmla="*/ 748563 w 3536028"/>
              <a:gd name="connsiteY19" fmla="*/ 0 h 4464050"/>
              <a:gd name="connsiteX20" fmla="*/ 749959 w 3536028"/>
              <a:gd name="connsiteY20" fmla="*/ 0 h 4464050"/>
              <a:gd name="connsiteX21" fmla="*/ 1251369 w 3536028"/>
              <a:gd name="connsiteY21" fmla="*/ 570628 h 4464050"/>
              <a:gd name="connsiteX22" fmla="*/ 1251369 w 3536028"/>
              <a:gd name="connsiteY22" fmla="*/ 3893320 h 4464050"/>
              <a:gd name="connsiteX23" fmla="*/ 749868 w 3536028"/>
              <a:gd name="connsiteY23" fmla="*/ 4464050 h 4464050"/>
              <a:gd name="connsiteX24" fmla="*/ 748563 w 3536028"/>
              <a:gd name="connsiteY24" fmla="*/ 4464050 h 4464050"/>
              <a:gd name="connsiteX25" fmla="*/ 748563 w 3536028"/>
              <a:gd name="connsiteY25" fmla="*/ 0 h 4464050"/>
              <a:gd name="connsiteX26" fmla="*/ 0 w 3536028"/>
              <a:gd name="connsiteY26" fmla="*/ 4464050 h 4464050"/>
              <a:gd name="connsiteX27" fmla="*/ 631526 w 3536028"/>
              <a:gd name="connsiteY27" fmla="*/ 3893320 h 4464050"/>
              <a:gd name="connsiteX28" fmla="*/ 1639 w 3536028"/>
              <a:gd name="connsiteY28" fmla="*/ 4464050 h 4464050"/>
              <a:gd name="connsiteX29" fmla="*/ 0 w 3536028"/>
              <a:gd name="connsiteY29" fmla="*/ 4464050 h 4464050"/>
              <a:gd name="connsiteX0" fmla="*/ 3534389 w 3534389"/>
              <a:gd name="connsiteY0" fmla="*/ 3569 h 4464050"/>
              <a:gd name="connsiteX1" fmla="*/ 3534389 w 3534389"/>
              <a:gd name="connsiteY1" fmla="*/ 4460478 h 4464050"/>
              <a:gd name="connsiteX2" fmla="*/ 2734777 w 3534389"/>
              <a:gd name="connsiteY2" fmla="*/ 3893419 h 4464050"/>
              <a:gd name="connsiteX3" fmla="*/ 2734777 w 3534389"/>
              <a:gd name="connsiteY3" fmla="*/ 570628 h 4464050"/>
              <a:gd name="connsiteX4" fmla="*/ 3534389 w 3534389"/>
              <a:gd name="connsiteY4" fmla="*/ 3569 h 4464050"/>
              <a:gd name="connsiteX5" fmla="*/ 2616186 w 3534389"/>
              <a:gd name="connsiteY5" fmla="*/ 0 h 4464050"/>
              <a:gd name="connsiteX6" fmla="*/ 2617938 w 3534389"/>
              <a:gd name="connsiteY6" fmla="*/ 0 h 4464050"/>
              <a:gd name="connsiteX7" fmla="*/ 2617938 w 3534389"/>
              <a:gd name="connsiteY7" fmla="*/ 4464050 h 4464050"/>
              <a:gd name="connsiteX8" fmla="*/ 2616189 w 3534389"/>
              <a:gd name="connsiteY8" fmla="*/ 4464050 h 4464050"/>
              <a:gd name="connsiteX9" fmla="*/ 1986411 w 3534389"/>
              <a:gd name="connsiteY9" fmla="*/ 3893419 h 4464050"/>
              <a:gd name="connsiteX10" fmla="*/ 1986411 w 3534389"/>
              <a:gd name="connsiteY10" fmla="*/ 570628 h 4464050"/>
              <a:gd name="connsiteX11" fmla="*/ 2616186 w 3534389"/>
              <a:gd name="connsiteY11" fmla="*/ 0 h 4464050"/>
              <a:gd name="connsiteX12" fmla="*/ 1867979 w 3534389"/>
              <a:gd name="connsiteY12" fmla="*/ 0 h 4464050"/>
              <a:gd name="connsiteX13" fmla="*/ 1869374 w 3534389"/>
              <a:gd name="connsiteY13" fmla="*/ 0 h 4464050"/>
              <a:gd name="connsiteX14" fmla="*/ 1869374 w 3534389"/>
              <a:gd name="connsiteY14" fmla="*/ 4464050 h 4464050"/>
              <a:gd name="connsiteX15" fmla="*/ 1867982 w 3534389"/>
              <a:gd name="connsiteY15" fmla="*/ 4464050 h 4464050"/>
              <a:gd name="connsiteX16" fmla="*/ 1366569 w 3534389"/>
              <a:gd name="connsiteY16" fmla="*/ 3893419 h 4464050"/>
              <a:gd name="connsiteX17" fmla="*/ 1366569 w 3534389"/>
              <a:gd name="connsiteY17" fmla="*/ 570628 h 4464050"/>
              <a:gd name="connsiteX18" fmla="*/ 1867979 w 3534389"/>
              <a:gd name="connsiteY18" fmla="*/ 0 h 4464050"/>
              <a:gd name="connsiteX19" fmla="*/ 746924 w 3534389"/>
              <a:gd name="connsiteY19" fmla="*/ 0 h 4464050"/>
              <a:gd name="connsiteX20" fmla="*/ 748320 w 3534389"/>
              <a:gd name="connsiteY20" fmla="*/ 0 h 4464050"/>
              <a:gd name="connsiteX21" fmla="*/ 1249730 w 3534389"/>
              <a:gd name="connsiteY21" fmla="*/ 570628 h 4464050"/>
              <a:gd name="connsiteX22" fmla="*/ 1249730 w 3534389"/>
              <a:gd name="connsiteY22" fmla="*/ 3893320 h 4464050"/>
              <a:gd name="connsiteX23" fmla="*/ 748229 w 3534389"/>
              <a:gd name="connsiteY23" fmla="*/ 4464050 h 4464050"/>
              <a:gd name="connsiteX24" fmla="*/ 746924 w 3534389"/>
              <a:gd name="connsiteY24" fmla="*/ 4464050 h 4464050"/>
              <a:gd name="connsiteX25" fmla="*/ 746924 w 3534389"/>
              <a:gd name="connsiteY25" fmla="*/ 0 h 4464050"/>
              <a:gd name="connsiteX26" fmla="*/ 0 w 3534389"/>
              <a:gd name="connsiteY26" fmla="*/ 4464050 h 4464050"/>
              <a:gd name="connsiteX27" fmla="*/ 629887 w 3534389"/>
              <a:gd name="connsiteY27" fmla="*/ 3893320 h 4464050"/>
              <a:gd name="connsiteX28" fmla="*/ 0 w 3534389"/>
              <a:gd name="connsiteY28" fmla="*/ 4464050 h 4464050"/>
              <a:gd name="connsiteX0" fmla="*/ 2787465 w 2787465"/>
              <a:gd name="connsiteY0" fmla="*/ 3569 h 4464050"/>
              <a:gd name="connsiteX1" fmla="*/ 2787465 w 2787465"/>
              <a:gd name="connsiteY1" fmla="*/ 4460478 h 4464050"/>
              <a:gd name="connsiteX2" fmla="*/ 1987853 w 2787465"/>
              <a:gd name="connsiteY2" fmla="*/ 3893419 h 4464050"/>
              <a:gd name="connsiteX3" fmla="*/ 1987853 w 2787465"/>
              <a:gd name="connsiteY3" fmla="*/ 570628 h 4464050"/>
              <a:gd name="connsiteX4" fmla="*/ 2787465 w 2787465"/>
              <a:gd name="connsiteY4" fmla="*/ 3569 h 4464050"/>
              <a:gd name="connsiteX5" fmla="*/ 1869262 w 2787465"/>
              <a:gd name="connsiteY5" fmla="*/ 0 h 4464050"/>
              <a:gd name="connsiteX6" fmla="*/ 1871014 w 2787465"/>
              <a:gd name="connsiteY6" fmla="*/ 0 h 4464050"/>
              <a:gd name="connsiteX7" fmla="*/ 1871014 w 2787465"/>
              <a:gd name="connsiteY7" fmla="*/ 4464050 h 4464050"/>
              <a:gd name="connsiteX8" fmla="*/ 1869265 w 2787465"/>
              <a:gd name="connsiteY8" fmla="*/ 4464050 h 4464050"/>
              <a:gd name="connsiteX9" fmla="*/ 1239487 w 2787465"/>
              <a:gd name="connsiteY9" fmla="*/ 3893419 h 4464050"/>
              <a:gd name="connsiteX10" fmla="*/ 1239487 w 2787465"/>
              <a:gd name="connsiteY10" fmla="*/ 570628 h 4464050"/>
              <a:gd name="connsiteX11" fmla="*/ 1869262 w 2787465"/>
              <a:gd name="connsiteY11" fmla="*/ 0 h 4464050"/>
              <a:gd name="connsiteX12" fmla="*/ 1121055 w 2787465"/>
              <a:gd name="connsiteY12" fmla="*/ 0 h 4464050"/>
              <a:gd name="connsiteX13" fmla="*/ 1122450 w 2787465"/>
              <a:gd name="connsiteY13" fmla="*/ 0 h 4464050"/>
              <a:gd name="connsiteX14" fmla="*/ 1122450 w 2787465"/>
              <a:gd name="connsiteY14" fmla="*/ 4464050 h 4464050"/>
              <a:gd name="connsiteX15" fmla="*/ 1121058 w 2787465"/>
              <a:gd name="connsiteY15" fmla="*/ 4464050 h 4464050"/>
              <a:gd name="connsiteX16" fmla="*/ 619645 w 2787465"/>
              <a:gd name="connsiteY16" fmla="*/ 3893419 h 4464050"/>
              <a:gd name="connsiteX17" fmla="*/ 619645 w 2787465"/>
              <a:gd name="connsiteY17" fmla="*/ 570628 h 4464050"/>
              <a:gd name="connsiteX18" fmla="*/ 1121055 w 2787465"/>
              <a:gd name="connsiteY18" fmla="*/ 0 h 4464050"/>
              <a:gd name="connsiteX19" fmla="*/ 0 w 2787465"/>
              <a:gd name="connsiteY19" fmla="*/ 0 h 4464050"/>
              <a:gd name="connsiteX20" fmla="*/ 1396 w 2787465"/>
              <a:gd name="connsiteY20" fmla="*/ 0 h 4464050"/>
              <a:gd name="connsiteX21" fmla="*/ 502806 w 2787465"/>
              <a:gd name="connsiteY21" fmla="*/ 570628 h 4464050"/>
              <a:gd name="connsiteX22" fmla="*/ 502806 w 2787465"/>
              <a:gd name="connsiteY22" fmla="*/ 3893320 h 4464050"/>
              <a:gd name="connsiteX23" fmla="*/ 1305 w 2787465"/>
              <a:gd name="connsiteY23" fmla="*/ 4464050 h 4464050"/>
              <a:gd name="connsiteX24" fmla="*/ 0 w 2787465"/>
              <a:gd name="connsiteY24" fmla="*/ 4464050 h 4464050"/>
              <a:gd name="connsiteX25" fmla="*/ 0 w 2787465"/>
              <a:gd name="connsiteY25" fmla="*/ 0 h 4464050"/>
              <a:gd name="connsiteX0" fmla="*/ 2787465 w 2787465"/>
              <a:gd name="connsiteY0" fmla="*/ 3569 h 4464050"/>
              <a:gd name="connsiteX1" fmla="*/ 2787465 w 2787465"/>
              <a:gd name="connsiteY1" fmla="*/ 4460478 h 4464050"/>
              <a:gd name="connsiteX2" fmla="*/ 1987853 w 2787465"/>
              <a:gd name="connsiteY2" fmla="*/ 3893419 h 4464050"/>
              <a:gd name="connsiteX3" fmla="*/ 1987853 w 2787465"/>
              <a:gd name="connsiteY3" fmla="*/ 570628 h 4464050"/>
              <a:gd name="connsiteX4" fmla="*/ 2787465 w 2787465"/>
              <a:gd name="connsiteY4" fmla="*/ 3569 h 4464050"/>
              <a:gd name="connsiteX5" fmla="*/ 1869262 w 2787465"/>
              <a:gd name="connsiteY5" fmla="*/ 0 h 4464050"/>
              <a:gd name="connsiteX6" fmla="*/ 1871014 w 2787465"/>
              <a:gd name="connsiteY6" fmla="*/ 0 h 4464050"/>
              <a:gd name="connsiteX7" fmla="*/ 1871014 w 2787465"/>
              <a:gd name="connsiteY7" fmla="*/ 4464050 h 4464050"/>
              <a:gd name="connsiteX8" fmla="*/ 1869265 w 2787465"/>
              <a:gd name="connsiteY8" fmla="*/ 4464050 h 4464050"/>
              <a:gd name="connsiteX9" fmla="*/ 1239487 w 2787465"/>
              <a:gd name="connsiteY9" fmla="*/ 3893419 h 4464050"/>
              <a:gd name="connsiteX10" fmla="*/ 1239487 w 2787465"/>
              <a:gd name="connsiteY10" fmla="*/ 570628 h 4464050"/>
              <a:gd name="connsiteX11" fmla="*/ 1869262 w 2787465"/>
              <a:gd name="connsiteY11" fmla="*/ 0 h 4464050"/>
              <a:gd name="connsiteX12" fmla="*/ 1121055 w 2787465"/>
              <a:gd name="connsiteY12" fmla="*/ 0 h 4464050"/>
              <a:gd name="connsiteX13" fmla="*/ 1122450 w 2787465"/>
              <a:gd name="connsiteY13" fmla="*/ 0 h 4464050"/>
              <a:gd name="connsiteX14" fmla="*/ 1122450 w 2787465"/>
              <a:gd name="connsiteY14" fmla="*/ 4464050 h 4464050"/>
              <a:gd name="connsiteX15" fmla="*/ 1121058 w 2787465"/>
              <a:gd name="connsiteY15" fmla="*/ 4464050 h 4464050"/>
              <a:gd name="connsiteX16" fmla="*/ 619645 w 2787465"/>
              <a:gd name="connsiteY16" fmla="*/ 3893419 h 4464050"/>
              <a:gd name="connsiteX17" fmla="*/ 619645 w 2787465"/>
              <a:gd name="connsiteY17" fmla="*/ 570628 h 4464050"/>
              <a:gd name="connsiteX18" fmla="*/ 1121055 w 2787465"/>
              <a:gd name="connsiteY18" fmla="*/ 0 h 4464050"/>
              <a:gd name="connsiteX19" fmla="*/ 0 w 2787465"/>
              <a:gd name="connsiteY19" fmla="*/ 0 h 4464050"/>
              <a:gd name="connsiteX20" fmla="*/ 1396 w 2787465"/>
              <a:gd name="connsiteY20" fmla="*/ 0 h 4464050"/>
              <a:gd name="connsiteX21" fmla="*/ 502806 w 2787465"/>
              <a:gd name="connsiteY21" fmla="*/ 3893320 h 4464050"/>
              <a:gd name="connsiteX22" fmla="*/ 1305 w 2787465"/>
              <a:gd name="connsiteY22" fmla="*/ 4464050 h 4464050"/>
              <a:gd name="connsiteX23" fmla="*/ 0 w 2787465"/>
              <a:gd name="connsiteY23" fmla="*/ 4464050 h 4464050"/>
              <a:gd name="connsiteX24" fmla="*/ 0 w 2787465"/>
              <a:gd name="connsiteY24" fmla="*/ 0 h 4464050"/>
              <a:gd name="connsiteX0" fmla="*/ 2809119 w 2809119"/>
              <a:gd name="connsiteY0" fmla="*/ 3569 h 4464050"/>
              <a:gd name="connsiteX1" fmla="*/ 2809119 w 2809119"/>
              <a:gd name="connsiteY1" fmla="*/ 4460478 h 4464050"/>
              <a:gd name="connsiteX2" fmla="*/ 2009507 w 2809119"/>
              <a:gd name="connsiteY2" fmla="*/ 3893419 h 4464050"/>
              <a:gd name="connsiteX3" fmla="*/ 2009507 w 2809119"/>
              <a:gd name="connsiteY3" fmla="*/ 570628 h 4464050"/>
              <a:gd name="connsiteX4" fmla="*/ 2809119 w 2809119"/>
              <a:gd name="connsiteY4" fmla="*/ 3569 h 4464050"/>
              <a:gd name="connsiteX5" fmla="*/ 1890916 w 2809119"/>
              <a:gd name="connsiteY5" fmla="*/ 0 h 4464050"/>
              <a:gd name="connsiteX6" fmla="*/ 1892668 w 2809119"/>
              <a:gd name="connsiteY6" fmla="*/ 0 h 4464050"/>
              <a:gd name="connsiteX7" fmla="*/ 1892668 w 2809119"/>
              <a:gd name="connsiteY7" fmla="*/ 4464050 h 4464050"/>
              <a:gd name="connsiteX8" fmla="*/ 1890919 w 2809119"/>
              <a:gd name="connsiteY8" fmla="*/ 4464050 h 4464050"/>
              <a:gd name="connsiteX9" fmla="*/ 1261141 w 2809119"/>
              <a:gd name="connsiteY9" fmla="*/ 3893419 h 4464050"/>
              <a:gd name="connsiteX10" fmla="*/ 1261141 w 2809119"/>
              <a:gd name="connsiteY10" fmla="*/ 570628 h 4464050"/>
              <a:gd name="connsiteX11" fmla="*/ 1890916 w 2809119"/>
              <a:gd name="connsiteY11" fmla="*/ 0 h 4464050"/>
              <a:gd name="connsiteX12" fmla="*/ 1142709 w 2809119"/>
              <a:gd name="connsiteY12" fmla="*/ 0 h 4464050"/>
              <a:gd name="connsiteX13" fmla="*/ 1144104 w 2809119"/>
              <a:gd name="connsiteY13" fmla="*/ 0 h 4464050"/>
              <a:gd name="connsiteX14" fmla="*/ 1144104 w 2809119"/>
              <a:gd name="connsiteY14" fmla="*/ 4464050 h 4464050"/>
              <a:gd name="connsiteX15" fmla="*/ 1142712 w 2809119"/>
              <a:gd name="connsiteY15" fmla="*/ 4464050 h 4464050"/>
              <a:gd name="connsiteX16" fmla="*/ 641299 w 2809119"/>
              <a:gd name="connsiteY16" fmla="*/ 3893419 h 4464050"/>
              <a:gd name="connsiteX17" fmla="*/ 641299 w 2809119"/>
              <a:gd name="connsiteY17" fmla="*/ 570628 h 4464050"/>
              <a:gd name="connsiteX18" fmla="*/ 1142709 w 2809119"/>
              <a:gd name="connsiteY18" fmla="*/ 0 h 4464050"/>
              <a:gd name="connsiteX19" fmla="*/ 0 w 2809119"/>
              <a:gd name="connsiteY19" fmla="*/ 7219 h 4464050"/>
              <a:gd name="connsiteX20" fmla="*/ 23050 w 2809119"/>
              <a:gd name="connsiteY20" fmla="*/ 0 h 4464050"/>
              <a:gd name="connsiteX21" fmla="*/ 524460 w 2809119"/>
              <a:gd name="connsiteY21" fmla="*/ 3893320 h 4464050"/>
              <a:gd name="connsiteX22" fmla="*/ 22959 w 2809119"/>
              <a:gd name="connsiteY22" fmla="*/ 4464050 h 4464050"/>
              <a:gd name="connsiteX23" fmla="*/ 21654 w 2809119"/>
              <a:gd name="connsiteY23" fmla="*/ 4464050 h 4464050"/>
              <a:gd name="connsiteX24" fmla="*/ 0 w 2809119"/>
              <a:gd name="connsiteY24" fmla="*/ 7219 h 4464050"/>
              <a:gd name="connsiteX0" fmla="*/ 2787465 w 2787465"/>
              <a:gd name="connsiteY0" fmla="*/ 3569 h 4464050"/>
              <a:gd name="connsiteX1" fmla="*/ 2787465 w 2787465"/>
              <a:gd name="connsiteY1" fmla="*/ 4460478 h 4464050"/>
              <a:gd name="connsiteX2" fmla="*/ 1987853 w 2787465"/>
              <a:gd name="connsiteY2" fmla="*/ 3893419 h 4464050"/>
              <a:gd name="connsiteX3" fmla="*/ 1987853 w 2787465"/>
              <a:gd name="connsiteY3" fmla="*/ 570628 h 4464050"/>
              <a:gd name="connsiteX4" fmla="*/ 2787465 w 2787465"/>
              <a:gd name="connsiteY4" fmla="*/ 3569 h 4464050"/>
              <a:gd name="connsiteX5" fmla="*/ 1869262 w 2787465"/>
              <a:gd name="connsiteY5" fmla="*/ 0 h 4464050"/>
              <a:gd name="connsiteX6" fmla="*/ 1871014 w 2787465"/>
              <a:gd name="connsiteY6" fmla="*/ 0 h 4464050"/>
              <a:gd name="connsiteX7" fmla="*/ 1871014 w 2787465"/>
              <a:gd name="connsiteY7" fmla="*/ 4464050 h 4464050"/>
              <a:gd name="connsiteX8" fmla="*/ 1869265 w 2787465"/>
              <a:gd name="connsiteY8" fmla="*/ 4464050 h 4464050"/>
              <a:gd name="connsiteX9" fmla="*/ 1239487 w 2787465"/>
              <a:gd name="connsiteY9" fmla="*/ 3893419 h 4464050"/>
              <a:gd name="connsiteX10" fmla="*/ 1239487 w 2787465"/>
              <a:gd name="connsiteY10" fmla="*/ 570628 h 4464050"/>
              <a:gd name="connsiteX11" fmla="*/ 1869262 w 2787465"/>
              <a:gd name="connsiteY11" fmla="*/ 0 h 4464050"/>
              <a:gd name="connsiteX12" fmla="*/ 1121055 w 2787465"/>
              <a:gd name="connsiteY12" fmla="*/ 0 h 4464050"/>
              <a:gd name="connsiteX13" fmla="*/ 1122450 w 2787465"/>
              <a:gd name="connsiteY13" fmla="*/ 0 h 4464050"/>
              <a:gd name="connsiteX14" fmla="*/ 1122450 w 2787465"/>
              <a:gd name="connsiteY14" fmla="*/ 4464050 h 4464050"/>
              <a:gd name="connsiteX15" fmla="*/ 1121058 w 2787465"/>
              <a:gd name="connsiteY15" fmla="*/ 4464050 h 4464050"/>
              <a:gd name="connsiteX16" fmla="*/ 619645 w 2787465"/>
              <a:gd name="connsiteY16" fmla="*/ 3893419 h 4464050"/>
              <a:gd name="connsiteX17" fmla="*/ 619645 w 2787465"/>
              <a:gd name="connsiteY17" fmla="*/ 570628 h 4464050"/>
              <a:gd name="connsiteX18" fmla="*/ 1121055 w 2787465"/>
              <a:gd name="connsiteY18" fmla="*/ 0 h 4464050"/>
              <a:gd name="connsiteX19" fmla="*/ 0 w 2787465"/>
              <a:gd name="connsiteY19" fmla="*/ 4464050 h 4464050"/>
              <a:gd name="connsiteX20" fmla="*/ 1396 w 2787465"/>
              <a:gd name="connsiteY20" fmla="*/ 0 h 4464050"/>
              <a:gd name="connsiteX21" fmla="*/ 502806 w 2787465"/>
              <a:gd name="connsiteY21" fmla="*/ 3893320 h 4464050"/>
              <a:gd name="connsiteX22" fmla="*/ 1305 w 2787465"/>
              <a:gd name="connsiteY22" fmla="*/ 4464050 h 4464050"/>
              <a:gd name="connsiteX23" fmla="*/ 0 w 2787465"/>
              <a:gd name="connsiteY23" fmla="*/ 4464050 h 4464050"/>
              <a:gd name="connsiteX0" fmla="*/ 2787465 w 2787465"/>
              <a:gd name="connsiteY0" fmla="*/ 3569 h 4464050"/>
              <a:gd name="connsiteX1" fmla="*/ 2787465 w 2787465"/>
              <a:gd name="connsiteY1" fmla="*/ 4460478 h 4464050"/>
              <a:gd name="connsiteX2" fmla="*/ 1987853 w 2787465"/>
              <a:gd name="connsiteY2" fmla="*/ 3893419 h 4464050"/>
              <a:gd name="connsiteX3" fmla="*/ 1987853 w 2787465"/>
              <a:gd name="connsiteY3" fmla="*/ 570628 h 4464050"/>
              <a:gd name="connsiteX4" fmla="*/ 2787465 w 2787465"/>
              <a:gd name="connsiteY4" fmla="*/ 3569 h 4464050"/>
              <a:gd name="connsiteX5" fmla="*/ 1869262 w 2787465"/>
              <a:gd name="connsiteY5" fmla="*/ 0 h 4464050"/>
              <a:gd name="connsiteX6" fmla="*/ 1871014 w 2787465"/>
              <a:gd name="connsiteY6" fmla="*/ 0 h 4464050"/>
              <a:gd name="connsiteX7" fmla="*/ 1871014 w 2787465"/>
              <a:gd name="connsiteY7" fmla="*/ 4464050 h 4464050"/>
              <a:gd name="connsiteX8" fmla="*/ 1869265 w 2787465"/>
              <a:gd name="connsiteY8" fmla="*/ 4464050 h 4464050"/>
              <a:gd name="connsiteX9" fmla="*/ 1239487 w 2787465"/>
              <a:gd name="connsiteY9" fmla="*/ 3893419 h 4464050"/>
              <a:gd name="connsiteX10" fmla="*/ 1239487 w 2787465"/>
              <a:gd name="connsiteY10" fmla="*/ 570628 h 4464050"/>
              <a:gd name="connsiteX11" fmla="*/ 1869262 w 2787465"/>
              <a:gd name="connsiteY11" fmla="*/ 0 h 4464050"/>
              <a:gd name="connsiteX12" fmla="*/ 1121055 w 2787465"/>
              <a:gd name="connsiteY12" fmla="*/ 0 h 4464050"/>
              <a:gd name="connsiteX13" fmla="*/ 1122450 w 2787465"/>
              <a:gd name="connsiteY13" fmla="*/ 0 h 4464050"/>
              <a:gd name="connsiteX14" fmla="*/ 1122450 w 2787465"/>
              <a:gd name="connsiteY14" fmla="*/ 4464050 h 4464050"/>
              <a:gd name="connsiteX15" fmla="*/ 1121058 w 2787465"/>
              <a:gd name="connsiteY15" fmla="*/ 4464050 h 4464050"/>
              <a:gd name="connsiteX16" fmla="*/ 619645 w 2787465"/>
              <a:gd name="connsiteY16" fmla="*/ 3893419 h 4464050"/>
              <a:gd name="connsiteX17" fmla="*/ 619645 w 2787465"/>
              <a:gd name="connsiteY17" fmla="*/ 570628 h 4464050"/>
              <a:gd name="connsiteX18" fmla="*/ 1121055 w 2787465"/>
              <a:gd name="connsiteY18" fmla="*/ 0 h 4464050"/>
              <a:gd name="connsiteX19" fmla="*/ 0 w 2787465"/>
              <a:gd name="connsiteY19" fmla="*/ 4464050 h 4464050"/>
              <a:gd name="connsiteX20" fmla="*/ 1396 w 2787465"/>
              <a:gd name="connsiteY20" fmla="*/ 0 h 4464050"/>
              <a:gd name="connsiteX21" fmla="*/ 1305 w 2787465"/>
              <a:gd name="connsiteY21" fmla="*/ 4464050 h 4464050"/>
              <a:gd name="connsiteX22" fmla="*/ 0 w 2787465"/>
              <a:gd name="connsiteY22" fmla="*/ 4464050 h 4464050"/>
              <a:gd name="connsiteX0" fmla="*/ 2787465 w 2787465"/>
              <a:gd name="connsiteY0" fmla="*/ 3569 h 4464050"/>
              <a:gd name="connsiteX1" fmla="*/ 2787465 w 2787465"/>
              <a:gd name="connsiteY1" fmla="*/ 4460478 h 4464050"/>
              <a:gd name="connsiteX2" fmla="*/ 1987853 w 2787465"/>
              <a:gd name="connsiteY2" fmla="*/ 3893419 h 4464050"/>
              <a:gd name="connsiteX3" fmla="*/ 1987853 w 2787465"/>
              <a:gd name="connsiteY3" fmla="*/ 570628 h 4464050"/>
              <a:gd name="connsiteX4" fmla="*/ 2787465 w 2787465"/>
              <a:gd name="connsiteY4" fmla="*/ 3569 h 4464050"/>
              <a:gd name="connsiteX5" fmla="*/ 1869262 w 2787465"/>
              <a:gd name="connsiteY5" fmla="*/ 0 h 4464050"/>
              <a:gd name="connsiteX6" fmla="*/ 1871014 w 2787465"/>
              <a:gd name="connsiteY6" fmla="*/ 0 h 4464050"/>
              <a:gd name="connsiteX7" fmla="*/ 1871014 w 2787465"/>
              <a:gd name="connsiteY7" fmla="*/ 4464050 h 4464050"/>
              <a:gd name="connsiteX8" fmla="*/ 1869265 w 2787465"/>
              <a:gd name="connsiteY8" fmla="*/ 4464050 h 4464050"/>
              <a:gd name="connsiteX9" fmla="*/ 1239487 w 2787465"/>
              <a:gd name="connsiteY9" fmla="*/ 3893419 h 4464050"/>
              <a:gd name="connsiteX10" fmla="*/ 1239487 w 2787465"/>
              <a:gd name="connsiteY10" fmla="*/ 570628 h 4464050"/>
              <a:gd name="connsiteX11" fmla="*/ 1869262 w 2787465"/>
              <a:gd name="connsiteY11" fmla="*/ 0 h 4464050"/>
              <a:gd name="connsiteX12" fmla="*/ 1121055 w 2787465"/>
              <a:gd name="connsiteY12" fmla="*/ 0 h 4464050"/>
              <a:gd name="connsiteX13" fmla="*/ 1122450 w 2787465"/>
              <a:gd name="connsiteY13" fmla="*/ 0 h 4464050"/>
              <a:gd name="connsiteX14" fmla="*/ 1122450 w 2787465"/>
              <a:gd name="connsiteY14" fmla="*/ 4464050 h 4464050"/>
              <a:gd name="connsiteX15" fmla="*/ 1121058 w 2787465"/>
              <a:gd name="connsiteY15" fmla="*/ 4464050 h 4464050"/>
              <a:gd name="connsiteX16" fmla="*/ 619645 w 2787465"/>
              <a:gd name="connsiteY16" fmla="*/ 3893419 h 4464050"/>
              <a:gd name="connsiteX17" fmla="*/ 619645 w 2787465"/>
              <a:gd name="connsiteY17" fmla="*/ 570628 h 4464050"/>
              <a:gd name="connsiteX18" fmla="*/ 1121055 w 2787465"/>
              <a:gd name="connsiteY18" fmla="*/ 0 h 4464050"/>
              <a:gd name="connsiteX19" fmla="*/ 0 w 2787465"/>
              <a:gd name="connsiteY19" fmla="*/ 4464050 h 4464050"/>
              <a:gd name="connsiteX20" fmla="*/ 1305 w 2787465"/>
              <a:gd name="connsiteY20" fmla="*/ 4464050 h 4464050"/>
              <a:gd name="connsiteX21" fmla="*/ 0 w 2787465"/>
              <a:gd name="connsiteY21" fmla="*/ 4464050 h 4464050"/>
              <a:gd name="connsiteX0" fmla="*/ 2167820 w 2167820"/>
              <a:gd name="connsiteY0" fmla="*/ 3569 h 4464050"/>
              <a:gd name="connsiteX1" fmla="*/ 2167820 w 2167820"/>
              <a:gd name="connsiteY1" fmla="*/ 4460478 h 4464050"/>
              <a:gd name="connsiteX2" fmla="*/ 1368208 w 2167820"/>
              <a:gd name="connsiteY2" fmla="*/ 3893419 h 4464050"/>
              <a:gd name="connsiteX3" fmla="*/ 1368208 w 2167820"/>
              <a:gd name="connsiteY3" fmla="*/ 570628 h 4464050"/>
              <a:gd name="connsiteX4" fmla="*/ 2167820 w 2167820"/>
              <a:gd name="connsiteY4" fmla="*/ 3569 h 4464050"/>
              <a:gd name="connsiteX5" fmla="*/ 1249617 w 2167820"/>
              <a:gd name="connsiteY5" fmla="*/ 0 h 4464050"/>
              <a:gd name="connsiteX6" fmla="*/ 1251369 w 2167820"/>
              <a:gd name="connsiteY6" fmla="*/ 0 h 4464050"/>
              <a:gd name="connsiteX7" fmla="*/ 1251369 w 2167820"/>
              <a:gd name="connsiteY7" fmla="*/ 4464050 h 4464050"/>
              <a:gd name="connsiteX8" fmla="*/ 1249620 w 2167820"/>
              <a:gd name="connsiteY8" fmla="*/ 4464050 h 4464050"/>
              <a:gd name="connsiteX9" fmla="*/ 619842 w 2167820"/>
              <a:gd name="connsiteY9" fmla="*/ 3893419 h 4464050"/>
              <a:gd name="connsiteX10" fmla="*/ 619842 w 2167820"/>
              <a:gd name="connsiteY10" fmla="*/ 570628 h 4464050"/>
              <a:gd name="connsiteX11" fmla="*/ 1249617 w 2167820"/>
              <a:gd name="connsiteY11" fmla="*/ 0 h 4464050"/>
              <a:gd name="connsiteX12" fmla="*/ 501410 w 2167820"/>
              <a:gd name="connsiteY12" fmla="*/ 0 h 4464050"/>
              <a:gd name="connsiteX13" fmla="*/ 502805 w 2167820"/>
              <a:gd name="connsiteY13" fmla="*/ 0 h 4464050"/>
              <a:gd name="connsiteX14" fmla="*/ 502805 w 2167820"/>
              <a:gd name="connsiteY14" fmla="*/ 4464050 h 4464050"/>
              <a:gd name="connsiteX15" fmla="*/ 501413 w 2167820"/>
              <a:gd name="connsiteY15" fmla="*/ 4464050 h 4464050"/>
              <a:gd name="connsiteX16" fmla="*/ 0 w 2167820"/>
              <a:gd name="connsiteY16" fmla="*/ 3893419 h 4464050"/>
              <a:gd name="connsiteX17" fmla="*/ 0 w 2167820"/>
              <a:gd name="connsiteY17" fmla="*/ 570628 h 4464050"/>
              <a:gd name="connsiteX18" fmla="*/ 501410 w 2167820"/>
              <a:gd name="connsiteY18" fmla="*/ 0 h 4464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2167820" h="4464050">
                <a:moveTo>
                  <a:pt x="2167820" y="3569"/>
                </a:moveTo>
                <a:lnTo>
                  <a:pt x="2167820" y="4460478"/>
                </a:lnTo>
                <a:lnTo>
                  <a:pt x="1368208" y="3893419"/>
                </a:lnTo>
                <a:lnTo>
                  <a:pt x="1368208" y="570628"/>
                </a:lnTo>
                <a:lnTo>
                  <a:pt x="2167820" y="3569"/>
                </a:lnTo>
                <a:close/>
                <a:moveTo>
                  <a:pt x="1249617" y="0"/>
                </a:moveTo>
                <a:lnTo>
                  <a:pt x="1251369" y="0"/>
                </a:lnTo>
                <a:lnTo>
                  <a:pt x="1251369" y="4464050"/>
                </a:lnTo>
                <a:lnTo>
                  <a:pt x="1249620" y="4464050"/>
                </a:lnTo>
                <a:lnTo>
                  <a:pt x="619842" y="3893419"/>
                </a:lnTo>
                <a:lnTo>
                  <a:pt x="619842" y="570628"/>
                </a:lnTo>
                <a:lnTo>
                  <a:pt x="1249617" y="0"/>
                </a:lnTo>
                <a:close/>
                <a:moveTo>
                  <a:pt x="501410" y="0"/>
                </a:moveTo>
                <a:lnTo>
                  <a:pt x="502805" y="0"/>
                </a:lnTo>
                <a:lnTo>
                  <a:pt x="502805" y="4464050"/>
                </a:lnTo>
                <a:lnTo>
                  <a:pt x="501413" y="4464050"/>
                </a:lnTo>
                <a:lnTo>
                  <a:pt x="0" y="3893419"/>
                </a:lnTo>
                <a:lnTo>
                  <a:pt x="0" y="570628"/>
                </a:lnTo>
                <a:lnTo>
                  <a:pt x="501410" y="0"/>
                </a:lnTo>
                <a:close/>
              </a:path>
            </a:pathLst>
          </a:custGeom>
          <a:solidFill>
            <a:schemeClr val="tx1">
              <a:lumMod val="85000"/>
            </a:schemeClr>
          </a:solidFill>
        </p:spPr>
        <p:txBody>
          <a:bodyPr wrap="square">
            <a:noAutofit/>
          </a:bodyPr>
          <a:lstStyle>
            <a:lvl1pPr algn="ctr">
              <a:defRPr sz="900"/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Click icon to insert picture</a:t>
            </a:r>
          </a:p>
        </p:txBody>
      </p:sp>
      <p:sp>
        <p:nvSpPr>
          <p:cNvPr id="2" name="Picture Placeholder 11">
            <a:extLst>
              <a:ext uri="{FF2B5EF4-FFF2-40B4-BE49-F238E27FC236}">
                <a16:creationId xmlns:a16="http://schemas.microsoft.com/office/drawing/2014/main" id="{60417610-3925-C985-77B4-41C4C49D7FD8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4781765" y="428625"/>
            <a:ext cx="1912188" cy="3924299"/>
          </a:xfrm>
          <a:custGeom>
            <a:avLst/>
            <a:gdLst>
              <a:gd name="connsiteX0" fmla="*/ 4459850 w 4459850"/>
              <a:gd name="connsiteY0" fmla="*/ 3569 h 4464050"/>
              <a:gd name="connsiteX1" fmla="*/ 4459850 w 4459850"/>
              <a:gd name="connsiteY1" fmla="*/ 4460478 h 4464050"/>
              <a:gd name="connsiteX2" fmla="*/ 3660238 w 4459850"/>
              <a:gd name="connsiteY2" fmla="*/ 3893419 h 4464050"/>
              <a:gd name="connsiteX3" fmla="*/ 3660238 w 4459850"/>
              <a:gd name="connsiteY3" fmla="*/ 570628 h 4464050"/>
              <a:gd name="connsiteX4" fmla="*/ 3541647 w 4459850"/>
              <a:gd name="connsiteY4" fmla="*/ 0 h 4464050"/>
              <a:gd name="connsiteX5" fmla="*/ 3543399 w 4459850"/>
              <a:gd name="connsiteY5" fmla="*/ 0 h 4464050"/>
              <a:gd name="connsiteX6" fmla="*/ 3543399 w 4459850"/>
              <a:gd name="connsiteY6" fmla="*/ 4464050 h 4464050"/>
              <a:gd name="connsiteX7" fmla="*/ 3541650 w 4459850"/>
              <a:gd name="connsiteY7" fmla="*/ 4464050 h 4464050"/>
              <a:gd name="connsiteX8" fmla="*/ 2911872 w 4459850"/>
              <a:gd name="connsiteY8" fmla="*/ 3893419 h 4464050"/>
              <a:gd name="connsiteX9" fmla="*/ 2911872 w 4459850"/>
              <a:gd name="connsiteY9" fmla="*/ 570628 h 4464050"/>
              <a:gd name="connsiteX10" fmla="*/ 2793440 w 4459850"/>
              <a:gd name="connsiteY10" fmla="*/ 0 h 4464050"/>
              <a:gd name="connsiteX11" fmla="*/ 2794835 w 4459850"/>
              <a:gd name="connsiteY11" fmla="*/ 0 h 4464050"/>
              <a:gd name="connsiteX12" fmla="*/ 2794835 w 4459850"/>
              <a:gd name="connsiteY12" fmla="*/ 4464050 h 4464050"/>
              <a:gd name="connsiteX13" fmla="*/ 2793443 w 4459850"/>
              <a:gd name="connsiteY13" fmla="*/ 4464050 h 4464050"/>
              <a:gd name="connsiteX14" fmla="*/ 2292030 w 4459850"/>
              <a:gd name="connsiteY14" fmla="*/ 3893419 h 4464050"/>
              <a:gd name="connsiteX15" fmla="*/ 2292030 w 4459850"/>
              <a:gd name="connsiteY15" fmla="*/ 570628 h 4464050"/>
              <a:gd name="connsiteX16" fmla="*/ 1672385 w 4459850"/>
              <a:gd name="connsiteY16" fmla="*/ 0 h 4464050"/>
              <a:gd name="connsiteX17" fmla="*/ 1673781 w 4459850"/>
              <a:gd name="connsiteY17" fmla="*/ 0 h 4464050"/>
              <a:gd name="connsiteX18" fmla="*/ 2175191 w 4459850"/>
              <a:gd name="connsiteY18" fmla="*/ 570628 h 4464050"/>
              <a:gd name="connsiteX19" fmla="*/ 2175191 w 4459850"/>
              <a:gd name="connsiteY19" fmla="*/ 3893320 h 4464050"/>
              <a:gd name="connsiteX20" fmla="*/ 1673690 w 4459850"/>
              <a:gd name="connsiteY20" fmla="*/ 4464050 h 4464050"/>
              <a:gd name="connsiteX21" fmla="*/ 1672385 w 4459850"/>
              <a:gd name="connsiteY21" fmla="*/ 4464050 h 4464050"/>
              <a:gd name="connsiteX22" fmla="*/ 923822 w 4459850"/>
              <a:gd name="connsiteY22" fmla="*/ 0 h 4464050"/>
              <a:gd name="connsiteX23" fmla="*/ 925575 w 4459850"/>
              <a:gd name="connsiteY23" fmla="*/ 0 h 4464050"/>
              <a:gd name="connsiteX24" fmla="*/ 1555348 w 4459850"/>
              <a:gd name="connsiteY24" fmla="*/ 570628 h 4464050"/>
              <a:gd name="connsiteX25" fmla="*/ 1555348 w 4459850"/>
              <a:gd name="connsiteY25" fmla="*/ 3893320 h 4464050"/>
              <a:gd name="connsiteX26" fmla="*/ 925461 w 4459850"/>
              <a:gd name="connsiteY26" fmla="*/ 4464050 h 4464050"/>
              <a:gd name="connsiteX27" fmla="*/ 923822 w 4459850"/>
              <a:gd name="connsiteY27" fmla="*/ 4464050 h 4464050"/>
              <a:gd name="connsiteX28" fmla="*/ 0 w 4459850"/>
              <a:gd name="connsiteY28" fmla="*/ 0 h 4464050"/>
              <a:gd name="connsiteX29" fmla="*/ 2239 w 4459850"/>
              <a:gd name="connsiteY29" fmla="*/ 0 h 4464050"/>
              <a:gd name="connsiteX30" fmla="*/ 806883 w 4459850"/>
              <a:gd name="connsiteY30" fmla="*/ 570628 h 4464050"/>
              <a:gd name="connsiteX31" fmla="*/ 806883 w 4459850"/>
              <a:gd name="connsiteY31" fmla="*/ 3893419 h 4464050"/>
              <a:gd name="connsiteX32" fmla="*/ 2234 w 4459850"/>
              <a:gd name="connsiteY32" fmla="*/ 4464050 h 4464050"/>
              <a:gd name="connsiteX33" fmla="*/ 0 w 4459850"/>
              <a:gd name="connsiteY33" fmla="*/ 4464050 h 4464050"/>
              <a:gd name="connsiteX0" fmla="*/ 4459850 w 4459850"/>
              <a:gd name="connsiteY0" fmla="*/ 3569 h 4464050"/>
              <a:gd name="connsiteX1" fmla="*/ 4459850 w 4459850"/>
              <a:gd name="connsiteY1" fmla="*/ 4460478 h 4464050"/>
              <a:gd name="connsiteX2" fmla="*/ 3660238 w 4459850"/>
              <a:gd name="connsiteY2" fmla="*/ 3893419 h 4464050"/>
              <a:gd name="connsiteX3" fmla="*/ 3660238 w 4459850"/>
              <a:gd name="connsiteY3" fmla="*/ 570628 h 4464050"/>
              <a:gd name="connsiteX4" fmla="*/ 4459850 w 4459850"/>
              <a:gd name="connsiteY4" fmla="*/ 3569 h 4464050"/>
              <a:gd name="connsiteX5" fmla="*/ 3541647 w 4459850"/>
              <a:gd name="connsiteY5" fmla="*/ 0 h 4464050"/>
              <a:gd name="connsiteX6" fmla="*/ 3543399 w 4459850"/>
              <a:gd name="connsiteY6" fmla="*/ 0 h 4464050"/>
              <a:gd name="connsiteX7" fmla="*/ 3543399 w 4459850"/>
              <a:gd name="connsiteY7" fmla="*/ 4464050 h 4464050"/>
              <a:gd name="connsiteX8" fmla="*/ 3541650 w 4459850"/>
              <a:gd name="connsiteY8" fmla="*/ 4464050 h 4464050"/>
              <a:gd name="connsiteX9" fmla="*/ 2911872 w 4459850"/>
              <a:gd name="connsiteY9" fmla="*/ 3893419 h 4464050"/>
              <a:gd name="connsiteX10" fmla="*/ 2911872 w 4459850"/>
              <a:gd name="connsiteY10" fmla="*/ 570628 h 4464050"/>
              <a:gd name="connsiteX11" fmla="*/ 3541647 w 4459850"/>
              <a:gd name="connsiteY11" fmla="*/ 0 h 4464050"/>
              <a:gd name="connsiteX12" fmla="*/ 2292030 w 4459850"/>
              <a:gd name="connsiteY12" fmla="*/ 570628 h 4464050"/>
              <a:gd name="connsiteX13" fmla="*/ 2794835 w 4459850"/>
              <a:gd name="connsiteY13" fmla="*/ 0 h 4464050"/>
              <a:gd name="connsiteX14" fmla="*/ 2794835 w 4459850"/>
              <a:gd name="connsiteY14" fmla="*/ 4464050 h 4464050"/>
              <a:gd name="connsiteX15" fmla="*/ 2793443 w 4459850"/>
              <a:gd name="connsiteY15" fmla="*/ 4464050 h 4464050"/>
              <a:gd name="connsiteX16" fmla="*/ 2292030 w 4459850"/>
              <a:gd name="connsiteY16" fmla="*/ 3893419 h 4464050"/>
              <a:gd name="connsiteX17" fmla="*/ 2292030 w 4459850"/>
              <a:gd name="connsiteY17" fmla="*/ 570628 h 4464050"/>
              <a:gd name="connsiteX18" fmla="*/ 1672385 w 4459850"/>
              <a:gd name="connsiteY18" fmla="*/ 0 h 4464050"/>
              <a:gd name="connsiteX19" fmla="*/ 1673781 w 4459850"/>
              <a:gd name="connsiteY19" fmla="*/ 0 h 4464050"/>
              <a:gd name="connsiteX20" fmla="*/ 2175191 w 4459850"/>
              <a:gd name="connsiteY20" fmla="*/ 570628 h 4464050"/>
              <a:gd name="connsiteX21" fmla="*/ 2175191 w 4459850"/>
              <a:gd name="connsiteY21" fmla="*/ 3893320 h 4464050"/>
              <a:gd name="connsiteX22" fmla="*/ 1673690 w 4459850"/>
              <a:gd name="connsiteY22" fmla="*/ 4464050 h 4464050"/>
              <a:gd name="connsiteX23" fmla="*/ 1672385 w 4459850"/>
              <a:gd name="connsiteY23" fmla="*/ 4464050 h 4464050"/>
              <a:gd name="connsiteX24" fmla="*/ 1672385 w 4459850"/>
              <a:gd name="connsiteY24" fmla="*/ 0 h 4464050"/>
              <a:gd name="connsiteX25" fmla="*/ 923822 w 4459850"/>
              <a:gd name="connsiteY25" fmla="*/ 0 h 4464050"/>
              <a:gd name="connsiteX26" fmla="*/ 925575 w 4459850"/>
              <a:gd name="connsiteY26" fmla="*/ 0 h 4464050"/>
              <a:gd name="connsiteX27" fmla="*/ 1555348 w 4459850"/>
              <a:gd name="connsiteY27" fmla="*/ 570628 h 4464050"/>
              <a:gd name="connsiteX28" fmla="*/ 1555348 w 4459850"/>
              <a:gd name="connsiteY28" fmla="*/ 3893320 h 4464050"/>
              <a:gd name="connsiteX29" fmla="*/ 925461 w 4459850"/>
              <a:gd name="connsiteY29" fmla="*/ 4464050 h 4464050"/>
              <a:gd name="connsiteX30" fmla="*/ 923822 w 4459850"/>
              <a:gd name="connsiteY30" fmla="*/ 4464050 h 4464050"/>
              <a:gd name="connsiteX31" fmla="*/ 923822 w 4459850"/>
              <a:gd name="connsiteY31" fmla="*/ 0 h 4464050"/>
              <a:gd name="connsiteX32" fmla="*/ 0 w 4459850"/>
              <a:gd name="connsiteY32" fmla="*/ 0 h 4464050"/>
              <a:gd name="connsiteX33" fmla="*/ 2239 w 4459850"/>
              <a:gd name="connsiteY33" fmla="*/ 0 h 4464050"/>
              <a:gd name="connsiteX34" fmla="*/ 806883 w 4459850"/>
              <a:gd name="connsiteY34" fmla="*/ 570628 h 4464050"/>
              <a:gd name="connsiteX35" fmla="*/ 806883 w 4459850"/>
              <a:gd name="connsiteY35" fmla="*/ 3893419 h 4464050"/>
              <a:gd name="connsiteX36" fmla="*/ 2234 w 4459850"/>
              <a:gd name="connsiteY36" fmla="*/ 4464050 h 4464050"/>
              <a:gd name="connsiteX37" fmla="*/ 0 w 4459850"/>
              <a:gd name="connsiteY37" fmla="*/ 4464050 h 4464050"/>
              <a:gd name="connsiteX38" fmla="*/ 0 w 4459850"/>
              <a:gd name="connsiteY38" fmla="*/ 0 h 4464050"/>
              <a:gd name="connsiteX0" fmla="*/ 4459850 w 4459850"/>
              <a:gd name="connsiteY0" fmla="*/ 3569 h 4464050"/>
              <a:gd name="connsiteX1" fmla="*/ 4459850 w 4459850"/>
              <a:gd name="connsiteY1" fmla="*/ 4460478 h 4464050"/>
              <a:gd name="connsiteX2" fmla="*/ 3660238 w 4459850"/>
              <a:gd name="connsiteY2" fmla="*/ 3893419 h 4464050"/>
              <a:gd name="connsiteX3" fmla="*/ 3660238 w 4459850"/>
              <a:gd name="connsiteY3" fmla="*/ 570628 h 4464050"/>
              <a:gd name="connsiteX4" fmla="*/ 4459850 w 4459850"/>
              <a:gd name="connsiteY4" fmla="*/ 3569 h 4464050"/>
              <a:gd name="connsiteX5" fmla="*/ 3541647 w 4459850"/>
              <a:gd name="connsiteY5" fmla="*/ 0 h 4464050"/>
              <a:gd name="connsiteX6" fmla="*/ 3543399 w 4459850"/>
              <a:gd name="connsiteY6" fmla="*/ 0 h 4464050"/>
              <a:gd name="connsiteX7" fmla="*/ 3543399 w 4459850"/>
              <a:gd name="connsiteY7" fmla="*/ 4464050 h 4464050"/>
              <a:gd name="connsiteX8" fmla="*/ 3541650 w 4459850"/>
              <a:gd name="connsiteY8" fmla="*/ 4464050 h 4464050"/>
              <a:gd name="connsiteX9" fmla="*/ 2911872 w 4459850"/>
              <a:gd name="connsiteY9" fmla="*/ 3893419 h 4464050"/>
              <a:gd name="connsiteX10" fmla="*/ 2911872 w 4459850"/>
              <a:gd name="connsiteY10" fmla="*/ 570628 h 4464050"/>
              <a:gd name="connsiteX11" fmla="*/ 3541647 w 4459850"/>
              <a:gd name="connsiteY11" fmla="*/ 0 h 4464050"/>
              <a:gd name="connsiteX12" fmla="*/ 2292030 w 4459850"/>
              <a:gd name="connsiteY12" fmla="*/ 3893419 h 4464050"/>
              <a:gd name="connsiteX13" fmla="*/ 2794835 w 4459850"/>
              <a:gd name="connsiteY13" fmla="*/ 0 h 4464050"/>
              <a:gd name="connsiteX14" fmla="*/ 2794835 w 4459850"/>
              <a:gd name="connsiteY14" fmla="*/ 4464050 h 4464050"/>
              <a:gd name="connsiteX15" fmla="*/ 2793443 w 4459850"/>
              <a:gd name="connsiteY15" fmla="*/ 4464050 h 4464050"/>
              <a:gd name="connsiteX16" fmla="*/ 2292030 w 4459850"/>
              <a:gd name="connsiteY16" fmla="*/ 3893419 h 4464050"/>
              <a:gd name="connsiteX17" fmla="*/ 1672385 w 4459850"/>
              <a:gd name="connsiteY17" fmla="*/ 0 h 4464050"/>
              <a:gd name="connsiteX18" fmla="*/ 1673781 w 4459850"/>
              <a:gd name="connsiteY18" fmla="*/ 0 h 4464050"/>
              <a:gd name="connsiteX19" fmla="*/ 2175191 w 4459850"/>
              <a:gd name="connsiteY19" fmla="*/ 570628 h 4464050"/>
              <a:gd name="connsiteX20" fmla="*/ 2175191 w 4459850"/>
              <a:gd name="connsiteY20" fmla="*/ 3893320 h 4464050"/>
              <a:gd name="connsiteX21" fmla="*/ 1673690 w 4459850"/>
              <a:gd name="connsiteY21" fmla="*/ 4464050 h 4464050"/>
              <a:gd name="connsiteX22" fmla="*/ 1672385 w 4459850"/>
              <a:gd name="connsiteY22" fmla="*/ 4464050 h 4464050"/>
              <a:gd name="connsiteX23" fmla="*/ 1672385 w 4459850"/>
              <a:gd name="connsiteY23" fmla="*/ 0 h 4464050"/>
              <a:gd name="connsiteX24" fmla="*/ 923822 w 4459850"/>
              <a:gd name="connsiteY24" fmla="*/ 0 h 4464050"/>
              <a:gd name="connsiteX25" fmla="*/ 925575 w 4459850"/>
              <a:gd name="connsiteY25" fmla="*/ 0 h 4464050"/>
              <a:gd name="connsiteX26" fmla="*/ 1555348 w 4459850"/>
              <a:gd name="connsiteY26" fmla="*/ 570628 h 4464050"/>
              <a:gd name="connsiteX27" fmla="*/ 1555348 w 4459850"/>
              <a:gd name="connsiteY27" fmla="*/ 3893320 h 4464050"/>
              <a:gd name="connsiteX28" fmla="*/ 925461 w 4459850"/>
              <a:gd name="connsiteY28" fmla="*/ 4464050 h 4464050"/>
              <a:gd name="connsiteX29" fmla="*/ 923822 w 4459850"/>
              <a:gd name="connsiteY29" fmla="*/ 4464050 h 4464050"/>
              <a:gd name="connsiteX30" fmla="*/ 923822 w 4459850"/>
              <a:gd name="connsiteY30" fmla="*/ 0 h 4464050"/>
              <a:gd name="connsiteX31" fmla="*/ 0 w 4459850"/>
              <a:gd name="connsiteY31" fmla="*/ 0 h 4464050"/>
              <a:gd name="connsiteX32" fmla="*/ 2239 w 4459850"/>
              <a:gd name="connsiteY32" fmla="*/ 0 h 4464050"/>
              <a:gd name="connsiteX33" fmla="*/ 806883 w 4459850"/>
              <a:gd name="connsiteY33" fmla="*/ 570628 h 4464050"/>
              <a:gd name="connsiteX34" fmla="*/ 806883 w 4459850"/>
              <a:gd name="connsiteY34" fmla="*/ 3893419 h 4464050"/>
              <a:gd name="connsiteX35" fmla="*/ 2234 w 4459850"/>
              <a:gd name="connsiteY35" fmla="*/ 4464050 h 4464050"/>
              <a:gd name="connsiteX36" fmla="*/ 0 w 4459850"/>
              <a:gd name="connsiteY36" fmla="*/ 4464050 h 4464050"/>
              <a:gd name="connsiteX37" fmla="*/ 0 w 4459850"/>
              <a:gd name="connsiteY37" fmla="*/ 0 h 4464050"/>
              <a:gd name="connsiteX0" fmla="*/ 4459850 w 4459850"/>
              <a:gd name="connsiteY0" fmla="*/ 3569 h 4464050"/>
              <a:gd name="connsiteX1" fmla="*/ 4459850 w 4459850"/>
              <a:gd name="connsiteY1" fmla="*/ 4460478 h 4464050"/>
              <a:gd name="connsiteX2" fmla="*/ 3660238 w 4459850"/>
              <a:gd name="connsiteY2" fmla="*/ 3893419 h 4464050"/>
              <a:gd name="connsiteX3" fmla="*/ 3660238 w 4459850"/>
              <a:gd name="connsiteY3" fmla="*/ 570628 h 4464050"/>
              <a:gd name="connsiteX4" fmla="*/ 4459850 w 4459850"/>
              <a:gd name="connsiteY4" fmla="*/ 3569 h 4464050"/>
              <a:gd name="connsiteX5" fmla="*/ 3541647 w 4459850"/>
              <a:gd name="connsiteY5" fmla="*/ 0 h 4464050"/>
              <a:gd name="connsiteX6" fmla="*/ 3543399 w 4459850"/>
              <a:gd name="connsiteY6" fmla="*/ 0 h 4464050"/>
              <a:gd name="connsiteX7" fmla="*/ 3543399 w 4459850"/>
              <a:gd name="connsiteY7" fmla="*/ 4464050 h 4464050"/>
              <a:gd name="connsiteX8" fmla="*/ 3541650 w 4459850"/>
              <a:gd name="connsiteY8" fmla="*/ 4464050 h 4464050"/>
              <a:gd name="connsiteX9" fmla="*/ 2911872 w 4459850"/>
              <a:gd name="connsiteY9" fmla="*/ 3893419 h 4464050"/>
              <a:gd name="connsiteX10" fmla="*/ 2911872 w 4459850"/>
              <a:gd name="connsiteY10" fmla="*/ 570628 h 4464050"/>
              <a:gd name="connsiteX11" fmla="*/ 3541647 w 4459850"/>
              <a:gd name="connsiteY11" fmla="*/ 0 h 4464050"/>
              <a:gd name="connsiteX12" fmla="*/ 2292030 w 4459850"/>
              <a:gd name="connsiteY12" fmla="*/ 3893419 h 4464050"/>
              <a:gd name="connsiteX13" fmla="*/ 2794835 w 4459850"/>
              <a:gd name="connsiteY13" fmla="*/ 4464050 h 4464050"/>
              <a:gd name="connsiteX14" fmla="*/ 2793443 w 4459850"/>
              <a:gd name="connsiteY14" fmla="*/ 4464050 h 4464050"/>
              <a:gd name="connsiteX15" fmla="*/ 2292030 w 4459850"/>
              <a:gd name="connsiteY15" fmla="*/ 3893419 h 4464050"/>
              <a:gd name="connsiteX16" fmla="*/ 1672385 w 4459850"/>
              <a:gd name="connsiteY16" fmla="*/ 0 h 4464050"/>
              <a:gd name="connsiteX17" fmla="*/ 1673781 w 4459850"/>
              <a:gd name="connsiteY17" fmla="*/ 0 h 4464050"/>
              <a:gd name="connsiteX18" fmla="*/ 2175191 w 4459850"/>
              <a:gd name="connsiteY18" fmla="*/ 570628 h 4464050"/>
              <a:gd name="connsiteX19" fmla="*/ 2175191 w 4459850"/>
              <a:gd name="connsiteY19" fmla="*/ 3893320 h 4464050"/>
              <a:gd name="connsiteX20" fmla="*/ 1673690 w 4459850"/>
              <a:gd name="connsiteY20" fmla="*/ 4464050 h 4464050"/>
              <a:gd name="connsiteX21" fmla="*/ 1672385 w 4459850"/>
              <a:gd name="connsiteY21" fmla="*/ 4464050 h 4464050"/>
              <a:gd name="connsiteX22" fmla="*/ 1672385 w 4459850"/>
              <a:gd name="connsiteY22" fmla="*/ 0 h 4464050"/>
              <a:gd name="connsiteX23" fmla="*/ 923822 w 4459850"/>
              <a:gd name="connsiteY23" fmla="*/ 0 h 4464050"/>
              <a:gd name="connsiteX24" fmla="*/ 925575 w 4459850"/>
              <a:gd name="connsiteY24" fmla="*/ 0 h 4464050"/>
              <a:gd name="connsiteX25" fmla="*/ 1555348 w 4459850"/>
              <a:gd name="connsiteY25" fmla="*/ 570628 h 4464050"/>
              <a:gd name="connsiteX26" fmla="*/ 1555348 w 4459850"/>
              <a:gd name="connsiteY26" fmla="*/ 3893320 h 4464050"/>
              <a:gd name="connsiteX27" fmla="*/ 925461 w 4459850"/>
              <a:gd name="connsiteY27" fmla="*/ 4464050 h 4464050"/>
              <a:gd name="connsiteX28" fmla="*/ 923822 w 4459850"/>
              <a:gd name="connsiteY28" fmla="*/ 4464050 h 4464050"/>
              <a:gd name="connsiteX29" fmla="*/ 923822 w 4459850"/>
              <a:gd name="connsiteY29" fmla="*/ 0 h 4464050"/>
              <a:gd name="connsiteX30" fmla="*/ 0 w 4459850"/>
              <a:gd name="connsiteY30" fmla="*/ 0 h 4464050"/>
              <a:gd name="connsiteX31" fmla="*/ 2239 w 4459850"/>
              <a:gd name="connsiteY31" fmla="*/ 0 h 4464050"/>
              <a:gd name="connsiteX32" fmla="*/ 806883 w 4459850"/>
              <a:gd name="connsiteY32" fmla="*/ 570628 h 4464050"/>
              <a:gd name="connsiteX33" fmla="*/ 806883 w 4459850"/>
              <a:gd name="connsiteY33" fmla="*/ 3893419 h 4464050"/>
              <a:gd name="connsiteX34" fmla="*/ 2234 w 4459850"/>
              <a:gd name="connsiteY34" fmla="*/ 4464050 h 4464050"/>
              <a:gd name="connsiteX35" fmla="*/ 0 w 4459850"/>
              <a:gd name="connsiteY35" fmla="*/ 4464050 h 4464050"/>
              <a:gd name="connsiteX36" fmla="*/ 0 w 4459850"/>
              <a:gd name="connsiteY36" fmla="*/ 0 h 4464050"/>
              <a:gd name="connsiteX0" fmla="*/ 4459850 w 4459850"/>
              <a:gd name="connsiteY0" fmla="*/ 3569 h 4464050"/>
              <a:gd name="connsiteX1" fmla="*/ 4459850 w 4459850"/>
              <a:gd name="connsiteY1" fmla="*/ 4460478 h 4464050"/>
              <a:gd name="connsiteX2" fmla="*/ 3660238 w 4459850"/>
              <a:gd name="connsiteY2" fmla="*/ 3893419 h 4464050"/>
              <a:gd name="connsiteX3" fmla="*/ 3660238 w 4459850"/>
              <a:gd name="connsiteY3" fmla="*/ 570628 h 4464050"/>
              <a:gd name="connsiteX4" fmla="*/ 4459850 w 4459850"/>
              <a:gd name="connsiteY4" fmla="*/ 3569 h 4464050"/>
              <a:gd name="connsiteX5" fmla="*/ 3541647 w 4459850"/>
              <a:gd name="connsiteY5" fmla="*/ 0 h 4464050"/>
              <a:gd name="connsiteX6" fmla="*/ 3543399 w 4459850"/>
              <a:gd name="connsiteY6" fmla="*/ 0 h 4464050"/>
              <a:gd name="connsiteX7" fmla="*/ 3543399 w 4459850"/>
              <a:gd name="connsiteY7" fmla="*/ 4464050 h 4464050"/>
              <a:gd name="connsiteX8" fmla="*/ 3541650 w 4459850"/>
              <a:gd name="connsiteY8" fmla="*/ 4464050 h 4464050"/>
              <a:gd name="connsiteX9" fmla="*/ 2911872 w 4459850"/>
              <a:gd name="connsiteY9" fmla="*/ 3893419 h 4464050"/>
              <a:gd name="connsiteX10" fmla="*/ 2911872 w 4459850"/>
              <a:gd name="connsiteY10" fmla="*/ 570628 h 4464050"/>
              <a:gd name="connsiteX11" fmla="*/ 3541647 w 4459850"/>
              <a:gd name="connsiteY11" fmla="*/ 0 h 4464050"/>
              <a:gd name="connsiteX12" fmla="*/ 2793443 w 4459850"/>
              <a:gd name="connsiteY12" fmla="*/ 4464050 h 4464050"/>
              <a:gd name="connsiteX13" fmla="*/ 2794835 w 4459850"/>
              <a:gd name="connsiteY13" fmla="*/ 4464050 h 4464050"/>
              <a:gd name="connsiteX14" fmla="*/ 2793443 w 4459850"/>
              <a:gd name="connsiteY14" fmla="*/ 4464050 h 4464050"/>
              <a:gd name="connsiteX15" fmla="*/ 1672385 w 4459850"/>
              <a:gd name="connsiteY15" fmla="*/ 0 h 4464050"/>
              <a:gd name="connsiteX16" fmla="*/ 1673781 w 4459850"/>
              <a:gd name="connsiteY16" fmla="*/ 0 h 4464050"/>
              <a:gd name="connsiteX17" fmla="*/ 2175191 w 4459850"/>
              <a:gd name="connsiteY17" fmla="*/ 570628 h 4464050"/>
              <a:gd name="connsiteX18" fmla="*/ 2175191 w 4459850"/>
              <a:gd name="connsiteY18" fmla="*/ 3893320 h 4464050"/>
              <a:gd name="connsiteX19" fmla="*/ 1673690 w 4459850"/>
              <a:gd name="connsiteY19" fmla="*/ 4464050 h 4464050"/>
              <a:gd name="connsiteX20" fmla="*/ 1672385 w 4459850"/>
              <a:gd name="connsiteY20" fmla="*/ 4464050 h 4464050"/>
              <a:gd name="connsiteX21" fmla="*/ 1672385 w 4459850"/>
              <a:gd name="connsiteY21" fmla="*/ 0 h 4464050"/>
              <a:gd name="connsiteX22" fmla="*/ 923822 w 4459850"/>
              <a:gd name="connsiteY22" fmla="*/ 0 h 4464050"/>
              <a:gd name="connsiteX23" fmla="*/ 925575 w 4459850"/>
              <a:gd name="connsiteY23" fmla="*/ 0 h 4464050"/>
              <a:gd name="connsiteX24" fmla="*/ 1555348 w 4459850"/>
              <a:gd name="connsiteY24" fmla="*/ 570628 h 4464050"/>
              <a:gd name="connsiteX25" fmla="*/ 1555348 w 4459850"/>
              <a:gd name="connsiteY25" fmla="*/ 3893320 h 4464050"/>
              <a:gd name="connsiteX26" fmla="*/ 925461 w 4459850"/>
              <a:gd name="connsiteY26" fmla="*/ 4464050 h 4464050"/>
              <a:gd name="connsiteX27" fmla="*/ 923822 w 4459850"/>
              <a:gd name="connsiteY27" fmla="*/ 4464050 h 4464050"/>
              <a:gd name="connsiteX28" fmla="*/ 923822 w 4459850"/>
              <a:gd name="connsiteY28" fmla="*/ 0 h 4464050"/>
              <a:gd name="connsiteX29" fmla="*/ 0 w 4459850"/>
              <a:gd name="connsiteY29" fmla="*/ 0 h 4464050"/>
              <a:gd name="connsiteX30" fmla="*/ 2239 w 4459850"/>
              <a:gd name="connsiteY30" fmla="*/ 0 h 4464050"/>
              <a:gd name="connsiteX31" fmla="*/ 806883 w 4459850"/>
              <a:gd name="connsiteY31" fmla="*/ 570628 h 4464050"/>
              <a:gd name="connsiteX32" fmla="*/ 806883 w 4459850"/>
              <a:gd name="connsiteY32" fmla="*/ 3893419 h 4464050"/>
              <a:gd name="connsiteX33" fmla="*/ 2234 w 4459850"/>
              <a:gd name="connsiteY33" fmla="*/ 4464050 h 4464050"/>
              <a:gd name="connsiteX34" fmla="*/ 0 w 4459850"/>
              <a:gd name="connsiteY34" fmla="*/ 4464050 h 4464050"/>
              <a:gd name="connsiteX35" fmla="*/ 0 w 4459850"/>
              <a:gd name="connsiteY35" fmla="*/ 0 h 4464050"/>
              <a:gd name="connsiteX0" fmla="*/ 4459850 w 4459850"/>
              <a:gd name="connsiteY0" fmla="*/ 3569 h 4464050"/>
              <a:gd name="connsiteX1" fmla="*/ 4459850 w 4459850"/>
              <a:gd name="connsiteY1" fmla="*/ 4460478 h 4464050"/>
              <a:gd name="connsiteX2" fmla="*/ 3660238 w 4459850"/>
              <a:gd name="connsiteY2" fmla="*/ 3893419 h 4464050"/>
              <a:gd name="connsiteX3" fmla="*/ 3660238 w 4459850"/>
              <a:gd name="connsiteY3" fmla="*/ 570628 h 4464050"/>
              <a:gd name="connsiteX4" fmla="*/ 4459850 w 4459850"/>
              <a:gd name="connsiteY4" fmla="*/ 3569 h 4464050"/>
              <a:gd name="connsiteX5" fmla="*/ 3541647 w 4459850"/>
              <a:gd name="connsiteY5" fmla="*/ 0 h 4464050"/>
              <a:gd name="connsiteX6" fmla="*/ 3543399 w 4459850"/>
              <a:gd name="connsiteY6" fmla="*/ 0 h 4464050"/>
              <a:gd name="connsiteX7" fmla="*/ 3543399 w 4459850"/>
              <a:gd name="connsiteY7" fmla="*/ 4464050 h 4464050"/>
              <a:gd name="connsiteX8" fmla="*/ 3541650 w 4459850"/>
              <a:gd name="connsiteY8" fmla="*/ 4464050 h 4464050"/>
              <a:gd name="connsiteX9" fmla="*/ 2911872 w 4459850"/>
              <a:gd name="connsiteY9" fmla="*/ 3893419 h 4464050"/>
              <a:gd name="connsiteX10" fmla="*/ 2911872 w 4459850"/>
              <a:gd name="connsiteY10" fmla="*/ 570628 h 4464050"/>
              <a:gd name="connsiteX11" fmla="*/ 3541647 w 4459850"/>
              <a:gd name="connsiteY11" fmla="*/ 0 h 4464050"/>
              <a:gd name="connsiteX12" fmla="*/ 1672385 w 4459850"/>
              <a:gd name="connsiteY12" fmla="*/ 0 h 4464050"/>
              <a:gd name="connsiteX13" fmla="*/ 1673781 w 4459850"/>
              <a:gd name="connsiteY13" fmla="*/ 0 h 4464050"/>
              <a:gd name="connsiteX14" fmla="*/ 2175191 w 4459850"/>
              <a:gd name="connsiteY14" fmla="*/ 570628 h 4464050"/>
              <a:gd name="connsiteX15" fmla="*/ 2175191 w 4459850"/>
              <a:gd name="connsiteY15" fmla="*/ 3893320 h 4464050"/>
              <a:gd name="connsiteX16" fmla="*/ 1673690 w 4459850"/>
              <a:gd name="connsiteY16" fmla="*/ 4464050 h 4464050"/>
              <a:gd name="connsiteX17" fmla="*/ 1672385 w 4459850"/>
              <a:gd name="connsiteY17" fmla="*/ 4464050 h 4464050"/>
              <a:gd name="connsiteX18" fmla="*/ 1672385 w 4459850"/>
              <a:gd name="connsiteY18" fmla="*/ 0 h 4464050"/>
              <a:gd name="connsiteX19" fmla="*/ 923822 w 4459850"/>
              <a:gd name="connsiteY19" fmla="*/ 0 h 4464050"/>
              <a:gd name="connsiteX20" fmla="*/ 925575 w 4459850"/>
              <a:gd name="connsiteY20" fmla="*/ 0 h 4464050"/>
              <a:gd name="connsiteX21" fmla="*/ 1555348 w 4459850"/>
              <a:gd name="connsiteY21" fmla="*/ 570628 h 4464050"/>
              <a:gd name="connsiteX22" fmla="*/ 1555348 w 4459850"/>
              <a:gd name="connsiteY22" fmla="*/ 3893320 h 4464050"/>
              <a:gd name="connsiteX23" fmla="*/ 925461 w 4459850"/>
              <a:gd name="connsiteY23" fmla="*/ 4464050 h 4464050"/>
              <a:gd name="connsiteX24" fmla="*/ 923822 w 4459850"/>
              <a:gd name="connsiteY24" fmla="*/ 4464050 h 4464050"/>
              <a:gd name="connsiteX25" fmla="*/ 923822 w 4459850"/>
              <a:gd name="connsiteY25" fmla="*/ 0 h 4464050"/>
              <a:gd name="connsiteX26" fmla="*/ 0 w 4459850"/>
              <a:gd name="connsiteY26" fmla="*/ 0 h 4464050"/>
              <a:gd name="connsiteX27" fmla="*/ 2239 w 4459850"/>
              <a:gd name="connsiteY27" fmla="*/ 0 h 4464050"/>
              <a:gd name="connsiteX28" fmla="*/ 806883 w 4459850"/>
              <a:gd name="connsiteY28" fmla="*/ 570628 h 4464050"/>
              <a:gd name="connsiteX29" fmla="*/ 806883 w 4459850"/>
              <a:gd name="connsiteY29" fmla="*/ 3893419 h 4464050"/>
              <a:gd name="connsiteX30" fmla="*/ 2234 w 4459850"/>
              <a:gd name="connsiteY30" fmla="*/ 4464050 h 4464050"/>
              <a:gd name="connsiteX31" fmla="*/ 0 w 4459850"/>
              <a:gd name="connsiteY31" fmla="*/ 4464050 h 4464050"/>
              <a:gd name="connsiteX32" fmla="*/ 0 w 4459850"/>
              <a:gd name="connsiteY32" fmla="*/ 0 h 4464050"/>
              <a:gd name="connsiteX0" fmla="*/ 4459850 w 4459850"/>
              <a:gd name="connsiteY0" fmla="*/ 3569 h 4464050"/>
              <a:gd name="connsiteX1" fmla="*/ 4459850 w 4459850"/>
              <a:gd name="connsiteY1" fmla="*/ 4460478 h 4464050"/>
              <a:gd name="connsiteX2" fmla="*/ 3660238 w 4459850"/>
              <a:gd name="connsiteY2" fmla="*/ 3893419 h 4464050"/>
              <a:gd name="connsiteX3" fmla="*/ 3660238 w 4459850"/>
              <a:gd name="connsiteY3" fmla="*/ 570628 h 4464050"/>
              <a:gd name="connsiteX4" fmla="*/ 4459850 w 4459850"/>
              <a:gd name="connsiteY4" fmla="*/ 3569 h 4464050"/>
              <a:gd name="connsiteX5" fmla="*/ 3541647 w 4459850"/>
              <a:gd name="connsiteY5" fmla="*/ 0 h 4464050"/>
              <a:gd name="connsiteX6" fmla="*/ 3543399 w 4459850"/>
              <a:gd name="connsiteY6" fmla="*/ 0 h 4464050"/>
              <a:gd name="connsiteX7" fmla="*/ 3543399 w 4459850"/>
              <a:gd name="connsiteY7" fmla="*/ 4464050 h 4464050"/>
              <a:gd name="connsiteX8" fmla="*/ 2911872 w 4459850"/>
              <a:gd name="connsiteY8" fmla="*/ 3893419 h 4464050"/>
              <a:gd name="connsiteX9" fmla="*/ 2911872 w 4459850"/>
              <a:gd name="connsiteY9" fmla="*/ 570628 h 4464050"/>
              <a:gd name="connsiteX10" fmla="*/ 3541647 w 4459850"/>
              <a:gd name="connsiteY10" fmla="*/ 0 h 4464050"/>
              <a:gd name="connsiteX11" fmla="*/ 1672385 w 4459850"/>
              <a:gd name="connsiteY11" fmla="*/ 0 h 4464050"/>
              <a:gd name="connsiteX12" fmla="*/ 1673781 w 4459850"/>
              <a:gd name="connsiteY12" fmla="*/ 0 h 4464050"/>
              <a:gd name="connsiteX13" fmla="*/ 2175191 w 4459850"/>
              <a:gd name="connsiteY13" fmla="*/ 570628 h 4464050"/>
              <a:gd name="connsiteX14" fmla="*/ 2175191 w 4459850"/>
              <a:gd name="connsiteY14" fmla="*/ 3893320 h 4464050"/>
              <a:gd name="connsiteX15" fmla="*/ 1673690 w 4459850"/>
              <a:gd name="connsiteY15" fmla="*/ 4464050 h 4464050"/>
              <a:gd name="connsiteX16" fmla="*/ 1672385 w 4459850"/>
              <a:gd name="connsiteY16" fmla="*/ 4464050 h 4464050"/>
              <a:gd name="connsiteX17" fmla="*/ 1672385 w 4459850"/>
              <a:gd name="connsiteY17" fmla="*/ 0 h 4464050"/>
              <a:gd name="connsiteX18" fmla="*/ 923822 w 4459850"/>
              <a:gd name="connsiteY18" fmla="*/ 0 h 4464050"/>
              <a:gd name="connsiteX19" fmla="*/ 925575 w 4459850"/>
              <a:gd name="connsiteY19" fmla="*/ 0 h 4464050"/>
              <a:gd name="connsiteX20" fmla="*/ 1555348 w 4459850"/>
              <a:gd name="connsiteY20" fmla="*/ 570628 h 4464050"/>
              <a:gd name="connsiteX21" fmla="*/ 1555348 w 4459850"/>
              <a:gd name="connsiteY21" fmla="*/ 3893320 h 4464050"/>
              <a:gd name="connsiteX22" fmla="*/ 925461 w 4459850"/>
              <a:gd name="connsiteY22" fmla="*/ 4464050 h 4464050"/>
              <a:gd name="connsiteX23" fmla="*/ 923822 w 4459850"/>
              <a:gd name="connsiteY23" fmla="*/ 4464050 h 4464050"/>
              <a:gd name="connsiteX24" fmla="*/ 923822 w 4459850"/>
              <a:gd name="connsiteY24" fmla="*/ 0 h 4464050"/>
              <a:gd name="connsiteX25" fmla="*/ 0 w 4459850"/>
              <a:gd name="connsiteY25" fmla="*/ 0 h 4464050"/>
              <a:gd name="connsiteX26" fmla="*/ 2239 w 4459850"/>
              <a:gd name="connsiteY26" fmla="*/ 0 h 4464050"/>
              <a:gd name="connsiteX27" fmla="*/ 806883 w 4459850"/>
              <a:gd name="connsiteY27" fmla="*/ 570628 h 4464050"/>
              <a:gd name="connsiteX28" fmla="*/ 806883 w 4459850"/>
              <a:gd name="connsiteY28" fmla="*/ 3893419 h 4464050"/>
              <a:gd name="connsiteX29" fmla="*/ 2234 w 4459850"/>
              <a:gd name="connsiteY29" fmla="*/ 4464050 h 4464050"/>
              <a:gd name="connsiteX30" fmla="*/ 0 w 4459850"/>
              <a:gd name="connsiteY30" fmla="*/ 4464050 h 4464050"/>
              <a:gd name="connsiteX31" fmla="*/ 0 w 4459850"/>
              <a:gd name="connsiteY31" fmla="*/ 0 h 4464050"/>
              <a:gd name="connsiteX0" fmla="*/ 4459850 w 4459850"/>
              <a:gd name="connsiteY0" fmla="*/ 3569 h 4464050"/>
              <a:gd name="connsiteX1" fmla="*/ 4459850 w 4459850"/>
              <a:gd name="connsiteY1" fmla="*/ 4460478 h 4464050"/>
              <a:gd name="connsiteX2" fmla="*/ 3660238 w 4459850"/>
              <a:gd name="connsiteY2" fmla="*/ 3893419 h 4464050"/>
              <a:gd name="connsiteX3" fmla="*/ 3660238 w 4459850"/>
              <a:gd name="connsiteY3" fmla="*/ 570628 h 4464050"/>
              <a:gd name="connsiteX4" fmla="*/ 4459850 w 4459850"/>
              <a:gd name="connsiteY4" fmla="*/ 3569 h 4464050"/>
              <a:gd name="connsiteX5" fmla="*/ 3541647 w 4459850"/>
              <a:gd name="connsiteY5" fmla="*/ 0 h 4464050"/>
              <a:gd name="connsiteX6" fmla="*/ 3543399 w 4459850"/>
              <a:gd name="connsiteY6" fmla="*/ 0 h 4464050"/>
              <a:gd name="connsiteX7" fmla="*/ 3543399 w 4459850"/>
              <a:gd name="connsiteY7" fmla="*/ 4464050 h 4464050"/>
              <a:gd name="connsiteX8" fmla="*/ 2911872 w 4459850"/>
              <a:gd name="connsiteY8" fmla="*/ 570628 h 4464050"/>
              <a:gd name="connsiteX9" fmla="*/ 3541647 w 4459850"/>
              <a:gd name="connsiteY9" fmla="*/ 0 h 4464050"/>
              <a:gd name="connsiteX10" fmla="*/ 1672385 w 4459850"/>
              <a:gd name="connsiteY10" fmla="*/ 0 h 4464050"/>
              <a:gd name="connsiteX11" fmla="*/ 1673781 w 4459850"/>
              <a:gd name="connsiteY11" fmla="*/ 0 h 4464050"/>
              <a:gd name="connsiteX12" fmla="*/ 2175191 w 4459850"/>
              <a:gd name="connsiteY12" fmla="*/ 570628 h 4464050"/>
              <a:gd name="connsiteX13" fmla="*/ 2175191 w 4459850"/>
              <a:gd name="connsiteY13" fmla="*/ 3893320 h 4464050"/>
              <a:gd name="connsiteX14" fmla="*/ 1673690 w 4459850"/>
              <a:gd name="connsiteY14" fmla="*/ 4464050 h 4464050"/>
              <a:gd name="connsiteX15" fmla="*/ 1672385 w 4459850"/>
              <a:gd name="connsiteY15" fmla="*/ 4464050 h 4464050"/>
              <a:gd name="connsiteX16" fmla="*/ 1672385 w 4459850"/>
              <a:gd name="connsiteY16" fmla="*/ 0 h 4464050"/>
              <a:gd name="connsiteX17" fmla="*/ 923822 w 4459850"/>
              <a:gd name="connsiteY17" fmla="*/ 0 h 4464050"/>
              <a:gd name="connsiteX18" fmla="*/ 925575 w 4459850"/>
              <a:gd name="connsiteY18" fmla="*/ 0 h 4464050"/>
              <a:gd name="connsiteX19" fmla="*/ 1555348 w 4459850"/>
              <a:gd name="connsiteY19" fmla="*/ 570628 h 4464050"/>
              <a:gd name="connsiteX20" fmla="*/ 1555348 w 4459850"/>
              <a:gd name="connsiteY20" fmla="*/ 3893320 h 4464050"/>
              <a:gd name="connsiteX21" fmla="*/ 925461 w 4459850"/>
              <a:gd name="connsiteY21" fmla="*/ 4464050 h 4464050"/>
              <a:gd name="connsiteX22" fmla="*/ 923822 w 4459850"/>
              <a:gd name="connsiteY22" fmla="*/ 4464050 h 4464050"/>
              <a:gd name="connsiteX23" fmla="*/ 923822 w 4459850"/>
              <a:gd name="connsiteY23" fmla="*/ 0 h 4464050"/>
              <a:gd name="connsiteX24" fmla="*/ 0 w 4459850"/>
              <a:gd name="connsiteY24" fmla="*/ 0 h 4464050"/>
              <a:gd name="connsiteX25" fmla="*/ 2239 w 4459850"/>
              <a:gd name="connsiteY25" fmla="*/ 0 h 4464050"/>
              <a:gd name="connsiteX26" fmla="*/ 806883 w 4459850"/>
              <a:gd name="connsiteY26" fmla="*/ 570628 h 4464050"/>
              <a:gd name="connsiteX27" fmla="*/ 806883 w 4459850"/>
              <a:gd name="connsiteY27" fmla="*/ 3893419 h 4464050"/>
              <a:gd name="connsiteX28" fmla="*/ 2234 w 4459850"/>
              <a:gd name="connsiteY28" fmla="*/ 4464050 h 4464050"/>
              <a:gd name="connsiteX29" fmla="*/ 0 w 4459850"/>
              <a:gd name="connsiteY29" fmla="*/ 4464050 h 4464050"/>
              <a:gd name="connsiteX30" fmla="*/ 0 w 4459850"/>
              <a:gd name="connsiteY30" fmla="*/ 0 h 4464050"/>
              <a:gd name="connsiteX0" fmla="*/ 4459850 w 4459850"/>
              <a:gd name="connsiteY0" fmla="*/ 3569 h 4464050"/>
              <a:gd name="connsiteX1" fmla="*/ 4459850 w 4459850"/>
              <a:gd name="connsiteY1" fmla="*/ 4460478 h 4464050"/>
              <a:gd name="connsiteX2" fmla="*/ 3660238 w 4459850"/>
              <a:gd name="connsiteY2" fmla="*/ 3893419 h 4464050"/>
              <a:gd name="connsiteX3" fmla="*/ 3660238 w 4459850"/>
              <a:gd name="connsiteY3" fmla="*/ 570628 h 4464050"/>
              <a:gd name="connsiteX4" fmla="*/ 4459850 w 4459850"/>
              <a:gd name="connsiteY4" fmla="*/ 3569 h 4464050"/>
              <a:gd name="connsiteX5" fmla="*/ 3519994 w 4459850"/>
              <a:gd name="connsiteY5" fmla="*/ 28871 h 4464050"/>
              <a:gd name="connsiteX6" fmla="*/ 3543399 w 4459850"/>
              <a:gd name="connsiteY6" fmla="*/ 0 h 4464050"/>
              <a:gd name="connsiteX7" fmla="*/ 3543399 w 4459850"/>
              <a:gd name="connsiteY7" fmla="*/ 4464050 h 4464050"/>
              <a:gd name="connsiteX8" fmla="*/ 2911872 w 4459850"/>
              <a:gd name="connsiteY8" fmla="*/ 570628 h 4464050"/>
              <a:gd name="connsiteX9" fmla="*/ 3519994 w 4459850"/>
              <a:gd name="connsiteY9" fmla="*/ 28871 h 4464050"/>
              <a:gd name="connsiteX10" fmla="*/ 1672385 w 4459850"/>
              <a:gd name="connsiteY10" fmla="*/ 0 h 4464050"/>
              <a:gd name="connsiteX11" fmla="*/ 1673781 w 4459850"/>
              <a:gd name="connsiteY11" fmla="*/ 0 h 4464050"/>
              <a:gd name="connsiteX12" fmla="*/ 2175191 w 4459850"/>
              <a:gd name="connsiteY12" fmla="*/ 570628 h 4464050"/>
              <a:gd name="connsiteX13" fmla="*/ 2175191 w 4459850"/>
              <a:gd name="connsiteY13" fmla="*/ 3893320 h 4464050"/>
              <a:gd name="connsiteX14" fmla="*/ 1673690 w 4459850"/>
              <a:gd name="connsiteY14" fmla="*/ 4464050 h 4464050"/>
              <a:gd name="connsiteX15" fmla="*/ 1672385 w 4459850"/>
              <a:gd name="connsiteY15" fmla="*/ 4464050 h 4464050"/>
              <a:gd name="connsiteX16" fmla="*/ 1672385 w 4459850"/>
              <a:gd name="connsiteY16" fmla="*/ 0 h 4464050"/>
              <a:gd name="connsiteX17" fmla="*/ 923822 w 4459850"/>
              <a:gd name="connsiteY17" fmla="*/ 0 h 4464050"/>
              <a:gd name="connsiteX18" fmla="*/ 925575 w 4459850"/>
              <a:gd name="connsiteY18" fmla="*/ 0 h 4464050"/>
              <a:gd name="connsiteX19" fmla="*/ 1555348 w 4459850"/>
              <a:gd name="connsiteY19" fmla="*/ 570628 h 4464050"/>
              <a:gd name="connsiteX20" fmla="*/ 1555348 w 4459850"/>
              <a:gd name="connsiteY20" fmla="*/ 3893320 h 4464050"/>
              <a:gd name="connsiteX21" fmla="*/ 925461 w 4459850"/>
              <a:gd name="connsiteY21" fmla="*/ 4464050 h 4464050"/>
              <a:gd name="connsiteX22" fmla="*/ 923822 w 4459850"/>
              <a:gd name="connsiteY22" fmla="*/ 4464050 h 4464050"/>
              <a:gd name="connsiteX23" fmla="*/ 923822 w 4459850"/>
              <a:gd name="connsiteY23" fmla="*/ 0 h 4464050"/>
              <a:gd name="connsiteX24" fmla="*/ 0 w 4459850"/>
              <a:gd name="connsiteY24" fmla="*/ 0 h 4464050"/>
              <a:gd name="connsiteX25" fmla="*/ 2239 w 4459850"/>
              <a:gd name="connsiteY25" fmla="*/ 0 h 4464050"/>
              <a:gd name="connsiteX26" fmla="*/ 806883 w 4459850"/>
              <a:gd name="connsiteY26" fmla="*/ 570628 h 4464050"/>
              <a:gd name="connsiteX27" fmla="*/ 806883 w 4459850"/>
              <a:gd name="connsiteY27" fmla="*/ 3893419 h 4464050"/>
              <a:gd name="connsiteX28" fmla="*/ 2234 w 4459850"/>
              <a:gd name="connsiteY28" fmla="*/ 4464050 h 4464050"/>
              <a:gd name="connsiteX29" fmla="*/ 0 w 4459850"/>
              <a:gd name="connsiteY29" fmla="*/ 4464050 h 4464050"/>
              <a:gd name="connsiteX30" fmla="*/ 0 w 4459850"/>
              <a:gd name="connsiteY30" fmla="*/ 0 h 4464050"/>
              <a:gd name="connsiteX0" fmla="*/ 4459850 w 4459850"/>
              <a:gd name="connsiteY0" fmla="*/ 3569 h 4464050"/>
              <a:gd name="connsiteX1" fmla="*/ 4459850 w 4459850"/>
              <a:gd name="connsiteY1" fmla="*/ 4460478 h 4464050"/>
              <a:gd name="connsiteX2" fmla="*/ 3660238 w 4459850"/>
              <a:gd name="connsiteY2" fmla="*/ 3893419 h 4464050"/>
              <a:gd name="connsiteX3" fmla="*/ 3660238 w 4459850"/>
              <a:gd name="connsiteY3" fmla="*/ 570628 h 4464050"/>
              <a:gd name="connsiteX4" fmla="*/ 4459850 w 4459850"/>
              <a:gd name="connsiteY4" fmla="*/ 3569 h 4464050"/>
              <a:gd name="connsiteX5" fmla="*/ 2911872 w 4459850"/>
              <a:gd name="connsiteY5" fmla="*/ 570628 h 4464050"/>
              <a:gd name="connsiteX6" fmla="*/ 3543399 w 4459850"/>
              <a:gd name="connsiteY6" fmla="*/ 0 h 4464050"/>
              <a:gd name="connsiteX7" fmla="*/ 3543399 w 4459850"/>
              <a:gd name="connsiteY7" fmla="*/ 4464050 h 4464050"/>
              <a:gd name="connsiteX8" fmla="*/ 2911872 w 4459850"/>
              <a:gd name="connsiteY8" fmla="*/ 570628 h 4464050"/>
              <a:gd name="connsiteX9" fmla="*/ 1672385 w 4459850"/>
              <a:gd name="connsiteY9" fmla="*/ 0 h 4464050"/>
              <a:gd name="connsiteX10" fmla="*/ 1673781 w 4459850"/>
              <a:gd name="connsiteY10" fmla="*/ 0 h 4464050"/>
              <a:gd name="connsiteX11" fmla="*/ 2175191 w 4459850"/>
              <a:gd name="connsiteY11" fmla="*/ 570628 h 4464050"/>
              <a:gd name="connsiteX12" fmla="*/ 2175191 w 4459850"/>
              <a:gd name="connsiteY12" fmla="*/ 3893320 h 4464050"/>
              <a:gd name="connsiteX13" fmla="*/ 1673690 w 4459850"/>
              <a:gd name="connsiteY13" fmla="*/ 4464050 h 4464050"/>
              <a:gd name="connsiteX14" fmla="*/ 1672385 w 4459850"/>
              <a:gd name="connsiteY14" fmla="*/ 4464050 h 4464050"/>
              <a:gd name="connsiteX15" fmla="*/ 1672385 w 4459850"/>
              <a:gd name="connsiteY15" fmla="*/ 0 h 4464050"/>
              <a:gd name="connsiteX16" fmla="*/ 923822 w 4459850"/>
              <a:gd name="connsiteY16" fmla="*/ 0 h 4464050"/>
              <a:gd name="connsiteX17" fmla="*/ 925575 w 4459850"/>
              <a:gd name="connsiteY17" fmla="*/ 0 h 4464050"/>
              <a:gd name="connsiteX18" fmla="*/ 1555348 w 4459850"/>
              <a:gd name="connsiteY18" fmla="*/ 570628 h 4464050"/>
              <a:gd name="connsiteX19" fmla="*/ 1555348 w 4459850"/>
              <a:gd name="connsiteY19" fmla="*/ 3893320 h 4464050"/>
              <a:gd name="connsiteX20" fmla="*/ 925461 w 4459850"/>
              <a:gd name="connsiteY20" fmla="*/ 4464050 h 4464050"/>
              <a:gd name="connsiteX21" fmla="*/ 923822 w 4459850"/>
              <a:gd name="connsiteY21" fmla="*/ 4464050 h 4464050"/>
              <a:gd name="connsiteX22" fmla="*/ 923822 w 4459850"/>
              <a:gd name="connsiteY22" fmla="*/ 0 h 4464050"/>
              <a:gd name="connsiteX23" fmla="*/ 0 w 4459850"/>
              <a:gd name="connsiteY23" fmla="*/ 0 h 4464050"/>
              <a:gd name="connsiteX24" fmla="*/ 2239 w 4459850"/>
              <a:gd name="connsiteY24" fmla="*/ 0 h 4464050"/>
              <a:gd name="connsiteX25" fmla="*/ 806883 w 4459850"/>
              <a:gd name="connsiteY25" fmla="*/ 570628 h 4464050"/>
              <a:gd name="connsiteX26" fmla="*/ 806883 w 4459850"/>
              <a:gd name="connsiteY26" fmla="*/ 3893419 h 4464050"/>
              <a:gd name="connsiteX27" fmla="*/ 2234 w 4459850"/>
              <a:gd name="connsiteY27" fmla="*/ 4464050 h 4464050"/>
              <a:gd name="connsiteX28" fmla="*/ 0 w 4459850"/>
              <a:gd name="connsiteY28" fmla="*/ 4464050 h 4464050"/>
              <a:gd name="connsiteX29" fmla="*/ 0 w 4459850"/>
              <a:gd name="connsiteY29" fmla="*/ 0 h 4464050"/>
              <a:gd name="connsiteX0" fmla="*/ 4459850 w 4459850"/>
              <a:gd name="connsiteY0" fmla="*/ 3569 h 4464050"/>
              <a:gd name="connsiteX1" fmla="*/ 4459850 w 4459850"/>
              <a:gd name="connsiteY1" fmla="*/ 4460478 h 4464050"/>
              <a:gd name="connsiteX2" fmla="*/ 3660238 w 4459850"/>
              <a:gd name="connsiteY2" fmla="*/ 3893419 h 4464050"/>
              <a:gd name="connsiteX3" fmla="*/ 3660238 w 4459850"/>
              <a:gd name="connsiteY3" fmla="*/ 570628 h 4464050"/>
              <a:gd name="connsiteX4" fmla="*/ 4459850 w 4459850"/>
              <a:gd name="connsiteY4" fmla="*/ 3569 h 4464050"/>
              <a:gd name="connsiteX5" fmla="*/ 2911872 w 4459850"/>
              <a:gd name="connsiteY5" fmla="*/ 570628 h 4464050"/>
              <a:gd name="connsiteX6" fmla="*/ 3543399 w 4459850"/>
              <a:gd name="connsiteY6" fmla="*/ 4464050 h 4464050"/>
              <a:gd name="connsiteX7" fmla="*/ 2911872 w 4459850"/>
              <a:gd name="connsiteY7" fmla="*/ 570628 h 4464050"/>
              <a:gd name="connsiteX8" fmla="*/ 1672385 w 4459850"/>
              <a:gd name="connsiteY8" fmla="*/ 0 h 4464050"/>
              <a:gd name="connsiteX9" fmla="*/ 1673781 w 4459850"/>
              <a:gd name="connsiteY9" fmla="*/ 0 h 4464050"/>
              <a:gd name="connsiteX10" fmla="*/ 2175191 w 4459850"/>
              <a:gd name="connsiteY10" fmla="*/ 570628 h 4464050"/>
              <a:gd name="connsiteX11" fmla="*/ 2175191 w 4459850"/>
              <a:gd name="connsiteY11" fmla="*/ 3893320 h 4464050"/>
              <a:gd name="connsiteX12" fmla="*/ 1673690 w 4459850"/>
              <a:gd name="connsiteY12" fmla="*/ 4464050 h 4464050"/>
              <a:gd name="connsiteX13" fmla="*/ 1672385 w 4459850"/>
              <a:gd name="connsiteY13" fmla="*/ 4464050 h 4464050"/>
              <a:gd name="connsiteX14" fmla="*/ 1672385 w 4459850"/>
              <a:gd name="connsiteY14" fmla="*/ 0 h 4464050"/>
              <a:gd name="connsiteX15" fmla="*/ 923822 w 4459850"/>
              <a:gd name="connsiteY15" fmla="*/ 0 h 4464050"/>
              <a:gd name="connsiteX16" fmla="*/ 925575 w 4459850"/>
              <a:gd name="connsiteY16" fmla="*/ 0 h 4464050"/>
              <a:gd name="connsiteX17" fmla="*/ 1555348 w 4459850"/>
              <a:gd name="connsiteY17" fmla="*/ 570628 h 4464050"/>
              <a:gd name="connsiteX18" fmla="*/ 1555348 w 4459850"/>
              <a:gd name="connsiteY18" fmla="*/ 3893320 h 4464050"/>
              <a:gd name="connsiteX19" fmla="*/ 925461 w 4459850"/>
              <a:gd name="connsiteY19" fmla="*/ 4464050 h 4464050"/>
              <a:gd name="connsiteX20" fmla="*/ 923822 w 4459850"/>
              <a:gd name="connsiteY20" fmla="*/ 4464050 h 4464050"/>
              <a:gd name="connsiteX21" fmla="*/ 923822 w 4459850"/>
              <a:gd name="connsiteY21" fmla="*/ 0 h 4464050"/>
              <a:gd name="connsiteX22" fmla="*/ 0 w 4459850"/>
              <a:gd name="connsiteY22" fmla="*/ 0 h 4464050"/>
              <a:gd name="connsiteX23" fmla="*/ 2239 w 4459850"/>
              <a:gd name="connsiteY23" fmla="*/ 0 h 4464050"/>
              <a:gd name="connsiteX24" fmla="*/ 806883 w 4459850"/>
              <a:gd name="connsiteY24" fmla="*/ 570628 h 4464050"/>
              <a:gd name="connsiteX25" fmla="*/ 806883 w 4459850"/>
              <a:gd name="connsiteY25" fmla="*/ 3893419 h 4464050"/>
              <a:gd name="connsiteX26" fmla="*/ 2234 w 4459850"/>
              <a:gd name="connsiteY26" fmla="*/ 4464050 h 4464050"/>
              <a:gd name="connsiteX27" fmla="*/ 0 w 4459850"/>
              <a:gd name="connsiteY27" fmla="*/ 4464050 h 4464050"/>
              <a:gd name="connsiteX28" fmla="*/ 0 w 4459850"/>
              <a:gd name="connsiteY28" fmla="*/ 0 h 4464050"/>
              <a:gd name="connsiteX0" fmla="*/ 3660238 w 4459850"/>
              <a:gd name="connsiteY0" fmla="*/ 570628 h 4464050"/>
              <a:gd name="connsiteX1" fmla="*/ 4459850 w 4459850"/>
              <a:gd name="connsiteY1" fmla="*/ 4460478 h 4464050"/>
              <a:gd name="connsiteX2" fmla="*/ 3660238 w 4459850"/>
              <a:gd name="connsiteY2" fmla="*/ 3893419 h 4464050"/>
              <a:gd name="connsiteX3" fmla="*/ 3660238 w 4459850"/>
              <a:gd name="connsiteY3" fmla="*/ 570628 h 4464050"/>
              <a:gd name="connsiteX4" fmla="*/ 2911872 w 4459850"/>
              <a:gd name="connsiteY4" fmla="*/ 570628 h 4464050"/>
              <a:gd name="connsiteX5" fmla="*/ 3543399 w 4459850"/>
              <a:gd name="connsiteY5" fmla="*/ 4464050 h 4464050"/>
              <a:gd name="connsiteX6" fmla="*/ 2911872 w 4459850"/>
              <a:gd name="connsiteY6" fmla="*/ 570628 h 4464050"/>
              <a:gd name="connsiteX7" fmla="*/ 1672385 w 4459850"/>
              <a:gd name="connsiteY7" fmla="*/ 0 h 4464050"/>
              <a:gd name="connsiteX8" fmla="*/ 1673781 w 4459850"/>
              <a:gd name="connsiteY8" fmla="*/ 0 h 4464050"/>
              <a:gd name="connsiteX9" fmla="*/ 2175191 w 4459850"/>
              <a:gd name="connsiteY9" fmla="*/ 570628 h 4464050"/>
              <a:gd name="connsiteX10" fmla="*/ 2175191 w 4459850"/>
              <a:gd name="connsiteY10" fmla="*/ 3893320 h 4464050"/>
              <a:gd name="connsiteX11" fmla="*/ 1673690 w 4459850"/>
              <a:gd name="connsiteY11" fmla="*/ 4464050 h 4464050"/>
              <a:gd name="connsiteX12" fmla="*/ 1672385 w 4459850"/>
              <a:gd name="connsiteY12" fmla="*/ 4464050 h 4464050"/>
              <a:gd name="connsiteX13" fmla="*/ 1672385 w 4459850"/>
              <a:gd name="connsiteY13" fmla="*/ 0 h 4464050"/>
              <a:gd name="connsiteX14" fmla="*/ 923822 w 4459850"/>
              <a:gd name="connsiteY14" fmla="*/ 0 h 4464050"/>
              <a:gd name="connsiteX15" fmla="*/ 925575 w 4459850"/>
              <a:gd name="connsiteY15" fmla="*/ 0 h 4464050"/>
              <a:gd name="connsiteX16" fmla="*/ 1555348 w 4459850"/>
              <a:gd name="connsiteY16" fmla="*/ 570628 h 4464050"/>
              <a:gd name="connsiteX17" fmla="*/ 1555348 w 4459850"/>
              <a:gd name="connsiteY17" fmla="*/ 3893320 h 4464050"/>
              <a:gd name="connsiteX18" fmla="*/ 925461 w 4459850"/>
              <a:gd name="connsiteY18" fmla="*/ 4464050 h 4464050"/>
              <a:gd name="connsiteX19" fmla="*/ 923822 w 4459850"/>
              <a:gd name="connsiteY19" fmla="*/ 4464050 h 4464050"/>
              <a:gd name="connsiteX20" fmla="*/ 923822 w 4459850"/>
              <a:gd name="connsiteY20" fmla="*/ 0 h 4464050"/>
              <a:gd name="connsiteX21" fmla="*/ 0 w 4459850"/>
              <a:gd name="connsiteY21" fmla="*/ 0 h 4464050"/>
              <a:gd name="connsiteX22" fmla="*/ 2239 w 4459850"/>
              <a:gd name="connsiteY22" fmla="*/ 0 h 4464050"/>
              <a:gd name="connsiteX23" fmla="*/ 806883 w 4459850"/>
              <a:gd name="connsiteY23" fmla="*/ 570628 h 4464050"/>
              <a:gd name="connsiteX24" fmla="*/ 806883 w 4459850"/>
              <a:gd name="connsiteY24" fmla="*/ 3893419 h 4464050"/>
              <a:gd name="connsiteX25" fmla="*/ 2234 w 4459850"/>
              <a:gd name="connsiteY25" fmla="*/ 4464050 h 4464050"/>
              <a:gd name="connsiteX26" fmla="*/ 0 w 4459850"/>
              <a:gd name="connsiteY26" fmla="*/ 4464050 h 4464050"/>
              <a:gd name="connsiteX27" fmla="*/ 0 w 4459850"/>
              <a:gd name="connsiteY27" fmla="*/ 0 h 4464050"/>
              <a:gd name="connsiteX0" fmla="*/ 3660238 w 4459850"/>
              <a:gd name="connsiteY0" fmla="*/ 570628 h 4464050"/>
              <a:gd name="connsiteX1" fmla="*/ 4459850 w 4459850"/>
              <a:gd name="connsiteY1" fmla="*/ 4460478 h 4464050"/>
              <a:gd name="connsiteX2" fmla="*/ 3660238 w 4459850"/>
              <a:gd name="connsiteY2" fmla="*/ 3893419 h 4464050"/>
              <a:gd name="connsiteX3" fmla="*/ 3660238 w 4459850"/>
              <a:gd name="connsiteY3" fmla="*/ 570628 h 4464050"/>
              <a:gd name="connsiteX4" fmla="*/ 1672385 w 4459850"/>
              <a:gd name="connsiteY4" fmla="*/ 0 h 4464050"/>
              <a:gd name="connsiteX5" fmla="*/ 1673781 w 4459850"/>
              <a:gd name="connsiteY5" fmla="*/ 0 h 4464050"/>
              <a:gd name="connsiteX6" fmla="*/ 2175191 w 4459850"/>
              <a:gd name="connsiteY6" fmla="*/ 570628 h 4464050"/>
              <a:gd name="connsiteX7" fmla="*/ 2175191 w 4459850"/>
              <a:gd name="connsiteY7" fmla="*/ 3893320 h 4464050"/>
              <a:gd name="connsiteX8" fmla="*/ 1673690 w 4459850"/>
              <a:gd name="connsiteY8" fmla="*/ 4464050 h 4464050"/>
              <a:gd name="connsiteX9" fmla="*/ 1672385 w 4459850"/>
              <a:gd name="connsiteY9" fmla="*/ 4464050 h 4464050"/>
              <a:gd name="connsiteX10" fmla="*/ 1672385 w 4459850"/>
              <a:gd name="connsiteY10" fmla="*/ 0 h 4464050"/>
              <a:gd name="connsiteX11" fmla="*/ 923822 w 4459850"/>
              <a:gd name="connsiteY11" fmla="*/ 0 h 4464050"/>
              <a:gd name="connsiteX12" fmla="*/ 925575 w 4459850"/>
              <a:gd name="connsiteY12" fmla="*/ 0 h 4464050"/>
              <a:gd name="connsiteX13" fmla="*/ 1555348 w 4459850"/>
              <a:gd name="connsiteY13" fmla="*/ 570628 h 4464050"/>
              <a:gd name="connsiteX14" fmla="*/ 1555348 w 4459850"/>
              <a:gd name="connsiteY14" fmla="*/ 3893320 h 4464050"/>
              <a:gd name="connsiteX15" fmla="*/ 925461 w 4459850"/>
              <a:gd name="connsiteY15" fmla="*/ 4464050 h 4464050"/>
              <a:gd name="connsiteX16" fmla="*/ 923822 w 4459850"/>
              <a:gd name="connsiteY16" fmla="*/ 4464050 h 4464050"/>
              <a:gd name="connsiteX17" fmla="*/ 923822 w 4459850"/>
              <a:gd name="connsiteY17" fmla="*/ 0 h 4464050"/>
              <a:gd name="connsiteX18" fmla="*/ 0 w 4459850"/>
              <a:gd name="connsiteY18" fmla="*/ 0 h 4464050"/>
              <a:gd name="connsiteX19" fmla="*/ 2239 w 4459850"/>
              <a:gd name="connsiteY19" fmla="*/ 0 h 4464050"/>
              <a:gd name="connsiteX20" fmla="*/ 806883 w 4459850"/>
              <a:gd name="connsiteY20" fmla="*/ 570628 h 4464050"/>
              <a:gd name="connsiteX21" fmla="*/ 806883 w 4459850"/>
              <a:gd name="connsiteY21" fmla="*/ 3893419 h 4464050"/>
              <a:gd name="connsiteX22" fmla="*/ 2234 w 4459850"/>
              <a:gd name="connsiteY22" fmla="*/ 4464050 h 4464050"/>
              <a:gd name="connsiteX23" fmla="*/ 0 w 4459850"/>
              <a:gd name="connsiteY23" fmla="*/ 4464050 h 4464050"/>
              <a:gd name="connsiteX24" fmla="*/ 0 w 4459850"/>
              <a:gd name="connsiteY24" fmla="*/ 0 h 4464050"/>
              <a:gd name="connsiteX0" fmla="*/ 3660238 w 4459850"/>
              <a:gd name="connsiteY0" fmla="*/ 3893419 h 4464050"/>
              <a:gd name="connsiteX1" fmla="*/ 4459850 w 4459850"/>
              <a:gd name="connsiteY1" fmla="*/ 4460478 h 4464050"/>
              <a:gd name="connsiteX2" fmla="*/ 3660238 w 4459850"/>
              <a:gd name="connsiteY2" fmla="*/ 3893419 h 4464050"/>
              <a:gd name="connsiteX3" fmla="*/ 1672385 w 4459850"/>
              <a:gd name="connsiteY3" fmla="*/ 0 h 4464050"/>
              <a:gd name="connsiteX4" fmla="*/ 1673781 w 4459850"/>
              <a:gd name="connsiteY4" fmla="*/ 0 h 4464050"/>
              <a:gd name="connsiteX5" fmla="*/ 2175191 w 4459850"/>
              <a:gd name="connsiteY5" fmla="*/ 570628 h 4464050"/>
              <a:gd name="connsiteX6" fmla="*/ 2175191 w 4459850"/>
              <a:gd name="connsiteY6" fmla="*/ 3893320 h 4464050"/>
              <a:gd name="connsiteX7" fmla="*/ 1673690 w 4459850"/>
              <a:gd name="connsiteY7" fmla="*/ 4464050 h 4464050"/>
              <a:gd name="connsiteX8" fmla="*/ 1672385 w 4459850"/>
              <a:gd name="connsiteY8" fmla="*/ 4464050 h 4464050"/>
              <a:gd name="connsiteX9" fmla="*/ 1672385 w 4459850"/>
              <a:gd name="connsiteY9" fmla="*/ 0 h 4464050"/>
              <a:gd name="connsiteX10" fmla="*/ 923822 w 4459850"/>
              <a:gd name="connsiteY10" fmla="*/ 0 h 4464050"/>
              <a:gd name="connsiteX11" fmla="*/ 925575 w 4459850"/>
              <a:gd name="connsiteY11" fmla="*/ 0 h 4464050"/>
              <a:gd name="connsiteX12" fmla="*/ 1555348 w 4459850"/>
              <a:gd name="connsiteY12" fmla="*/ 570628 h 4464050"/>
              <a:gd name="connsiteX13" fmla="*/ 1555348 w 4459850"/>
              <a:gd name="connsiteY13" fmla="*/ 3893320 h 4464050"/>
              <a:gd name="connsiteX14" fmla="*/ 925461 w 4459850"/>
              <a:gd name="connsiteY14" fmla="*/ 4464050 h 4464050"/>
              <a:gd name="connsiteX15" fmla="*/ 923822 w 4459850"/>
              <a:gd name="connsiteY15" fmla="*/ 4464050 h 4464050"/>
              <a:gd name="connsiteX16" fmla="*/ 923822 w 4459850"/>
              <a:gd name="connsiteY16" fmla="*/ 0 h 4464050"/>
              <a:gd name="connsiteX17" fmla="*/ 0 w 4459850"/>
              <a:gd name="connsiteY17" fmla="*/ 0 h 4464050"/>
              <a:gd name="connsiteX18" fmla="*/ 2239 w 4459850"/>
              <a:gd name="connsiteY18" fmla="*/ 0 h 4464050"/>
              <a:gd name="connsiteX19" fmla="*/ 806883 w 4459850"/>
              <a:gd name="connsiteY19" fmla="*/ 570628 h 4464050"/>
              <a:gd name="connsiteX20" fmla="*/ 806883 w 4459850"/>
              <a:gd name="connsiteY20" fmla="*/ 3893419 h 4464050"/>
              <a:gd name="connsiteX21" fmla="*/ 2234 w 4459850"/>
              <a:gd name="connsiteY21" fmla="*/ 4464050 h 4464050"/>
              <a:gd name="connsiteX22" fmla="*/ 0 w 4459850"/>
              <a:gd name="connsiteY22" fmla="*/ 4464050 h 4464050"/>
              <a:gd name="connsiteX23" fmla="*/ 0 w 4459850"/>
              <a:gd name="connsiteY23" fmla="*/ 0 h 4464050"/>
              <a:gd name="connsiteX0" fmla="*/ 1672385 w 2175191"/>
              <a:gd name="connsiteY0" fmla="*/ 0 h 4464050"/>
              <a:gd name="connsiteX1" fmla="*/ 1673781 w 2175191"/>
              <a:gd name="connsiteY1" fmla="*/ 0 h 4464050"/>
              <a:gd name="connsiteX2" fmla="*/ 2175191 w 2175191"/>
              <a:gd name="connsiteY2" fmla="*/ 570628 h 4464050"/>
              <a:gd name="connsiteX3" fmla="*/ 2175191 w 2175191"/>
              <a:gd name="connsiteY3" fmla="*/ 3893320 h 4464050"/>
              <a:gd name="connsiteX4" fmla="*/ 1673690 w 2175191"/>
              <a:gd name="connsiteY4" fmla="*/ 4464050 h 4464050"/>
              <a:gd name="connsiteX5" fmla="*/ 1672385 w 2175191"/>
              <a:gd name="connsiteY5" fmla="*/ 4464050 h 4464050"/>
              <a:gd name="connsiteX6" fmla="*/ 1672385 w 2175191"/>
              <a:gd name="connsiteY6" fmla="*/ 0 h 4464050"/>
              <a:gd name="connsiteX7" fmla="*/ 923822 w 2175191"/>
              <a:gd name="connsiteY7" fmla="*/ 0 h 4464050"/>
              <a:gd name="connsiteX8" fmla="*/ 925575 w 2175191"/>
              <a:gd name="connsiteY8" fmla="*/ 0 h 4464050"/>
              <a:gd name="connsiteX9" fmla="*/ 1555348 w 2175191"/>
              <a:gd name="connsiteY9" fmla="*/ 570628 h 4464050"/>
              <a:gd name="connsiteX10" fmla="*/ 1555348 w 2175191"/>
              <a:gd name="connsiteY10" fmla="*/ 3893320 h 4464050"/>
              <a:gd name="connsiteX11" fmla="*/ 925461 w 2175191"/>
              <a:gd name="connsiteY11" fmla="*/ 4464050 h 4464050"/>
              <a:gd name="connsiteX12" fmla="*/ 923822 w 2175191"/>
              <a:gd name="connsiteY12" fmla="*/ 4464050 h 4464050"/>
              <a:gd name="connsiteX13" fmla="*/ 923822 w 2175191"/>
              <a:gd name="connsiteY13" fmla="*/ 0 h 4464050"/>
              <a:gd name="connsiteX14" fmla="*/ 0 w 2175191"/>
              <a:gd name="connsiteY14" fmla="*/ 0 h 4464050"/>
              <a:gd name="connsiteX15" fmla="*/ 2239 w 2175191"/>
              <a:gd name="connsiteY15" fmla="*/ 0 h 4464050"/>
              <a:gd name="connsiteX16" fmla="*/ 806883 w 2175191"/>
              <a:gd name="connsiteY16" fmla="*/ 570628 h 4464050"/>
              <a:gd name="connsiteX17" fmla="*/ 806883 w 2175191"/>
              <a:gd name="connsiteY17" fmla="*/ 3893419 h 4464050"/>
              <a:gd name="connsiteX18" fmla="*/ 2234 w 2175191"/>
              <a:gd name="connsiteY18" fmla="*/ 4464050 h 4464050"/>
              <a:gd name="connsiteX19" fmla="*/ 0 w 2175191"/>
              <a:gd name="connsiteY19" fmla="*/ 4464050 h 4464050"/>
              <a:gd name="connsiteX20" fmla="*/ 0 w 2175191"/>
              <a:gd name="connsiteY20" fmla="*/ 0 h 4464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175191" h="4464050">
                <a:moveTo>
                  <a:pt x="1672385" y="0"/>
                </a:moveTo>
                <a:lnTo>
                  <a:pt x="1673781" y="0"/>
                </a:lnTo>
                <a:lnTo>
                  <a:pt x="2175191" y="570628"/>
                </a:lnTo>
                <a:lnTo>
                  <a:pt x="2175191" y="3893320"/>
                </a:lnTo>
                <a:lnTo>
                  <a:pt x="1673690" y="4464050"/>
                </a:lnTo>
                <a:lnTo>
                  <a:pt x="1672385" y="4464050"/>
                </a:lnTo>
                <a:lnTo>
                  <a:pt x="1672385" y="0"/>
                </a:lnTo>
                <a:close/>
                <a:moveTo>
                  <a:pt x="923822" y="0"/>
                </a:moveTo>
                <a:lnTo>
                  <a:pt x="925575" y="0"/>
                </a:lnTo>
                <a:lnTo>
                  <a:pt x="1555348" y="570628"/>
                </a:lnTo>
                <a:lnTo>
                  <a:pt x="1555348" y="3893320"/>
                </a:lnTo>
                <a:lnTo>
                  <a:pt x="925461" y="4464050"/>
                </a:lnTo>
                <a:lnTo>
                  <a:pt x="923822" y="4464050"/>
                </a:lnTo>
                <a:lnTo>
                  <a:pt x="923822" y="0"/>
                </a:lnTo>
                <a:close/>
                <a:moveTo>
                  <a:pt x="0" y="0"/>
                </a:moveTo>
                <a:lnTo>
                  <a:pt x="2239" y="0"/>
                </a:lnTo>
                <a:lnTo>
                  <a:pt x="806883" y="570628"/>
                </a:lnTo>
                <a:lnTo>
                  <a:pt x="806883" y="3893419"/>
                </a:lnTo>
                <a:lnTo>
                  <a:pt x="2234" y="4464050"/>
                </a:lnTo>
                <a:lnTo>
                  <a:pt x="0" y="4464050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lumMod val="85000"/>
            </a:schemeClr>
          </a:solidFill>
        </p:spPr>
        <p:txBody>
          <a:bodyPr wrap="square">
            <a:noAutofit/>
          </a:bodyPr>
          <a:lstStyle>
            <a:lvl1pPr algn="ctr">
              <a:defRPr sz="900"/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Click icon to insert picture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0C023564-A8C0-59B7-53F7-E6D3FBAED7D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886150" y="4605725"/>
            <a:ext cx="2820000" cy="180000"/>
          </a:xfrm>
          <a:prstGeom prst="rect">
            <a:avLst/>
          </a:prstGeom>
        </p:spPr>
      </p:pic>
      <p:sp>
        <p:nvSpPr>
          <p:cNvPr id="5" name="Text Placeholder 11">
            <a:extLst>
              <a:ext uri="{FF2B5EF4-FFF2-40B4-BE49-F238E27FC236}">
                <a16:creationId xmlns:a16="http://schemas.microsoft.com/office/drawing/2014/main" id="{FB4EB314-852D-72BC-611E-E5DB54F4B74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31801" y="3718131"/>
            <a:ext cx="4045514" cy="49000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charset="0"/>
              <a:buNone/>
              <a:defRPr sz="1100">
                <a:solidFill>
                  <a:schemeClr val="tx2"/>
                </a:solidFill>
              </a:defRPr>
            </a:lvl1pPr>
            <a:lvl2pPr marL="0" indent="0">
              <a:buNone/>
              <a:defRPr sz="1000"/>
            </a:lvl2pPr>
            <a:lvl3pPr marL="0" indent="0">
              <a:buNone/>
              <a:defRPr sz="1000"/>
            </a:lvl3pPr>
            <a:lvl4pPr marL="0" indent="0">
              <a:buNone/>
              <a:defRPr sz="1000"/>
            </a:lvl4pPr>
            <a:lvl5pPr marL="0" indent="0">
              <a:buNone/>
              <a:defRPr sz="1000"/>
            </a:lvl5pPr>
          </a:lstStyle>
          <a:p>
            <a:pPr lvl="0"/>
            <a:r>
              <a:rPr lang="en-US" dirty="0"/>
              <a:t>Month, year</a:t>
            </a:r>
            <a:br>
              <a:rPr lang="en-US" dirty="0"/>
            </a:br>
            <a:r>
              <a:rPr lang="en-US" dirty="0"/>
              <a:t>Name presenter</a:t>
            </a:r>
          </a:p>
        </p:txBody>
      </p:sp>
    </p:spTree>
    <p:extLst>
      <p:ext uri="{BB962C8B-B14F-4D97-AF65-F5344CB8AC3E}">
        <p14:creationId xmlns:p14="http://schemas.microsoft.com/office/powerpoint/2010/main" val="116428172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orient="horz" pos="3094">
          <p15:clr>
            <a:srgbClr val="547EBF"/>
          </p15:clr>
        </p15:guide>
        <p15:guide id="3" orient="horz" pos="2822">
          <p15:clr>
            <a:srgbClr val="547EBF"/>
          </p15:clr>
        </p15:guide>
        <p15:guide id="4" pos="272">
          <p15:clr>
            <a:srgbClr val="547EBF"/>
          </p15:clr>
        </p15:guide>
      </p15:sldGuideLst>
    </p:ext>
  </p:extLst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roduct Logo Cover - Layout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Subtitle 2">
            <a:extLst>
              <a:ext uri="{FF2B5EF4-FFF2-40B4-BE49-F238E27FC236}">
                <a16:creationId xmlns:a16="http://schemas.microsoft.com/office/drawing/2014/main" id="{2324A817-98EB-6995-6A8D-96A40048BF1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37587" y="3233268"/>
            <a:ext cx="3918513" cy="432000"/>
          </a:xfrm>
        </p:spPr>
        <p:txBody>
          <a:bodyPr>
            <a:noAutofit/>
          </a:bodyPr>
          <a:lstStyle>
            <a:lvl1pPr marL="0" indent="0" algn="l">
              <a:buNone/>
              <a:defRPr sz="16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GB" dirty="0"/>
              <a:t>Subtitle</a:t>
            </a:r>
            <a:endParaRPr lang="en-US" dirty="0"/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1ECC31F0-9941-E455-C485-E3C8D9E6696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37587" y="1058863"/>
            <a:ext cx="3918513" cy="2031325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4400">
                <a:solidFill>
                  <a:schemeClr val="tx2"/>
                </a:solidFill>
              </a:defRPr>
            </a:lvl1pPr>
          </a:lstStyle>
          <a:p>
            <a:r>
              <a:rPr lang="en-GB" dirty="0"/>
              <a:t>Click to add presentation title</a:t>
            </a:r>
            <a:endParaRPr lang="en-US" dirty="0"/>
          </a:p>
        </p:txBody>
      </p:sp>
      <p:sp>
        <p:nvSpPr>
          <p:cNvPr id="2" name="Picture Placeholder 29">
            <a:extLst>
              <a:ext uri="{FF2B5EF4-FFF2-40B4-BE49-F238E27FC236}">
                <a16:creationId xmlns:a16="http://schemas.microsoft.com/office/drawing/2014/main" id="{CB11B69D-F8A0-EBDF-8FDF-F6C59FB32882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409628" y="411164"/>
            <a:ext cx="2323309" cy="3097745"/>
          </a:xfrm>
          <a:prstGeom prst="rect">
            <a:avLst/>
          </a:prstGeom>
          <a:solidFill>
            <a:schemeClr val="tx1">
              <a:lumMod val="85000"/>
            </a:schemeClr>
          </a:solidFill>
        </p:spPr>
        <p:txBody>
          <a:bodyPr wrap="square">
            <a:noAutofit/>
          </a:bodyPr>
          <a:lstStyle>
            <a:lvl1pPr>
              <a:defRPr sz="900"/>
            </a:lvl1pPr>
          </a:lstStyle>
          <a:p>
            <a:r>
              <a:rPr lang="en-US" dirty="0"/>
              <a:t>Click icon to insert picture </a:t>
            </a:r>
          </a:p>
        </p:txBody>
      </p:sp>
      <p:sp>
        <p:nvSpPr>
          <p:cNvPr id="4" name="Picture Placeholder 29">
            <a:extLst>
              <a:ext uri="{FF2B5EF4-FFF2-40B4-BE49-F238E27FC236}">
                <a16:creationId xmlns:a16="http://schemas.microsoft.com/office/drawing/2014/main" id="{162FE58C-01D8-66F8-BE7C-FC85A10D21AF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015926" y="824441"/>
            <a:ext cx="2323309" cy="3097745"/>
          </a:xfrm>
          <a:prstGeom prst="rect">
            <a:avLst/>
          </a:prstGeom>
          <a:solidFill>
            <a:schemeClr val="tx1">
              <a:lumMod val="85000"/>
            </a:schemeClr>
          </a:solidFill>
        </p:spPr>
        <p:txBody>
          <a:bodyPr wrap="square">
            <a:noAutofit/>
          </a:bodyPr>
          <a:lstStyle>
            <a:lvl1pPr>
              <a:defRPr sz="900"/>
            </a:lvl1pPr>
          </a:lstStyle>
          <a:p>
            <a:r>
              <a:rPr lang="en-US" dirty="0"/>
              <a:t>Click icon to insert picture </a:t>
            </a:r>
          </a:p>
        </p:txBody>
      </p:sp>
      <p:sp>
        <p:nvSpPr>
          <p:cNvPr id="5" name="Picture Placeholder 29">
            <a:extLst>
              <a:ext uri="{FF2B5EF4-FFF2-40B4-BE49-F238E27FC236}">
                <a16:creationId xmlns:a16="http://schemas.microsoft.com/office/drawing/2014/main" id="{6557B76C-2C46-F1C3-C076-3C704E624478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5622224" y="1237718"/>
            <a:ext cx="2323309" cy="3097745"/>
          </a:xfrm>
          <a:prstGeom prst="rect">
            <a:avLst/>
          </a:prstGeom>
          <a:solidFill>
            <a:schemeClr val="tx1">
              <a:lumMod val="85000"/>
            </a:schemeClr>
          </a:solidFill>
        </p:spPr>
        <p:txBody>
          <a:bodyPr wrap="square">
            <a:noAutofit/>
          </a:bodyPr>
          <a:lstStyle>
            <a:lvl1pPr>
              <a:defRPr sz="900"/>
            </a:lvl1pPr>
          </a:lstStyle>
          <a:p>
            <a:r>
              <a:rPr lang="en-US" dirty="0"/>
              <a:t>Click icon to insert picture 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B247D551-215C-3522-32F8-C9D8DCC05F5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886150" y="4605725"/>
            <a:ext cx="2820000" cy="180000"/>
          </a:xfrm>
          <a:prstGeom prst="rect">
            <a:avLst/>
          </a:prstGeom>
        </p:spPr>
      </p:pic>
      <p:sp>
        <p:nvSpPr>
          <p:cNvPr id="6" name="Text Placeholder 11">
            <a:extLst>
              <a:ext uri="{FF2B5EF4-FFF2-40B4-BE49-F238E27FC236}">
                <a16:creationId xmlns:a16="http://schemas.microsoft.com/office/drawing/2014/main" id="{2C4FDA7A-45DE-2F23-B5FE-DC23C4A6EED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31801" y="3718131"/>
            <a:ext cx="4045514" cy="49000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charset="0"/>
              <a:buNone/>
              <a:defRPr sz="1100">
                <a:solidFill>
                  <a:schemeClr val="tx2"/>
                </a:solidFill>
              </a:defRPr>
            </a:lvl1pPr>
            <a:lvl2pPr marL="0" indent="0">
              <a:buNone/>
              <a:defRPr sz="1000"/>
            </a:lvl2pPr>
            <a:lvl3pPr marL="0" indent="0">
              <a:buNone/>
              <a:defRPr sz="1000"/>
            </a:lvl3pPr>
            <a:lvl4pPr marL="0" indent="0">
              <a:buNone/>
              <a:defRPr sz="1000"/>
            </a:lvl4pPr>
            <a:lvl5pPr marL="0" indent="0">
              <a:buNone/>
              <a:defRPr sz="1000"/>
            </a:lvl5pPr>
          </a:lstStyle>
          <a:p>
            <a:pPr lvl="0"/>
            <a:r>
              <a:rPr lang="en-US" dirty="0"/>
              <a:t>Month, year</a:t>
            </a:r>
            <a:br>
              <a:rPr lang="en-US" dirty="0"/>
            </a:br>
            <a:r>
              <a:rPr lang="en-US" dirty="0"/>
              <a:t>Name presenter</a:t>
            </a:r>
          </a:p>
        </p:txBody>
      </p:sp>
    </p:spTree>
    <p:extLst>
      <p:ext uri="{BB962C8B-B14F-4D97-AF65-F5344CB8AC3E}">
        <p14:creationId xmlns:p14="http://schemas.microsoft.com/office/powerpoint/2010/main" val="418946235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094">
          <p15:clr>
            <a:srgbClr val="547EBF"/>
          </p15:clr>
        </p15:guide>
        <p15:guide id="2" orient="horz" pos="2822">
          <p15:clr>
            <a:srgbClr val="547EBF"/>
          </p15:clr>
        </p15:guide>
        <p15:guide id="4" pos="272">
          <p15:clr>
            <a:srgbClr val="547EBF"/>
          </p15:clr>
        </p15:guide>
      </p15:sldGuideLst>
    </p:ext>
  </p:extLst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1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5166038-EB60-1A49-6801-6DA719F29B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428625"/>
            <a:ext cx="8280400" cy="63023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A68DDDC-9903-BFAF-5E9A-336758A7278E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6A751BA-2840-1E69-BC9D-BD21DB693D9C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408A4F4-3CDD-073B-972C-94D1F9FAA879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2D2CD531-0442-4824-A6EB-7B598FE129F1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4FA11F32-2EB9-412C-B470-1D0ABC8FCD5B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2469791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880">
          <p15:clr>
            <a:srgbClr val="FBAE40"/>
          </p15:clr>
        </p15:guide>
        <p15:guide id="2" pos="1043">
          <p15:clr>
            <a:srgbClr val="FBAE40"/>
          </p15:clr>
        </p15:guide>
        <p15:guide id="3" pos="1791">
          <p15:clr>
            <a:srgbClr val="FBAE40"/>
          </p15:clr>
        </p15:guide>
        <p15:guide id="4" orient="horz" pos="2845">
          <p15:clr>
            <a:srgbClr val="FBAE40"/>
          </p15:clr>
        </p15:guide>
      </p15:sldGuideLst>
    </p:ext>
  </p:extLst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2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C00318A8-2CAD-CDEC-768A-B5B13AD3CB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1DD2D1FC-FCB0-BFA6-7B56-667F7747CFD5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431800" y="1239838"/>
            <a:ext cx="4051300" cy="3276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FCE6EB6D-9FE3-72B5-4E71-59226A87B5D6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4660900" y="1239838"/>
            <a:ext cx="4051300" cy="3276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C13C02B7-ADC8-2D9F-6E44-62115A7D322C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15" name="Footer Placeholder 14">
            <a:extLst>
              <a:ext uri="{FF2B5EF4-FFF2-40B4-BE49-F238E27FC236}">
                <a16:creationId xmlns:a16="http://schemas.microsoft.com/office/drawing/2014/main" id="{221117ED-42A8-FDD1-011C-74C6935B09A2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73FF4320-CD95-4F2D-D445-C3F1316C0899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4FA11F32-2EB9-412C-B470-1D0ABC8FCD5B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3492711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45">
          <p15:clr>
            <a:srgbClr val="FBAE40"/>
          </p15:clr>
        </p15:guide>
      </p15:sldGuideLst>
    </p:ext>
  </p:extLst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>
            <a:extLst>
              <a:ext uri="{FF2B5EF4-FFF2-40B4-BE49-F238E27FC236}">
                <a16:creationId xmlns:a16="http://schemas.microsoft.com/office/drawing/2014/main" id="{B54C2418-D456-4DAC-9417-8C4FF4CB92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428625"/>
            <a:ext cx="8280400" cy="63023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7417D00D-064A-EDFA-25E2-5D87150B1712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431799" y="1239838"/>
            <a:ext cx="2628000" cy="3276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6" name="Content Placeholder 15">
            <a:extLst>
              <a:ext uri="{FF2B5EF4-FFF2-40B4-BE49-F238E27FC236}">
                <a16:creationId xmlns:a16="http://schemas.microsoft.com/office/drawing/2014/main" id="{84EF7F72-DE1C-A6C0-D702-2B69B66FE2DB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3258000" y="1239838"/>
            <a:ext cx="2628000" cy="3276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8" name="Content Placeholder 17">
            <a:extLst>
              <a:ext uri="{FF2B5EF4-FFF2-40B4-BE49-F238E27FC236}">
                <a16:creationId xmlns:a16="http://schemas.microsoft.com/office/drawing/2014/main" id="{0A57B1CE-A1AF-2297-DD9E-CCAEDCF5ADE9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6084200" y="1239838"/>
            <a:ext cx="2628000" cy="3276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9" name="Date Placeholder 18">
            <a:extLst>
              <a:ext uri="{FF2B5EF4-FFF2-40B4-BE49-F238E27FC236}">
                <a16:creationId xmlns:a16="http://schemas.microsoft.com/office/drawing/2014/main" id="{316DCDEE-445E-7C5A-4805-9E2DEF37355F}"/>
              </a:ext>
            </a:extLst>
          </p:cNvPr>
          <p:cNvSpPr>
            <a:spLocks noGrp="1"/>
          </p:cNvSpPr>
          <p:nvPr>
            <p:ph type="dt" sz="half" idx="19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20" name="Footer Placeholder 19">
            <a:extLst>
              <a:ext uri="{FF2B5EF4-FFF2-40B4-BE49-F238E27FC236}">
                <a16:creationId xmlns:a16="http://schemas.microsoft.com/office/drawing/2014/main" id="{6A610568-7520-45F3-EF90-8771A38361FB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21" name="Slide Number Placeholder 20">
            <a:extLst>
              <a:ext uri="{FF2B5EF4-FFF2-40B4-BE49-F238E27FC236}">
                <a16:creationId xmlns:a16="http://schemas.microsoft.com/office/drawing/2014/main" id="{1D453492-B08E-4544-45EA-5F38E5CE2732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fld id="{4FA11F32-2EB9-412C-B470-1D0ABC8FCD5B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8863711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45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1 vs 2 column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F36E419C-17BE-AD5B-8270-C7760828C4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1" name="Content Placeholder 13">
            <a:extLst>
              <a:ext uri="{FF2B5EF4-FFF2-40B4-BE49-F238E27FC236}">
                <a16:creationId xmlns:a16="http://schemas.microsoft.com/office/drawing/2014/main" id="{42A69071-EAF2-371B-45AF-D91BB172112E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431799" y="1239838"/>
            <a:ext cx="1800000" cy="3276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143499CA-4C96-48CB-0E23-65C850A55F00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2411799" y="1239838"/>
            <a:ext cx="6300401" cy="3276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5195B23-4CE8-0F83-C354-D09F3255C453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3CC14E36-F7C6-9ABF-11CE-4422BC5109F2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9CF03D68-8FE8-BC7B-6013-06EB917B650F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4FA11F32-2EB9-412C-B470-1D0ABC8FCD5B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1733651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45" userDrawn="1">
          <p15:clr>
            <a:srgbClr val="FBAE40"/>
          </p15:clr>
        </p15:guide>
      </p15:sldGuideLst>
    </p:ext>
  </p:extLst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3 Sta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>
            <a:extLst>
              <a:ext uri="{FF2B5EF4-FFF2-40B4-BE49-F238E27FC236}">
                <a16:creationId xmlns:a16="http://schemas.microsoft.com/office/drawing/2014/main" id="{B54C2418-D456-4DAC-9417-8C4FF4CB92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428625"/>
            <a:ext cx="8280400" cy="63023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7" name="Text Placeholder 5">
            <a:extLst>
              <a:ext uri="{FF2B5EF4-FFF2-40B4-BE49-F238E27FC236}">
                <a16:creationId xmlns:a16="http://schemas.microsoft.com/office/drawing/2014/main" id="{9985AB61-0C88-34B0-135B-840C3CA67A01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31800" y="1239838"/>
            <a:ext cx="2628000" cy="1625910"/>
          </a:xfrm>
          <a:noFill/>
        </p:spPr>
        <p:txBody>
          <a:bodyPr anchor="b" anchorCtr="0">
            <a:noAutofit/>
          </a:bodyPr>
          <a:lstStyle>
            <a:lvl1pPr algn="ctr">
              <a:defRPr sz="6000">
                <a:solidFill>
                  <a:schemeClr val="accent1"/>
                </a:solidFill>
                <a:latin typeface="+mj-lt"/>
              </a:defRPr>
            </a:lvl1pPr>
            <a:lvl5pPr algn="ctr">
              <a:defRPr sz="4400">
                <a:solidFill>
                  <a:schemeClr val="tx2"/>
                </a:solidFill>
              </a:defRPr>
            </a:lvl5pPr>
          </a:lstStyle>
          <a:p>
            <a:pPr lvl="0"/>
            <a:r>
              <a:rPr lang="en-GB" dirty="0"/>
              <a:t>Value</a:t>
            </a:r>
            <a:endParaRPr lang="en-US" dirty="0"/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81EC949D-0C4A-89D8-1DA2-73269CDF4BC0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258000" y="1239838"/>
            <a:ext cx="2628000" cy="1625910"/>
          </a:xfrm>
          <a:noFill/>
        </p:spPr>
        <p:txBody>
          <a:bodyPr anchor="b" anchorCtr="0">
            <a:noAutofit/>
          </a:bodyPr>
          <a:lstStyle>
            <a:lvl1pPr algn="ctr">
              <a:defRPr sz="6000">
                <a:solidFill>
                  <a:schemeClr val="accent1"/>
                </a:solidFill>
                <a:latin typeface="+mj-lt"/>
              </a:defRPr>
            </a:lvl1pPr>
            <a:lvl5pPr algn="ctr">
              <a:defRPr sz="4400">
                <a:solidFill>
                  <a:schemeClr val="tx2"/>
                </a:solidFill>
              </a:defRPr>
            </a:lvl5pPr>
          </a:lstStyle>
          <a:p>
            <a:pPr lvl="0"/>
            <a:r>
              <a:rPr lang="en-GB" dirty="0"/>
              <a:t>Value</a:t>
            </a:r>
            <a:endParaRPr lang="en-US" dirty="0"/>
          </a:p>
        </p:txBody>
      </p:sp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7BDF6531-7792-62FD-1FA4-E5586F07B674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084200" y="1239838"/>
            <a:ext cx="2628000" cy="1625910"/>
          </a:xfrm>
          <a:noFill/>
        </p:spPr>
        <p:txBody>
          <a:bodyPr anchor="b" anchorCtr="0">
            <a:noAutofit/>
          </a:bodyPr>
          <a:lstStyle>
            <a:lvl1pPr algn="ctr">
              <a:defRPr sz="6000">
                <a:solidFill>
                  <a:schemeClr val="accent1"/>
                </a:solidFill>
                <a:latin typeface="+mj-lt"/>
              </a:defRPr>
            </a:lvl1pPr>
            <a:lvl5pPr algn="ctr">
              <a:defRPr sz="4400">
                <a:solidFill>
                  <a:schemeClr val="tx2"/>
                </a:solidFill>
              </a:defRPr>
            </a:lvl5pPr>
          </a:lstStyle>
          <a:p>
            <a:pPr lvl="0"/>
            <a:r>
              <a:rPr lang="en-GB" dirty="0"/>
              <a:t>Value</a:t>
            </a:r>
            <a:endParaRPr lang="en-US" dirty="0"/>
          </a:p>
        </p:txBody>
      </p:sp>
      <p:sp>
        <p:nvSpPr>
          <p:cNvPr id="21" name="Content Placeholder 13">
            <a:extLst>
              <a:ext uri="{FF2B5EF4-FFF2-40B4-BE49-F238E27FC236}">
                <a16:creationId xmlns:a16="http://schemas.microsoft.com/office/drawing/2014/main" id="{384041AE-73BA-2B61-19D1-9EDA75443063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431799" y="2969442"/>
            <a:ext cx="2628000" cy="154699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2" name="Content Placeholder 15">
            <a:extLst>
              <a:ext uri="{FF2B5EF4-FFF2-40B4-BE49-F238E27FC236}">
                <a16:creationId xmlns:a16="http://schemas.microsoft.com/office/drawing/2014/main" id="{CECEA6A9-3372-56EF-4363-2D117AC1CE82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3258000" y="2969442"/>
            <a:ext cx="2628000" cy="154699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3" name="Content Placeholder 17">
            <a:extLst>
              <a:ext uri="{FF2B5EF4-FFF2-40B4-BE49-F238E27FC236}">
                <a16:creationId xmlns:a16="http://schemas.microsoft.com/office/drawing/2014/main" id="{40543E32-3DD0-93DE-E2AD-63B4AF51222C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6084200" y="2969442"/>
            <a:ext cx="2628000" cy="154699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4" name="Date Placeholder 23">
            <a:extLst>
              <a:ext uri="{FF2B5EF4-FFF2-40B4-BE49-F238E27FC236}">
                <a16:creationId xmlns:a16="http://schemas.microsoft.com/office/drawing/2014/main" id="{8707A416-C804-78B6-478D-CA50D6EE075A}"/>
              </a:ext>
            </a:extLst>
          </p:cNvPr>
          <p:cNvSpPr>
            <a:spLocks noGrp="1"/>
          </p:cNvSpPr>
          <p:nvPr>
            <p:ph type="dt" sz="half" idx="23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25" name="Footer Placeholder 24">
            <a:extLst>
              <a:ext uri="{FF2B5EF4-FFF2-40B4-BE49-F238E27FC236}">
                <a16:creationId xmlns:a16="http://schemas.microsoft.com/office/drawing/2014/main" id="{78285B88-6A20-F5A8-E6DF-45224F9CA620}"/>
              </a:ext>
            </a:extLst>
          </p:cNvPr>
          <p:cNvSpPr>
            <a:spLocks noGrp="1"/>
          </p:cNvSpPr>
          <p:nvPr>
            <p:ph type="ftr" sz="quarter" idx="24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26" name="Slide Number Placeholder 25">
            <a:extLst>
              <a:ext uri="{FF2B5EF4-FFF2-40B4-BE49-F238E27FC236}">
                <a16:creationId xmlns:a16="http://schemas.microsoft.com/office/drawing/2014/main" id="{574C5699-8F51-E4E5-F43C-EF08CAAFFD84}"/>
              </a:ext>
            </a:extLst>
          </p:cNvPr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fld id="{4FA11F32-2EB9-412C-B470-1D0ABC8FCD5B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940941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45">
          <p15:clr>
            <a:srgbClr val="FBAE40"/>
          </p15:clr>
        </p15:guide>
      </p15:sldGuideLst>
    </p:ext>
  </p:extLst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1 vs 2 column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F36E419C-17BE-AD5B-8270-C7760828C4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1" name="Content Placeholder 13">
            <a:extLst>
              <a:ext uri="{FF2B5EF4-FFF2-40B4-BE49-F238E27FC236}">
                <a16:creationId xmlns:a16="http://schemas.microsoft.com/office/drawing/2014/main" id="{42A69071-EAF2-371B-45AF-D91BB172112E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431799" y="1239838"/>
            <a:ext cx="2627314" cy="3276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143499CA-4C96-48CB-0E23-65C850A55F00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3240088" y="1239838"/>
            <a:ext cx="5472112" cy="3276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5195B23-4CE8-0F83-C354-D09F3255C453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3CC14E36-F7C6-9ABF-11CE-4422BC5109F2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9CF03D68-8FE8-BC7B-6013-06EB917B650F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4FA11F32-2EB9-412C-B470-1D0ABC8FCD5B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2865016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45">
          <p15:clr>
            <a:srgbClr val="FBAE40"/>
          </p15:clr>
        </p15:guide>
      </p15:sldGuideLst>
    </p:ext>
  </p:extLst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1 vs 2 column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F36E419C-17BE-AD5B-8270-C7760828C4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1" name="Content Placeholder 13">
            <a:extLst>
              <a:ext uri="{FF2B5EF4-FFF2-40B4-BE49-F238E27FC236}">
                <a16:creationId xmlns:a16="http://schemas.microsoft.com/office/drawing/2014/main" id="{42A69071-EAF2-371B-45AF-D91BB172112E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431799" y="1239838"/>
            <a:ext cx="1800000" cy="3276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143499CA-4C96-48CB-0E23-65C850A55F00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2411799" y="1239838"/>
            <a:ext cx="6300401" cy="3276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5195B23-4CE8-0F83-C354-D09F3255C453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3CC14E36-F7C6-9ABF-11CE-4422BC5109F2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9CF03D68-8FE8-BC7B-6013-06EB917B650F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4FA11F32-2EB9-412C-B470-1D0ABC8FCD5B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568448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45">
          <p15:clr>
            <a:srgbClr val="FBAE40"/>
          </p15:clr>
        </p15:guide>
      </p15:sldGuideLst>
    </p:ext>
  </p:extLst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2 vs 1 column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F36E419C-17BE-AD5B-8270-C7760828C4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428625"/>
            <a:ext cx="8280400" cy="63023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Content Placeholder 13">
            <a:extLst>
              <a:ext uri="{FF2B5EF4-FFF2-40B4-BE49-F238E27FC236}">
                <a16:creationId xmlns:a16="http://schemas.microsoft.com/office/drawing/2014/main" id="{42A69071-EAF2-371B-45AF-D91BB172112E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6067425" y="1239838"/>
            <a:ext cx="2644775" cy="3276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143499CA-4C96-48CB-0E23-65C850A55F00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431801" y="1239838"/>
            <a:ext cx="5454650" cy="3276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E3F516B-2ACE-0F0C-86DB-AFFA27054DC2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0738785-29C5-511B-B330-BF0D04AE424E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98741B5-C764-5AD3-6589-05D9A6F73F26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4FA11F32-2EB9-412C-B470-1D0ABC8FCD5B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7904765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45">
          <p15:clr>
            <a:srgbClr val="FBAE40"/>
          </p15:clr>
        </p15:guide>
      </p15:sldGuideLst>
    </p:ext>
  </p:extLst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2 vs 1 column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F36E419C-17BE-AD5B-8270-C7760828C4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428625"/>
            <a:ext cx="8280400" cy="63023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Content Placeholder 13">
            <a:extLst>
              <a:ext uri="{FF2B5EF4-FFF2-40B4-BE49-F238E27FC236}">
                <a16:creationId xmlns:a16="http://schemas.microsoft.com/office/drawing/2014/main" id="{42A69071-EAF2-371B-45AF-D91BB172112E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6912200" y="1239838"/>
            <a:ext cx="1800000" cy="3276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143499CA-4C96-48CB-0E23-65C850A55F00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431800" y="1239838"/>
            <a:ext cx="6300401" cy="3276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E3F516B-2ACE-0F0C-86DB-AFFA27054DC2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0738785-29C5-511B-B330-BF0D04AE424E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98741B5-C764-5AD3-6589-05D9A6F73F26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4FA11F32-2EB9-412C-B470-1D0ABC8FCD5B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0401056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45">
          <p15:clr>
            <a:srgbClr val="FBAE40"/>
          </p15:clr>
        </p15:guide>
      </p15:sldGuideLst>
    </p:ext>
  </p:extLst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sked photo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9">
            <a:extLst>
              <a:ext uri="{FF2B5EF4-FFF2-40B4-BE49-F238E27FC236}">
                <a16:creationId xmlns:a16="http://schemas.microsoft.com/office/drawing/2014/main" id="{D3168A0B-0555-C19D-DF7D-D05F787BD2E2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4905335" y="446286"/>
            <a:ext cx="3801078" cy="4070152"/>
          </a:xfrm>
          <a:custGeom>
            <a:avLst/>
            <a:gdLst>
              <a:gd name="connsiteX0" fmla="*/ 1155877 w 3193298"/>
              <a:gd name="connsiteY0" fmla="*/ 0 h 3419348"/>
              <a:gd name="connsiteX1" fmla="*/ 3193298 w 3193298"/>
              <a:gd name="connsiteY1" fmla="*/ 0 h 3419348"/>
              <a:gd name="connsiteX2" fmla="*/ 3193298 w 3193298"/>
              <a:gd name="connsiteY2" fmla="*/ 2420979 h 3419348"/>
              <a:gd name="connsiteX3" fmla="*/ 2964764 w 3193298"/>
              <a:gd name="connsiteY3" fmla="*/ 2420979 h 3419348"/>
              <a:gd name="connsiteX4" fmla="*/ 2964764 w 3193298"/>
              <a:gd name="connsiteY4" fmla="*/ 2623261 h 3419348"/>
              <a:gd name="connsiteX5" fmla="*/ 2736229 w 3193298"/>
              <a:gd name="connsiteY5" fmla="*/ 2623261 h 3419348"/>
              <a:gd name="connsiteX6" fmla="*/ 2736229 w 3193298"/>
              <a:gd name="connsiteY6" fmla="*/ 2818985 h 3419348"/>
              <a:gd name="connsiteX7" fmla="*/ 2501130 w 3193298"/>
              <a:gd name="connsiteY7" fmla="*/ 2818985 h 3419348"/>
              <a:gd name="connsiteX8" fmla="*/ 2501130 w 3193298"/>
              <a:gd name="connsiteY8" fmla="*/ 3021342 h 3419348"/>
              <a:gd name="connsiteX9" fmla="*/ 2272521 w 3193298"/>
              <a:gd name="connsiteY9" fmla="*/ 3021342 h 3419348"/>
              <a:gd name="connsiteX10" fmla="*/ 2272521 w 3193298"/>
              <a:gd name="connsiteY10" fmla="*/ 3223624 h 3419348"/>
              <a:gd name="connsiteX11" fmla="*/ 2043986 w 3193298"/>
              <a:gd name="connsiteY11" fmla="*/ 3223624 h 3419348"/>
              <a:gd name="connsiteX12" fmla="*/ 2043986 w 3193298"/>
              <a:gd name="connsiteY12" fmla="*/ 3419348 h 3419348"/>
              <a:gd name="connsiteX13" fmla="*/ 0 w 3193298"/>
              <a:gd name="connsiteY13" fmla="*/ 3419348 h 3419348"/>
              <a:gd name="connsiteX14" fmla="*/ 0 w 3193298"/>
              <a:gd name="connsiteY14" fmla="*/ 1004927 h 3419348"/>
              <a:gd name="connsiteX15" fmla="*/ 235099 w 3193298"/>
              <a:gd name="connsiteY15" fmla="*/ 1004927 h 3419348"/>
              <a:gd name="connsiteX16" fmla="*/ 235099 w 3193298"/>
              <a:gd name="connsiteY16" fmla="*/ 802645 h 3419348"/>
              <a:gd name="connsiteX17" fmla="*/ 463634 w 3193298"/>
              <a:gd name="connsiteY17" fmla="*/ 802645 h 3419348"/>
              <a:gd name="connsiteX18" fmla="*/ 463634 w 3193298"/>
              <a:gd name="connsiteY18" fmla="*/ 600362 h 3419348"/>
              <a:gd name="connsiteX19" fmla="*/ 692243 w 3193298"/>
              <a:gd name="connsiteY19" fmla="*/ 600362 h 3419348"/>
              <a:gd name="connsiteX20" fmla="*/ 692243 w 3193298"/>
              <a:gd name="connsiteY20" fmla="*/ 404564 h 3419348"/>
              <a:gd name="connsiteX21" fmla="*/ 920778 w 3193298"/>
              <a:gd name="connsiteY21" fmla="*/ 404564 h 3419348"/>
              <a:gd name="connsiteX22" fmla="*/ 920778 w 3193298"/>
              <a:gd name="connsiteY22" fmla="*/ 202281 h 3419348"/>
              <a:gd name="connsiteX23" fmla="*/ 1155877 w 3193298"/>
              <a:gd name="connsiteY23" fmla="*/ 202281 h 34193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3193298" h="3419348">
                <a:moveTo>
                  <a:pt x="1155877" y="0"/>
                </a:moveTo>
                <a:lnTo>
                  <a:pt x="3193298" y="0"/>
                </a:lnTo>
                <a:lnTo>
                  <a:pt x="3193298" y="2420979"/>
                </a:lnTo>
                <a:lnTo>
                  <a:pt x="2964764" y="2420979"/>
                </a:lnTo>
                <a:lnTo>
                  <a:pt x="2964764" y="2623261"/>
                </a:lnTo>
                <a:lnTo>
                  <a:pt x="2736229" y="2623261"/>
                </a:lnTo>
                <a:lnTo>
                  <a:pt x="2736229" y="2818985"/>
                </a:lnTo>
                <a:lnTo>
                  <a:pt x="2501130" y="2818985"/>
                </a:lnTo>
                <a:lnTo>
                  <a:pt x="2501130" y="3021342"/>
                </a:lnTo>
                <a:lnTo>
                  <a:pt x="2272521" y="3021342"/>
                </a:lnTo>
                <a:lnTo>
                  <a:pt x="2272521" y="3223624"/>
                </a:lnTo>
                <a:lnTo>
                  <a:pt x="2043986" y="3223624"/>
                </a:lnTo>
                <a:lnTo>
                  <a:pt x="2043986" y="3419348"/>
                </a:lnTo>
                <a:lnTo>
                  <a:pt x="0" y="3419348"/>
                </a:lnTo>
                <a:lnTo>
                  <a:pt x="0" y="1004927"/>
                </a:lnTo>
                <a:lnTo>
                  <a:pt x="235099" y="1004927"/>
                </a:lnTo>
                <a:lnTo>
                  <a:pt x="235099" y="802645"/>
                </a:lnTo>
                <a:lnTo>
                  <a:pt x="463634" y="802645"/>
                </a:lnTo>
                <a:lnTo>
                  <a:pt x="463634" y="600362"/>
                </a:lnTo>
                <a:lnTo>
                  <a:pt x="692243" y="600362"/>
                </a:lnTo>
                <a:lnTo>
                  <a:pt x="692243" y="404564"/>
                </a:lnTo>
                <a:lnTo>
                  <a:pt x="920778" y="404564"/>
                </a:lnTo>
                <a:lnTo>
                  <a:pt x="920778" y="202281"/>
                </a:lnTo>
                <a:lnTo>
                  <a:pt x="1155877" y="202281"/>
                </a:lnTo>
                <a:close/>
              </a:path>
            </a:pathLst>
          </a:custGeom>
          <a:solidFill>
            <a:schemeClr val="tx1">
              <a:lumMod val="85000"/>
            </a:schemeClr>
          </a:solidFill>
        </p:spPr>
        <p:txBody>
          <a:bodyPr wrap="square">
            <a:noAutofit/>
          </a:bodyPr>
          <a:lstStyle>
            <a:lvl1pPr>
              <a:defRPr sz="900"/>
            </a:lvl1pPr>
          </a:lstStyle>
          <a:p>
            <a:r>
              <a:rPr lang="en-US" dirty="0"/>
              <a:t>Click icon to insert picture 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22BA005-88CE-AF23-D026-9AAABD8FB8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428625"/>
            <a:ext cx="4051300" cy="63023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6494550A-5643-FA03-A883-2DBAD62FED8E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431800" y="1239838"/>
            <a:ext cx="4051300" cy="3276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Date Placeholder 11">
            <a:extLst>
              <a:ext uri="{FF2B5EF4-FFF2-40B4-BE49-F238E27FC236}">
                <a16:creationId xmlns:a16="http://schemas.microsoft.com/office/drawing/2014/main" id="{8F0E0EF7-F728-ACF9-4DAF-02507A53974C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EE0C92D8-3688-4771-2EB7-E5978942ADA6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78CA4690-B355-6823-5C1B-450E64DC6E80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4FA11F32-2EB9-412C-B470-1D0ABC8FCD5B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65490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45">
          <p15:clr>
            <a:srgbClr val="FBAE40"/>
          </p15:clr>
        </p15:guide>
      </p15:sldGuideLst>
    </p:ext>
  </p:extLst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ight image - lar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9BB35262-E7DC-8CEA-04A4-5FD4AD8997D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067425" y="0"/>
            <a:ext cx="3076575" cy="5143500"/>
          </a:xfrm>
          <a:solidFill>
            <a:schemeClr val="tx1">
              <a:lumMod val="8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2EF91A03-685E-A91F-E992-9F3060FEF2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428625"/>
            <a:ext cx="5454650" cy="63023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EFD5CB3C-1FE9-F0D8-364C-C1D813C9D4E0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431800" y="1239838"/>
            <a:ext cx="5454650" cy="3276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Date Placeholder 11">
            <a:extLst>
              <a:ext uri="{FF2B5EF4-FFF2-40B4-BE49-F238E27FC236}">
                <a16:creationId xmlns:a16="http://schemas.microsoft.com/office/drawing/2014/main" id="{A3142EEC-31D5-03B8-5CCD-950A1A712239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035B9C22-6447-F2D3-3258-E69EFAE403A5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5E9F3593-2AF6-50A5-6BF8-306DF4FD8920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4FA11F32-2EB9-412C-B470-1D0ABC8FCD5B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411331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45">
          <p15:clr>
            <a:srgbClr val="FBAE40"/>
          </p15:clr>
        </p15:guide>
      </p15:sldGuideLst>
    </p:ext>
  </p:extLst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ight image - sma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78D8DEF5-F1E0-654A-F1F4-1A3201DDAE2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084783" y="428626"/>
            <a:ext cx="2627313" cy="4087812"/>
          </a:xfrm>
          <a:solidFill>
            <a:schemeClr val="tx1">
              <a:lumMod val="8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A750EC97-798E-0CCE-656F-D590BA7C59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F24597A9-C0B4-7EA4-9E06-263DA9D834C3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431800" y="1239838"/>
            <a:ext cx="5454650" cy="3276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Date Placeholder 11">
            <a:extLst>
              <a:ext uri="{FF2B5EF4-FFF2-40B4-BE49-F238E27FC236}">
                <a16:creationId xmlns:a16="http://schemas.microsoft.com/office/drawing/2014/main" id="{9B89C0E1-94EA-B182-FC6B-2B31EDB4F77E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EA5D0958-F709-85CC-5F28-5C37E907F1B5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368C3250-B02B-099F-E9FB-3EBD124FFB6D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4FA11F32-2EB9-412C-B470-1D0ABC8FCD5B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7723980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45">
          <p15:clr>
            <a:srgbClr val="FBAE40"/>
          </p15:clr>
        </p15:guide>
      </p15:sldGuideLst>
    </p:ext>
  </p:extLst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ft image - sma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78D8DEF5-F1E0-654A-F1F4-1A3201DDAE2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31800" y="428624"/>
            <a:ext cx="2627313" cy="4087813"/>
          </a:xfrm>
          <a:solidFill>
            <a:schemeClr val="tx1">
              <a:lumMod val="8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AC5CEB81-17E2-A76F-349F-9107B9EAA5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40088" y="428625"/>
            <a:ext cx="5472112" cy="63023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4CC50047-824E-09AB-3A7B-C7116E9FF952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3240088" y="1239838"/>
            <a:ext cx="5472112" cy="3276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Date Placeholder 11">
            <a:extLst>
              <a:ext uri="{FF2B5EF4-FFF2-40B4-BE49-F238E27FC236}">
                <a16:creationId xmlns:a16="http://schemas.microsoft.com/office/drawing/2014/main" id="{D8C265C5-A8C5-FC51-48BA-FB2B527ED302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0FF7712D-A0E6-8935-0902-5685204BDFE3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D6343E77-BEA8-0AAC-5BC6-880EBBD829A9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4FA11F32-2EB9-412C-B470-1D0ABC8FCD5B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929918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45">
          <p15:clr>
            <a:srgbClr val="FBAE40"/>
          </p15:clr>
        </p15:guide>
      </p15:sldGuideLst>
    </p:ext>
  </p:extLst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ight image - extra lar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D73B5B08-F499-CEEF-6D82-9A22E374BD92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3240089" y="0"/>
            <a:ext cx="5903912" cy="5143500"/>
          </a:xfrm>
          <a:solidFill>
            <a:schemeClr val="tx1">
              <a:lumMod val="85000"/>
            </a:schemeClr>
          </a:solidFill>
        </p:spPr>
        <p:txBody>
          <a:bodyPr tIns="180000" anchor="t" anchorCtr="1">
            <a:normAutofit/>
          </a:bodyPr>
          <a:lstStyle>
            <a:lvl1pPr algn="ctr">
              <a:defRPr sz="900"/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Click icon to </a:t>
            </a:r>
            <a:br>
              <a:rPr lang="en-US" dirty="0"/>
            </a:br>
            <a:r>
              <a:rPr lang="en-US" dirty="0"/>
              <a:t>insert picture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CA8C2371-95DB-A5FC-F16F-AE205C86D7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428625"/>
            <a:ext cx="2627313" cy="63023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CC32CF2E-C3BC-9887-D9D5-B11908277EAD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431800" y="1239838"/>
            <a:ext cx="2627313" cy="3276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" name="Date Placeholder 14">
            <a:extLst>
              <a:ext uri="{FF2B5EF4-FFF2-40B4-BE49-F238E27FC236}">
                <a16:creationId xmlns:a16="http://schemas.microsoft.com/office/drawing/2014/main" id="{58C6B807-4F7E-F6C0-B9E1-5400E9E08E87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16" name="Footer Placeholder 15">
            <a:extLst>
              <a:ext uri="{FF2B5EF4-FFF2-40B4-BE49-F238E27FC236}">
                <a16:creationId xmlns:a16="http://schemas.microsoft.com/office/drawing/2014/main" id="{4B6078A1-E8F2-7E90-7C4D-44601B5D9CEC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17" name="Slide Number Placeholder 16">
            <a:extLst>
              <a:ext uri="{FF2B5EF4-FFF2-40B4-BE49-F238E27FC236}">
                <a16:creationId xmlns:a16="http://schemas.microsoft.com/office/drawing/2014/main" id="{A255E3EB-FCAF-00F8-3267-FEBE102F4CF8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4FA11F32-2EB9-412C-B470-1D0ABC8FCD5B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1452726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45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2 vs 1 column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F36E419C-17BE-AD5B-8270-C7760828C4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428625"/>
            <a:ext cx="8280400" cy="63023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Content Placeholder 13">
            <a:extLst>
              <a:ext uri="{FF2B5EF4-FFF2-40B4-BE49-F238E27FC236}">
                <a16:creationId xmlns:a16="http://schemas.microsoft.com/office/drawing/2014/main" id="{42A69071-EAF2-371B-45AF-D91BB172112E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6067425" y="1239838"/>
            <a:ext cx="2644775" cy="3276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143499CA-4C96-48CB-0E23-65C850A55F00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431801" y="1239838"/>
            <a:ext cx="5454650" cy="3276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E3F516B-2ACE-0F0C-86DB-AFFA27054DC2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0738785-29C5-511B-B330-BF0D04AE424E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98741B5-C764-5AD3-6589-05D9A6F73F26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4FA11F32-2EB9-412C-B470-1D0ABC8FCD5B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9229493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45" userDrawn="1">
          <p15:clr>
            <a:srgbClr val="FBAE40"/>
          </p15:clr>
        </p15:guide>
      </p15:sldGuideLst>
    </p:ext>
  </p:extLst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ight image - extra lar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D73B5B08-F499-CEEF-6D82-9A22E374BD92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3240089" y="428625"/>
            <a:ext cx="5472111" cy="4087814"/>
          </a:xfrm>
          <a:solidFill>
            <a:schemeClr val="tx1">
              <a:lumMod val="85000"/>
            </a:schemeClr>
          </a:solidFill>
        </p:spPr>
        <p:txBody>
          <a:bodyPr tIns="180000" anchor="t" anchorCtr="1">
            <a:normAutofit/>
          </a:bodyPr>
          <a:lstStyle>
            <a:lvl1pPr algn="ctr">
              <a:defRPr sz="900"/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Click icon to </a:t>
            </a:r>
            <a:br>
              <a:rPr lang="en-US" dirty="0"/>
            </a:br>
            <a:r>
              <a:rPr lang="en-US" dirty="0"/>
              <a:t>insert picture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CA8C2371-95DB-A5FC-F16F-AE205C86D7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428625"/>
            <a:ext cx="2627313" cy="63023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CC32CF2E-C3BC-9887-D9D5-B11908277EAD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431800" y="1239838"/>
            <a:ext cx="2627313" cy="3276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CC39BBC-394F-3025-AE20-6D850FF127E1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79C4EF8-986C-0F8F-1427-3C9010CAC8D3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ACC431A-E416-24FB-9081-8575777B0F41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4FA11F32-2EB9-412C-B470-1D0ABC8FCD5B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0047829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45">
          <p15:clr>
            <a:srgbClr val="FBAE40"/>
          </p15:clr>
        </p15:guide>
      </p15:sldGuideLst>
    </p:ext>
  </p:extLst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ey inform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09ECE5E-5953-C51A-A944-AFD82EE603FB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240088" y="430212"/>
            <a:ext cx="5472112" cy="40862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B10A3DBE-718E-46DD-01BD-968AF8BC1C2D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31800" y="1239838"/>
            <a:ext cx="2627313" cy="3276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D21D6468-B655-C8C3-928E-09FE78A483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428625"/>
            <a:ext cx="2627313" cy="63023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5" name="Date Placeholder 14">
            <a:extLst>
              <a:ext uri="{FF2B5EF4-FFF2-40B4-BE49-F238E27FC236}">
                <a16:creationId xmlns:a16="http://schemas.microsoft.com/office/drawing/2014/main" id="{50313728-DF53-AECA-6F9B-733F13A582D5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16" name="Footer Placeholder 15">
            <a:extLst>
              <a:ext uri="{FF2B5EF4-FFF2-40B4-BE49-F238E27FC236}">
                <a16:creationId xmlns:a16="http://schemas.microsoft.com/office/drawing/2014/main" id="{9E795482-8D98-C471-8860-9030371DF240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17" name="Slide Number Placeholder 16">
            <a:extLst>
              <a:ext uri="{FF2B5EF4-FFF2-40B4-BE49-F238E27FC236}">
                <a16:creationId xmlns:a16="http://schemas.microsoft.com/office/drawing/2014/main" id="{543AD9BC-16F2-A54C-21EC-550EAA71F2F0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4FA11F32-2EB9-412C-B470-1D0ABC8FCD5B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6931786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45">
          <p15:clr>
            <a:srgbClr val="FBAE40"/>
          </p15:clr>
        </p15:guide>
      </p15:sldGuideLst>
    </p:ext>
  </p:extLst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ey Information - 2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8D9FE8A-9E17-6752-19CF-8AE3064712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428625"/>
            <a:ext cx="4051300" cy="63023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B2756C61-4B2E-3294-86A7-AC5D31BCF863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431800" y="1239838"/>
            <a:ext cx="4051300" cy="3276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13B6BDA0-EAC4-4EBF-6B51-53817562ECA5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4660900" y="428624"/>
            <a:ext cx="4051300" cy="40878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Date Placeholder 13">
            <a:extLst>
              <a:ext uri="{FF2B5EF4-FFF2-40B4-BE49-F238E27FC236}">
                <a16:creationId xmlns:a16="http://schemas.microsoft.com/office/drawing/2014/main" id="{B91C55DC-AC33-2AA4-E244-53F3A9E330A0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15" name="Footer Placeholder 14">
            <a:extLst>
              <a:ext uri="{FF2B5EF4-FFF2-40B4-BE49-F238E27FC236}">
                <a16:creationId xmlns:a16="http://schemas.microsoft.com/office/drawing/2014/main" id="{68FC04D8-6C07-234C-DDA0-50FB25901577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FE29179E-18DA-45B0-D48D-DF3ABFC4B74E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4FA11F32-2EB9-412C-B470-1D0ABC8FCD5B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2525558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45">
          <p15:clr>
            <a:srgbClr val="FBAE40"/>
          </p15:clr>
        </p15:guide>
      </p15:sldGuideLst>
    </p:ext>
  </p:extLst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ro One Speaker 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9E93CBA7-2AB7-4088-D21F-9E3972EBDDF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7CF152DA-058C-054C-07DB-EE09BACC6C7F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5612523" y="463215"/>
            <a:ext cx="3027600" cy="4042800"/>
          </a:xfrm>
          <a:solidFill>
            <a:schemeClr val="tx1">
              <a:lumMod val="85000"/>
            </a:schemeClr>
          </a:solidFill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Click to add speaker photo</a:t>
            </a:r>
          </a:p>
          <a:p>
            <a:endParaRPr lang="en-US" dirty="0"/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6B364C33-A413-514B-F605-A7357766877F}"/>
              </a:ext>
            </a:extLst>
          </p:cNvPr>
          <p:cNvSpPr>
            <a:spLocks noGrp="1"/>
          </p:cNvSpPr>
          <p:nvPr>
            <p:ph type="body" sz="half" idx="15" hasCustomPrompt="1"/>
          </p:nvPr>
        </p:nvSpPr>
        <p:spPr>
          <a:xfrm>
            <a:off x="431800" y="3090440"/>
            <a:ext cx="2628000" cy="1425997"/>
          </a:xfrm>
        </p:spPr>
        <p:txBody>
          <a:bodyPr/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  <a:lvl2pPr marL="0" indent="0">
              <a:buNone/>
              <a:defRPr sz="1400" b="0">
                <a:solidFill>
                  <a:schemeClr val="tx1"/>
                </a:solidFill>
              </a:defRPr>
            </a:lvl2pPr>
            <a:lvl3pPr marL="0" indent="0">
              <a:spcAft>
                <a:spcPts val="1200"/>
              </a:spcAft>
              <a:buNone/>
              <a:defRPr sz="1400">
                <a:solidFill>
                  <a:schemeClr val="tx1"/>
                </a:solidFill>
              </a:defRPr>
            </a:lvl3pPr>
            <a:lvl4pPr marL="0" indent="0">
              <a:buNone/>
              <a:defRPr sz="1100">
                <a:solidFill>
                  <a:schemeClr val="tx1"/>
                </a:solidFill>
              </a:defRPr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dirty="0"/>
              <a:t>Click to add details</a:t>
            </a:r>
          </a:p>
          <a:p>
            <a:pPr lvl="1"/>
            <a:r>
              <a:rPr lang="en-US" dirty="0"/>
              <a:t>Name</a:t>
            </a:r>
          </a:p>
          <a:p>
            <a:pPr lvl="2"/>
            <a:r>
              <a:rPr lang="en-US" dirty="0"/>
              <a:t>Company</a:t>
            </a:r>
          </a:p>
          <a:p>
            <a:pPr lvl="3"/>
            <a:r>
              <a:rPr lang="en-US" dirty="0"/>
              <a:t>Contact details</a:t>
            </a:r>
          </a:p>
          <a:p>
            <a:pPr lvl="0"/>
            <a:endParaRPr lang="en-US" dirty="0"/>
          </a:p>
        </p:txBody>
      </p:sp>
      <p:sp>
        <p:nvSpPr>
          <p:cNvPr id="20" name="Text Placeholder 6">
            <a:extLst>
              <a:ext uri="{FF2B5EF4-FFF2-40B4-BE49-F238E27FC236}">
                <a16:creationId xmlns:a16="http://schemas.microsoft.com/office/drawing/2014/main" id="{46AD11AB-D473-6C67-57B3-FF5B6FFF1C1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32000" y="1239838"/>
            <a:ext cx="2627113" cy="1607991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3C58CEB-295F-D247-0101-C871FB7E65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11163"/>
            <a:ext cx="4051100" cy="6477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AC8C52B6-FF52-78EC-3370-6EA5EA221FA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31800" y="4717794"/>
            <a:ext cx="931863" cy="128588"/>
          </a:xfr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79CE7D-266F-175A-F041-E50AD7CB7B99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9BE6BA8-F680-BC9C-E465-2733A6260E36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11C6DDD-3AF4-3F82-A267-CF6E338A602C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4FA11F32-2EB9-412C-B470-1D0ABC8FCD5B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5331369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45">
          <p15:clr>
            <a:srgbClr val="FBAE40"/>
          </p15:clr>
        </p15:guide>
      </p15:sldGuideLst>
    </p:ext>
  </p:extLst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ro One Speaker Grap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50B8364-FFC6-CA73-8368-A499D783F98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6674"/>
            <a:ext cx="9144000" cy="5143500"/>
          </a:xfrm>
          <a:prstGeom prst="rect">
            <a:avLst/>
          </a:prstGeom>
        </p:spPr>
      </p:pic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7CF152DA-058C-054C-07DB-EE09BACC6C7F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5612523" y="463215"/>
            <a:ext cx="3027600" cy="4042800"/>
          </a:xfrm>
          <a:solidFill>
            <a:schemeClr val="tx1">
              <a:lumMod val="85000"/>
            </a:schemeClr>
          </a:solidFill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Click to add speaker photo</a:t>
            </a:r>
          </a:p>
          <a:p>
            <a:endParaRPr lang="en-US" dirty="0"/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6B364C33-A413-514B-F605-A7357766877F}"/>
              </a:ext>
            </a:extLst>
          </p:cNvPr>
          <p:cNvSpPr>
            <a:spLocks noGrp="1"/>
          </p:cNvSpPr>
          <p:nvPr>
            <p:ph type="body" sz="half" idx="15" hasCustomPrompt="1"/>
          </p:nvPr>
        </p:nvSpPr>
        <p:spPr>
          <a:xfrm>
            <a:off x="431800" y="3090440"/>
            <a:ext cx="2628000" cy="1425997"/>
          </a:xfrm>
        </p:spPr>
        <p:txBody>
          <a:bodyPr/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  <a:lvl2pPr marL="0" indent="0">
              <a:buNone/>
              <a:defRPr sz="1400" b="0">
                <a:solidFill>
                  <a:schemeClr val="tx1"/>
                </a:solidFill>
              </a:defRPr>
            </a:lvl2pPr>
            <a:lvl3pPr marL="0" indent="0">
              <a:spcAft>
                <a:spcPts val="1200"/>
              </a:spcAft>
              <a:buNone/>
              <a:defRPr sz="1400">
                <a:solidFill>
                  <a:schemeClr val="tx1"/>
                </a:solidFill>
              </a:defRPr>
            </a:lvl3pPr>
            <a:lvl4pPr marL="0" indent="0">
              <a:buNone/>
              <a:defRPr sz="1100">
                <a:solidFill>
                  <a:schemeClr val="tx1"/>
                </a:solidFill>
              </a:defRPr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dirty="0"/>
              <a:t>Click to add details</a:t>
            </a:r>
          </a:p>
          <a:p>
            <a:pPr lvl="1"/>
            <a:r>
              <a:rPr lang="en-US" dirty="0"/>
              <a:t>Name</a:t>
            </a:r>
          </a:p>
          <a:p>
            <a:pPr lvl="2"/>
            <a:r>
              <a:rPr lang="en-US" dirty="0"/>
              <a:t>Company</a:t>
            </a:r>
          </a:p>
          <a:p>
            <a:pPr lvl="3"/>
            <a:r>
              <a:rPr lang="en-US" dirty="0"/>
              <a:t>Contact details</a:t>
            </a:r>
          </a:p>
          <a:p>
            <a:pPr lvl="0"/>
            <a:endParaRPr lang="en-US" dirty="0"/>
          </a:p>
        </p:txBody>
      </p:sp>
      <p:sp>
        <p:nvSpPr>
          <p:cNvPr id="20" name="Text Placeholder 6">
            <a:extLst>
              <a:ext uri="{FF2B5EF4-FFF2-40B4-BE49-F238E27FC236}">
                <a16:creationId xmlns:a16="http://schemas.microsoft.com/office/drawing/2014/main" id="{46AD11AB-D473-6C67-57B3-FF5B6FFF1C1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32000" y="1239838"/>
            <a:ext cx="2627113" cy="1607991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93122524-CBD6-B34E-F711-00A450DCC0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11163"/>
            <a:ext cx="4051100" cy="6477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842103A1-C19B-4710-BF23-05B8E8E95AA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31800" y="4717794"/>
            <a:ext cx="931863" cy="128588"/>
          </a:xfr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B2614AF4-3592-861D-97B8-EE9E3C7DED6C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D07A4CF8-F77D-D771-5286-A766FA670BB6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1AC8B51C-9E9B-5ED5-1F72-83172617D208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4FA11F32-2EB9-412C-B470-1D0ABC8FCD5B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8190459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45">
          <p15:clr>
            <a:srgbClr val="FBAE40"/>
          </p15:clr>
        </p15:guide>
      </p15:sldGuideLst>
    </p:ext>
  </p:extLst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ro One Speaker I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25D3D1B-E3D3-AB1B-D143-10AF747C557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7CF152DA-058C-054C-07DB-EE09BACC6C7F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5612523" y="463215"/>
            <a:ext cx="3027600" cy="4042800"/>
          </a:xfrm>
          <a:solidFill>
            <a:schemeClr val="tx1">
              <a:lumMod val="85000"/>
            </a:schemeClr>
          </a:solidFill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Click to add speaker photo</a:t>
            </a:r>
          </a:p>
          <a:p>
            <a:endParaRPr lang="en-US" dirty="0"/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6B364C33-A413-514B-F605-A7357766877F}"/>
              </a:ext>
            </a:extLst>
          </p:cNvPr>
          <p:cNvSpPr>
            <a:spLocks noGrp="1"/>
          </p:cNvSpPr>
          <p:nvPr>
            <p:ph type="body" sz="half" idx="15" hasCustomPrompt="1"/>
          </p:nvPr>
        </p:nvSpPr>
        <p:spPr>
          <a:xfrm>
            <a:off x="431800" y="3090440"/>
            <a:ext cx="2628000" cy="1425997"/>
          </a:xfrm>
        </p:spPr>
        <p:txBody>
          <a:bodyPr/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  <a:lvl2pPr marL="0" indent="0">
              <a:buNone/>
              <a:defRPr sz="1400" b="0">
                <a:solidFill>
                  <a:schemeClr val="tx1"/>
                </a:solidFill>
              </a:defRPr>
            </a:lvl2pPr>
            <a:lvl3pPr marL="0" indent="0">
              <a:spcAft>
                <a:spcPts val="1200"/>
              </a:spcAft>
              <a:buNone/>
              <a:defRPr sz="1400">
                <a:solidFill>
                  <a:schemeClr val="tx1"/>
                </a:solidFill>
              </a:defRPr>
            </a:lvl3pPr>
            <a:lvl4pPr marL="0" indent="0">
              <a:buNone/>
              <a:defRPr sz="1100">
                <a:solidFill>
                  <a:schemeClr val="tx1"/>
                </a:solidFill>
              </a:defRPr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dirty="0"/>
              <a:t>Click to add details</a:t>
            </a:r>
          </a:p>
          <a:p>
            <a:pPr lvl="1"/>
            <a:r>
              <a:rPr lang="en-US" dirty="0"/>
              <a:t>Name</a:t>
            </a:r>
          </a:p>
          <a:p>
            <a:pPr lvl="2"/>
            <a:r>
              <a:rPr lang="en-US" dirty="0"/>
              <a:t>Company</a:t>
            </a:r>
          </a:p>
          <a:p>
            <a:pPr lvl="3"/>
            <a:r>
              <a:rPr lang="en-US" dirty="0"/>
              <a:t>Contact details</a:t>
            </a:r>
          </a:p>
          <a:p>
            <a:pPr lvl="0"/>
            <a:endParaRPr lang="en-US" dirty="0"/>
          </a:p>
        </p:txBody>
      </p:sp>
      <p:sp>
        <p:nvSpPr>
          <p:cNvPr id="20" name="Text Placeholder 6">
            <a:extLst>
              <a:ext uri="{FF2B5EF4-FFF2-40B4-BE49-F238E27FC236}">
                <a16:creationId xmlns:a16="http://schemas.microsoft.com/office/drawing/2014/main" id="{46AD11AB-D473-6C67-57B3-FF5B6FFF1C1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32000" y="1239838"/>
            <a:ext cx="2627113" cy="1607991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1CB2935-FAD1-1791-D5B8-44B3A222C7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11163"/>
            <a:ext cx="4051100" cy="6477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ACDC90DA-242A-7E08-23F5-78BEC3FA944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31800" y="4717794"/>
            <a:ext cx="931863" cy="128588"/>
          </a:xfr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FFBD1974-02AE-680E-A038-2C5F9C804B90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CFD34A61-54A2-00C2-E7EC-DBA984C8D76E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47D1CFED-4A28-21C9-319E-8E08AD661A2F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4FA11F32-2EB9-412C-B470-1D0ABC8FCD5B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0012004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45">
          <p15:clr>
            <a:srgbClr val="FBAE40"/>
          </p15:clr>
        </p15:guide>
      </p15:sldGuideLst>
    </p:ext>
  </p:extLst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ro heading only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5166038-EB60-1A49-6801-6DA719F29B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402" y="1599406"/>
            <a:ext cx="4051300" cy="1944688"/>
          </a:xfrm>
        </p:spPr>
        <p:txBody>
          <a:bodyPr anchor="ctr"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" name="Picture Placeholder 29">
            <a:extLst>
              <a:ext uri="{FF2B5EF4-FFF2-40B4-BE49-F238E27FC236}">
                <a16:creationId xmlns:a16="http://schemas.microsoft.com/office/drawing/2014/main" id="{32382752-6AAC-4C49-57BC-B5DC63F6788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657421" y="-724432"/>
            <a:ext cx="2323309" cy="3097745"/>
          </a:xfrm>
          <a:prstGeom prst="rect">
            <a:avLst/>
          </a:prstGeom>
          <a:solidFill>
            <a:schemeClr val="tx1">
              <a:lumMod val="85000"/>
            </a:schemeClr>
          </a:solidFill>
        </p:spPr>
        <p:txBody>
          <a:bodyPr wrap="square">
            <a:noAutofit/>
          </a:bodyPr>
          <a:lstStyle>
            <a:lvl1pPr>
              <a:defRPr sz="900"/>
            </a:lvl1pPr>
          </a:lstStyle>
          <a:p>
            <a:r>
              <a:rPr lang="en-US" dirty="0"/>
              <a:t>Click icon to insert picture </a:t>
            </a:r>
          </a:p>
        </p:txBody>
      </p:sp>
      <p:sp>
        <p:nvSpPr>
          <p:cNvPr id="7" name="Picture Placeholder 29">
            <a:extLst>
              <a:ext uri="{FF2B5EF4-FFF2-40B4-BE49-F238E27FC236}">
                <a16:creationId xmlns:a16="http://schemas.microsoft.com/office/drawing/2014/main" id="{5F8681D4-5943-149A-AB68-476E4D76F838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5003715" y="-295807"/>
            <a:ext cx="2323309" cy="3097745"/>
          </a:xfrm>
          <a:prstGeom prst="rect">
            <a:avLst/>
          </a:prstGeom>
          <a:solidFill>
            <a:schemeClr val="tx1">
              <a:lumMod val="85000"/>
            </a:schemeClr>
          </a:solidFill>
        </p:spPr>
        <p:txBody>
          <a:bodyPr wrap="square">
            <a:noAutofit/>
          </a:bodyPr>
          <a:lstStyle>
            <a:lvl1pPr>
              <a:defRPr sz="900"/>
            </a:lvl1pPr>
          </a:lstStyle>
          <a:p>
            <a:r>
              <a:rPr lang="en-US" dirty="0"/>
              <a:t>Click icon to insert picture </a:t>
            </a:r>
          </a:p>
        </p:txBody>
      </p:sp>
      <p:sp>
        <p:nvSpPr>
          <p:cNvPr id="8" name="Picture Placeholder 29">
            <a:extLst>
              <a:ext uri="{FF2B5EF4-FFF2-40B4-BE49-F238E27FC236}">
                <a16:creationId xmlns:a16="http://schemas.microsoft.com/office/drawing/2014/main" id="{379CE92C-4017-4178-B601-ADE20527D2FC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5350009" y="132818"/>
            <a:ext cx="2323309" cy="3097745"/>
          </a:xfrm>
          <a:prstGeom prst="rect">
            <a:avLst/>
          </a:prstGeom>
          <a:solidFill>
            <a:schemeClr val="tx1">
              <a:lumMod val="85000"/>
            </a:schemeClr>
          </a:solidFill>
        </p:spPr>
        <p:txBody>
          <a:bodyPr wrap="square">
            <a:noAutofit/>
          </a:bodyPr>
          <a:lstStyle>
            <a:lvl1pPr>
              <a:defRPr sz="900"/>
            </a:lvl1pPr>
          </a:lstStyle>
          <a:p>
            <a:r>
              <a:rPr lang="en-US" dirty="0"/>
              <a:t>Click icon to insert picture </a:t>
            </a:r>
          </a:p>
        </p:txBody>
      </p:sp>
      <p:sp>
        <p:nvSpPr>
          <p:cNvPr id="9" name="Picture Placeholder 29">
            <a:extLst>
              <a:ext uri="{FF2B5EF4-FFF2-40B4-BE49-F238E27FC236}">
                <a16:creationId xmlns:a16="http://schemas.microsoft.com/office/drawing/2014/main" id="{A218E014-B1A2-A155-EDC6-037D40F83885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5696303" y="561443"/>
            <a:ext cx="2323309" cy="3097745"/>
          </a:xfrm>
          <a:prstGeom prst="rect">
            <a:avLst/>
          </a:prstGeom>
          <a:solidFill>
            <a:schemeClr val="tx1">
              <a:lumMod val="85000"/>
            </a:schemeClr>
          </a:solidFill>
        </p:spPr>
        <p:txBody>
          <a:bodyPr wrap="square">
            <a:noAutofit/>
          </a:bodyPr>
          <a:lstStyle>
            <a:lvl1pPr>
              <a:defRPr sz="900"/>
            </a:lvl1pPr>
          </a:lstStyle>
          <a:p>
            <a:r>
              <a:rPr lang="en-US" dirty="0"/>
              <a:t>Click icon to insert picture </a:t>
            </a:r>
          </a:p>
        </p:txBody>
      </p:sp>
      <p:sp>
        <p:nvSpPr>
          <p:cNvPr id="3" name="Picture Placeholder 29">
            <a:extLst>
              <a:ext uri="{FF2B5EF4-FFF2-40B4-BE49-F238E27FC236}">
                <a16:creationId xmlns:a16="http://schemas.microsoft.com/office/drawing/2014/main" id="{E9C5E5A2-3DA7-6FA5-ADB2-6D441CC461FB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042597" y="990068"/>
            <a:ext cx="2323309" cy="3097745"/>
          </a:xfrm>
          <a:prstGeom prst="rect">
            <a:avLst/>
          </a:prstGeom>
          <a:solidFill>
            <a:schemeClr val="tx1">
              <a:lumMod val="85000"/>
            </a:schemeClr>
          </a:solidFill>
        </p:spPr>
        <p:txBody>
          <a:bodyPr wrap="square">
            <a:noAutofit/>
          </a:bodyPr>
          <a:lstStyle>
            <a:lvl1pPr>
              <a:defRPr sz="900"/>
            </a:lvl1pPr>
          </a:lstStyle>
          <a:p>
            <a:r>
              <a:rPr lang="en-US" dirty="0"/>
              <a:t>Click icon to insert picture </a:t>
            </a:r>
          </a:p>
        </p:txBody>
      </p:sp>
      <p:sp>
        <p:nvSpPr>
          <p:cNvPr id="5" name="Picture Placeholder 29">
            <a:extLst>
              <a:ext uri="{FF2B5EF4-FFF2-40B4-BE49-F238E27FC236}">
                <a16:creationId xmlns:a16="http://schemas.microsoft.com/office/drawing/2014/main" id="{B9FF9038-CC52-0DA2-647C-5DB82FFC4E58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388891" y="1418693"/>
            <a:ext cx="2323309" cy="3097745"/>
          </a:xfrm>
          <a:prstGeom prst="rect">
            <a:avLst/>
          </a:prstGeom>
          <a:solidFill>
            <a:schemeClr val="tx1">
              <a:lumMod val="85000"/>
            </a:schemeClr>
          </a:solidFill>
        </p:spPr>
        <p:txBody>
          <a:bodyPr wrap="square">
            <a:noAutofit/>
          </a:bodyPr>
          <a:lstStyle>
            <a:lvl1pPr>
              <a:defRPr sz="900"/>
            </a:lvl1pPr>
          </a:lstStyle>
          <a:p>
            <a:r>
              <a:rPr lang="en-US" dirty="0"/>
              <a:t>Click icon to insert picture </a:t>
            </a:r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757AB831-E309-E2A9-1162-A07B0ADCEBE3}"/>
              </a:ext>
            </a:extLst>
          </p:cNvPr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869F1CAA-1970-E0D8-E4F9-E75BF3DE9C6F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6CB7459C-BD5D-8559-0442-D6E473598DC8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4FA11F32-2EB9-412C-B470-1D0ABC8FCD5B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0299959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880">
          <p15:clr>
            <a:srgbClr val="FBAE40"/>
          </p15:clr>
        </p15:guide>
        <p15:guide id="2" pos="1043">
          <p15:clr>
            <a:srgbClr val="FBAE40"/>
          </p15:clr>
        </p15:guide>
        <p15:guide id="3" pos="1791">
          <p15:clr>
            <a:srgbClr val="FBAE40"/>
          </p15:clr>
        </p15:guide>
        <p15:guide id="4" orient="horz" pos="2845">
          <p15:clr>
            <a:srgbClr val="FBAE40"/>
          </p15:clr>
        </p15:guide>
      </p15:sldGuideLst>
    </p:ext>
  </p:extLst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ro heading only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Picture Placeholder 60">
            <a:extLst>
              <a:ext uri="{FF2B5EF4-FFF2-40B4-BE49-F238E27FC236}">
                <a16:creationId xmlns:a16="http://schemas.microsoft.com/office/drawing/2014/main" id="{2CDC2CA3-D176-F048-3B40-1D07CB40FF99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656114" y="930150"/>
            <a:ext cx="1288800" cy="3283200"/>
          </a:xfrm>
          <a:custGeom>
            <a:avLst/>
            <a:gdLst>
              <a:gd name="connsiteX0" fmla="*/ 1288800 w 1288800"/>
              <a:gd name="connsiteY0" fmla="*/ 0 h 3283200"/>
              <a:gd name="connsiteX1" fmla="*/ 1288800 w 1288800"/>
              <a:gd name="connsiteY1" fmla="*/ 3283200 h 3283200"/>
              <a:gd name="connsiteX2" fmla="*/ 679913 w 1288800"/>
              <a:gd name="connsiteY2" fmla="*/ 2862614 h 3283200"/>
              <a:gd name="connsiteX3" fmla="*/ 679913 w 1288800"/>
              <a:gd name="connsiteY3" fmla="*/ 420588 h 3283200"/>
              <a:gd name="connsiteX4" fmla="*/ 608888 w 1288800"/>
              <a:gd name="connsiteY4" fmla="*/ 0 h 3283200"/>
              <a:gd name="connsiteX5" fmla="*/ 608888 w 1288800"/>
              <a:gd name="connsiteY5" fmla="*/ 3283200 h 3283200"/>
              <a:gd name="connsiteX6" fmla="*/ 0 w 1288800"/>
              <a:gd name="connsiteY6" fmla="*/ 2862614 h 3283200"/>
              <a:gd name="connsiteX7" fmla="*/ 0 w 1288800"/>
              <a:gd name="connsiteY7" fmla="*/ 420588 h 3283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88800" h="3283200">
                <a:moveTo>
                  <a:pt x="1288800" y="0"/>
                </a:moveTo>
                <a:lnTo>
                  <a:pt x="1288800" y="3283200"/>
                </a:lnTo>
                <a:lnTo>
                  <a:pt x="679913" y="2862614"/>
                </a:lnTo>
                <a:lnTo>
                  <a:pt x="679913" y="420588"/>
                </a:lnTo>
                <a:close/>
                <a:moveTo>
                  <a:pt x="608888" y="0"/>
                </a:moveTo>
                <a:lnTo>
                  <a:pt x="608888" y="3283200"/>
                </a:lnTo>
                <a:lnTo>
                  <a:pt x="0" y="2862614"/>
                </a:lnTo>
                <a:lnTo>
                  <a:pt x="0" y="420588"/>
                </a:lnTo>
                <a:close/>
              </a:path>
            </a:pathLst>
          </a:custGeom>
          <a:solidFill>
            <a:schemeClr val="tx1">
              <a:lumMod val="85000"/>
            </a:schemeClr>
          </a:solidFill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75166038-EB60-1A49-6801-6DA719F29B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402" y="1599406"/>
            <a:ext cx="4051300" cy="1944688"/>
          </a:xfrm>
        </p:spPr>
        <p:txBody>
          <a:bodyPr anchor="ctr"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2" name="Picture Placeholder 61">
            <a:extLst>
              <a:ext uri="{FF2B5EF4-FFF2-40B4-BE49-F238E27FC236}">
                <a16:creationId xmlns:a16="http://schemas.microsoft.com/office/drawing/2014/main" id="{3DE3BFB5-899E-1535-8CE4-BAA8259800E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045956" y="930150"/>
            <a:ext cx="1288800" cy="3283200"/>
          </a:xfrm>
          <a:custGeom>
            <a:avLst/>
            <a:gdLst>
              <a:gd name="connsiteX0" fmla="*/ 1288800 w 1288800"/>
              <a:gd name="connsiteY0" fmla="*/ 0 h 3283200"/>
              <a:gd name="connsiteX1" fmla="*/ 1288800 w 1288800"/>
              <a:gd name="connsiteY1" fmla="*/ 3283200 h 3283200"/>
              <a:gd name="connsiteX2" fmla="*/ 679913 w 1288800"/>
              <a:gd name="connsiteY2" fmla="*/ 2862614 h 3283200"/>
              <a:gd name="connsiteX3" fmla="*/ 679913 w 1288800"/>
              <a:gd name="connsiteY3" fmla="*/ 420588 h 3283200"/>
              <a:gd name="connsiteX4" fmla="*/ 608888 w 1288800"/>
              <a:gd name="connsiteY4" fmla="*/ 0 h 3283200"/>
              <a:gd name="connsiteX5" fmla="*/ 608888 w 1288800"/>
              <a:gd name="connsiteY5" fmla="*/ 3283200 h 3283200"/>
              <a:gd name="connsiteX6" fmla="*/ 0 w 1288800"/>
              <a:gd name="connsiteY6" fmla="*/ 2862614 h 3283200"/>
              <a:gd name="connsiteX7" fmla="*/ 0 w 1288800"/>
              <a:gd name="connsiteY7" fmla="*/ 420588 h 3283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88800" h="3283200">
                <a:moveTo>
                  <a:pt x="1288800" y="0"/>
                </a:moveTo>
                <a:lnTo>
                  <a:pt x="1288800" y="3283200"/>
                </a:lnTo>
                <a:lnTo>
                  <a:pt x="679913" y="2862614"/>
                </a:lnTo>
                <a:lnTo>
                  <a:pt x="679913" y="420588"/>
                </a:lnTo>
                <a:close/>
                <a:moveTo>
                  <a:pt x="608888" y="0"/>
                </a:moveTo>
                <a:lnTo>
                  <a:pt x="608888" y="3283200"/>
                </a:lnTo>
                <a:lnTo>
                  <a:pt x="0" y="2862614"/>
                </a:lnTo>
                <a:lnTo>
                  <a:pt x="0" y="420588"/>
                </a:lnTo>
                <a:close/>
              </a:path>
            </a:pathLst>
          </a:custGeom>
          <a:solidFill>
            <a:schemeClr val="tx1">
              <a:lumMod val="85000"/>
            </a:schemeClr>
          </a:solidFill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63" name="Picture Placeholder 62">
            <a:extLst>
              <a:ext uri="{FF2B5EF4-FFF2-40B4-BE49-F238E27FC236}">
                <a16:creationId xmlns:a16="http://schemas.microsoft.com/office/drawing/2014/main" id="{83D36DA0-8155-A164-37F4-6DADEA5EF59A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7435798" y="930150"/>
            <a:ext cx="1288800" cy="3283200"/>
          </a:xfrm>
          <a:custGeom>
            <a:avLst/>
            <a:gdLst>
              <a:gd name="connsiteX0" fmla="*/ 1288800 w 1288800"/>
              <a:gd name="connsiteY0" fmla="*/ 0 h 3283200"/>
              <a:gd name="connsiteX1" fmla="*/ 1288800 w 1288800"/>
              <a:gd name="connsiteY1" fmla="*/ 3283200 h 3283200"/>
              <a:gd name="connsiteX2" fmla="*/ 679913 w 1288800"/>
              <a:gd name="connsiteY2" fmla="*/ 2862614 h 3283200"/>
              <a:gd name="connsiteX3" fmla="*/ 679913 w 1288800"/>
              <a:gd name="connsiteY3" fmla="*/ 420588 h 3283200"/>
              <a:gd name="connsiteX4" fmla="*/ 608888 w 1288800"/>
              <a:gd name="connsiteY4" fmla="*/ 0 h 3283200"/>
              <a:gd name="connsiteX5" fmla="*/ 608888 w 1288800"/>
              <a:gd name="connsiteY5" fmla="*/ 3283200 h 3283200"/>
              <a:gd name="connsiteX6" fmla="*/ 0 w 1288800"/>
              <a:gd name="connsiteY6" fmla="*/ 2862614 h 3283200"/>
              <a:gd name="connsiteX7" fmla="*/ 0 w 1288800"/>
              <a:gd name="connsiteY7" fmla="*/ 420588 h 3283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88800" h="3283200">
                <a:moveTo>
                  <a:pt x="1288800" y="0"/>
                </a:moveTo>
                <a:lnTo>
                  <a:pt x="1288800" y="3283200"/>
                </a:lnTo>
                <a:lnTo>
                  <a:pt x="679913" y="2862614"/>
                </a:lnTo>
                <a:lnTo>
                  <a:pt x="679913" y="420588"/>
                </a:lnTo>
                <a:close/>
                <a:moveTo>
                  <a:pt x="608888" y="0"/>
                </a:moveTo>
                <a:lnTo>
                  <a:pt x="608888" y="3283200"/>
                </a:lnTo>
                <a:lnTo>
                  <a:pt x="0" y="2862614"/>
                </a:lnTo>
                <a:lnTo>
                  <a:pt x="0" y="420588"/>
                </a:lnTo>
                <a:close/>
              </a:path>
            </a:pathLst>
          </a:custGeom>
          <a:solidFill>
            <a:schemeClr val="tx1">
              <a:lumMod val="85000"/>
            </a:schemeClr>
          </a:solidFill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64" name="Date Placeholder 63">
            <a:extLst>
              <a:ext uri="{FF2B5EF4-FFF2-40B4-BE49-F238E27FC236}">
                <a16:creationId xmlns:a16="http://schemas.microsoft.com/office/drawing/2014/main" id="{F014DD11-2B27-F8D6-DEFE-C1403A9A5BC7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5" name="Footer Placeholder 64">
            <a:extLst>
              <a:ext uri="{FF2B5EF4-FFF2-40B4-BE49-F238E27FC236}">
                <a16:creationId xmlns:a16="http://schemas.microsoft.com/office/drawing/2014/main" id="{488391DB-10E0-47B1-01B7-AE92CDCA13CF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6" name="Slide Number Placeholder 65">
            <a:extLst>
              <a:ext uri="{FF2B5EF4-FFF2-40B4-BE49-F238E27FC236}">
                <a16:creationId xmlns:a16="http://schemas.microsoft.com/office/drawing/2014/main" id="{B9F156C1-7703-1CFD-3B04-34BE83A08F2F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4FA11F32-2EB9-412C-B470-1D0ABC8FCD5B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3140562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880">
          <p15:clr>
            <a:srgbClr val="FBAE40"/>
          </p15:clr>
        </p15:guide>
        <p15:guide id="2" pos="1043">
          <p15:clr>
            <a:srgbClr val="FBAE40"/>
          </p15:clr>
        </p15:guide>
        <p15:guide id="3" pos="1791">
          <p15:clr>
            <a:srgbClr val="FBAE40"/>
          </p15:clr>
        </p15:guide>
        <p15:guide id="4" orient="horz" pos="2845">
          <p15:clr>
            <a:srgbClr val="FBAE40"/>
          </p15:clr>
        </p15:guide>
      </p15:sldGuideLst>
    </p:ext>
  </p:extLst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Speak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23D22629-AACC-C893-6943-13D0F102FDFC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084887" y="430213"/>
            <a:ext cx="2628000" cy="2412000"/>
          </a:xfrm>
          <a:solidFill>
            <a:schemeClr val="tx1">
              <a:lumMod val="85000"/>
            </a:schemeClr>
          </a:solidFill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Click to add speaker photo</a:t>
            </a:r>
          </a:p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82C327A-2719-4897-2E0E-132CA0C33E2D}"/>
              </a:ext>
            </a:extLst>
          </p:cNvPr>
          <p:cNvSpPr>
            <a:spLocks noGrp="1"/>
          </p:cNvSpPr>
          <p:nvPr>
            <p:ph type="body" sz="half" idx="14" hasCustomPrompt="1"/>
          </p:nvPr>
        </p:nvSpPr>
        <p:spPr>
          <a:xfrm>
            <a:off x="6084887" y="3090441"/>
            <a:ext cx="2628000" cy="1389484"/>
          </a:xfrm>
        </p:spPr>
        <p:txBody>
          <a:bodyPr/>
          <a:lstStyle>
            <a:lvl1pPr marL="0" indent="0">
              <a:buNone/>
              <a:defRPr sz="1600"/>
            </a:lvl1pPr>
            <a:lvl2pPr marL="0" indent="0">
              <a:buNone/>
              <a:defRPr sz="1400" b="1"/>
            </a:lvl2pPr>
            <a:lvl3pPr marL="0" indent="0">
              <a:spcAft>
                <a:spcPts val="1200"/>
              </a:spcAft>
              <a:buNone/>
              <a:defRPr sz="1400"/>
            </a:lvl3pPr>
            <a:lvl4pPr marL="0" indent="0">
              <a:buNone/>
              <a:defRPr sz="110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dirty="0"/>
              <a:t>Click to add details</a:t>
            </a:r>
          </a:p>
          <a:p>
            <a:pPr lvl="1"/>
            <a:r>
              <a:rPr lang="en-US" dirty="0"/>
              <a:t>Name</a:t>
            </a:r>
          </a:p>
          <a:p>
            <a:pPr lvl="2"/>
            <a:r>
              <a:rPr lang="en-US" dirty="0"/>
              <a:t>Company</a:t>
            </a:r>
          </a:p>
          <a:p>
            <a:pPr lvl="3"/>
            <a:r>
              <a:rPr lang="en-US" dirty="0"/>
              <a:t>Contact details</a:t>
            </a:r>
          </a:p>
          <a:p>
            <a:pPr lvl="0"/>
            <a:endParaRPr lang="en-US" dirty="0"/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8FF65693-F1FD-4BAE-0382-AD4943C7E0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428625"/>
            <a:ext cx="5454650" cy="63023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01D11CE8-9FF0-8FB3-3EA4-F2FD11B4C058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431800" y="1239837"/>
            <a:ext cx="5454650" cy="32766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Date Placeholder 12">
            <a:extLst>
              <a:ext uri="{FF2B5EF4-FFF2-40B4-BE49-F238E27FC236}">
                <a16:creationId xmlns:a16="http://schemas.microsoft.com/office/drawing/2014/main" id="{F736CA55-88EC-8ED2-B2A1-C02176A6F5E7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7B72FD2F-D520-3B33-E031-262D1C6952C5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D92194F8-4608-CA2B-F7A6-FAE21308D5E6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4FA11F32-2EB9-412C-B470-1D0ABC8FCD5B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8828634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45">
          <p15:clr>
            <a:srgbClr val="FBAE40"/>
          </p15:clr>
        </p15:guide>
      </p15:sldGuideLst>
    </p:ext>
  </p:extLst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Speak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5F94955A-6C35-0A99-3112-4B2335D7351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3249613" y="430213"/>
            <a:ext cx="2628000" cy="2412000"/>
          </a:xfrm>
          <a:solidFill>
            <a:schemeClr val="tx1">
              <a:lumMod val="85000"/>
            </a:schemeClr>
          </a:solidFill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Click to add speaker photo</a:t>
            </a:r>
          </a:p>
          <a:p>
            <a:endParaRPr lang="en-US" dirty="0"/>
          </a:p>
        </p:txBody>
      </p:sp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23D22629-AACC-C893-6943-13D0F102FDFC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084887" y="430213"/>
            <a:ext cx="2628000" cy="2412000"/>
          </a:xfrm>
          <a:solidFill>
            <a:schemeClr val="tx1">
              <a:lumMod val="85000"/>
            </a:schemeClr>
          </a:solidFill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Click to add speaker photo</a:t>
            </a:r>
          </a:p>
          <a:p>
            <a:endParaRPr lang="en-US" dirty="0"/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F7518CB2-BCC0-67CE-C411-8E5B94AD77AB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3249613" y="3090441"/>
            <a:ext cx="2628000" cy="1389484"/>
          </a:xfrm>
        </p:spPr>
        <p:txBody>
          <a:bodyPr/>
          <a:lstStyle>
            <a:lvl1pPr marL="0" indent="0">
              <a:buNone/>
              <a:defRPr sz="1600"/>
            </a:lvl1pPr>
            <a:lvl2pPr marL="0" indent="0">
              <a:buNone/>
              <a:defRPr sz="1400" b="1"/>
            </a:lvl2pPr>
            <a:lvl3pPr marL="0" indent="0">
              <a:spcAft>
                <a:spcPts val="1200"/>
              </a:spcAft>
              <a:buNone/>
              <a:defRPr sz="1400"/>
            </a:lvl3pPr>
            <a:lvl4pPr marL="0" indent="0">
              <a:buNone/>
              <a:defRPr sz="110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dirty="0"/>
              <a:t>Click to add details</a:t>
            </a:r>
          </a:p>
          <a:p>
            <a:pPr lvl="1"/>
            <a:r>
              <a:rPr lang="en-US" dirty="0"/>
              <a:t>Name</a:t>
            </a:r>
          </a:p>
          <a:p>
            <a:pPr lvl="2"/>
            <a:r>
              <a:rPr lang="en-US" dirty="0"/>
              <a:t>Company</a:t>
            </a:r>
          </a:p>
          <a:p>
            <a:pPr lvl="3"/>
            <a:r>
              <a:rPr lang="en-US" dirty="0"/>
              <a:t>Contact details</a:t>
            </a:r>
          </a:p>
          <a:p>
            <a:pPr lvl="0"/>
            <a:endParaRPr lang="en-US" dirty="0"/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D19B357C-3E5E-AC89-0543-249DE97A476D}"/>
              </a:ext>
            </a:extLst>
          </p:cNvPr>
          <p:cNvSpPr>
            <a:spLocks noGrp="1"/>
          </p:cNvSpPr>
          <p:nvPr>
            <p:ph type="body" sz="half" idx="14" hasCustomPrompt="1"/>
          </p:nvPr>
        </p:nvSpPr>
        <p:spPr>
          <a:xfrm>
            <a:off x="6084887" y="3090441"/>
            <a:ext cx="2628000" cy="1389484"/>
          </a:xfrm>
        </p:spPr>
        <p:txBody>
          <a:bodyPr/>
          <a:lstStyle>
            <a:lvl1pPr marL="0" indent="0">
              <a:buNone/>
              <a:defRPr sz="1600"/>
            </a:lvl1pPr>
            <a:lvl2pPr marL="0" indent="0">
              <a:buNone/>
              <a:defRPr sz="1400" b="1"/>
            </a:lvl2pPr>
            <a:lvl3pPr marL="0" indent="0">
              <a:spcAft>
                <a:spcPts val="1200"/>
              </a:spcAft>
              <a:buNone/>
              <a:defRPr sz="1400"/>
            </a:lvl3pPr>
            <a:lvl4pPr marL="0" indent="0">
              <a:buNone/>
              <a:defRPr sz="110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dirty="0"/>
              <a:t>Click to add details</a:t>
            </a:r>
          </a:p>
          <a:p>
            <a:pPr lvl="1"/>
            <a:r>
              <a:rPr lang="en-US" dirty="0"/>
              <a:t>Name</a:t>
            </a:r>
          </a:p>
          <a:p>
            <a:pPr lvl="2"/>
            <a:r>
              <a:rPr lang="en-US" dirty="0"/>
              <a:t>Company</a:t>
            </a:r>
          </a:p>
          <a:p>
            <a:pPr lvl="3"/>
            <a:r>
              <a:rPr lang="en-US" dirty="0"/>
              <a:t>Contact details</a:t>
            </a:r>
          </a:p>
          <a:p>
            <a:pPr lvl="0"/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8F38859-D1C1-4D86-C9FE-6CBBF5FE2C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428625"/>
            <a:ext cx="2627313" cy="63023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28C83DB3-DFEC-7527-9A0E-57629B10AB03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431800" y="1239838"/>
            <a:ext cx="2627313" cy="3276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" name="Date Placeholder 14">
            <a:extLst>
              <a:ext uri="{FF2B5EF4-FFF2-40B4-BE49-F238E27FC236}">
                <a16:creationId xmlns:a16="http://schemas.microsoft.com/office/drawing/2014/main" id="{2808ACBE-00C7-A2CE-D429-1D7F0FE88459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16" name="Footer Placeholder 15">
            <a:extLst>
              <a:ext uri="{FF2B5EF4-FFF2-40B4-BE49-F238E27FC236}">
                <a16:creationId xmlns:a16="http://schemas.microsoft.com/office/drawing/2014/main" id="{06AC1E29-1D0A-50AE-1153-91C38BD0D56F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17" name="Slide Number Placeholder 16">
            <a:extLst>
              <a:ext uri="{FF2B5EF4-FFF2-40B4-BE49-F238E27FC236}">
                <a16:creationId xmlns:a16="http://schemas.microsoft.com/office/drawing/2014/main" id="{382EB3F2-FC23-6612-0C05-7AB4771415AE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4FA11F32-2EB9-412C-B470-1D0ABC8FCD5B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5817447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45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2 vs 1 column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F36E419C-17BE-AD5B-8270-C7760828C4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428625"/>
            <a:ext cx="8280400" cy="63023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Content Placeholder 13">
            <a:extLst>
              <a:ext uri="{FF2B5EF4-FFF2-40B4-BE49-F238E27FC236}">
                <a16:creationId xmlns:a16="http://schemas.microsoft.com/office/drawing/2014/main" id="{42A69071-EAF2-371B-45AF-D91BB172112E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6912200" y="1239838"/>
            <a:ext cx="1800000" cy="3276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143499CA-4C96-48CB-0E23-65C850A55F00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431800" y="1239838"/>
            <a:ext cx="6300401" cy="3276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E3F516B-2ACE-0F0C-86DB-AFFA27054DC2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0738785-29C5-511B-B330-BF0D04AE424E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98741B5-C764-5AD3-6589-05D9A6F73F26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4FA11F32-2EB9-412C-B470-1D0ABC8FCD5B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9531368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45" userDrawn="1">
          <p15:clr>
            <a:srgbClr val="FBAE40"/>
          </p15:clr>
        </p15:guide>
      </p15:sldGuideLst>
    </p:ext>
  </p:extLst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nel_less than 4 speak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23D22629-AACC-C893-6943-13D0F102FDFC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3254375" y="1605101"/>
            <a:ext cx="1211263" cy="1111708"/>
          </a:xfrm>
          <a:solidFill>
            <a:schemeClr val="tx1">
              <a:lumMod val="85000"/>
            </a:schemeClr>
          </a:solidFill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Click to add speaker photo</a:t>
            </a:r>
          </a:p>
          <a:p>
            <a:endParaRPr lang="en-US" dirty="0"/>
          </a:p>
        </p:txBody>
      </p:sp>
      <p:sp>
        <p:nvSpPr>
          <p:cNvPr id="4" name="Picture Placeholder 8">
            <a:extLst>
              <a:ext uri="{FF2B5EF4-FFF2-40B4-BE49-F238E27FC236}">
                <a16:creationId xmlns:a16="http://schemas.microsoft.com/office/drawing/2014/main" id="{427DA08C-177E-F04B-9C15-E22EE085739D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4669896" y="1610744"/>
            <a:ext cx="1211263" cy="1111708"/>
          </a:xfrm>
          <a:solidFill>
            <a:schemeClr val="tx1">
              <a:lumMod val="85000"/>
            </a:schemeClr>
          </a:solidFill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Click to add speaker photo</a:t>
            </a:r>
          </a:p>
          <a:p>
            <a:endParaRPr lang="en-US" dirty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7AD3CEEB-B614-A1A5-E4A5-8885178F22E5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6085417" y="1610744"/>
            <a:ext cx="1211263" cy="1111708"/>
          </a:xfrm>
          <a:solidFill>
            <a:schemeClr val="tx1">
              <a:lumMod val="85000"/>
            </a:schemeClr>
          </a:solidFill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Click to add speaker photo</a:t>
            </a:r>
          </a:p>
          <a:p>
            <a:endParaRPr lang="en-US" dirty="0"/>
          </a:p>
        </p:txBody>
      </p:sp>
      <p:sp>
        <p:nvSpPr>
          <p:cNvPr id="10" name="Picture Placeholder 8">
            <a:extLst>
              <a:ext uri="{FF2B5EF4-FFF2-40B4-BE49-F238E27FC236}">
                <a16:creationId xmlns:a16="http://schemas.microsoft.com/office/drawing/2014/main" id="{45019459-9679-8F48-4E11-4A53DEFBCCC7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7500937" y="1610744"/>
            <a:ext cx="1211263" cy="1111708"/>
          </a:xfrm>
          <a:solidFill>
            <a:schemeClr val="tx1">
              <a:lumMod val="85000"/>
            </a:schemeClr>
          </a:solidFill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Click to add speaker photo</a:t>
            </a:r>
          </a:p>
          <a:p>
            <a:endParaRPr lang="en-US" dirty="0"/>
          </a:p>
        </p:txBody>
      </p:sp>
      <p:sp>
        <p:nvSpPr>
          <p:cNvPr id="23" name="Text Placeholder 3">
            <a:extLst>
              <a:ext uri="{FF2B5EF4-FFF2-40B4-BE49-F238E27FC236}">
                <a16:creationId xmlns:a16="http://schemas.microsoft.com/office/drawing/2014/main" id="{99B1EB15-2AA1-BE6A-7606-2A7D7BF583C6}"/>
              </a:ext>
            </a:extLst>
          </p:cNvPr>
          <p:cNvSpPr>
            <a:spLocks noGrp="1"/>
          </p:cNvSpPr>
          <p:nvPr>
            <p:ph type="body" sz="half" idx="14" hasCustomPrompt="1"/>
          </p:nvPr>
        </p:nvSpPr>
        <p:spPr>
          <a:xfrm>
            <a:off x="3254375" y="2835831"/>
            <a:ext cx="1211263" cy="1458118"/>
          </a:xfrm>
        </p:spPr>
        <p:txBody>
          <a:bodyPr/>
          <a:lstStyle>
            <a:lvl1pPr marL="0" indent="0">
              <a:buNone/>
              <a:defRPr sz="1100"/>
            </a:lvl1pPr>
            <a:lvl2pPr marL="0" indent="0">
              <a:buNone/>
              <a:defRPr sz="1100" b="1"/>
            </a:lvl2pPr>
            <a:lvl3pPr marL="0" indent="0">
              <a:lnSpc>
                <a:spcPct val="100000"/>
              </a:lnSpc>
              <a:spcAft>
                <a:spcPts val="400"/>
              </a:spcAft>
              <a:buNone/>
              <a:defRPr sz="1100" b="0"/>
            </a:lvl3pPr>
            <a:lvl4pPr marL="0" indent="0">
              <a:spcBef>
                <a:spcPts val="0"/>
              </a:spcBef>
              <a:spcAft>
                <a:spcPts val="0"/>
              </a:spcAft>
              <a:buNone/>
              <a:defRPr sz="1100" b="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dirty="0"/>
              <a:t>Click to add details</a:t>
            </a:r>
          </a:p>
          <a:p>
            <a:pPr lvl="1"/>
            <a:r>
              <a:rPr lang="en-US" dirty="0"/>
              <a:t>Name</a:t>
            </a:r>
          </a:p>
          <a:p>
            <a:pPr lvl="2"/>
            <a:r>
              <a:rPr lang="en-US" dirty="0"/>
              <a:t>Company</a:t>
            </a:r>
          </a:p>
          <a:p>
            <a:pPr lvl="3"/>
            <a:r>
              <a:rPr lang="en-US" dirty="0"/>
              <a:t>Contact details</a:t>
            </a:r>
          </a:p>
          <a:p>
            <a:pPr lvl="0"/>
            <a:endParaRPr lang="en-US" dirty="0"/>
          </a:p>
        </p:txBody>
      </p:sp>
      <p:sp>
        <p:nvSpPr>
          <p:cNvPr id="24" name="Text Placeholder 3">
            <a:extLst>
              <a:ext uri="{FF2B5EF4-FFF2-40B4-BE49-F238E27FC236}">
                <a16:creationId xmlns:a16="http://schemas.microsoft.com/office/drawing/2014/main" id="{7E7E1F67-D5C5-475D-37A8-F97AEBEE3A46}"/>
              </a:ext>
            </a:extLst>
          </p:cNvPr>
          <p:cNvSpPr>
            <a:spLocks noGrp="1"/>
          </p:cNvSpPr>
          <p:nvPr>
            <p:ph type="body" sz="half" idx="19" hasCustomPrompt="1"/>
          </p:nvPr>
        </p:nvSpPr>
        <p:spPr>
          <a:xfrm>
            <a:off x="4669896" y="2835831"/>
            <a:ext cx="1211263" cy="1458118"/>
          </a:xfrm>
        </p:spPr>
        <p:txBody>
          <a:bodyPr/>
          <a:lstStyle>
            <a:lvl1pPr marL="0" indent="0">
              <a:buNone/>
              <a:defRPr sz="1100"/>
            </a:lvl1pPr>
            <a:lvl2pPr marL="0" indent="0">
              <a:buNone/>
              <a:defRPr sz="1100" b="1"/>
            </a:lvl2pPr>
            <a:lvl3pPr marL="0" indent="0">
              <a:lnSpc>
                <a:spcPct val="100000"/>
              </a:lnSpc>
              <a:spcAft>
                <a:spcPts val="400"/>
              </a:spcAft>
              <a:buNone/>
              <a:defRPr sz="1100"/>
            </a:lvl3pPr>
            <a:lvl4pPr marL="0" indent="0">
              <a:spcBef>
                <a:spcPts val="0"/>
              </a:spcBef>
              <a:spcAft>
                <a:spcPts val="0"/>
              </a:spcAft>
              <a:buNone/>
              <a:defRPr sz="1100" b="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dirty="0"/>
              <a:t>Click to add details</a:t>
            </a:r>
          </a:p>
          <a:p>
            <a:pPr lvl="1"/>
            <a:r>
              <a:rPr lang="en-US" dirty="0"/>
              <a:t>Name</a:t>
            </a:r>
          </a:p>
          <a:p>
            <a:pPr lvl="2"/>
            <a:r>
              <a:rPr lang="en-US" dirty="0"/>
              <a:t>Company</a:t>
            </a:r>
          </a:p>
          <a:p>
            <a:pPr lvl="3"/>
            <a:r>
              <a:rPr lang="en-US" dirty="0"/>
              <a:t>Contact details</a:t>
            </a:r>
          </a:p>
          <a:p>
            <a:pPr lvl="0"/>
            <a:endParaRPr lang="en-US" dirty="0"/>
          </a:p>
        </p:txBody>
      </p:sp>
      <p:sp>
        <p:nvSpPr>
          <p:cNvPr id="25" name="Text Placeholder 3">
            <a:extLst>
              <a:ext uri="{FF2B5EF4-FFF2-40B4-BE49-F238E27FC236}">
                <a16:creationId xmlns:a16="http://schemas.microsoft.com/office/drawing/2014/main" id="{98E11567-E32A-37C4-605A-FF3FCECC8BF4}"/>
              </a:ext>
            </a:extLst>
          </p:cNvPr>
          <p:cNvSpPr>
            <a:spLocks noGrp="1"/>
          </p:cNvSpPr>
          <p:nvPr>
            <p:ph type="body" sz="half" idx="20" hasCustomPrompt="1"/>
          </p:nvPr>
        </p:nvSpPr>
        <p:spPr>
          <a:xfrm>
            <a:off x="6085417" y="2835831"/>
            <a:ext cx="1211263" cy="1458118"/>
          </a:xfrm>
        </p:spPr>
        <p:txBody>
          <a:bodyPr/>
          <a:lstStyle>
            <a:lvl1pPr marL="0" indent="0">
              <a:buNone/>
              <a:defRPr sz="1100"/>
            </a:lvl1pPr>
            <a:lvl2pPr marL="0" indent="0">
              <a:buNone/>
              <a:defRPr sz="1100" b="1"/>
            </a:lvl2pPr>
            <a:lvl3pPr marL="0" indent="0">
              <a:lnSpc>
                <a:spcPct val="100000"/>
              </a:lnSpc>
              <a:spcAft>
                <a:spcPts val="400"/>
              </a:spcAft>
              <a:buNone/>
              <a:defRPr sz="1100"/>
            </a:lvl3pPr>
            <a:lvl4pPr marL="0" indent="0">
              <a:spcBef>
                <a:spcPts val="0"/>
              </a:spcBef>
              <a:spcAft>
                <a:spcPts val="0"/>
              </a:spcAft>
              <a:buNone/>
              <a:defRPr sz="1100" b="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dirty="0"/>
              <a:t>Click to add details</a:t>
            </a:r>
          </a:p>
          <a:p>
            <a:pPr lvl="1"/>
            <a:r>
              <a:rPr lang="en-US" dirty="0"/>
              <a:t>Name</a:t>
            </a:r>
          </a:p>
          <a:p>
            <a:pPr lvl="2"/>
            <a:r>
              <a:rPr lang="en-US" dirty="0"/>
              <a:t>Company</a:t>
            </a:r>
          </a:p>
          <a:p>
            <a:pPr lvl="3"/>
            <a:r>
              <a:rPr lang="en-US" dirty="0"/>
              <a:t>Contact details</a:t>
            </a:r>
          </a:p>
          <a:p>
            <a:pPr lvl="0"/>
            <a:endParaRPr lang="en-US" dirty="0"/>
          </a:p>
        </p:txBody>
      </p:sp>
      <p:sp>
        <p:nvSpPr>
          <p:cNvPr id="26" name="Text Placeholder 3">
            <a:extLst>
              <a:ext uri="{FF2B5EF4-FFF2-40B4-BE49-F238E27FC236}">
                <a16:creationId xmlns:a16="http://schemas.microsoft.com/office/drawing/2014/main" id="{A2FDB62B-15C5-9CCB-B3CB-6247CEE74FA5}"/>
              </a:ext>
            </a:extLst>
          </p:cNvPr>
          <p:cNvSpPr>
            <a:spLocks noGrp="1"/>
          </p:cNvSpPr>
          <p:nvPr>
            <p:ph type="body" sz="half" idx="21" hasCustomPrompt="1"/>
          </p:nvPr>
        </p:nvSpPr>
        <p:spPr>
          <a:xfrm>
            <a:off x="7500937" y="2835831"/>
            <a:ext cx="1211263" cy="1458118"/>
          </a:xfrm>
        </p:spPr>
        <p:txBody>
          <a:bodyPr/>
          <a:lstStyle>
            <a:lvl1pPr marL="0" indent="0">
              <a:buNone/>
              <a:defRPr sz="1100"/>
            </a:lvl1pPr>
            <a:lvl2pPr marL="0" indent="0">
              <a:buNone/>
              <a:defRPr sz="1100" b="1"/>
            </a:lvl2pPr>
            <a:lvl3pPr marL="0" indent="0">
              <a:lnSpc>
                <a:spcPct val="100000"/>
              </a:lnSpc>
              <a:spcAft>
                <a:spcPts val="400"/>
              </a:spcAft>
              <a:buNone/>
              <a:defRPr sz="1100" b="0"/>
            </a:lvl3pPr>
            <a:lvl4pPr marL="0" indent="0">
              <a:spcBef>
                <a:spcPts val="0"/>
              </a:spcBef>
              <a:spcAft>
                <a:spcPts val="0"/>
              </a:spcAft>
              <a:buNone/>
              <a:defRPr sz="1100" b="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dirty="0"/>
              <a:t>Click to add details</a:t>
            </a:r>
          </a:p>
          <a:p>
            <a:pPr lvl="1"/>
            <a:r>
              <a:rPr lang="en-US" dirty="0"/>
              <a:t>Name</a:t>
            </a:r>
          </a:p>
          <a:p>
            <a:pPr lvl="2"/>
            <a:r>
              <a:rPr lang="en-US" dirty="0"/>
              <a:t>Company</a:t>
            </a:r>
          </a:p>
          <a:p>
            <a:pPr lvl="3"/>
            <a:r>
              <a:rPr lang="en-US" dirty="0"/>
              <a:t>Contact details</a:t>
            </a:r>
          </a:p>
          <a:p>
            <a:pPr lvl="0"/>
            <a:endParaRPr lang="en-US" dirty="0"/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65F49F8C-FE74-7B8A-BC5B-3C4549BA82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3" name="Text Placeholder 6">
            <a:extLst>
              <a:ext uri="{FF2B5EF4-FFF2-40B4-BE49-F238E27FC236}">
                <a16:creationId xmlns:a16="http://schemas.microsoft.com/office/drawing/2014/main" id="{3F1AE56F-FC2F-8B1A-D55F-425120F131A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254375" y="1239838"/>
            <a:ext cx="5457825" cy="245772"/>
          </a:xfrm>
        </p:spPr>
        <p:txBody>
          <a:bodyPr/>
          <a:lstStyle>
            <a:lvl1pPr>
              <a:defRPr sz="1400" b="1"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GB" dirty="0"/>
              <a:t>Click to add panel or speaker heading</a:t>
            </a:r>
            <a:endParaRPr lang="en-US" dirty="0"/>
          </a:p>
        </p:txBody>
      </p:sp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D9FBC734-062E-6F41-5510-2CB5A0DB84E8}"/>
              </a:ext>
            </a:extLst>
          </p:cNvPr>
          <p:cNvSpPr>
            <a:spLocks noGrp="1"/>
          </p:cNvSpPr>
          <p:nvPr>
            <p:ph sz="quarter" idx="23"/>
          </p:nvPr>
        </p:nvSpPr>
        <p:spPr>
          <a:xfrm>
            <a:off x="431800" y="1239838"/>
            <a:ext cx="2627313" cy="3276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6" name="Date Placeholder 15">
            <a:extLst>
              <a:ext uri="{FF2B5EF4-FFF2-40B4-BE49-F238E27FC236}">
                <a16:creationId xmlns:a16="http://schemas.microsoft.com/office/drawing/2014/main" id="{049F9C5E-D7AA-0F02-070D-96D053FF4F8B}"/>
              </a:ext>
            </a:extLst>
          </p:cNvPr>
          <p:cNvSpPr>
            <a:spLocks noGrp="1"/>
          </p:cNvSpPr>
          <p:nvPr>
            <p:ph type="dt" sz="half" idx="24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17" name="Footer Placeholder 16">
            <a:extLst>
              <a:ext uri="{FF2B5EF4-FFF2-40B4-BE49-F238E27FC236}">
                <a16:creationId xmlns:a16="http://schemas.microsoft.com/office/drawing/2014/main" id="{D0CCDC90-CA2A-C50E-AEE0-5C354AEF7C28}"/>
              </a:ext>
            </a:extLst>
          </p:cNvPr>
          <p:cNvSpPr>
            <a:spLocks noGrp="1"/>
          </p:cNvSpPr>
          <p:nvPr>
            <p:ph type="ftr" sz="quarter" idx="25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18" name="Slide Number Placeholder 17">
            <a:extLst>
              <a:ext uri="{FF2B5EF4-FFF2-40B4-BE49-F238E27FC236}">
                <a16:creationId xmlns:a16="http://schemas.microsoft.com/office/drawing/2014/main" id="{376E706A-0FF9-DA8F-0C2D-C96D54DF6E96}"/>
              </a:ext>
            </a:extLst>
          </p:cNvPr>
          <p:cNvSpPr>
            <a:spLocks noGrp="1"/>
          </p:cNvSpPr>
          <p:nvPr>
            <p:ph type="sldNum" sz="quarter" idx="26"/>
          </p:nvPr>
        </p:nvSpPr>
        <p:spPr/>
        <p:txBody>
          <a:bodyPr/>
          <a:lstStyle/>
          <a:p>
            <a:fld id="{4FA11F32-2EB9-412C-B470-1D0ABC8FCD5B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2535190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45">
          <p15:clr>
            <a:srgbClr val="FBAE40"/>
          </p15:clr>
        </p15:guide>
      </p15:sldGuideLst>
    </p:ext>
  </p:extLst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nel_more than 4 speak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 Placeholder 6">
            <a:extLst>
              <a:ext uri="{FF2B5EF4-FFF2-40B4-BE49-F238E27FC236}">
                <a16:creationId xmlns:a16="http://schemas.microsoft.com/office/drawing/2014/main" id="{AFCC1184-3DE3-8F04-8CF9-D417F31A392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254375" y="1239838"/>
            <a:ext cx="5457825" cy="245772"/>
          </a:xfrm>
        </p:spPr>
        <p:txBody>
          <a:bodyPr/>
          <a:lstStyle>
            <a:lvl1pPr>
              <a:defRPr sz="1400" b="1"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GB" dirty="0"/>
              <a:t>Click to add panel or speaker heading</a:t>
            </a:r>
            <a:endParaRPr lang="en-US" dirty="0"/>
          </a:p>
        </p:txBody>
      </p:sp>
      <p:sp>
        <p:nvSpPr>
          <p:cNvPr id="43" name="Text Placeholder 3">
            <a:extLst>
              <a:ext uri="{FF2B5EF4-FFF2-40B4-BE49-F238E27FC236}">
                <a16:creationId xmlns:a16="http://schemas.microsoft.com/office/drawing/2014/main" id="{D31B236C-C114-3190-6B06-C940190626EC}"/>
              </a:ext>
            </a:extLst>
          </p:cNvPr>
          <p:cNvSpPr>
            <a:spLocks noGrp="1"/>
          </p:cNvSpPr>
          <p:nvPr>
            <p:ph type="body" sz="half" idx="14" hasCustomPrompt="1"/>
          </p:nvPr>
        </p:nvSpPr>
        <p:spPr>
          <a:xfrm>
            <a:off x="3254375" y="3110092"/>
            <a:ext cx="1211263" cy="1368000"/>
          </a:xfrm>
        </p:spPr>
        <p:txBody>
          <a:bodyPr/>
          <a:lstStyle>
            <a:lvl1pPr marL="0" indent="0">
              <a:buNone/>
              <a:defRPr sz="1100"/>
            </a:lvl1pPr>
            <a:lvl2pPr marL="0" indent="0">
              <a:buNone/>
              <a:defRPr sz="1100" b="1"/>
            </a:lvl2pPr>
            <a:lvl3pPr marL="0" indent="0">
              <a:lnSpc>
                <a:spcPct val="100000"/>
              </a:lnSpc>
              <a:spcAft>
                <a:spcPts val="400"/>
              </a:spcAft>
              <a:buNone/>
              <a:defRPr sz="1100" b="0"/>
            </a:lvl3pPr>
            <a:lvl4pPr marL="0" indent="0">
              <a:spcBef>
                <a:spcPts val="0"/>
              </a:spcBef>
              <a:spcAft>
                <a:spcPts val="0"/>
              </a:spcAft>
              <a:buNone/>
              <a:defRPr sz="1100" b="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dirty="0"/>
              <a:t>Click to add details</a:t>
            </a:r>
          </a:p>
          <a:p>
            <a:pPr lvl="1"/>
            <a:r>
              <a:rPr lang="en-US" dirty="0"/>
              <a:t>Name</a:t>
            </a:r>
          </a:p>
          <a:p>
            <a:pPr lvl="2"/>
            <a:r>
              <a:rPr lang="en-US" dirty="0"/>
              <a:t>Company</a:t>
            </a:r>
          </a:p>
          <a:p>
            <a:pPr lvl="3"/>
            <a:r>
              <a:rPr lang="en-US" dirty="0"/>
              <a:t>Contact details</a:t>
            </a:r>
          </a:p>
          <a:p>
            <a:pPr lvl="0"/>
            <a:endParaRPr lang="en-US" dirty="0"/>
          </a:p>
        </p:txBody>
      </p:sp>
      <p:sp>
        <p:nvSpPr>
          <p:cNvPr id="44" name="Text Placeholder 3">
            <a:extLst>
              <a:ext uri="{FF2B5EF4-FFF2-40B4-BE49-F238E27FC236}">
                <a16:creationId xmlns:a16="http://schemas.microsoft.com/office/drawing/2014/main" id="{CCBB9E89-9D54-5D73-94A9-4B95AE1C1FE0}"/>
              </a:ext>
            </a:extLst>
          </p:cNvPr>
          <p:cNvSpPr>
            <a:spLocks noGrp="1"/>
          </p:cNvSpPr>
          <p:nvPr>
            <p:ph type="body" sz="half" idx="19" hasCustomPrompt="1"/>
          </p:nvPr>
        </p:nvSpPr>
        <p:spPr>
          <a:xfrm>
            <a:off x="4669896" y="3110092"/>
            <a:ext cx="1211263" cy="1368000"/>
          </a:xfrm>
        </p:spPr>
        <p:txBody>
          <a:bodyPr/>
          <a:lstStyle>
            <a:lvl1pPr marL="0" indent="0">
              <a:buNone/>
              <a:defRPr sz="1100"/>
            </a:lvl1pPr>
            <a:lvl2pPr marL="0" indent="0">
              <a:buNone/>
              <a:defRPr sz="1100" b="1"/>
            </a:lvl2pPr>
            <a:lvl3pPr marL="0" indent="0">
              <a:lnSpc>
                <a:spcPct val="100000"/>
              </a:lnSpc>
              <a:spcAft>
                <a:spcPts val="400"/>
              </a:spcAft>
              <a:buNone/>
              <a:defRPr sz="1100"/>
            </a:lvl3pPr>
            <a:lvl4pPr marL="0" indent="0">
              <a:spcBef>
                <a:spcPts val="0"/>
              </a:spcBef>
              <a:spcAft>
                <a:spcPts val="0"/>
              </a:spcAft>
              <a:buNone/>
              <a:defRPr sz="1100" b="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dirty="0"/>
              <a:t>Click to add details</a:t>
            </a:r>
          </a:p>
          <a:p>
            <a:pPr lvl="1"/>
            <a:r>
              <a:rPr lang="en-US" dirty="0"/>
              <a:t>Name</a:t>
            </a:r>
          </a:p>
          <a:p>
            <a:pPr lvl="2"/>
            <a:r>
              <a:rPr lang="en-US" dirty="0"/>
              <a:t>Company</a:t>
            </a:r>
          </a:p>
          <a:p>
            <a:pPr lvl="3"/>
            <a:r>
              <a:rPr lang="en-US" dirty="0"/>
              <a:t>Contact details</a:t>
            </a:r>
          </a:p>
          <a:p>
            <a:pPr lvl="0"/>
            <a:endParaRPr lang="en-US" dirty="0"/>
          </a:p>
        </p:txBody>
      </p:sp>
      <p:sp>
        <p:nvSpPr>
          <p:cNvPr id="45" name="Text Placeholder 3">
            <a:extLst>
              <a:ext uri="{FF2B5EF4-FFF2-40B4-BE49-F238E27FC236}">
                <a16:creationId xmlns:a16="http://schemas.microsoft.com/office/drawing/2014/main" id="{95B97352-951E-E924-1917-DAEE22D9ACBE}"/>
              </a:ext>
            </a:extLst>
          </p:cNvPr>
          <p:cNvSpPr>
            <a:spLocks noGrp="1"/>
          </p:cNvSpPr>
          <p:nvPr>
            <p:ph type="body" sz="half" idx="20" hasCustomPrompt="1"/>
          </p:nvPr>
        </p:nvSpPr>
        <p:spPr>
          <a:xfrm>
            <a:off x="6085417" y="3110092"/>
            <a:ext cx="1211263" cy="1368000"/>
          </a:xfrm>
        </p:spPr>
        <p:txBody>
          <a:bodyPr/>
          <a:lstStyle>
            <a:lvl1pPr marL="0" indent="0">
              <a:buNone/>
              <a:defRPr sz="1100"/>
            </a:lvl1pPr>
            <a:lvl2pPr marL="0" indent="0">
              <a:buNone/>
              <a:defRPr sz="1100" b="1"/>
            </a:lvl2pPr>
            <a:lvl3pPr marL="0" indent="0">
              <a:lnSpc>
                <a:spcPct val="100000"/>
              </a:lnSpc>
              <a:spcAft>
                <a:spcPts val="400"/>
              </a:spcAft>
              <a:buNone/>
              <a:defRPr sz="1100"/>
            </a:lvl3pPr>
            <a:lvl4pPr marL="0" indent="0">
              <a:spcBef>
                <a:spcPts val="0"/>
              </a:spcBef>
              <a:spcAft>
                <a:spcPts val="0"/>
              </a:spcAft>
              <a:buNone/>
              <a:defRPr sz="1100" b="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dirty="0"/>
              <a:t>Click to add details</a:t>
            </a:r>
          </a:p>
          <a:p>
            <a:pPr lvl="1"/>
            <a:r>
              <a:rPr lang="en-US" dirty="0"/>
              <a:t>Name</a:t>
            </a:r>
          </a:p>
          <a:p>
            <a:pPr lvl="2"/>
            <a:r>
              <a:rPr lang="en-US" dirty="0"/>
              <a:t>Company</a:t>
            </a:r>
          </a:p>
          <a:p>
            <a:pPr lvl="3"/>
            <a:r>
              <a:rPr lang="en-US" dirty="0"/>
              <a:t>Contact details</a:t>
            </a:r>
          </a:p>
          <a:p>
            <a:pPr lvl="0"/>
            <a:endParaRPr lang="en-US" dirty="0"/>
          </a:p>
        </p:txBody>
      </p:sp>
      <p:sp>
        <p:nvSpPr>
          <p:cNvPr id="46" name="Text Placeholder 3">
            <a:extLst>
              <a:ext uri="{FF2B5EF4-FFF2-40B4-BE49-F238E27FC236}">
                <a16:creationId xmlns:a16="http://schemas.microsoft.com/office/drawing/2014/main" id="{A917C1FE-213A-643B-4405-AC952A023E6A}"/>
              </a:ext>
            </a:extLst>
          </p:cNvPr>
          <p:cNvSpPr>
            <a:spLocks noGrp="1"/>
          </p:cNvSpPr>
          <p:nvPr>
            <p:ph type="body" sz="half" idx="21" hasCustomPrompt="1"/>
          </p:nvPr>
        </p:nvSpPr>
        <p:spPr>
          <a:xfrm>
            <a:off x="7500937" y="3110092"/>
            <a:ext cx="1211263" cy="1368000"/>
          </a:xfrm>
        </p:spPr>
        <p:txBody>
          <a:bodyPr/>
          <a:lstStyle>
            <a:lvl1pPr marL="0" indent="0">
              <a:buNone/>
              <a:defRPr sz="1100"/>
            </a:lvl1pPr>
            <a:lvl2pPr marL="0" indent="0">
              <a:buNone/>
              <a:defRPr sz="1100" b="1"/>
            </a:lvl2pPr>
            <a:lvl3pPr marL="0" indent="0">
              <a:lnSpc>
                <a:spcPct val="100000"/>
              </a:lnSpc>
              <a:spcAft>
                <a:spcPts val="400"/>
              </a:spcAft>
              <a:buNone/>
              <a:defRPr sz="1100" b="0"/>
            </a:lvl3pPr>
            <a:lvl4pPr marL="0" indent="0">
              <a:spcBef>
                <a:spcPts val="0"/>
              </a:spcBef>
              <a:spcAft>
                <a:spcPts val="0"/>
              </a:spcAft>
              <a:buNone/>
              <a:defRPr sz="1100" b="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dirty="0"/>
              <a:t>Click to add details</a:t>
            </a:r>
          </a:p>
          <a:p>
            <a:pPr lvl="1"/>
            <a:r>
              <a:rPr lang="en-US" dirty="0"/>
              <a:t>Name</a:t>
            </a:r>
          </a:p>
          <a:p>
            <a:pPr lvl="2"/>
            <a:r>
              <a:rPr lang="en-US" dirty="0"/>
              <a:t>Company</a:t>
            </a:r>
          </a:p>
          <a:p>
            <a:pPr lvl="3"/>
            <a:r>
              <a:rPr lang="en-US" dirty="0"/>
              <a:t>Contact details</a:t>
            </a:r>
          </a:p>
          <a:p>
            <a:pPr lvl="0"/>
            <a:endParaRPr lang="en-US" dirty="0"/>
          </a:p>
        </p:txBody>
      </p:sp>
      <p:sp>
        <p:nvSpPr>
          <p:cNvPr id="47" name="Text Placeholder 3">
            <a:extLst>
              <a:ext uri="{FF2B5EF4-FFF2-40B4-BE49-F238E27FC236}">
                <a16:creationId xmlns:a16="http://schemas.microsoft.com/office/drawing/2014/main" id="{90A86B70-8AC4-FCB6-685C-7DD07A274E8F}"/>
              </a:ext>
            </a:extLst>
          </p:cNvPr>
          <p:cNvSpPr>
            <a:spLocks noGrp="1"/>
          </p:cNvSpPr>
          <p:nvPr>
            <p:ph type="body" sz="half" idx="23" hasCustomPrompt="1"/>
          </p:nvPr>
        </p:nvSpPr>
        <p:spPr>
          <a:xfrm>
            <a:off x="3254175" y="1599687"/>
            <a:ext cx="1211263" cy="1368000"/>
          </a:xfrm>
        </p:spPr>
        <p:txBody>
          <a:bodyPr/>
          <a:lstStyle>
            <a:lvl1pPr marL="0" indent="0">
              <a:buNone/>
              <a:defRPr sz="1100"/>
            </a:lvl1pPr>
            <a:lvl2pPr marL="0" indent="0">
              <a:buNone/>
              <a:defRPr sz="1100" b="1"/>
            </a:lvl2pPr>
            <a:lvl3pPr marL="0" indent="0">
              <a:lnSpc>
                <a:spcPct val="100000"/>
              </a:lnSpc>
              <a:spcAft>
                <a:spcPts val="400"/>
              </a:spcAft>
              <a:buNone/>
              <a:defRPr sz="1100" b="0"/>
            </a:lvl3pPr>
            <a:lvl4pPr marL="0" indent="0">
              <a:spcBef>
                <a:spcPts val="0"/>
              </a:spcBef>
              <a:spcAft>
                <a:spcPts val="0"/>
              </a:spcAft>
              <a:buNone/>
              <a:defRPr sz="1100" b="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dirty="0"/>
              <a:t>Click to add details</a:t>
            </a:r>
          </a:p>
          <a:p>
            <a:pPr lvl="1"/>
            <a:r>
              <a:rPr lang="en-US" dirty="0"/>
              <a:t>Name</a:t>
            </a:r>
          </a:p>
          <a:p>
            <a:pPr lvl="2"/>
            <a:r>
              <a:rPr lang="en-US" dirty="0"/>
              <a:t>Company</a:t>
            </a:r>
          </a:p>
          <a:p>
            <a:pPr lvl="3"/>
            <a:r>
              <a:rPr lang="en-US" dirty="0"/>
              <a:t>Contact details</a:t>
            </a:r>
          </a:p>
          <a:p>
            <a:pPr lvl="0"/>
            <a:endParaRPr lang="en-US" dirty="0"/>
          </a:p>
        </p:txBody>
      </p:sp>
      <p:sp>
        <p:nvSpPr>
          <p:cNvPr id="48" name="Text Placeholder 3">
            <a:extLst>
              <a:ext uri="{FF2B5EF4-FFF2-40B4-BE49-F238E27FC236}">
                <a16:creationId xmlns:a16="http://schemas.microsoft.com/office/drawing/2014/main" id="{7D7C14DD-407D-07C6-497A-DC3E1DB28826}"/>
              </a:ext>
            </a:extLst>
          </p:cNvPr>
          <p:cNvSpPr>
            <a:spLocks noGrp="1"/>
          </p:cNvSpPr>
          <p:nvPr>
            <p:ph type="body" sz="half" idx="24" hasCustomPrompt="1"/>
          </p:nvPr>
        </p:nvSpPr>
        <p:spPr>
          <a:xfrm>
            <a:off x="4669696" y="1599687"/>
            <a:ext cx="1211263" cy="1368000"/>
          </a:xfrm>
        </p:spPr>
        <p:txBody>
          <a:bodyPr/>
          <a:lstStyle>
            <a:lvl1pPr marL="0" indent="0">
              <a:buNone/>
              <a:defRPr sz="1100"/>
            </a:lvl1pPr>
            <a:lvl2pPr marL="0" indent="0">
              <a:buNone/>
              <a:defRPr sz="1100" b="1"/>
            </a:lvl2pPr>
            <a:lvl3pPr marL="0" indent="0">
              <a:lnSpc>
                <a:spcPct val="100000"/>
              </a:lnSpc>
              <a:spcAft>
                <a:spcPts val="400"/>
              </a:spcAft>
              <a:buNone/>
              <a:defRPr sz="1100"/>
            </a:lvl3pPr>
            <a:lvl4pPr marL="0" indent="0">
              <a:spcBef>
                <a:spcPts val="0"/>
              </a:spcBef>
              <a:spcAft>
                <a:spcPts val="0"/>
              </a:spcAft>
              <a:buNone/>
              <a:defRPr sz="1100" b="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dirty="0"/>
              <a:t>Click to add details</a:t>
            </a:r>
          </a:p>
          <a:p>
            <a:pPr lvl="1"/>
            <a:r>
              <a:rPr lang="en-US" dirty="0"/>
              <a:t>Name</a:t>
            </a:r>
          </a:p>
          <a:p>
            <a:pPr lvl="2"/>
            <a:r>
              <a:rPr lang="en-US" dirty="0"/>
              <a:t>Company</a:t>
            </a:r>
          </a:p>
          <a:p>
            <a:pPr lvl="3"/>
            <a:r>
              <a:rPr lang="en-US" dirty="0"/>
              <a:t>Contact details</a:t>
            </a:r>
          </a:p>
          <a:p>
            <a:pPr lvl="0"/>
            <a:endParaRPr lang="en-US" dirty="0"/>
          </a:p>
        </p:txBody>
      </p:sp>
      <p:sp>
        <p:nvSpPr>
          <p:cNvPr id="49" name="Text Placeholder 3">
            <a:extLst>
              <a:ext uri="{FF2B5EF4-FFF2-40B4-BE49-F238E27FC236}">
                <a16:creationId xmlns:a16="http://schemas.microsoft.com/office/drawing/2014/main" id="{E5137970-C136-1740-8D23-BDE74EAEC6AD}"/>
              </a:ext>
            </a:extLst>
          </p:cNvPr>
          <p:cNvSpPr>
            <a:spLocks noGrp="1"/>
          </p:cNvSpPr>
          <p:nvPr>
            <p:ph type="body" sz="half" idx="25" hasCustomPrompt="1"/>
          </p:nvPr>
        </p:nvSpPr>
        <p:spPr>
          <a:xfrm>
            <a:off x="6085217" y="1599687"/>
            <a:ext cx="1211263" cy="1368000"/>
          </a:xfrm>
        </p:spPr>
        <p:txBody>
          <a:bodyPr/>
          <a:lstStyle>
            <a:lvl1pPr marL="0" indent="0">
              <a:buNone/>
              <a:defRPr sz="1100"/>
            </a:lvl1pPr>
            <a:lvl2pPr marL="0" indent="0">
              <a:buNone/>
              <a:defRPr sz="1100" b="1"/>
            </a:lvl2pPr>
            <a:lvl3pPr marL="0" indent="0">
              <a:lnSpc>
                <a:spcPct val="100000"/>
              </a:lnSpc>
              <a:spcAft>
                <a:spcPts val="400"/>
              </a:spcAft>
              <a:buNone/>
              <a:defRPr sz="1100"/>
            </a:lvl3pPr>
            <a:lvl4pPr marL="0" indent="0">
              <a:spcBef>
                <a:spcPts val="0"/>
              </a:spcBef>
              <a:spcAft>
                <a:spcPts val="0"/>
              </a:spcAft>
              <a:buNone/>
              <a:defRPr sz="1100" b="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dirty="0"/>
              <a:t>Click to add details</a:t>
            </a:r>
          </a:p>
          <a:p>
            <a:pPr lvl="1"/>
            <a:r>
              <a:rPr lang="en-US" dirty="0"/>
              <a:t>Name</a:t>
            </a:r>
          </a:p>
          <a:p>
            <a:pPr lvl="2"/>
            <a:r>
              <a:rPr lang="en-US" dirty="0"/>
              <a:t>Company</a:t>
            </a:r>
          </a:p>
          <a:p>
            <a:pPr lvl="3"/>
            <a:r>
              <a:rPr lang="en-US" dirty="0"/>
              <a:t>Contact details</a:t>
            </a:r>
          </a:p>
          <a:p>
            <a:pPr lvl="0"/>
            <a:endParaRPr lang="en-US" dirty="0"/>
          </a:p>
        </p:txBody>
      </p:sp>
      <p:sp>
        <p:nvSpPr>
          <p:cNvPr id="50" name="Text Placeholder 3">
            <a:extLst>
              <a:ext uri="{FF2B5EF4-FFF2-40B4-BE49-F238E27FC236}">
                <a16:creationId xmlns:a16="http://schemas.microsoft.com/office/drawing/2014/main" id="{03515153-C382-A4AA-2B1A-9E667578CF2B}"/>
              </a:ext>
            </a:extLst>
          </p:cNvPr>
          <p:cNvSpPr>
            <a:spLocks noGrp="1"/>
          </p:cNvSpPr>
          <p:nvPr>
            <p:ph type="body" sz="half" idx="26" hasCustomPrompt="1"/>
          </p:nvPr>
        </p:nvSpPr>
        <p:spPr>
          <a:xfrm>
            <a:off x="7500737" y="1599687"/>
            <a:ext cx="1211263" cy="1368000"/>
          </a:xfrm>
        </p:spPr>
        <p:txBody>
          <a:bodyPr/>
          <a:lstStyle>
            <a:lvl1pPr marL="0" indent="0">
              <a:buNone/>
              <a:defRPr sz="1100"/>
            </a:lvl1pPr>
            <a:lvl2pPr marL="0" indent="0">
              <a:buNone/>
              <a:defRPr sz="1100" b="1"/>
            </a:lvl2pPr>
            <a:lvl3pPr marL="0" indent="0">
              <a:lnSpc>
                <a:spcPct val="100000"/>
              </a:lnSpc>
              <a:spcAft>
                <a:spcPts val="400"/>
              </a:spcAft>
              <a:buNone/>
              <a:defRPr sz="1100" b="0"/>
            </a:lvl3pPr>
            <a:lvl4pPr marL="0" indent="0">
              <a:spcBef>
                <a:spcPts val="0"/>
              </a:spcBef>
              <a:spcAft>
                <a:spcPts val="0"/>
              </a:spcAft>
              <a:buNone/>
              <a:defRPr sz="1100" b="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dirty="0"/>
              <a:t>Click to add details</a:t>
            </a:r>
          </a:p>
          <a:p>
            <a:pPr lvl="1"/>
            <a:r>
              <a:rPr lang="en-US" dirty="0"/>
              <a:t>Name</a:t>
            </a:r>
          </a:p>
          <a:p>
            <a:pPr lvl="2"/>
            <a:r>
              <a:rPr lang="en-US" dirty="0"/>
              <a:t>Company</a:t>
            </a:r>
          </a:p>
          <a:p>
            <a:pPr lvl="3"/>
            <a:r>
              <a:rPr lang="en-US" dirty="0"/>
              <a:t>Contact details</a:t>
            </a:r>
          </a:p>
          <a:p>
            <a:pPr lvl="0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40B3E7B-8BAA-177B-DE7F-D25E430802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1999"/>
            <a:ext cx="8280000" cy="6268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14">
            <a:extLst>
              <a:ext uri="{FF2B5EF4-FFF2-40B4-BE49-F238E27FC236}">
                <a16:creationId xmlns:a16="http://schemas.microsoft.com/office/drawing/2014/main" id="{A7327519-CC28-0210-A08B-69220EBD604D}"/>
              </a:ext>
            </a:extLst>
          </p:cNvPr>
          <p:cNvSpPr>
            <a:spLocks noGrp="1"/>
          </p:cNvSpPr>
          <p:nvPr>
            <p:ph sz="quarter" idx="27"/>
          </p:nvPr>
        </p:nvSpPr>
        <p:spPr>
          <a:xfrm>
            <a:off x="431800" y="1239838"/>
            <a:ext cx="2627313" cy="3276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EF782F27-CD1B-085F-D3C8-3BD958B4537D}"/>
              </a:ext>
            </a:extLst>
          </p:cNvPr>
          <p:cNvSpPr>
            <a:spLocks noGrp="1"/>
          </p:cNvSpPr>
          <p:nvPr>
            <p:ph type="dt" sz="half" idx="28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DCDB4F78-E25E-96F8-CD0D-3226BF34198A}"/>
              </a:ext>
            </a:extLst>
          </p:cNvPr>
          <p:cNvSpPr>
            <a:spLocks noGrp="1"/>
          </p:cNvSpPr>
          <p:nvPr>
            <p:ph type="ftr" sz="quarter" idx="29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77CB2D31-FFE8-1331-2AF3-7022EB9F7FBB}"/>
              </a:ext>
            </a:extLst>
          </p:cNvPr>
          <p:cNvSpPr>
            <a:spLocks noGrp="1"/>
          </p:cNvSpPr>
          <p:nvPr>
            <p:ph type="sldNum" sz="quarter" idx="30"/>
          </p:nvPr>
        </p:nvSpPr>
        <p:spPr/>
        <p:txBody>
          <a:bodyPr/>
          <a:lstStyle/>
          <a:p>
            <a:fld id="{4FA11F32-2EB9-412C-B470-1D0ABC8FCD5B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2799049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45">
          <p15:clr>
            <a:srgbClr val="FBAE40"/>
          </p15:clr>
        </p15:guide>
      </p15:sldGuideLst>
    </p:ext>
  </p:extLst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nel_less than 6 speak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 Placeholder 6">
            <a:extLst>
              <a:ext uri="{FF2B5EF4-FFF2-40B4-BE49-F238E27FC236}">
                <a16:creationId xmlns:a16="http://schemas.microsoft.com/office/drawing/2014/main" id="{5C237CC5-3A8A-4ADC-E68E-CABE38517DF4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31800" y="1239838"/>
            <a:ext cx="8280400" cy="245772"/>
          </a:xfrm>
        </p:spPr>
        <p:txBody>
          <a:bodyPr/>
          <a:lstStyle>
            <a:lvl1pPr>
              <a:defRPr sz="1400" b="1"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GB" dirty="0"/>
              <a:t>Click to add panel or speaker heading</a:t>
            </a:r>
            <a:endParaRPr lang="en-US" dirty="0"/>
          </a:p>
        </p:txBody>
      </p:sp>
      <p:sp>
        <p:nvSpPr>
          <p:cNvPr id="21" name="Title 20">
            <a:extLst>
              <a:ext uri="{FF2B5EF4-FFF2-40B4-BE49-F238E27FC236}">
                <a16:creationId xmlns:a16="http://schemas.microsoft.com/office/drawing/2014/main" id="{B7761E2B-E846-942D-7A91-E535F6D7BA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428625"/>
            <a:ext cx="8280400" cy="63023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2" name="Picture Placeholder 8">
            <a:extLst>
              <a:ext uri="{FF2B5EF4-FFF2-40B4-BE49-F238E27FC236}">
                <a16:creationId xmlns:a16="http://schemas.microsoft.com/office/drawing/2014/main" id="{1F2D5110-43C7-E266-3CA5-AEC4AEA2FE6E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3259454" y="1605101"/>
            <a:ext cx="1211263" cy="1111708"/>
          </a:xfrm>
          <a:solidFill>
            <a:schemeClr val="tx1">
              <a:lumMod val="85000"/>
            </a:schemeClr>
          </a:solidFill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Click to add speaker photo</a:t>
            </a:r>
          </a:p>
          <a:p>
            <a:endParaRPr lang="en-US" dirty="0"/>
          </a:p>
        </p:txBody>
      </p:sp>
      <p:sp>
        <p:nvSpPr>
          <p:cNvPr id="23" name="Picture Placeholder 8">
            <a:extLst>
              <a:ext uri="{FF2B5EF4-FFF2-40B4-BE49-F238E27FC236}">
                <a16:creationId xmlns:a16="http://schemas.microsoft.com/office/drawing/2014/main" id="{6E2678D7-41D4-486F-FF4F-78C04CE57A2C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4673281" y="1605101"/>
            <a:ext cx="1211263" cy="1111708"/>
          </a:xfrm>
          <a:solidFill>
            <a:schemeClr val="tx1">
              <a:lumMod val="85000"/>
            </a:schemeClr>
          </a:solidFill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Click to add speaker photo</a:t>
            </a:r>
          </a:p>
          <a:p>
            <a:endParaRPr lang="en-US" dirty="0"/>
          </a:p>
        </p:txBody>
      </p:sp>
      <p:sp>
        <p:nvSpPr>
          <p:cNvPr id="24" name="Picture Placeholder 8">
            <a:extLst>
              <a:ext uri="{FF2B5EF4-FFF2-40B4-BE49-F238E27FC236}">
                <a16:creationId xmlns:a16="http://schemas.microsoft.com/office/drawing/2014/main" id="{1C6721DE-C642-F39D-0463-7360E045FD97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6087108" y="1605101"/>
            <a:ext cx="1211263" cy="1111708"/>
          </a:xfrm>
          <a:solidFill>
            <a:schemeClr val="tx1">
              <a:lumMod val="85000"/>
            </a:schemeClr>
          </a:solidFill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Click to add speaker photo</a:t>
            </a:r>
          </a:p>
          <a:p>
            <a:endParaRPr lang="en-US" dirty="0"/>
          </a:p>
        </p:txBody>
      </p:sp>
      <p:sp>
        <p:nvSpPr>
          <p:cNvPr id="25" name="Picture Placeholder 8">
            <a:extLst>
              <a:ext uri="{FF2B5EF4-FFF2-40B4-BE49-F238E27FC236}">
                <a16:creationId xmlns:a16="http://schemas.microsoft.com/office/drawing/2014/main" id="{99CF8B11-C1E7-E774-563D-8C710DF2ED76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7500937" y="1605101"/>
            <a:ext cx="1211263" cy="1111708"/>
          </a:xfrm>
          <a:solidFill>
            <a:schemeClr val="tx1">
              <a:lumMod val="85000"/>
            </a:schemeClr>
          </a:solidFill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Click to add speaker photo</a:t>
            </a:r>
          </a:p>
          <a:p>
            <a:endParaRPr lang="en-US" dirty="0"/>
          </a:p>
        </p:txBody>
      </p:sp>
      <p:sp>
        <p:nvSpPr>
          <p:cNvPr id="26" name="Text Placeholder 3">
            <a:extLst>
              <a:ext uri="{FF2B5EF4-FFF2-40B4-BE49-F238E27FC236}">
                <a16:creationId xmlns:a16="http://schemas.microsoft.com/office/drawing/2014/main" id="{79FF5601-5F17-187C-AB46-ADB8C72EBDA4}"/>
              </a:ext>
            </a:extLst>
          </p:cNvPr>
          <p:cNvSpPr>
            <a:spLocks noGrp="1"/>
          </p:cNvSpPr>
          <p:nvPr>
            <p:ph type="body" sz="half" idx="14" hasCustomPrompt="1"/>
          </p:nvPr>
        </p:nvSpPr>
        <p:spPr>
          <a:xfrm>
            <a:off x="3259454" y="2835831"/>
            <a:ext cx="1211263" cy="1458118"/>
          </a:xfrm>
        </p:spPr>
        <p:txBody>
          <a:bodyPr/>
          <a:lstStyle>
            <a:lvl1pPr marL="0" indent="0">
              <a:buNone/>
              <a:defRPr sz="1100"/>
            </a:lvl1pPr>
            <a:lvl2pPr marL="0" indent="0">
              <a:buNone/>
              <a:defRPr sz="1100" b="1"/>
            </a:lvl2pPr>
            <a:lvl3pPr marL="0" indent="0">
              <a:lnSpc>
                <a:spcPct val="100000"/>
              </a:lnSpc>
              <a:spcAft>
                <a:spcPts val="400"/>
              </a:spcAft>
              <a:buNone/>
              <a:defRPr sz="1100" b="0"/>
            </a:lvl3pPr>
            <a:lvl4pPr marL="0" indent="0">
              <a:spcBef>
                <a:spcPts val="0"/>
              </a:spcBef>
              <a:spcAft>
                <a:spcPts val="0"/>
              </a:spcAft>
              <a:buNone/>
              <a:defRPr sz="1100" b="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dirty="0"/>
              <a:t>Click to add details</a:t>
            </a:r>
          </a:p>
          <a:p>
            <a:pPr lvl="1"/>
            <a:r>
              <a:rPr lang="en-US" dirty="0"/>
              <a:t>Name</a:t>
            </a:r>
          </a:p>
          <a:p>
            <a:pPr lvl="2"/>
            <a:r>
              <a:rPr lang="en-US" dirty="0"/>
              <a:t>Company</a:t>
            </a:r>
          </a:p>
          <a:p>
            <a:pPr lvl="3"/>
            <a:r>
              <a:rPr lang="en-US" dirty="0"/>
              <a:t>Contact details</a:t>
            </a:r>
          </a:p>
          <a:p>
            <a:pPr lvl="0"/>
            <a:endParaRPr lang="en-US" dirty="0"/>
          </a:p>
        </p:txBody>
      </p:sp>
      <p:sp>
        <p:nvSpPr>
          <p:cNvPr id="27" name="Text Placeholder 3">
            <a:extLst>
              <a:ext uri="{FF2B5EF4-FFF2-40B4-BE49-F238E27FC236}">
                <a16:creationId xmlns:a16="http://schemas.microsoft.com/office/drawing/2014/main" id="{EEC3B744-4E6C-AAAF-E440-2A014CCFD8B7}"/>
              </a:ext>
            </a:extLst>
          </p:cNvPr>
          <p:cNvSpPr>
            <a:spLocks noGrp="1"/>
          </p:cNvSpPr>
          <p:nvPr>
            <p:ph type="body" sz="half" idx="19" hasCustomPrompt="1"/>
          </p:nvPr>
        </p:nvSpPr>
        <p:spPr>
          <a:xfrm>
            <a:off x="4673281" y="2835831"/>
            <a:ext cx="1211263" cy="1458118"/>
          </a:xfrm>
        </p:spPr>
        <p:txBody>
          <a:bodyPr/>
          <a:lstStyle>
            <a:lvl1pPr marL="0" indent="0">
              <a:buNone/>
              <a:defRPr sz="1100"/>
            </a:lvl1pPr>
            <a:lvl2pPr marL="0" indent="0">
              <a:buNone/>
              <a:defRPr sz="1100" b="1"/>
            </a:lvl2pPr>
            <a:lvl3pPr marL="0" indent="0">
              <a:lnSpc>
                <a:spcPct val="100000"/>
              </a:lnSpc>
              <a:spcAft>
                <a:spcPts val="400"/>
              </a:spcAft>
              <a:buNone/>
              <a:defRPr sz="1100"/>
            </a:lvl3pPr>
            <a:lvl4pPr marL="0" indent="0">
              <a:spcBef>
                <a:spcPts val="0"/>
              </a:spcBef>
              <a:spcAft>
                <a:spcPts val="0"/>
              </a:spcAft>
              <a:buNone/>
              <a:defRPr sz="1100" b="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dirty="0"/>
              <a:t>Click to add details</a:t>
            </a:r>
          </a:p>
          <a:p>
            <a:pPr lvl="1"/>
            <a:r>
              <a:rPr lang="en-US" dirty="0"/>
              <a:t>Name</a:t>
            </a:r>
          </a:p>
          <a:p>
            <a:pPr lvl="2"/>
            <a:r>
              <a:rPr lang="en-US" dirty="0"/>
              <a:t>Company</a:t>
            </a:r>
          </a:p>
          <a:p>
            <a:pPr lvl="3"/>
            <a:r>
              <a:rPr lang="en-US" dirty="0"/>
              <a:t>Contact details</a:t>
            </a:r>
          </a:p>
          <a:p>
            <a:pPr lvl="0"/>
            <a:endParaRPr lang="en-US" dirty="0"/>
          </a:p>
        </p:txBody>
      </p:sp>
      <p:sp>
        <p:nvSpPr>
          <p:cNvPr id="28" name="Text Placeholder 3">
            <a:extLst>
              <a:ext uri="{FF2B5EF4-FFF2-40B4-BE49-F238E27FC236}">
                <a16:creationId xmlns:a16="http://schemas.microsoft.com/office/drawing/2014/main" id="{B95A5C80-DAB6-A2F5-C295-AB80426D43DA}"/>
              </a:ext>
            </a:extLst>
          </p:cNvPr>
          <p:cNvSpPr>
            <a:spLocks noGrp="1"/>
          </p:cNvSpPr>
          <p:nvPr>
            <p:ph type="body" sz="half" idx="20" hasCustomPrompt="1"/>
          </p:nvPr>
        </p:nvSpPr>
        <p:spPr>
          <a:xfrm>
            <a:off x="6087108" y="2835831"/>
            <a:ext cx="1211263" cy="1458118"/>
          </a:xfrm>
        </p:spPr>
        <p:txBody>
          <a:bodyPr/>
          <a:lstStyle>
            <a:lvl1pPr marL="0" indent="0">
              <a:buNone/>
              <a:defRPr sz="1100"/>
            </a:lvl1pPr>
            <a:lvl2pPr marL="0" indent="0">
              <a:buNone/>
              <a:defRPr sz="1100" b="1"/>
            </a:lvl2pPr>
            <a:lvl3pPr marL="0" indent="0">
              <a:lnSpc>
                <a:spcPct val="100000"/>
              </a:lnSpc>
              <a:spcAft>
                <a:spcPts val="400"/>
              </a:spcAft>
              <a:buNone/>
              <a:defRPr sz="1100"/>
            </a:lvl3pPr>
            <a:lvl4pPr marL="0" indent="0">
              <a:spcBef>
                <a:spcPts val="0"/>
              </a:spcBef>
              <a:spcAft>
                <a:spcPts val="0"/>
              </a:spcAft>
              <a:buNone/>
              <a:defRPr sz="1100" b="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dirty="0"/>
              <a:t>Click to add details</a:t>
            </a:r>
          </a:p>
          <a:p>
            <a:pPr lvl="1"/>
            <a:r>
              <a:rPr lang="en-US" dirty="0"/>
              <a:t>Name</a:t>
            </a:r>
          </a:p>
          <a:p>
            <a:pPr lvl="2"/>
            <a:r>
              <a:rPr lang="en-US" dirty="0"/>
              <a:t>Company</a:t>
            </a:r>
          </a:p>
          <a:p>
            <a:pPr lvl="3"/>
            <a:r>
              <a:rPr lang="en-US" dirty="0"/>
              <a:t>Contact details</a:t>
            </a:r>
          </a:p>
          <a:p>
            <a:pPr lvl="0"/>
            <a:endParaRPr lang="en-US" dirty="0"/>
          </a:p>
        </p:txBody>
      </p:sp>
      <p:sp>
        <p:nvSpPr>
          <p:cNvPr id="29" name="Text Placeholder 3">
            <a:extLst>
              <a:ext uri="{FF2B5EF4-FFF2-40B4-BE49-F238E27FC236}">
                <a16:creationId xmlns:a16="http://schemas.microsoft.com/office/drawing/2014/main" id="{E5FE90F1-EC32-69FD-AEF2-0710A6254081}"/>
              </a:ext>
            </a:extLst>
          </p:cNvPr>
          <p:cNvSpPr>
            <a:spLocks noGrp="1"/>
          </p:cNvSpPr>
          <p:nvPr>
            <p:ph type="body" sz="half" idx="21" hasCustomPrompt="1"/>
          </p:nvPr>
        </p:nvSpPr>
        <p:spPr>
          <a:xfrm>
            <a:off x="7500937" y="2835831"/>
            <a:ext cx="1211263" cy="1458118"/>
          </a:xfrm>
        </p:spPr>
        <p:txBody>
          <a:bodyPr/>
          <a:lstStyle>
            <a:lvl1pPr marL="0" indent="0">
              <a:buNone/>
              <a:defRPr sz="1100"/>
            </a:lvl1pPr>
            <a:lvl2pPr marL="0" indent="0">
              <a:buNone/>
              <a:defRPr sz="1100" b="1"/>
            </a:lvl2pPr>
            <a:lvl3pPr marL="0" indent="0">
              <a:lnSpc>
                <a:spcPct val="100000"/>
              </a:lnSpc>
              <a:spcAft>
                <a:spcPts val="400"/>
              </a:spcAft>
              <a:buNone/>
              <a:defRPr sz="1100" b="0"/>
            </a:lvl3pPr>
            <a:lvl4pPr marL="0" indent="0">
              <a:spcBef>
                <a:spcPts val="0"/>
              </a:spcBef>
              <a:spcAft>
                <a:spcPts val="0"/>
              </a:spcAft>
              <a:buNone/>
              <a:defRPr sz="1100" b="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dirty="0"/>
              <a:t>Click to add details</a:t>
            </a:r>
          </a:p>
          <a:p>
            <a:pPr lvl="1"/>
            <a:r>
              <a:rPr lang="en-US" dirty="0"/>
              <a:t>Name</a:t>
            </a:r>
          </a:p>
          <a:p>
            <a:pPr lvl="2"/>
            <a:r>
              <a:rPr lang="en-US" dirty="0"/>
              <a:t>Company</a:t>
            </a:r>
          </a:p>
          <a:p>
            <a:pPr lvl="3"/>
            <a:r>
              <a:rPr lang="en-US" dirty="0"/>
              <a:t>Contact details</a:t>
            </a:r>
          </a:p>
          <a:p>
            <a:pPr lvl="0"/>
            <a:endParaRPr lang="en-US" dirty="0"/>
          </a:p>
        </p:txBody>
      </p:sp>
      <p:sp>
        <p:nvSpPr>
          <p:cNvPr id="30" name="Picture Placeholder 8">
            <a:extLst>
              <a:ext uri="{FF2B5EF4-FFF2-40B4-BE49-F238E27FC236}">
                <a16:creationId xmlns:a16="http://schemas.microsoft.com/office/drawing/2014/main" id="{B4F18A0E-A745-69E0-6757-DAC2DE59D810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431800" y="1605101"/>
            <a:ext cx="1211263" cy="1111708"/>
          </a:xfrm>
          <a:solidFill>
            <a:schemeClr val="tx1">
              <a:lumMod val="85000"/>
            </a:schemeClr>
          </a:solidFill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Click to add speaker photo</a:t>
            </a:r>
          </a:p>
          <a:p>
            <a:endParaRPr lang="en-US" dirty="0"/>
          </a:p>
        </p:txBody>
      </p:sp>
      <p:sp>
        <p:nvSpPr>
          <p:cNvPr id="31" name="Text Placeholder 3">
            <a:extLst>
              <a:ext uri="{FF2B5EF4-FFF2-40B4-BE49-F238E27FC236}">
                <a16:creationId xmlns:a16="http://schemas.microsoft.com/office/drawing/2014/main" id="{5400D85E-B618-DE2D-2EAD-6DAC6CCDF146}"/>
              </a:ext>
            </a:extLst>
          </p:cNvPr>
          <p:cNvSpPr>
            <a:spLocks noGrp="1"/>
          </p:cNvSpPr>
          <p:nvPr>
            <p:ph type="body" sz="half" idx="28" hasCustomPrompt="1"/>
          </p:nvPr>
        </p:nvSpPr>
        <p:spPr>
          <a:xfrm>
            <a:off x="431800" y="2835831"/>
            <a:ext cx="1211263" cy="1458118"/>
          </a:xfrm>
        </p:spPr>
        <p:txBody>
          <a:bodyPr/>
          <a:lstStyle>
            <a:lvl1pPr marL="0" indent="0">
              <a:buNone/>
              <a:defRPr sz="1100"/>
            </a:lvl1pPr>
            <a:lvl2pPr marL="0" indent="0">
              <a:buNone/>
              <a:defRPr sz="1100" b="1"/>
            </a:lvl2pPr>
            <a:lvl3pPr marL="0" indent="0">
              <a:lnSpc>
                <a:spcPct val="100000"/>
              </a:lnSpc>
              <a:spcAft>
                <a:spcPts val="400"/>
              </a:spcAft>
              <a:buNone/>
              <a:defRPr sz="1100" b="0"/>
            </a:lvl3pPr>
            <a:lvl4pPr marL="0" indent="0">
              <a:spcBef>
                <a:spcPts val="0"/>
              </a:spcBef>
              <a:spcAft>
                <a:spcPts val="0"/>
              </a:spcAft>
              <a:buNone/>
              <a:defRPr sz="1100" b="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dirty="0"/>
              <a:t>Click to add details</a:t>
            </a:r>
          </a:p>
          <a:p>
            <a:pPr lvl="1"/>
            <a:r>
              <a:rPr lang="en-US" dirty="0"/>
              <a:t>Name</a:t>
            </a:r>
          </a:p>
          <a:p>
            <a:pPr lvl="2"/>
            <a:r>
              <a:rPr lang="en-US" dirty="0"/>
              <a:t>Company</a:t>
            </a:r>
          </a:p>
          <a:p>
            <a:pPr lvl="3"/>
            <a:r>
              <a:rPr lang="en-US" dirty="0"/>
              <a:t>Contact details</a:t>
            </a:r>
          </a:p>
          <a:p>
            <a:pPr lvl="0"/>
            <a:endParaRPr lang="en-US" dirty="0"/>
          </a:p>
        </p:txBody>
      </p:sp>
      <p:sp>
        <p:nvSpPr>
          <p:cNvPr id="32" name="Picture Placeholder 8">
            <a:extLst>
              <a:ext uri="{FF2B5EF4-FFF2-40B4-BE49-F238E27FC236}">
                <a16:creationId xmlns:a16="http://schemas.microsoft.com/office/drawing/2014/main" id="{51BBF7E9-AAFF-17E0-B415-1D4E897FB72A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1845627" y="1605101"/>
            <a:ext cx="1211263" cy="1111708"/>
          </a:xfrm>
          <a:solidFill>
            <a:schemeClr val="tx1">
              <a:lumMod val="85000"/>
            </a:schemeClr>
          </a:solidFill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Click to add speaker photo</a:t>
            </a:r>
          </a:p>
          <a:p>
            <a:endParaRPr lang="en-US" dirty="0"/>
          </a:p>
        </p:txBody>
      </p:sp>
      <p:sp>
        <p:nvSpPr>
          <p:cNvPr id="33" name="Text Placeholder 3">
            <a:extLst>
              <a:ext uri="{FF2B5EF4-FFF2-40B4-BE49-F238E27FC236}">
                <a16:creationId xmlns:a16="http://schemas.microsoft.com/office/drawing/2014/main" id="{D2365336-BFD6-03F6-AF22-F302361D167F}"/>
              </a:ext>
            </a:extLst>
          </p:cNvPr>
          <p:cNvSpPr>
            <a:spLocks noGrp="1"/>
          </p:cNvSpPr>
          <p:nvPr>
            <p:ph type="body" sz="half" idx="30" hasCustomPrompt="1"/>
          </p:nvPr>
        </p:nvSpPr>
        <p:spPr>
          <a:xfrm>
            <a:off x="1845627" y="2835831"/>
            <a:ext cx="1211263" cy="1458118"/>
          </a:xfrm>
        </p:spPr>
        <p:txBody>
          <a:bodyPr/>
          <a:lstStyle>
            <a:lvl1pPr marL="0" indent="0">
              <a:buNone/>
              <a:defRPr sz="1100"/>
            </a:lvl1pPr>
            <a:lvl2pPr marL="0" indent="0">
              <a:buNone/>
              <a:defRPr sz="1100" b="1"/>
            </a:lvl2pPr>
            <a:lvl3pPr marL="0" indent="0">
              <a:lnSpc>
                <a:spcPct val="100000"/>
              </a:lnSpc>
              <a:spcAft>
                <a:spcPts val="400"/>
              </a:spcAft>
              <a:buNone/>
              <a:defRPr sz="1100" b="0"/>
            </a:lvl3pPr>
            <a:lvl4pPr marL="0" indent="0">
              <a:spcBef>
                <a:spcPts val="0"/>
              </a:spcBef>
              <a:spcAft>
                <a:spcPts val="0"/>
              </a:spcAft>
              <a:buNone/>
              <a:defRPr sz="1100" b="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dirty="0"/>
              <a:t>Click to add details</a:t>
            </a:r>
          </a:p>
          <a:p>
            <a:pPr lvl="1"/>
            <a:r>
              <a:rPr lang="en-US" dirty="0"/>
              <a:t>Name</a:t>
            </a:r>
          </a:p>
          <a:p>
            <a:pPr lvl="2"/>
            <a:r>
              <a:rPr lang="en-US" dirty="0"/>
              <a:t>Company</a:t>
            </a:r>
          </a:p>
          <a:p>
            <a:pPr lvl="3"/>
            <a:r>
              <a:rPr lang="en-US" dirty="0"/>
              <a:t>Contact details</a:t>
            </a:r>
          </a:p>
          <a:p>
            <a:pPr lvl="0"/>
            <a:endParaRPr lang="en-US" dirty="0"/>
          </a:p>
        </p:txBody>
      </p:sp>
      <p:sp>
        <p:nvSpPr>
          <p:cNvPr id="34" name="Date Placeholder 33">
            <a:extLst>
              <a:ext uri="{FF2B5EF4-FFF2-40B4-BE49-F238E27FC236}">
                <a16:creationId xmlns:a16="http://schemas.microsoft.com/office/drawing/2014/main" id="{B43F45F1-73AE-354B-5227-885DC9D3A5B6}"/>
              </a:ext>
            </a:extLst>
          </p:cNvPr>
          <p:cNvSpPr>
            <a:spLocks noGrp="1"/>
          </p:cNvSpPr>
          <p:nvPr>
            <p:ph type="dt" sz="half" idx="3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5" name="Footer Placeholder 34">
            <a:extLst>
              <a:ext uri="{FF2B5EF4-FFF2-40B4-BE49-F238E27FC236}">
                <a16:creationId xmlns:a16="http://schemas.microsoft.com/office/drawing/2014/main" id="{9715EA20-185E-1BEE-C190-1D349718ED07}"/>
              </a:ext>
            </a:extLst>
          </p:cNvPr>
          <p:cNvSpPr>
            <a:spLocks noGrp="1"/>
          </p:cNvSpPr>
          <p:nvPr>
            <p:ph type="ftr" sz="quarter" idx="32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6" name="Slide Number Placeholder 35">
            <a:extLst>
              <a:ext uri="{FF2B5EF4-FFF2-40B4-BE49-F238E27FC236}">
                <a16:creationId xmlns:a16="http://schemas.microsoft.com/office/drawing/2014/main" id="{FED1F77B-4203-47EB-654C-2693FA118347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4FA11F32-2EB9-412C-B470-1D0ABC8FCD5B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9553308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45">
          <p15:clr>
            <a:srgbClr val="FBAE40"/>
          </p15:clr>
        </p15:guide>
      </p15:sldGuideLst>
    </p:ext>
  </p:extLst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nel_more than 8 speak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1EB59006-3BBD-281F-78D1-D9352B75BFA0}"/>
              </a:ext>
            </a:extLst>
          </p:cNvPr>
          <p:cNvSpPr>
            <a:spLocks noGrp="1"/>
          </p:cNvSpPr>
          <p:nvPr>
            <p:ph type="body" sz="half" idx="14" hasCustomPrompt="1"/>
          </p:nvPr>
        </p:nvSpPr>
        <p:spPr>
          <a:xfrm>
            <a:off x="428625" y="3124789"/>
            <a:ext cx="1211263" cy="1368000"/>
          </a:xfrm>
        </p:spPr>
        <p:txBody>
          <a:bodyPr/>
          <a:lstStyle>
            <a:lvl1pPr marL="0" indent="0">
              <a:buNone/>
              <a:defRPr sz="1100"/>
            </a:lvl1pPr>
            <a:lvl2pPr marL="0" indent="0">
              <a:buNone/>
              <a:defRPr sz="1100" b="1"/>
            </a:lvl2pPr>
            <a:lvl3pPr marL="0" indent="0">
              <a:lnSpc>
                <a:spcPct val="100000"/>
              </a:lnSpc>
              <a:spcAft>
                <a:spcPts val="400"/>
              </a:spcAft>
              <a:buNone/>
              <a:defRPr sz="1000"/>
            </a:lvl3pPr>
            <a:lvl4pPr marL="0" indent="0">
              <a:spcBef>
                <a:spcPts val="0"/>
              </a:spcBef>
              <a:spcAft>
                <a:spcPts val="0"/>
              </a:spcAft>
              <a:buNone/>
              <a:defRPr sz="100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dirty="0"/>
              <a:t>Click to add details</a:t>
            </a:r>
          </a:p>
          <a:p>
            <a:pPr lvl="1"/>
            <a:r>
              <a:rPr lang="en-US" dirty="0"/>
              <a:t>Name</a:t>
            </a:r>
          </a:p>
          <a:p>
            <a:pPr lvl="2"/>
            <a:r>
              <a:rPr lang="en-US" dirty="0"/>
              <a:t>Company</a:t>
            </a:r>
          </a:p>
          <a:p>
            <a:pPr lvl="3"/>
            <a:r>
              <a:rPr lang="en-US" dirty="0"/>
              <a:t>Contact details</a:t>
            </a:r>
          </a:p>
          <a:p>
            <a:pPr lvl="0"/>
            <a:endParaRPr lang="en-US" dirty="0"/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406FD665-8996-D763-D378-1F8C1C1F04AF}"/>
              </a:ext>
            </a:extLst>
          </p:cNvPr>
          <p:cNvSpPr>
            <a:spLocks noGrp="1"/>
          </p:cNvSpPr>
          <p:nvPr>
            <p:ph type="body" sz="half" idx="19" hasCustomPrompt="1"/>
          </p:nvPr>
        </p:nvSpPr>
        <p:spPr>
          <a:xfrm>
            <a:off x="1843087" y="3124789"/>
            <a:ext cx="1211263" cy="1368000"/>
          </a:xfrm>
        </p:spPr>
        <p:txBody>
          <a:bodyPr/>
          <a:lstStyle>
            <a:lvl1pPr marL="0" indent="0">
              <a:buNone/>
              <a:defRPr sz="1100"/>
            </a:lvl1pPr>
            <a:lvl2pPr marL="0" indent="0">
              <a:buNone/>
              <a:defRPr sz="1100" b="1"/>
            </a:lvl2pPr>
            <a:lvl3pPr marL="0" indent="0">
              <a:lnSpc>
                <a:spcPct val="100000"/>
              </a:lnSpc>
              <a:spcAft>
                <a:spcPts val="400"/>
              </a:spcAft>
              <a:buNone/>
              <a:defRPr sz="1000"/>
            </a:lvl3pPr>
            <a:lvl4pPr marL="0" indent="0">
              <a:spcBef>
                <a:spcPts val="0"/>
              </a:spcBef>
              <a:spcAft>
                <a:spcPts val="0"/>
              </a:spcAft>
              <a:buNone/>
              <a:defRPr sz="100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dirty="0"/>
              <a:t>Click to add details</a:t>
            </a:r>
          </a:p>
          <a:p>
            <a:pPr lvl="1"/>
            <a:r>
              <a:rPr lang="en-US" dirty="0"/>
              <a:t>Name</a:t>
            </a:r>
          </a:p>
          <a:p>
            <a:pPr lvl="2"/>
            <a:r>
              <a:rPr lang="en-US" dirty="0"/>
              <a:t>Company</a:t>
            </a:r>
          </a:p>
          <a:p>
            <a:pPr lvl="3"/>
            <a:r>
              <a:rPr lang="en-US" dirty="0"/>
              <a:t>Contact details</a:t>
            </a:r>
          </a:p>
          <a:p>
            <a:pPr lvl="0"/>
            <a:endParaRPr lang="en-US" dirty="0"/>
          </a:p>
        </p:txBody>
      </p:sp>
      <p:sp>
        <p:nvSpPr>
          <p:cNvPr id="22" name="Text Placeholder 3">
            <a:extLst>
              <a:ext uri="{FF2B5EF4-FFF2-40B4-BE49-F238E27FC236}">
                <a16:creationId xmlns:a16="http://schemas.microsoft.com/office/drawing/2014/main" id="{BA6DA1A1-C8F3-25DB-1B58-CF796E169931}"/>
              </a:ext>
            </a:extLst>
          </p:cNvPr>
          <p:cNvSpPr>
            <a:spLocks noGrp="1"/>
          </p:cNvSpPr>
          <p:nvPr>
            <p:ph type="body" sz="half" idx="20" hasCustomPrompt="1"/>
          </p:nvPr>
        </p:nvSpPr>
        <p:spPr>
          <a:xfrm>
            <a:off x="3257549" y="3124789"/>
            <a:ext cx="1211263" cy="1368000"/>
          </a:xfrm>
        </p:spPr>
        <p:txBody>
          <a:bodyPr/>
          <a:lstStyle>
            <a:lvl1pPr marL="0" indent="0">
              <a:buNone/>
              <a:defRPr sz="1100"/>
            </a:lvl1pPr>
            <a:lvl2pPr marL="0" indent="0">
              <a:buNone/>
              <a:defRPr sz="1100" b="1"/>
            </a:lvl2pPr>
            <a:lvl3pPr marL="0" indent="0">
              <a:lnSpc>
                <a:spcPct val="100000"/>
              </a:lnSpc>
              <a:spcAft>
                <a:spcPts val="400"/>
              </a:spcAft>
              <a:buNone/>
              <a:defRPr sz="1000"/>
            </a:lvl3pPr>
            <a:lvl4pPr marL="0" indent="0">
              <a:spcBef>
                <a:spcPts val="0"/>
              </a:spcBef>
              <a:spcAft>
                <a:spcPts val="0"/>
              </a:spcAft>
              <a:buNone/>
              <a:defRPr sz="100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dirty="0"/>
              <a:t>Click to add details</a:t>
            </a:r>
          </a:p>
          <a:p>
            <a:pPr lvl="1"/>
            <a:r>
              <a:rPr lang="en-US" dirty="0"/>
              <a:t>Name</a:t>
            </a:r>
          </a:p>
          <a:p>
            <a:pPr lvl="2"/>
            <a:r>
              <a:rPr lang="en-US" dirty="0"/>
              <a:t>Company</a:t>
            </a:r>
          </a:p>
          <a:p>
            <a:pPr lvl="3"/>
            <a:r>
              <a:rPr lang="en-US" dirty="0"/>
              <a:t>Contact details</a:t>
            </a:r>
          </a:p>
          <a:p>
            <a:pPr lvl="0"/>
            <a:endParaRPr lang="en-US" dirty="0"/>
          </a:p>
        </p:txBody>
      </p:sp>
      <p:sp>
        <p:nvSpPr>
          <p:cNvPr id="23" name="Text Placeholder 3">
            <a:extLst>
              <a:ext uri="{FF2B5EF4-FFF2-40B4-BE49-F238E27FC236}">
                <a16:creationId xmlns:a16="http://schemas.microsoft.com/office/drawing/2014/main" id="{1566D6F6-0E3F-EE0A-BBC1-1589B98FF895}"/>
              </a:ext>
            </a:extLst>
          </p:cNvPr>
          <p:cNvSpPr>
            <a:spLocks noGrp="1"/>
          </p:cNvSpPr>
          <p:nvPr>
            <p:ph type="body" sz="half" idx="21" hasCustomPrompt="1"/>
          </p:nvPr>
        </p:nvSpPr>
        <p:spPr>
          <a:xfrm>
            <a:off x="4672011" y="3124789"/>
            <a:ext cx="1211263" cy="1368000"/>
          </a:xfrm>
        </p:spPr>
        <p:txBody>
          <a:bodyPr/>
          <a:lstStyle>
            <a:lvl1pPr marL="0" indent="0">
              <a:buNone/>
              <a:defRPr sz="1100"/>
            </a:lvl1pPr>
            <a:lvl2pPr marL="0" indent="0">
              <a:buNone/>
              <a:defRPr sz="1100" b="1"/>
            </a:lvl2pPr>
            <a:lvl3pPr marL="0" indent="0">
              <a:lnSpc>
                <a:spcPct val="100000"/>
              </a:lnSpc>
              <a:spcAft>
                <a:spcPts val="400"/>
              </a:spcAft>
              <a:buNone/>
              <a:defRPr sz="1000"/>
            </a:lvl3pPr>
            <a:lvl4pPr marL="0" indent="0">
              <a:spcBef>
                <a:spcPts val="0"/>
              </a:spcBef>
              <a:spcAft>
                <a:spcPts val="0"/>
              </a:spcAft>
              <a:buNone/>
              <a:defRPr sz="100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dirty="0"/>
              <a:t>Click to add details</a:t>
            </a:r>
          </a:p>
          <a:p>
            <a:pPr lvl="1"/>
            <a:r>
              <a:rPr lang="en-US" dirty="0"/>
              <a:t>Name</a:t>
            </a:r>
          </a:p>
          <a:p>
            <a:pPr lvl="2"/>
            <a:r>
              <a:rPr lang="en-US" dirty="0"/>
              <a:t>Company</a:t>
            </a:r>
          </a:p>
          <a:p>
            <a:pPr lvl="3"/>
            <a:r>
              <a:rPr lang="en-US" dirty="0"/>
              <a:t>Contact details</a:t>
            </a:r>
          </a:p>
          <a:p>
            <a:pPr lvl="0"/>
            <a:endParaRPr lang="en-US" dirty="0"/>
          </a:p>
        </p:txBody>
      </p:sp>
      <p:sp>
        <p:nvSpPr>
          <p:cNvPr id="24" name="Text Placeholder 3">
            <a:extLst>
              <a:ext uri="{FF2B5EF4-FFF2-40B4-BE49-F238E27FC236}">
                <a16:creationId xmlns:a16="http://schemas.microsoft.com/office/drawing/2014/main" id="{A2137304-3F5A-F067-1B98-F70E467B0F88}"/>
              </a:ext>
            </a:extLst>
          </p:cNvPr>
          <p:cNvSpPr>
            <a:spLocks noGrp="1"/>
          </p:cNvSpPr>
          <p:nvPr>
            <p:ph type="body" sz="half" idx="23" hasCustomPrompt="1"/>
          </p:nvPr>
        </p:nvSpPr>
        <p:spPr>
          <a:xfrm>
            <a:off x="428625" y="1605101"/>
            <a:ext cx="1211263" cy="1368000"/>
          </a:xfrm>
        </p:spPr>
        <p:txBody>
          <a:bodyPr/>
          <a:lstStyle>
            <a:lvl1pPr marL="0" indent="0">
              <a:buNone/>
              <a:defRPr sz="1100"/>
            </a:lvl1pPr>
            <a:lvl2pPr marL="0" indent="0">
              <a:buNone/>
              <a:defRPr sz="1100" b="1"/>
            </a:lvl2pPr>
            <a:lvl3pPr marL="0" indent="0">
              <a:lnSpc>
                <a:spcPct val="100000"/>
              </a:lnSpc>
              <a:spcAft>
                <a:spcPts val="400"/>
              </a:spcAft>
              <a:buNone/>
              <a:defRPr sz="1000"/>
            </a:lvl3pPr>
            <a:lvl4pPr marL="0" indent="0">
              <a:spcBef>
                <a:spcPts val="0"/>
              </a:spcBef>
              <a:spcAft>
                <a:spcPts val="0"/>
              </a:spcAft>
              <a:buNone/>
              <a:defRPr sz="100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dirty="0"/>
              <a:t>Click to add details</a:t>
            </a:r>
          </a:p>
          <a:p>
            <a:pPr lvl="1"/>
            <a:r>
              <a:rPr lang="en-US" dirty="0"/>
              <a:t>Name</a:t>
            </a:r>
          </a:p>
          <a:p>
            <a:pPr lvl="2"/>
            <a:r>
              <a:rPr lang="en-US" dirty="0"/>
              <a:t>Company</a:t>
            </a:r>
          </a:p>
          <a:p>
            <a:pPr lvl="3"/>
            <a:r>
              <a:rPr lang="en-US" dirty="0"/>
              <a:t>Contact details</a:t>
            </a:r>
          </a:p>
          <a:p>
            <a:pPr lvl="0"/>
            <a:endParaRPr lang="en-US" dirty="0"/>
          </a:p>
        </p:txBody>
      </p:sp>
      <p:sp>
        <p:nvSpPr>
          <p:cNvPr id="25" name="Text Placeholder 3">
            <a:extLst>
              <a:ext uri="{FF2B5EF4-FFF2-40B4-BE49-F238E27FC236}">
                <a16:creationId xmlns:a16="http://schemas.microsoft.com/office/drawing/2014/main" id="{54D785B4-1E7D-81DC-5654-49C69F189311}"/>
              </a:ext>
            </a:extLst>
          </p:cNvPr>
          <p:cNvSpPr>
            <a:spLocks noGrp="1"/>
          </p:cNvSpPr>
          <p:nvPr>
            <p:ph type="body" sz="half" idx="24" hasCustomPrompt="1"/>
          </p:nvPr>
        </p:nvSpPr>
        <p:spPr>
          <a:xfrm>
            <a:off x="1843087" y="1605101"/>
            <a:ext cx="1211263" cy="1368000"/>
          </a:xfrm>
        </p:spPr>
        <p:txBody>
          <a:bodyPr/>
          <a:lstStyle>
            <a:lvl1pPr marL="0" indent="0">
              <a:buNone/>
              <a:defRPr sz="1100"/>
            </a:lvl1pPr>
            <a:lvl2pPr marL="0" indent="0">
              <a:buNone/>
              <a:defRPr sz="1100" b="1"/>
            </a:lvl2pPr>
            <a:lvl3pPr marL="0" indent="0">
              <a:lnSpc>
                <a:spcPct val="100000"/>
              </a:lnSpc>
              <a:spcAft>
                <a:spcPts val="400"/>
              </a:spcAft>
              <a:buNone/>
              <a:defRPr sz="1000"/>
            </a:lvl3pPr>
            <a:lvl4pPr marL="0" indent="0">
              <a:spcBef>
                <a:spcPts val="0"/>
              </a:spcBef>
              <a:spcAft>
                <a:spcPts val="0"/>
              </a:spcAft>
              <a:buNone/>
              <a:defRPr sz="100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dirty="0"/>
              <a:t>Click to add details</a:t>
            </a:r>
          </a:p>
          <a:p>
            <a:pPr lvl="1"/>
            <a:r>
              <a:rPr lang="en-US" dirty="0"/>
              <a:t>Name</a:t>
            </a:r>
          </a:p>
          <a:p>
            <a:pPr lvl="2"/>
            <a:r>
              <a:rPr lang="en-US" dirty="0"/>
              <a:t>Company</a:t>
            </a:r>
          </a:p>
          <a:p>
            <a:pPr lvl="3"/>
            <a:r>
              <a:rPr lang="en-US" dirty="0"/>
              <a:t>Contact details</a:t>
            </a:r>
          </a:p>
          <a:p>
            <a:pPr lvl="0"/>
            <a:endParaRPr lang="en-US" dirty="0"/>
          </a:p>
        </p:txBody>
      </p:sp>
      <p:sp>
        <p:nvSpPr>
          <p:cNvPr id="26" name="Text Placeholder 3">
            <a:extLst>
              <a:ext uri="{FF2B5EF4-FFF2-40B4-BE49-F238E27FC236}">
                <a16:creationId xmlns:a16="http://schemas.microsoft.com/office/drawing/2014/main" id="{B23AC1B5-5F47-BB1D-E8EA-585C0B1647D2}"/>
              </a:ext>
            </a:extLst>
          </p:cNvPr>
          <p:cNvSpPr>
            <a:spLocks noGrp="1"/>
          </p:cNvSpPr>
          <p:nvPr>
            <p:ph type="body" sz="half" idx="25" hasCustomPrompt="1"/>
          </p:nvPr>
        </p:nvSpPr>
        <p:spPr>
          <a:xfrm>
            <a:off x="3257549" y="1605101"/>
            <a:ext cx="1211263" cy="1368000"/>
          </a:xfrm>
        </p:spPr>
        <p:txBody>
          <a:bodyPr/>
          <a:lstStyle>
            <a:lvl1pPr marL="0" indent="0">
              <a:buNone/>
              <a:defRPr sz="1100"/>
            </a:lvl1pPr>
            <a:lvl2pPr marL="0" indent="0">
              <a:buNone/>
              <a:defRPr sz="1100" b="1"/>
            </a:lvl2pPr>
            <a:lvl3pPr marL="0" indent="0">
              <a:lnSpc>
                <a:spcPct val="100000"/>
              </a:lnSpc>
              <a:spcAft>
                <a:spcPts val="400"/>
              </a:spcAft>
              <a:buNone/>
              <a:defRPr sz="1000"/>
            </a:lvl3pPr>
            <a:lvl4pPr marL="0" indent="0">
              <a:spcBef>
                <a:spcPts val="0"/>
              </a:spcBef>
              <a:spcAft>
                <a:spcPts val="0"/>
              </a:spcAft>
              <a:buNone/>
              <a:defRPr sz="100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dirty="0"/>
              <a:t>Click to add details</a:t>
            </a:r>
          </a:p>
          <a:p>
            <a:pPr lvl="1"/>
            <a:r>
              <a:rPr lang="en-US" dirty="0"/>
              <a:t>Name</a:t>
            </a:r>
          </a:p>
          <a:p>
            <a:pPr lvl="2"/>
            <a:r>
              <a:rPr lang="en-US" dirty="0"/>
              <a:t>Company</a:t>
            </a:r>
          </a:p>
          <a:p>
            <a:pPr lvl="3"/>
            <a:r>
              <a:rPr lang="en-US" dirty="0"/>
              <a:t>Contact details</a:t>
            </a:r>
          </a:p>
          <a:p>
            <a:pPr lvl="0"/>
            <a:endParaRPr lang="en-US" dirty="0"/>
          </a:p>
        </p:txBody>
      </p:sp>
      <p:sp>
        <p:nvSpPr>
          <p:cNvPr id="27" name="Text Placeholder 3">
            <a:extLst>
              <a:ext uri="{FF2B5EF4-FFF2-40B4-BE49-F238E27FC236}">
                <a16:creationId xmlns:a16="http://schemas.microsoft.com/office/drawing/2014/main" id="{A8E68E8D-F5B9-B58B-5831-66EA641AB681}"/>
              </a:ext>
            </a:extLst>
          </p:cNvPr>
          <p:cNvSpPr>
            <a:spLocks noGrp="1"/>
          </p:cNvSpPr>
          <p:nvPr>
            <p:ph type="body" sz="half" idx="26" hasCustomPrompt="1"/>
          </p:nvPr>
        </p:nvSpPr>
        <p:spPr>
          <a:xfrm>
            <a:off x="4672011" y="1605101"/>
            <a:ext cx="1211263" cy="1368000"/>
          </a:xfrm>
        </p:spPr>
        <p:txBody>
          <a:bodyPr/>
          <a:lstStyle>
            <a:lvl1pPr marL="0" indent="0">
              <a:buNone/>
              <a:defRPr sz="1100"/>
            </a:lvl1pPr>
            <a:lvl2pPr marL="0" indent="0">
              <a:buNone/>
              <a:defRPr sz="1100" b="1"/>
            </a:lvl2pPr>
            <a:lvl3pPr marL="0" indent="0">
              <a:lnSpc>
                <a:spcPct val="100000"/>
              </a:lnSpc>
              <a:spcAft>
                <a:spcPts val="400"/>
              </a:spcAft>
              <a:buNone/>
              <a:defRPr sz="1000"/>
            </a:lvl3pPr>
            <a:lvl4pPr marL="0" indent="0">
              <a:spcBef>
                <a:spcPts val="0"/>
              </a:spcBef>
              <a:spcAft>
                <a:spcPts val="0"/>
              </a:spcAft>
              <a:buNone/>
              <a:defRPr sz="100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dirty="0"/>
              <a:t>Click to add details</a:t>
            </a:r>
          </a:p>
          <a:p>
            <a:pPr lvl="1"/>
            <a:r>
              <a:rPr lang="en-US" dirty="0"/>
              <a:t>Name</a:t>
            </a:r>
          </a:p>
          <a:p>
            <a:pPr lvl="2"/>
            <a:r>
              <a:rPr lang="en-US" dirty="0"/>
              <a:t>Company</a:t>
            </a:r>
          </a:p>
          <a:p>
            <a:pPr lvl="3"/>
            <a:r>
              <a:rPr lang="en-US" dirty="0"/>
              <a:t>Contact details</a:t>
            </a:r>
          </a:p>
          <a:p>
            <a:pPr lvl="0"/>
            <a:endParaRPr lang="en-US" dirty="0"/>
          </a:p>
        </p:txBody>
      </p:sp>
      <p:sp>
        <p:nvSpPr>
          <p:cNvPr id="28" name="Text Placeholder 3">
            <a:extLst>
              <a:ext uri="{FF2B5EF4-FFF2-40B4-BE49-F238E27FC236}">
                <a16:creationId xmlns:a16="http://schemas.microsoft.com/office/drawing/2014/main" id="{EBB07D1A-E13C-6B4F-6A33-9C40B1B00093}"/>
              </a:ext>
            </a:extLst>
          </p:cNvPr>
          <p:cNvSpPr>
            <a:spLocks noGrp="1"/>
          </p:cNvSpPr>
          <p:nvPr>
            <p:ph type="body" sz="half" idx="27" hasCustomPrompt="1"/>
          </p:nvPr>
        </p:nvSpPr>
        <p:spPr>
          <a:xfrm>
            <a:off x="6086473" y="3124789"/>
            <a:ext cx="1211263" cy="1368000"/>
          </a:xfrm>
        </p:spPr>
        <p:txBody>
          <a:bodyPr/>
          <a:lstStyle>
            <a:lvl1pPr marL="0" indent="0">
              <a:buNone/>
              <a:defRPr sz="1100"/>
            </a:lvl1pPr>
            <a:lvl2pPr marL="0" indent="0">
              <a:buNone/>
              <a:defRPr sz="1100" b="1"/>
            </a:lvl2pPr>
            <a:lvl3pPr marL="0" indent="0">
              <a:lnSpc>
                <a:spcPct val="100000"/>
              </a:lnSpc>
              <a:spcAft>
                <a:spcPts val="400"/>
              </a:spcAft>
              <a:buNone/>
              <a:defRPr sz="1000"/>
            </a:lvl3pPr>
            <a:lvl4pPr marL="0" indent="0">
              <a:spcBef>
                <a:spcPts val="0"/>
              </a:spcBef>
              <a:spcAft>
                <a:spcPts val="0"/>
              </a:spcAft>
              <a:buNone/>
              <a:defRPr sz="100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dirty="0"/>
              <a:t>Click to add details</a:t>
            </a:r>
          </a:p>
          <a:p>
            <a:pPr lvl="1"/>
            <a:r>
              <a:rPr lang="en-US" dirty="0"/>
              <a:t>Name</a:t>
            </a:r>
          </a:p>
          <a:p>
            <a:pPr lvl="2"/>
            <a:r>
              <a:rPr lang="en-US" dirty="0"/>
              <a:t>Company</a:t>
            </a:r>
          </a:p>
          <a:p>
            <a:pPr lvl="3"/>
            <a:r>
              <a:rPr lang="en-US" dirty="0"/>
              <a:t>Contact details</a:t>
            </a:r>
          </a:p>
          <a:p>
            <a:pPr lvl="0"/>
            <a:endParaRPr lang="en-US" dirty="0"/>
          </a:p>
        </p:txBody>
      </p:sp>
      <p:sp>
        <p:nvSpPr>
          <p:cNvPr id="29" name="Text Placeholder 3">
            <a:extLst>
              <a:ext uri="{FF2B5EF4-FFF2-40B4-BE49-F238E27FC236}">
                <a16:creationId xmlns:a16="http://schemas.microsoft.com/office/drawing/2014/main" id="{7EBAAB38-F3A7-5DE4-A3F0-6EE99A87E487}"/>
              </a:ext>
            </a:extLst>
          </p:cNvPr>
          <p:cNvSpPr>
            <a:spLocks noGrp="1"/>
          </p:cNvSpPr>
          <p:nvPr>
            <p:ph type="body" sz="half" idx="28" hasCustomPrompt="1"/>
          </p:nvPr>
        </p:nvSpPr>
        <p:spPr>
          <a:xfrm>
            <a:off x="7500935" y="3124789"/>
            <a:ext cx="1211263" cy="1368000"/>
          </a:xfrm>
        </p:spPr>
        <p:txBody>
          <a:bodyPr/>
          <a:lstStyle>
            <a:lvl1pPr marL="0" indent="0">
              <a:buNone/>
              <a:defRPr sz="1100"/>
            </a:lvl1pPr>
            <a:lvl2pPr marL="0" indent="0">
              <a:buNone/>
              <a:defRPr sz="1100" b="1"/>
            </a:lvl2pPr>
            <a:lvl3pPr marL="0" indent="0">
              <a:lnSpc>
                <a:spcPct val="100000"/>
              </a:lnSpc>
              <a:spcAft>
                <a:spcPts val="400"/>
              </a:spcAft>
              <a:buNone/>
              <a:defRPr sz="1000"/>
            </a:lvl3pPr>
            <a:lvl4pPr marL="0" indent="0">
              <a:spcBef>
                <a:spcPts val="0"/>
              </a:spcBef>
              <a:spcAft>
                <a:spcPts val="0"/>
              </a:spcAft>
              <a:buNone/>
              <a:defRPr sz="100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dirty="0"/>
              <a:t>Click to add details</a:t>
            </a:r>
          </a:p>
          <a:p>
            <a:pPr lvl="1"/>
            <a:r>
              <a:rPr lang="en-US" dirty="0"/>
              <a:t>Name</a:t>
            </a:r>
          </a:p>
          <a:p>
            <a:pPr lvl="2"/>
            <a:r>
              <a:rPr lang="en-US" dirty="0"/>
              <a:t>Company</a:t>
            </a:r>
          </a:p>
          <a:p>
            <a:pPr lvl="3"/>
            <a:r>
              <a:rPr lang="en-US" dirty="0"/>
              <a:t>Contact details</a:t>
            </a:r>
          </a:p>
          <a:p>
            <a:pPr lvl="0"/>
            <a:endParaRPr lang="en-US" dirty="0"/>
          </a:p>
        </p:txBody>
      </p:sp>
      <p:sp>
        <p:nvSpPr>
          <p:cNvPr id="30" name="Text Placeholder 3">
            <a:extLst>
              <a:ext uri="{FF2B5EF4-FFF2-40B4-BE49-F238E27FC236}">
                <a16:creationId xmlns:a16="http://schemas.microsoft.com/office/drawing/2014/main" id="{FFAC1B36-70E1-2D2A-75AF-324C1B10CA52}"/>
              </a:ext>
            </a:extLst>
          </p:cNvPr>
          <p:cNvSpPr>
            <a:spLocks noGrp="1"/>
          </p:cNvSpPr>
          <p:nvPr>
            <p:ph type="body" sz="half" idx="29" hasCustomPrompt="1"/>
          </p:nvPr>
        </p:nvSpPr>
        <p:spPr>
          <a:xfrm>
            <a:off x="6086473" y="1605101"/>
            <a:ext cx="1211263" cy="1368000"/>
          </a:xfrm>
        </p:spPr>
        <p:txBody>
          <a:bodyPr/>
          <a:lstStyle>
            <a:lvl1pPr marL="0" indent="0">
              <a:buNone/>
              <a:defRPr sz="1100"/>
            </a:lvl1pPr>
            <a:lvl2pPr marL="0" indent="0">
              <a:buNone/>
              <a:defRPr sz="1100" b="1"/>
            </a:lvl2pPr>
            <a:lvl3pPr marL="0" indent="0">
              <a:lnSpc>
                <a:spcPct val="100000"/>
              </a:lnSpc>
              <a:spcAft>
                <a:spcPts val="400"/>
              </a:spcAft>
              <a:buNone/>
              <a:defRPr sz="1000"/>
            </a:lvl3pPr>
            <a:lvl4pPr marL="0" indent="0">
              <a:spcBef>
                <a:spcPts val="0"/>
              </a:spcBef>
              <a:spcAft>
                <a:spcPts val="0"/>
              </a:spcAft>
              <a:buNone/>
              <a:defRPr sz="100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dirty="0"/>
              <a:t>Click to add details</a:t>
            </a:r>
          </a:p>
          <a:p>
            <a:pPr lvl="1"/>
            <a:r>
              <a:rPr lang="en-US" dirty="0"/>
              <a:t>Name</a:t>
            </a:r>
          </a:p>
          <a:p>
            <a:pPr lvl="2"/>
            <a:r>
              <a:rPr lang="en-US" dirty="0"/>
              <a:t>Company</a:t>
            </a:r>
          </a:p>
          <a:p>
            <a:pPr lvl="3"/>
            <a:r>
              <a:rPr lang="en-US" dirty="0"/>
              <a:t>Contact details</a:t>
            </a:r>
          </a:p>
          <a:p>
            <a:pPr lvl="0"/>
            <a:endParaRPr lang="en-US" dirty="0"/>
          </a:p>
        </p:txBody>
      </p:sp>
      <p:sp>
        <p:nvSpPr>
          <p:cNvPr id="31" name="Text Placeholder 3">
            <a:extLst>
              <a:ext uri="{FF2B5EF4-FFF2-40B4-BE49-F238E27FC236}">
                <a16:creationId xmlns:a16="http://schemas.microsoft.com/office/drawing/2014/main" id="{B4B5F10B-4FDD-5D57-0116-DF3B28C404EA}"/>
              </a:ext>
            </a:extLst>
          </p:cNvPr>
          <p:cNvSpPr>
            <a:spLocks noGrp="1"/>
          </p:cNvSpPr>
          <p:nvPr>
            <p:ph type="body" sz="half" idx="30" hasCustomPrompt="1"/>
          </p:nvPr>
        </p:nvSpPr>
        <p:spPr>
          <a:xfrm>
            <a:off x="7500935" y="1605101"/>
            <a:ext cx="1211263" cy="1368000"/>
          </a:xfrm>
        </p:spPr>
        <p:txBody>
          <a:bodyPr/>
          <a:lstStyle>
            <a:lvl1pPr marL="0" indent="0">
              <a:buNone/>
              <a:defRPr sz="1100"/>
            </a:lvl1pPr>
            <a:lvl2pPr marL="0" indent="0">
              <a:buNone/>
              <a:defRPr sz="1100" b="1"/>
            </a:lvl2pPr>
            <a:lvl3pPr marL="0" indent="0">
              <a:lnSpc>
                <a:spcPct val="100000"/>
              </a:lnSpc>
              <a:spcAft>
                <a:spcPts val="400"/>
              </a:spcAft>
              <a:buNone/>
              <a:defRPr sz="1000"/>
            </a:lvl3pPr>
            <a:lvl4pPr marL="0" indent="0">
              <a:spcBef>
                <a:spcPts val="0"/>
              </a:spcBef>
              <a:spcAft>
                <a:spcPts val="0"/>
              </a:spcAft>
              <a:buNone/>
              <a:defRPr sz="100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dirty="0"/>
              <a:t>Click to add details</a:t>
            </a:r>
          </a:p>
          <a:p>
            <a:pPr lvl="1"/>
            <a:r>
              <a:rPr lang="en-US" dirty="0"/>
              <a:t>Name</a:t>
            </a:r>
          </a:p>
          <a:p>
            <a:pPr lvl="2"/>
            <a:r>
              <a:rPr lang="en-US" dirty="0"/>
              <a:t>Company</a:t>
            </a:r>
          </a:p>
          <a:p>
            <a:pPr lvl="3"/>
            <a:r>
              <a:rPr lang="en-US" dirty="0"/>
              <a:t>Contact details</a:t>
            </a:r>
          </a:p>
          <a:p>
            <a:pPr lvl="0"/>
            <a:endParaRPr lang="en-US" dirty="0"/>
          </a:p>
        </p:txBody>
      </p:sp>
      <p:sp>
        <p:nvSpPr>
          <p:cNvPr id="4" name="Text Placeholder 6">
            <a:extLst>
              <a:ext uri="{FF2B5EF4-FFF2-40B4-BE49-F238E27FC236}">
                <a16:creationId xmlns:a16="http://schemas.microsoft.com/office/drawing/2014/main" id="{2FAC179E-C178-B33A-1969-ECA62CBC2500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431800" y="1239838"/>
            <a:ext cx="8280400" cy="245772"/>
          </a:xfrm>
        </p:spPr>
        <p:txBody>
          <a:bodyPr/>
          <a:lstStyle>
            <a:lvl1pPr>
              <a:defRPr sz="1400" b="1"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GB" dirty="0"/>
              <a:t>Click to add panel or speaker heading</a:t>
            </a:r>
            <a:endParaRPr lang="en-US" dirty="0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27B589FB-7C6D-AF47-10F1-0447825B90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C710ACAE-3913-A896-C1B0-664A9135FAE4}"/>
              </a:ext>
            </a:extLst>
          </p:cNvPr>
          <p:cNvSpPr>
            <a:spLocks noGrp="1"/>
          </p:cNvSpPr>
          <p:nvPr>
            <p:ph type="dt" sz="half" idx="32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8E78662B-DCB6-D231-01F7-BB4B6AB368A6}"/>
              </a:ext>
            </a:extLst>
          </p:cNvPr>
          <p:cNvSpPr>
            <a:spLocks noGrp="1"/>
          </p:cNvSpPr>
          <p:nvPr>
            <p:ph type="ftr" sz="quarter" idx="33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AE344883-160A-DA58-EA75-78B9547ED9E1}"/>
              </a:ext>
            </a:extLst>
          </p:cNvPr>
          <p:cNvSpPr>
            <a:spLocks noGrp="1"/>
          </p:cNvSpPr>
          <p:nvPr>
            <p:ph type="sldNum" sz="quarter" idx="34"/>
          </p:nvPr>
        </p:nvSpPr>
        <p:spPr/>
        <p:txBody>
          <a:bodyPr/>
          <a:lstStyle/>
          <a:p>
            <a:fld id="{4FA11F32-2EB9-412C-B470-1D0ABC8FCD5B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7642302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45">
          <p15:clr>
            <a:srgbClr val="FBAE40"/>
          </p15:clr>
        </p15:guide>
      </p15:sldGuideLst>
    </p:ext>
  </p:extLst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 Pap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2D23A3-5C1E-2596-48C6-781B86C3E45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37587" y="1058864"/>
            <a:ext cx="8274613" cy="1512886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“Quote.”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28F6EDF-548C-40F3-B63E-35E5B45BF42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37587" y="2765025"/>
            <a:ext cx="3918513" cy="896731"/>
          </a:xfrm>
        </p:spPr>
        <p:txBody>
          <a:bodyPr>
            <a:noAutofit/>
          </a:bodyPr>
          <a:lstStyle>
            <a:lvl1pPr marL="0" indent="0" algn="l">
              <a:buNone/>
              <a:defRPr sz="1600">
                <a:solidFill>
                  <a:schemeClr val="accent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GB" dirty="0"/>
              <a:t>Source Name</a:t>
            </a:r>
            <a:endParaRPr lang="en-US" dirty="0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8E51D527-B865-B700-5384-C1A786246B7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31800" y="4717794"/>
            <a:ext cx="931835" cy="129600"/>
          </a:xfrm>
          <a:prstGeom prst="rect">
            <a:avLst/>
          </a:prstGeom>
        </p:spPr>
      </p:pic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A0AE7742-4162-63D9-ECE7-7CCF75CCD5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9B699B3F-7C70-586A-CCF2-0647F1E704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770DCC8D-E0DC-4F08-4521-DFDC456D6B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11F32-2EB9-412C-B470-1D0ABC8FCD5B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86381734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C39A3A30-A56F-E2FB-79FE-E2C2EACB0666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9144000" cy="5143500"/>
          </a:xfrm>
          <a:solidFill>
            <a:schemeClr val="tx1">
              <a:lumMod val="85000"/>
            </a:schemeClr>
          </a:solidFill>
        </p:spPr>
        <p:txBody>
          <a:bodyPr tIns="180000" anchor="t" anchorCtr="1">
            <a:normAutofit/>
          </a:bodyPr>
          <a:lstStyle>
            <a:lvl1pPr algn="ctr">
              <a:defRPr sz="900"/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Click icon to </a:t>
            </a:r>
            <a:br>
              <a:rPr lang="en-US" dirty="0"/>
            </a:br>
            <a:r>
              <a:rPr lang="en-US" dirty="0"/>
              <a:t>insert picture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2F96C22-5793-0FF1-1333-1D67A95A603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31800" y="4717794"/>
            <a:ext cx="931863" cy="128588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lvl="0"/>
            <a:r>
              <a:rPr lang="en-US" dirty="0"/>
              <a:t> 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82D23A3-5C1E-2596-48C6-781B86C3E45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37587" y="1058864"/>
            <a:ext cx="8274613" cy="1512886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“Quote.”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28F6EDF-548C-40F3-B63E-35E5B45BF42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37587" y="2765025"/>
            <a:ext cx="3918513" cy="896731"/>
          </a:xfrm>
        </p:spPr>
        <p:txBody>
          <a:bodyPr>
            <a:noAutofit/>
          </a:bodyPr>
          <a:lstStyle>
            <a:lvl1pPr marL="0" indent="0" algn="l">
              <a:buNone/>
              <a:defRPr sz="1600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GB" dirty="0"/>
              <a:t>Source Name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6C38489-AB97-3060-D572-9FD2AEE090A2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5CAFB21-56A2-05F0-1EE7-893E0C670C19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7307451-6A96-E1B9-2A8D-F3A3FE680418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4FA11F32-2EB9-412C-B470-1D0ABC8FCD5B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98963840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ero slide_Orang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">
            <a:extLst>
              <a:ext uri="{FF2B5EF4-FFF2-40B4-BE49-F238E27FC236}">
                <a16:creationId xmlns:a16="http://schemas.microsoft.com/office/drawing/2014/main" id="{CD033DE1-C9D1-F2F6-7B17-0FBA3B293B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428625"/>
            <a:ext cx="8280400" cy="63023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5">
            <a:extLst>
              <a:ext uri="{FF2B5EF4-FFF2-40B4-BE49-F238E27FC236}">
                <a16:creationId xmlns:a16="http://schemas.microsoft.com/office/drawing/2014/main" id="{F008FAA6-50EB-3DE9-3A27-95D51F6DF52F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31800" y="1239838"/>
            <a:ext cx="8280200" cy="32766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07801E6-EF51-2725-8318-B6B617B61AD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800" y="4717794"/>
            <a:ext cx="931863" cy="128588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E181119D-C758-9369-D248-92C5CD96AE49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BC0D0642-313E-E31B-7543-3515E3105ADF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0008F28A-3951-0D91-22D0-1974A92728FB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4FA11F32-2EB9-412C-B470-1D0ABC8FCD5B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4271923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45">
          <p15:clr>
            <a:srgbClr val="FBAE40"/>
          </p15:clr>
        </p15:guide>
      </p15:sldGuideLst>
    </p:ext>
  </p:extLst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ero slide_I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">
            <a:extLst>
              <a:ext uri="{FF2B5EF4-FFF2-40B4-BE49-F238E27FC236}">
                <a16:creationId xmlns:a16="http://schemas.microsoft.com/office/drawing/2014/main" id="{DDF316EA-5E27-88B1-60D7-DB80BD5885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428625"/>
            <a:ext cx="8280400" cy="63023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5">
            <a:extLst>
              <a:ext uri="{FF2B5EF4-FFF2-40B4-BE49-F238E27FC236}">
                <a16:creationId xmlns:a16="http://schemas.microsoft.com/office/drawing/2014/main" id="{04ACE7ED-1324-94ED-1F75-92DE73E2D18E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31800" y="1239838"/>
            <a:ext cx="8280200" cy="32766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2A83AFBA-20D8-B042-FBA7-88F1B124E2F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800" y="4717794"/>
            <a:ext cx="931863" cy="128588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D368A4B-8D4B-322F-7092-09E53B59E4CE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1B3A794-7A2E-42D3-34CB-1A1ADBCA3E3D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6A04973B-97D4-2A21-42DD-CEEE3D38AC35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4FA11F32-2EB9-412C-B470-1D0ABC8FCD5B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2474483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45">
          <p15:clr>
            <a:srgbClr val="FBAE40"/>
          </p15:clr>
        </p15:guide>
      </p15:sldGuideLst>
    </p:ext>
  </p:extLst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ero slide_Graphit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">
            <a:extLst>
              <a:ext uri="{FF2B5EF4-FFF2-40B4-BE49-F238E27FC236}">
                <a16:creationId xmlns:a16="http://schemas.microsoft.com/office/drawing/2014/main" id="{735EDF26-9E77-A64C-DCD3-7A6C5D1677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428625"/>
            <a:ext cx="8280400" cy="63023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5">
            <a:extLst>
              <a:ext uri="{FF2B5EF4-FFF2-40B4-BE49-F238E27FC236}">
                <a16:creationId xmlns:a16="http://schemas.microsoft.com/office/drawing/2014/main" id="{DA1E8C03-B9C6-EE7E-E9B6-C38ABFC2B2F6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31800" y="1239838"/>
            <a:ext cx="8280200" cy="32766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CDE0EC10-2EFD-D692-9D76-FA2E4A2CA58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800" y="4717794"/>
            <a:ext cx="931863" cy="128588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ED18F13-C921-76DA-17F2-458B4E98EA84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EA3E6E6-3E34-82A3-4567-213BC4E7909B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F9B3D974-2EC8-C50A-1A6A-905B3FCA3629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4FA11F32-2EB9-412C-B470-1D0ABC8FCD5B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0352912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45">
          <p15:clr>
            <a:srgbClr val="FBAE40"/>
          </p15:clr>
        </p15:guide>
      </p15:sldGuideLst>
    </p:ext>
  </p:extLst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Slide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A3560DFD-FF2E-F6E5-BDE1-E6BCDD3196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37587" y="1948437"/>
            <a:ext cx="3918513" cy="1289613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4000">
                <a:solidFill>
                  <a:schemeClr val="tx2"/>
                </a:solidFill>
              </a:defRPr>
            </a:lvl1pPr>
          </a:lstStyle>
          <a:p>
            <a:r>
              <a:rPr lang="en-GB" dirty="0"/>
              <a:t>Click to add divider title</a:t>
            </a:r>
            <a:endParaRPr lang="en-US" dirty="0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D06B2645-26E6-4975-9387-703AA4AF49A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-1"/>
            <a:ext cx="9144000" cy="5143500"/>
          </a:xfrm>
          <a:custGeom>
            <a:avLst/>
            <a:gdLst>
              <a:gd name="connsiteX0" fmla="*/ 0 w 9144000"/>
              <a:gd name="connsiteY0" fmla="*/ 0 h 5143500"/>
              <a:gd name="connsiteX1" fmla="*/ 4787900 w 9144000"/>
              <a:gd name="connsiteY1" fmla="*/ 0 h 5143500"/>
              <a:gd name="connsiteX2" fmla="*/ 9144000 w 9144000"/>
              <a:gd name="connsiteY2" fmla="*/ 0 h 5143500"/>
              <a:gd name="connsiteX3" fmla="*/ 9144000 w 9144000"/>
              <a:gd name="connsiteY3" fmla="*/ 1058863 h 5143500"/>
              <a:gd name="connsiteX4" fmla="*/ 9144000 w 9144000"/>
              <a:gd name="connsiteY4" fmla="*/ 5143500 h 5143500"/>
              <a:gd name="connsiteX5" fmla="*/ 4787900 w 9144000"/>
              <a:gd name="connsiteY5" fmla="*/ 5143500 h 5143500"/>
              <a:gd name="connsiteX6" fmla="*/ 4787900 w 9144000"/>
              <a:gd name="connsiteY6" fmla="*/ 1058863 h 5143500"/>
              <a:gd name="connsiteX7" fmla="*/ 0 w 9144000"/>
              <a:gd name="connsiteY7" fmla="*/ 1058863 h 514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144000" h="5143500">
                <a:moveTo>
                  <a:pt x="0" y="0"/>
                </a:moveTo>
                <a:lnTo>
                  <a:pt x="4787900" y="0"/>
                </a:lnTo>
                <a:lnTo>
                  <a:pt x="9144000" y="0"/>
                </a:lnTo>
                <a:lnTo>
                  <a:pt x="9144000" y="1058863"/>
                </a:lnTo>
                <a:lnTo>
                  <a:pt x="9144000" y="5143500"/>
                </a:lnTo>
                <a:lnTo>
                  <a:pt x="4787900" y="5143500"/>
                </a:lnTo>
                <a:lnTo>
                  <a:pt x="4787900" y="1058863"/>
                </a:lnTo>
                <a:lnTo>
                  <a:pt x="0" y="1058863"/>
                </a:lnTo>
                <a:close/>
              </a:path>
            </a:pathLst>
          </a:custGeom>
          <a:solidFill>
            <a:schemeClr val="tx1">
              <a:lumMod val="85000"/>
            </a:schemeClr>
          </a:solidFill>
        </p:spPr>
        <p:txBody>
          <a:bodyPr wrap="square">
            <a:noAutofit/>
          </a:bodyPr>
          <a:lstStyle>
            <a:lvl1pPr marL="0" marR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 sz="9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Subtitle 2">
            <a:extLst>
              <a:ext uri="{FF2B5EF4-FFF2-40B4-BE49-F238E27FC236}">
                <a16:creationId xmlns:a16="http://schemas.microsoft.com/office/drawing/2014/main" id="{71CDD51B-73E1-76FB-FE20-5A21A4A1B9C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37587" y="3367294"/>
            <a:ext cx="3918513" cy="896731"/>
          </a:xfrm>
        </p:spPr>
        <p:txBody>
          <a:bodyPr>
            <a:noAutofit/>
          </a:bodyPr>
          <a:lstStyle>
            <a:lvl1pPr marL="0" indent="0" algn="l">
              <a:buNone/>
              <a:defRPr sz="1600">
                <a:solidFill>
                  <a:schemeClr val="tx2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GB" dirty="0"/>
              <a:t>Subtitle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2AE01F2-DA9B-19B2-BFCA-FE60AA769A3B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4FA11F32-2EB9-412C-B470-1D0ABC8FCD5B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5813791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asked photo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9">
            <a:extLst>
              <a:ext uri="{FF2B5EF4-FFF2-40B4-BE49-F238E27FC236}">
                <a16:creationId xmlns:a16="http://schemas.microsoft.com/office/drawing/2014/main" id="{D3168A0B-0555-C19D-DF7D-D05F787BD2E2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4905335" y="446286"/>
            <a:ext cx="3801078" cy="4070152"/>
          </a:xfrm>
          <a:custGeom>
            <a:avLst/>
            <a:gdLst>
              <a:gd name="connsiteX0" fmla="*/ 1155877 w 3193298"/>
              <a:gd name="connsiteY0" fmla="*/ 0 h 3419348"/>
              <a:gd name="connsiteX1" fmla="*/ 3193298 w 3193298"/>
              <a:gd name="connsiteY1" fmla="*/ 0 h 3419348"/>
              <a:gd name="connsiteX2" fmla="*/ 3193298 w 3193298"/>
              <a:gd name="connsiteY2" fmla="*/ 2420979 h 3419348"/>
              <a:gd name="connsiteX3" fmla="*/ 2964764 w 3193298"/>
              <a:gd name="connsiteY3" fmla="*/ 2420979 h 3419348"/>
              <a:gd name="connsiteX4" fmla="*/ 2964764 w 3193298"/>
              <a:gd name="connsiteY4" fmla="*/ 2623261 h 3419348"/>
              <a:gd name="connsiteX5" fmla="*/ 2736229 w 3193298"/>
              <a:gd name="connsiteY5" fmla="*/ 2623261 h 3419348"/>
              <a:gd name="connsiteX6" fmla="*/ 2736229 w 3193298"/>
              <a:gd name="connsiteY6" fmla="*/ 2818985 h 3419348"/>
              <a:gd name="connsiteX7" fmla="*/ 2501130 w 3193298"/>
              <a:gd name="connsiteY7" fmla="*/ 2818985 h 3419348"/>
              <a:gd name="connsiteX8" fmla="*/ 2501130 w 3193298"/>
              <a:gd name="connsiteY8" fmla="*/ 3021342 h 3419348"/>
              <a:gd name="connsiteX9" fmla="*/ 2272521 w 3193298"/>
              <a:gd name="connsiteY9" fmla="*/ 3021342 h 3419348"/>
              <a:gd name="connsiteX10" fmla="*/ 2272521 w 3193298"/>
              <a:gd name="connsiteY10" fmla="*/ 3223624 h 3419348"/>
              <a:gd name="connsiteX11" fmla="*/ 2043986 w 3193298"/>
              <a:gd name="connsiteY11" fmla="*/ 3223624 h 3419348"/>
              <a:gd name="connsiteX12" fmla="*/ 2043986 w 3193298"/>
              <a:gd name="connsiteY12" fmla="*/ 3419348 h 3419348"/>
              <a:gd name="connsiteX13" fmla="*/ 0 w 3193298"/>
              <a:gd name="connsiteY13" fmla="*/ 3419348 h 3419348"/>
              <a:gd name="connsiteX14" fmla="*/ 0 w 3193298"/>
              <a:gd name="connsiteY14" fmla="*/ 1004927 h 3419348"/>
              <a:gd name="connsiteX15" fmla="*/ 235099 w 3193298"/>
              <a:gd name="connsiteY15" fmla="*/ 1004927 h 3419348"/>
              <a:gd name="connsiteX16" fmla="*/ 235099 w 3193298"/>
              <a:gd name="connsiteY16" fmla="*/ 802645 h 3419348"/>
              <a:gd name="connsiteX17" fmla="*/ 463634 w 3193298"/>
              <a:gd name="connsiteY17" fmla="*/ 802645 h 3419348"/>
              <a:gd name="connsiteX18" fmla="*/ 463634 w 3193298"/>
              <a:gd name="connsiteY18" fmla="*/ 600362 h 3419348"/>
              <a:gd name="connsiteX19" fmla="*/ 692243 w 3193298"/>
              <a:gd name="connsiteY19" fmla="*/ 600362 h 3419348"/>
              <a:gd name="connsiteX20" fmla="*/ 692243 w 3193298"/>
              <a:gd name="connsiteY20" fmla="*/ 404564 h 3419348"/>
              <a:gd name="connsiteX21" fmla="*/ 920778 w 3193298"/>
              <a:gd name="connsiteY21" fmla="*/ 404564 h 3419348"/>
              <a:gd name="connsiteX22" fmla="*/ 920778 w 3193298"/>
              <a:gd name="connsiteY22" fmla="*/ 202281 h 3419348"/>
              <a:gd name="connsiteX23" fmla="*/ 1155877 w 3193298"/>
              <a:gd name="connsiteY23" fmla="*/ 202281 h 34193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3193298" h="3419348">
                <a:moveTo>
                  <a:pt x="1155877" y="0"/>
                </a:moveTo>
                <a:lnTo>
                  <a:pt x="3193298" y="0"/>
                </a:lnTo>
                <a:lnTo>
                  <a:pt x="3193298" y="2420979"/>
                </a:lnTo>
                <a:lnTo>
                  <a:pt x="2964764" y="2420979"/>
                </a:lnTo>
                <a:lnTo>
                  <a:pt x="2964764" y="2623261"/>
                </a:lnTo>
                <a:lnTo>
                  <a:pt x="2736229" y="2623261"/>
                </a:lnTo>
                <a:lnTo>
                  <a:pt x="2736229" y="2818985"/>
                </a:lnTo>
                <a:lnTo>
                  <a:pt x="2501130" y="2818985"/>
                </a:lnTo>
                <a:lnTo>
                  <a:pt x="2501130" y="3021342"/>
                </a:lnTo>
                <a:lnTo>
                  <a:pt x="2272521" y="3021342"/>
                </a:lnTo>
                <a:lnTo>
                  <a:pt x="2272521" y="3223624"/>
                </a:lnTo>
                <a:lnTo>
                  <a:pt x="2043986" y="3223624"/>
                </a:lnTo>
                <a:lnTo>
                  <a:pt x="2043986" y="3419348"/>
                </a:lnTo>
                <a:lnTo>
                  <a:pt x="0" y="3419348"/>
                </a:lnTo>
                <a:lnTo>
                  <a:pt x="0" y="1004927"/>
                </a:lnTo>
                <a:lnTo>
                  <a:pt x="235099" y="1004927"/>
                </a:lnTo>
                <a:lnTo>
                  <a:pt x="235099" y="802645"/>
                </a:lnTo>
                <a:lnTo>
                  <a:pt x="463634" y="802645"/>
                </a:lnTo>
                <a:lnTo>
                  <a:pt x="463634" y="600362"/>
                </a:lnTo>
                <a:lnTo>
                  <a:pt x="692243" y="600362"/>
                </a:lnTo>
                <a:lnTo>
                  <a:pt x="692243" y="404564"/>
                </a:lnTo>
                <a:lnTo>
                  <a:pt x="920778" y="404564"/>
                </a:lnTo>
                <a:lnTo>
                  <a:pt x="920778" y="202281"/>
                </a:lnTo>
                <a:lnTo>
                  <a:pt x="1155877" y="202281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>
            <a:lvl1pPr>
              <a:defRPr sz="900"/>
            </a:lvl1pPr>
          </a:lstStyle>
          <a:p>
            <a:r>
              <a:rPr lang="en-US" dirty="0"/>
              <a:t>Click icon to insert picture 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22BA005-88CE-AF23-D026-9AAABD8FB8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428625"/>
            <a:ext cx="4051300" cy="63023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6494550A-5643-FA03-A883-2DBAD62FED8E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431800" y="1239838"/>
            <a:ext cx="4051300" cy="3276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Date Placeholder 11">
            <a:extLst>
              <a:ext uri="{FF2B5EF4-FFF2-40B4-BE49-F238E27FC236}">
                <a16:creationId xmlns:a16="http://schemas.microsoft.com/office/drawing/2014/main" id="{8F0E0EF7-F728-ACF9-4DAF-02507A53974C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EE0C92D8-3688-4771-2EB7-E5978942ADA6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78CA4690-B355-6823-5C1B-450E64DC6E80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4FA11F32-2EB9-412C-B470-1D0ABC8FCD5B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1149818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45" userDrawn="1">
          <p15:clr>
            <a:srgbClr val="FBAE40"/>
          </p15:clr>
        </p15:guide>
      </p15:sldGuideLst>
    </p:ext>
  </p:extLst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Slide WallPap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6856A454-D930-61C7-4877-0516E4AEC018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t="-16690" b="-16690"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DAAFC87-EB9B-8E38-1FCE-0BA94F1CBC2A}"/>
              </a:ext>
            </a:extLst>
          </p:cNvPr>
          <p:cNvSpPr/>
          <p:nvPr userDrawn="1"/>
        </p:nvSpPr>
        <p:spPr>
          <a:xfrm>
            <a:off x="0" y="1058863"/>
            <a:ext cx="4785582" cy="408463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A3560DFD-FF2E-F6E5-BDE1-E6BCDD3196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37587" y="1948437"/>
            <a:ext cx="3918513" cy="1289613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4000">
                <a:solidFill>
                  <a:schemeClr val="tx2"/>
                </a:solidFill>
              </a:defRPr>
            </a:lvl1pPr>
          </a:lstStyle>
          <a:p>
            <a:r>
              <a:rPr lang="en-GB" dirty="0"/>
              <a:t>Click to add divider title</a:t>
            </a:r>
            <a:endParaRPr lang="en-US" dirty="0"/>
          </a:p>
        </p:txBody>
      </p:sp>
      <p:sp>
        <p:nvSpPr>
          <p:cNvPr id="2" name="Subtitle 2">
            <a:extLst>
              <a:ext uri="{FF2B5EF4-FFF2-40B4-BE49-F238E27FC236}">
                <a16:creationId xmlns:a16="http://schemas.microsoft.com/office/drawing/2014/main" id="{71CDD51B-73E1-76FB-FE20-5A21A4A1B9C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37587" y="3367294"/>
            <a:ext cx="3918513" cy="896731"/>
          </a:xfrm>
        </p:spPr>
        <p:txBody>
          <a:bodyPr>
            <a:noAutofit/>
          </a:bodyPr>
          <a:lstStyle>
            <a:lvl1pPr marL="0" indent="0" algn="l">
              <a:buNone/>
              <a:defRPr sz="1600">
                <a:solidFill>
                  <a:schemeClr val="tx2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GB" dirty="0"/>
              <a:t>Subtitle</a:t>
            </a:r>
            <a:endParaRPr lang="en-US" dirty="0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870EFC67-4553-68C8-6E64-7DA0FE2BA0B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31800" y="4717794"/>
            <a:ext cx="931835" cy="129600"/>
          </a:xfrm>
          <a:prstGeom prst="rect">
            <a:avLst/>
          </a:prstGeom>
        </p:spPr>
      </p:pic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36961C34-CBF8-2B28-0ACE-DFE9793084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11F32-2EB9-412C-B470-1D0ABC8FCD5B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61175065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Slide WallPaper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E074075C-D830-71D2-F4A7-2FA2FA85E00A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t="-16690" b="-16690"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DAAFC87-EB9B-8E38-1FCE-0BA94F1CBC2A}"/>
              </a:ext>
            </a:extLst>
          </p:cNvPr>
          <p:cNvSpPr/>
          <p:nvPr userDrawn="1"/>
        </p:nvSpPr>
        <p:spPr>
          <a:xfrm>
            <a:off x="0" y="1058864"/>
            <a:ext cx="4785582" cy="408463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A3560DFD-FF2E-F6E5-BDE1-E6BCDD3196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37587" y="1948437"/>
            <a:ext cx="3918513" cy="1289613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4000">
                <a:solidFill>
                  <a:schemeClr val="tx2"/>
                </a:solidFill>
              </a:defRPr>
            </a:lvl1pPr>
          </a:lstStyle>
          <a:p>
            <a:r>
              <a:rPr lang="en-GB" dirty="0"/>
              <a:t>Click to add divider title</a:t>
            </a:r>
            <a:endParaRPr lang="en-US" dirty="0"/>
          </a:p>
        </p:txBody>
      </p:sp>
      <p:sp>
        <p:nvSpPr>
          <p:cNvPr id="2" name="Subtitle 2">
            <a:extLst>
              <a:ext uri="{FF2B5EF4-FFF2-40B4-BE49-F238E27FC236}">
                <a16:creationId xmlns:a16="http://schemas.microsoft.com/office/drawing/2014/main" id="{71CDD51B-73E1-76FB-FE20-5A21A4A1B9C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37587" y="3367294"/>
            <a:ext cx="3918513" cy="896731"/>
          </a:xfrm>
        </p:spPr>
        <p:txBody>
          <a:bodyPr>
            <a:noAutofit/>
          </a:bodyPr>
          <a:lstStyle>
            <a:lvl1pPr marL="0" indent="0" algn="l">
              <a:buNone/>
              <a:defRPr sz="1600">
                <a:solidFill>
                  <a:schemeClr val="tx2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GB" dirty="0"/>
              <a:t>Subtitle</a:t>
            </a:r>
            <a:endParaRPr lang="en-US" dirty="0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0297DC80-571E-6EBB-769B-52D224B0EF9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31800" y="4717794"/>
            <a:ext cx="931835" cy="129600"/>
          </a:xfrm>
          <a:prstGeom prst="rect">
            <a:avLst/>
          </a:prstGeom>
        </p:spPr>
      </p:pic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145AF78F-7630-01D4-06C5-777E22534A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4FA11F32-2EB9-412C-B470-1D0ABC8FCD5B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26283348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Slide WallPaper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F1D83A4-E367-5E18-1F9C-8CBC8E6299AA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t="-16690" b="-16690"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DAAFC87-EB9B-8E38-1FCE-0BA94F1CBC2A}"/>
              </a:ext>
            </a:extLst>
          </p:cNvPr>
          <p:cNvSpPr/>
          <p:nvPr userDrawn="1"/>
        </p:nvSpPr>
        <p:spPr>
          <a:xfrm>
            <a:off x="0" y="1058863"/>
            <a:ext cx="4785582" cy="40846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A3560DFD-FF2E-F6E5-BDE1-E6BCDD3196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37587" y="1948437"/>
            <a:ext cx="3918513" cy="1289613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4000">
                <a:solidFill>
                  <a:schemeClr val="tx2"/>
                </a:solidFill>
              </a:defRPr>
            </a:lvl1pPr>
          </a:lstStyle>
          <a:p>
            <a:r>
              <a:rPr lang="en-GB" dirty="0"/>
              <a:t>Click to add divider title</a:t>
            </a:r>
            <a:endParaRPr lang="en-US" dirty="0"/>
          </a:p>
        </p:txBody>
      </p:sp>
      <p:sp>
        <p:nvSpPr>
          <p:cNvPr id="2" name="Subtitle 2">
            <a:extLst>
              <a:ext uri="{FF2B5EF4-FFF2-40B4-BE49-F238E27FC236}">
                <a16:creationId xmlns:a16="http://schemas.microsoft.com/office/drawing/2014/main" id="{71CDD51B-73E1-76FB-FE20-5A21A4A1B9C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37587" y="3367294"/>
            <a:ext cx="3918513" cy="896731"/>
          </a:xfrm>
        </p:spPr>
        <p:txBody>
          <a:bodyPr>
            <a:noAutofit/>
          </a:bodyPr>
          <a:lstStyle>
            <a:lvl1pPr marL="0" indent="0" algn="l">
              <a:buNone/>
              <a:defRPr sz="1600">
                <a:solidFill>
                  <a:schemeClr val="tx2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GB" dirty="0"/>
              <a:t>Subtitle</a:t>
            </a:r>
            <a:endParaRPr lang="en-US" dirty="0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9D140CF4-719D-C36B-C74F-E5084AB2889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31800" y="4717794"/>
            <a:ext cx="931835" cy="129600"/>
          </a:xfrm>
          <a:prstGeom prst="rect">
            <a:avLst/>
          </a:prstGeom>
        </p:spPr>
      </p:pic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AA9EACF3-1663-106A-5A3B-9FC283B442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4FA11F32-2EB9-412C-B470-1D0ABC8FCD5B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12397545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osing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31800" y="1419225"/>
            <a:ext cx="5454650" cy="1152525"/>
          </a:xfrm>
          <a:prstGeom prst="rect">
            <a:avLst/>
          </a:prstGeom>
        </p:spPr>
        <p:txBody>
          <a:bodyPr lIns="0" tIns="0" rIns="0" bIns="0" anchor="t"/>
          <a:lstStyle>
            <a:lvl1pPr algn="l">
              <a:defRPr sz="3600">
                <a:ln>
                  <a:noFill/>
                </a:ln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Add closing statement over two lines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26833" y="2963492"/>
            <a:ext cx="4087814" cy="88078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buNone/>
              <a:defRPr sz="2000">
                <a:ln>
                  <a:noFill/>
                </a:ln>
                <a:solidFill>
                  <a:schemeClr val="tx2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Click to edit subtitle style 20pt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00197868-037A-41F2-B094-C3240916F3A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05042" y="4479725"/>
            <a:ext cx="1475916" cy="432000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DA4C76E1-0FF6-1E1D-2FD6-119F1A5101B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886150" y="4605725"/>
            <a:ext cx="2820000" cy="1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372001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84">
          <p15:clr>
            <a:srgbClr val="FBAE40"/>
          </p15:clr>
        </p15:guide>
        <p15:guide id="3" orient="horz" pos="554">
          <p15:clr>
            <a:srgbClr val="FBAE40"/>
          </p15:clr>
        </p15:guide>
      </p15:sldGuideLst>
    </p:ext>
  </p:extLst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DE1C54E9-58F8-C5C2-0210-221256D6D956}"/>
              </a:ext>
            </a:extLst>
          </p:cNvPr>
          <p:cNvGrpSpPr/>
          <p:nvPr userDrawn="1"/>
        </p:nvGrpSpPr>
        <p:grpSpPr>
          <a:xfrm>
            <a:off x="2316000" y="1540143"/>
            <a:ext cx="4512000" cy="2063214"/>
            <a:chOff x="2316000" y="1566570"/>
            <a:chExt cx="4512000" cy="2063214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470B1684-9852-7DF3-5730-A04105F7EA5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/>
          </p:blipFill>
          <p:spPr>
            <a:xfrm>
              <a:off x="3942000" y="1566570"/>
              <a:ext cx="1260000" cy="1260000"/>
            </a:xfrm>
            <a:prstGeom prst="rect">
              <a:avLst/>
            </a:prstGeom>
          </p:spPr>
        </p:pic>
        <p:pic>
          <p:nvPicPr>
            <p:cNvPr id="9" name="Graphic 8">
              <a:extLst>
                <a:ext uri="{FF2B5EF4-FFF2-40B4-BE49-F238E27FC236}">
                  <a16:creationId xmlns:a16="http://schemas.microsoft.com/office/drawing/2014/main" id="{00C42119-8722-3B60-2AAE-AF11219026F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2316000" y="3341784"/>
              <a:ext cx="4512000" cy="288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5623124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84">
          <p15:clr>
            <a:srgbClr val="FBAE40"/>
          </p15:clr>
        </p15:guide>
        <p15:guide id="3" orient="horz" pos="554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roduct Label Cover - 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Subtitle 2">
            <a:extLst>
              <a:ext uri="{FF2B5EF4-FFF2-40B4-BE49-F238E27FC236}">
                <a16:creationId xmlns:a16="http://schemas.microsoft.com/office/drawing/2014/main" id="{2324A817-98EB-6995-6A8D-96A40048BF1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37587" y="3233268"/>
            <a:ext cx="3918513" cy="432000"/>
          </a:xfrm>
        </p:spPr>
        <p:txBody>
          <a:bodyPr>
            <a:noAutofit/>
          </a:bodyPr>
          <a:lstStyle>
            <a:lvl1pPr marL="0" indent="0" algn="l">
              <a:buNone/>
              <a:defRPr sz="16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GB" dirty="0"/>
              <a:t>Subtitle</a:t>
            </a:r>
            <a:endParaRPr lang="en-US" dirty="0"/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1ECC31F0-9941-E455-C485-E3C8D9E6696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37587" y="1058863"/>
            <a:ext cx="3918513" cy="2031325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4400">
                <a:solidFill>
                  <a:schemeClr val="tx2"/>
                </a:solidFill>
              </a:defRPr>
            </a:lvl1pPr>
          </a:lstStyle>
          <a:p>
            <a:r>
              <a:rPr lang="en-GB" dirty="0"/>
              <a:t>Click to add presentation title</a:t>
            </a:r>
            <a:endParaRPr lang="en-US" dirty="0"/>
          </a:p>
        </p:txBody>
      </p:sp>
      <p:sp>
        <p:nvSpPr>
          <p:cNvPr id="2" name="Picture Placeholder 48">
            <a:extLst>
              <a:ext uri="{FF2B5EF4-FFF2-40B4-BE49-F238E27FC236}">
                <a16:creationId xmlns:a16="http://schemas.microsoft.com/office/drawing/2014/main" id="{A7551421-354E-1441-AEFF-FA5F95FCD9A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935426" y="626385"/>
            <a:ext cx="3770985" cy="3709078"/>
          </a:xfrm>
          <a:custGeom>
            <a:avLst/>
            <a:gdLst>
              <a:gd name="connsiteX0" fmla="*/ 446456 w 3478814"/>
              <a:gd name="connsiteY0" fmla="*/ 2633052 h 3421704"/>
              <a:gd name="connsiteX1" fmla="*/ 3033202 w 3478814"/>
              <a:gd name="connsiteY1" fmla="*/ 2633052 h 3421704"/>
              <a:gd name="connsiteX2" fmla="*/ 3478814 w 3478814"/>
              <a:gd name="connsiteY2" fmla="*/ 3421704 h 3421704"/>
              <a:gd name="connsiteX3" fmla="*/ 0 w 3478814"/>
              <a:gd name="connsiteY3" fmla="*/ 3421704 h 3421704"/>
              <a:gd name="connsiteX4" fmla="*/ 446456 w 3478814"/>
              <a:gd name="connsiteY4" fmla="*/ 1755087 h 3421704"/>
              <a:gd name="connsiteX5" fmla="*/ 3033202 w 3478814"/>
              <a:gd name="connsiteY5" fmla="*/ 1755087 h 3421704"/>
              <a:gd name="connsiteX6" fmla="*/ 3478814 w 3478814"/>
              <a:gd name="connsiteY6" fmla="*/ 2543739 h 3421704"/>
              <a:gd name="connsiteX7" fmla="*/ 0 w 3478814"/>
              <a:gd name="connsiteY7" fmla="*/ 2543739 h 3421704"/>
              <a:gd name="connsiteX8" fmla="*/ 446456 w 3478814"/>
              <a:gd name="connsiteY8" fmla="*/ 877965 h 3421704"/>
              <a:gd name="connsiteX9" fmla="*/ 3033202 w 3478814"/>
              <a:gd name="connsiteY9" fmla="*/ 877965 h 3421704"/>
              <a:gd name="connsiteX10" fmla="*/ 3478814 w 3478814"/>
              <a:gd name="connsiteY10" fmla="*/ 1666617 h 3421704"/>
              <a:gd name="connsiteX11" fmla="*/ 0 w 3478814"/>
              <a:gd name="connsiteY11" fmla="*/ 1666617 h 3421704"/>
              <a:gd name="connsiteX12" fmla="*/ 446456 w 3478814"/>
              <a:gd name="connsiteY12" fmla="*/ 0 h 3421704"/>
              <a:gd name="connsiteX13" fmla="*/ 3033202 w 3478814"/>
              <a:gd name="connsiteY13" fmla="*/ 0 h 3421704"/>
              <a:gd name="connsiteX14" fmla="*/ 3478814 w 3478814"/>
              <a:gd name="connsiteY14" fmla="*/ 788652 h 3421704"/>
              <a:gd name="connsiteX15" fmla="*/ 0 w 3478814"/>
              <a:gd name="connsiteY15" fmla="*/ 788652 h 3421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3478814" h="3421704">
                <a:moveTo>
                  <a:pt x="446456" y="2633052"/>
                </a:moveTo>
                <a:lnTo>
                  <a:pt x="3033202" y="2633052"/>
                </a:lnTo>
                <a:lnTo>
                  <a:pt x="3478814" y="3421704"/>
                </a:lnTo>
                <a:lnTo>
                  <a:pt x="0" y="3421704"/>
                </a:lnTo>
                <a:close/>
                <a:moveTo>
                  <a:pt x="446456" y="1755087"/>
                </a:moveTo>
                <a:lnTo>
                  <a:pt x="3033202" y="1755087"/>
                </a:lnTo>
                <a:lnTo>
                  <a:pt x="3478814" y="2543739"/>
                </a:lnTo>
                <a:lnTo>
                  <a:pt x="0" y="2543739"/>
                </a:lnTo>
                <a:close/>
                <a:moveTo>
                  <a:pt x="446456" y="877965"/>
                </a:moveTo>
                <a:lnTo>
                  <a:pt x="3033202" y="877965"/>
                </a:lnTo>
                <a:lnTo>
                  <a:pt x="3478814" y="1666617"/>
                </a:lnTo>
                <a:lnTo>
                  <a:pt x="0" y="1666617"/>
                </a:lnTo>
                <a:close/>
                <a:moveTo>
                  <a:pt x="446456" y="0"/>
                </a:moveTo>
                <a:lnTo>
                  <a:pt x="3033202" y="0"/>
                </a:lnTo>
                <a:lnTo>
                  <a:pt x="3478814" y="788652"/>
                </a:lnTo>
                <a:lnTo>
                  <a:pt x="0" y="788652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>
            <a:lvl1pPr algn="ctr">
              <a:defRPr sz="900"/>
            </a:lvl1pPr>
          </a:lstStyle>
          <a:p>
            <a:r>
              <a:rPr lang="en-US" dirty="0"/>
              <a:t>Click icon to insert picture 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DED9150D-1613-F146-E32A-0CB05393DF0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886150" y="4605725"/>
            <a:ext cx="2820000" cy="180000"/>
          </a:xfrm>
          <a:prstGeom prst="rect">
            <a:avLst/>
          </a:prstGeom>
        </p:spPr>
      </p:pic>
      <p:pic>
        <p:nvPicPr>
          <p:cNvPr id="4" name="Graphic 25">
            <a:extLst>
              <a:ext uri="{FF2B5EF4-FFF2-40B4-BE49-F238E27FC236}">
                <a16:creationId xmlns:a16="http://schemas.microsoft.com/office/drawing/2014/main" id="{B2D1A320-0696-ECEC-2D41-63A6520A515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4975" y="4483099"/>
            <a:ext cx="1425722" cy="469901"/>
          </a:xfrm>
          <a:prstGeom prst="rect">
            <a:avLst/>
          </a:prstGeom>
        </p:spPr>
      </p:pic>
      <p:sp>
        <p:nvSpPr>
          <p:cNvPr id="5" name="Text Placeholder 11">
            <a:extLst>
              <a:ext uri="{FF2B5EF4-FFF2-40B4-BE49-F238E27FC236}">
                <a16:creationId xmlns:a16="http://schemas.microsoft.com/office/drawing/2014/main" id="{CC16C05C-893E-49DE-9457-EBC52B719BF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31801" y="3718131"/>
            <a:ext cx="4045514" cy="49000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charset="0"/>
              <a:buNone/>
              <a:defRPr sz="1100">
                <a:solidFill>
                  <a:schemeClr val="tx2"/>
                </a:solidFill>
              </a:defRPr>
            </a:lvl1pPr>
            <a:lvl2pPr marL="0" indent="0">
              <a:buNone/>
              <a:defRPr sz="1000"/>
            </a:lvl2pPr>
            <a:lvl3pPr marL="0" indent="0">
              <a:buNone/>
              <a:defRPr sz="1000"/>
            </a:lvl3pPr>
            <a:lvl4pPr marL="0" indent="0">
              <a:buNone/>
              <a:defRPr sz="1000"/>
            </a:lvl4pPr>
            <a:lvl5pPr marL="0" indent="0">
              <a:buNone/>
              <a:defRPr sz="1000"/>
            </a:lvl5pPr>
          </a:lstStyle>
          <a:p>
            <a:pPr lvl="0"/>
            <a:r>
              <a:rPr lang="en-US" dirty="0"/>
              <a:t>Month, year</a:t>
            </a:r>
            <a:br>
              <a:rPr lang="en-US" dirty="0"/>
            </a:br>
            <a:r>
              <a:rPr lang="en-US" dirty="0"/>
              <a:t>Name presenter</a:t>
            </a:r>
          </a:p>
        </p:txBody>
      </p:sp>
    </p:spTree>
    <p:extLst>
      <p:ext uri="{BB962C8B-B14F-4D97-AF65-F5344CB8AC3E}">
        <p14:creationId xmlns:p14="http://schemas.microsoft.com/office/powerpoint/2010/main" val="261819007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094" userDrawn="1">
          <p15:clr>
            <a:srgbClr val="F26B43"/>
          </p15:clr>
        </p15:guide>
        <p15:guide id="3" orient="horz" pos="270" userDrawn="1">
          <p15:clr>
            <a:srgbClr val="547EBF"/>
          </p15:clr>
        </p15:guide>
        <p15:guide id="4" pos="272" userDrawn="1">
          <p15:clr>
            <a:srgbClr val="547EBF"/>
          </p15:clr>
        </p15:guide>
        <p15:guide id="5" orient="horz" pos="518" userDrawn="1">
          <p15:clr>
            <a:srgbClr val="547EBF"/>
          </p15:clr>
        </p15:guide>
        <p15:guide id="6" orient="horz" pos="2822" userDrawn="1">
          <p15:clr>
            <a:srgbClr val="F26B43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ight image - lar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9BB35262-E7DC-8CEA-04A4-5FD4AD8997D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067425" y="0"/>
            <a:ext cx="3076575" cy="51435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2EF91A03-685E-A91F-E992-9F3060FEF2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428625"/>
            <a:ext cx="5454650" cy="63023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EFD5CB3C-1FE9-F0D8-364C-C1D813C9D4E0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431800" y="1239838"/>
            <a:ext cx="5454650" cy="3276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Date Placeholder 11">
            <a:extLst>
              <a:ext uri="{FF2B5EF4-FFF2-40B4-BE49-F238E27FC236}">
                <a16:creationId xmlns:a16="http://schemas.microsoft.com/office/drawing/2014/main" id="{A3142EEC-31D5-03B8-5CCD-950A1A712239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035B9C22-6447-F2D3-3258-E69EFAE403A5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5E9F3593-2AF6-50A5-6BF8-306DF4FD8920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4FA11F32-2EB9-412C-B470-1D0ABC8FCD5B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2536045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45" userDrawn="1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ight image - sma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78D8DEF5-F1E0-654A-F1F4-1A3201DDAE2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084783" y="428626"/>
            <a:ext cx="2627313" cy="4087812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A750EC97-798E-0CCE-656F-D590BA7C59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F24597A9-C0B4-7EA4-9E06-263DA9D834C3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431800" y="1239838"/>
            <a:ext cx="5454650" cy="3276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Date Placeholder 11">
            <a:extLst>
              <a:ext uri="{FF2B5EF4-FFF2-40B4-BE49-F238E27FC236}">
                <a16:creationId xmlns:a16="http://schemas.microsoft.com/office/drawing/2014/main" id="{9B89C0E1-94EA-B182-FC6B-2B31EDB4F77E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EA5D0958-F709-85CC-5F28-5C37E907F1B5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368C3250-B02B-099F-E9FB-3EBD124FFB6D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4FA11F32-2EB9-412C-B470-1D0ABC8FCD5B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1979924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45" userDrawn="1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ft image - sma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78D8DEF5-F1E0-654A-F1F4-1A3201DDAE2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31800" y="428624"/>
            <a:ext cx="2627313" cy="4087813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AC5CEB81-17E2-A76F-349F-9107B9EAA5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40088" y="428625"/>
            <a:ext cx="5472112" cy="63023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4CC50047-824E-09AB-3A7B-C7116E9FF952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3240088" y="1239838"/>
            <a:ext cx="5472112" cy="3276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Date Placeholder 11">
            <a:extLst>
              <a:ext uri="{FF2B5EF4-FFF2-40B4-BE49-F238E27FC236}">
                <a16:creationId xmlns:a16="http://schemas.microsoft.com/office/drawing/2014/main" id="{D8C265C5-A8C5-FC51-48BA-FB2B527ED302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0FF7712D-A0E6-8935-0902-5685204BDFE3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D6343E77-BEA8-0AAC-5BC6-880EBBD829A9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4FA11F32-2EB9-412C-B470-1D0ABC8FCD5B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4272087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45" userDrawn="1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Right image - extra lar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D73B5B08-F499-CEEF-6D82-9A22E374BD92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3240089" y="0"/>
            <a:ext cx="5903912" cy="5143500"/>
          </a:xfrm>
          <a:solidFill>
            <a:schemeClr val="bg1">
              <a:lumMod val="85000"/>
            </a:schemeClr>
          </a:solidFill>
        </p:spPr>
        <p:txBody>
          <a:bodyPr tIns="180000" anchor="t" anchorCtr="1">
            <a:normAutofit/>
          </a:bodyPr>
          <a:lstStyle>
            <a:lvl1pPr algn="ctr">
              <a:defRPr sz="900"/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Click icon to </a:t>
            </a:r>
            <a:br>
              <a:rPr lang="en-US" dirty="0"/>
            </a:br>
            <a:r>
              <a:rPr lang="en-US" dirty="0"/>
              <a:t>insert picture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CA8C2371-95DB-A5FC-F16F-AE205C86D7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428625"/>
            <a:ext cx="2627313" cy="63023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CC32CF2E-C3BC-9887-D9D5-B11908277EAD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431800" y="1239838"/>
            <a:ext cx="2627313" cy="3276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" name="Date Placeholder 14">
            <a:extLst>
              <a:ext uri="{FF2B5EF4-FFF2-40B4-BE49-F238E27FC236}">
                <a16:creationId xmlns:a16="http://schemas.microsoft.com/office/drawing/2014/main" id="{58C6B807-4F7E-F6C0-B9E1-5400E9E08E87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16" name="Footer Placeholder 15">
            <a:extLst>
              <a:ext uri="{FF2B5EF4-FFF2-40B4-BE49-F238E27FC236}">
                <a16:creationId xmlns:a16="http://schemas.microsoft.com/office/drawing/2014/main" id="{4B6078A1-E8F2-7E90-7C4D-44601B5D9CEC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17" name="Slide Number Placeholder 16">
            <a:extLst>
              <a:ext uri="{FF2B5EF4-FFF2-40B4-BE49-F238E27FC236}">
                <a16:creationId xmlns:a16="http://schemas.microsoft.com/office/drawing/2014/main" id="{A255E3EB-FCAF-00F8-3267-FEBE102F4CF8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4FA11F32-2EB9-412C-B470-1D0ABC8FCD5B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3639194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45" userDrawn="1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ight image - extra lar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D73B5B08-F499-CEEF-6D82-9A22E374BD92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3240089" y="428625"/>
            <a:ext cx="5472111" cy="4087814"/>
          </a:xfrm>
          <a:solidFill>
            <a:schemeClr val="bg1">
              <a:lumMod val="85000"/>
            </a:schemeClr>
          </a:solidFill>
        </p:spPr>
        <p:txBody>
          <a:bodyPr tIns="180000" anchor="t" anchorCtr="1">
            <a:normAutofit/>
          </a:bodyPr>
          <a:lstStyle>
            <a:lvl1pPr algn="ctr">
              <a:defRPr sz="900"/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Click icon to </a:t>
            </a:r>
            <a:br>
              <a:rPr lang="en-US" dirty="0"/>
            </a:br>
            <a:r>
              <a:rPr lang="en-US" dirty="0"/>
              <a:t>insert picture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CA8C2371-95DB-A5FC-F16F-AE205C86D7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428625"/>
            <a:ext cx="2627313" cy="63023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CC32CF2E-C3BC-9887-D9D5-B11908277EAD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431800" y="1239838"/>
            <a:ext cx="2627313" cy="3276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CC39BBC-394F-3025-AE20-6D850FF127E1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79C4EF8-986C-0F8F-1427-3C9010CAC8D3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ACC431A-E416-24FB-9081-8575777B0F41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4FA11F32-2EB9-412C-B470-1D0ABC8FCD5B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87424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45" userDrawn="1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ey inform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09ECE5E-5953-C51A-A944-AFD82EE603FB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240088" y="430212"/>
            <a:ext cx="5472112" cy="408622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B10A3DBE-718E-46DD-01BD-968AF8BC1C2D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31800" y="1239838"/>
            <a:ext cx="2627313" cy="3276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D21D6468-B655-C8C3-928E-09FE78A483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428625"/>
            <a:ext cx="2627313" cy="63023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5" name="Date Placeholder 14">
            <a:extLst>
              <a:ext uri="{FF2B5EF4-FFF2-40B4-BE49-F238E27FC236}">
                <a16:creationId xmlns:a16="http://schemas.microsoft.com/office/drawing/2014/main" id="{50313728-DF53-AECA-6F9B-733F13A582D5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16" name="Footer Placeholder 15">
            <a:extLst>
              <a:ext uri="{FF2B5EF4-FFF2-40B4-BE49-F238E27FC236}">
                <a16:creationId xmlns:a16="http://schemas.microsoft.com/office/drawing/2014/main" id="{9E795482-8D98-C471-8860-9030371DF240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17" name="Slide Number Placeholder 16">
            <a:extLst>
              <a:ext uri="{FF2B5EF4-FFF2-40B4-BE49-F238E27FC236}">
                <a16:creationId xmlns:a16="http://schemas.microsoft.com/office/drawing/2014/main" id="{543AD9BC-16F2-A54C-21EC-550EAA71F2F0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4FA11F32-2EB9-412C-B470-1D0ABC8FCD5B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509129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45" userDrawn="1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ey Information - 2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8D9FE8A-9E17-6752-19CF-8AE3064712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428625"/>
            <a:ext cx="4051300" cy="63023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B2756C61-4B2E-3294-86A7-AC5D31BCF863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431800" y="1239838"/>
            <a:ext cx="4051300" cy="3276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13B6BDA0-EAC4-4EBF-6B51-53817562ECA5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4660900" y="428624"/>
            <a:ext cx="4051300" cy="40878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Date Placeholder 13">
            <a:extLst>
              <a:ext uri="{FF2B5EF4-FFF2-40B4-BE49-F238E27FC236}">
                <a16:creationId xmlns:a16="http://schemas.microsoft.com/office/drawing/2014/main" id="{B91C55DC-AC33-2AA4-E244-53F3A9E330A0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15" name="Footer Placeholder 14">
            <a:extLst>
              <a:ext uri="{FF2B5EF4-FFF2-40B4-BE49-F238E27FC236}">
                <a16:creationId xmlns:a16="http://schemas.microsoft.com/office/drawing/2014/main" id="{68FC04D8-6C07-234C-DDA0-50FB25901577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FE29179E-18DA-45B0-D48D-DF3ABFC4B74E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4FA11F32-2EB9-412C-B470-1D0ABC8FCD5B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3289692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45" userDrawn="1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ro One Speaker 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9E93CBA7-2AB7-4088-D21F-9E3972EBDDF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7CF152DA-058C-054C-07DB-EE09BACC6C7F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5612523" y="463215"/>
            <a:ext cx="3027600" cy="4042800"/>
          </a:xfrm>
          <a:solidFill>
            <a:schemeClr val="bg1">
              <a:lumMod val="85000"/>
            </a:schemeClr>
          </a:solidFill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Click to add speaker photo</a:t>
            </a:r>
          </a:p>
          <a:p>
            <a:endParaRPr lang="en-US" dirty="0"/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6B364C33-A413-514B-F605-A7357766877F}"/>
              </a:ext>
            </a:extLst>
          </p:cNvPr>
          <p:cNvSpPr>
            <a:spLocks noGrp="1"/>
          </p:cNvSpPr>
          <p:nvPr>
            <p:ph type="body" sz="half" idx="15" hasCustomPrompt="1"/>
          </p:nvPr>
        </p:nvSpPr>
        <p:spPr>
          <a:xfrm>
            <a:off x="431800" y="3090440"/>
            <a:ext cx="2628000" cy="1425997"/>
          </a:xfr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0" indent="0">
              <a:buNone/>
              <a:defRPr sz="1400" b="0">
                <a:solidFill>
                  <a:schemeClr val="bg1"/>
                </a:solidFill>
              </a:defRPr>
            </a:lvl2pPr>
            <a:lvl3pPr marL="0" indent="0">
              <a:spcAft>
                <a:spcPts val="1200"/>
              </a:spcAft>
              <a:buNone/>
              <a:defRPr sz="1400">
                <a:solidFill>
                  <a:schemeClr val="bg1"/>
                </a:solidFill>
              </a:defRPr>
            </a:lvl3pPr>
            <a:lvl4pPr marL="0" indent="0">
              <a:buNone/>
              <a:defRPr sz="1100">
                <a:solidFill>
                  <a:schemeClr val="bg1"/>
                </a:solidFill>
              </a:defRPr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dirty="0"/>
              <a:t>Click to add details</a:t>
            </a:r>
          </a:p>
          <a:p>
            <a:pPr lvl="1"/>
            <a:r>
              <a:rPr lang="en-US" dirty="0"/>
              <a:t>Name</a:t>
            </a:r>
          </a:p>
          <a:p>
            <a:pPr lvl="2"/>
            <a:r>
              <a:rPr lang="en-US" dirty="0"/>
              <a:t>Company</a:t>
            </a:r>
          </a:p>
          <a:p>
            <a:pPr lvl="3"/>
            <a:r>
              <a:rPr lang="en-US" dirty="0"/>
              <a:t>Contact details</a:t>
            </a:r>
          </a:p>
          <a:p>
            <a:pPr lvl="0"/>
            <a:endParaRPr lang="en-US" dirty="0"/>
          </a:p>
        </p:txBody>
      </p:sp>
      <p:sp>
        <p:nvSpPr>
          <p:cNvPr id="20" name="Text Placeholder 6">
            <a:extLst>
              <a:ext uri="{FF2B5EF4-FFF2-40B4-BE49-F238E27FC236}">
                <a16:creationId xmlns:a16="http://schemas.microsoft.com/office/drawing/2014/main" id="{46AD11AB-D473-6C67-57B3-FF5B6FFF1C1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32000" y="1239838"/>
            <a:ext cx="2627113" cy="1607991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3C58CEB-295F-D247-0101-C871FB7E65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11163"/>
            <a:ext cx="4051100" cy="6477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AC8C52B6-FF52-78EC-3370-6EA5EA221FA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31800" y="4717794"/>
            <a:ext cx="931863" cy="128588"/>
          </a:xfr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lvl="0"/>
            <a:r>
              <a:rPr lang="en-US" dirty="0"/>
              <a:t>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79CE7D-266F-175A-F041-E50AD7CB7B99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9BE6BA8-F680-BC9C-E465-2733A6260E36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11C6DDD-3AF4-3F82-A267-CF6E338A602C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FA11F32-2EB9-412C-B470-1D0ABC8FCD5B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9324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45" userDrawn="1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ro One Speaker I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25D3D1B-E3D3-AB1B-D143-10AF747C557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7CF152DA-058C-054C-07DB-EE09BACC6C7F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5612523" y="463215"/>
            <a:ext cx="3027600" cy="4042800"/>
          </a:xfrm>
          <a:solidFill>
            <a:schemeClr val="bg1">
              <a:lumMod val="85000"/>
            </a:schemeClr>
          </a:solidFill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Click to add speaker photo</a:t>
            </a:r>
          </a:p>
          <a:p>
            <a:endParaRPr lang="en-US" dirty="0"/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6B364C33-A413-514B-F605-A7357766877F}"/>
              </a:ext>
            </a:extLst>
          </p:cNvPr>
          <p:cNvSpPr>
            <a:spLocks noGrp="1"/>
          </p:cNvSpPr>
          <p:nvPr>
            <p:ph type="body" sz="half" idx="15" hasCustomPrompt="1"/>
          </p:nvPr>
        </p:nvSpPr>
        <p:spPr>
          <a:xfrm>
            <a:off x="431800" y="3090440"/>
            <a:ext cx="2628000" cy="1425997"/>
          </a:xfr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0" indent="0">
              <a:buNone/>
              <a:defRPr sz="1400" b="0">
                <a:solidFill>
                  <a:schemeClr val="bg1"/>
                </a:solidFill>
              </a:defRPr>
            </a:lvl2pPr>
            <a:lvl3pPr marL="0" indent="0">
              <a:spcAft>
                <a:spcPts val="1200"/>
              </a:spcAft>
              <a:buNone/>
              <a:defRPr sz="1400">
                <a:solidFill>
                  <a:schemeClr val="bg1"/>
                </a:solidFill>
              </a:defRPr>
            </a:lvl3pPr>
            <a:lvl4pPr marL="0" indent="0">
              <a:buNone/>
              <a:defRPr sz="1100">
                <a:solidFill>
                  <a:schemeClr val="bg1"/>
                </a:solidFill>
              </a:defRPr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dirty="0"/>
              <a:t>Click to add details</a:t>
            </a:r>
          </a:p>
          <a:p>
            <a:pPr lvl="1"/>
            <a:r>
              <a:rPr lang="en-US" dirty="0"/>
              <a:t>Name</a:t>
            </a:r>
          </a:p>
          <a:p>
            <a:pPr lvl="2"/>
            <a:r>
              <a:rPr lang="en-US" dirty="0"/>
              <a:t>Company</a:t>
            </a:r>
          </a:p>
          <a:p>
            <a:pPr lvl="3"/>
            <a:r>
              <a:rPr lang="en-US" dirty="0"/>
              <a:t>Contact details</a:t>
            </a:r>
          </a:p>
          <a:p>
            <a:pPr lvl="0"/>
            <a:endParaRPr lang="en-US" dirty="0"/>
          </a:p>
        </p:txBody>
      </p:sp>
      <p:sp>
        <p:nvSpPr>
          <p:cNvPr id="20" name="Text Placeholder 6">
            <a:extLst>
              <a:ext uri="{FF2B5EF4-FFF2-40B4-BE49-F238E27FC236}">
                <a16:creationId xmlns:a16="http://schemas.microsoft.com/office/drawing/2014/main" id="{46AD11AB-D473-6C67-57B3-FF5B6FFF1C1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32000" y="1239838"/>
            <a:ext cx="2627113" cy="1607991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1CB2935-FAD1-1791-D5B8-44B3A222C7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11163"/>
            <a:ext cx="4051100" cy="6477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ACDC90DA-242A-7E08-23F5-78BEC3FA944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31800" y="4717794"/>
            <a:ext cx="931863" cy="128588"/>
          </a:xfr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lvl="0"/>
            <a:r>
              <a:rPr lang="en-US" dirty="0"/>
              <a:t> 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FFBD1974-02AE-680E-A038-2C5F9C804B90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CFD34A61-54A2-00C2-E7EC-DBA984C8D76E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47D1CFED-4A28-21C9-319E-8E08AD661A2F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FA11F32-2EB9-412C-B470-1D0ABC8FCD5B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2992136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45" userDrawn="1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ro One Speaker Grap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50B8364-FFC6-CA73-8368-A499D783F98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7CF152DA-058C-054C-07DB-EE09BACC6C7F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5612523" y="463215"/>
            <a:ext cx="3027600" cy="4042800"/>
          </a:xfrm>
          <a:solidFill>
            <a:schemeClr val="bg1">
              <a:lumMod val="85000"/>
            </a:schemeClr>
          </a:solidFill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Click to add speaker photo</a:t>
            </a:r>
          </a:p>
          <a:p>
            <a:endParaRPr lang="en-US" dirty="0"/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6B364C33-A413-514B-F605-A7357766877F}"/>
              </a:ext>
            </a:extLst>
          </p:cNvPr>
          <p:cNvSpPr>
            <a:spLocks noGrp="1"/>
          </p:cNvSpPr>
          <p:nvPr>
            <p:ph type="body" sz="half" idx="15" hasCustomPrompt="1"/>
          </p:nvPr>
        </p:nvSpPr>
        <p:spPr>
          <a:xfrm>
            <a:off x="431800" y="3090440"/>
            <a:ext cx="2628000" cy="1425997"/>
          </a:xfr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0" indent="0">
              <a:buNone/>
              <a:defRPr sz="1400" b="0">
                <a:solidFill>
                  <a:schemeClr val="bg1"/>
                </a:solidFill>
              </a:defRPr>
            </a:lvl2pPr>
            <a:lvl3pPr marL="0" indent="0">
              <a:spcAft>
                <a:spcPts val="1200"/>
              </a:spcAft>
              <a:buNone/>
              <a:defRPr sz="1400">
                <a:solidFill>
                  <a:schemeClr val="bg1"/>
                </a:solidFill>
              </a:defRPr>
            </a:lvl3pPr>
            <a:lvl4pPr marL="0" indent="0">
              <a:buNone/>
              <a:defRPr sz="1100">
                <a:solidFill>
                  <a:schemeClr val="bg1"/>
                </a:solidFill>
              </a:defRPr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dirty="0"/>
              <a:t>Click to add details</a:t>
            </a:r>
          </a:p>
          <a:p>
            <a:pPr lvl="1"/>
            <a:r>
              <a:rPr lang="en-US" dirty="0"/>
              <a:t>Name</a:t>
            </a:r>
          </a:p>
          <a:p>
            <a:pPr lvl="2"/>
            <a:r>
              <a:rPr lang="en-US" dirty="0"/>
              <a:t>Company</a:t>
            </a:r>
          </a:p>
          <a:p>
            <a:pPr lvl="3"/>
            <a:r>
              <a:rPr lang="en-US" dirty="0"/>
              <a:t>Contact details</a:t>
            </a:r>
          </a:p>
          <a:p>
            <a:pPr lvl="0"/>
            <a:endParaRPr lang="en-US" dirty="0"/>
          </a:p>
        </p:txBody>
      </p:sp>
      <p:sp>
        <p:nvSpPr>
          <p:cNvPr id="20" name="Text Placeholder 6">
            <a:extLst>
              <a:ext uri="{FF2B5EF4-FFF2-40B4-BE49-F238E27FC236}">
                <a16:creationId xmlns:a16="http://schemas.microsoft.com/office/drawing/2014/main" id="{46AD11AB-D473-6C67-57B3-FF5B6FFF1C1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32000" y="1239838"/>
            <a:ext cx="2627113" cy="1607991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93122524-CBD6-B34E-F711-00A450DCC0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11163"/>
            <a:ext cx="4051100" cy="6477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842103A1-C19B-4710-BF23-05B8E8E95AA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31800" y="4717794"/>
            <a:ext cx="931863" cy="128588"/>
          </a:xfr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lvl="0"/>
            <a:r>
              <a:rPr lang="en-US" dirty="0"/>
              <a:t> 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B2614AF4-3592-861D-97B8-EE9E3C7DED6C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D07A4CF8-F77D-D771-5286-A766FA670BB6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1AC8B51C-9E9B-5ED5-1F72-83172617D208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FA11F32-2EB9-412C-B470-1D0ABC8FCD5B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980125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45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roduct Label Cover - Layou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Subtitle 2">
            <a:extLst>
              <a:ext uri="{FF2B5EF4-FFF2-40B4-BE49-F238E27FC236}">
                <a16:creationId xmlns:a16="http://schemas.microsoft.com/office/drawing/2014/main" id="{2324A817-98EB-6995-6A8D-96A40048BF1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37587" y="3233268"/>
            <a:ext cx="3918513" cy="432000"/>
          </a:xfrm>
        </p:spPr>
        <p:txBody>
          <a:bodyPr>
            <a:noAutofit/>
          </a:bodyPr>
          <a:lstStyle>
            <a:lvl1pPr marL="0" indent="0" algn="l">
              <a:buNone/>
              <a:defRPr sz="16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GB" dirty="0"/>
              <a:t>Subtitle</a:t>
            </a:r>
            <a:endParaRPr lang="en-US" dirty="0"/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1ECC31F0-9941-E455-C485-E3C8D9E6696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37587" y="1058863"/>
            <a:ext cx="3918513" cy="2031325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4400">
                <a:solidFill>
                  <a:schemeClr val="tx2"/>
                </a:solidFill>
              </a:defRPr>
            </a:lvl1pPr>
          </a:lstStyle>
          <a:p>
            <a:r>
              <a:rPr lang="en-GB" dirty="0"/>
              <a:t>Click to add presentation title</a:t>
            </a:r>
            <a:endParaRPr lang="en-US" dirty="0"/>
          </a:p>
        </p:txBody>
      </p:sp>
      <p:sp>
        <p:nvSpPr>
          <p:cNvPr id="3" name="Picture Placeholder 19">
            <a:extLst>
              <a:ext uri="{FF2B5EF4-FFF2-40B4-BE49-F238E27FC236}">
                <a16:creationId xmlns:a16="http://schemas.microsoft.com/office/drawing/2014/main" id="{225CEF58-569D-9BFC-90A5-8CD7AAA050F8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5028600" y="411164"/>
            <a:ext cx="3682128" cy="3924299"/>
          </a:xfrm>
          <a:custGeom>
            <a:avLst/>
            <a:gdLst>
              <a:gd name="connsiteX0" fmla="*/ 0 w 4171131"/>
              <a:gd name="connsiteY0" fmla="*/ 1 h 4445464"/>
              <a:gd name="connsiteX1" fmla="*/ 943908 w 4171131"/>
              <a:gd name="connsiteY1" fmla="*/ 569527 h 4445464"/>
              <a:gd name="connsiteX2" fmla="*/ 943908 w 4171131"/>
              <a:gd name="connsiteY2" fmla="*/ 3875937 h 4445464"/>
              <a:gd name="connsiteX3" fmla="*/ 0 w 4171131"/>
              <a:gd name="connsiteY3" fmla="*/ 4445464 h 4445464"/>
              <a:gd name="connsiteX4" fmla="*/ 3227322 w 4171131"/>
              <a:gd name="connsiteY4" fmla="*/ 0 h 4445464"/>
              <a:gd name="connsiteX5" fmla="*/ 4171131 w 4171131"/>
              <a:gd name="connsiteY5" fmla="*/ 569527 h 4445464"/>
              <a:gd name="connsiteX6" fmla="*/ 4171131 w 4171131"/>
              <a:gd name="connsiteY6" fmla="*/ 3875937 h 4445464"/>
              <a:gd name="connsiteX7" fmla="*/ 3227322 w 4171131"/>
              <a:gd name="connsiteY7" fmla="*/ 4445464 h 4445464"/>
              <a:gd name="connsiteX8" fmla="*/ 2131400 w 4171131"/>
              <a:gd name="connsiteY8" fmla="*/ 0 h 4445464"/>
              <a:gd name="connsiteX9" fmla="*/ 3105631 w 4171131"/>
              <a:gd name="connsiteY9" fmla="*/ 569527 h 4445464"/>
              <a:gd name="connsiteX10" fmla="*/ 3105631 w 4171131"/>
              <a:gd name="connsiteY10" fmla="*/ 3875937 h 4445464"/>
              <a:gd name="connsiteX11" fmla="*/ 2131400 w 4171131"/>
              <a:gd name="connsiteY11" fmla="*/ 4445464 h 4445464"/>
              <a:gd name="connsiteX12" fmla="*/ 1065699 w 4171131"/>
              <a:gd name="connsiteY12" fmla="*/ 0 h 4445464"/>
              <a:gd name="connsiteX13" fmla="*/ 2040031 w 4171131"/>
              <a:gd name="connsiteY13" fmla="*/ 569527 h 4445464"/>
              <a:gd name="connsiteX14" fmla="*/ 2040031 w 4171131"/>
              <a:gd name="connsiteY14" fmla="*/ 3875937 h 4445464"/>
              <a:gd name="connsiteX15" fmla="*/ 1065699 w 4171131"/>
              <a:gd name="connsiteY15" fmla="*/ 4445464 h 44454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4171131" h="4445464">
                <a:moveTo>
                  <a:pt x="0" y="1"/>
                </a:moveTo>
                <a:lnTo>
                  <a:pt x="943908" y="569527"/>
                </a:lnTo>
                <a:lnTo>
                  <a:pt x="943908" y="3875937"/>
                </a:lnTo>
                <a:lnTo>
                  <a:pt x="0" y="4445464"/>
                </a:lnTo>
                <a:close/>
                <a:moveTo>
                  <a:pt x="3227322" y="0"/>
                </a:moveTo>
                <a:lnTo>
                  <a:pt x="4171131" y="569527"/>
                </a:lnTo>
                <a:lnTo>
                  <a:pt x="4171131" y="3875937"/>
                </a:lnTo>
                <a:lnTo>
                  <a:pt x="3227322" y="4445464"/>
                </a:lnTo>
                <a:close/>
                <a:moveTo>
                  <a:pt x="2131400" y="0"/>
                </a:moveTo>
                <a:lnTo>
                  <a:pt x="3105631" y="569527"/>
                </a:lnTo>
                <a:lnTo>
                  <a:pt x="3105631" y="3875937"/>
                </a:lnTo>
                <a:lnTo>
                  <a:pt x="2131400" y="4445464"/>
                </a:lnTo>
                <a:close/>
                <a:moveTo>
                  <a:pt x="1065699" y="0"/>
                </a:moveTo>
                <a:lnTo>
                  <a:pt x="2040031" y="569527"/>
                </a:lnTo>
                <a:lnTo>
                  <a:pt x="2040031" y="3875937"/>
                </a:lnTo>
                <a:lnTo>
                  <a:pt x="1065699" y="4445464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>
            <a:lvl1pPr>
              <a:defRPr sz="900"/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Click icon to insert picture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694ACFC5-D53C-B324-758C-416E26F66A7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886150" y="4605725"/>
            <a:ext cx="2820000" cy="180000"/>
          </a:xfrm>
          <a:prstGeom prst="rect">
            <a:avLst/>
          </a:prstGeom>
        </p:spPr>
      </p:pic>
      <p:pic>
        <p:nvPicPr>
          <p:cNvPr id="4" name="Graphic 25">
            <a:extLst>
              <a:ext uri="{FF2B5EF4-FFF2-40B4-BE49-F238E27FC236}">
                <a16:creationId xmlns:a16="http://schemas.microsoft.com/office/drawing/2014/main" id="{A56E235E-3333-FC12-8934-68888C9251B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4975" y="4483099"/>
            <a:ext cx="1425722" cy="469901"/>
          </a:xfrm>
          <a:prstGeom prst="rect">
            <a:avLst/>
          </a:prstGeom>
        </p:spPr>
      </p:pic>
      <p:sp>
        <p:nvSpPr>
          <p:cNvPr id="5" name="Text Placeholder 11">
            <a:extLst>
              <a:ext uri="{FF2B5EF4-FFF2-40B4-BE49-F238E27FC236}">
                <a16:creationId xmlns:a16="http://schemas.microsoft.com/office/drawing/2014/main" id="{6B6B99DD-D7F7-2E0A-883F-E1809559BB6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801" y="3718131"/>
            <a:ext cx="4045514" cy="49000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charset="0"/>
              <a:buNone/>
              <a:defRPr sz="1100">
                <a:solidFill>
                  <a:schemeClr val="tx2"/>
                </a:solidFill>
              </a:defRPr>
            </a:lvl1pPr>
            <a:lvl2pPr marL="0" indent="0">
              <a:buNone/>
              <a:defRPr sz="1000"/>
            </a:lvl2pPr>
            <a:lvl3pPr marL="0" indent="0">
              <a:buNone/>
              <a:defRPr sz="1000"/>
            </a:lvl3pPr>
            <a:lvl4pPr marL="0" indent="0">
              <a:buNone/>
              <a:defRPr sz="1000"/>
            </a:lvl4pPr>
            <a:lvl5pPr marL="0" indent="0">
              <a:buNone/>
              <a:defRPr sz="1000"/>
            </a:lvl5pPr>
          </a:lstStyle>
          <a:p>
            <a:pPr lvl="0"/>
            <a:r>
              <a:rPr lang="en-US" dirty="0"/>
              <a:t>Month, year</a:t>
            </a:r>
            <a:br>
              <a:rPr lang="en-US" dirty="0"/>
            </a:br>
            <a:r>
              <a:rPr lang="en-US" dirty="0"/>
              <a:t>Name presenter</a:t>
            </a:r>
          </a:p>
        </p:txBody>
      </p:sp>
    </p:spTree>
    <p:extLst>
      <p:ext uri="{BB962C8B-B14F-4D97-AF65-F5344CB8AC3E}">
        <p14:creationId xmlns:p14="http://schemas.microsoft.com/office/powerpoint/2010/main" val="41568167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094" userDrawn="1">
          <p15:clr>
            <a:srgbClr val="F26B43"/>
          </p15:clr>
        </p15:guide>
        <p15:guide id="2" orient="horz" pos="518" userDrawn="1">
          <p15:clr>
            <a:srgbClr val="547EBF"/>
          </p15:clr>
        </p15:guide>
        <p15:guide id="3" orient="horz" pos="270" userDrawn="1">
          <p15:clr>
            <a:srgbClr val="547EBF"/>
          </p15:clr>
        </p15:guide>
        <p15:guide id="4" pos="272" userDrawn="1">
          <p15:clr>
            <a:srgbClr val="547EBF"/>
          </p15:clr>
        </p15:guide>
        <p15:guide id="5" orient="horz" pos="2822" userDrawn="1">
          <p15:clr>
            <a:srgbClr val="F26B43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ro heading only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5166038-EB60-1A49-6801-6DA719F29B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402" y="1599406"/>
            <a:ext cx="4051300" cy="1944688"/>
          </a:xfrm>
        </p:spPr>
        <p:txBody>
          <a:bodyPr anchor="ctr"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" name="Picture Placeholder 29">
            <a:extLst>
              <a:ext uri="{FF2B5EF4-FFF2-40B4-BE49-F238E27FC236}">
                <a16:creationId xmlns:a16="http://schemas.microsoft.com/office/drawing/2014/main" id="{32382752-6AAC-4C49-57BC-B5DC63F6788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657421" y="-724432"/>
            <a:ext cx="2323309" cy="309774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>
            <a:lvl1pPr>
              <a:defRPr sz="900"/>
            </a:lvl1pPr>
          </a:lstStyle>
          <a:p>
            <a:r>
              <a:rPr lang="en-US" dirty="0"/>
              <a:t>Click icon to insert picture </a:t>
            </a:r>
          </a:p>
        </p:txBody>
      </p:sp>
      <p:sp>
        <p:nvSpPr>
          <p:cNvPr id="7" name="Picture Placeholder 29">
            <a:extLst>
              <a:ext uri="{FF2B5EF4-FFF2-40B4-BE49-F238E27FC236}">
                <a16:creationId xmlns:a16="http://schemas.microsoft.com/office/drawing/2014/main" id="{5F8681D4-5943-149A-AB68-476E4D76F838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5003715" y="-295807"/>
            <a:ext cx="2323309" cy="309774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>
            <a:lvl1pPr>
              <a:defRPr sz="900"/>
            </a:lvl1pPr>
          </a:lstStyle>
          <a:p>
            <a:r>
              <a:rPr lang="en-US" dirty="0"/>
              <a:t>Click icon to insert picture </a:t>
            </a:r>
          </a:p>
        </p:txBody>
      </p:sp>
      <p:sp>
        <p:nvSpPr>
          <p:cNvPr id="8" name="Picture Placeholder 29">
            <a:extLst>
              <a:ext uri="{FF2B5EF4-FFF2-40B4-BE49-F238E27FC236}">
                <a16:creationId xmlns:a16="http://schemas.microsoft.com/office/drawing/2014/main" id="{379CE92C-4017-4178-B601-ADE20527D2FC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5350009" y="132818"/>
            <a:ext cx="2323309" cy="309774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>
            <a:lvl1pPr>
              <a:defRPr sz="900"/>
            </a:lvl1pPr>
          </a:lstStyle>
          <a:p>
            <a:r>
              <a:rPr lang="en-US" dirty="0"/>
              <a:t>Click icon to insert picture </a:t>
            </a:r>
          </a:p>
        </p:txBody>
      </p:sp>
      <p:sp>
        <p:nvSpPr>
          <p:cNvPr id="9" name="Picture Placeholder 29">
            <a:extLst>
              <a:ext uri="{FF2B5EF4-FFF2-40B4-BE49-F238E27FC236}">
                <a16:creationId xmlns:a16="http://schemas.microsoft.com/office/drawing/2014/main" id="{A218E014-B1A2-A155-EDC6-037D40F83885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5696303" y="561443"/>
            <a:ext cx="2323309" cy="309774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>
            <a:lvl1pPr>
              <a:defRPr sz="900"/>
            </a:lvl1pPr>
          </a:lstStyle>
          <a:p>
            <a:r>
              <a:rPr lang="en-US" dirty="0"/>
              <a:t>Click icon to insert picture </a:t>
            </a:r>
          </a:p>
        </p:txBody>
      </p:sp>
      <p:sp>
        <p:nvSpPr>
          <p:cNvPr id="3" name="Picture Placeholder 29">
            <a:extLst>
              <a:ext uri="{FF2B5EF4-FFF2-40B4-BE49-F238E27FC236}">
                <a16:creationId xmlns:a16="http://schemas.microsoft.com/office/drawing/2014/main" id="{E9C5E5A2-3DA7-6FA5-ADB2-6D441CC461FB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042597" y="990068"/>
            <a:ext cx="2323309" cy="309774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>
            <a:lvl1pPr>
              <a:defRPr sz="900"/>
            </a:lvl1pPr>
          </a:lstStyle>
          <a:p>
            <a:r>
              <a:rPr lang="en-US" dirty="0"/>
              <a:t>Click icon to insert picture </a:t>
            </a:r>
          </a:p>
        </p:txBody>
      </p:sp>
      <p:sp>
        <p:nvSpPr>
          <p:cNvPr id="5" name="Picture Placeholder 29">
            <a:extLst>
              <a:ext uri="{FF2B5EF4-FFF2-40B4-BE49-F238E27FC236}">
                <a16:creationId xmlns:a16="http://schemas.microsoft.com/office/drawing/2014/main" id="{B9FF9038-CC52-0DA2-647C-5DB82FFC4E58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388891" y="1418693"/>
            <a:ext cx="2323309" cy="309774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>
            <a:lvl1pPr>
              <a:defRPr sz="900"/>
            </a:lvl1pPr>
          </a:lstStyle>
          <a:p>
            <a:r>
              <a:rPr lang="en-US" dirty="0"/>
              <a:t>Click icon to insert picture </a:t>
            </a:r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757AB831-E309-E2A9-1162-A07B0ADCEBE3}"/>
              </a:ext>
            </a:extLst>
          </p:cNvPr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869F1CAA-1970-E0D8-E4F9-E75BF3DE9C6F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6CB7459C-BD5D-8559-0442-D6E473598DC8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4FA11F32-2EB9-412C-B470-1D0ABC8FCD5B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84176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880">
          <p15:clr>
            <a:srgbClr val="FBAE40"/>
          </p15:clr>
        </p15:guide>
        <p15:guide id="2" pos="1043">
          <p15:clr>
            <a:srgbClr val="FBAE40"/>
          </p15:clr>
        </p15:guide>
        <p15:guide id="3" pos="1791">
          <p15:clr>
            <a:srgbClr val="FBAE40"/>
          </p15:clr>
        </p15:guide>
        <p15:guide id="4" orient="horz" pos="2845" userDrawn="1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ro heading only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Picture Placeholder 60">
            <a:extLst>
              <a:ext uri="{FF2B5EF4-FFF2-40B4-BE49-F238E27FC236}">
                <a16:creationId xmlns:a16="http://schemas.microsoft.com/office/drawing/2014/main" id="{2CDC2CA3-D176-F048-3B40-1D07CB40FF99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656114" y="930150"/>
            <a:ext cx="1288800" cy="3283200"/>
          </a:xfrm>
          <a:custGeom>
            <a:avLst/>
            <a:gdLst>
              <a:gd name="connsiteX0" fmla="*/ 1288800 w 1288800"/>
              <a:gd name="connsiteY0" fmla="*/ 0 h 3283200"/>
              <a:gd name="connsiteX1" fmla="*/ 1288800 w 1288800"/>
              <a:gd name="connsiteY1" fmla="*/ 3283200 h 3283200"/>
              <a:gd name="connsiteX2" fmla="*/ 679913 w 1288800"/>
              <a:gd name="connsiteY2" fmla="*/ 2862614 h 3283200"/>
              <a:gd name="connsiteX3" fmla="*/ 679913 w 1288800"/>
              <a:gd name="connsiteY3" fmla="*/ 420588 h 3283200"/>
              <a:gd name="connsiteX4" fmla="*/ 608888 w 1288800"/>
              <a:gd name="connsiteY4" fmla="*/ 0 h 3283200"/>
              <a:gd name="connsiteX5" fmla="*/ 608888 w 1288800"/>
              <a:gd name="connsiteY5" fmla="*/ 3283200 h 3283200"/>
              <a:gd name="connsiteX6" fmla="*/ 0 w 1288800"/>
              <a:gd name="connsiteY6" fmla="*/ 2862614 h 3283200"/>
              <a:gd name="connsiteX7" fmla="*/ 0 w 1288800"/>
              <a:gd name="connsiteY7" fmla="*/ 420588 h 3283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88800" h="3283200">
                <a:moveTo>
                  <a:pt x="1288800" y="0"/>
                </a:moveTo>
                <a:lnTo>
                  <a:pt x="1288800" y="3283200"/>
                </a:lnTo>
                <a:lnTo>
                  <a:pt x="679913" y="2862614"/>
                </a:lnTo>
                <a:lnTo>
                  <a:pt x="679913" y="420588"/>
                </a:lnTo>
                <a:close/>
                <a:moveTo>
                  <a:pt x="608888" y="0"/>
                </a:moveTo>
                <a:lnTo>
                  <a:pt x="608888" y="3283200"/>
                </a:lnTo>
                <a:lnTo>
                  <a:pt x="0" y="2862614"/>
                </a:lnTo>
                <a:lnTo>
                  <a:pt x="0" y="420588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75166038-EB60-1A49-6801-6DA719F29B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402" y="1599406"/>
            <a:ext cx="4051300" cy="1944688"/>
          </a:xfrm>
        </p:spPr>
        <p:txBody>
          <a:bodyPr anchor="ctr"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2" name="Picture Placeholder 61">
            <a:extLst>
              <a:ext uri="{FF2B5EF4-FFF2-40B4-BE49-F238E27FC236}">
                <a16:creationId xmlns:a16="http://schemas.microsoft.com/office/drawing/2014/main" id="{3DE3BFB5-899E-1535-8CE4-BAA8259800E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045956" y="930150"/>
            <a:ext cx="1288800" cy="3283200"/>
          </a:xfrm>
          <a:custGeom>
            <a:avLst/>
            <a:gdLst>
              <a:gd name="connsiteX0" fmla="*/ 1288800 w 1288800"/>
              <a:gd name="connsiteY0" fmla="*/ 0 h 3283200"/>
              <a:gd name="connsiteX1" fmla="*/ 1288800 w 1288800"/>
              <a:gd name="connsiteY1" fmla="*/ 3283200 h 3283200"/>
              <a:gd name="connsiteX2" fmla="*/ 679913 w 1288800"/>
              <a:gd name="connsiteY2" fmla="*/ 2862614 h 3283200"/>
              <a:gd name="connsiteX3" fmla="*/ 679913 w 1288800"/>
              <a:gd name="connsiteY3" fmla="*/ 420588 h 3283200"/>
              <a:gd name="connsiteX4" fmla="*/ 608888 w 1288800"/>
              <a:gd name="connsiteY4" fmla="*/ 0 h 3283200"/>
              <a:gd name="connsiteX5" fmla="*/ 608888 w 1288800"/>
              <a:gd name="connsiteY5" fmla="*/ 3283200 h 3283200"/>
              <a:gd name="connsiteX6" fmla="*/ 0 w 1288800"/>
              <a:gd name="connsiteY6" fmla="*/ 2862614 h 3283200"/>
              <a:gd name="connsiteX7" fmla="*/ 0 w 1288800"/>
              <a:gd name="connsiteY7" fmla="*/ 420588 h 3283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88800" h="3283200">
                <a:moveTo>
                  <a:pt x="1288800" y="0"/>
                </a:moveTo>
                <a:lnTo>
                  <a:pt x="1288800" y="3283200"/>
                </a:lnTo>
                <a:lnTo>
                  <a:pt x="679913" y="2862614"/>
                </a:lnTo>
                <a:lnTo>
                  <a:pt x="679913" y="420588"/>
                </a:lnTo>
                <a:close/>
                <a:moveTo>
                  <a:pt x="608888" y="0"/>
                </a:moveTo>
                <a:lnTo>
                  <a:pt x="608888" y="3283200"/>
                </a:lnTo>
                <a:lnTo>
                  <a:pt x="0" y="2862614"/>
                </a:lnTo>
                <a:lnTo>
                  <a:pt x="0" y="420588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63" name="Picture Placeholder 62">
            <a:extLst>
              <a:ext uri="{FF2B5EF4-FFF2-40B4-BE49-F238E27FC236}">
                <a16:creationId xmlns:a16="http://schemas.microsoft.com/office/drawing/2014/main" id="{83D36DA0-8155-A164-37F4-6DADEA5EF59A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7435798" y="930150"/>
            <a:ext cx="1288800" cy="3283200"/>
          </a:xfrm>
          <a:custGeom>
            <a:avLst/>
            <a:gdLst>
              <a:gd name="connsiteX0" fmla="*/ 1288800 w 1288800"/>
              <a:gd name="connsiteY0" fmla="*/ 0 h 3283200"/>
              <a:gd name="connsiteX1" fmla="*/ 1288800 w 1288800"/>
              <a:gd name="connsiteY1" fmla="*/ 3283200 h 3283200"/>
              <a:gd name="connsiteX2" fmla="*/ 679913 w 1288800"/>
              <a:gd name="connsiteY2" fmla="*/ 2862614 h 3283200"/>
              <a:gd name="connsiteX3" fmla="*/ 679913 w 1288800"/>
              <a:gd name="connsiteY3" fmla="*/ 420588 h 3283200"/>
              <a:gd name="connsiteX4" fmla="*/ 608888 w 1288800"/>
              <a:gd name="connsiteY4" fmla="*/ 0 h 3283200"/>
              <a:gd name="connsiteX5" fmla="*/ 608888 w 1288800"/>
              <a:gd name="connsiteY5" fmla="*/ 3283200 h 3283200"/>
              <a:gd name="connsiteX6" fmla="*/ 0 w 1288800"/>
              <a:gd name="connsiteY6" fmla="*/ 2862614 h 3283200"/>
              <a:gd name="connsiteX7" fmla="*/ 0 w 1288800"/>
              <a:gd name="connsiteY7" fmla="*/ 420588 h 3283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88800" h="3283200">
                <a:moveTo>
                  <a:pt x="1288800" y="0"/>
                </a:moveTo>
                <a:lnTo>
                  <a:pt x="1288800" y="3283200"/>
                </a:lnTo>
                <a:lnTo>
                  <a:pt x="679913" y="2862614"/>
                </a:lnTo>
                <a:lnTo>
                  <a:pt x="679913" y="420588"/>
                </a:lnTo>
                <a:close/>
                <a:moveTo>
                  <a:pt x="608888" y="0"/>
                </a:moveTo>
                <a:lnTo>
                  <a:pt x="608888" y="3283200"/>
                </a:lnTo>
                <a:lnTo>
                  <a:pt x="0" y="2862614"/>
                </a:lnTo>
                <a:lnTo>
                  <a:pt x="0" y="420588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64" name="Date Placeholder 63">
            <a:extLst>
              <a:ext uri="{FF2B5EF4-FFF2-40B4-BE49-F238E27FC236}">
                <a16:creationId xmlns:a16="http://schemas.microsoft.com/office/drawing/2014/main" id="{F014DD11-2B27-F8D6-DEFE-C1403A9A5BC7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5" name="Footer Placeholder 64">
            <a:extLst>
              <a:ext uri="{FF2B5EF4-FFF2-40B4-BE49-F238E27FC236}">
                <a16:creationId xmlns:a16="http://schemas.microsoft.com/office/drawing/2014/main" id="{488391DB-10E0-47B1-01B7-AE92CDCA13CF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6" name="Slide Number Placeholder 65">
            <a:extLst>
              <a:ext uri="{FF2B5EF4-FFF2-40B4-BE49-F238E27FC236}">
                <a16:creationId xmlns:a16="http://schemas.microsoft.com/office/drawing/2014/main" id="{B9F156C1-7703-1CFD-3B04-34BE83A08F2F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4FA11F32-2EB9-412C-B470-1D0ABC8FCD5B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2886355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880">
          <p15:clr>
            <a:srgbClr val="FBAE40"/>
          </p15:clr>
        </p15:guide>
        <p15:guide id="2" pos="1043">
          <p15:clr>
            <a:srgbClr val="FBAE40"/>
          </p15:clr>
        </p15:guide>
        <p15:guide id="3" pos="1791">
          <p15:clr>
            <a:srgbClr val="FBAE40"/>
          </p15:clr>
        </p15:guide>
        <p15:guide id="4" orient="horz" pos="2845" userDrawn="1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Speak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23D22629-AACC-C893-6943-13D0F102FDFC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084887" y="430213"/>
            <a:ext cx="2628000" cy="2412000"/>
          </a:xfrm>
        </p:spPr>
        <p:txBody>
          <a:bodyPr/>
          <a:lstStyle/>
          <a:p>
            <a:r>
              <a:rPr lang="en-US" dirty="0"/>
              <a:t>Click to add speaker photo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82C327A-2719-4897-2E0E-132CA0C33E2D}"/>
              </a:ext>
            </a:extLst>
          </p:cNvPr>
          <p:cNvSpPr>
            <a:spLocks noGrp="1"/>
          </p:cNvSpPr>
          <p:nvPr>
            <p:ph type="body" sz="half" idx="14" hasCustomPrompt="1"/>
          </p:nvPr>
        </p:nvSpPr>
        <p:spPr>
          <a:xfrm>
            <a:off x="6084887" y="3090440"/>
            <a:ext cx="2628000" cy="1425997"/>
          </a:xfrm>
        </p:spPr>
        <p:txBody>
          <a:bodyPr/>
          <a:lstStyle>
            <a:lvl1pPr marL="0" indent="0">
              <a:buNone/>
              <a:defRPr sz="1600"/>
            </a:lvl1pPr>
            <a:lvl2pPr marL="0" indent="0">
              <a:buNone/>
              <a:defRPr sz="1400" b="1"/>
            </a:lvl2pPr>
            <a:lvl3pPr marL="0" indent="0">
              <a:spcAft>
                <a:spcPts val="1200"/>
              </a:spcAft>
              <a:buNone/>
              <a:defRPr sz="1400"/>
            </a:lvl3pPr>
            <a:lvl4pPr marL="0" indent="0">
              <a:buNone/>
              <a:defRPr sz="110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dirty="0"/>
              <a:t>Click to add details</a:t>
            </a:r>
          </a:p>
          <a:p>
            <a:pPr lvl="1"/>
            <a:r>
              <a:rPr lang="en-US" dirty="0"/>
              <a:t>Name</a:t>
            </a:r>
          </a:p>
          <a:p>
            <a:pPr lvl="2"/>
            <a:r>
              <a:rPr lang="en-US" dirty="0"/>
              <a:t>Company</a:t>
            </a:r>
          </a:p>
          <a:p>
            <a:pPr lvl="3"/>
            <a:r>
              <a:rPr lang="en-US" dirty="0"/>
              <a:t>Contact details</a:t>
            </a:r>
          </a:p>
          <a:p>
            <a:pPr lvl="0"/>
            <a:endParaRPr lang="en-US" dirty="0"/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8FF65693-F1FD-4BAE-0382-AD4943C7E0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428625"/>
            <a:ext cx="5454650" cy="63023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01D11CE8-9FF0-8FB3-3EA4-F2FD11B4C058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431800" y="1239837"/>
            <a:ext cx="5454650" cy="32766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Date Placeholder 12">
            <a:extLst>
              <a:ext uri="{FF2B5EF4-FFF2-40B4-BE49-F238E27FC236}">
                <a16:creationId xmlns:a16="http://schemas.microsoft.com/office/drawing/2014/main" id="{F736CA55-88EC-8ED2-B2A1-C02176A6F5E7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7B72FD2F-D520-3B33-E031-262D1C6952C5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D92194F8-4608-CA2B-F7A6-FAE21308D5E6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4FA11F32-2EB9-412C-B470-1D0ABC8FCD5B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0563768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45" userDrawn="1">
          <p15:clr>
            <a:srgbClr val="FBAE40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Speak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5F94955A-6C35-0A99-3112-4B2335D7351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3249613" y="430213"/>
            <a:ext cx="2628000" cy="2412000"/>
          </a:xfrm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Click to add speaker photo</a:t>
            </a:r>
          </a:p>
          <a:p>
            <a:endParaRPr lang="en-US" dirty="0"/>
          </a:p>
        </p:txBody>
      </p:sp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23D22629-AACC-C893-6943-13D0F102FDFC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084887" y="430213"/>
            <a:ext cx="2628000" cy="2412000"/>
          </a:xfrm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Click to add speaker photo</a:t>
            </a:r>
          </a:p>
          <a:p>
            <a:endParaRPr lang="en-US" dirty="0"/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F7518CB2-BCC0-67CE-C411-8E5B94AD77AB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3249613" y="3090441"/>
            <a:ext cx="2628000" cy="1389484"/>
          </a:xfrm>
        </p:spPr>
        <p:txBody>
          <a:bodyPr/>
          <a:lstStyle>
            <a:lvl1pPr marL="0" indent="0">
              <a:buNone/>
              <a:defRPr sz="1600"/>
            </a:lvl1pPr>
            <a:lvl2pPr marL="0" indent="0">
              <a:buNone/>
              <a:defRPr sz="1400" b="1"/>
            </a:lvl2pPr>
            <a:lvl3pPr marL="0" indent="0">
              <a:spcAft>
                <a:spcPts val="1200"/>
              </a:spcAft>
              <a:buNone/>
              <a:defRPr sz="1400"/>
            </a:lvl3pPr>
            <a:lvl4pPr marL="0" indent="0">
              <a:buNone/>
              <a:defRPr sz="110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dirty="0"/>
              <a:t>Click to add details</a:t>
            </a:r>
          </a:p>
          <a:p>
            <a:pPr lvl="1"/>
            <a:r>
              <a:rPr lang="en-US" dirty="0"/>
              <a:t>Name</a:t>
            </a:r>
          </a:p>
          <a:p>
            <a:pPr lvl="2"/>
            <a:r>
              <a:rPr lang="en-US" dirty="0"/>
              <a:t>Company</a:t>
            </a:r>
          </a:p>
          <a:p>
            <a:pPr lvl="3"/>
            <a:r>
              <a:rPr lang="en-US" dirty="0"/>
              <a:t>Contact details</a:t>
            </a:r>
          </a:p>
          <a:p>
            <a:pPr lvl="0"/>
            <a:endParaRPr lang="en-US" dirty="0"/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D19B357C-3E5E-AC89-0543-249DE97A476D}"/>
              </a:ext>
            </a:extLst>
          </p:cNvPr>
          <p:cNvSpPr>
            <a:spLocks noGrp="1"/>
          </p:cNvSpPr>
          <p:nvPr>
            <p:ph type="body" sz="half" idx="14" hasCustomPrompt="1"/>
          </p:nvPr>
        </p:nvSpPr>
        <p:spPr>
          <a:xfrm>
            <a:off x="6084887" y="3090441"/>
            <a:ext cx="2628000" cy="1389484"/>
          </a:xfrm>
        </p:spPr>
        <p:txBody>
          <a:bodyPr/>
          <a:lstStyle>
            <a:lvl1pPr marL="0" indent="0">
              <a:buNone/>
              <a:defRPr sz="1600"/>
            </a:lvl1pPr>
            <a:lvl2pPr marL="0" indent="0">
              <a:buNone/>
              <a:defRPr sz="1400" b="1"/>
            </a:lvl2pPr>
            <a:lvl3pPr marL="0" indent="0">
              <a:spcAft>
                <a:spcPts val="1200"/>
              </a:spcAft>
              <a:buNone/>
              <a:defRPr sz="1400"/>
            </a:lvl3pPr>
            <a:lvl4pPr marL="0" indent="0">
              <a:buNone/>
              <a:defRPr sz="110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dirty="0"/>
              <a:t>Click to add details</a:t>
            </a:r>
          </a:p>
          <a:p>
            <a:pPr lvl="1"/>
            <a:r>
              <a:rPr lang="en-US" dirty="0"/>
              <a:t>Name</a:t>
            </a:r>
          </a:p>
          <a:p>
            <a:pPr lvl="2"/>
            <a:r>
              <a:rPr lang="en-US" dirty="0"/>
              <a:t>Company</a:t>
            </a:r>
          </a:p>
          <a:p>
            <a:pPr lvl="3"/>
            <a:r>
              <a:rPr lang="en-US" dirty="0"/>
              <a:t>Contact details</a:t>
            </a:r>
          </a:p>
          <a:p>
            <a:pPr lvl="0"/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8F38859-D1C1-4D86-C9FE-6CBBF5FE2C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428625"/>
            <a:ext cx="2627313" cy="63023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28C83DB3-DFEC-7527-9A0E-57629B10AB03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431800" y="1239838"/>
            <a:ext cx="2627313" cy="3276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" name="Date Placeholder 14">
            <a:extLst>
              <a:ext uri="{FF2B5EF4-FFF2-40B4-BE49-F238E27FC236}">
                <a16:creationId xmlns:a16="http://schemas.microsoft.com/office/drawing/2014/main" id="{2808ACBE-00C7-A2CE-D429-1D7F0FE88459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16" name="Footer Placeholder 15">
            <a:extLst>
              <a:ext uri="{FF2B5EF4-FFF2-40B4-BE49-F238E27FC236}">
                <a16:creationId xmlns:a16="http://schemas.microsoft.com/office/drawing/2014/main" id="{06AC1E29-1D0A-50AE-1153-91C38BD0D56F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17" name="Slide Number Placeholder 16">
            <a:extLst>
              <a:ext uri="{FF2B5EF4-FFF2-40B4-BE49-F238E27FC236}">
                <a16:creationId xmlns:a16="http://schemas.microsoft.com/office/drawing/2014/main" id="{382EB3F2-FC23-6612-0C05-7AB4771415AE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4FA11F32-2EB9-412C-B470-1D0ABC8FCD5B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5434688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45" userDrawn="1">
          <p15:clr>
            <a:srgbClr val="FBAE40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nel_less than 4 speak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23D22629-AACC-C893-6943-13D0F102FDFC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3254375" y="1605101"/>
            <a:ext cx="1211263" cy="1111708"/>
          </a:xfrm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Click to add speaker photo</a:t>
            </a:r>
          </a:p>
          <a:p>
            <a:endParaRPr lang="en-US" dirty="0"/>
          </a:p>
        </p:txBody>
      </p:sp>
      <p:sp>
        <p:nvSpPr>
          <p:cNvPr id="4" name="Picture Placeholder 8">
            <a:extLst>
              <a:ext uri="{FF2B5EF4-FFF2-40B4-BE49-F238E27FC236}">
                <a16:creationId xmlns:a16="http://schemas.microsoft.com/office/drawing/2014/main" id="{427DA08C-177E-F04B-9C15-E22EE085739D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4669896" y="1610744"/>
            <a:ext cx="1211263" cy="1111708"/>
          </a:xfrm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Click to add speaker photo</a:t>
            </a:r>
          </a:p>
          <a:p>
            <a:endParaRPr lang="en-US" dirty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7AD3CEEB-B614-A1A5-E4A5-8885178F22E5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6085417" y="1610744"/>
            <a:ext cx="1211263" cy="1111708"/>
          </a:xfrm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Click to add speaker photo</a:t>
            </a:r>
          </a:p>
          <a:p>
            <a:endParaRPr lang="en-US" dirty="0"/>
          </a:p>
        </p:txBody>
      </p:sp>
      <p:sp>
        <p:nvSpPr>
          <p:cNvPr id="10" name="Picture Placeholder 8">
            <a:extLst>
              <a:ext uri="{FF2B5EF4-FFF2-40B4-BE49-F238E27FC236}">
                <a16:creationId xmlns:a16="http://schemas.microsoft.com/office/drawing/2014/main" id="{45019459-9679-8F48-4E11-4A53DEFBCCC7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7500937" y="1610744"/>
            <a:ext cx="1211263" cy="1111708"/>
          </a:xfrm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Click to add speaker photo</a:t>
            </a:r>
          </a:p>
          <a:p>
            <a:endParaRPr lang="en-US" dirty="0"/>
          </a:p>
        </p:txBody>
      </p:sp>
      <p:sp>
        <p:nvSpPr>
          <p:cNvPr id="23" name="Text Placeholder 3">
            <a:extLst>
              <a:ext uri="{FF2B5EF4-FFF2-40B4-BE49-F238E27FC236}">
                <a16:creationId xmlns:a16="http://schemas.microsoft.com/office/drawing/2014/main" id="{99B1EB15-2AA1-BE6A-7606-2A7D7BF583C6}"/>
              </a:ext>
            </a:extLst>
          </p:cNvPr>
          <p:cNvSpPr>
            <a:spLocks noGrp="1"/>
          </p:cNvSpPr>
          <p:nvPr>
            <p:ph type="body" sz="half" idx="14" hasCustomPrompt="1"/>
          </p:nvPr>
        </p:nvSpPr>
        <p:spPr>
          <a:xfrm>
            <a:off x="3254375" y="2835831"/>
            <a:ext cx="1211263" cy="1458118"/>
          </a:xfrm>
        </p:spPr>
        <p:txBody>
          <a:bodyPr/>
          <a:lstStyle>
            <a:lvl1pPr marL="0" indent="0">
              <a:buNone/>
              <a:defRPr sz="1100"/>
            </a:lvl1pPr>
            <a:lvl2pPr marL="0" indent="0">
              <a:buNone/>
              <a:defRPr sz="1100" b="1"/>
            </a:lvl2pPr>
            <a:lvl3pPr marL="0" indent="0">
              <a:lnSpc>
                <a:spcPct val="100000"/>
              </a:lnSpc>
              <a:spcAft>
                <a:spcPts val="400"/>
              </a:spcAft>
              <a:buNone/>
              <a:defRPr sz="1100" b="0"/>
            </a:lvl3pPr>
            <a:lvl4pPr marL="0" indent="0">
              <a:spcBef>
                <a:spcPts val="0"/>
              </a:spcBef>
              <a:spcAft>
                <a:spcPts val="0"/>
              </a:spcAft>
              <a:buNone/>
              <a:defRPr sz="1100" b="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dirty="0"/>
              <a:t>Click to add details</a:t>
            </a:r>
          </a:p>
          <a:p>
            <a:pPr lvl="1"/>
            <a:r>
              <a:rPr lang="en-US" dirty="0"/>
              <a:t>Name</a:t>
            </a:r>
          </a:p>
          <a:p>
            <a:pPr lvl="2"/>
            <a:r>
              <a:rPr lang="en-US" dirty="0"/>
              <a:t>Company</a:t>
            </a:r>
          </a:p>
          <a:p>
            <a:pPr lvl="3"/>
            <a:r>
              <a:rPr lang="en-US" dirty="0"/>
              <a:t>Contact details</a:t>
            </a:r>
          </a:p>
          <a:p>
            <a:pPr lvl="0"/>
            <a:endParaRPr lang="en-US" dirty="0"/>
          </a:p>
        </p:txBody>
      </p:sp>
      <p:sp>
        <p:nvSpPr>
          <p:cNvPr id="24" name="Text Placeholder 3">
            <a:extLst>
              <a:ext uri="{FF2B5EF4-FFF2-40B4-BE49-F238E27FC236}">
                <a16:creationId xmlns:a16="http://schemas.microsoft.com/office/drawing/2014/main" id="{7E7E1F67-D5C5-475D-37A8-F97AEBEE3A46}"/>
              </a:ext>
            </a:extLst>
          </p:cNvPr>
          <p:cNvSpPr>
            <a:spLocks noGrp="1"/>
          </p:cNvSpPr>
          <p:nvPr>
            <p:ph type="body" sz="half" idx="19" hasCustomPrompt="1"/>
          </p:nvPr>
        </p:nvSpPr>
        <p:spPr>
          <a:xfrm>
            <a:off x="4669896" y="2835831"/>
            <a:ext cx="1211263" cy="1458118"/>
          </a:xfrm>
        </p:spPr>
        <p:txBody>
          <a:bodyPr/>
          <a:lstStyle>
            <a:lvl1pPr marL="0" indent="0">
              <a:buNone/>
              <a:defRPr sz="1100"/>
            </a:lvl1pPr>
            <a:lvl2pPr marL="0" indent="0">
              <a:buNone/>
              <a:defRPr sz="1100" b="1"/>
            </a:lvl2pPr>
            <a:lvl3pPr marL="0" indent="0">
              <a:lnSpc>
                <a:spcPct val="100000"/>
              </a:lnSpc>
              <a:spcAft>
                <a:spcPts val="400"/>
              </a:spcAft>
              <a:buNone/>
              <a:defRPr sz="1100"/>
            </a:lvl3pPr>
            <a:lvl4pPr marL="0" indent="0">
              <a:spcBef>
                <a:spcPts val="0"/>
              </a:spcBef>
              <a:spcAft>
                <a:spcPts val="0"/>
              </a:spcAft>
              <a:buNone/>
              <a:defRPr sz="1100" b="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dirty="0"/>
              <a:t>Click to add details</a:t>
            </a:r>
          </a:p>
          <a:p>
            <a:pPr lvl="1"/>
            <a:r>
              <a:rPr lang="en-US" dirty="0"/>
              <a:t>Name</a:t>
            </a:r>
          </a:p>
          <a:p>
            <a:pPr lvl="2"/>
            <a:r>
              <a:rPr lang="en-US" dirty="0"/>
              <a:t>Company</a:t>
            </a:r>
          </a:p>
          <a:p>
            <a:pPr lvl="3"/>
            <a:r>
              <a:rPr lang="en-US" dirty="0"/>
              <a:t>Contact details</a:t>
            </a:r>
          </a:p>
          <a:p>
            <a:pPr lvl="0"/>
            <a:endParaRPr lang="en-US" dirty="0"/>
          </a:p>
        </p:txBody>
      </p:sp>
      <p:sp>
        <p:nvSpPr>
          <p:cNvPr id="25" name="Text Placeholder 3">
            <a:extLst>
              <a:ext uri="{FF2B5EF4-FFF2-40B4-BE49-F238E27FC236}">
                <a16:creationId xmlns:a16="http://schemas.microsoft.com/office/drawing/2014/main" id="{98E11567-E32A-37C4-605A-FF3FCECC8BF4}"/>
              </a:ext>
            </a:extLst>
          </p:cNvPr>
          <p:cNvSpPr>
            <a:spLocks noGrp="1"/>
          </p:cNvSpPr>
          <p:nvPr>
            <p:ph type="body" sz="half" idx="20" hasCustomPrompt="1"/>
          </p:nvPr>
        </p:nvSpPr>
        <p:spPr>
          <a:xfrm>
            <a:off x="6085417" y="2835831"/>
            <a:ext cx="1211263" cy="1458118"/>
          </a:xfrm>
        </p:spPr>
        <p:txBody>
          <a:bodyPr/>
          <a:lstStyle>
            <a:lvl1pPr marL="0" indent="0">
              <a:buNone/>
              <a:defRPr sz="1100"/>
            </a:lvl1pPr>
            <a:lvl2pPr marL="0" indent="0">
              <a:buNone/>
              <a:defRPr sz="1100" b="1"/>
            </a:lvl2pPr>
            <a:lvl3pPr marL="0" indent="0">
              <a:lnSpc>
                <a:spcPct val="100000"/>
              </a:lnSpc>
              <a:spcAft>
                <a:spcPts val="400"/>
              </a:spcAft>
              <a:buNone/>
              <a:defRPr sz="1100"/>
            </a:lvl3pPr>
            <a:lvl4pPr marL="0" indent="0">
              <a:spcBef>
                <a:spcPts val="0"/>
              </a:spcBef>
              <a:spcAft>
                <a:spcPts val="0"/>
              </a:spcAft>
              <a:buNone/>
              <a:defRPr sz="1100" b="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dirty="0"/>
              <a:t>Click to add details</a:t>
            </a:r>
          </a:p>
          <a:p>
            <a:pPr lvl="1"/>
            <a:r>
              <a:rPr lang="en-US" dirty="0"/>
              <a:t>Name</a:t>
            </a:r>
          </a:p>
          <a:p>
            <a:pPr lvl="2"/>
            <a:r>
              <a:rPr lang="en-US" dirty="0"/>
              <a:t>Company</a:t>
            </a:r>
          </a:p>
          <a:p>
            <a:pPr lvl="3"/>
            <a:r>
              <a:rPr lang="en-US" dirty="0"/>
              <a:t>Contact details</a:t>
            </a:r>
          </a:p>
          <a:p>
            <a:pPr lvl="0"/>
            <a:endParaRPr lang="en-US" dirty="0"/>
          </a:p>
        </p:txBody>
      </p:sp>
      <p:sp>
        <p:nvSpPr>
          <p:cNvPr id="26" name="Text Placeholder 3">
            <a:extLst>
              <a:ext uri="{FF2B5EF4-FFF2-40B4-BE49-F238E27FC236}">
                <a16:creationId xmlns:a16="http://schemas.microsoft.com/office/drawing/2014/main" id="{A2FDB62B-15C5-9CCB-B3CB-6247CEE74FA5}"/>
              </a:ext>
            </a:extLst>
          </p:cNvPr>
          <p:cNvSpPr>
            <a:spLocks noGrp="1"/>
          </p:cNvSpPr>
          <p:nvPr>
            <p:ph type="body" sz="half" idx="21" hasCustomPrompt="1"/>
          </p:nvPr>
        </p:nvSpPr>
        <p:spPr>
          <a:xfrm>
            <a:off x="7500937" y="2835831"/>
            <a:ext cx="1211263" cy="1458118"/>
          </a:xfrm>
        </p:spPr>
        <p:txBody>
          <a:bodyPr/>
          <a:lstStyle>
            <a:lvl1pPr marL="0" indent="0">
              <a:buNone/>
              <a:defRPr sz="1100"/>
            </a:lvl1pPr>
            <a:lvl2pPr marL="0" indent="0">
              <a:buNone/>
              <a:defRPr sz="1100" b="1"/>
            </a:lvl2pPr>
            <a:lvl3pPr marL="0" indent="0">
              <a:lnSpc>
                <a:spcPct val="100000"/>
              </a:lnSpc>
              <a:spcAft>
                <a:spcPts val="400"/>
              </a:spcAft>
              <a:buNone/>
              <a:defRPr sz="1100" b="0"/>
            </a:lvl3pPr>
            <a:lvl4pPr marL="0" indent="0">
              <a:spcBef>
                <a:spcPts val="0"/>
              </a:spcBef>
              <a:spcAft>
                <a:spcPts val="0"/>
              </a:spcAft>
              <a:buNone/>
              <a:defRPr sz="1100" b="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dirty="0"/>
              <a:t>Click to add details</a:t>
            </a:r>
          </a:p>
          <a:p>
            <a:pPr lvl="1"/>
            <a:r>
              <a:rPr lang="en-US" dirty="0"/>
              <a:t>Name</a:t>
            </a:r>
          </a:p>
          <a:p>
            <a:pPr lvl="2"/>
            <a:r>
              <a:rPr lang="en-US" dirty="0"/>
              <a:t>Company</a:t>
            </a:r>
          </a:p>
          <a:p>
            <a:pPr lvl="3"/>
            <a:r>
              <a:rPr lang="en-US" dirty="0"/>
              <a:t>Contact details</a:t>
            </a:r>
          </a:p>
          <a:p>
            <a:pPr lvl="0"/>
            <a:endParaRPr lang="en-US" dirty="0"/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65F49F8C-FE74-7B8A-BC5B-3C4549BA82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3" name="Text Placeholder 6">
            <a:extLst>
              <a:ext uri="{FF2B5EF4-FFF2-40B4-BE49-F238E27FC236}">
                <a16:creationId xmlns:a16="http://schemas.microsoft.com/office/drawing/2014/main" id="{3F1AE56F-FC2F-8B1A-D55F-425120F131A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254375" y="1239838"/>
            <a:ext cx="5457825" cy="245772"/>
          </a:xfrm>
        </p:spPr>
        <p:txBody>
          <a:bodyPr/>
          <a:lstStyle>
            <a:lvl1pPr>
              <a:defRPr sz="1400" b="1"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GB" dirty="0"/>
              <a:t>Click to add panel or speaker heading</a:t>
            </a:r>
            <a:endParaRPr lang="en-US" dirty="0"/>
          </a:p>
        </p:txBody>
      </p:sp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D9FBC734-062E-6F41-5510-2CB5A0DB84E8}"/>
              </a:ext>
            </a:extLst>
          </p:cNvPr>
          <p:cNvSpPr>
            <a:spLocks noGrp="1"/>
          </p:cNvSpPr>
          <p:nvPr>
            <p:ph sz="quarter" idx="23"/>
          </p:nvPr>
        </p:nvSpPr>
        <p:spPr>
          <a:xfrm>
            <a:off x="431800" y="1239838"/>
            <a:ext cx="2627313" cy="3276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6" name="Date Placeholder 15">
            <a:extLst>
              <a:ext uri="{FF2B5EF4-FFF2-40B4-BE49-F238E27FC236}">
                <a16:creationId xmlns:a16="http://schemas.microsoft.com/office/drawing/2014/main" id="{049F9C5E-D7AA-0F02-070D-96D053FF4F8B}"/>
              </a:ext>
            </a:extLst>
          </p:cNvPr>
          <p:cNvSpPr>
            <a:spLocks noGrp="1"/>
          </p:cNvSpPr>
          <p:nvPr>
            <p:ph type="dt" sz="half" idx="24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17" name="Footer Placeholder 16">
            <a:extLst>
              <a:ext uri="{FF2B5EF4-FFF2-40B4-BE49-F238E27FC236}">
                <a16:creationId xmlns:a16="http://schemas.microsoft.com/office/drawing/2014/main" id="{D0CCDC90-CA2A-C50E-AEE0-5C354AEF7C28}"/>
              </a:ext>
            </a:extLst>
          </p:cNvPr>
          <p:cNvSpPr>
            <a:spLocks noGrp="1"/>
          </p:cNvSpPr>
          <p:nvPr>
            <p:ph type="ftr" sz="quarter" idx="25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18" name="Slide Number Placeholder 17">
            <a:extLst>
              <a:ext uri="{FF2B5EF4-FFF2-40B4-BE49-F238E27FC236}">
                <a16:creationId xmlns:a16="http://schemas.microsoft.com/office/drawing/2014/main" id="{376E706A-0FF9-DA8F-0C2D-C96D54DF6E96}"/>
              </a:ext>
            </a:extLst>
          </p:cNvPr>
          <p:cNvSpPr>
            <a:spLocks noGrp="1"/>
          </p:cNvSpPr>
          <p:nvPr>
            <p:ph type="sldNum" sz="quarter" idx="26"/>
          </p:nvPr>
        </p:nvSpPr>
        <p:spPr/>
        <p:txBody>
          <a:bodyPr/>
          <a:lstStyle/>
          <a:p>
            <a:fld id="{4FA11F32-2EB9-412C-B470-1D0ABC8FCD5B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8710570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45" userDrawn="1">
          <p15:clr>
            <a:srgbClr val="FBAE40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nel_more than 4 speak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 Placeholder 6">
            <a:extLst>
              <a:ext uri="{FF2B5EF4-FFF2-40B4-BE49-F238E27FC236}">
                <a16:creationId xmlns:a16="http://schemas.microsoft.com/office/drawing/2014/main" id="{AFCC1184-3DE3-8F04-8CF9-D417F31A392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254375" y="1239838"/>
            <a:ext cx="5457825" cy="245772"/>
          </a:xfrm>
        </p:spPr>
        <p:txBody>
          <a:bodyPr/>
          <a:lstStyle>
            <a:lvl1pPr>
              <a:defRPr sz="1400" b="1"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GB" dirty="0"/>
              <a:t>Click to add panel or speaker heading</a:t>
            </a:r>
            <a:endParaRPr lang="en-US" dirty="0"/>
          </a:p>
        </p:txBody>
      </p:sp>
      <p:sp>
        <p:nvSpPr>
          <p:cNvPr id="43" name="Text Placeholder 3">
            <a:extLst>
              <a:ext uri="{FF2B5EF4-FFF2-40B4-BE49-F238E27FC236}">
                <a16:creationId xmlns:a16="http://schemas.microsoft.com/office/drawing/2014/main" id="{D31B236C-C114-3190-6B06-C940190626EC}"/>
              </a:ext>
            </a:extLst>
          </p:cNvPr>
          <p:cNvSpPr>
            <a:spLocks noGrp="1"/>
          </p:cNvSpPr>
          <p:nvPr>
            <p:ph type="body" sz="half" idx="14" hasCustomPrompt="1"/>
          </p:nvPr>
        </p:nvSpPr>
        <p:spPr>
          <a:xfrm>
            <a:off x="3254375" y="3110092"/>
            <a:ext cx="1211263" cy="1368000"/>
          </a:xfrm>
        </p:spPr>
        <p:txBody>
          <a:bodyPr/>
          <a:lstStyle>
            <a:lvl1pPr marL="0" indent="0">
              <a:buNone/>
              <a:defRPr sz="1100"/>
            </a:lvl1pPr>
            <a:lvl2pPr marL="0" indent="0">
              <a:buNone/>
              <a:defRPr sz="1100" b="1"/>
            </a:lvl2pPr>
            <a:lvl3pPr marL="0" indent="0">
              <a:lnSpc>
                <a:spcPct val="100000"/>
              </a:lnSpc>
              <a:spcAft>
                <a:spcPts val="400"/>
              </a:spcAft>
              <a:buNone/>
              <a:defRPr sz="1100" b="0"/>
            </a:lvl3pPr>
            <a:lvl4pPr marL="0" indent="0">
              <a:spcBef>
                <a:spcPts val="0"/>
              </a:spcBef>
              <a:spcAft>
                <a:spcPts val="0"/>
              </a:spcAft>
              <a:buNone/>
              <a:defRPr sz="1100" b="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dirty="0"/>
              <a:t>Click to add details</a:t>
            </a:r>
          </a:p>
          <a:p>
            <a:pPr lvl="1"/>
            <a:r>
              <a:rPr lang="en-US" dirty="0"/>
              <a:t>Name</a:t>
            </a:r>
          </a:p>
          <a:p>
            <a:pPr lvl="2"/>
            <a:r>
              <a:rPr lang="en-US" dirty="0"/>
              <a:t>Company</a:t>
            </a:r>
          </a:p>
          <a:p>
            <a:pPr lvl="3"/>
            <a:r>
              <a:rPr lang="en-US" dirty="0"/>
              <a:t>Contact details</a:t>
            </a:r>
          </a:p>
          <a:p>
            <a:pPr lvl="0"/>
            <a:endParaRPr lang="en-US" dirty="0"/>
          </a:p>
        </p:txBody>
      </p:sp>
      <p:sp>
        <p:nvSpPr>
          <p:cNvPr id="44" name="Text Placeholder 3">
            <a:extLst>
              <a:ext uri="{FF2B5EF4-FFF2-40B4-BE49-F238E27FC236}">
                <a16:creationId xmlns:a16="http://schemas.microsoft.com/office/drawing/2014/main" id="{CCBB9E89-9D54-5D73-94A9-4B95AE1C1FE0}"/>
              </a:ext>
            </a:extLst>
          </p:cNvPr>
          <p:cNvSpPr>
            <a:spLocks noGrp="1"/>
          </p:cNvSpPr>
          <p:nvPr>
            <p:ph type="body" sz="half" idx="19" hasCustomPrompt="1"/>
          </p:nvPr>
        </p:nvSpPr>
        <p:spPr>
          <a:xfrm>
            <a:off x="4669896" y="3110092"/>
            <a:ext cx="1211263" cy="1368000"/>
          </a:xfrm>
        </p:spPr>
        <p:txBody>
          <a:bodyPr/>
          <a:lstStyle>
            <a:lvl1pPr marL="0" indent="0">
              <a:buNone/>
              <a:defRPr sz="1100"/>
            </a:lvl1pPr>
            <a:lvl2pPr marL="0" indent="0">
              <a:buNone/>
              <a:defRPr sz="1100" b="1"/>
            </a:lvl2pPr>
            <a:lvl3pPr marL="0" indent="0">
              <a:lnSpc>
                <a:spcPct val="100000"/>
              </a:lnSpc>
              <a:spcAft>
                <a:spcPts val="400"/>
              </a:spcAft>
              <a:buNone/>
              <a:defRPr sz="1100"/>
            </a:lvl3pPr>
            <a:lvl4pPr marL="0" indent="0">
              <a:spcBef>
                <a:spcPts val="0"/>
              </a:spcBef>
              <a:spcAft>
                <a:spcPts val="0"/>
              </a:spcAft>
              <a:buNone/>
              <a:defRPr sz="1100" b="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dirty="0"/>
              <a:t>Click to add details</a:t>
            </a:r>
          </a:p>
          <a:p>
            <a:pPr lvl="1"/>
            <a:r>
              <a:rPr lang="en-US" dirty="0"/>
              <a:t>Name</a:t>
            </a:r>
          </a:p>
          <a:p>
            <a:pPr lvl="2"/>
            <a:r>
              <a:rPr lang="en-US" dirty="0"/>
              <a:t>Company</a:t>
            </a:r>
          </a:p>
          <a:p>
            <a:pPr lvl="3"/>
            <a:r>
              <a:rPr lang="en-US" dirty="0"/>
              <a:t>Contact details</a:t>
            </a:r>
          </a:p>
          <a:p>
            <a:pPr lvl="0"/>
            <a:endParaRPr lang="en-US" dirty="0"/>
          </a:p>
        </p:txBody>
      </p:sp>
      <p:sp>
        <p:nvSpPr>
          <p:cNvPr id="45" name="Text Placeholder 3">
            <a:extLst>
              <a:ext uri="{FF2B5EF4-FFF2-40B4-BE49-F238E27FC236}">
                <a16:creationId xmlns:a16="http://schemas.microsoft.com/office/drawing/2014/main" id="{95B97352-951E-E924-1917-DAEE22D9ACBE}"/>
              </a:ext>
            </a:extLst>
          </p:cNvPr>
          <p:cNvSpPr>
            <a:spLocks noGrp="1"/>
          </p:cNvSpPr>
          <p:nvPr>
            <p:ph type="body" sz="half" idx="20" hasCustomPrompt="1"/>
          </p:nvPr>
        </p:nvSpPr>
        <p:spPr>
          <a:xfrm>
            <a:off x="6085417" y="3110092"/>
            <a:ext cx="1211263" cy="1368000"/>
          </a:xfrm>
        </p:spPr>
        <p:txBody>
          <a:bodyPr/>
          <a:lstStyle>
            <a:lvl1pPr marL="0" indent="0">
              <a:buNone/>
              <a:defRPr sz="1100"/>
            </a:lvl1pPr>
            <a:lvl2pPr marL="0" indent="0">
              <a:buNone/>
              <a:defRPr sz="1100" b="1"/>
            </a:lvl2pPr>
            <a:lvl3pPr marL="0" indent="0">
              <a:lnSpc>
                <a:spcPct val="100000"/>
              </a:lnSpc>
              <a:spcAft>
                <a:spcPts val="400"/>
              </a:spcAft>
              <a:buNone/>
              <a:defRPr sz="1100"/>
            </a:lvl3pPr>
            <a:lvl4pPr marL="0" indent="0">
              <a:spcBef>
                <a:spcPts val="0"/>
              </a:spcBef>
              <a:spcAft>
                <a:spcPts val="0"/>
              </a:spcAft>
              <a:buNone/>
              <a:defRPr sz="1100" b="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dirty="0"/>
              <a:t>Click to add details</a:t>
            </a:r>
          </a:p>
          <a:p>
            <a:pPr lvl="1"/>
            <a:r>
              <a:rPr lang="en-US" dirty="0"/>
              <a:t>Name</a:t>
            </a:r>
          </a:p>
          <a:p>
            <a:pPr lvl="2"/>
            <a:r>
              <a:rPr lang="en-US" dirty="0"/>
              <a:t>Company</a:t>
            </a:r>
          </a:p>
          <a:p>
            <a:pPr lvl="3"/>
            <a:r>
              <a:rPr lang="en-US" dirty="0"/>
              <a:t>Contact details</a:t>
            </a:r>
          </a:p>
          <a:p>
            <a:pPr lvl="0"/>
            <a:endParaRPr lang="en-US" dirty="0"/>
          </a:p>
        </p:txBody>
      </p:sp>
      <p:sp>
        <p:nvSpPr>
          <p:cNvPr id="46" name="Text Placeholder 3">
            <a:extLst>
              <a:ext uri="{FF2B5EF4-FFF2-40B4-BE49-F238E27FC236}">
                <a16:creationId xmlns:a16="http://schemas.microsoft.com/office/drawing/2014/main" id="{A917C1FE-213A-643B-4405-AC952A023E6A}"/>
              </a:ext>
            </a:extLst>
          </p:cNvPr>
          <p:cNvSpPr>
            <a:spLocks noGrp="1"/>
          </p:cNvSpPr>
          <p:nvPr>
            <p:ph type="body" sz="half" idx="21" hasCustomPrompt="1"/>
          </p:nvPr>
        </p:nvSpPr>
        <p:spPr>
          <a:xfrm>
            <a:off x="7500937" y="3110092"/>
            <a:ext cx="1211263" cy="1368000"/>
          </a:xfrm>
        </p:spPr>
        <p:txBody>
          <a:bodyPr/>
          <a:lstStyle>
            <a:lvl1pPr marL="0" indent="0">
              <a:buNone/>
              <a:defRPr sz="1100"/>
            </a:lvl1pPr>
            <a:lvl2pPr marL="0" indent="0">
              <a:buNone/>
              <a:defRPr sz="1100" b="1"/>
            </a:lvl2pPr>
            <a:lvl3pPr marL="0" indent="0">
              <a:lnSpc>
                <a:spcPct val="100000"/>
              </a:lnSpc>
              <a:spcAft>
                <a:spcPts val="400"/>
              </a:spcAft>
              <a:buNone/>
              <a:defRPr sz="1100" b="0"/>
            </a:lvl3pPr>
            <a:lvl4pPr marL="0" indent="0">
              <a:spcBef>
                <a:spcPts val="0"/>
              </a:spcBef>
              <a:spcAft>
                <a:spcPts val="0"/>
              </a:spcAft>
              <a:buNone/>
              <a:defRPr sz="1100" b="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dirty="0"/>
              <a:t>Click to add details</a:t>
            </a:r>
          </a:p>
          <a:p>
            <a:pPr lvl="1"/>
            <a:r>
              <a:rPr lang="en-US" dirty="0"/>
              <a:t>Name</a:t>
            </a:r>
          </a:p>
          <a:p>
            <a:pPr lvl="2"/>
            <a:r>
              <a:rPr lang="en-US" dirty="0"/>
              <a:t>Company</a:t>
            </a:r>
          </a:p>
          <a:p>
            <a:pPr lvl="3"/>
            <a:r>
              <a:rPr lang="en-US" dirty="0"/>
              <a:t>Contact details</a:t>
            </a:r>
          </a:p>
          <a:p>
            <a:pPr lvl="0"/>
            <a:endParaRPr lang="en-US" dirty="0"/>
          </a:p>
        </p:txBody>
      </p:sp>
      <p:sp>
        <p:nvSpPr>
          <p:cNvPr id="47" name="Text Placeholder 3">
            <a:extLst>
              <a:ext uri="{FF2B5EF4-FFF2-40B4-BE49-F238E27FC236}">
                <a16:creationId xmlns:a16="http://schemas.microsoft.com/office/drawing/2014/main" id="{90A86B70-8AC4-FCB6-685C-7DD07A274E8F}"/>
              </a:ext>
            </a:extLst>
          </p:cNvPr>
          <p:cNvSpPr>
            <a:spLocks noGrp="1"/>
          </p:cNvSpPr>
          <p:nvPr>
            <p:ph type="body" sz="half" idx="23" hasCustomPrompt="1"/>
          </p:nvPr>
        </p:nvSpPr>
        <p:spPr>
          <a:xfrm>
            <a:off x="3254175" y="1599687"/>
            <a:ext cx="1211263" cy="1368000"/>
          </a:xfrm>
        </p:spPr>
        <p:txBody>
          <a:bodyPr/>
          <a:lstStyle>
            <a:lvl1pPr marL="0" indent="0">
              <a:buNone/>
              <a:defRPr sz="1100"/>
            </a:lvl1pPr>
            <a:lvl2pPr marL="0" indent="0">
              <a:buNone/>
              <a:defRPr sz="1100" b="1"/>
            </a:lvl2pPr>
            <a:lvl3pPr marL="0" indent="0">
              <a:lnSpc>
                <a:spcPct val="100000"/>
              </a:lnSpc>
              <a:spcAft>
                <a:spcPts val="400"/>
              </a:spcAft>
              <a:buNone/>
              <a:defRPr sz="1100" b="0"/>
            </a:lvl3pPr>
            <a:lvl4pPr marL="0" indent="0">
              <a:spcBef>
                <a:spcPts val="0"/>
              </a:spcBef>
              <a:spcAft>
                <a:spcPts val="0"/>
              </a:spcAft>
              <a:buNone/>
              <a:defRPr sz="1100" b="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dirty="0"/>
              <a:t>Click to add details</a:t>
            </a:r>
          </a:p>
          <a:p>
            <a:pPr lvl="1"/>
            <a:r>
              <a:rPr lang="en-US" dirty="0"/>
              <a:t>Name</a:t>
            </a:r>
          </a:p>
          <a:p>
            <a:pPr lvl="2"/>
            <a:r>
              <a:rPr lang="en-US" dirty="0"/>
              <a:t>Company</a:t>
            </a:r>
          </a:p>
          <a:p>
            <a:pPr lvl="3"/>
            <a:r>
              <a:rPr lang="en-US" dirty="0"/>
              <a:t>Contact details</a:t>
            </a:r>
          </a:p>
          <a:p>
            <a:pPr lvl="0"/>
            <a:endParaRPr lang="en-US" dirty="0"/>
          </a:p>
        </p:txBody>
      </p:sp>
      <p:sp>
        <p:nvSpPr>
          <p:cNvPr id="48" name="Text Placeholder 3">
            <a:extLst>
              <a:ext uri="{FF2B5EF4-FFF2-40B4-BE49-F238E27FC236}">
                <a16:creationId xmlns:a16="http://schemas.microsoft.com/office/drawing/2014/main" id="{7D7C14DD-407D-07C6-497A-DC3E1DB28826}"/>
              </a:ext>
            </a:extLst>
          </p:cNvPr>
          <p:cNvSpPr>
            <a:spLocks noGrp="1"/>
          </p:cNvSpPr>
          <p:nvPr>
            <p:ph type="body" sz="half" idx="24" hasCustomPrompt="1"/>
          </p:nvPr>
        </p:nvSpPr>
        <p:spPr>
          <a:xfrm>
            <a:off x="4669696" y="1599687"/>
            <a:ext cx="1211263" cy="1368000"/>
          </a:xfrm>
        </p:spPr>
        <p:txBody>
          <a:bodyPr/>
          <a:lstStyle>
            <a:lvl1pPr marL="0" indent="0">
              <a:buNone/>
              <a:defRPr sz="1100"/>
            </a:lvl1pPr>
            <a:lvl2pPr marL="0" indent="0">
              <a:buNone/>
              <a:defRPr sz="1100" b="1"/>
            </a:lvl2pPr>
            <a:lvl3pPr marL="0" indent="0">
              <a:lnSpc>
                <a:spcPct val="100000"/>
              </a:lnSpc>
              <a:spcAft>
                <a:spcPts val="400"/>
              </a:spcAft>
              <a:buNone/>
              <a:defRPr sz="1100"/>
            </a:lvl3pPr>
            <a:lvl4pPr marL="0" indent="0">
              <a:spcBef>
                <a:spcPts val="0"/>
              </a:spcBef>
              <a:spcAft>
                <a:spcPts val="0"/>
              </a:spcAft>
              <a:buNone/>
              <a:defRPr sz="1100" b="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dirty="0"/>
              <a:t>Click to add details</a:t>
            </a:r>
          </a:p>
          <a:p>
            <a:pPr lvl="1"/>
            <a:r>
              <a:rPr lang="en-US" dirty="0"/>
              <a:t>Name</a:t>
            </a:r>
          </a:p>
          <a:p>
            <a:pPr lvl="2"/>
            <a:r>
              <a:rPr lang="en-US" dirty="0"/>
              <a:t>Company</a:t>
            </a:r>
          </a:p>
          <a:p>
            <a:pPr lvl="3"/>
            <a:r>
              <a:rPr lang="en-US" dirty="0"/>
              <a:t>Contact details</a:t>
            </a:r>
          </a:p>
          <a:p>
            <a:pPr lvl="0"/>
            <a:endParaRPr lang="en-US" dirty="0"/>
          </a:p>
        </p:txBody>
      </p:sp>
      <p:sp>
        <p:nvSpPr>
          <p:cNvPr id="49" name="Text Placeholder 3">
            <a:extLst>
              <a:ext uri="{FF2B5EF4-FFF2-40B4-BE49-F238E27FC236}">
                <a16:creationId xmlns:a16="http://schemas.microsoft.com/office/drawing/2014/main" id="{E5137970-C136-1740-8D23-BDE74EAEC6AD}"/>
              </a:ext>
            </a:extLst>
          </p:cNvPr>
          <p:cNvSpPr>
            <a:spLocks noGrp="1"/>
          </p:cNvSpPr>
          <p:nvPr>
            <p:ph type="body" sz="half" idx="25" hasCustomPrompt="1"/>
          </p:nvPr>
        </p:nvSpPr>
        <p:spPr>
          <a:xfrm>
            <a:off x="6085217" y="1599687"/>
            <a:ext cx="1211263" cy="1368000"/>
          </a:xfrm>
        </p:spPr>
        <p:txBody>
          <a:bodyPr/>
          <a:lstStyle>
            <a:lvl1pPr marL="0" indent="0">
              <a:buNone/>
              <a:defRPr sz="1100"/>
            </a:lvl1pPr>
            <a:lvl2pPr marL="0" indent="0">
              <a:buNone/>
              <a:defRPr sz="1100" b="1"/>
            </a:lvl2pPr>
            <a:lvl3pPr marL="0" indent="0">
              <a:lnSpc>
                <a:spcPct val="100000"/>
              </a:lnSpc>
              <a:spcAft>
                <a:spcPts val="400"/>
              </a:spcAft>
              <a:buNone/>
              <a:defRPr sz="1100"/>
            </a:lvl3pPr>
            <a:lvl4pPr marL="0" indent="0">
              <a:spcBef>
                <a:spcPts val="0"/>
              </a:spcBef>
              <a:spcAft>
                <a:spcPts val="0"/>
              </a:spcAft>
              <a:buNone/>
              <a:defRPr sz="1100" b="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dirty="0"/>
              <a:t>Click to add details</a:t>
            </a:r>
          </a:p>
          <a:p>
            <a:pPr lvl="1"/>
            <a:r>
              <a:rPr lang="en-US" dirty="0"/>
              <a:t>Name</a:t>
            </a:r>
          </a:p>
          <a:p>
            <a:pPr lvl="2"/>
            <a:r>
              <a:rPr lang="en-US" dirty="0"/>
              <a:t>Company</a:t>
            </a:r>
          </a:p>
          <a:p>
            <a:pPr lvl="3"/>
            <a:r>
              <a:rPr lang="en-US" dirty="0"/>
              <a:t>Contact details</a:t>
            </a:r>
          </a:p>
          <a:p>
            <a:pPr lvl="0"/>
            <a:endParaRPr lang="en-US" dirty="0"/>
          </a:p>
        </p:txBody>
      </p:sp>
      <p:sp>
        <p:nvSpPr>
          <p:cNvPr id="50" name="Text Placeholder 3">
            <a:extLst>
              <a:ext uri="{FF2B5EF4-FFF2-40B4-BE49-F238E27FC236}">
                <a16:creationId xmlns:a16="http://schemas.microsoft.com/office/drawing/2014/main" id="{03515153-C382-A4AA-2B1A-9E667578CF2B}"/>
              </a:ext>
            </a:extLst>
          </p:cNvPr>
          <p:cNvSpPr>
            <a:spLocks noGrp="1"/>
          </p:cNvSpPr>
          <p:nvPr>
            <p:ph type="body" sz="half" idx="26" hasCustomPrompt="1"/>
          </p:nvPr>
        </p:nvSpPr>
        <p:spPr>
          <a:xfrm>
            <a:off x="7500737" y="1599687"/>
            <a:ext cx="1211263" cy="1368000"/>
          </a:xfrm>
        </p:spPr>
        <p:txBody>
          <a:bodyPr/>
          <a:lstStyle>
            <a:lvl1pPr marL="0" indent="0">
              <a:buNone/>
              <a:defRPr sz="1100"/>
            </a:lvl1pPr>
            <a:lvl2pPr marL="0" indent="0">
              <a:buNone/>
              <a:defRPr sz="1100" b="1"/>
            </a:lvl2pPr>
            <a:lvl3pPr marL="0" indent="0">
              <a:lnSpc>
                <a:spcPct val="100000"/>
              </a:lnSpc>
              <a:spcAft>
                <a:spcPts val="400"/>
              </a:spcAft>
              <a:buNone/>
              <a:defRPr sz="1100" b="0"/>
            </a:lvl3pPr>
            <a:lvl4pPr marL="0" indent="0">
              <a:spcBef>
                <a:spcPts val="0"/>
              </a:spcBef>
              <a:spcAft>
                <a:spcPts val="0"/>
              </a:spcAft>
              <a:buNone/>
              <a:defRPr sz="1100" b="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dirty="0"/>
              <a:t>Click to add details</a:t>
            </a:r>
          </a:p>
          <a:p>
            <a:pPr lvl="1"/>
            <a:r>
              <a:rPr lang="en-US" dirty="0"/>
              <a:t>Name</a:t>
            </a:r>
          </a:p>
          <a:p>
            <a:pPr lvl="2"/>
            <a:r>
              <a:rPr lang="en-US" dirty="0"/>
              <a:t>Company</a:t>
            </a:r>
          </a:p>
          <a:p>
            <a:pPr lvl="3"/>
            <a:r>
              <a:rPr lang="en-US" dirty="0"/>
              <a:t>Contact details</a:t>
            </a:r>
          </a:p>
          <a:p>
            <a:pPr lvl="0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40B3E7B-8BAA-177B-DE7F-D25E430802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1999"/>
            <a:ext cx="8280000" cy="6268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14">
            <a:extLst>
              <a:ext uri="{FF2B5EF4-FFF2-40B4-BE49-F238E27FC236}">
                <a16:creationId xmlns:a16="http://schemas.microsoft.com/office/drawing/2014/main" id="{A7327519-CC28-0210-A08B-69220EBD604D}"/>
              </a:ext>
            </a:extLst>
          </p:cNvPr>
          <p:cNvSpPr>
            <a:spLocks noGrp="1"/>
          </p:cNvSpPr>
          <p:nvPr>
            <p:ph sz="quarter" idx="27"/>
          </p:nvPr>
        </p:nvSpPr>
        <p:spPr>
          <a:xfrm>
            <a:off x="431800" y="1239838"/>
            <a:ext cx="2627313" cy="3276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EF782F27-CD1B-085F-D3C8-3BD958B4537D}"/>
              </a:ext>
            </a:extLst>
          </p:cNvPr>
          <p:cNvSpPr>
            <a:spLocks noGrp="1"/>
          </p:cNvSpPr>
          <p:nvPr>
            <p:ph type="dt" sz="half" idx="28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DCDB4F78-E25E-96F8-CD0D-3226BF34198A}"/>
              </a:ext>
            </a:extLst>
          </p:cNvPr>
          <p:cNvSpPr>
            <a:spLocks noGrp="1"/>
          </p:cNvSpPr>
          <p:nvPr>
            <p:ph type="ftr" sz="quarter" idx="29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77CB2D31-FFE8-1331-2AF3-7022EB9F7FBB}"/>
              </a:ext>
            </a:extLst>
          </p:cNvPr>
          <p:cNvSpPr>
            <a:spLocks noGrp="1"/>
          </p:cNvSpPr>
          <p:nvPr>
            <p:ph type="sldNum" sz="quarter" idx="30"/>
          </p:nvPr>
        </p:nvSpPr>
        <p:spPr/>
        <p:txBody>
          <a:bodyPr/>
          <a:lstStyle/>
          <a:p>
            <a:fld id="{4FA11F32-2EB9-412C-B470-1D0ABC8FCD5B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946231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45" userDrawn="1">
          <p15:clr>
            <a:srgbClr val="FBAE40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nel_less than 6 speak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 Placeholder 6">
            <a:extLst>
              <a:ext uri="{FF2B5EF4-FFF2-40B4-BE49-F238E27FC236}">
                <a16:creationId xmlns:a16="http://schemas.microsoft.com/office/drawing/2014/main" id="{5C237CC5-3A8A-4ADC-E68E-CABE38517DF4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31800" y="1239838"/>
            <a:ext cx="8280400" cy="245772"/>
          </a:xfrm>
        </p:spPr>
        <p:txBody>
          <a:bodyPr/>
          <a:lstStyle>
            <a:lvl1pPr>
              <a:defRPr sz="1400" b="1"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GB" dirty="0"/>
              <a:t>Click to add panel or speaker heading</a:t>
            </a:r>
            <a:endParaRPr lang="en-US" dirty="0"/>
          </a:p>
        </p:txBody>
      </p:sp>
      <p:sp>
        <p:nvSpPr>
          <p:cNvPr id="21" name="Title 20">
            <a:extLst>
              <a:ext uri="{FF2B5EF4-FFF2-40B4-BE49-F238E27FC236}">
                <a16:creationId xmlns:a16="http://schemas.microsoft.com/office/drawing/2014/main" id="{B7761E2B-E846-942D-7A91-E535F6D7BA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428625"/>
            <a:ext cx="8280400" cy="63023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2" name="Picture Placeholder 8">
            <a:extLst>
              <a:ext uri="{FF2B5EF4-FFF2-40B4-BE49-F238E27FC236}">
                <a16:creationId xmlns:a16="http://schemas.microsoft.com/office/drawing/2014/main" id="{1F2D5110-43C7-E266-3CA5-AEC4AEA2FE6E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3259454" y="1605101"/>
            <a:ext cx="1211263" cy="1111708"/>
          </a:xfrm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Click to add speaker photo</a:t>
            </a:r>
          </a:p>
          <a:p>
            <a:endParaRPr lang="en-US" dirty="0"/>
          </a:p>
        </p:txBody>
      </p:sp>
      <p:sp>
        <p:nvSpPr>
          <p:cNvPr id="23" name="Picture Placeholder 8">
            <a:extLst>
              <a:ext uri="{FF2B5EF4-FFF2-40B4-BE49-F238E27FC236}">
                <a16:creationId xmlns:a16="http://schemas.microsoft.com/office/drawing/2014/main" id="{6E2678D7-41D4-486F-FF4F-78C04CE57A2C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4673281" y="1605101"/>
            <a:ext cx="1211263" cy="1111708"/>
          </a:xfrm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Click to add speaker photo</a:t>
            </a:r>
          </a:p>
          <a:p>
            <a:endParaRPr lang="en-US" dirty="0"/>
          </a:p>
        </p:txBody>
      </p:sp>
      <p:sp>
        <p:nvSpPr>
          <p:cNvPr id="24" name="Picture Placeholder 8">
            <a:extLst>
              <a:ext uri="{FF2B5EF4-FFF2-40B4-BE49-F238E27FC236}">
                <a16:creationId xmlns:a16="http://schemas.microsoft.com/office/drawing/2014/main" id="{1C6721DE-C642-F39D-0463-7360E045FD97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6087108" y="1605101"/>
            <a:ext cx="1211263" cy="1111708"/>
          </a:xfrm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Click to add speaker photo</a:t>
            </a:r>
          </a:p>
          <a:p>
            <a:endParaRPr lang="en-US" dirty="0"/>
          </a:p>
        </p:txBody>
      </p:sp>
      <p:sp>
        <p:nvSpPr>
          <p:cNvPr id="25" name="Picture Placeholder 8">
            <a:extLst>
              <a:ext uri="{FF2B5EF4-FFF2-40B4-BE49-F238E27FC236}">
                <a16:creationId xmlns:a16="http://schemas.microsoft.com/office/drawing/2014/main" id="{99CF8B11-C1E7-E774-563D-8C710DF2ED76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7500937" y="1605101"/>
            <a:ext cx="1211263" cy="1111708"/>
          </a:xfrm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Click to add speaker photo</a:t>
            </a:r>
          </a:p>
          <a:p>
            <a:endParaRPr lang="en-US" dirty="0"/>
          </a:p>
        </p:txBody>
      </p:sp>
      <p:sp>
        <p:nvSpPr>
          <p:cNvPr id="26" name="Text Placeholder 3">
            <a:extLst>
              <a:ext uri="{FF2B5EF4-FFF2-40B4-BE49-F238E27FC236}">
                <a16:creationId xmlns:a16="http://schemas.microsoft.com/office/drawing/2014/main" id="{79FF5601-5F17-187C-AB46-ADB8C72EBDA4}"/>
              </a:ext>
            </a:extLst>
          </p:cNvPr>
          <p:cNvSpPr>
            <a:spLocks noGrp="1"/>
          </p:cNvSpPr>
          <p:nvPr>
            <p:ph type="body" sz="half" idx="14" hasCustomPrompt="1"/>
          </p:nvPr>
        </p:nvSpPr>
        <p:spPr>
          <a:xfrm>
            <a:off x="3259454" y="2835831"/>
            <a:ext cx="1211263" cy="1458118"/>
          </a:xfrm>
        </p:spPr>
        <p:txBody>
          <a:bodyPr/>
          <a:lstStyle>
            <a:lvl1pPr marL="0" indent="0">
              <a:buNone/>
              <a:defRPr sz="1100"/>
            </a:lvl1pPr>
            <a:lvl2pPr marL="0" indent="0">
              <a:buNone/>
              <a:defRPr sz="1100" b="1"/>
            </a:lvl2pPr>
            <a:lvl3pPr marL="0" indent="0">
              <a:lnSpc>
                <a:spcPct val="100000"/>
              </a:lnSpc>
              <a:spcAft>
                <a:spcPts val="400"/>
              </a:spcAft>
              <a:buNone/>
              <a:defRPr sz="1100" b="0"/>
            </a:lvl3pPr>
            <a:lvl4pPr marL="0" indent="0">
              <a:spcBef>
                <a:spcPts val="0"/>
              </a:spcBef>
              <a:spcAft>
                <a:spcPts val="0"/>
              </a:spcAft>
              <a:buNone/>
              <a:defRPr sz="1100" b="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dirty="0"/>
              <a:t>Click to add details</a:t>
            </a:r>
          </a:p>
          <a:p>
            <a:pPr lvl="1"/>
            <a:r>
              <a:rPr lang="en-US" dirty="0"/>
              <a:t>Name</a:t>
            </a:r>
          </a:p>
          <a:p>
            <a:pPr lvl="2"/>
            <a:r>
              <a:rPr lang="en-US" dirty="0"/>
              <a:t>Company</a:t>
            </a:r>
          </a:p>
          <a:p>
            <a:pPr lvl="3"/>
            <a:r>
              <a:rPr lang="en-US" dirty="0"/>
              <a:t>Contact details</a:t>
            </a:r>
          </a:p>
          <a:p>
            <a:pPr lvl="0"/>
            <a:endParaRPr lang="en-US" dirty="0"/>
          </a:p>
        </p:txBody>
      </p:sp>
      <p:sp>
        <p:nvSpPr>
          <p:cNvPr id="27" name="Text Placeholder 3">
            <a:extLst>
              <a:ext uri="{FF2B5EF4-FFF2-40B4-BE49-F238E27FC236}">
                <a16:creationId xmlns:a16="http://schemas.microsoft.com/office/drawing/2014/main" id="{EEC3B744-4E6C-AAAF-E440-2A014CCFD8B7}"/>
              </a:ext>
            </a:extLst>
          </p:cNvPr>
          <p:cNvSpPr>
            <a:spLocks noGrp="1"/>
          </p:cNvSpPr>
          <p:nvPr>
            <p:ph type="body" sz="half" idx="19" hasCustomPrompt="1"/>
          </p:nvPr>
        </p:nvSpPr>
        <p:spPr>
          <a:xfrm>
            <a:off x="4673281" y="2835831"/>
            <a:ext cx="1211263" cy="1458118"/>
          </a:xfrm>
        </p:spPr>
        <p:txBody>
          <a:bodyPr/>
          <a:lstStyle>
            <a:lvl1pPr marL="0" indent="0">
              <a:buNone/>
              <a:defRPr sz="1100"/>
            </a:lvl1pPr>
            <a:lvl2pPr marL="0" indent="0">
              <a:buNone/>
              <a:defRPr sz="1100" b="1"/>
            </a:lvl2pPr>
            <a:lvl3pPr marL="0" indent="0">
              <a:lnSpc>
                <a:spcPct val="100000"/>
              </a:lnSpc>
              <a:spcAft>
                <a:spcPts val="400"/>
              </a:spcAft>
              <a:buNone/>
              <a:defRPr sz="1100"/>
            </a:lvl3pPr>
            <a:lvl4pPr marL="0" indent="0">
              <a:spcBef>
                <a:spcPts val="0"/>
              </a:spcBef>
              <a:spcAft>
                <a:spcPts val="0"/>
              </a:spcAft>
              <a:buNone/>
              <a:defRPr sz="1100" b="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dirty="0"/>
              <a:t>Click to add details</a:t>
            </a:r>
          </a:p>
          <a:p>
            <a:pPr lvl="1"/>
            <a:r>
              <a:rPr lang="en-US" dirty="0"/>
              <a:t>Name</a:t>
            </a:r>
          </a:p>
          <a:p>
            <a:pPr lvl="2"/>
            <a:r>
              <a:rPr lang="en-US" dirty="0"/>
              <a:t>Company</a:t>
            </a:r>
          </a:p>
          <a:p>
            <a:pPr lvl="3"/>
            <a:r>
              <a:rPr lang="en-US" dirty="0"/>
              <a:t>Contact details</a:t>
            </a:r>
          </a:p>
          <a:p>
            <a:pPr lvl="0"/>
            <a:endParaRPr lang="en-US" dirty="0"/>
          </a:p>
        </p:txBody>
      </p:sp>
      <p:sp>
        <p:nvSpPr>
          <p:cNvPr id="28" name="Text Placeholder 3">
            <a:extLst>
              <a:ext uri="{FF2B5EF4-FFF2-40B4-BE49-F238E27FC236}">
                <a16:creationId xmlns:a16="http://schemas.microsoft.com/office/drawing/2014/main" id="{B95A5C80-DAB6-A2F5-C295-AB80426D43DA}"/>
              </a:ext>
            </a:extLst>
          </p:cNvPr>
          <p:cNvSpPr>
            <a:spLocks noGrp="1"/>
          </p:cNvSpPr>
          <p:nvPr>
            <p:ph type="body" sz="half" idx="20" hasCustomPrompt="1"/>
          </p:nvPr>
        </p:nvSpPr>
        <p:spPr>
          <a:xfrm>
            <a:off x="6087108" y="2835831"/>
            <a:ext cx="1211263" cy="1458118"/>
          </a:xfrm>
        </p:spPr>
        <p:txBody>
          <a:bodyPr/>
          <a:lstStyle>
            <a:lvl1pPr marL="0" indent="0">
              <a:buNone/>
              <a:defRPr sz="1100"/>
            </a:lvl1pPr>
            <a:lvl2pPr marL="0" indent="0">
              <a:buNone/>
              <a:defRPr sz="1100" b="1"/>
            </a:lvl2pPr>
            <a:lvl3pPr marL="0" indent="0">
              <a:lnSpc>
                <a:spcPct val="100000"/>
              </a:lnSpc>
              <a:spcAft>
                <a:spcPts val="400"/>
              </a:spcAft>
              <a:buNone/>
              <a:defRPr sz="1100"/>
            </a:lvl3pPr>
            <a:lvl4pPr marL="0" indent="0">
              <a:spcBef>
                <a:spcPts val="0"/>
              </a:spcBef>
              <a:spcAft>
                <a:spcPts val="0"/>
              </a:spcAft>
              <a:buNone/>
              <a:defRPr sz="1100" b="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dirty="0"/>
              <a:t>Click to add details</a:t>
            </a:r>
          </a:p>
          <a:p>
            <a:pPr lvl="1"/>
            <a:r>
              <a:rPr lang="en-US" dirty="0"/>
              <a:t>Name</a:t>
            </a:r>
          </a:p>
          <a:p>
            <a:pPr lvl="2"/>
            <a:r>
              <a:rPr lang="en-US" dirty="0"/>
              <a:t>Company</a:t>
            </a:r>
          </a:p>
          <a:p>
            <a:pPr lvl="3"/>
            <a:r>
              <a:rPr lang="en-US" dirty="0"/>
              <a:t>Contact details</a:t>
            </a:r>
          </a:p>
          <a:p>
            <a:pPr lvl="0"/>
            <a:endParaRPr lang="en-US" dirty="0"/>
          </a:p>
        </p:txBody>
      </p:sp>
      <p:sp>
        <p:nvSpPr>
          <p:cNvPr id="29" name="Text Placeholder 3">
            <a:extLst>
              <a:ext uri="{FF2B5EF4-FFF2-40B4-BE49-F238E27FC236}">
                <a16:creationId xmlns:a16="http://schemas.microsoft.com/office/drawing/2014/main" id="{E5FE90F1-EC32-69FD-AEF2-0710A6254081}"/>
              </a:ext>
            </a:extLst>
          </p:cNvPr>
          <p:cNvSpPr>
            <a:spLocks noGrp="1"/>
          </p:cNvSpPr>
          <p:nvPr>
            <p:ph type="body" sz="half" idx="21" hasCustomPrompt="1"/>
          </p:nvPr>
        </p:nvSpPr>
        <p:spPr>
          <a:xfrm>
            <a:off x="7500937" y="2835831"/>
            <a:ext cx="1211263" cy="1458118"/>
          </a:xfrm>
        </p:spPr>
        <p:txBody>
          <a:bodyPr/>
          <a:lstStyle>
            <a:lvl1pPr marL="0" indent="0">
              <a:buNone/>
              <a:defRPr sz="1100"/>
            </a:lvl1pPr>
            <a:lvl2pPr marL="0" indent="0">
              <a:buNone/>
              <a:defRPr sz="1100" b="1"/>
            </a:lvl2pPr>
            <a:lvl3pPr marL="0" indent="0">
              <a:lnSpc>
                <a:spcPct val="100000"/>
              </a:lnSpc>
              <a:spcAft>
                <a:spcPts val="400"/>
              </a:spcAft>
              <a:buNone/>
              <a:defRPr sz="1100" b="0"/>
            </a:lvl3pPr>
            <a:lvl4pPr marL="0" indent="0">
              <a:spcBef>
                <a:spcPts val="0"/>
              </a:spcBef>
              <a:spcAft>
                <a:spcPts val="0"/>
              </a:spcAft>
              <a:buNone/>
              <a:defRPr sz="1100" b="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dirty="0"/>
              <a:t>Click to add details</a:t>
            </a:r>
          </a:p>
          <a:p>
            <a:pPr lvl="1"/>
            <a:r>
              <a:rPr lang="en-US" dirty="0"/>
              <a:t>Name</a:t>
            </a:r>
          </a:p>
          <a:p>
            <a:pPr lvl="2"/>
            <a:r>
              <a:rPr lang="en-US" dirty="0"/>
              <a:t>Company</a:t>
            </a:r>
          </a:p>
          <a:p>
            <a:pPr lvl="3"/>
            <a:r>
              <a:rPr lang="en-US" dirty="0"/>
              <a:t>Contact details</a:t>
            </a:r>
          </a:p>
          <a:p>
            <a:pPr lvl="0"/>
            <a:endParaRPr lang="en-US" dirty="0"/>
          </a:p>
        </p:txBody>
      </p:sp>
      <p:sp>
        <p:nvSpPr>
          <p:cNvPr id="30" name="Picture Placeholder 8">
            <a:extLst>
              <a:ext uri="{FF2B5EF4-FFF2-40B4-BE49-F238E27FC236}">
                <a16:creationId xmlns:a16="http://schemas.microsoft.com/office/drawing/2014/main" id="{B4F18A0E-A745-69E0-6757-DAC2DE59D810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431798" y="1605101"/>
            <a:ext cx="1211263" cy="1111708"/>
          </a:xfrm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Click to add speaker photo</a:t>
            </a:r>
          </a:p>
          <a:p>
            <a:endParaRPr lang="en-US" dirty="0"/>
          </a:p>
        </p:txBody>
      </p:sp>
      <p:sp>
        <p:nvSpPr>
          <p:cNvPr id="31" name="Text Placeholder 3">
            <a:extLst>
              <a:ext uri="{FF2B5EF4-FFF2-40B4-BE49-F238E27FC236}">
                <a16:creationId xmlns:a16="http://schemas.microsoft.com/office/drawing/2014/main" id="{5400D85E-B618-DE2D-2EAD-6DAC6CCDF146}"/>
              </a:ext>
            </a:extLst>
          </p:cNvPr>
          <p:cNvSpPr>
            <a:spLocks noGrp="1"/>
          </p:cNvSpPr>
          <p:nvPr>
            <p:ph type="body" sz="half" idx="28" hasCustomPrompt="1"/>
          </p:nvPr>
        </p:nvSpPr>
        <p:spPr>
          <a:xfrm>
            <a:off x="431800" y="2835831"/>
            <a:ext cx="1211263" cy="1458118"/>
          </a:xfrm>
        </p:spPr>
        <p:txBody>
          <a:bodyPr/>
          <a:lstStyle>
            <a:lvl1pPr marL="0" indent="0">
              <a:buNone/>
              <a:defRPr sz="1100"/>
            </a:lvl1pPr>
            <a:lvl2pPr marL="0" indent="0">
              <a:buNone/>
              <a:defRPr sz="1100" b="1"/>
            </a:lvl2pPr>
            <a:lvl3pPr marL="0" indent="0">
              <a:lnSpc>
                <a:spcPct val="100000"/>
              </a:lnSpc>
              <a:spcAft>
                <a:spcPts val="400"/>
              </a:spcAft>
              <a:buNone/>
              <a:defRPr sz="1100" b="0"/>
            </a:lvl3pPr>
            <a:lvl4pPr marL="0" indent="0">
              <a:spcBef>
                <a:spcPts val="0"/>
              </a:spcBef>
              <a:spcAft>
                <a:spcPts val="0"/>
              </a:spcAft>
              <a:buNone/>
              <a:defRPr sz="1100" b="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dirty="0"/>
              <a:t>Click to add details</a:t>
            </a:r>
          </a:p>
          <a:p>
            <a:pPr lvl="1"/>
            <a:r>
              <a:rPr lang="en-US" dirty="0"/>
              <a:t>Name</a:t>
            </a:r>
          </a:p>
          <a:p>
            <a:pPr lvl="2"/>
            <a:r>
              <a:rPr lang="en-US" dirty="0"/>
              <a:t>Company</a:t>
            </a:r>
          </a:p>
          <a:p>
            <a:pPr lvl="3"/>
            <a:r>
              <a:rPr lang="en-US" dirty="0"/>
              <a:t>Contact details</a:t>
            </a:r>
          </a:p>
          <a:p>
            <a:pPr lvl="0"/>
            <a:endParaRPr lang="en-US" dirty="0"/>
          </a:p>
        </p:txBody>
      </p:sp>
      <p:sp>
        <p:nvSpPr>
          <p:cNvPr id="32" name="Picture Placeholder 8">
            <a:extLst>
              <a:ext uri="{FF2B5EF4-FFF2-40B4-BE49-F238E27FC236}">
                <a16:creationId xmlns:a16="http://schemas.microsoft.com/office/drawing/2014/main" id="{51BBF7E9-AAFF-17E0-B415-1D4E897FB72A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1845627" y="1605101"/>
            <a:ext cx="1211263" cy="1111708"/>
          </a:xfrm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Click to add speaker photo</a:t>
            </a:r>
          </a:p>
          <a:p>
            <a:endParaRPr lang="en-US" dirty="0"/>
          </a:p>
        </p:txBody>
      </p:sp>
      <p:sp>
        <p:nvSpPr>
          <p:cNvPr id="33" name="Text Placeholder 3">
            <a:extLst>
              <a:ext uri="{FF2B5EF4-FFF2-40B4-BE49-F238E27FC236}">
                <a16:creationId xmlns:a16="http://schemas.microsoft.com/office/drawing/2014/main" id="{D2365336-BFD6-03F6-AF22-F302361D167F}"/>
              </a:ext>
            </a:extLst>
          </p:cNvPr>
          <p:cNvSpPr>
            <a:spLocks noGrp="1"/>
          </p:cNvSpPr>
          <p:nvPr>
            <p:ph type="body" sz="half" idx="30" hasCustomPrompt="1"/>
          </p:nvPr>
        </p:nvSpPr>
        <p:spPr>
          <a:xfrm>
            <a:off x="1845627" y="2835831"/>
            <a:ext cx="1211263" cy="1458118"/>
          </a:xfrm>
        </p:spPr>
        <p:txBody>
          <a:bodyPr/>
          <a:lstStyle>
            <a:lvl1pPr marL="0" indent="0">
              <a:buNone/>
              <a:defRPr sz="1100"/>
            </a:lvl1pPr>
            <a:lvl2pPr marL="0" indent="0">
              <a:buNone/>
              <a:defRPr sz="1100" b="1"/>
            </a:lvl2pPr>
            <a:lvl3pPr marL="0" indent="0">
              <a:lnSpc>
                <a:spcPct val="100000"/>
              </a:lnSpc>
              <a:spcAft>
                <a:spcPts val="400"/>
              </a:spcAft>
              <a:buNone/>
              <a:defRPr sz="1100" b="0"/>
            </a:lvl3pPr>
            <a:lvl4pPr marL="0" indent="0">
              <a:spcBef>
                <a:spcPts val="0"/>
              </a:spcBef>
              <a:spcAft>
                <a:spcPts val="0"/>
              </a:spcAft>
              <a:buNone/>
              <a:defRPr sz="1100" b="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dirty="0"/>
              <a:t>Click to add details</a:t>
            </a:r>
          </a:p>
          <a:p>
            <a:pPr lvl="1"/>
            <a:r>
              <a:rPr lang="en-US" dirty="0"/>
              <a:t>Name</a:t>
            </a:r>
          </a:p>
          <a:p>
            <a:pPr lvl="2"/>
            <a:r>
              <a:rPr lang="en-US" dirty="0"/>
              <a:t>Company</a:t>
            </a:r>
          </a:p>
          <a:p>
            <a:pPr lvl="3"/>
            <a:r>
              <a:rPr lang="en-US" dirty="0"/>
              <a:t>Contact details</a:t>
            </a:r>
          </a:p>
          <a:p>
            <a:pPr lvl="0"/>
            <a:endParaRPr lang="en-US" dirty="0"/>
          </a:p>
        </p:txBody>
      </p:sp>
      <p:sp>
        <p:nvSpPr>
          <p:cNvPr id="34" name="Date Placeholder 33">
            <a:extLst>
              <a:ext uri="{FF2B5EF4-FFF2-40B4-BE49-F238E27FC236}">
                <a16:creationId xmlns:a16="http://schemas.microsoft.com/office/drawing/2014/main" id="{B43F45F1-73AE-354B-5227-885DC9D3A5B6}"/>
              </a:ext>
            </a:extLst>
          </p:cNvPr>
          <p:cNvSpPr>
            <a:spLocks noGrp="1"/>
          </p:cNvSpPr>
          <p:nvPr>
            <p:ph type="dt" sz="half" idx="3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5" name="Footer Placeholder 34">
            <a:extLst>
              <a:ext uri="{FF2B5EF4-FFF2-40B4-BE49-F238E27FC236}">
                <a16:creationId xmlns:a16="http://schemas.microsoft.com/office/drawing/2014/main" id="{9715EA20-185E-1BEE-C190-1D349718ED07}"/>
              </a:ext>
            </a:extLst>
          </p:cNvPr>
          <p:cNvSpPr>
            <a:spLocks noGrp="1"/>
          </p:cNvSpPr>
          <p:nvPr>
            <p:ph type="ftr" sz="quarter" idx="32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6" name="Slide Number Placeholder 35">
            <a:extLst>
              <a:ext uri="{FF2B5EF4-FFF2-40B4-BE49-F238E27FC236}">
                <a16:creationId xmlns:a16="http://schemas.microsoft.com/office/drawing/2014/main" id="{FED1F77B-4203-47EB-654C-2693FA118347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4FA11F32-2EB9-412C-B470-1D0ABC8FCD5B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690896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45" userDrawn="1">
          <p15:clr>
            <a:srgbClr val="FBAE40"/>
          </p15:clr>
        </p15:guide>
      </p15:sldGuideLst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nel_more than 8 speak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1EB59006-3BBD-281F-78D1-D9352B75BFA0}"/>
              </a:ext>
            </a:extLst>
          </p:cNvPr>
          <p:cNvSpPr>
            <a:spLocks noGrp="1"/>
          </p:cNvSpPr>
          <p:nvPr>
            <p:ph type="body" sz="half" idx="14" hasCustomPrompt="1"/>
          </p:nvPr>
        </p:nvSpPr>
        <p:spPr>
          <a:xfrm>
            <a:off x="428625" y="3124789"/>
            <a:ext cx="1211263" cy="1368000"/>
          </a:xfrm>
        </p:spPr>
        <p:txBody>
          <a:bodyPr/>
          <a:lstStyle>
            <a:lvl1pPr marL="0" indent="0">
              <a:buNone/>
              <a:defRPr sz="1100"/>
            </a:lvl1pPr>
            <a:lvl2pPr marL="0" indent="0">
              <a:buNone/>
              <a:defRPr sz="1100" b="1"/>
            </a:lvl2pPr>
            <a:lvl3pPr marL="0" indent="0">
              <a:lnSpc>
                <a:spcPct val="100000"/>
              </a:lnSpc>
              <a:spcAft>
                <a:spcPts val="400"/>
              </a:spcAft>
              <a:buNone/>
              <a:defRPr sz="1000"/>
            </a:lvl3pPr>
            <a:lvl4pPr marL="0" indent="0">
              <a:spcBef>
                <a:spcPts val="0"/>
              </a:spcBef>
              <a:spcAft>
                <a:spcPts val="0"/>
              </a:spcAft>
              <a:buNone/>
              <a:defRPr sz="100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dirty="0"/>
              <a:t>Click to add details</a:t>
            </a:r>
          </a:p>
          <a:p>
            <a:pPr lvl="1"/>
            <a:r>
              <a:rPr lang="en-US" dirty="0"/>
              <a:t>Name</a:t>
            </a:r>
          </a:p>
          <a:p>
            <a:pPr lvl="2"/>
            <a:r>
              <a:rPr lang="en-US" dirty="0"/>
              <a:t>Company</a:t>
            </a:r>
          </a:p>
          <a:p>
            <a:pPr lvl="3"/>
            <a:r>
              <a:rPr lang="en-US" dirty="0"/>
              <a:t>Contact details</a:t>
            </a:r>
          </a:p>
          <a:p>
            <a:pPr lvl="0"/>
            <a:endParaRPr lang="en-US" dirty="0"/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406FD665-8996-D763-D378-1F8C1C1F04AF}"/>
              </a:ext>
            </a:extLst>
          </p:cNvPr>
          <p:cNvSpPr>
            <a:spLocks noGrp="1"/>
          </p:cNvSpPr>
          <p:nvPr>
            <p:ph type="body" sz="half" idx="19" hasCustomPrompt="1"/>
          </p:nvPr>
        </p:nvSpPr>
        <p:spPr>
          <a:xfrm>
            <a:off x="1843087" y="3124789"/>
            <a:ext cx="1211263" cy="1368000"/>
          </a:xfrm>
        </p:spPr>
        <p:txBody>
          <a:bodyPr/>
          <a:lstStyle>
            <a:lvl1pPr marL="0" indent="0">
              <a:buNone/>
              <a:defRPr sz="1100"/>
            </a:lvl1pPr>
            <a:lvl2pPr marL="0" indent="0">
              <a:buNone/>
              <a:defRPr sz="1100" b="1"/>
            </a:lvl2pPr>
            <a:lvl3pPr marL="0" indent="0">
              <a:lnSpc>
                <a:spcPct val="100000"/>
              </a:lnSpc>
              <a:spcAft>
                <a:spcPts val="400"/>
              </a:spcAft>
              <a:buNone/>
              <a:defRPr sz="1000"/>
            </a:lvl3pPr>
            <a:lvl4pPr marL="0" indent="0">
              <a:spcBef>
                <a:spcPts val="0"/>
              </a:spcBef>
              <a:spcAft>
                <a:spcPts val="0"/>
              </a:spcAft>
              <a:buNone/>
              <a:defRPr sz="100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dirty="0"/>
              <a:t>Click to add details</a:t>
            </a:r>
          </a:p>
          <a:p>
            <a:pPr lvl="1"/>
            <a:r>
              <a:rPr lang="en-US" dirty="0"/>
              <a:t>Name</a:t>
            </a:r>
          </a:p>
          <a:p>
            <a:pPr lvl="2"/>
            <a:r>
              <a:rPr lang="en-US" dirty="0"/>
              <a:t>Company</a:t>
            </a:r>
          </a:p>
          <a:p>
            <a:pPr lvl="3"/>
            <a:r>
              <a:rPr lang="en-US" dirty="0"/>
              <a:t>Contact details</a:t>
            </a:r>
          </a:p>
          <a:p>
            <a:pPr lvl="0"/>
            <a:endParaRPr lang="en-US" dirty="0"/>
          </a:p>
        </p:txBody>
      </p:sp>
      <p:sp>
        <p:nvSpPr>
          <p:cNvPr id="22" name="Text Placeholder 3">
            <a:extLst>
              <a:ext uri="{FF2B5EF4-FFF2-40B4-BE49-F238E27FC236}">
                <a16:creationId xmlns:a16="http://schemas.microsoft.com/office/drawing/2014/main" id="{BA6DA1A1-C8F3-25DB-1B58-CF796E169931}"/>
              </a:ext>
            </a:extLst>
          </p:cNvPr>
          <p:cNvSpPr>
            <a:spLocks noGrp="1"/>
          </p:cNvSpPr>
          <p:nvPr>
            <p:ph type="body" sz="half" idx="20" hasCustomPrompt="1"/>
          </p:nvPr>
        </p:nvSpPr>
        <p:spPr>
          <a:xfrm>
            <a:off x="3257549" y="3124789"/>
            <a:ext cx="1211263" cy="1368000"/>
          </a:xfrm>
        </p:spPr>
        <p:txBody>
          <a:bodyPr/>
          <a:lstStyle>
            <a:lvl1pPr marL="0" indent="0">
              <a:buNone/>
              <a:defRPr sz="1100"/>
            </a:lvl1pPr>
            <a:lvl2pPr marL="0" indent="0">
              <a:buNone/>
              <a:defRPr sz="1100" b="1"/>
            </a:lvl2pPr>
            <a:lvl3pPr marL="0" indent="0">
              <a:lnSpc>
                <a:spcPct val="100000"/>
              </a:lnSpc>
              <a:spcAft>
                <a:spcPts val="400"/>
              </a:spcAft>
              <a:buNone/>
              <a:defRPr sz="1000"/>
            </a:lvl3pPr>
            <a:lvl4pPr marL="0" indent="0">
              <a:spcBef>
                <a:spcPts val="0"/>
              </a:spcBef>
              <a:spcAft>
                <a:spcPts val="0"/>
              </a:spcAft>
              <a:buNone/>
              <a:defRPr sz="100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dirty="0"/>
              <a:t>Click to add details</a:t>
            </a:r>
          </a:p>
          <a:p>
            <a:pPr lvl="1"/>
            <a:r>
              <a:rPr lang="en-US" dirty="0"/>
              <a:t>Name</a:t>
            </a:r>
          </a:p>
          <a:p>
            <a:pPr lvl="2"/>
            <a:r>
              <a:rPr lang="en-US" dirty="0"/>
              <a:t>Company</a:t>
            </a:r>
          </a:p>
          <a:p>
            <a:pPr lvl="3"/>
            <a:r>
              <a:rPr lang="en-US" dirty="0"/>
              <a:t>Contact details</a:t>
            </a:r>
          </a:p>
          <a:p>
            <a:pPr lvl="0"/>
            <a:endParaRPr lang="en-US" dirty="0"/>
          </a:p>
        </p:txBody>
      </p:sp>
      <p:sp>
        <p:nvSpPr>
          <p:cNvPr id="23" name="Text Placeholder 3">
            <a:extLst>
              <a:ext uri="{FF2B5EF4-FFF2-40B4-BE49-F238E27FC236}">
                <a16:creationId xmlns:a16="http://schemas.microsoft.com/office/drawing/2014/main" id="{1566D6F6-0E3F-EE0A-BBC1-1589B98FF895}"/>
              </a:ext>
            </a:extLst>
          </p:cNvPr>
          <p:cNvSpPr>
            <a:spLocks noGrp="1"/>
          </p:cNvSpPr>
          <p:nvPr>
            <p:ph type="body" sz="half" idx="21" hasCustomPrompt="1"/>
          </p:nvPr>
        </p:nvSpPr>
        <p:spPr>
          <a:xfrm>
            <a:off x="4672011" y="3124789"/>
            <a:ext cx="1211263" cy="1368000"/>
          </a:xfrm>
        </p:spPr>
        <p:txBody>
          <a:bodyPr/>
          <a:lstStyle>
            <a:lvl1pPr marL="0" indent="0">
              <a:buNone/>
              <a:defRPr sz="1100"/>
            </a:lvl1pPr>
            <a:lvl2pPr marL="0" indent="0">
              <a:buNone/>
              <a:defRPr sz="1100" b="1"/>
            </a:lvl2pPr>
            <a:lvl3pPr marL="0" indent="0">
              <a:lnSpc>
                <a:spcPct val="100000"/>
              </a:lnSpc>
              <a:spcAft>
                <a:spcPts val="400"/>
              </a:spcAft>
              <a:buNone/>
              <a:defRPr sz="1000"/>
            </a:lvl3pPr>
            <a:lvl4pPr marL="0" indent="0">
              <a:spcBef>
                <a:spcPts val="0"/>
              </a:spcBef>
              <a:spcAft>
                <a:spcPts val="0"/>
              </a:spcAft>
              <a:buNone/>
              <a:defRPr sz="100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dirty="0"/>
              <a:t>Click to add details</a:t>
            </a:r>
          </a:p>
          <a:p>
            <a:pPr lvl="1"/>
            <a:r>
              <a:rPr lang="en-US" dirty="0"/>
              <a:t>Name</a:t>
            </a:r>
          </a:p>
          <a:p>
            <a:pPr lvl="2"/>
            <a:r>
              <a:rPr lang="en-US" dirty="0"/>
              <a:t>Company</a:t>
            </a:r>
          </a:p>
          <a:p>
            <a:pPr lvl="3"/>
            <a:r>
              <a:rPr lang="en-US" dirty="0"/>
              <a:t>Contact details</a:t>
            </a:r>
          </a:p>
          <a:p>
            <a:pPr lvl="0"/>
            <a:endParaRPr lang="en-US" dirty="0"/>
          </a:p>
        </p:txBody>
      </p:sp>
      <p:sp>
        <p:nvSpPr>
          <p:cNvPr id="24" name="Text Placeholder 3">
            <a:extLst>
              <a:ext uri="{FF2B5EF4-FFF2-40B4-BE49-F238E27FC236}">
                <a16:creationId xmlns:a16="http://schemas.microsoft.com/office/drawing/2014/main" id="{A2137304-3F5A-F067-1B98-F70E467B0F88}"/>
              </a:ext>
            </a:extLst>
          </p:cNvPr>
          <p:cNvSpPr>
            <a:spLocks noGrp="1"/>
          </p:cNvSpPr>
          <p:nvPr>
            <p:ph type="body" sz="half" idx="23" hasCustomPrompt="1"/>
          </p:nvPr>
        </p:nvSpPr>
        <p:spPr>
          <a:xfrm>
            <a:off x="428625" y="1605101"/>
            <a:ext cx="1211263" cy="1368000"/>
          </a:xfrm>
        </p:spPr>
        <p:txBody>
          <a:bodyPr/>
          <a:lstStyle>
            <a:lvl1pPr marL="0" indent="0">
              <a:buNone/>
              <a:defRPr sz="1100"/>
            </a:lvl1pPr>
            <a:lvl2pPr marL="0" indent="0">
              <a:buNone/>
              <a:defRPr sz="1100" b="1"/>
            </a:lvl2pPr>
            <a:lvl3pPr marL="0" indent="0">
              <a:lnSpc>
                <a:spcPct val="100000"/>
              </a:lnSpc>
              <a:spcAft>
                <a:spcPts val="400"/>
              </a:spcAft>
              <a:buNone/>
              <a:defRPr sz="1000"/>
            </a:lvl3pPr>
            <a:lvl4pPr marL="0" indent="0">
              <a:spcBef>
                <a:spcPts val="0"/>
              </a:spcBef>
              <a:spcAft>
                <a:spcPts val="0"/>
              </a:spcAft>
              <a:buNone/>
              <a:defRPr sz="100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dirty="0"/>
              <a:t>Click to add details</a:t>
            </a:r>
          </a:p>
          <a:p>
            <a:pPr lvl="1"/>
            <a:r>
              <a:rPr lang="en-US" dirty="0"/>
              <a:t>Name</a:t>
            </a:r>
          </a:p>
          <a:p>
            <a:pPr lvl="2"/>
            <a:r>
              <a:rPr lang="en-US" dirty="0"/>
              <a:t>Company</a:t>
            </a:r>
          </a:p>
          <a:p>
            <a:pPr lvl="3"/>
            <a:r>
              <a:rPr lang="en-US" dirty="0"/>
              <a:t>Contact details</a:t>
            </a:r>
          </a:p>
          <a:p>
            <a:pPr lvl="0"/>
            <a:endParaRPr lang="en-US" dirty="0"/>
          </a:p>
        </p:txBody>
      </p:sp>
      <p:sp>
        <p:nvSpPr>
          <p:cNvPr id="25" name="Text Placeholder 3">
            <a:extLst>
              <a:ext uri="{FF2B5EF4-FFF2-40B4-BE49-F238E27FC236}">
                <a16:creationId xmlns:a16="http://schemas.microsoft.com/office/drawing/2014/main" id="{54D785B4-1E7D-81DC-5654-49C69F189311}"/>
              </a:ext>
            </a:extLst>
          </p:cNvPr>
          <p:cNvSpPr>
            <a:spLocks noGrp="1"/>
          </p:cNvSpPr>
          <p:nvPr>
            <p:ph type="body" sz="half" idx="24" hasCustomPrompt="1"/>
          </p:nvPr>
        </p:nvSpPr>
        <p:spPr>
          <a:xfrm>
            <a:off x="1843087" y="1605101"/>
            <a:ext cx="1211263" cy="1368000"/>
          </a:xfrm>
        </p:spPr>
        <p:txBody>
          <a:bodyPr/>
          <a:lstStyle>
            <a:lvl1pPr marL="0" indent="0">
              <a:buNone/>
              <a:defRPr sz="1100"/>
            </a:lvl1pPr>
            <a:lvl2pPr marL="0" indent="0">
              <a:buNone/>
              <a:defRPr sz="1100" b="1"/>
            </a:lvl2pPr>
            <a:lvl3pPr marL="0" indent="0">
              <a:lnSpc>
                <a:spcPct val="100000"/>
              </a:lnSpc>
              <a:spcAft>
                <a:spcPts val="400"/>
              </a:spcAft>
              <a:buNone/>
              <a:defRPr sz="1000"/>
            </a:lvl3pPr>
            <a:lvl4pPr marL="0" indent="0">
              <a:spcBef>
                <a:spcPts val="0"/>
              </a:spcBef>
              <a:spcAft>
                <a:spcPts val="0"/>
              </a:spcAft>
              <a:buNone/>
              <a:defRPr sz="100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dirty="0"/>
              <a:t>Click to add details</a:t>
            </a:r>
          </a:p>
          <a:p>
            <a:pPr lvl="1"/>
            <a:r>
              <a:rPr lang="en-US" dirty="0"/>
              <a:t>Name</a:t>
            </a:r>
          </a:p>
          <a:p>
            <a:pPr lvl="2"/>
            <a:r>
              <a:rPr lang="en-US" dirty="0"/>
              <a:t>Company</a:t>
            </a:r>
          </a:p>
          <a:p>
            <a:pPr lvl="3"/>
            <a:r>
              <a:rPr lang="en-US" dirty="0"/>
              <a:t>Contact details</a:t>
            </a:r>
          </a:p>
          <a:p>
            <a:pPr lvl="0"/>
            <a:endParaRPr lang="en-US" dirty="0"/>
          </a:p>
        </p:txBody>
      </p:sp>
      <p:sp>
        <p:nvSpPr>
          <p:cNvPr id="26" name="Text Placeholder 3">
            <a:extLst>
              <a:ext uri="{FF2B5EF4-FFF2-40B4-BE49-F238E27FC236}">
                <a16:creationId xmlns:a16="http://schemas.microsoft.com/office/drawing/2014/main" id="{B23AC1B5-5F47-BB1D-E8EA-585C0B1647D2}"/>
              </a:ext>
            </a:extLst>
          </p:cNvPr>
          <p:cNvSpPr>
            <a:spLocks noGrp="1"/>
          </p:cNvSpPr>
          <p:nvPr>
            <p:ph type="body" sz="half" idx="25" hasCustomPrompt="1"/>
          </p:nvPr>
        </p:nvSpPr>
        <p:spPr>
          <a:xfrm>
            <a:off x="3257549" y="1605101"/>
            <a:ext cx="1211263" cy="1368000"/>
          </a:xfrm>
        </p:spPr>
        <p:txBody>
          <a:bodyPr/>
          <a:lstStyle>
            <a:lvl1pPr marL="0" indent="0">
              <a:buNone/>
              <a:defRPr sz="1100"/>
            </a:lvl1pPr>
            <a:lvl2pPr marL="0" indent="0">
              <a:buNone/>
              <a:defRPr sz="1100" b="1"/>
            </a:lvl2pPr>
            <a:lvl3pPr marL="0" indent="0">
              <a:lnSpc>
                <a:spcPct val="100000"/>
              </a:lnSpc>
              <a:spcAft>
                <a:spcPts val="400"/>
              </a:spcAft>
              <a:buNone/>
              <a:defRPr sz="1000"/>
            </a:lvl3pPr>
            <a:lvl4pPr marL="0" indent="0">
              <a:spcBef>
                <a:spcPts val="0"/>
              </a:spcBef>
              <a:spcAft>
                <a:spcPts val="0"/>
              </a:spcAft>
              <a:buNone/>
              <a:defRPr sz="100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dirty="0"/>
              <a:t>Click to add details</a:t>
            </a:r>
          </a:p>
          <a:p>
            <a:pPr lvl="1"/>
            <a:r>
              <a:rPr lang="en-US" dirty="0"/>
              <a:t>Name</a:t>
            </a:r>
          </a:p>
          <a:p>
            <a:pPr lvl="2"/>
            <a:r>
              <a:rPr lang="en-US" dirty="0"/>
              <a:t>Company</a:t>
            </a:r>
          </a:p>
          <a:p>
            <a:pPr lvl="3"/>
            <a:r>
              <a:rPr lang="en-US" dirty="0"/>
              <a:t>Contact details</a:t>
            </a:r>
          </a:p>
          <a:p>
            <a:pPr lvl="0"/>
            <a:endParaRPr lang="en-US" dirty="0"/>
          </a:p>
        </p:txBody>
      </p:sp>
      <p:sp>
        <p:nvSpPr>
          <p:cNvPr id="27" name="Text Placeholder 3">
            <a:extLst>
              <a:ext uri="{FF2B5EF4-FFF2-40B4-BE49-F238E27FC236}">
                <a16:creationId xmlns:a16="http://schemas.microsoft.com/office/drawing/2014/main" id="{A8E68E8D-F5B9-B58B-5831-66EA641AB681}"/>
              </a:ext>
            </a:extLst>
          </p:cNvPr>
          <p:cNvSpPr>
            <a:spLocks noGrp="1"/>
          </p:cNvSpPr>
          <p:nvPr>
            <p:ph type="body" sz="half" idx="26" hasCustomPrompt="1"/>
          </p:nvPr>
        </p:nvSpPr>
        <p:spPr>
          <a:xfrm>
            <a:off x="4672011" y="1605101"/>
            <a:ext cx="1211263" cy="1368000"/>
          </a:xfrm>
        </p:spPr>
        <p:txBody>
          <a:bodyPr/>
          <a:lstStyle>
            <a:lvl1pPr marL="0" indent="0">
              <a:buNone/>
              <a:defRPr sz="1100"/>
            </a:lvl1pPr>
            <a:lvl2pPr marL="0" indent="0">
              <a:buNone/>
              <a:defRPr sz="1100" b="1"/>
            </a:lvl2pPr>
            <a:lvl3pPr marL="0" indent="0">
              <a:lnSpc>
                <a:spcPct val="100000"/>
              </a:lnSpc>
              <a:spcAft>
                <a:spcPts val="400"/>
              </a:spcAft>
              <a:buNone/>
              <a:defRPr sz="1000"/>
            </a:lvl3pPr>
            <a:lvl4pPr marL="0" indent="0">
              <a:spcBef>
                <a:spcPts val="0"/>
              </a:spcBef>
              <a:spcAft>
                <a:spcPts val="0"/>
              </a:spcAft>
              <a:buNone/>
              <a:defRPr sz="100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dirty="0"/>
              <a:t>Click to add details</a:t>
            </a:r>
          </a:p>
          <a:p>
            <a:pPr lvl="1"/>
            <a:r>
              <a:rPr lang="en-US" dirty="0"/>
              <a:t>Name</a:t>
            </a:r>
          </a:p>
          <a:p>
            <a:pPr lvl="2"/>
            <a:r>
              <a:rPr lang="en-US" dirty="0"/>
              <a:t>Company</a:t>
            </a:r>
          </a:p>
          <a:p>
            <a:pPr lvl="3"/>
            <a:r>
              <a:rPr lang="en-US" dirty="0"/>
              <a:t>Contact details</a:t>
            </a:r>
          </a:p>
          <a:p>
            <a:pPr lvl="0"/>
            <a:endParaRPr lang="en-US" dirty="0"/>
          </a:p>
        </p:txBody>
      </p:sp>
      <p:sp>
        <p:nvSpPr>
          <p:cNvPr id="28" name="Text Placeholder 3">
            <a:extLst>
              <a:ext uri="{FF2B5EF4-FFF2-40B4-BE49-F238E27FC236}">
                <a16:creationId xmlns:a16="http://schemas.microsoft.com/office/drawing/2014/main" id="{EBB07D1A-E13C-6B4F-6A33-9C40B1B00093}"/>
              </a:ext>
            </a:extLst>
          </p:cNvPr>
          <p:cNvSpPr>
            <a:spLocks noGrp="1"/>
          </p:cNvSpPr>
          <p:nvPr>
            <p:ph type="body" sz="half" idx="27" hasCustomPrompt="1"/>
          </p:nvPr>
        </p:nvSpPr>
        <p:spPr>
          <a:xfrm>
            <a:off x="6086473" y="3124789"/>
            <a:ext cx="1211263" cy="1368000"/>
          </a:xfrm>
        </p:spPr>
        <p:txBody>
          <a:bodyPr/>
          <a:lstStyle>
            <a:lvl1pPr marL="0" indent="0">
              <a:buNone/>
              <a:defRPr sz="1100"/>
            </a:lvl1pPr>
            <a:lvl2pPr marL="0" indent="0">
              <a:buNone/>
              <a:defRPr sz="1100" b="1"/>
            </a:lvl2pPr>
            <a:lvl3pPr marL="0" indent="0">
              <a:lnSpc>
                <a:spcPct val="100000"/>
              </a:lnSpc>
              <a:spcAft>
                <a:spcPts val="400"/>
              </a:spcAft>
              <a:buNone/>
              <a:defRPr sz="1000"/>
            </a:lvl3pPr>
            <a:lvl4pPr marL="0" indent="0">
              <a:spcBef>
                <a:spcPts val="0"/>
              </a:spcBef>
              <a:spcAft>
                <a:spcPts val="0"/>
              </a:spcAft>
              <a:buNone/>
              <a:defRPr sz="100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dirty="0"/>
              <a:t>Click to add details</a:t>
            </a:r>
          </a:p>
          <a:p>
            <a:pPr lvl="1"/>
            <a:r>
              <a:rPr lang="en-US" dirty="0"/>
              <a:t>Name</a:t>
            </a:r>
          </a:p>
          <a:p>
            <a:pPr lvl="2"/>
            <a:r>
              <a:rPr lang="en-US" dirty="0"/>
              <a:t>Company</a:t>
            </a:r>
          </a:p>
          <a:p>
            <a:pPr lvl="3"/>
            <a:r>
              <a:rPr lang="en-US" dirty="0"/>
              <a:t>Contact details</a:t>
            </a:r>
          </a:p>
          <a:p>
            <a:pPr lvl="0"/>
            <a:endParaRPr lang="en-US" dirty="0"/>
          </a:p>
        </p:txBody>
      </p:sp>
      <p:sp>
        <p:nvSpPr>
          <p:cNvPr id="29" name="Text Placeholder 3">
            <a:extLst>
              <a:ext uri="{FF2B5EF4-FFF2-40B4-BE49-F238E27FC236}">
                <a16:creationId xmlns:a16="http://schemas.microsoft.com/office/drawing/2014/main" id="{7EBAAB38-F3A7-5DE4-A3F0-6EE99A87E487}"/>
              </a:ext>
            </a:extLst>
          </p:cNvPr>
          <p:cNvSpPr>
            <a:spLocks noGrp="1"/>
          </p:cNvSpPr>
          <p:nvPr>
            <p:ph type="body" sz="half" idx="28" hasCustomPrompt="1"/>
          </p:nvPr>
        </p:nvSpPr>
        <p:spPr>
          <a:xfrm>
            <a:off x="7500935" y="3124789"/>
            <a:ext cx="1211263" cy="1368000"/>
          </a:xfrm>
        </p:spPr>
        <p:txBody>
          <a:bodyPr/>
          <a:lstStyle>
            <a:lvl1pPr marL="0" indent="0">
              <a:buNone/>
              <a:defRPr sz="1100"/>
            </a:lvl1pPr>
            <a:lvl2pPr marL="0" indent="0">
              <a:buNone/>
              <a:defRPr sz="1100" b="1"/>
            </a:lvl2pPr>
            <a:lvl3pPr marL="0" indent="0">
              <a:lnSpc>
                <a:spcPct val="100000"/>
              </a:lnSpc>
              <a:spcAft>
                <a:spcPts val="400"/>
              </a:spcAft>
              <a:buNone/>
              <a:defRPr sz="1000"/>
            </a:lvl3pPr>
            <a:lvl4pPr marL="0" indent="0">
              <a:spcBef>
                <a:spcPts val="0"/>
              </a:spcBef>
              <a:spcAft>
                <a:spcPts val="0"/>
              </a:spcAft>
              <a:buNone/>
              <a:defRPr sz="100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dirty="0"/>
              <a:t>Click to add details</a:t>
            </a:r>
          </a:p>
          <a:p>
            <a:pPr lvl="1"/>
            <a:r>
              <a:rPr lang="en-US" dirty="0"/>
              <a:t>Name</a:t>
            </a:r>
          </a:p>
          <a:p>
            <a:pPr lvl="2"/>
            <a:r>
              <a:rPr lang="en-US" dirty="0"/>
              <a:t>Company</a:t>
            </a:r>
          </a:p>
          <a:p>
            <a:pPr lvl="3"/>
            <a:r>
              <a:rPr lang="en-US" dirty="0"/>
              <a:t>Contact details</a:t>
            </a:r>
          </a:p>
          <a:p>
            <a:pPr lvl="0"/>
            <a:endParaRPr lang="en-US" dirty="0"/>
          </a:p>
        </p:txBody>
      </p:sp>
      <p:sp>
        <p:nvSpPr>
          <p:cNvPr id="30" name="Text Placeholder 3">
            <a:extLst>
              <a:ext uri="{FF2B5EF4-FFF2-40B4-BE49-F238E27FC236}">
                <a16:creationId xmlns:a16="http://schemas.microsoft.com/office/drawing/2014/main" id="{FFAC1B36-70E1-2D2A-75AF-324C1B10CA52}"/>
              </a:ext>
            </a:extLst>
          </p:cNvPr>
          <p:cNvSpPr>
            <a:spLocks noGrp="1"/>
          </p:cNvSpPr>
          <p:nvPr>
            <p:ph type="body" sz="half" idx="29" hasCustomPrompt="1"/>
          </p:nvPr>
        </p:nvSpPr>
        <p:spPr>
          <a:xfrm>
            <a:off x="6086473" y="1605101"/>
            <a:ext cx="1211263" cy="1368000"/>
          </a:xfrm>
        </p:spPr>
        <p:txBody>
          <a:bodyPr/>
          <a:lstStyle>
            <a:lvl1pPr marL="0" indent="0">
              <a:buNone/>
              <a:defRPr sz="1100"/>
            </a:lvl1pPr>
            <a:lvl2pPr marL="0" indent="0">
              <a:buNone/>
              <a:defRPr sz="1100" b="1"/>
            </a:lvl2pPr>
            <a:lvl3pPr marL="0" indent="0">
              <a:lnSpc>
                <a:spcPct val="100000"/>
              </a:lnSpc>
              <a:spcAft>
                <a:spcPts val="400"/>
              </a:spcAft>
              <a:buNone/>
              <a:defRPr sz="1000"/>
            </a:lvl3pPr>
            <a:lvl4pPr marL="0" indent="0">
              <a:spcBef>
                <a:spcPts val="0"/>
              </a:spcBef>
              <a:spcAft>
                <a:spcPts val="0"/>
              </a:spcAft>
              <a:buNone/>
              <a:defRPr sz="100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dirty="0"/>
              <a:t>Click to add details</a:t>
            </a:r>
          </a:p>
          <a:p>
            <a:pPr lvl="1"/>
            <a:r>
              <a:rPr lang="en-US" dirty="0"/>
              <a:t>Name</a:t>
            </a:r>
          </a:p>
          <a:p>
            <a:pPr lvl="2"/>
            <a:r>
              <a:rPr lang="en-US" dirty="0"/>
              <a:t>Company</a:t>
            </a:r>
          </a:p>
          <a:p>
            <a:pPr lvl="3"/>
            <a:r>
              <a:rPr lang="en-US" dirty="0"/>
              <a:t>Contact details</a:t>
            </a:r>
          </a:p>
          <a:p>
            <a:pPr lvl="0"/>
            <a:endParaRPr lang="en-US" dirty="0"/>
          </a:p>
        </p:txBody>
      </p:sp>
      <p:sp>
        <p:nvSpPr>
          <p:cNvPr id="31" name="Text Placeholder 3">
            <a:extLst>
              <a:ext uri="{FF2B5EF4-FFF2-40B4-BE49-F238E27FC236}">
                <a16:creationId xmlns:a16="http://schemas.microsoft.com/office/drawing/2014/main" id="{B4B5F10B-4FDD-5D57-0116-DF3B28C404EA}"/>
              </a:ext>
            </a:extLst>
          </p:cNvPr>
          <p:cNvSpPr>
            <a:spLocks noGrp="1"/>
          </p:cNvSpPr>
          <p:nvPr>
            <p:ph type="body" sz="half" idx="30" hasCustomPrompt="1"/>
          </p:nvPr>
        </p:nvSpPr>
        <p:spPr>
          <a:xfrm>
            <a:off x="7500935" y="1605101"/>
            <a:ext cx="1211263" cy="1368000"/>
          </a:xfrm>
        </p:spPr>
        <p:txBody>
          <a:bodyPr/>
          <a:lstStyle>
            <a:lvl1pPr marL="0" indent="0">
              <a:buNone/>
              <a:defRPr sz="1100"/>
            </a:lvl1pPr>
            <a:lvl2pPr marL="0" indent="0">
              <a:buNone/>
              <a:defRPr sz="1100" b="1"/>
            </a:lvl2pPr>
            <a:lvl3pPr marL="0" indent="0">
              <a:lnSpc>
                <a:spcPct val="100000"/>
              </a:lnSpc>
              <a:spcAft>
                <a:spcPts val="400"/>
              </a:spcAft>
              <a:buNone/>
              <a:defRPr sz="1000"/>
            </a:lvl3pPr>
            <a:lvl4pPr marL="0" indent="0">
              <a:spcBef>
                <a:spcPts val="0"/>
              </a:spcBef>
              <a:spcAft>
                <a:spcPts val="0"/>
              </a:spcAft>
              <a:buNone/>
              <a:defRPr sz="100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dirty="0"/>
              <a:t>Click to add details</a:t>
            </a:r>
          </a:p>
          <a:p>
            <a:pPr lvl="1"/>
            <a:r>
              <a:rPr lang="en-US" dirty="0"/>
              <a:t>Name</a:t>
            </a:r>
          </a:p>
          <a:p>
            <a:pPr lvl="2"/>
            <a:r>
              <a:rPr lang="en-US" dirty="0"/>
              <a:t>Company</a:t>
            </a:r>
          </a:p>
          <a:p>
            <a:pPr lvl="3"/>
            <a:r>
              <a:rPr lang="en-US" dirty="0"/>
              <a:t>Contact details</a:t>
            </a:r>
          </a:p>
          <a:p>
            <a:pPr lvl="0"/>
            <a:endParaRPr lang="en-US" dirty="0"/>
          </a:p>
        </p:txBody>
      </p:sp>
      <p:sp>
        <p:nvSpPr>
          <p:cNvPr id="4" name="Text Placeholder 6">
            <a:extLst>
              <a:ext uri="{FF2B5EF4-FFF2-40B4-BE49-F238E27FC236}">
                <a16:creationId xmlns:a16="http://schemas.microsoft.com/office/drawing/2014/main" id="{2FAC179E-C178-B33A-1969-ECA62CBC2500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431800" y="1239838"/>
            <a:ext cx="8280400" cy="245772"/>
          </a:xfrm>
        </p:spPr>
        <p:txBody>
          <a:bodyPr/>
          <a:lstStyle>
            <a:lvl1pPr>
              <a:defRPr sz="1400" b="1"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GB" dirty="0"/>
              <a:t>Click to add panel or speaker heading</a:t>
            </a:r>
            <a:endParaRPr lang="en-US" dirty="0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27B589FB-7C6D-AF47-10F1-0447825B90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C710ACAE-3913-A896-C1B0-664A9135FAE4}"/>
              </a:ext>
            </a:extLst>
          </p:cNvPr>
          <p:cNvSpPr>
            <a:spLocks noGrp="1"/>
          </p:cNvSpPr>
          <p:nvPr>
            <p:ph type="dt" sz="half" idx="32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8E78662B-DCB6-D231-01F7-BB4B6AB368A6}"/>
              </a:ext>
            </a:extLst>
          </p:cNvPr>
          <p:cNvSpPr>
            <a:spLocks noGrp="1"/>
          </p:cNvSpPr>
          <p:nvPr>
            <p:ph type="ftr" sz="quarter" idx="33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AE344883-160A-DA58-EA75-78B9547ED9E1}"/>
              </a:ext>
            </a:extLst>
          </p:cNvPr>
          <p:cNvSpPr>
            <a:spLocks noGrp="1"/>
          </p:cNvSpPr>
          <p:nvPr>
            <p:ph type="sldNum" sz="quarter" idx="34"/>
          </p:nvPr>
        </p:nvSpPr>
        <p:spPr/>
        <p:txBody>
          <a:bodyPr/>
          <a:lstStyle/>
          <a:p>
            <a:fld id="{4FA11F32-2EB9-412C-B470-1D0ABC8FCD5B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5263747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45" userDrawn="1">
          <p15:clr>
            <a:srgbClr val="FBAE40"/>
          </p15:clr>
        </p15:guide>
      </p15:sldGuideLst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Quote Paper">
    <p:bg>
      <p:bgPr>
        <a:solidFill>
          <a:srgbClr val="F7F4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2D23A3-5C1E-2596-48C6-781B86C3E45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37587" y="1058864"/>
            <a:ext cx="8274613" cy="1512886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“Quote.”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28F6EDF-548C-40F3-B63E-35E5B45BF42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37587" y="2765025"/>
            <a:ext cx="3918513" cy="896731"/>
          </a:xfrm>
        </p:spPr>
        <p:txBody>
          <a:bodyPr>
            <a:noAutofit/>
          </a:bodyPr>
          <a:lstStyle>
            <a:lvl1pPr marL="0" indent="0" algn="l">
              <a:buNone/>
              <a:defRPr sz="1600">
                <a:solidFill>
                  <a:schemeClr val="accent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GB" dirty="0"/>
              <a:t>Source Name</a:t>
            </a:r>
            <a:endParaRPr lang="en-US" dirty="0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8E51D527-B865-B700-5384-C1A786246B7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31800" y="4717794"/>
            <a:ext cx="931835" cy="129600"/>
          </a:xfrm>
          <a:prstGeom prst="rect">
            <a:avLst/>
          </a:prstGeom>
        </p:spPr>
      </p:pic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A0AE7742-4162-63D9-ECE7-7CCF75CCD5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9B699B3F-7C70-586A-CCF2-0647F1E704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770DCC8D-E0DC-4F08-4521-DFDC456D6B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11F32-2EB9-412C-B470-1D0ABC8FCD5B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1651057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Quote ligh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C39A3A30-A56F-E2FB-79FE-E2C2EACB0666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9144000" cy="5143500"/>
          </a:xfrm>
          <a:solidFill>
            <a:schemeClr val="bg1">
              <a:lumMod val="85000"/>
            </a:schemeClr>
          </a:solidFill>
        </p:spPr>
        <p:txBody>
          <a:bodyPr tIns="180000" anchor="t" anchorCtr="1">
            <a:normAutofit/>
          </a:bodyPr>
          <a:lstStyle>
            <a:lvl1pPr algn="ctr">
              <a:defRPr sz="900"/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Click icon to </a:t>
            </a:r>
            <a:br>
              <a:rPr lang="en-US" dirty="0"/>
            </a:br>
            <a:r>
              <a:rPr lang="en-US" dirty="0"/>
              <a:t>insert picture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2F96C22-5793-0FF1-1333-1D67A95A603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31800" y="4717794"/>
            <a:ext cx="931863" cy="128588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lvl="0"/>
            <a:r>
              <a:rPr lang="en-US" dirty="0"/>
              <a:t> 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82D23A3-5C1E-2596-48C6-781B86C3E45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37587" y="1058864"/>
            <a:ext cx="8274613" cy="1512886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“Quote.”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28F6EDF-548C-40F3-B63E-35E5B45BF42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37587" y="2765025"/>
            <a:ext cx="3918513" cy="896731"/>
          </a:xfrm>
        </p:spPr>
        <p:txBody>
          <a:bodyPr>
            <a:noAutofit/>
          </a:bodyPr>
          <a:lstStyle>
            <a:lvl1pPr marL="0" indent="0" algn="l">
              <a:buNone/>
              <a:defRPr sz="1600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GB" dirty="0"/>
              <a:t>Source Name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6C38489-AB97-3060-D572-9FD2AEE090A2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5CAFB21-56A2-05F0-1EE7-893E0C670C19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7307451-6A96-E1B9-2A8D-F3A3FE680418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FA11F32-2EB9-412C-B470-1D0ABC8FCD5B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811956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roduct Label Cover - Layou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Subtitle 2">
            <a:extLst>
              <a:ext uri="{FF2B5EF4-FFF2-40B4-BE49-F238E27FC236}">
                <a16:creationId xmlns:a16="http://schemas.microsoft.com/office/drawing/2014/main" id="{2324A817-98EB-6995-6A8D-96A40048BF1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37587" y="3233268"/>
            <a:ext cx="3704107" cy="432000"/>
          </a:xfrm>
        </p:spPr>
        <p:txBody>
          <a:bodyPr>
            <a:noAutofit/>
          </a:bodyPr>
          <a:lstStyle>
            <a:lvl1pPr marL="0" indent="0" algn="l">
              <a:buNone/>
              <a:defRPr sz="16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GB" dirty="0"/>
              <a:t>Subtitle</a:t>
            </a:r>
            <a:endParaRPr lang="en-US" dirty="0"/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1ECC31F0-9941-E455-C485-E3C8D9E6696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37587" y="1058863"/>
            <a:ext cx="3704107" cy="2031325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4400">
                <a:solidFill>
                  <a:schemeClr val="tx2"/>
                </a:solidFill>
              </a:defRPr>
            </a:lvl1pPr>
          </a:lstStyle>
          <a:p>
            <a:r>
              <a:rPr lang="en-GB" dirty="0"/>
              <a:t>Click to add presentation title</a:t>
            </a:r>
            <a:endParaRPr lang="en-US" dirty="0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0C023564-A8C0-59B7-53F7-E6D3FBAED7D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886150" y="4605725"/>
            <a:ext cx="2820000" cy="180000"/>
          </a:xfrm>
          <a:prstGeom prst="rect">
            <a:avLst/>
          </a:prstGeom>
        </p:spPr>
      </p:pic>
      <p:pic>
        <p:nvPicPr>
          <p:cNvPr id="7" name="Graphic 25">
            <a:extLst>
              <a:ext uri="{FF2B5EF4-FFF2-40B4-BE49-F238E27FC236}">
                <a16:creationId xmlns:a16="http://schemas.microsoft.com/office/drawing/2014/main" id="{0823AE8E-836A-E923-33BE-7F642DFB70D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4975" y="4483099"/>
            <a:ext cx="1425722" cy="469901"/>
          </a:xfrm>
          <a:prstGeom prst="rect">
            <a:avLst/>
          </a:prstGeom>
        </p:spPr>
      </p:pic>
      <p:sp>
        <p:nvSpPr>
          <p:cNvPr id="5" name="Picture Placeholder 11">
            <a:extLst>
              <a:ext uri="{FF2B5EF4-FFF2-40B4-BE49-F238E27FC236}">
                <a16:creationId xmlns:a16="http://schemas.microsoft.com/office/drawing/2014/main" id="{84DA8362-D30F-485D-0F81-8D4790ABA455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800442" y="428625"/>
            <a:ext cx="1905708" cy="3924299"/>
          </a:xfrm>
          <a:custGeom>
            <a:avLst/>
            <a:gdLst>
              <a:gd name="connsiteX0" fmla="*/ 4459850 w 4459850"/>
              <a:gd name="connsiteY0" fmla="*/ 3569 h 4464050"/>
              <a:gd name="connsiteX1" fmla="*/ 4459850 w 4459850"/>
              <a:gd name="connsiteY1" fmla="*/ 4460478 h 4464050"/>
              <a:gd name="connsiteX2" fmla="*/ 3660238 w 4459850"/>
              <a:gd name="connsiteY2" fmla="*/ 3893419 h 4464050"/>
              <a:gd name="connsiteX3" fmla="*/ 3660238 w 4459850"/>
              <a:gd name="connsiteY3" fmla="*/ 570628 h 4464050"/>
              <a:gd name="connsiteX4" fmla="*/ 3541647 w 4459850"/>
              <a:gd name="connsiteY4" fmla="*/ 0 h 4464050"/>
              <a:gd name="connsiteX5" fmla="*/ 3543399 w 4459850"/>
              <a:gd name="connsiteY5" fmla="*/ 0 h 4464050"/>
              <a:gd name="connsiteX6" fmla="*/ 3543399 w 4459850"/>
              <a:gd name="connsiteY6" fmla="*/ 4464050 h 4464050"/>
              <a:gd name="connsiteX7" fmla="*/ 3541650 w 4459850"/>
              <a:gd name="connsiteY7" fmla="*/ 4464050 h 4464050"/>
              <a:gd name="connsiteX8" fmla="*/ 2911872 w 4459850"/>
              <a:gd name="connsiteY8" fmla="*/ 3893419 h 4464050"/>
              <a:gd name="connsiteX9" fmla="*/ 2911872 w 4459850"/>
              <a:gd name="connsiteY9" fmla="*/ 570628 h 4464050"/>
              <a:gd name="connsiteX10" fmla="*/ 2793440 w 4459850"/>
              <a:gd name="connsiteY10" fmla="*/ 0 h 4464050"/>
              <a:gd name="connsiteX11" fmla="*/ 2794835 w 4459850"/>
              <a:gd name="connsiteY11" fmla="*/ 0 h 4464050"/>
              <a:gd name="connsiteX12" fmla="*/ 2794835 w 4459850"/>
              <a:gd name="connsiteY12" fmla="*/ 4464050 h 4464050"/>
              <a:gd name="connsiteX13" fmla="*/ 2793443 w 4459850"/>
              <a:gd name="connsiteY13" fmla="*/ 4464050 h 4464050"/>
              <a:gd name="connsiteX14" fmla="*/ 2292030 w 4459850"/>
              <a:gd name="connsiteY14" fmla="*/ 3893419 h 4464050"/>
              <a:gd name="connsiteX15" fmla="*/ 2292030 w 4459850"/>
              <a:gd name="connsiteY15" fmla="*/ 570628 h 4464050"/>
              <a:gd name="connsiteX16" fmla="*/ 1672385 w 4459850"/>
              <a:gd name="connsiteY16" fmla="*/ 0 h 4464050"/>
              <a:gd name="connsiteX17" fmla="*/ 1673781 w 4459850"/>
              <a:gd name="connsiteY17" fmla="*/ 0 h 4464050"/>
              <a:gd name="connsiteX18" fmla="*/ 2175191 w 4459850"/>
              <a:gd name="connsiteY18" fmla="*/ 570628 h 4464050"/>
              <a:gd name="connsiteX19" fmla="*/ 2175191 w 4459850"/>
              <a:gd name="connsiteY19" fmla="*/ 3893320 h 4464050"/>
              <a:gd name="connsiteX20" fmla="*/ 1673690 w 4459850"/>
              <a:gd name="connsiteY20" fmla="*/ 4464050 h 4464050"/>
              <a:gd name="connsiteX21" fmla="*/ 1672385 w 4459850"/>
              <a:gd name="connsiteY21" fmla="*/ 4464050 h 4464050"/>
              <a:gd name="connsiteX22" fmla="*/ 923822 w 4459850"/>
              <a:gd name="connsiteY22" fmla="*/ 0 h 4464050"/>
              <a:gd name="connsiteX23" fmla="*/ 925575 w 4459850"/>
              <a:gd name="connsiteY23" fmla="*/ 0 h 4464050"/>
              <a:gd name="connsiteX24" fmla="*/ 1555348 w 4459850"/>
              <a:gd name="connsiteY24" fmla="*/ 570628 h 4464050"/>
              <a:gd name="connsiteX25" fmla="*/ 1555348 w 4459850"/>
              <a:gd name="connsiteY25" fmla="*/ 3893320 h 4464050"/>
              <a:gd name="connsiteX26" fmla="*/ 925461 w 4459850"/>
              <a:gd name="connsiteY26" fmla="*/ 4464050 h 4464050"/>
              <a:gd name="connsiteX27" fmla="*/ 923822 w 4459850"/>
              <a:gd name="connsiteY27" fmla="*/ 4464050 h 4464050"/>
              <a:gd name="connsiteX28" fmla="*/ 0 w 4459850"/>
              <a:gd name="connsiteY28" fmla="*/ 0 h 4464050"/>
              <a:gd name="connsiteX29" fmla="*/ 2239 w 4459850"/>
              <a:gd name="connsiteY29" fmla="*/ 0 h 4464050"/>
              <a:gd name="connsiteX30" fmla="*/ 806883 w 4459850"/>
              <a:gd name="connsiteY30" fmla="*/ 570628 h 4464050"/>
              <a:gd name="connsiteX31" fmla="*/ 806883 w 4459850"/>
              <a:gd name="connsiteY31" fmla="*/ 3893419 h 4464050"/>
              <a:gd name="connsiteX32" fmla="*/ 2234 w 4459850"/>
              <a:gd name="connsiteY32" fmla="*/ 4464050 h 4464050"/>
              <a:gd name="connsiteX33" fmla="*/ 0 w 4459850"/>
              <a:gd name="connsiteY33" fmla="*/ 4464050 h 4464050"/>
              <a:gd name="connsiteX0" fmla="*/ 4459850 w 4459850"/>
              <a:gd name="connsiteY0" fmla="*/ 3569 h 4464050"/>
              <a:gd name="connsiteX1" fmla="*/ 4459850 w 4459850"/>
              <a:gd name="connsiteY1" fmla="*/ 4460478 h 4464050"/>
              <a:gd name="connsiteX2" fmla="*/ 3660238 w 4459850"/>
              <a:gd name="connsiteY2" fmla="*/ 3893419 h 4464050"/>
              <a:gd name="connsiteX3" fmla="*/ 3660238 w 4459850"/>
              <a:gd name="connsiteY3" fmla="*/ 570628 h 4464050"/>
              <a:gd name="connsiteX4" fmla="*/ 4459850 w 4459850"/>
              <a:gd name="connsiteY4" fmla="*/ 3569 h 4464050"/>
              <a:gd name="connsiteX5" fmla="*/ 3541647 w 4459850"/>
              <a:gd name="connsiteY5" fmla="*/ 0 h 4464050"/>
              <a:gd name="connsiteX6" fmla="*/ 3543399 w 4459850"/>
              <a:gd name="connsiteY6" fmla="*/ 0 h 4464050"/>
              <a:gd name="connsiteX7" fmla="*/ 3543399 w 4459850"/>
              <a:gd name="connsiteY7" fmla="*/ 4464050 h 4464050"/>
              <a:gd name="connsiteX8" fmla="*/ 3541650 w 4459850"/>
              <a:gd name="connsiteY8" fmla="*/ 4464050 h 4464050"/>
              <a:gd name="connsiteX9" fmla="*/ 2911872 w 4459850"/>
              <a:gd name="connsiteY9" fmla="*/ 3893419 h 4464050"/>
              <a:gd name="connsiteX10" fmla="*/ 2911872 w 4459850"/>
              <a:gd name="connsiteY10" fmla="*/ 570628 h 4464050"/>
              <a:gd name="connsiteX11" fmla="*/ 3541647 w 4459850"/>
              <a:gd name="connsiteY11" fmla="*/ 0 h 4464050"/>
              <a:gd name="connsiteX12" fmla="*/ 2793440 w 4459850"/>
              <a:gd name="connsiteY12" fmla="*/ 0 h 4464050"/>
              <a:gd name="connsiteX13" fmla="*/ 2794835 w 4459850"/>
              <a:gd name="connsiteY13" fmla="*/ 0 h 4464050"/>
              <a:gd name="connsiteX14" fmla="*/ 2794835 w 4459850"/>
              <a:gd name="connsiteY14" fmla="*/ 4464050 h 4464050"/>
              <a:gd name="connsiteX15" fmla="*/ 2793443 w 4459850"/>
              <a:gd name="connsiteY15" fmla="*/ 4464050 h 4464050"/>
              <a:gd name="connsiteX16" fmla="*/ 2292030 w 4459850"/>
              <a:gd name="connsiteY16" fmla="*/ 3893419 h 4464050"/>
              <a:gd name="connsiteX17" fmla="*/ 2292030 w 4459850"/>
              <a:gd name="connsiteY17" fmla="*/ 570628 h 4464050"/>
              <a:gd name="connsiteX18" fmla="*/ 2793440 w 4459850"/>
              <a:gd name="connsiteY18" fmla="*/ 0 h 4464050"/>
              <a:gd name="connsiteX19" fmla="*/ 1672385 w 4459850"/>
              <a:gd name="connsiteY19" fmla="*/ 0 h 4464050"/>
              <a:gd name="connsiteX20" fmla="*/ 1673781 w 4459850"/>
              <a:gd name="connsiteY20" fmla="*/ 0 h 4464050"/>
              <a:gd name="connsiteX21" fmla="*/ 2175191 w 4459850"/>
              <a:gd name="connsiteY21" fmla="*/ 570628 h 4464050"/>
              <a:gd name="connsiteX22" fmla="*/ 2175191 w 4459850"/>
              <a:gd name="connsiteY22" fmla="*/ 3893320 h 4464050"/>
              <a:gd name="connsiteX23" fmla="*/ 1673690 w 4459850"/>
              <a:gd name="connsiteY23" fmla="*/ 4464050 h 4464050"/>
              <a:gd name="connsiteX24" fmla="*/ 1672385 w 4459850"/>
              <a:gd name="connsiteY24" fmla="*/ 4464050 h 4464050"/>
              <a:gd name="connsiteX25" fmla="*/ 1672385 w 4459850"/>
              <a:gd name="connsiteY25" fmla="*/ 0 h 4464050"/>
              <a:gd name="connsiteX26" fmla="*/ 923822 w 4459850"/>
              <a:gd name="connsiteY26" fmla="*/ 0 h 4464050"/>
              <a:gd name="connsiteX27" fmla="*/ 925575 w 4459850"/>
              <a:gd name="connsiteY27" fmla="*/ 0 h 4464050"/>
              <a:gd name="connsiteX28" fmla="*/ 1555348 w 4459850"/>
              <a:gd name="connsiteY28" fmla="*/ 570628 h 4464050"/>
              <a:gd name="connsiteX29" fmla="*/ 1555348 w 4459850"/>
              <a:gd name="connsiteY29" fmla="*/ 3893320 h 4464050"/>
              <a:gd name="connsiteX30" fmla="*/ 925461 w 4459850"/>
              <a:gd name="connsiteY30" fmla="*/ 4464050 h 4464050"/>
              <a:gd name="connsiteX31" fmla="*/ 923822 w 4459850"/>
              <a:gd name="connsiteY31" fmla="*/ 4464050 h 4464050"/>
              <a:gd name="connsiteX32" fmla="*/ 923822 w 4459850"/>
              <a:gd name="connsiteY32" fmla="*/ 0 h 4464050"/>
              <a:gd name="connsiteX33" fmla="*/ 0 w 4459850"/>
              <a:gd name="connsiteY33" fmla="*/ 0 h 4464050"/>
              <a:gd name="connsiteX34" fmla="*/ 2239 w 4459850"/>
              <a:gd name="connsiteY34" fmla="*/ 0 h 4464050"/>
              <a:gd name="connsiteX35" fmla="*/ 806883 w 4459850"/>
              <a:gd name="connsiteY35" fmla="*/ 3893419 h 4464050"/>
              <a:gd name="connsiteX36" fmla="*/ 2234 w 4459850"/>
              <a:gd name="connsiteY36" fmla="*/ 4464050 h 4464050"/>
              <a:gd name="connsiteX37" fmla="*/ 0 w 4459850"/>
              <a:gd name="connsiteY37" fmla="*/ 4464050 h 4464050"/>
              <a:gd name="connsiteX38" fmla="*/ 0 w 4459850"/>
              <a:gd name="connsiteY38" fmla="*/ 0 h 4464050"/>
              <a:gd name="connsiteX0" fmla="*/ 4459850 w 4459850"/>
              <a:gd name="connsiteY0" fmla="*/ 3569 h 4464050"/>
              <a:gd name="connsiteX1" fmla="*/ 4459850 w 4459850"/>
              <a:gd name="connsiteY1" fmla="*/ 4460478 h 4464050"/>
              <a:gd name="connsiteX2" fmla="*/ 3660238 w 4459850"/>
              <a:gd name="connsiteY2" fmla="*/ 3893419 h 4464050"/>
              <a:gd name="connsiteX3" fmla="*/ 3660238 w 4459850"/>
              <a:gd name="connsiteY3" fmla="*/ 570628 h 4464050"/>
              <a:gd name="connsiteX4" fmla="*/ 4459850 w 4459850"/>
              <a:gd name="connsiteY4" fmla="*/ 3569 h 4464050"/>
              <a:gd name="connsiteX5" fmla="*/ 3541647 w 4459850"/>
              <a:gd name="connsiteY5" fmla="*/ 0 h 4464050"/>
              <a:gd name="connsiteX6" fmla="*/ 3543399 w 4459850"/>
              <a:gd name="connsiteY6" fmla="*/ 0 h 4464050"/>
              <a:gd name="connsiteX7" fmla="*/ 3543399 w 4459850"/>
              <a:gd name="connsiteY7" fmla="*/ 4464050 h 4464050"/>
              <a:gd name="connsiteX8" fmla="*/ 3541650 w 4459850"/>
              <a:gd name="connsiteY8" fmla="*/ 4464050 h 4464050"/>
              <a:gd name="connsiteX9" fmla="*/ 2911872 w 4459850"/>
              <a:gd name="connsiteY9" fmla="*/ 3893419 h 4464050"/>
              <a:gd name="connsiteX10" fmla="*/ 2911872 w 4459850"/>
              <a:gd name="connsiteY10" fmla="*/ 570628 h 4464050"/>
              <a:gd name="connsiteX11" fmla="*/ 3541647 w 4459850"/>
              <a:gd name="connsiteY11" fmla="*/ 0 h 4464050"/>
              <a:gd name="connsiteX12" fmla="*/ 2793440 w 4459850"/>
              <a:gd name="connsiteY12" fmla="*/ 0 h 4464050"/>
              <a:gd name="connsiteX13" fmla="*/ 2794835 w 4459850"/>
              <a:gd name="connsiteY13" fmla="*/ 0 h 4464050"/>
              <a:gd name="connsiteX14" fmla="*/ 2794835 w 4459850"/>
              <a:gd name="connsiteY14" fmla="*/ 4464050 h 4464050"/>
              <a:gd name="connsiteX15" fmla="*/ 2793443 w 4459850"/>
              <a:gd name="connsiteY15" fmla="*/ 4464050 h 4464050"/>
              <a:gd name="connsiteX16" fmla="*/ 2292030 w 4459850"/>
              <a:gd name="connsiteY16" fmla="*/ 3893419 h 4464050"/>
              <a:gd name="connsiteX17" fmla="*/ 2292030 w 4459850"/>
              <a:gd name="connsiteY17" fmla="*/ 570628 h 4464050"/>
              <a:gd name="connsiteX18" fmla="*/ 2793440 w 4459850"/>
              <a:gd name="connsiteY18" fmla="*/ 0 h 4464050"/>
              <a:gd name="connsiteX19" fmla="*/ 1672385 w 4459850"/>
              <a:gd name="connsiteY19" fmla="*/ 0 h 4464050"/>
              <a:gd name="connsiteX20" fmla="*/ 1673781 w 4459850"/>
              <a:gd name="connsiteY20" fmla="*/ 0 h 4464050"/>
              <a:gd name="connsiteX21" fmla="*/ 2175191 w 4459850"/>
              <a:gd name="connsiteY21" fmla="*/ 570628 h 4464050"/>
              <a:gd name="connsiteX22" fmla="*/ 2175191 w 4459850"/>
              <a:gd name="connsiteY22" fmla="*/ 3893320 h 4464050"/>
              <a:gd name="connsiteX23" fmla="*/ 1673690 w 4459850"/>
              <a:gd name="connsiteY23" fmla="*/ 4464050 h 4464050"/>
              <a:gd name="connsiteX24" fmla="*/ 1672385 w 4459850"/>
              <a:gd name="connsiteY24" fmla="*/ 4464050 h 4464050"/>
              <a:gd name="connsiteX25" fmla="*/ 1672385 w 4459850"/>
              <a:gd name="connsiteY25" fmla="*/ 0 h 4464050"/>
              <a:gd name="connsiteX26" fmla="*/ 923822 w 4459850"/>
              <a:gd name="connsiteY26" fmla="*/ 0 h 4464050"/>
              <a:gd name="connsiteX27" fmla="*/ 925575 w 4459850"/>
              <a:gd name="connsiteY27" fmla="*/ 0 h 4464050"/>
              <a:gd name="connsiteX28" fmla="*/ 1555348 w 4459850"/>
              <a:gd name="connsiteY28" fmla="*/ 570628 h 4464050"/>
              <a:gd name="connsiteX29" fmla="*/ 1555348 w 4459850"/>
              <a:gd name="connsiteY29" fmla="*/ 3893320 h 4464050"/>
              <a:gd name="connsiteX30" fmla="*/ 925461 w 4459850"/>
              <a:gd name="connsiteY30" fmla="*/ 4464050 h 4464050"/>
              <a:gd name="connsiteX31" fmla="*/ 923822 w 4459850"/>
              <a:gd name="connsiteY31" fmla="*/ 4464050 h 4464050"/>
              <a:gd name="connsiteX32" fmla="*/ 923822 w 4459850"/>
              <a:gd name="connsiteY32" fmla="*/ 0 h 4464050"/>
              <a:gd name="connsiteX33" fmla="*/ 0 w 4459850"/>
              <a:gd name="connsiteY33" fmla="*/ 4464050 h 4464050"/>
              <a:gd name="connsiteX34" fmla="*/ 2239 w 4459850"/>
              <a:gd name="connsiteY34" fmla="*/ 0 h 4464050"/>
              <a:gd name="connsiteX35" fmla="*/ 806883 w 4459850"/>
              <a:gd name="connsiteY35" fmla="*/ 3893419 h 4464050"/>
              <a:gd name="connsiteX36" fmla="*/ 2234 w 4459850"/>
              <a:gd name="connsiteY36" fmla="*/ 4464050 h 4464050"/>
              <a:gd name="connsiteX37" fmla="*/ 0 w 4459850"/>
              <a:gd name="connsiteY37" fmla="*/ 4464050 h 4464050"/>
              <a:gd name="connsiteX0" fmla="*/ 4457616 w 4457616"/>
              <a:gd name="connsiteY0" fmla="*/ 3569 h 4464050"/>
              <a:gd name="connsiteX1" fmla="*/ 4457616 w 4457616"/>
              <a:gd name="connsiteY1" fmla="*/ 4460478 h 4464050"/>
              <a:gd name="connsiteX2" fmla="*/ 3658004 w 4457616"/>
              <a:gd name="connsiteY2" fmla="*/ 3893419 h 4464050"/>
              <a:gd name="connsiteX3" fmla="*/ 3658004 w 4457616"/>
              <a:gd name="connsiteY3" fmla="*/ 570628 h 4464050"/>
              <a:gd name="connsiteX4" fmla="*/ 4457616 w 4457616"/>
              <a:gd name="connsiteY4" fmla="*/ 3569 h 4464050"/>
              <a:gd name="connsiteX5" fmla="*/ 3539413 w 4457616"/>
              <a:gd name="connsiteY5" fmla="*/ 0 h 4464050"/>
              <a:gd name="connsiteX6" fmla="*/ 3541165 w 4457616"/>
              <a:gd name="connsiteY6" fmla="*/ 0 h 4464050"/>
              <a:gd name="connsiteX7" fmla="*/ 3541165 w 4457616"/>
              <a:gd name="connsiteY7" fmla="*/ 4464050 h 4464050"/>
              <a:gd name="connsiteX8" fmla="*/ 3539416 w 4457616"/>
              <a:gd name="connsiteY8" fmla="*/ 4464050 h 4464050"/>
              <a:gd name="connsiteX9" fmla="*/ 2909638 w 4457616"/>
              <a:gd name="connsiteY9" fmla="*/ 3893419 h 4464050"/>
              <a:gd name="connsiteX10" fmla="*/ 2909638 w 4457616"/>
              <a:gd name="connsiteY10" fmla="*/ 570628 h 4464050"/>
              <a:gd name="connsiteX11" fmla="*/ 3539413 w 4457616"/>
              <a:gd name="connsiteY11" fmla="*/ 0 h 4464050"/>
              <a:gd name="connsiteX12" fmla="*/ 2791206 w 4457616"/>
              <a:gd name="connsiteY12" fmla="*/ 0 h 4464050"/>
              <a:gd name="connsiteX13" fmla="*/ 2792601 w 4457616"/>
              <a:gd name="connsiteY13" fmla="*/ 0 h 4464050"/>
              <a:gd name="connsiteX14" fmla="*/ 2792601 w 4457616"/>
              <a:gd name="connsiteY14" fmla="*/ 4464050 h 4464050"/>
              <a:gd name="connsiteX15" fmla="*/ 2791209 w 4457616"/>
              <a:gd name="connsiteY15" fmla="*/ 4464050 h 4464050"/>
              <a:gd name="connsiteX16" fmla="*/ 2289796 w 4457616"/>
              <a:gd name="connsiteY16" fmla="*/ 3893419 h 4464050"/>
              <a:gd name="connsiteX17" fmla="*/ 2289796 w 4457616"/>
              <a:gd name="connsiteY17" fmla="*/ 570628 h 4464050"/>
              <a:gd name="connsiteX18" fmla="*/ 2791206 w 4457616"/>
              <a:gd name="connsiteY18" fmla="*/ 0 h 4464050"/>
              <a:gd name="connsiteX19" fmla="*/ 1670151 w 4457616"/>
              <a:gd name="connsiteY19" fmla="*/ 0 h 4464050"/>
              <a:gd name="connsiteX20" fmla="*/ 1671547 w 4457616"/>
              <a:gd name="connsiteY20" fmla="*/ 0 h 4464050"/>
              <a:gd name="connsiteX21" fmla="*/ 2172957 w 4457616"/>
              <a:gd name="connsiteY21" fmla="*/ 570628 h 4464050"/>
              <a:gd name="connsiteX22" fmla="*/ 2172957 w 4457616"/>
              <a:gd name="connsiteY22" fmla="*/ 3893320 h 4464050"/>
              <a:gd name="connsiteX23" fmla="*/ 1671456 w 4457616"/>
              <a:gd name="connsiteY23" fmla="*/ 4464050 h 4464050"/>
              <a:gd name="connsiteX24" fmla="*/ 1670151 w 4457616"/>
              <a:gd name="connsiteY24" fmla="*/ 4464050 h 4464050"/>
              <a:gd name="connsiteX25" fmla="*/ 1670151 w 4457616"/>
              <a:gd name="connsiteY25" fmla="*/ 0 h 4464050"/>
              <a:gd name="connsiteX26" fmla="*/ 921588 w 4457616"/>
              <a:gd name="connsiteY26" fmla="*/ 0 h 4464050"/>
              <a:gd name="connsiteX27" fmla="*/ 923341 w 4457616"/>
              <a:gd name="connsiteY27" fmla="*/ 0 h 4464050"/>
              <a:gd name="connsiteX28" fmla="*/ 1553114 w 4457616"/>
              <a:gd name="connsiteY28" fmla="*/ 570628 h 4464050"/>
              <a:gd name="connsiteX29" fmla="*/ 1553114 w 4457616"/>
              <a:gd name="connsiteY29" fmla="*/ 3893320 h 4464050"/>
              <a:gd name="connsiteX30" fmla="*/ 923227 w 4457616"/>
              <a:gd name="connsiteY30" fmla="*/ 4464050 h 4464050"/>
              <a:gd name="connsiteX31" fmla="*/ 921588 w 4457616"/>
              <a:gd name="connsiteY31" fmla="*/ 4464050 h 4464050"/>
              <a:gd name="connsiteX32" fmla="*/ 921588 w 4457616"/>
              <a:gd name="connsiteY32" fmla="*/ 0 h 4464050"/>
              <a:gd name="connsiteX33" fmla="*/ 0 w 4457616"/>
              <a:gd name="connsiteY33" fmla="*/ 4464050 h 4464050"/>
              <a:gd name="connsiteX34" fmla="*/ 5 w 4457616"/>
              <a:gd name="connsiteY34" fmla="*/ 0 h 4464050"/>
              <a:gd name="connsiteX35" fmla="*/ 804649 w 4457616"/>
              <a:gd name="connsiteY35" fmla="*/ 3893419 h 4464050"/>
              <a:gd name="connsiteX36" fmla="*/ 0 w 4457616"/>
              <a:gd name="connsiteY36" fmla="*/ 4464050 h 4464050"/>
              <a:gd name="connsiteX0" fmla="*/ 4457611 w 4457611"/>
              <a:gd name="connsiteY0" fmla="*/ 3569 h 4464050"/>
              <a:gd name="connsiteX1" fmla="*/ 4457611 w 4457611"/>
              <a:gd name="connsiteY1" fmla="*/ 4460478 h 4464050"/>
              <a:gd name="connsiteX2" fmla="*/ 3657999 w 4457611"/>
              <a:gd name="connsiteY2" fmla="*/ 3893419 h 4464050"/>
              <a:gd name="connsiteX3" fmla="*/ 3657999 w 4457611"/>
              <a:gd name="connsiteY3" fmla="*/ 570628 h 4464050"/>
              <a:gd name="connsiteX4" fmla="*/ 4457611 w 4457611"/>
              <a:gd name="connsiteY4" fmla="*/ 3569 h 4464050"/>
              <a:gd name="connsiteX5" fmla="*/ 3539408 w 4457611"/>
              <a:gd name="connsiteY5" fmla="*/ 0 h 4464050"/>
              <a:gd name="connsiteX6" fmla="*/ 3541160 w 4457611"/>
              <a:gd name="connsiteY6" fmla="*/ 0 h 4464050"/>
              <a:gd name="connsiteX7" fmla="*/ 3541160 w 4457611"/>
              <a:gd name="connsiteY7" fmla="*/ 4464050 h 4464050"/>
              <a:gd name="connsiteX8" fmla="*/ 3539411 w 4457611"/>
              <a:gd name="connsiteY8" fmla="*/ 4464050 h 4464050"/>
              <a:gd name="connsiteX9" fmla="*/ 2909633 w 4457611"/>
              <a:gd name="connsiteY9" fmla="*/ 3893419 h 4464050"/>
              <a:gd name="connsiteX10" fmla="*/ 2909633 w 4457611"/>
              <a:gd name="connsiteY10" fmla="*/ 570628 h 4464050"/>
              <a:gd name="connsiteX11" fmla="*/ 3539408 w 4457611"/>
              <a:gd name="connsiteY11" fmla="*/ 0 h 4464050"/>
              <a:gd name="connsiteX12" fmla="*/ 2791201 w 4457611"/>
              <a:gd name="connsiteY12" fmla="*/ 0 h 4464050"/>
              <a:gd name="connsiteX13" fmla="*/ 2792596 w 4457611"/>
              <a:gd name="connsiteY13" fmla="*/ 0 h 4464050"/>
              <a:gd name="connsiteX14" fmla="*/ 2792596 w 4457611"/>
              <a:gd name="connsiteY14" fmla="*/ 4464050 h 4464050"/>
              <a:gd name="connsiteX15" fmla="*/ 2791204 w 4457611"/>
              <a:gd name="connsiteY15" fmla="*/ 4464050 h 4464050"/>
              <a:gd name="connsiteX16" fmla="*/ 2289791 w 4457611"/>
              <a:gd name="connsiteY16" fmla="*/ 3893419 h 4464050"/>
              <a:gd name="connsiteX17" fmla="*/ 2289791 w 4457611"/>
              <a:gd name="connsiteY17" fmla="*/ 570628 h 4464050"/>
              <a:gd name="connsiteX18" fmla="*/ 2791201 w 4457611"/>
              <a:gd name="connsiteY18" fmla="*/ 0 h 4464050"/>
              <a:gd name="connsiteX19" fmla="*/ 1670146 w 4457611"/>
              <a:gd name="connsiteY19" fmla="*/ 0 h 4464050"/>
              <a:gd name="connsiteX20" fmla="*/ 1671542 w 4457611"/>
              <a:gd name="connsiteY20" fmla="*/ 0 h 4464050"/>
              <a:gd name="connsiteX21" fmla="*/ 2172952 w 4457611"/>
              <a:gd name="connsiteY21" fmla="*/ 570628 h 4464050"/>
              <a:gd name="connsiteX22" fmla="*/ 2172952 w 4457611"/>
              <a:gd name="connsiteY22" fmla="*/ 3893320 h 4464050"/>
              <a:gd name="connsiteX23" fmla="*/ 1671451 w 4457611"/>
              <a:gd name="connsiteY23" fmla="*/ 4464050 h 4464050"/>
              <a:gd name="connsiteX24" fmla="*/ 1670146 w 4457611"/>
              <a:gd name="connsiteY24" fmla="*/ 4464050 h 4464050"/>
              <a:gd name="connsiteX25" fmla="*/ 1670146 w 4457611"/>
              <a:gd name="connsiteY25" fmla="*/ 0 h 4464050"/>
              <a:gd name="connsiteX26" fmla="*/ 921583 w 4457611"/>
              <a:gd name="connsiteY26" fmla="*/ 0 h 4464050"/>
              <a:gd name="connsiteX27" fmla="*/ 923336 w 4457611"/>
              <a:gd name="connsiteY27" fmla="*/ 0 h 4464050"/>
              <a:gd name="connsiteX28" fmla="*/ 1553109 w 4457611"/>
              <a:gd name="connsiteY28" fmla="*/ 570628 h 4464050"/>
              <a:gd name="connsiteX29" fmla="*/ 1553109 w 4457611"/>
              <a:gd name="connsiteY29" fmla="*/ 3893320 h 4464050"/>
              <a:gd name="connsiteX30" fmla="*/ 923222 w 4457611"/>
              <a:gd name="connsiteY30" fmla="*/ 4464050 h 4464050"/>
              <a:gd name="connsiteX31" fmla="*/ 921583 w 4457611"/>
              <a:gd name="connsiteY31" fmla="*/ 4464050 h 4464050"/>
              <a:gd name="connsiteX32" fmla="*/ 921583 w 4457611"/>
              <a:gd name="connsiteY32" fmla="*/ 0 h 4464050"/>
              <a:gd name="connsiteX33" fmla="*/ 804644 w 4457611"/>
              <a:gd name="connsiteY33" fmla="*/ 3893419 h 4464050"/>
              <a:gd name="connsiteX34" fmla="*/ 0 w 4457611"/>
              <a:gd name="connsiteY34" fmla="*/ 0 h 4464050"/>
              <a:gd name="connsiteX35" fmla="*/ 804644 w 4457611"/>
              <a:gd name="connsiteY35" fmla="*/ 3893419 h 4464050"/>
              <a:gd name="connsiteX0" fmla="*/ 3536028 w 3536028"/>
              <a:gd name="connsiteY0" fmla="*/ 3569 h 4464050"/>
              <a:gd name="connsiteX1" fmla="*/ 3536028 w 3536028"/>
              <a:gd name="connsiteY1" fmla="*/ 4460478 h 4464050"/>
              <a:gd name="connsiteX2" fmla="*/ 2736416 w 3536028"/>
              <a:gd name="connsiteY2" fmla="*/ 3893419 h 4464050"/>
              <a:gd name="connsiteX3" fmla="*/ 2736416 w 3536028"/>
              <a:gd name="connsiteY3" fmla="*/ 570628 h 4464050"/>
              <a:gd name="connsiteX4" fmla="*/ 3536028 w 3536028"/>
              <a:gd name="connsiteY4" fmla="*/ 3569 h 4464050"/>
              <a:gd name="connsiteX5" fmla="*/ 2617825 w 3536028"/>
              <a:gd name="connsiteY5" fmla="*/ 0 h 4464050"/>
              <a:gd name="connsiteX6" fmla="*/ 2619577 w 3536028"/>
              <a:gd name="connsiteY6" fmla="*/ 0 h 4464050"/>
              <a:gd name="connsiteX7" fmla="*/ 2619577 w 3536028"/>
              <a:gd name="connsiteY7" fmla="*/ 4464050 h 4464050"/>
              <a:gd name="connsiteX8" fmla="*/ 2617828 w 3536028"/>
              <a:gd name="connsiteY8" fmla="*/ 4464050 h 4464050"/>
              <a:gd name="connsiteX9" fmla="*/ 1988050 w 3536028"/>
              <a:gd name="connsiteY9" fmla="*/ 3893419 h 4464050"/>
              <a:gd name="connsiteX10" fmla="*/ 1988050 w 3536028"/>
              <a:gd name="connsiteY10" fmla="*/ 570628 h 4464050"/>
              <a:gd name="connsiteX11" fmla="*/ 2617825 w 3536028"/>
              <a:gd name="connsiteY11" fmla="*/ 0 h 4464050"/>
              <a:gd name="connsiteX12" fmla="*/ 1869618 w 3536028"/>
              <a:gd name="connsiteY12" fmla="*/ 0 h 4464050"/>
              <a:gd name="connsiteX13" fmla="*/ 1871013 w 3536028"/>
              <a:gd name="connsiteY13" fmla="*/ 0 h 4464050"/>
              <a:gd name="connsiteX14" fmla="*/ 1871013 w 3536028"/>
              <a:gd name="connsiteY14" fmla="*/ 4464050 h 4464050"/>
              <a:gd name="connsiteX15" fmla="*/ 1869621 w 3536028"/>
              <a:gd name="connsiteY15" fmla="*/ 4464050 h 4464050"/>
              <a:gd name="connsiteX16" fmla="*/ 1368208 w 3536028"/>
              <a:gd name="connsiteY16" fmla="*/ 3893419 h 4464050"/>
              <a:gd name="connsiteX17" fmla="*/ 1368208 w 3536028"/>
              <a:gd name="connsiteY17" fmla="*/ 570628 h 4464050"/>
              <a:gd name="connsiteX18" fmla="*/ 1869618 w 3536028"/>
              <a:gd name="connsiteY18" fmla="*/ 0 h 4464050"/>
              <a:gd name="connsiteX19" fmla="*/ 748563 w 3536028"/>
              <a:gd name="connsiteY19" fmla="*/ 0 h 4464050"/>
              <a:gd name="connsiteX20" fmla="*/ 749959 w 3536028"/>
              <a:gd name="connsiteY20" fmla="*/ 0 h 4464050"/>
              <a:gd name="connsiteX21" fmla="*/ 1251369 w 3536028"/>
              <a:gd name="connsiteY21" fmla="*/ 570628 h 4464050"/>
              <a:gd name="connsiteX22" fmla="*/ 1251369 w 3536028"/>
              <a:gd name="connsiteY22" fmla="*/ 3893320 h 4464050"/>
              <a:gd name="connsiteX23" fmla="*/ 749868 w 3536028"/>
              <a:gd name="connsiteY23" fmla="*/ 4464050 h 4464050"/>
              <a:gd name="connsiteX24" fmla="*/ 748563 w 3536028"/>
              <a:gd name="connsiteY24" fmla="*/ 4464050 h 4464050"/>
              <a:gd name="connsiteX25" fmla="*/ 748563 w 3536028"/>
              <a:gd name="connsiteY25" fmla="*/ 0 h 4464050"/>
              <a:gd name="connsiteX26" fmla="*/ 0 w 3536028"/>
              <a:gd name="connsiteY26" fmla="*/ 0 h 4464050"/>
              <a:gd name="connsiteX27" fmla="*/ 1753 w 3536028"/>
              <a:gd name="connsiteY27" fmla="*/ 0 h 4464050"/>
              <a:gd name="connsiteX28" fmla="*/ 631526 w 3536028"/>
              <a:gd name="connsiteY28" fmla="*/ 570628 h 4464050"/>
              <a:gd name="connsiteX29" fmla="*/ 631526 w 3536028"/>
              <a:gd name="connsiteY29" fmla="*/ 3893320 h 4464050"/>
              <a:gd name="connsiteX30" fmla="*/ 1639 w 3536028"/>
              <a:gd name="connsiteY30" fmla="*/ 4464050 h 4464050"/>
              <a:gd name="connsiteX31" fmla="*/ 0 w 3536028"/>
              <a:gd name="connsiteY31" fmla="*/ 4464050 h 4464050"/>
              <a:gd name="connsiteX32" fmla="*/ 0 w 3536028"/>
              <a:gd name="connsiteY32" fmla="*/ 0 h 4464050"/>
              <a:gd name="connsiteX0" fmla="*/ 3536028 w 3536028"/>
              <a:gd name="connsiteY0" fmla="*/ 3569 h 4464050"/>
              <a:gd name="connsiteX1" fmla="*/ 3536028 w 3536028"/>
              <a:gd name="connsiteY1" fmla="*/ 4460478 h 4464050"/>
              <a:gd name="connsiteX2" fmla="*/ 2736416 w 3536028"/>
              <a:gd name="connsiteY2" fmla="*/ 3893419 h 4464050"/>
              <a:gd name="connsiteX3" fmla="*/ 2736416 w 3536028"/>
              <a:gd name="connsiteY3" fmla="*/ 570628 h 4464050"/>
              <a:gd name="connsiteX4" fmla="*/ 3536028 w 3536028"/>
              <a:gd name="connsiteY4" fmla="*/ 3569 h 4464050"/>
              <a:gd name="connsiteX5" fmla="*/ 2617825 w 3536028"/>
              <a:gd name="connsiteY5" fmla="*/ 0 h 4464050"/>
              <a:gd name="connsiteX6" fmla="*/ 2619577 w 3536028"/>
              <a:gd name="connsiteY6" fmla="*/ 0 h 4464050"/>
              <a:gd name="connsiteX7" fmla="*/ 2619577 w 3536028"/>
              <a:gd name="connsiteY7" fmla="*/ 4464050 h 4464050"/>
              <a:gd name="connsiteX8" fmla="*/ 2617828 w 3536028"/>
              <a:gd name="connsiteY8" fmla="*/ 4464050 h 4464050"/>
              <a:gd name="connsiteX9" fmla="*/ 1988050 w 3536028"/>
              <a:gd name="connsiteY9" fmla="*/ 3893419 h 4464050"/>
              <a:gd name="connsiteX10" fmla="*/ 1988050 w 3536028"/>
              <a:gd name="connsiteY10" fmla="*/ 570628 h 4464050"/>
              <a:gd name="connsiteX11" fmla="*/ 2617825 w 3536028"/>
              <a:gd name="connsiteY11" fmla="*/ 0 h 4464050"/>
              <a:gd name="connsiteX12" fmla="*/ 1869618 w 3536028"/>
              <a:gd name="connsiteY12" fmla="*/ 0 h 4464050"/>
              <a:gd name="connsiteX13" fmla="*/ 1871013 w 3536028"/>
              <a:gd name="connsiteY13" fmla="*/ 0 h 4464050"/>
              <a:gd name="connsiteX14" fmla="*/ 1871013 w 3536028"/>
              <a:gd name="connsiteY14" fmla="*/ 4464050 h 4464050"/>
              <a:gd name="connsiteX15" fmla="*/ 1869621 w 3536028"/>
              <a:gd name="connsiteY15" fmla="*/ 4464050 h 4464050"/>
              <a:gd name="connsiteX16" fmla="*/ 1368208 w 3536028"/>
              <a:gd name="connsiteY16" fmla="*/ 3893419 h 4464050"/>
              <a:gd name="connsiteX17" fmla="*/ 1368208 w 3536028"/>
              <a:gd name="connsiteY17" fmla="*/ 570628 h 4464050"/>
              <a:gd name="connsiteX18" fmla="*/ 1869618 w 3536028"/>
              <a:gd name="connsiteY18" fmla="*/ 0 h 4464050"/>
              <a:gd name="connsiteX19" fmla="*/ 748563 w 3536028"/>
              <a:gd name="connsiteY19" fmla="*/ 0 h 4464050"/>
              <a:gd name="connsiteX20" fmla="*/ 749959 w 3536028"/>
              <a:gd name="connsiteY20" fmla="*/ 0 h 4464050"/>
              <a:gd name="connsiteX21" fmla="*/ 1251369 w 3536028"/>
              <a:gd name="connsiteY21" fmla="*/ 570628 h 4464050"/>
              <a:gd name="connsiteX22" fmla="*/ 1251369 w 3536028"/>
              <a:gd name="connsiteY22" fmla="*/ 3893320 h 4464050"/>
              <a:gd name="connsiteX23" fmla="*/ 749868 w 3536028"/>
              <a:gd name="connsiteY23" fmla="*/ 4464050 h 4464050"/>
              <a:gd name="connsiteX24" fmla="*/ 748563 w 3536028"/>
              <a:gd name="connsiteY24" fmla="*/ 4464050 h 4464050"/>
              <a:gd name="connsiteX25" fmla="*/ 748563 w 3536028"/>
              <a:gd name="connsiteY25" fmla="*/ 0 h 4464050"/>
              <a:gd name="connsiteX26" fmla="*/ 0 w 3536028"/>
              <a:gd name="connsiteY26" fmla="*/ 4464050 h 4464050"/>
              <a:gd name="connsiteX27" fmla="*/ 1753 w 3536028"/>
              <a:gd name="connsiteY27" fmla="*/ 0 h 4464050"/>
              <a:gd name="connsiteX28" fmla="*/ 631526 w 3536028"/>
              <a:gd name="connsiteY28" fmla="*/ 570628 h 4464050"/>
              <a:gd name="connsiteX29" fmla="*/ 631526 w 3536028"/>
              <a:gd name="connsiteY29" fmla="*/ 3893320 h 4464050"/>
              <a:gd name="connsiteX30" fmla="*/ 1639 w 3536028"/>
              <a:gd name="connsiteY30" fmla="*/ 4464050 h 4464050"/>
              <a:gd name="connsiteX31" fmla="*/ 0 w 3536028"/>
              <a:gd name="connsiteY31" fmla="*/ 4464050 h 4464050"/>
              <a:gd name="connsiteX0" fmla="*/ 3536028 w 3536028"/>
              <a:gd name="connsiteY0" fmla="*/ 3569 h 4464050"/>
              <a:gd name="connsiteX1" fmla="*/ 3536028 w 3536028"/>
              <a:gd name="connsiteY1" fmla="*/ 4460478 h 4464050"/>
              <a:gd name="connsiteX2" fmla="*/ 2736416 w 3536028"/>
              <a:gd name="connsiteY2" fmla="*/ 3893419 h 4464050"/>
              <a:gd name="connsiteX3" fmla="*/ 2736416 w 3536028"/>
              <a:gd name="connsiteY3" fmla="*/ 570628 h 4464050"/>
              <a:gd name="connsiteX4" fmla="*/ 3536028 w 3536028"/>
              <a:gd name="connsiteY4" fmla="*/ 3569 h 4464050"/>
              <a:gd name="connsiteX5" fmla="*/ 2617825 w 3536028"/>
              <a:gd name="connsiteY5" fmla="*/ 0 h 4464050"/>
              <a:gd name="connsiteX6" fmla="*/ 2619577 w 3536028"/>
              <a:gd name="connsiteY6" fmla="*/ 0 h 4464050"/>
              <a:gd name="connsiteX7" fmla="*/ 2619577 w 3536028"/>
              <a:gd name="connsiteY7" fmla="*/ 4464050 h 4464050"/>
              <a:gd name="connsiteX8" fmla="*/ 2617828 w 3536028"/>
              <a:gd name="connsiteY8" fmla="*/ 4464050 h 4464050"/>
              <a:gd name="connsiteX9" fmla="*/ 1988050 w 3536028"/>
              <a:gd name="connsiteY9" fmla="*/ 3893419 h 4464050"/>
              <a:gd name="connsiteX10" fmla="*/ 1988050 w 3536028"/>
              <a:gd name="connsiteY10" fmla="*/ 570628 h 4464050"/>
              <a:gd name="connsiteX11" fmla="*/ 2617825 w 3536028"/>
              <a:gd name="connsiteY11" fmla="*/ 0 h 4464050"/>
              <a:gd name="connsiteX12" fmla="*/ 1869618 w 3536028"/>
              <a:gd name="connsiteY12" fmla="*/ 0 h 4464050"/>
              <a:gd name="connsiteX13" fmla="*/ 1871013 w 3536028"/>
              <a:gd name="connsiteY13" fmla="*/ 0 h 4464050"/>
              <a:gd name="connsiteX14" fmla="*/ 1871013 w 3536028"/>
              <a:gd name="connsiteY14" fmla="*/ 4464050 h 4464050"/>
              <a:gd name="connsiteX15" fmla="*/ 1869621 w 3536028"/>
              <a:gd name="connsiteY15" fmla="*/ 4464050 h 4464050"/>
              <a:gd name="connsiteX16" fmla="*/ 1368208 w 3536028"/>
              <a:gd name="connsiteY16" fmla="*/ 3893419 h 4464050"/>
              <a:gd name="connsiteX17" fmla="*/ 1368208 w 3536028"/>
              <a:gd name="connsiteY17" fmla="*/ 570628 h 4464050"/>
              <a:gd name="connsiteX18" fmla="*/ 1869618 w 3536028"/>
              <a:gd name="connsiteY18" fmla="*/ 0 h 4464050"/>
              <a:gd name="connsiteX19" fmla="*/ 748563 w 3536028"/>
              <a:gd name="connsiteY19" fmla="*/ 0 h 4464050"/>
              <a:gd name="connsiteX20" fmla="*/ 749959 w 3536028"/>
              <a:gd name="connsiteY20" fmla="*/ 0 h 4464050"/>
              <a:gd name="connsiteX21" fmla="*/ 1251369 w 3536028"/>
              <a:gd name="connsiteY21" fmla="*/ 570628 h 4464050"/>
              <a:gd name="connsiteX22" fmla="*/ 1251369 w 3536028"/>
              <a:gd name="connsiteY22" fmla="*/ 3893320 h 4464050"/>
              <a:gd name="connsiteX23" fmla="*/ 749868 w 3536028"/>
              <a:gd name="connsiteY23" fmla="*/ 4464050 h 4464050"/>
              <a:gd name="connsiteX24" fmla="*/ 748563 w 3536028"/>
              <a:gd name="connsiteY24" fmla="*/ 4464050 h 4464050"/>
              <a:gd name="connsiteX25" fmla="*/ 748563 w 3536028"/>
              <a:gd name="connsiteY25" fmla="*/ 0 h 4464050"/>
              <a:gd name="connsiteX26" fmla="*/ 0 w 3536028"/>
              <a:gd name="connsiteY26" fmla="*/ 4464050 h 4464050"/>
              <a:gd name="connsiteX27" fmla="*/ 1753 w 3536028"/>
              <a:gd name="connsiteY27" fmla="*/ 0 h 4464050"/>
              <a:gd name="connsiteX28" fmla="*/ 631526 w 3536028"/>
              <a:gd name="connsiteY28" fmla="*/ 3893320 h 4464050"/>
              <a:gd name="connsiteX29" fmla="*/ 1639 w 3536028"/>
              <a:gd name="connsiteY29" fmla="*/ 4464050 h 4464050"/>
              <a:gd name="connsiteX30" fmla="*/ 0 w 3536028"/>
              <a:gd name="connsiteY30" fmla="*/ 4464050 h 4464050"/>
              <a:gd name="connsiteX0" fmla="*/ 3563155 w 3563155"/>
              <a:gd name="connsiteY0" fmla="*/ 3569 h 4464050"/>
              <a:gd name="connsiteX1" fmla="*/ 3563155 w 3563155"/>
              <a:gd name="connsiteY1" fmla="*/ 4460478 h 4464050"/>
              <a:gd name="connsiteX2" fmla="*/ 2763543 w 3563155"/>
              <a:gd name="connsiteY2" fmla="*/ 3893419 h 4464050"/>
              <a:gd name="connsiteX3" fmla="*/ 2763543 w 3563155"/>
              <a:gd name="connsiteY3" fmla="*/ 570628 h 4464050"/>
              <a:gd name="connsiteX4" fmla="*/ 3563155 w 3563155"/>
              <a:gd name="connsiteY4" fmla="*/ 3569 h 4464050"/>
              <a:gd name="connsiteX5" fmla="*/ 2644952 w 3563155"/>
              <a:gd name="connsiteY5" fmla="*/ 0 h 4464050"/>
              <a:gd name="connsiteX6" fmla="*/ 2646704 w 3563155"/>
              <a:gd name="connsiteY6" fmla="*/ 0 h 4464050"/>
              <a:gd name="connsiteX7" fmla="*/ 2646704 w 3563155"/>
              <a:gd name="connsiteY7" fmla="*/ 4464050 h 4464050"/>
              <a:gd name="connsiteX8" fmla="*/ 2644955 w 3563155"/>
              <a:gd name="connsiteY8" fmla="*/ 4464050 h 4464050"/>
              <a:gd name="connsiteX9" fmla="*/ 2015177 w 3563155"/>
              <a:gd name="connsiteY9" fmla="*/ 3893419 h 4464050"/>
              <a:gd name="connsiteX10" fmla="*/ 2015177 w 3563155"/>
              <a:gd name="connsiteY10" fmla="*/ 570628 h 4464050"/>
              <a:gd name="connsiteX11" fmla="*/ 2644952 w 3563155"/>
              <a:gd name="connsiteY11" fmla="*/ 0 h 4464050"/>
              <a:gd name="connsiteX12" fmla="*/ 1896745 w 3563155"/>
              <a:gd name="connsiteY12" fmla="*/ 0 h 4464050"/>
              <a:gd name="connsiteX13" fmla="*/ 1898140 w 3563155"/>
              <a:gd name="connsiteY13" fmla="*/ 0 h 4464050"/>
              <a:gd name="connsiteX14" fmla="*/ 1898140 w 3563155"/>
              <a:gd name="connsiteY14" fmla="*/ 4464050 h 4464050"/>
              <a:gd name="connsiteX15" fmla="*/ 1896748 w 3563155"/>
              <a:gd name="connsiteY15" fmla="*/ 4464050 h 4464050"/>
              <a:gd name="connsiteX16" fmla="*/ 1395335 w 3563155"/>
              <a:gd name="connsiteY16" fmla="*/ 3893419 h 4464050"/>
              <a:gd name="connsiteX17" fmla="*/ 1395335 w 3563155"/>
              <a:gd name="connsiteY17" fmla="*/ 570628 h 4464050"/>
              <a:gd name="connsiteX18" fmla="*/ 1896745 w 3563155"/>
              <a:gd name="connsiteY18" fmla="*/ 0 h 4464050"/>
              <a:gd name="connsiteX19" fmla="*/ 775690 w 3563155"/>
              <a:gd name="connsiteY19" fmla="*/ 0 h 4464050"/>
              <a:gd name="connsiteX20" fmla="*/ 777086 w 3563155"/>
              <a:gd name="connsiteY20" fmla="*/ 0 h 4464050"/>
              <a:gd name="connsiteX21" fmla="*/ 1278496 w 3563155"/>
              <a:gd name="connsiteY21" fmla="*/ 570628 h 4464050"/>
              <a:gd name="connsiteX22" fmla="*/ 1278496 w 3563155"/>
              <a:gd name="connsiteY22" fmla="*/ 3893320 h 4464050"/>
              <a:gd name="connsiteX23" fmla="*/ 776995 w 3563155"/>
              <a:gd name="connsiteY23" fmla="*/ 4464050 h 4464050"/>
              <a:gd name="connsiteX24" fmla="*/ 775690 w 3563155"/>
              <a:gd name="connsiteY24" fmla="*/ 4464050 h 4464050"/>
              <a:gd name="connsiteX25" fmla="*/ 775690 w 3563155"/>
              <a:gd name="connsiteY25" fmla="*/ 0 h 4464050"/>
              <a:gd name="connsiteX26" fmla="*/ 27127 w 3563155"/>
              <a:gd name="connsiteY26" fmla="*/ 4464050 h 4464050"/>
              <a:gd name="connsiteX27" fmla="*/ 8 w 3563155"/>
              <a:gd name="connsiteY27" fmla="*/ 28872 h 4464050"/>
              <a:gd name="connsiteX28" fmla="*/ 658653 w 3563155"/>
              <a:gd name="connsiteY28" fmla="*/ 3893320 h 4464050"/>
              <a:gd name="connsiteX29" fmla="*/ 28766 w 3563155"/>
              <a:gd name="connsiteY29" fmla="*/ 4464050 h 4464050"/>
              <a:gd name="connsiteX30" fmla="*/ 27127 w 3563155"/>
              <a:gd name="connsiteY30" fmla="*/ 4464050 h 4464050"/>
              <a:gd name="connsiteX0" fmla="*/ 3536028 w 3536028"/>
              <a:gd name="connsiteY0" fmla="*/ 3569 h 4464050"/>
              <a:gd name="connsiteX1" fmla="*/ 3536028 w 3536028"/>
              <a:gd name="connsiteY1" fmla="*/ 4460478 h 4464050"/>
              <a:gd name="connsiteX2" fmla="*/ 2736416 w 3536028"/>
              <a:gd name="connsiteY2" fmla="*/ 3893419 h 4464050"/>
              <a:gd name="connsiteX3" fmla="*/ 2736416 w 3536028"/>
              <a:gd name="connsiteY3" fmla="*/ 570628 h 4464050"/>
              <a:gd name="connsiteX4" fmla="*/ 3536028 w 3536028"/>
              <a:gd name="connsiteY4" fmla="*/ 3569 h 4464050"/>
              <a:gd name="connsiteX5" fmla="*/ 2617825 w 3536028"/>
              <a:gd name="connsiteY5" fmla="*/ 0 h 4464050"/>
              <a:gd name="connsiteX6" fmla="*/ 2619577 w 3536028"/>
              <a:gd name="connsiteY6" fmla="*/ 0 h 4464050"/>
              <a:gd name="connsiteX7" fmla="*/ 2619577 w 3536028"/>
              <a:gd name="connsiteY7" fmla="*/ 4464050 h 4464050"/>
              <a:gd name="connsiteX8" fmla="*/ 2617828 w 3536028"/>
              <a:gd name="connsiteY8" fmla="*/ 4464050 h 4464050"/>
              <a:gd name="connsiteX9" fmla="*/ 1988050 w 3536028"/>
              <a:gd name="connsiteY9" fmla="*/ 3893419 h 4464050"/>
              <a:gd name="connsiteX10" fmla="*/ 1988050 w 3536028"/>
              <a:gd name="connsiteY10" fmla="*/ 570628 h 4464050"/>
              <a:gd name="connsiteX11" fmla="*/ 2617825 w 3536028"/>
              <a:gd name="connsiteY11" fmla="*/ 0 h 4464050"/>
              <a:gd name="connsiteX12" fmla="*/ 1869618 w 3536028"/>
              <a:gd name="connsiteY12" fmla="*/ 0 h 4464050"/>
              <a:gd name="connsiteX13" fmla="*/ 1871013 w 3536028"/>
              <a:gd name="connsiteY13" fmla="*/ 0 h 4464050"/>
              <a:gd name="connsiteX14" fmla="*/ 1871013 w 3536028"/>
              <a:gd name="connsiteY14" fmla="*/ 4464050 h 4464050"/>
              <a:gd name="connsiteX15" fmla="*/ 1869621 w 3536028"/>
              <a:gd name="connsiteY15" fmla="*/ 4464050 h 4464050"/>
              <a:gd name="connsiteX16" fmla="*/ 1368208 w 3536028"/>
              <a:gd name="connsiteY16" fmla="*/ 3893419 h 4464050"/>
              <a:gd name="connsiteX17" fmla="*/ 1368208 w 3536028"/>
              <a:gd name="connsiteY17" fmla="*/ 570628 h 4464050"/>
              <a:gd name="connsiteX18" fmla="*/ 1869618 w 3536028"/>
              <a:gd name="connsiteY18" fmla="*/ 0 h 4464050"/>
              <a:gd name="connsiteX19" fmla="*/ 748563 w 3536028"/>
              <a:gd name="connsiteY19" fmla="*/ 0 h 4464050"/>
              <a:gd name="connsiteX20" fmla="*/ 749959 w 3536028"/>
              <a:gd name="connsiteY20" fmla="*/ 0 h 4464050"/>
              <a:gd name="connsiteX21" fmla="*/ 1251369 w 3536028"/>
              <a:gd name="connsiteY21" fmla="*/ 570628 h 4464050"/>
              <a:gd name="connsiteX22" fmla="*/ 1251369 w 3536028"/>
              <a:gd name="connsiteY22" fmla="*/ 3893320 h 4464050"/>
              <a:gd name="connsiteX23" fmla="*/ 749868 w 3536028"/>
              <a:gd name="connsiteY23" fmla="*/ 4464050 h 4464050"/>
              <a:gd name="connsiteX24" fmla="*/ 748563 w 3536028"/>
              <a:gd name="connsiteY24" fmla="*/ 4464050 h 4464050"/>
              <a:gd name="connsiteX25" fmla="*/ 748563 w 3536028"/>
              <a:gd name="connsiteY25" fmla="*/ 0 h 4464050"/>
              <a:gd name="connsiteX26" fmla="*/ 0 w 3536028"/>
              <a:gd name="connsiteY26" fmla="*/ 4464050 h 4464050"/>
              <a:gd name="connsiteX27" fmla="*/ 631526 w 3536028"/>
              <a:gd name="connsiteY27" fmla="*/ 3893320 h 4464050"/>
              <a:gd name="connsiteX28" fmla="*/ 1639 w 3536028"/>
              <a:gd name="connsiteY28" fmla="*/ 4464050 h 4464050"/>
              <a:gd name="connsiteX29" fmla="*/ 0 w 3536028"/>
              <a:gd name="connsiteY29" fmla="*/ 4464050 h 4464050"/>
              <a:gd name="connsiteX0" fmla="*/ 3534389 w 3534389"/>
              <a:gd name="connsiteY0" fmla="*/ 3569 h 4464050"/>
              <a:gd name="connsiteX1" fmla="*/ 3534389 w 3534389"/>
              <a:gd name="connsiteY1" fmla="*/ 4460478 h 4464050"/>
              <a:gd name="connsiteX2" fmla="*/ 2734777 w 3534389"/>
              <a:gd name="connsiteY2" fmla="*/ 3893419 h 4464050"/>
              <a:gd name="connsiteX3" fmla="*/ 2734777 w 3534389"/>
              <a:gd name="connsiteY3" fmla="*/ 570628 h 4464050"/>
              <a:gd name="connsiteX4" fmla="*/ 3534389 w 3534389"/>
              <a:gd name="connsiteY4" fmla="*/ 3569 h 4464050"/>
              <a:gd name="connsiteX5" fmla="*/ 2616186 w 3534389"/>
              <a:gd name="connsiteY5" fmla="*/ 0 h 4464050"/>
              <a:gd name="connsiteX6" fmla="*/ 2617938 w 3534389"/>
              <a:gd name="connsiteY6" fmla="*/ 0 h 4464050"/>
              <a:gd name="connsiteX7" fmla="*/ 2617938 w 3534389"/>
              <a:gd name="connsiteY7" fmla="*/ 4464050 h 4464050"/>
              <a:gd name="connsiteX8" fmla="*/ 2616189 w 3534389"/>
              <a:gd name="connsiteY8" fmla="*/ 4464050 h 4464050"/>
              <a:gd name="connsiteX9" fmla="*/ 1986411 w 3534389"/>
              <a:gd name="connsiteY9" fmla="*/ 3893419 h 4464050"/>
              <a:gd name="connsiteX10" fmla="*/ 1986411 w 3534389"/>
              <a:gd name="connsiteY10" fmla="*/ 570628 h 4464050"/>
              <a:gd name="connsiteX11" fmla="*/ 2616186 w 3534389"/>
              <a:gd name="connsiteY11" fmla="*/ 0 h 4464050"/>
              <a:gd name="connsiteX12" fmla="*/ 1867979 w 3534389"/>
              <a:gd name="connsiteY12" fmla="*/ 0 h 4464050"/>
              <a:gd name="connsiteX13" fmla="*/ 1869374 w 3534389"/>
              <a:gd name="connsiteY13" fmla="*/ 0 h 4464050"/>
              <a:gd name="connsiteX14" fmla="*/ 1869374 w 3534389"/>
              <a:gd name="connsiteY14" fmla="*/ 4464050 h 4464050"/>
              <a:gd name="connsiteX15" fmla="*/ 1867982 w 3534389"/>
              <a:gd name="connsiteY15" fmla="*/ 4464050 h 4464050"/>
              <a:gd name="connsiteX16" fmla="*/ 1366569 w 3534389"/>
              <a:gd name="connsiteY16" fmla="*/ 3893419 h 4464050"/>
              <a:gd name="connsiteX17" fmla="*/ 1366569 w 3534389"/>
              <a:gd name="connsiteY17" fmla="*/ 570628 h 4464050"/>
              <a:gd name="connsiteX18" fmla="*/ 1867979 w 3534389"/>
              <a:gd name="connsiteY18" fmla="*/ 0 h 4464050"/>
              <a:gd name="connsiteX19" fmla="*/ 746924 w 3534389"/>
              <a:gd name="connsiteY19" fmla="*/ 0 h 4464050"/>
              <a:gd name="connsiteX20" fmla="*/ 748320 w 3534389"/>
              <a:gd name="connsiteY20" fmla="*/ 0 h 4464050"/>
              <a:gd name="connsiteX21" fmla="*/ 1249730 w 3534389"/>
              <a:gd name="connsiteY21" fmla="*/ 570628 h 4464050"/>
              <a:gd name="connsiteX22" fmla="*/ 1249730 w 3534389"/>
              <a:gd name="connsiteY22" fmla="*/ 3893320 h 4464050"/>
              <a:gd name="connsiteX23" fmla="*/ 748229 w 3534389"/>
              <a:gd name="connsiteY23" fmla="*/ 4464050 h 4464050"/>
              <a:gd name="connsiteX24" fmla="*/ 746924 w 3534389"/>
              <a:gd name="connsiteY24" fmla="*/ 4464050 h 4464050"/>
              <a:gd name="connsiteX25" fmla="*/ 746924 w 3534389"/>
              <a:gd name="connsiteY25" fmla="*/ 0 h 4464050"/>
              <a:gd name="connsiteX26" fmla="*/ 0 w 3534389"/>
              <a:gd name="connsiteY26" fmla="*/ 4464050 h 4464050"/>
              <a:gd name="connsiteX27" fmla="*/ 629887 w 3534389"/>
              <a:gd name="connsiteY27" fmla="*/ 3893320 h 4464050"/>
              <a:gd name="connsiteX28" fmla="*/ 0 w 3534389"/>
              <a:gd name="connsiteY28" fmla="*/ 4464050 h 4464050"/>
              <a:gd name="connsiteX0" fmla="*/ 2787465 w 2787465"/>
              <a:gd name="connsiteY0" fmla="*/ 3569 h 4464050"/>
              <a:gd name="connsiteX1" fmla="*/ 2787465 w 2787465"/>
              <a:gd name="connsiteY1" fmla="*/ 4460478 h 4464050"/>
              <a:gd name="connsiteX2" fmla="*/ 1987853 w 2787465"/>
              <a:gd name="connsiteY2" fmla="*/ 3893419 h 4464050"/>
              <a:gd name="connsiteX3" fmla="*/ 1987853 w 2787465"/>
              <a:gd name="connsiteY3" fmla="*/ 570628 h 4464050"/>
              <a:gd name="connsiteX4" fmla="*/ 2787465 w 2787465"/>
              <a:gd name="connsiteY4" fmla="*/ 3569 h 4464050"/>
              <a:gd name="connsiteX5" fmla="*/ 1869262 w 2787465"/>
              <a:gd name="connsiteY5" fmla="*/ 0 h 4464050"/>
              <a:gd name="connsiteX6" fmla="*/ 1871014 w 2787465"/>
              <a:gd name="connsiteY6" fmla="*/ 0 h 4464050"/>
              <a:gd name="connsiteX7" fmla="*/ 1871014 w 2787465"/>
              <a:gd name="connsiteY7" fmla="*/ 4464050 h 4464050"/>
              <a:gd name="connsiteX8" fmla="*/ 1869265 w 2787465"/>
              <a:gd name="connsiteY8" fmla="*/ 4464050 h 4464050"/>
              <a:gd name="connsiteX9" fmla="*/ 1239487 w 2787465"/>
              <a:gd name="connsiteY9" fmla="*/ 3893419 h 4464050"/>
              <a:gd name="connsiteX10" fmla="*/ 1239487 w 2787465"/>
              <a:gd name="connsiteY10" fmla="*/ 570628 h 4464050"/>
              <a:gd name="connsiteX11" fmla="*/ 1869262 w 2787465"/>
              <a:gd name="connsiteY11" fmla="*/ 0 h 4464050"/>
              <a:gd name="connsiteX12" fmla="*/ 1121055 w 2787465"/>
              <a:gd name="connsiteY12" fmla="*/ 0 h 4464050"/>
              <a:gd name="connsiteX13" fmla="*/ 1122450 w 2787465"/>
              <a:gd name="connsiteY13" fmla="*/ 0 h 4464050"/>
              <a:gd name="connsiteX14" fmla="*/ 1122450 w 2787465"/>
              <a:gd name="connsiteY14" fmla="*/ 4464050 h 4464050"/>
              <a:gd name="connsiteX15" fmla="*/ 1121058 w 2787465"/>
              <a:gd name="connsiteY15" fmla="*/ 4464050 h 4464050"/>
              <a:gd name="connsiteX16" fmla="*/ 619645 w 2787465"/>
              <a:gd name="connsiteY16" fmla="*/ 3893419 h 4464050"/>
              <a:gd name="connsiteX17" fmla="*/ 619645 w 2787465"/>
              <a:gd name="connsiteY17" fmla="*/ 570628 h 4464050"/>
              <a:gd name="connsiteX18" fmla="*/ 1121055 w 2787465"/>
              <a:gd name="connsiteY18" fmla="*/ 0 h 4464050"/>
              <a:gd name="connsiteX19" fmla="*/ 0 w 2787465"/>
              <a:gd name="connsiteY19" fmla="*/ 0 h 4464050"/>
              <a:gd name="connsiteX20" fmla="*/ 1396 w 2787465"/>
              <a:gd name="connsiteY20" fmla="*/ 0 h 4464050"/>
              <a:gd name="connsiteX21" fmla="*/ 502806 w 2787465"/>
              <a:gd name="connsiteY21" fmla="*/ 570628 h 4464050"/>
              <a:gd name="connsiteX22" fmla="*/ 502806 w 2787465"/>
              <a:gd name="connsiteY22" fmla="*/ 3893320 h 4464050"/>
              <a:gd name="connsiteX23" fmla="*/ 1305 w 2787465"/>
              <a:gd name="connsiteY23" fmla="*/ 4464050 h 4464050"/>
              <a:gd name="connsiteX24" fmla="*/ 0 w 2787465"/>
              <a:gd name="connsiteY24" fmla="*/ 4464050 h 4464050"/>
              <a:gd name="connsiteX25" fmla="*/ 0 w 2787465"/>
              <a:gd name="connsiteY25" fmla="*/ 0 h 4464050"/>
              <a:gd name="connsiteX0" fmla="*/ 2787465 w 2787465"/>
              <a:gd name="connsiteY0" fmla="*/ 3569 h 4464050"/>
              <a:gd name="connsiteX1" fmla="*/ 2787465 w 2787465"/>
              <a:gd name="connsiteY1" fmla="*/ 4460478 h 4464050"/>
              <a:gd name="connsiteX2" fmla="*/ 1987853 w 2787465"/>
              <a:gd name="connsiteY2" fmla="*/ 3893419 h 4464050"/>
              <a:gd name="connsiteX3" fmla="*/ 1987853 w 2787465"/>
              <a:gd name="connsiteY3" fmla="*/ 570628 h 4464050"/>
              <a:gd name="connsiteX4" fmla="*/ 2787465 w 2787465"/>
              <a:gd name="connsiteY4" fmla="*/ 3569 h 4464050"/>
              <a:gd name="connsiteX5" fmla="*/ 1869262 w 2787465"/>
              <a:gd name="connsiteY5" fmla="*/ 0 h 4464050"/>
              <a:gd name="connsiteX6" fmla="*/ 1871014 w 2787465"/>
              <a:gd name="connsiteY6" fmla="*/ 0 h 4464050"/>
              <a:gd name="connsiteX7" fmla="*/ 1871014 w 2787465"/>
              <a:gd name="connsiteY7" fmla="*/ 4464050 h 4464050"/>
              <a:gd name="connsiteX8" fmla="*/ 1869265 w 2787465"/>
              <a:gd name="connsiteY8" fmla="*/ 4464050 h 4464050"/>
              <a:gd name="connsiteX9" fmla="*/ 1239487 w 2787465"/>
              <a:gd name="connsiteY9" fmla="*/ 3893419 h 4464050"/>
              <a:gd name="connsiteX10" fmla="*/ 1239487 w 2787465"/>
              <a:gd name="connsiteY10" fmla="*/ 570628 h 4464050"/>
              <a:gd name="connsiteX11" fmla="*/ 1869262 w 2787465"/>
              <a:gd name="connsiteY11" fmla="*/ 0 h 4464050"/>
              <a:gd name="connsiteX12" fmla="*/ 1121055 w 2787465"/>
              <a:gd name="connsiteY12" fmla="*/ 0 h 4464050"/>
              <a:gd name="connsiteX13" fmla="*/ 1122450 w 2787465"/>
              <a:gd name="connsiteY13" fmla="*/ 0 h 4464050"/>
              <a:gd name="connsiteX14" fmla="*/ 1122450 w 2787465"/>
              <a:gd name="connsiteY14" fmla="*/ 4464050 h 4464050"/>
              <a:gd name="connsiteX15" fmla="*/ 1121058 w 2787465"/>
              <a:gd name="connsiteY15" fmla="*/ 4464050 h 4464050"/>
              <a:gd name="connsiteX16" fmla="*/ 619645 w 2787465"/>
              <a:gd name="connsiteY16" fmla="*/ 3893419 h 4464050"/>
              <a:gd name="connsiteX17" fmla="*/ 619645 w 2787465"/>
              <a:gd name="connsiteY17" fmla="*/ 570628 h 4464050"/>
              <a:gd name="connsiteX18" fmla="*/ 1121055 w 2787465"/>
              <a:gd name="connsiteY18" fmla="*/ 0 h 4464050"/>
              <a:gd name="connsiteX19" fmla="*/ 0 w 2787465"/>
              <a:gd name="connsiteY19" fmla="*/ 0 h 4464050"/>
              <a:gd name="connsiteX20" fmla="*/ 1396 w 2787465"/>
              <a:gd name="connsiteY20" fmla="*/ 0 h 4464050"/>
              <a:gd name="connsiteX21" fmla="*/ 502806 w 2787465"/>
              <a:gd name="connsiteY21" fmla="*/ 3893320 h 4464050"/>
              <a:gd name="connsiteX22" fmla="*/ 1305 w 2787465"/>
              <a:gd name="connsiteY22" fmla="*/ 4464050 h 4464050"/>
              <a:gd name="connsiteX23" fmla="*/ 0 w 2787465"/>
              <a:gd name="connsiteY23" fmla="*/ 4464050 h 4464050"/>
              <a:gd name="connsiteX24" fmla="*/ 0 w 2787465"/>
              <a:gd name="connsiteY24" fmla="*/ 0 h 4464050"/>
              <a:gd name="connsiteX0" fmla="*/ 2809119 w 2809119"/>
              <a:gd name="connsiteY0" fmla="*/ 3569 h 4464050"/>
              <a:gd name="connsiteX1" fmla="*/ 2809119 w 2809119"/>
              <a:gd name="connsiteY1" fmla="*/ 4460478 h 4464050"/>
              <a:gd name="connsiteX2" fmla="*/ 2009507 w 2809119"/>
              <a:gd name="connsiteY2" fmla="*/ 3893419 h 4464050"/>
              <a:gd name="connsiteX3" fmla="*/ 2009507 w 2809119"/>
              <a:gd name="connsiteY3" fmla="*/ 570628 h 4464050"/>
              <a:gd name="connsiteX4" fmla="*/ 2809119 w 2809119"/>
              <a:gd name="connsiteY4" fmla="*/ 3569 h 4464050"/>
              <a:gd name="connsiteX5" fmla="*/ 1890916 w 2809119"/>
              <a:gd name="connsiteY5" fmla="*/ 0 h 4464050"/>
              <a:gd name="connsiteX6" fmla="*/ 1892668 w 2809119"/>
              <a:gd name="connsiteY6" fmla="*/ 0 h 4464050"/>
              <a:gd name="connsiteX7" fmla="*/ 1892668 w 2809119"/>
              <a:gd name="connsiteY7" fmla="*/ 4464050 h 4464050"/>
              <a:gd name="connsiteX8" fmla="*/ 1890919 w 2809119"/>
              <a:gd name="connsiteY8" fmla="*/ 4464050 h 4464050"/>
              <a:gd name="connsiteX9" fmla="*/ 1261141 w 2809119"/>
              <a:gd name="connsiteY9" fmla="*/ 3893419 h 4464050"/>
              <a:gd name="connsiteX10" fmla="*/ 1261141 w 2809119"/>
              <a:gd name="connsiteY10" fmla="*/ 570628 h 4464050"/>
              <a:gd name="connsiteX11" fmla="*/ 1890916 w 2809119"/>
              <a:gd name="connsiteY11" fmla="*/ 0 h 4464050"/>
              <a:gd name="connsiteX12" fmla="*/ 1142709 w 2809119"/>
              <a:gd name="connsiteY12" fmla="*/ 0 h 4464050"/>
              <a:gd name="connsiteX13" fmla="*/ 1144104 w 2809119"/>
              <a:gd name="connsiteY13" fmla="*/ 0 h 4464050"/>
              <a:gd name="connsiteX14" fmla="*/ 1144104 w 2809119"/>
              <a:gd name="connsiteY14" fmla="*/ 4464050 h 4464050"/>
              <a:gd name="connsiteX15" fmla="*/ 1142712 w 2809119"/>
              <a:gd name="connsiteY15" fmla="*/ 4464050 h 4464050"/>
              <a:gd name="connsiteX16" fmla="*/ 641299 w 2809119"/>
              <a:gd name="connsiteY16" fmla="*/ 3893419 h 4464050"/>
              <a:gd name="connsiteX17" fmla="*/ 641299 w 2809119"/>
              <a:gd name="connsiteY17" fmla="*/ 570628 h 4464050"/>
              <a:gd name="connsiteX18" fmla="*/ 1142709 w 2809119"/>
              <a:gd name="connsiteY18" fmla="*/ 0 h 4464050"/>
              <a:gd name="connsiteX19" fmla="*/ 0 w 2809119"/>
              <a:gd name="connsiteY19" fmla="*/ 7219 h 4464050"/>
              <a:gd name="connsiteX20" fmla="*/ 23050 w 2809119"/>
              <a:gd name="connsiteY20" fmla="*/ 0 h 4464050"/>
              <a:gd name="connsiteX21" fmla="*/ 524460 w 2809119"/>
              <a:gd name="connsiteY21" fmla="*/ 3893320 h 4464050"/>
              <a:gd name="connsiteX22" fmla="*/ 22959 w 2809119"/>
              <a:gd name="connsiteY22" fmla="*/ 4464050 h 4464050"/>
              <a:gd name="connsiteX23" fmla="*/ 21654 w 2809119"/>
              <a:gd name="connsiteY23" fmla="*/ 4464050 h 4464050"/>
              <a:gd name="connsiteX24" fmla="*/ 0 w 2809119"/>
              <a:gd name="connsiteY24" fmla="*/ 7219 h 4464050"/>
              <a:gd name="connsiteX0" fmla="*/ 2787465 w 2787465"/>
              <a:gd name="connsiteY0" fmla="*/ 3569 h 4464050"/>
              <a:gd name="connsiteX1" fmla="*/ 2787465 w 2787465"/>
              <a:gd name="connsiteY1" fmla="*/ 4460478 h 4464050"/>
              <a:gd name="connsiteX2" fmla="*/ 1987853 w 2787465"/>
              <a:gd name="connsiteY2" fmla="*/ 3893419 h 4464050"/>
              <a:gd name="connsiteX3" fmla="*/ 1987853 w 2787465"/>
              <a:gd name="connsiteY3" fmla="*/ 570628 h 4464050"/>
              <a:gd name="connsiteX4" fmla="*/ 2787465 w 2787465"/>
              <a:gd name="connsiteY4" fmla="*/ 3569 h 4464050"/>
              <a:gd name="connsiteX5" fmla="*/ 1869262 w 2787465"/>
              <a:gd name="connsiteY5" fmla="*/ 0 h 4464050"/>
              <a:gd name="connsiteX6" fmla="*/ 1871014 w 2787465"/>
              <a:gd name="connsiteY6" fmla="*/ 0 h 4464050"/>
              <a:gd name="connsiteX7" fmla="*/ 1871014 w 2787465"/>
              <a:gd name="connsiteY7" fmla="*/ 4464050 h 4464050"/>
              <a:gd name="connsiteX8" fmla="*/ 1869265 w 2787465"/>
              <a:gd name="connsiteY8" fmla="*/ 4464050 h 4464050"/>
              <a:gd name="connsiteX9" fmla="*/ 1239487 w 2787465"/>
              <a:gd name="connsiteY9" fmla="*/ 3893419 h 4464050"/>
              <a:gd name="connsiteX10" fmla="*/ 1239487 w 2787465"/>
              <a:gd name="connsiteY10" fmla="*/ 570628 h 4464050"/>
              <a:gd name="connsiteX11" fmla="*/ 1869262 w 2787465"/>
              <a:gd name="connsiteY11" fmla="*/ 0 h 4464050"/>
              <a:gd name="connsiteX12" fmla="*/ 1121055 w 2787465"/>
              <a:gd name="connsiteY12" fmla="*/ 0 h 4464050"/>
              <a:gd name="connsiteX13" fmla="*/ 1122450 w 2787465"/>
              <a:gd name="connsiteY13" fmla="*/ 0 h 4464050"/>
              <a:gd name="connsiteX14" fmla="*/ 1122450 w 2787465"/>
              <a:gd name="connsiteY14" fmla="*/ 4464050 h 4464050"/>
              <a:gd name="connsiteX15" fmla="*/ 1121058 w 2787465"/>
              <a:gd name="connsiteY15" fmla="*/ 4464050 h 4464050"/>
              <a:gd name="connsiteX16" fmla="*/ 619645 w 2787465"/>
              <a:gd name="connsiteY16" fmla="*/ 3893419 h 4464050"/>
              <a:gd name="connsiteX17" fmla="*/ 619645 w 2787465"/>
              <a:gd name="connsiteY17" fmla="*/ 570628 h 4464050"/>
              <a:gd name="connsiteX18" fmla="*/ 1121055 w 2787465"/>
              <a:gd name="connsiteY18" fmla="*/ 0 h 4464050"/>
              <a:gd name="connsiteX19" fmla="*/ 0 w 2787465"/>
              <a:gd name="connsiteY19" fmla="*/ 4464050 h 4464050"/>
              <a:gd name="connsiteX20" fmla="*/ 1396 w 2787465"/>
              <a:gd name="connsiteY20" fmla="*/ 0 h 4464050"/>
              <a:gd name="connsiteX21" fmla="*/ 502806 w 2787465"/>
              <a:gd name="connsiteY21" fmla="*/ 3893320 h 4464050"/>
              <a:gd name="connsiteX22" fmla="*/ 1305 w 2787465"/>
              <a:gd name="connsiteY22" fmla="*/ 4464050 h 4464050"/>
              <a:gd name="connsiteX23" fmla="*/ 0 w 2787465"/>
              <a:gd name="connsiteY23" fmla="*/ 4464050 h 4464050"/>
              <a:gd name="connsiteX0" fmla="*/ 2787465 w 2787465"/>
              <a:gd name="connsiteY0" fmla="*/ 3569 h 4464050"/>
              <a:gd name="connsiteX1" fmla="*/ 2787465 w 2787465"/>
              <a:gd name="connsiteY1" fmla="*/ 4460478 h 4464050"/>
              <a:gd name="connsiteX2" fmla="*/ 1987853 w 2787465"/>
              <a:gd name="connsiteY2" fmla="*/ 3893419 h 4464050"/>
              <a:gd name="connsiteX3" fmla="*/ 1987853 w 2787465"/>
              <a:gd name="connsiteY3" fmla="*/ 570628 h 4464050"/>
              <a:gd name="connsiteX4" fmla="*/ 2787465 w 2787465"/>
              <a:gd name="connsiteY4" fmla="*/ 3569 h 4464050"/>
              <a:gd name="connsiteX5" fmla="*/ 1869262 w 2787465"/>
              <a:gd name="connsiteY5" fmla="*/ 0 h 4464050"/>
              <a:gd name="connsiteX6" fmla="*/ 1871014 w 2787465"/>
              <a:gd name="connsiteY6" fmla="*/ 0 h 4464050"/>
              <a:gd name="connsiteX7" fmla="*/ 1871014 w 2787465"/>
              <a:gd name="connsiteY7" fmla="*/ 4464050 h 4464050"/>
              <a:gd name="connsiteX8" fmla="*/ 1869265 w 2787465"/>
              <a:gd name="connsiteY8" fmla="*/ 4464050 h 4464050"/>
              <a:gd name="connsiteX9" fmla="*/ 1239487 w 2787465"/>
              <a:gd name="connsiteY9" fmla="*/ 3893419 h 4464050"/>
              <a:gd name="connsiteX10" fmla="*/ 1239487 w 2787465"/>
              <a:gd name="connsiteY10" fmla="*/ 570628 h 4464050"/>
              <a:gd name="connsiteX11" fmla="*/ 1869262 w 2787465"/>
              <a:gd name="connsiteY11" fmla="*/ 0 h 4464050"/>
              <a:gd name="connsiteX12" fmla="*/ 1121055 w 2787465"/>
              <a:gd name="connsiteY12" fmla="*/ 0 h 4464050"/>
              <a:gd name="connsiteX13" fmla="*/ 1122450 w 2787465"/>
              <a:gd name="connsiteY13" fmla="*/ 0 h 4464050"/>
              <a:gd name="connsiteX14" fmla="*/ 1122450 w 2787465"/>
              <a:gd name="connsiteY14" fmla="*/ 4464050 h 4464050"/>
              <a:gd name="connsiteX15" fmla="*/ 1121058 w 2787465"/>
              <a:gd name="connsiteY15" fmla="*/ 4464050 h 4464050"/>
              <a:gd name="connsiteX16" fmla="*/ 619645 w 2787465"/>
              <a:gd name="connsiteY16" fmla="*/ 3893419 h 4464050"/>
              <a:gd name="connsiteX17" fmla="*/ 619645 w 2787465"/>
              <a:gd name="connsiteY17" fmla="*/ 570628 h 4464050"/>
              <a:gd name="connsiteX18" fmla="*/ 1121055 w 2787465"/>
              <a:gd name="connsiteY18" fmla="*/ 0 h 4464050"/>
              <a:gd name="connsiteX19" fmla="*/ 0 w 2787465"/>
              <a:gd name="connsiteY19" fmla="*/ 4464050 h 4464050"/>
              <a:gd name="connsiteX20" fmla="*/ 1396 w 2787465"/>
              <a:gd name="connsiteY20" fmla="*/ 0 h 4464050"/>
              <a:gd name="connsiteX21" fmla="*/ 1305 w 2787465"/>
              <a:gd name="connsiteY21" fmla="*/ 4464050 h 4464050"/>
              <a:gd name="connsiteX22" fmla="*/ 0 w 2787465"/>
              <a:gd name="connsiteY22" fmla="*/ 4464050 h 4464050"/>
              <a:gd name="connsiteX0" fmla="*/ 2787465 w 2787465"/>
              <a:gd name="connsiteY0" fmla="*/ 3569 h 4464050"/>
              <a:gd name="connsiteX1" fmla="*/ 2787465 w 2787465"/>
              <a:gd name="connsiteY1" fmla="*/ 4460478 h 4464050"/>
              <a:gd name="connsiteX2" fmla="*/ 1987853 w 2787465"/>
              <a:gd name="connsiteY2" fmla="*/ 3893419 h 4464050"/>
              <a:gd name="connsiteX3" fmla="*/ 1987853 w 2787465"/>
              <a:gd name="connsiteY3" fmla="*/ 570628 h 4464050"/>
              <a:gd name="connsiteX4" fmla="*/ 2787465 w 2787465"/>
              <a:gd name="connsiteY4" fmla="*/ 3569 h 4464050"/>
              <a:gd name="connsiteX5" fmla="*/ 1869262 w 2787465"/>
              <a:gd name="connsiteY5" fmla="*/ 0 h 4464050"/>
              <a:gd name="connsiteX6" fmla="*/ 1871014 w 2787465"/>
              <a:gd name="connsiteY6" fmla="*/ 0 h 4464050"/>
              <a:gd name="connsiteX7" fmla="*/ 1871014 w 2787465"/>
              <a:gd name="connsiteY7" fmla="*/ 4464050 h 4464050"/>
              <a:gd name="connsiteX8" fmla="*/ 1869265 w 2787465"/>
              <a:gd name="connsiteY8" fmla="*/ 4464050 h 4464050"/>
              <a:gd name="connsiteX9" fmla="*/ 1239487 w 2787465"/>
              <a:gd name="connsiteY9" fmla="*/ 3893419 h 4464050"/>
              <a:gd name="connsiteX10" fmla="*/ 1239487 w 2787465"/>
              <a:gd name="connsiteY10" fmla="*/ 570628 h 4464050"/>
              <a:gd name="connsiteX11" fmla="*/ 1869262 w 2787465"/>
              <a:gd name="connsiteY11" fmla="*/ 0 h 4464050"/>
              <a:gd name="connsiteX12" fmla="*/ 1121055 w 2787465"/>
              <a:gd name="connsiteY12" fmla="*/ 0 h 4464050"/>
              <a:gd name="connsiteX13" fmla="*/ 1122450 w 2787465"/>
              <a:gd name="connsiteY13" fmla="*/ 0 h 4464050"/>
              <a:gd name="connsiteX14" fmla="*/ 1122450 w 2787465"/>
              <a:gd name="connsiteY14" fmla="*/ 4464050 h 4464050"/>
              <a:gd name="connsiteX15" fmla="*/ 1121058 w 2787465"/>
              <a:gd name="connsiteY15" fmla="*/ 4464050 h 4464050"/>
              <a:gd name="connsiteX16" fmla="*/ 619645 w 2787465"/>
              <a:gd name="connsiteY16" fmla="*/ 3893419 h 4464050"/>
              <a:gd name="connsiteX17" fmla="*/ 619645 w 2787465"/>
              <a:gd name="connsiteY17" fmla="*/ 570628 h 4464050"/>
              <a:gd name="connsiteX18" fmla="*/ 1121055 w 2787465"/>
              <a:gd name="connsiteY18" fmla="*/ 0 h 4464050"/>
              <a:gd name="connsiteX19" fmla="*/ 0 w 2787465"/>
              <a:gd name="connsiteY19" fmla="*/ 4464050 h 4464050"/>
              <a:gd name="connsiteX20" fmla="*/ 1305 w 2787465"/>
              <a:gd name="connsiteY20" fmla="*/ 4464050 h 4464050"/>
              <a:gd name="connsiteX21" fmla="*/ 0 w 2787465"/>
              <a:gd name="connsiteY21" fmla="*/ 4464050 h 4464050"/>
              <a:gd name="connsiteX0" fmla="*/ 2167820 w 2167820"/>
              <a:gd name="connsiteY0" fmla="*/ 3569 h 4464050"/>
              <a:gd name="connsiteX1" fmla="*/ 2167820 w 2167820"/>
              <a:gd name="connsiteY1" fmla="*/ 4460478 h 4464050"/>
              <a:gd name="connsiteX2" fmla="*/ 1368208 w 2167820"/>
              <a:gd name="connsiteY2" fmla="*/ 3893419 h 4464050"/>
              <a:gd name="connsiteX3" fmla="*/ 1368208 w 2167820"/>
              <a:gd name="connsiteY3" fmla="*/ 570628 h 4464050"/>
              <a:gd name="connsiteX4" fmla="*/ 2167820 w 2167820"/>
              <a:gd name="connsiteY4" fmla="*/ 3569 h 4464050"/>
              <a:gd name="connsiteX5" fmla="*/ 1249617 w 2167820"/>
              <a:gd name="connsiteY5" fmla="*/ 0 h 4464050"/>
              <a:gd name="connsiteX6" fmla="*/ 1251369 w 2167820"/>
              <a:gd name="connsiteY6" fmla="*/ 0 h 4464050"/>
              <a:gd name="connsiteX7" fmla="*/ 1251369 w 2167820"/>
              <a:gd name="connsiteY7" fmla="*/ 4464050 h 4464050"/>
              <a:gd name="connsiteX8" fmla="*/ 1249620 w 2167820"/>
              <a:gd name="connsiteY8" fmla="*/ 4464050 h 4464050"/>
              <a:gd name="connsiteX9" fmla="*/ 619842 w 2167820"/>
              <a:gd name="connsiteY9" fmla="*/ 3893419 h 4464050"/>
              <a:gd name="connsiteX10" fmla="*/ 619842 w 2167820"/>
              <a:gd name="connsiteY10" fmla="*/ 570628 h 4464050"/>
              <a:gd name="connsiteX11" fmla="*/ 1249617 w 2167820"/>
              <a:gd name="connsiteY11" fmla="*/ 0 h 4464050"/>
              <a:gd name="connsiteX12" fmla="*/ 501410 w 2167820"/>
              <a:gd name="connsiteY12" fmla="*/ 0 h 4464050"/>
              <a:gd name="connsiteX13" fmla="*/ 502805 w 2167820"/>
              <a:gd name="connsiteY13" fmla="*/ 0 h 4464050"/>
              <a:gd name="connsiteX14" fmla="*/ 502805 w 2167820"/>
              <a:gd name="connsiteY14" fmla="*/ 4464050 h 4464050"/>
              <a:gd name="connsiteX15" fmla="*/ 501413 w 2167820"/>
              <a:gd name="connsiteY15" fmla="*/ 4464050 h 4464050"/>
              <a:gd name="connsiteX16" fmla="*/ 0 w 2167820"/>
              <a:gd name="connsiteY16" fmla="*/ 3893419 h 4464050"/>
              <a:gd name="connsiteX17" fmla="*/ 0 w 2167820"/>
              <a:gd name="connsiteY17" fmla="*/ 570628 h 4464050"/>
              <a:gd name="connsiteX18" fmla="*/ 501410 w 2167820"/>
              <a:gd name="connsiteY18" fmla="*/ 0 h 4464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2167820" h="4464050">
                <a:moveTo>
                  <a:pt x="2167820" y="3569"/>
                </a:moveTo>
                <a:lnTo>
                  <a:pt x="2167820" y="4460478"/>
                </a:lnTo>
                <a:lnTo>
                  <a:pt x="1368208" y="3893419"/>
                </a:lnTo>
                <a:lnTo>
                  <a:pt x="1368208" y="570628"/>
                </a:lnTo>
                <a:lnTo>
                  <a:pt x="2167820" y="3569"/>
                </a:lnTo>
                <a:close/>
                <a:moveTo>
                  <a:pt x="1249617" y="0"/>
                </a:moveTo>
                <a:lnTo>
                  <a:pt x="1251369" y="0"/>
                </a:lnTo>
                <a:lnTo>
                  <a:pt x="1251369" y="4464050"/>
                </a:lnTo>
                <a:lnTo>
                  <a:pt x="1249620" y="4464050"/>
                </a:lnTo>
                <a:lnTo>
                  <a:pt x="619842" y="3893419"/>
                </a:lnTo>
                <a:lnTo>
                  <a:pt x="619842" y="570628"/>
                </a:lnTo>
                <a:lnTo>
                  <a:pt x="1249617" y="0"/>
                </a:lnTo>
                <a:close/>
                <a:moveTo>
                  <a:pt x="501410" y="0"/>
                </a:moveTo>
                <a:lnTo>
                  <a:pt x="502805" y="0"/>
                </a:lnTo>
                <a:lnTo>
                  <a:pt x="502805" y="4464050"/>
                </a:lnTo>
                <a:lnTo>
                  <a:pt x="501413" y="4464050"/>
                </a:lnTo>
                <a:lnTo>
                  <a:pt x="0" y="3893419"/>
                </a:lnTo>
                <a:lnTo>
                  <a:pt x="0" y="570628"/>
                </a:lnTo>
                <a:lnTo>
                  <a:pt x="50141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>
            <a:lvl1pPr algn="ctr">
              <a:defRPr sz="900"/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Click icon to insert picture</a:t>
            </a:r>
          </a:p>
        </p:txBody>
      </p:sp>
      <p:sp>
        <p:nvSpPr>
          <p:cNvPr id="6" name="Picture Placeholder 11">
            <a:extLst>
              <a:ext uri="{FF2B5EF4-FFF2-40B4-BE49-F238E27FC236}">
                <a16:creationId xmlns:a16="http://schemas.microsoft.com/office/drawing/2014/main" id="{CE77EB60-ACA1-6112-BDA5-237DF487574B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4781765" y="428625"/>
            <a:ext cx="1912188" cy="3924299"/>
          </a:xfrm>
          <a:custGeom>
            <a:avLst/>
            <a:gdLst>
              <a:gd name="connsiteX0" fmla="*/ 4459850 w 4459850"/>
              <a:gd name="connsiteY0" fmla="*/ 3569 h 4464050"/>
              <a:gd name="connsiteX1" fmla="*/ 4459850 w 4459850"/>
              <a:gd name="connsiteY1" fmla="*/ 4460478 h 4464050"/>
              <a:gd name="connsiteX2" fmla="*/ 3660238 w 4459850"/>
              <a:gd name="connsiteY2" fmla="*/ 3893419 h 4464050"/>
              <a:gd name="connsiteX3" fmla="*/ 3660238 w 4459850"/>
              <a:gd name="connsiteY3" fmla="*/ 570628 h 4464050"/>
              <a:gd name="connsiteX4" fmla="*/ 3541647 w 4459850"/>
              <a:gd name="connsiteY4" fmla="*/ 0 h 4464050"/>
              <a:gd name="connsiteX5" fmla="*/ 3543399 w 4459850"/>
              <a:gd name="connsiteY5" fmla="*/ 0 h 4464050"/>
              <a:gd name="connsiteX6" fmla="*/ 3543399 w 4459850"/>
              <a:gd name="connsiteY6" fmla="*/ 4464050 h 4464050"/>
              <a:gd name="connsiteX7" fmla="*/ 3541650 w 4459850"/>
              <a:gd name="connsiteY7" fmla="*/ 4464050 h 4464050"/>
              <a:gd name="connsiteX8" fmla="*/ 2911872 w 4459850"/>
              <a:gd name="connsiteY8" fmla="*/ 3893419 h 4464050"/>
              <a:gd name="connsiteX9" fmla="*/ 2911872 w 4459850"/>
              <a:gd name="connsiteY9" fmla="*/ 570628 h 4464050"/>
              <a:gd name="connsiteX10" fmla="*/ 2793440 w 4459850"/>
              <a:gd name="connsiteY10" fmla="*/ 0 h 4464050"/>
              <a:gd name="connsiteX11" fmla="*/ 2794835 w 4459850"/>
              <a:gd name="connsiteY11" fmla="*/ 0 h 4464050"/>
              <a:gd name="connsiteX12" fmla="*/ 2794835 w 4459850"/>
              <a:gd name="connsiteY12" fmla="*/ 4464050 h 4464050"/>
              <a:gd name="connsiteX13" fmla="*/ 2793443 w 4459850"/>
              <a:gd name="connsiteY13" fmla="*/ 4464050 h 4464050"/>
              <a:gd name="connsiteX14" fmla="*/ 2292030 w 4459850"/>
              <a:gd name="connsiteY14" fmla="*/ 3893419 h 4464050"/>
              <a:gd name="connsiteX15" fmla="*/ 2292030 w 4459850"/>
              <a:gd name="connsiteY15" fmla="*/ 570628 h 4464050"/>
              <a:gd name="connsiteX16" fmla="*/ 1672385 w 4459850"/>
              <a:gd name="connsiteY16" fmla="*/ 0 h 4464050"/>
              <a:gd name="connsiteX17" fmla="*/ 1673781 w 4459850"/>
              <a:gd name="connsiteY17" fmla="*/ 0 h 4464050"/>
              <a:gd name="connsiteX18" fmla="*/ 2175191 w 4459850"/>
              <a:gd name="connsiteY18" fmla="*/ 570628 h 4464050"/>
              <a:gd name="connsiteX19" fmla="*/ 2175191 w 4459850"/>
              <a:gd name="connsiteY19" fmla="*/ 3893320 h 4464050"/>
              <a:gd name="connsiteX20" fmla="*/ 1673690 w 4459850"/>
              <a:gd name="connsiteY20" fmla="*/ 4464050 h 4464050"/>
              <a:gd name="connsiteX21" fmla="*/ 1672385 w 4459850"/>
              <a:gd name="connsiteY21" fmla="*/ 4464050 h 4464050"/>
              <a:gd name="connsiteX22" fmla="*/ 923822 w 4459850"/>
              <a:gd name="connsiteY22" fmla="*/ 0 h 4464050"/>
              <a:gd name="connsiteX23" fmla="*/ 925575 w 4459850"/>
              <a:gd name="connsiteY23" fmla="*/ 0 h 4464050"/>
              <a:gd name="connsiteX24" fmla="*/ 1555348 w 4459850"/>
              <a:gd name="connsiteY24" fmla="*/ 570628 h 4464050"/>
              <a:gd name="connsiteX25" fmla="*/ 1555348 w 4459850"/>
              <a:gd name="connsiteY25" fmla="*/ 3893320 h 4464050"/>
              <a:gd name="connsiteX26" fmla="*/ 925461 w 4459850"/>
              <a:gd name="connsiteY26" fmla="*/ 4464050 h 4464050"/>
              <a:gd name="connsiteX27" fmla="*/ 923822 w 4459850"/>
              <a:gd name="connsiteY27" fmla="*/ 4464050 h 4464050"/>
              <a:gd name="connsiteX28" fmla="*/ 0 w 4459850"/>
              <a:gd name="connsiteY28" fmla="*/ 0 h 4464050"/>
              <a:gd name="connsiteX29" fmla="*/ 2239 w 4459850"/>
              <a:gd name="connsiteY29" fmla="*/ 0 h 4464050"/>
              <a:gd name="connsiteX30" fmla="*/ 806883 w 4459850"/>
              <a:gd name="connsiteY30" fmla="*/ 570628 h 4464050"/>
              <a:gd name="connsiteX31" fmla="*/ 806883 w 4459850"/>
              <a:gd name="connsiteY31" fmla="*/ 3893419 h 4464050"/>
              <a:gd name="connsiteX32" fmla="*/ 2234 w 4459850"/>
              <a:gd name="connsiteY32" fmla="*/ 4464050 h 4464050"/>
              <a:gd name="connsiteX33" fmla="*/ 0 w 4459850"/>
              <a:gd name="connsiteY33" fmla="*/ 4464050 h 4464050"/>
              <a:gd name="connsiteX0" fmla="*/ 4459850 w 4459850"/>
              <a:gd name="connsiteY0" fmla="*/ 3569 h 4464050"/>
              <a:gd name="connsiteX1" fmla="*/ 4459850 w 4459850"/>
              <a:gd name="connsiteY1" fmla="*/ 4460478 h 4464050"/>
              <a:gd name="connsiteX2" fmla="*/ 3660238 w 4459850"/>
              <a:gd name="connsiteY2" fmla="*/ 3893419 h 4464050"/>
              <a:gd name="connsiteX3" fmla="*/ 3660238 w 4459850"/>
              <a:gd name="connsiteY3" fmla="*/ 570628 h 4464050"/>
              <a:gd name="connsiteX4" fmla="*/ 4459850 w 4459850"/>
              <a:gd name="connsiteY4" fmla="*/ 3569 h 4464050"/>
              <a:gd name="connsiteX5" fmla="*/ 3541647 w 4459850"/>
              <a:gd name="connsiteY5" fmla="*/ 0 h 4464050"/>
              <a:gd name="connsiteX6" fmla="*/ 3543399 w 4459850"/>
              <a:gd name="connsiteY6" fmla="*/ 0 h 4464050"/>
              <a:gd name="connsiteX7" fmla="*/ 3543399 w 4459850"/>
              <a:gd name="connsiteY7" fmla="*/ 4464050 h 4464050"/>
              <a:gd name="connsiteX8" fmla="*/ 3541650 w 4459850"/>
              <a:gd name="connsiteY8" fmla="*/ 4464050 h 4464050"/>
              <a:gd name="connsiteX9" fmla="*/ 2911872 w 4459850"/>
              <a:gd name="connsiteY9" fmla="*/ 3893419 h 4464050"/>
              <a:gd name="connsiteX10" fmla="*/ 2911872 w 4459850"/>
              <a:gd name="connsiteY10" fmla="*/ 570628 h 4464050"/>
              <a:gd name="connsiteX11" fmla="*/ 3541647 w 4459850"/>
              <a:gd name="connsiteY11" fmla="*/ 0 h 4464050"/>
              <a:gd name="connsiteX12" fmla="*/ 2292030 w 4459850"/>
              <a:gd name="connsiteY12" fmla="*/ 570628 h 4464050"/>
              <a:gd name="connsiteX13" fmla="*/ 2794835 w 4459850"/>
              <a:gd name="connsiteY13" fmla="*/ 0 h 4464050"/>
              <a:gd name="connsiteX14" fmla="*/ 2794835 w 4459850"/>
              <a:gd name="connsiteY14" fmla="*/ 4464050 h 4464050"/>
              <a:gd name="connsiteX15" fmla="*/ 2793443 w 4459850"/>
              <a:gd name="connsiteY15" fmla="*/ 4464050 h 4464050"/>
              <a:gd name="connsiteX16" fmla="*/ 2292030 w 4459850"/>
              <a:gd name="connsiteY16" fmla="*/ 3893419 h 4464050"/>
              <a:gd name="connsiteX17" fmla="*/ 2292030 w 4459850"/>
              <a:gd name="connsiteY17" fmla="*/ 570628 h 4464050"/>
              <a:gd name="connsiteX18" fmla="*/ 1672385 w 4459850"/>
              <a:gd name="connsiteY18" fmla="*/ 0 h 4464050"/>
              <a:gd name="connsiteX19" fmla="*/ 1673781 w 4459850"/>
              <a:gd name="connsiteY19" fmla="*/ 0 h 4464050"/>
              <a:gd name="connsiteX20" fmla="*/ 2175191 w 4459850"/>
              <a:gd name="connsiteY20" fmla="*/ 570628 h 4464050"/>
              <a:gd name="connsiteX21" fmla="*/ 2175191 w 4459850"/>
              <a:gd name="connsiteY21" fmla="*/ 3893320 h 4464050"/>
              <a:gd name="connsiteX22" fmla="*/ 1673690 w 4459850"/>
              <a:gd name="connsiteY22" fmla="*/ 4464050 h 4464050"/>
              <a:gd name="connsiteX23" fmla="*/ 1672385 w 4459850"/>
              <a:gd name="connsiteY23" fmla="*/ 4464050 h 4464050"/>
              <a:gd name="connsiteX24" fmla="*/ 1672385 w 4459850"/>
              <a:gd name="connsiteY24" fmla="*/ 0 h 4464050"/>
              <a:gd name="connsiteX25" fmla="*/ 923822 w 4459850"/>
              <a:gd name="connsiteY25" fmla="*/ 0 h 4464050"/>
              <a:gd name="connsiteX26" fmla="*/ 925575 w 4459850"/>
              <a:gd name="connsiteY26" fmla="*/ 0 h 4464050"/>
              <a:gd name="connsiteX27" fmla="*/ 1555348 w 4459850"/>
              <a:gd name="connsiteY27" fmla="*/ 570628 h 4464050"/>
              <a:gd name="connsiteX28" fmla="*/ 1555348 w 4459850"/>
              <a:gd name="connsiteY28" fmla="*/ 3893320 h 4464050"/>
              <a:gd name="connsiteX29" fmla="*/ 925461 w 4459850"/>
              <a:gd name="connsiteY29" fmla="*/ 4464050 h 4464050"/>
              <a:gd name="connsiteX30" fmla="*/ 923822 w 4459850"/>
              <a:gd name="connsiteY30" fmla="*/ 4464050 h 4464050"/>
              <a:gd name="connsiteX31" fmla="*/ 923822 w 4459850"/>
              <a:gd name="connsiteY31" fmla="*/ 0 h 4464050"/>
              <a:gd name="connsiteX32" fmla="*/ 0 w 4459850"/>
              <a:gd name="connsiteY32" fmla="*/ 0 h 4464050"/>
              <a:gd name="connsiteX33" fmla="*/ 2239 w 4459850"/>
              <a:gd name="connsiteY33" fmla="*/ 0 h 4464050"/>
              <a:gd name="connsiteX34" fmla="*/ 806883 w 4459850"/>
              <a:gd name="connsiteY34" fmla="*/ 570628 h 4464050"/>
              <a:gd name="connsiteX35" fmla="*/ 806883 w 4459850"/>
              <a:gd name="connsiteY35" fmla="*/ 3893419 h 4464050"/>
              <a:gd name="connsiteX36" fmla="*/ 2234 w 4459850"/>
              <a:gd name="connsiteY36" fmla="*/ 4464050 h 4464050"/>
              <a:gd name="connsiteX37" fmla="*/ 0 w 4459850"/>
              <a:gd name="connsiteY37" fmla="*/ 4464050 h 4464050"/>
              <a:gd name="connsiteX38" fmla="*/ 0 w 4459850"/>
              <a:gd name="connsiteY38" fmla="*/ 0 h 4464050"/>
              <a:gd name="connsiteX0" fmla="*/ 4459850 w 4459850"/>
              <a:gd name="connsiteY0" fmla="*/ 3569 h 4464050"/>
              <a:gd name="connsiteX1" fmla="*/ 4459850 w 4459850"/>
              <a:gd name="connsiteY1" fmla="*/ 4460478 h 4464050"/>
              <a:gd name="connsiteX2" fmla="*/ 3660238 w 4459850"/>
              <a:gd name="connsiteY2" fmla="*/ 3893419 h 4464050"/>
              <a:gd name="connsiteX3" fmla="*/ 3660238 w 4459850"/>
              <a:gd name="connsiteY3" fmla="*/ 570628 h 4464050"/>
              <a:gd name="connsiteX4" fmla="*/ 4459850 w 4459850"/>
              <a:gd name="connsiteY4" fmla="*/ 3569 h 4464050"/>
              <a:gd name="connsiteX5" fmla="*/ 3541647 w 4459850"/>
              <a:gd name="connsiteY5" fmla="*/ 0 h 4464050"/>
              <a:gd name="connsiteX6" fmla="*/ 3543399 w 4459850"/>
              <a:gd name="connsiteY6" fmla="*/ 0 h 4464050"/>
              <a:gd name="connsiteX7" fmla="*/ 3543399 w 4459850"/>
              <a:gd name="connsiteY7" fmla="*/ 4464050 h 4464050"/>
              <a:gd name="connsiteX8" fmla="*/ 3541650 w 4459850"/>
              <a:gd name="connsiteY8" fmla="*/ 4464050 h 4464050"/>
              <a:gd name="connsiteX9" fmla="*/ 2911872 w 4459850"/>
              <a:gd name="connsiteY9" fmla="*/ 3893419 h 4464050"/>
              <a:gd name="connsiteX10" fmla="*/ 2911872 w 4459850"/>
              <a:gd name="connsiteY10" fmla="*/ 570628 h 4464050"/>
              <a:gd name="connsiteX11" fmla="*/ 3541647 w 4459850"/>
              <a:gd name="connsiteY11" fmla="*/ 0 h 4464050"/>
              <a:gd name="connsiteX12" fmla="*/ 2292030 w 4459850"/>
              <a:gd name="connsiteY12" fmla="*/ 3893419 h 4464050"/>
              <a:gd name="connsiteX13" fmla="*/ 2794835 w 4459850"/>
              <a:gd name="connsiteY13" fmla="*/ 0 h 4464050"/>
              <a:gd name="connsiteX14" fmla="*/ 2794835 w 4459850"/>
              <a:gd name="connsiteY14" fmla="*/ 4464050 h 4464050"/>
              <a:gd name="connsiteX15" fmla="*/ 2793443 w 4459850"/>
              <a:gd name="connsiteY15" fmla="*/ 4464050 h 4464050"/>
              <a:gd name="connsiteX16" fmla="*/ 2292030 w 4459850"/>
              <a:gd name="connsiteY16" fmla="*/ 3893419 h 4464050"/>
              <a:gd name="connsiteX17" fmla="*/ 1672385 w 4459850"/>
              <a:gd name="connsiteY17" fmla="*/ 0 h 4464050"/>
              <a:gd name="connsiteX18" fmla="*/ 1673781 w 4459850"/>
              <a:gd name="connsiteY18" fmla="*/ 0 h 4464050"/>
              <a:gd name="connsiteX19" fmla="*/ 2175191 w 4459850"/>
              <a:gd name="connsiteY19" fmla="*/ 570628 h 4464050"/>
              <a:gd name="connsiteX20" fmla="*/ 2175191 w 4459850"/>
              <a:gd name="connsiteY20" fmla="*/ 3893320 h 4464050"/>
              <a:gd name="connsiteX21" fmla="*/ 1673690 w 4459850"/>
              <a:gd name="connsiteY21" fmla="*/ 4464050 h 4464050"/>
              <a:gd name="connsiteX22" fmla="*/ 1672385 w 4459850"/>
              <a:gd name="connsiteY22" fmla="*/ 4464050 h 4464050"/>
              <a:gd name="connsiteX23" fmla="*/ 1672385 w 4459850"/>
              <a:gd name="connsiteY23" fmla="*/ 0 h 4464050"/>
              <a:gd name="connsiteX24" fmla="*/ 923822 w 4459850"/>
              <a:gd name="connsiteY24" fmla="*/ 0 h 4464050"/>
              <a:gd name="connsiteX25" fmla="*/ 925575 w 4459850"/>
              <a:gd name="connsiteY25" fmla="*/ 0 h 4464050"/>
              <a:gd name="connsiteX26" fmla="*/ 1555348 w 4459850"/>
              <a:gd name="connsiteY26" fmla="*/ 570628 h 4464050"/>
              <a:gd name="connsiteX27" fmla="*/ 1555348 w 4459850"/>
              <a:gd name="connsiteY27" fmla="*/ 3893320 h 4464050"/>
              <a:gd name="connsiteX28" fmla="*/ 925461 w 4459850"/>
              <a:gd name="connsiteY28" fmla="*/ 4464050 h 4464050"/>
              <a:gd name="connsiteX29" fmla="*/ 923822 w 4459850"/>
              <a:gd name="connsiteY29" fmla="*/ 4464050 h 4464050"/>
              <a:gd name="connsiteX30" fmla="*/ 923822 w 4459850"/>
              <a:gd name="connsiteY30" fmla="*/ 0 h 4464050"/>
              <a:gd name="connsiteX31" fmla="*/ 0 w 4459850"/>
              <a:gd name="connsiteY31" fmla="*/ 0 h 4464050"/>
              <a:gd name="connsiteX32" fmla="*/ 2239 w 4459850"/>
              <a:gd name="connsiteY32" fmla="*/ 0 h 4464050"/>
              <a:gd name="connsiteX33" fmla="*/ 806883 w 4459850"/>
              <a:gd name="connsiteY33" fmla="*/ 570628 h 4464050"/>
              <a:gd name="connsiteX34" fmla="*/ 806883 w 4459850"/>
              <a:gd name="connsiteY34" fmla="*/ 3893419 h 4464050"/>
              <a:gd name="connsiteX35" fmla="*/ 2234 w 4459850"/>
              <a:gd name="connsiteY35" fmla="*/ 4464050 h 4464050"/>
              <a:gd name="connsiteX36" fmla="*/ 0 w 4459850"/>
              <a:gd name="connsiteY36" fmla="*/ 4464050 h 4464050"/>
              <a:gd name="connsiteX37" fmla="*/ 0 w 4459850"/>
              <a:gd name="connsiteY37" fmla="*/ 0 h 4464050"/>
              <a:gd name="connsiteX0" fmla="*/ 4459850 w 4459850"/>
              <a:gd name="connsiteY0" fmla="*/ 3569 h 4464050"/>
              <a:gd name="connsiteX1" fmla="*/ 4459850 w 4459850"/>
              <a:gd name="connsiteY1" fmla="*/ 4460478 h 4464050"/>
              <a:gd name="connsiteX2" fmla="*/ 3660238 w 4459850"/>
              <a:gd name="connsiteY2" fmla="*/ 3893419 h 4464050"/>
              <a:gd name="connsiteX3" fmla="*/ 3660238 w 4459850"/>
              <a:gd name="connsiteY3" fmla="*/ 570628 h 4464050"/>
              <a:gd name="connsiteX4" fmla="*/ 4459850 w 4459850"/>
              <a:gd name="connsiteY4" fmla="*/ 3569 h 4464050"/>
              <a:gd name="connsiteX5" fmla="*/ 3541647 w 4459850"/>
              <a:gd name="connsiteY5" fmla="*/ 0 h 4464050"/>
              <a:gd name="connsiteX6" fmla="*/ 3543399 w 4459850"/>
              <a:gd name="connsiteY6" fmla="*/ 0 h 4464050"/>
              <a:gd name="connsiteX7" fmla="*/ 3543399 w 4459850"/>
              <a:gd name="connsiteY7" fmla="*/ 4464050 h 4464050"/>
              <a:gd name="connsiteX8" fmla="*/ 3541650 w 4459850"/>
              <a:gd name="connsiteY8" fmla="*/ 4464050 h 4464050"/>
              <a:gd name="connsiteX9" fmla="*/ 2911872 w 4459850"/>
              <a:gd name="connsiteY9" fmla="*/ 3893419 h 4464050"/>
              <a:gd name="connsiteX10" fmla="*/ 2911872 w 4459850"/>
              <a:gd name="connsiteY10" fmla="*/ 570628 h 4464050"/>
              <a:gd name="connsiteX11" fmla="*/ 3541647 w 4459850"/>
              <a:gd name="connsiteY11" fmla="*/ 0 h 4464050"/>
              <a:gd name="connsiteX12" fmla="*/ 2292030 w 4459850"/>
              <a:gd name="connsiteY12" fmla="*/ 3893419 h 4464050"/>
              <a:gd name="connsiteX13" fmla="*/ 2794835 w 4459850"/>
              <a:gd name="connsiteY13" fmla="*/ 4464050 h 4464050"/>
              <a:gd name="connsiteX14" fmla="*/ 2793443 w 4459850"/>
              <a:gd name="connsiteY14" fmla="*/ 4464050 h 4464050"/>
              <a:gd name="connsiteX15" fmla="*/ 2292030 w 4459850"/>
              <a:gd name="connsiteY15" fmla="*/ 3893419 h 4464050"/>
              <a:gd name="connsiteX16" fmla="*/ 1672385 w 4459850"/>
              <a:gd name="connsiteY16" fmla="*/ 0 h 4464050"/>
              <a:gd name="connsiteX17" fmla="*/ 1673781 w 4459850"/>
              <a:gd name="connsiteY17" fmla="*/ 0 h 4464050"/>
              <a:gd name="connsiteX18" fmla="*/ 2175191 w 4459850"/>
              <a:gd name="connsiteY18" fmla="*/ 570628 h 4464050"/>
              <a:gd name="connsiteX19" fmla="*/ 2175191 w 4459850"/>
              <a:gd name="connsiteY19" fmla="*/ 3893320 h 4464050"/>
              <a:gd name="connsiteX20" fmla="*/ 1673690 w 4459850"/>
              <a:gd name="connsiteY20" fmla="*/ 4464050 h 4464050"/>
              <a:gd name="connsiteX21" fmla="*/ 1672385 w 4459850"/>
              <a:gd name="connsiteY21" fmla="*/ 4464050 h 4464050"/>
              <a:gd name="connsiteX22" fmla="*/ 1672385 w 4459850"/>
              <a:gd name="connsiteY22" fmla="*/ 0 h 4464050"/>
              <a:gd name="connsiteX23" fmla="*/ 923822 w 4459850"/>
              <a:gd name="connsiteY23" fmla="*/ 0 h 4464050"/>
              <a:gd name="connsiteX24" fmla="*/ 925575 w 4459850"/>
              <a:gd name="connsiteY24" fmla="*/ 0 h 4464050"/>
              <a:gd name="connsiteX25" fmla="*/ 1555348 w 4459850"/>
              <a:gd name="connsiteY25" fmla="*/ 570628 h 4464050"/>
              <a:gd name="connsiteX26" fmla="*/ 1555348 w 4459850"/>
              <a:gd name="connsiteY26" fmla="*/ 3893320 h 4464050"/>
              <a:gd name="connsiteX27" fmla="*/ 925461 w 4459850"/>
              <a:gd name="connsiteY27" fmla="*/ 4464050 h 4464050"/>
              <a:gd name="connsiteX28" fmla="*/ 923822 w 4459850"/>
              <a:gd name="connsiteY28" fmla="*/ 4464050 h 4464050"/>
              <a:gd name="connsiteX29" fmla="*/ 923822 w 4459850"/>
              <a:gd name="connsiteY29" fmla="*/ 0 h 4464050"/>
              <a:gd name="connsiteX30" fmla="*/ 0 w 4459850"/>
              <a:gd name="connsiteY30" fmla="*/ 0 h 4464050"/>
              <a:gd name="connsiteX31" fmla="*/ 2239 w 4459850"/>
              <a:gd name="connsiteY31" fmla="*/ 0 h 4464050"/>
              <a:gd name="connsiteX32" fmla="*/ 806883 w 4459850"/>
              <a:gd name="connsiteY32" fmla="*/ 570628 h 4464050"/>
              <a:gd name="connsiteX33" fmla="*/ 806883 w 4459850"/>
              <a:gd name="connsiteY33" fmla="*/ 3893419 h 4464050"/>
              <a:gd name="connsiteX34" fmla="*/ 2234 w 4459850"/>
              <a:gd name="connsiteY34" fmla="*/ 4464050 h 4464050"/>
              <a:gd name="connsiteX35" fmla="*/ 0 w 4459850"/>
              <a:gd name="connsiteY35" fmla="*/ 4464050 h 4464050"/>
              <a:gd name="connsiteX36" fmla="*/ 0 w 4459850"/>
              <a:gd name="connsiteY36" fmla="*/ 0 h 4464050"/>
              <a:gd name="connsiteX0" fmla="*/ 4459850 w 4459850"/>
              <a:gd name="connsiteY0" fmla="*/ 3569 h 4464050"/>
              <a:gd name="connsiteX1" fmla="*/ 4459850 w 4459850"/>
              <a:gd name="connsiteY1" fmla="*/ 4460478 h 4464050"/>
              <a:gd name="connsiteX2" fmla="*/ 3660238 w 4459850"/>
              <a:gd name="connsiteY2" fmla="*/ 3893419 h 4464050"/>
              <a:gd name="connsiteX3" fmla="*/ 3660238 w 4459850"/>
              <a:gd name="connsiteY3" fmla="*/ 570628 h 4464050"/>
              <a:gd name="connsiteX4" fmla="*/ 4459850 w 4459850"/>
              <a:gd name="connsiteY4" fmla="*/ 3569 h 4464050"/>
              <a:gd name="connsiteX5" fmla="*/ 3541647 w 4459850"/>
              <a:gd name="connsiteY5" fmla="*/ 0 h 4464050"/>
              <a:gd name="connsiteX6" fmla="*/ 3543399 w 4459850"/>
              <a:gd name="connsiteY6" fmla="*/ 0 h 4464050"/>
              <a:gd name="connsiteX7" fmla="*/ 3543399 w 4459850"/>
              <a:gd name="connsiteY7" fmla="*/ 4464050 h 4464050"/>
              <a:gd name="connsiteX8" fmla="*/ 3541650 w 4459850"/>
              <a:gd name="connsiteY8" fmla="*/ 4464050 h 4464050"/>
              <a:gd name="connsiteX9" fmla="*/ 2911872 w 4459850"/>
              <a:gd name="connsiteY9" fmla="*/ 3893419 h 4464050"/>
              <a:gd name="connsiteX10" fmla="*/ 2911872 w 4459850"/>
              <a:gd name="connsiteY10" fmla="*/ 570628 h 4464050"/>
              <a:gd name="connsiteX11" fmla="*/ 3541647 w 4459850"/>
              <a:gd name="connsiteY11" fmla="*/ 0 h 4464050"/>
              <a:gd name="connsiteX12" fmla="*/ 2793443 w 4459850"/>
              <a:gd name="connsiteY12" fmla="*/ 4464050 h 4464050"/>
              <a:gd name="connsiteX13" fmla="*/ 2794835 w 4459850"/>
              <a:gd name="connsiteY13" fmla="*/ 4464050 h 4464050"/>
              <a:gd name="connsiteX14" fmla="*/ 2793443 w 4459850"/>
              <a:gd name="connsiteY14" fmla="*/ 4464050 h 4464050"/>
              <a:gd name="connsiteX15" fmla="*/ 1672385 w 4459850"/>
              <a:gd name="connsiteY15" fmla="*/ 0 h 4464050"/>
              <a:gd name="connsiteX16" fmla="*/ 1673781 w 4459850"/>
              <a:gd name="connsiteY16" fmla="*/ 0 h 4464050"/>
              <a:gd name="connsiteX17" fmla="*/ 2175191 w 4459850"/>
              <a:gd name="connsiteY17" fmla="*/ 570628 h 4464050"/>
              <a:gd name="connsiteX18" fmla="*/ 2175191 w 4459850"/>
              <a:gd name="connsiteY18" fmla="*/ 3893320 h 4464050"/>
              <a:gd name="connsiteX19" fmla="*/ 1673690 w 4459850"/>
              <a:gd name="connsiteY19" fmla="*/ 4464050 h 4464050"/>
              <a:gd name="connsiteX20" fmla="*/ 1672385 w 4459850"/>
              <a:gd name="connsiteY20" fmla="*/ 4464050 h 4464050"/>
              <a:gd name="connsiteX21" fmla="*/ 1672385 w 4459850"/>
              <a:gd name="connsiteY21" fmla="*/ 0 h 4464050"/>
              <a:gd name="connsiteX22" fmla="*/ 923822 w 4459850"/>
              <a:gd name="connsiteY22" fmla="*/ 0 h 4464050"/>
              <a:gd name="connsiteX23" fmla="*/ 925575 w 4459850"/>
              <a:gd name="connsiteY23" fmla="*/ 0 h 4464050"/>
              <a:gd name="connsiteX24" fmla="*/ 1555348 w 4459850"/>
              <a:gd name="connsiteY24" fmla="*/ 570628 h 4464050"/>
              <a:gd name="connsiteX25" fmla="*/ 1555348 w 4459850"/>
              <a:gd name="connsiteY25" fmla="*/ 3893320 h 4464050"/>
              <a:gd name="connsiteX26" fmla="*/ 925461 w 4459850"/>
              <a:gd name="connsiteY26" fmla="*/ 4464050 h 4464050"/>
              <a:gd name="connsiteX27" fmla="*/ 923822 w 4459850"/>
              <a:gd name="connsiteY27" fmla="*/ 4464050 h 4464050"/>
              <a:gd name="connsiteX28" fmla="*/ 923822 w 4459850"/>
              <a:gd name="connsiteY28" fmla="*/ 0 h 4464050"/>
              <a:gd name="connsiteX29" fmla="*/ 0 w 4459850"/>
              <a:gd name="connsiteY29" fmla="*/ 0 h 4464050"/>
              <a:gd name="connsiteX30" fmla="*/ 2239 w 4459850"/>
              <a:gd name="connsiteY30" fmla="*/ 0 h 4464050"/>
              <a:gd name="connsiteX31" fmla="*/ 806883 w 4459850"/>
              <a:gd name="connsiteY31" fmla="*/ 570628 h 4464050"/>
              <a:gd name="connsiteX32" fmla="*/ 806883 w 4459850"/>
              <a:gd name="connsiteY32" fmla="*/ 3893419 h 4464050"/>
              <a:gd name="connsiteX33" fmla="*/ 2234 w 4459850"/>
              <a:gd name="connsiteY33" fmla="*/ 4464050 h 4464050"/>
              <a:gd name="connsiteX34" fmla="*/ 0 w 4459850"/>
              <a:gd name="connsiteY34" fmla="*/ 4464050 h 4464050"/>
              <a:gd name="connsiteX35" fmla="*/ 0 w 4459850"/>
              <a:gd name="connsiteY35" fmla="*/ 0 h 4464050"/>
              <a:gd name="connsiteX0" fmla="*/ 4459850 w 4459850"/>
              <a:gd name="connsiteY0" fmla="*/ 3569 h 4464050"/>
              <a:gd name="connsiteX1" fmla="*/ 4459850 w 4459850"/>
              <a:gd name="connsiteY1" fmla="*/ 4460478 h 4464050"/>
              <a:gd name="connsiteX2" fmla="*/ 3660238 w 4459850"/>
              <a:gd name="connsiteY2" fmla="*/ 3893419 h 4464050"/>
              <a:gd name="connsiteX3" fmla="*/ 3660238 w 4459850"/>
              <a:gd name="connsiteY3" fmla="*/ 570628 h 4464050"/>
              <a:gd name="connsiteX4" fmla="*/ 4459850 w 4459850"/>
              <a:gd name="connsiteY4" fmla="*/ 3569 h 4464050"/>
              <a:gd name="connsiteX5" fmla="*/ 3541647 w 4459850"/>
              <a:gd name="connsiteY5" fmla="*/ 0 h 4464050"/>
              <a:gd name="connsiteX6" fmla="*/ 3543399 w 4459850"/>
              <a:gd name="connsiteY6" fmla="*/ 0 h 4464050"/>
              <a:gd name="connsiteX7" fmla="*/ 3543399 w 4459850"/>
              <a:gd name="connsiteY7" fmla="*/ 4464050 h 4464050"/>
              <a:gd name="connsiteX8" fmla="*/ 3541650 w 4459850"/>
              <a:gd name="connsiteY8" fmla="*/ 4464050 h 4464050"/>
              <a:gd name="connsiteX9" fmla="*/ 2911872 w 4459850"/>
              <a:gd name="connsiteY9" fmla="*/ 3893419 h 4464050"/>
              <a:gd name="connsiteX10" fmla="*/ 2911872 w 4459850"/>
              <a:gd name="connsiteY10" fmla="*/ 570628 h 4464050"/>
              <a:gd name="connsiteX11" fmla="*/ 3541647 w 4459850"/>
              <a:gd name="connsiteY11" fmla="*/ 0 h 4464050"/>
              <a:gd name="connsiteX12" fmla="*/ 1672385 w 4459850"/>
              <a:gd name="connsiteY12" fmla="*/ 0 h 4464050"/>
              <a:gd name="connsiteX13" fmla="*/ 1673781 w 4459850"/>
              <a:gd name="connsiteY13" fmla="*/ 0 h 4464050"/>
              <a:gd name="connsiteX14" fmla="*/ 2175191 w 4459850"/>
              <a:gd name="connsiteY14" fmla="*/ 570628 h 4464050"/>
              <a:gd name="connsiteX15" fmla="*/ 2175191 w 4459850"/>
              <a:gd name="connsiteY15" fmla="*/ 3893320 h 4464050"/>
              <a:gd name="connsiteX16" fmla="*/ 1673690 w 4459850"/>
              <a:gd name="connsiteY16" fmla="*/ 4464050 h 4464050"/>
              <a:gd name="connsiteX17" fmla="*/ 1672385 w 4459850"/>
              <a:gd name="connsiteY17" fmla="*/ 4464050 h 4464050"/>
              <a:gd name="connsiteX18" fmla="*/ 1672385 w 4459850"/>
              <a:gd name="connsiteY18" fmla="*/ 0 h 4464050"/>
              <a:gd name="connsiteX19" fmla="*/ 923822 w 4459850"/>
              <a:gd name="connsiteY19" fmla="*/ 0 h 4464050"/>
              <a:gd name="connsiteX20" fmla="*/ 925575 w 4459850"/>
              <a:gd name="connsiteY20" fmla="*/ 0 h 4464050"/>
              <a:gd name="connsiteX21" fmla="*/ 1555348 w 4459850"/>
              <a:gd name="connsiteY21" fmla="*/ 570628 h 4464050"/>
              <a:gd name="connsiteX22" fmla="*/ 1555348 w 4459850"/>
              <a:gd name="connsiteY22" fmla="*/ 3893320 h 4464050"/>
              <a:gd name="connsiteX23" fmla="*/ 925461 w 4459850"/>
              <a:gd name="connsiteY23" fmla="*/ 4464050 h 4464050"/>
              <a:gd name="connsiteX24" fmla="*/ 923822 w 4459850"/>
              <a:gd name="connsiteY24" fmla="*/ 4464050 h 4464050"/>
              <a:gd name="connsiteX25" fmla="*/ 923822 w 4459850"/>
              <a:gd name="connsiteY25" fmla="*/ 0 h 4464050"/>
              <a:gd name="connsiteX26" fmla="*/ 0 w 4459850"/>
              <a:gd name="connsiteY26" fmla="*/ 0 h 4464050"/>
              <a:gd name="connsiteX27" fmla="*/ 2239 w 4459850"/>
              <a:gd name="connsiteY27" fmla="*/ 0 h 4464050"/>
              <a:gd name="connsiteX28" fmla="*/ 806883 w 4459850"/>
              <a:gd name="connsiteY28" fmla="*/ 570628 h 4464050"/>
              <a:gd name="connsiteX29" fmla="*/ 806883 w 4459850"/>
              <a:gd name="connsiteY29" fmla="*/ 3893419 h 4464050"/>
              <a:gd name="connsiteX30" fmla="*/ 2234 w 4459850"/>
              <a:gd name="connsiteY30" fmla="*/ 4464050 h 4464050"/>
              <a:gd name="connsiteX31" fmla="*/ 0 w 4459850"/>
              <a:gd name="connsiteY31" fmla="*/ 4464050 h 4464050"/>
              <a:gd name="connsiteX32" fmla="*/ 0 w 4459850"/>
              <a:gd name="connsiteY32" fmla="*/ 0 h 4464050"/>
              <a:gd name="connsiteX0" fmla="*/ 4459850 w 4459850"/>
              <a:gd name="connsiteY0" fmla="*/ 3569 h 4464050"/>
              <a:gd name="connsiteX1" fmla="*/ 4459850 w 4459850"/>
              <a:gd name="connsiteY1" fmla="*/ 4460478 h 4464050"/>
              <a:gd name="connsiteX2" fmla="*/ 3660238 w 4459850"/>
              <a:gd name="connsiteY2" fmla="*/ 3893419 h 4464050"/>
              <a:gd name="connsiteX3" fmla="*/ 3660238 w 4459850"/>
              <a:gd name="connsiteY3" fmla="*/ 570628 h 4464050"/>
              <a:gd name="connsiteX4" fmla="*/ 4459850 w 4459850"/>
              <a:gd name="connsiteY4" fmla="*/ 3569 h 4464050"/>
              <a:gd name="connsiteX5" fmla="*/ 3541647 w 4459850"/>
              <a:gd name="connsiteY5" fmla="*/ 0 h 4464050"/>
              <a:gd name="connsiteX6" fmla="*/ 3543399 w 4459850"/>
              <a:gd name="connsiteY6" fmla="*/ 0 h 4464050"/>
              <a:gd name="connsiteX7" fmla="*/ 3543399 w 4459850"/>
              <a:gd name="connsiteY7" fmla="*/ 4464050 h 4464050"/>
              <a:gd name="connsiteX8" fmla="*/ 2911872 w 4459850"/>
              <a:gd name="connsiteY8" fmla="*/ 3893419 h 4464050"/>
              <a:gd name="connsiteX9" fmla="*/ 2911872 w 4459850"/>
              <a:gd name="connsiteY9" fmla="*/ 570628 h 4464050"/>
              <a:gd name="connsiteX10" fmla="*/ 3541647 w 4459850"/>
              <a:gd name="connsiteY10" fmla="*/ 0 h 4464050"/>
              <a:gd name="connsiteX11" fmla="*/ 1672385 w 4459850"/>
              <a:gd name="connsiteY11" fmla="*/ 0 h 4464050"/>
              <a:gd name="connsiteX12" fmla="*/ 1673781 w 4459850"/>
              <a:gd name="connsiteY12" fmla="*/ 0 h 4464050"/>
              <a:gd name="connsiteX13" fmla="*/ 2175191 w 4459850"/>
              <a:gd name="connsiteY13" fmla="*/ 570628 h 4464050"/>
              <a:gd name="connsiteX14" fmla="*/ 2175191 w 4459850"/>
              <a:gd name="connsiteY14" fmla="*/ 3893320 h 4464050"/>
              <a:gd name="connsiteX15" fmla="*/ 1673690 w 4459850"/>
              <a:gd name="connsiteY15" fmla="*/ 4464050 h 4464050"/>
              <a:gd name="connsiteX16" fmla="*/ 1672385 w 4459850"/>
              <a:gd name="connsiteY16" fmla="*/ 4464050 h 4464050"/>
              <a:gd name="connsiteX17" fmla="*/ 1672385 w 4459850"/>
              <a:gd name="connsiteY17" fmla="*/ 0 h 4464050"/>
              <a:gd name="connsiteX18" fmla="*/ 923822 w 4459850"/>
              <a:gd name="connsiteY18" fmla="*/ 0 h 4464050"/>
              <a:gd name="connsiteX19" fmla="*/ 925575 w 4459850"/>
              <a:gd name="connsiteY19" fmla="*/ 0 h 4464050"/>
              <a:gd name="connsiteX20" fmla="*/ 1555348 w 4459850"/>
              <a:gd name="connsiteY20" fmla="*/ 570628 h 4464050"/>
              <a:gd name="connsiteX21" fmla="*/ 1555348 w 4459850"/>
              <a:gd name="connsiteY21" fmla="*/ 3893320 h 4464050"/>
              <a:gd name="connsiteX22" fmla="*/ 925461 w 4459850"/>
              <a:gd name="connsiteY22" fmla="*/ 4464050 h 4464050"/>
              <a:gd name="connsiteX23" fmla="*/ 923822 w 4459850"/>
              <a:gd name="connsiteY23" fmla="*/ 4464050 h 4464050"/>
              <a:gd name="connsiteX24" fmla="*/ 923822 w 4459850"/>
              <a:gd name="connsiteY24" fmla="*/ 0 h 4464050"/>
              <a:gd name="connsiteX25" fmla="*/ 0 w 4459850"/>
              <a:gd name="connsiteY25" fmla="*/ 0 h 4464050"/>
              <a:gd name="connsiteX26" fmla="*/ 2239 w 4459850"/>
              <a:gd name="connsiteY26" fmla="*/ 0 h 4464050"/>
              <a:gd name="connsiteX27" fmla="*/ 806883 w 4459850"/>
              <a:gd name="connsiteY27" fmla="*/ 570628 h 4464050"/>
              <a:gd name="connsiteX28" fmla="*/ 806883 w 4459850"/>
              <a:gd name="connsiteY28" fmla="*/ 3893419 h 4464050"/>
              <a:gd name="connsiteX29" fmla="*/ 2234 w 4459850"/>
              <a:gd name="connsiteY29" fmla="*/ 4464050 h 4464050"/>
              <a:gd name="connsiteX30" fmla="*/ 0 w 4459850"/>
              <a:gd name="connsiteY30" fmla="*/ 4464050 h 4464050"/>
              <a:gd name="connsiteX31" fmla="*/ 0 w 4459850"/>
              <a:gd name="connsiteY31" fmla="*/ 0 h 4464050"/>
              <a:gd name="connsiteX0" fmla="*/ 4459850 w 4459850"/>
              <a:gd name="connsiteY0" fmla="*/ 3569 h 4464050"/>
              <a:gd name="connsiteX1" fmla="*/ 4459850 w 4459850"/>
              <a:gd name="connsiteY1" fmla="*/ 4460478 h 4464050"/>
              <a:gd name="connsiteX2" fmla="*/ 3660238 w 4459850"/>
              <a:gd name="connsiteY2" fmla="*/ 3893419 h 4464050"/>
              <a:gd name="connsiteX3" fmla="*/ 3660238 w 4459850"/>
              <a:gd name="connsiteY3" fmla="*/ 570628 h 4464050"/>
              <a:gd name="connsiteX4" fmla="*/ 4459850 w 4459850"/>
              <a:gd name="connsiteY4" fmla="*/ 3569 h 4464050"/>
              <a:gd name="connsiteX5" fmla="*/ 3541647 w 4459850"/>
              <a:gd name="connsiteY5" fmla="*/ 0 h 4464050"/>
              <a:gd name="connsiteX6" fmla="*/ 3543399 w 4459850"/>
              <a:gd name="connsiteY6" fmla="*/ 0 h 4464050"/>
              <a:gd name="connsiteX7" fmla="*/ 3543399 w 4459850"/>
              <a:gd name="connsiteY7" fmla="*/ 4464050 h 4464050"/>
              <a:gd name="connsiteX8" fmla="*/ 2911872 w 4459850"/>
              <a:gd name="connsiteY8" fmla="*/ 570628 h 4464050"/>
              <a:gd name="connsiteX9" fmla="*/ 3541647 w 4459850"/>
              <a:gd name="connsiteY9" fmla="*/ 0 h 4464050"/>
              <a:gd name="connsiteX10" fmla="*/ 1672385 w 4459850"/>
              <a:gd name="connsiteY10" fmla="*/ 0 h 4464050"/>
              <a:gd name="connsiteX11" fmla="*/ 1673781 w 4459850"/>
              <a:gd name="connsiteY11" fmla="*/ 0 h 4464050"/>
              <a:gd name="connsiteX12" fmla="*/ 2175191 w 4459850"/>
              <a:gd name="connsiteY12" fmla="*/ 570628 h 4464050"/>
              <a:gd name="connsiteX13" fmla="*/ 2175191 w 4459850"/>
              <a:gd name="connsiteY13" fmla="*/ 3893320 h 4464050"/>
              <a:gd name="connsiteX14" fmla="*/ 1673690 w 4459850"/>
              <a:gd name="connsiteY14" fmla="*/ 4464050 h 4464050"/>
              <a:gd name="connsiteX15" fmla="*/ 1672385 w 4459850"/>
              <a:gd name="connsiteY15" fmla="*/ 4464050 h 4464050"/>
              <a:gd name="connsiteX16" fmla="*/ 1672385 w 4459850"/>
              <a:gd name="connsiteY16" fmla="*/ 0 h 4464050"/>
              <a:gd name="connsiteX17" fmla="*/ 923822 w 4459850"/>
              <a:gd name="connsiteY17" fmla="*/ 0 h 4464050"/>
              <a:gd name="connsiteX18" fmla="*/ 925575 w 4459850"/>
              <a:gd name="connsiteY18" fmla="*/ 0 h 4464050"/>
              <a:gd name="connsiteX19" fmla="*/ 1555348 w 4459850"/>
              <a:gd name="connsiteY19" fmla="*/ 570628 h 4464050"/>
              <a:gd name="connsiteX20" fmla="*/ 1555348 w 4459850"/>
              <a:gd name="connsiteY20" fmla="*/ 3893320 h 4464050"/>
              <a:gd name="connsiteX21" fmla="*/ 925461 w 4459850"/>
              <a:gd name="connsiteY21" fmla="*/ 4464050 h 4464050"/>
              <a:gd name="connsiteX22" fmla="*/ 923822 w 4459850"/>
              <a:gd name="connsiteY22" fmla="*/ 4464050 h 4464050"/>
              <a:gd name="connsiteX23" fmla="*/ 923822 w 4459850"/>
              <a:gd name="connsiteY23" fmla="*/ 0 h 4464050"/>
              <a:gd name="connsiteX24" fmla="*/ 0 w 4459850"/>
              <a:gd name="connsiteY24" fmla="*/ 0 h 4464050"/>
              <a:gd name="connsiteX25" fmla="*/ 2239 w 4459850"/>
              <a:gd name="connsiteY25" fmla="*/ 0 h 4464050"/>
              <a:gd name="connsiteX26" fmla="*/ 806883 w 4459850"/>
              <a:gd name="connsiteY26" fmla="*/ 570628 h 4464050"/>
              <a:gd name="connsiteX27" fmla="*/ 806883 w 4459850"/>
              <a:gd name="connsiteY27" fmla="*/ 3893419 h 4464050"/>
              <a:gd name="connsiteX28" fmla="*/ 2234 w 4459850"/>
              <a:gd name="connsiteY28" fmla="*/ 4464050 h 4464050"/>
              <a:gd name="connsiteX29" fmla="*/ 0 w 4459850"/>
              <a:gd name="connsiteY29" fmla="*/ 4464050 h 4464050"/>
              <a:gd name="connsiteX30" fmla="*/ 0 w 4459850"/>
              <a:gd name="connsiteY30" fmla="*/ 0 h 4464050"/>
              <a:gd name="connsiteX0" fmla="*/ 4459850 w 4459850"/>
              <a:gd name="connsiteY0" fmla="*/ 3569 h 4464050"/>
              <a:gd name="connsiteX1" fmla="*/ 4459850 w 4459850"/>
              <a:gd name="connsiteY1" fmla="*/ 4460478 h 4464050"/>
              <a:gd name="connsiteX2" fmla="*/ 3660238 w 4459850"/>
              <a:gd name="connsiteY2" fmla="*/ 3893419 h 4464050"/>
              <a:gd name="connsiteX3" fmla="*/ 3660238 w 4459850"/>
              <a:gd name="connsiteY3" fmla="*/ 570628 h 4464050"/>
              <a:gd name="connsiteX4" fmla="*/ 4459850 w 4459850"/>
              <a:gd name="connsiteY4" fmla="*/ 3569 h 4464050"/>
              <a:gd name="connsiteX5" fmla="*/ 3519994 w 4459850"/>
              <a:gd name="connsiteY5" fmla="*/ 28871 h 4464050"/>
              <a:gd name="connsiteX6" fmla="*/ 3543399 w 4459850"/>
              <a:gd name="connsiteY6" fmla="*/ 0 h 4464050"/>
              <a:gd name="connsiteX7" fmla="*/ 3543399 w 4459850"/>
              <a:gd name="connsiteY7" fmla="*/ 4464050 h 4464050"/>
              <a:gd name="connsiteX8" fmla="*/ 2911872 w 4459850"/>
              <a:gd name="connsiteY8" fmla="*/ 570628 h 4464050"/>
              <a:gd name="connsiteX9" fmla="*/ 3519994 w 4459850"/>
              <a:gd name="connsiteY9" fmla="*/ 28871 h 4464050"/>
              <a:gd name="connsiteX10" fmla="*/ 1672385 w 4459850"/>
              <a:gd name="connsiteY10" fmla="*/ 0 h 4464050"/>
              <a:gd name="connsiteX11" fmla="*/ 1673781 w 4459850"/>
              <a:gd name="connsiteY11" fmla="*/ 0 h 4464050"/>
              <a:gd name="connsiteX12" fmla="*/ 2175191 w 4459850"/>
              <a:gd name="connsiteY12" fmla="*/ 570628 h 4464050"/>
              <a:gd name="connsiteX13" fmla="*/ 2175191 w 4459850"/>
              <a:gd name="connsiteY13" fmla="*/ 3893320 h 4464050"/>
              <a:gd name="connsiteX14" fmla="*/ 1673690 w 4459850"/>
              <a:gd name="connsiteY14" fmla="*/ 4464050 h 4464050"/>
              <a:gd name="connsiteX15" fmla="*/ 1672385 w 4459850"/>
              <a:gd name="connsiteY15" fmla="*/ 4464050 h 4464050"/>
              <a:gd name="connsiteX16" fmla="*/ 1672385 w 4459850"/>
              <a:gd name="connsiteY16" fmla="*/ 0 h 4464050"/>
              <a:gd name="connsiteX17" fmla="*/ 923822 w 4459850"/>
              <a:gd name="connsiteY17" fmla="*/ 0 h 4464050"/>
              <a:gd name="connsiteX18" fmla="*/ 925575 w 4459850"/>
              <a:gd name="connsiteY18" fmla="*/ 0 h 4464050"/>
              <a:gd name="connsiteX19" fmla="*/ 1555348 w 4459850"/>
              <a:gd name="connsiteY19" fmla="*/ 570628 h 4464050"/>
              <a:gd name="connsiteX20" fmla="*/ 1555348 w 4459850"/>
              <a:gd name="connsiteY20" fmla="*/ 3893320 h 4464050"/>
              <a:gd name="connsiteX21" fmla="*/ 925461 w 4459850"/>
              <a:gd name="connsiteY21" fmla="*/ 4464050 h 4464050"/>
              <a:gd name="connsiteX22" fmla="*/ 923822 w 4459850"/>
              <a:gd name="connsiteY22" fmla="*/ 4464050 h 4464050"/>
              <a:gd name="connsiteX23" fmla="*/ 923822 w 4459850"/>
              <a:gd name="connsiteY23" fmla="*/ 0 h 4464050"/>
              <a:gd name="connsiteX24" fmla="*/ 0 w 4459850"/>
              <a:gd name="connsiteY24" fmla="*/ 0 h 4464050"/>
              <a:gd name="connsiteX25" fmla="*/ 2239 w 4459850"/>
              <a:gd name="connsiteY25" fmla="*/ 0 h 4464050"/>
              <a:gd name="connsiteX26" fmla="*/ 806883 w 4459850"/>
              <a:gd name="connsiteY26" fmla="*/ 570628 h 4464050"/>
              <a:gd name="connsiteX27" fmla="*/ 806883 w 4459850"/>
              <a:gd name="connsiteY27" fmla="*/ 3893419 h 4464050"/>
              <a:gd name="connsiteX28" fmla="*/ 2234 w 4459850"/>
              <a:gd name="connsiteY28" fmla="*/ 4464050 h 4464050"/>
              <a:gd name="connsiteX29" fmla="*/ 0 w 4459850"/>
              <a:gd name="connsiteY29" fmla="*/ 4464050 h 4464050"/>
              <a:gd name="connsiteX30" fmla="*/ 0 w 4459850"/>
              <a:gd name="connsiteY30" fmla="*/ 0 h 4464050"/>
              <a:gd name="connsiteX0" fmla="*/ 4459850 w 4459850"/>
              <a:gd name="connsiteY0" fmla="*/ 3569 h 4464050"/>
              <a:gd name="connsiteX1" fmla="*/ 4459850 w 4459850"/>
              <a:gd name="connsiteY1" fmla="*/ 4460478 h 4464050"/>
              <a:gd name="connsiteX2" fmla="*/ 3660238 w 4459850"/>
              <a:gd name="connsiteY2" fmla="*/ 3893419 h 4464050"/>
              <a:gd name="connsiteX3" fmla="*/ 3660238 w 4459850"/>
              <a:gd name="connsiteY3" fmla="*/ 570628 h 4464050"/>
              <a:gd name="connsiteX4" fmla="*/ 4459850 w 4459850"/>
              <a:gd name="connsiteY4" fmla="*/ 3569 h 4464050"/>
              <a:gd name="connsiteX5" fmla="*/ 2911872 w 4459850"/>
              <a:gd name="connsiteY5" fmla="*/ 570628 h 4464050"/>
              <a:gd name="connsiteX6" fmla="*/ 3543399 w 4459850"/>
              <a:gd name="connsiteY6" fmla="*/ 0 h 4464050"/>
              <a:gd name="connsiteX7" fmla="*/ 3543399 w 4459850"/>
              <a:gd name="connsiteY7" fmla="*/ 4464050 h 4464050"/>
              <a:gd name="connsiteX8" fmla="*/ 2911872 w 4459850"/>
              <a:gd name="connsiteY8" fmla="*/ 570628 h 4464050"/>
              <a:gd name="connsiteX9" fmla="*/ 1672385 w 4459850"/>
              <a:gd name="connsiteY9" fmla="*/ 0 h 4464050"/>
              <a:gd name="connsiteX10" fmla="*/ 1673781 w 4459850"/>
              <a:gd name="connsiteY10" fmla="*/ 0 h 4464050"/>
              <a:gd name="connsiteX11" fmla="*/ 2175191 w 4459850"/>
              <a:gd name="connsiteY11" fmla="*/ 570628 h 4464050"/>
              <a:gd name="connsiteX12" fmla="*/ 2175191 w 4459850"/>
              <a:gd name="connsiteY12" fmla="*/ 3893320 h 4464050"/>
              <a:gd name="connsiteX13" fmla="*/ 1673690 w 4459850"/>
              <a:gd name="connsiteY13" fmla="*/ 4464050 h 4464050"/>
              <a:gd name="connsiteX14" fmla="*/ 1672385 w 4459850"/>
              <a:gd name="connsiteY14" fmla="*/ 4464050 h 4464050"/>
              <a:gd name="connsiteX15" fmla="*/ 1672385 w 4459850"/>
              <a:gd name="connsiteY15" fmla="*/ 0 h 4464050"/>
              <a:gd name="connsiteX16" fmla="*/ 923822 w 4459850"/>
              <a:gd name="connsiteY16" fmla="*/ 0 h 4464050"/>
              <a:gd name="connsiteX17" fmla="*/ 925575 w 4459850"/>
              <a:gd name="connsiteY17" fmla="*/ 0 h 4464050"/>
              <a:gd name="connsiteX18" fmla="*/ 1555348 w 4459850"/>
              <a:gd name="connsiteY18" fmla="*/ 570628 h 4464050"/>
              <a:gd name="connsiteX19" fmla="*/ 1555348 w 4459850"/>
              <a:gd name="connsiteY19" fmla="*/ 3893320 h 4464050"/>
              <a:gd name="connsiteX20" fmla="*/ 925461 w 4459850"/>
              <a:gd name="connsiteY20" fmla="*/ 4464050 h 4464050"/>
              <a:gd name="connsiteX21" fmla="*/ 923822 w 4459850"/>
              <a:gd name="connsiteY21" fmla="*/ 4464050 h 4464050"/>
              <a:gd name="connsiteX22" fmla="*/ 923822 w 4459850"/>
              <a:gd name="connsiteY22" fmla="*/ 0 h 4464050"/>
              <a:gd name="connsiteX23" fmla="*/ 0 w 4459850"/>
              <a:gd name="connsiteY23" fmla="*/ 0 h 4464050"/>
              <a:gd name="connsiteX24" fmla="*/ 2239 w 4459850"/>
              <a:gd name="connsiteY24" fmla="*/ 0 h 4464050"/>
              <a:gd name="connsiteX25" fmla="*/ 806883 w 4459850"/>
              <a:gd name="connsiteY25" fmla="*/ 570628 h 4464050"/>
              <a:gd name="connsiteX26" fmla="*/ 806883 w 4459850"/>
              <a:gd name="connsiteY26" fmla="*/ 3893419 h 4464050"/>
              <a:gd name="connsiteX27" fmla="*/ 2234 w 4459850"/>
              <a:gd name="connsiteY27" fmla="*/ 4464050 h 4464050"/>
              <a:gd name="connsiteX28" fmla="*/ 0 w 4459850"/>
              <a:gd name="connsiteY28" fmla="*/ 4464050 h 4464050"/>
              <a:gd name="connsiteX29" fmla="*/ 0 w 4459850"/>
              <a:gd name="connsiteY29" fmla="*/ 0 h 4464050"/>
              <a:gd name="connsiteX0" fmla="*/ 4459850 w 4459850"/>
              <a:gd name="connsiteY0" fmla="*/ 3569 h 4464050"/>
              <a:gd name="connsiteX1" fmla="*/ 4459850 w 4459850"/>
              <a:gd name="connsiteY1" fmla="*/ 4460478 h 4464050"/>
              <a:gd name="connsiteX2" fmla="*/ 3660238 w 4459850"/>
              <a:gd name="connsiteY2" fmla="*/ 3893419 h 4464050"/>
              <a:gd name="connsiteX3" fmla="*/ 3660238 w 4459850"/>
              <a:gd name="connsiteY3" fmla="*/ 570628 h 4464050"/>
              <a:gd name="connsiteX4" fmla="*/ 4459850 w 4459850"/>
              <a:gd name="connsiteY4" fmla="*/ 3569 h 4464050"/>
              <a:gd name="connsiteX5" fmla="*/ 2911872 w 4459850"/>
              <a:gd name="connsiteY5" fmla="*/ 570628 h 4464050"/>
              <a:gd name="connsiteX6" fmla="*/ 3543399 w 4459850"/>
              <a:gd name="connsiteY6" fmla="*/ 4464050 h 4464050"/>
              <a:gd name="connsiteX7" fmla="*/ 2911872 w 4459850"/>
              <a:gd name="connsiteY7" fmla="*/ 570628 h 4464050"/>
              <a:gd name="connsiteX8" fmla="*/ 1672385 w 4459850"/>
              <a:gd name="connsiteY8" fmla="*/ 0 h 4464050"/>
              <a:gd name="connsiteX9" fmla="*/ 1673781 w 4459850"/>
              <a:gd name="connsiteY9" fmla="*/ 0 h 4464050"/>
              <a:gd name="connsiteX10" fmla="*/ 2175191 w 4459850"/>
              <a:gd name="connsiteY10" fmla="*/ 570628 h 4464050"/>
              <a:gd name="connsiteX11" fmla="*/ 2175191 w 4459850"/>
              <a:gd name="connsiteY11" fmla="*/ 3893320 h 4464050"/>
              <a:gd name="connsiteX12" fmla="*/ 1673690 w 4459850"/>
              <a:gd name="connsiteY12" fmla="*/ 4464050 h 4464050"/>
              <a:gd name="connsiteX13" fmla="*/ 1672385 w 4459850"/>
              <a:gd name="connsiteY13" fmla="*/ 4464050 h 4464050"/>
              <a:gd name="connsiteX14" fmla="*/ 1672385 w 4459850"/>
              <a:gd name="connsiteY14" fmla="*/ 0 h 4464050"/>
              <a:gd name="connsiteX15" fmla="*/ 923822 w 4459850"/>
              <a:gd name="connsiteY15" fmla="*/ 0 h 4464050"/>
              <a:gd name="connsiteX16" fmla="*/ 925575 w 4459850"/>
              <a:gd name="connsiteY16" fmla="*/ 0 h 4464050"/>
              <a:gd name="connsiteX17" fmla="*/ 1555348 w 4459850"/>
              <a:gd name="connsiteY17" fmla="*/ 570628 h 4464050"/>
              <a:gd name="connsiteX18" fmla="*/ 1555348 w 4459850"/>
              <a:gd name="connsiteY18" fmla="*/ 3893320 h 4464050"/>
              <a:gd name="connsiteX19" fmla="*/ 925461 w 4459850"/>
              <a:gd name="connsiteY19" fmla="*/ 4464050 h 4464050"/>
              <a:gd name="connsiteX20" fmla="*/ 923822 w 4459850"/>
              <a:gd name="connsiteY20" fmla="*/ 4464050 h 4464050"/>
              <a:gd name="connsiteX21" fmla="*/ 923822 w 4459850"/>
              <a:gd name="connsiteY21" fmla="*/ 0 h 4464050"/>
              <a:gd name="connsiteX22" fmla="*/ 0 w 4459850"/>
              <a:gd name="connsiteY22" fmla="*/ 0 h 4464050"/>
              <a:gd name="connsiteX23" fmla="*/ 2239 w 4459850"/>
              <a:gd name="connsiteY23" fmla="*/ 0 h 4464050"/>
              <a:gd name="connsiteX24" fmla="*/ 806883 w 4459850"/>
              <a:gd name="connsiteY24" fmla="*/ 570628 h 4464050"/>
              <a:gd name="connsiteX25" fmla="*/ 806883 w 4459850"/>
              <a:gd name="connsiteY25" fmla="*/ 3893419 h 4464050"/>
              <a:gd name="connsiteX26" fmla="*/ 2234 w 4459850"/>
              <a:gd name="connsiteY26" fmla="*/ 4464050 h 4464050"/>
              <a:gd name="connsiteX27" fmla="*/ 0 w 4459850"/>
              <a:gd name="connsiteY27" fmla="*/ 4464050 h 4464050"/>
              <a:gd name="connsiteX28" fmla="*/ 0 w 4459850"/>
              <a:gd name="connsiteY28" fmla="*/ 0 h 4464050"/>
              <a:gd name="connsiteX0" fmla="*/ 3660238 w 4459850"/>
              <a:gd name="connsiteY0" fmla="*/ 570628 h 4464050"/>
              <a:gd name="connsiteX1" fmla="*/ 4459850 w 4459850"/>
              <a:gd name="connsiteY1" fmla="*/ 4460478 h 4464050"/>
              <a:gd name="connsiteX2" fmla="*/ 3660238 w 4459850"/>
              <a:gd name="connsiteY2" fmla="*/ 3893419 h 4464050"/>
              <a:gd name="connsiteX3" fmla="*/ 3660238 w 4459850"/>
              <a:gd name="connsiteY3" fmla="*/ 570628 h 4464050"/>
              <a:gd name="connsiteX4" fmla="*/ 2911872 w 4459850"/>
              <a:gd name="connsiteY4" fmla="*/ 570628 h 4464050"/>
              <a:gd name="connsiteX5" fmla="*/ 3543399 w 4459850"/>
              <a:gd name="connsiteY5" fmla="*/ 4464050 h 4464050"/>
              <a:gd name="connsiteX6" fmla="*/ 2911872 w 4459850"/>
              <a:gd name="connsiteY6" fmla="*/ 570628 h 4464050"/>
              <a:gd name="connsiteX7" fmla="*/ 1672385 w 4459850"/>
              <a:gd name="connsiteY7" fmla="*/ 0 h 4464050"/>
              <a:gd name="connsiteX8" fmla="*/ 1673781 w 4459850"/>
              <a:gd name="connsiteY8" fmla="*/ 0 h 4464050"/>
              <a:gd name="connsiteX9" fmla="*/ 2175191 w 4459850"/>
              <a:gd name="connsiteY9" fmla="*/ 570628 h 4464050"/>
              <a:gd name="connsiteX10" fmla="*/ 2175191 w 4459850"/>
              <a:gd name="connsiteY10" fmla="*/ 3893320 h 4464050"/>
              <a:gd name="connsiteX11" fmla="*/ 1673690 w 4459850"/>
              <a:gd name="connsiteY11" fmla="*/ 4464050 h 4464050"/>
              <a:gd name="connsiteX12" fmla="*/ 1672385 w 4459850"/>
              <a:gd name="connsiteY12" fmla="*/ 4464050 h 4464050"/>
              <a:gd name="connsiteX13" fmla="*/ 1672385 w 4459850"/>
              <a:gd name="connsiteY13" fmla="*/ 0 h 4464050"/>
              <a:gd name="connsiteX14" fmla="*/ 923822 w 4459850"/>
              <a:gd name="connsiteY14" fmla="*/ 0 h 4464050"/>
              <a:gd name="connsiteX15" fmla="*/ 925575 w 4459850"/>
              <a:gd name="connsiteY15" fmla="*/ 0 h 4464050"/>
              <a:gd name="connsiteX16" fmla="*/ 1555348 w 4459850"/>
              <a:gd name="connsiteY16" fmla="*/ 570628 h 4464050"/>
              <a:gd name="connsiteX17" fmla="*/ 1555348 w 4459850"/>
              <a:gd name="connsiteY17" fmla="*/ 3893320 h 4464050"/>
              <a:gd name="connsiteX18" fmla="*/ 925461 w 4459850"/>
              <a:gd name="connsiteY18" fmla="*/ 4464050 h 4464050"/>
              <a:gd name="connsiteX19" fmla="*/ 923822 w 4459850"/>
              <a:gd name="connsiteY19" fmla="*/ 4464050 h 4464050"/>
              <a:gd name="connsiteX20" fmla="*/ 923822 w 4459850"/>
              <a:gd name="connsiteY20" fmla="*/ 0 h 4464050"/>
              <a:gd name="connsiteX21" fmla="*/ 0 w 4459850"/>
              <a:gd name="connsiteY21" fmla="*/ 0 h 4464050"/>
              <a:gd name="connsiteX22" fmla="*/ 2239 w 4459850"/>
              <a:gd name="connsiteY22" fmla="*/ 0 h 4464050"/>
              <a:gd name="connsiteX23" fmla="*/ 806883 w 4459850"/>
              <a:gd name="connsiteY23" fmla="*/ 570628 h 4464050"/>
              <a:gd name="connsiteX24" fmla="*/ 806883 w 4459850"/>
              <a:gd name="connsiteY24" fmla="*/ 3893419 h 4464050"/>
              <a:gd name="connsiteX25" fmla="*/ 2234 w 4459850"/>
              <a:gd name="connsiteY25" fmla="*/ 4464050 h 4464050"/>
              <a:gd name="connsiteX26" fmla="*/ 0 w 4459850"/>
              <a:gd name="connsiteY26" fmla="*/ 4464050 h 4464050"/>
              <a:gd name="connsiteX27" fmla="*/ 0 w 4459850"/>
              <a:gd name="connsiteY27" fmla="*/ 0 h 4464050"/>
              <a:gd name="connsiteX0" fmla="*/ 3660238 w 4459850"/>
              <a:gd name="connsiteY0" fmla="*/ 570628 h 4464050"/>
              <a:gd name="connsiteX1" fmla="*/ 4459850 w 4459850"/>
              <a:gd name="connsiteY1" fmla="*/ 4460478 h 4464050"/>
              <a:gd name="connsiteX2" fmla="*/ 3660238 w 4459850"/>
              <a:gd name="connsiteY2" fmla="*/ 3893419 h 4464050"/>
              <a:gd name="connsiteX3" fmla="*/ 3660238 w 4459850"/>
              <a:gd name="connsiteY3" fmla="*/ 570628 h 4464050"/>
              <a:gd name="connsiteX4" fmla="*/ 1672385 w 4459850"/>
              <a:gd name="connsiteY4" fmla="*/ 0 h 4464050"/>
              <a:gd name="connsiteX5" fmla="*/ 1673781 w 4459850"/>
              <a:gd name="connsiteY5" fmla="*/ 0 h 4464050"/>
              <a:gd name="connsiteX6" fmla="*/ 2175191 w 4459850"/>
              <a:gd name="connsiteY6" fmla="*/ 570628 h 4464050"/>
              <a:gd name="connsiteX7" fmla="*/ 2175191 w 4459850"/>
              <a:gd name="connsiteY7" fmla="*/ 3893320 h 4464050"/>
              <a:gd name="connsiteX8" fmla="*/ 1673690 w 4459850"/>
              <a:gd name="connsiteY8" fmla="*/ 4464050 h 4464050"/>
              <a:gd name="connsiteX9" fmla="*/ 1672385 w 4459850"/>
              <a:gd name="connsiteY9" fmla="*/ 4464050 h 4464050"/>
              <a:gd name="connsiteX10" fmla="*/ 1672385 w 4459850"/>
              <a:gd name="connsiteY10" fmla="*/ 0 h 4464050"/>
              <a:gd name="connsiteX11" fmla="*/ 923822 w 4459850"/>
              <a:gd name="connsiteY11" fmla="*/ 0 h 4464050"/>
              <a:gd name="connsiteX12" fmla="*/ 925575 w 4459850"/>
              <a:gd name="connsiteY12" fmla="*/ 0 h 4464050"/>
              <a:gd name="connsiteX13" fmla="*/ 1555348 w 4459850"/>
              <a:gd name="connsiteY13" fmla="*/ 570628 h 4464050"/>
              <a:gd name="connsiteX14" fmla="*/ 1555348 w 4459850"/>
              <a:gd name="connsiteY14" fmla="*/ 3893320 h 4464050"/>
              <a:gd name="connsiteX15" fmla="*/ 925461 w 4459850"/>
              <a:gd name="connsiteY15" fmla="*/ 4464050 h 4464050"/>
              <a:gd name="connsiteX16" fmla="*/ 923822 w 4459850"/>
              <a:gd name="connsiteY16" fmla="*/ 4464050 h 4464050"/>
              <a:gd name="connsiteX17" fmla="*/ 923822 w 4459850"/>
              <a:gd name="connsiteY17" fmla="*/ 0 h 4464050"/>
              <a:gd name="connsiteX18" fmla="*/ 0 w 4459850"/>
              <a:gd name="connsiteY18" fmla="*/ 0 h 4464050"/>
              <a:gd name="connsiteX19" fmla="*/ 2239 w 4459850"/>
              <a:gd name="connsiteY19" fmla="*/ 0 h 4464050"/>
              <a:gd name="connsiteX20" fmla="*/ 806883 w 4459850"/>
              <a:gd name="connsiteY20" fmla="*/ 570628 h 4464050"/>
              <a:gd name="connsiteX21" fmla="*/ 806883 w 4459850"/>
              <a:gd name="connsiteY21" fmla="*/ 3893419 h 4464050"/>
              <a:gd name="connsiteX22" fmla="*/ 2234 w 4459850"/>
              <a:gd name="connsiteY22" fmla="*/ 4464050 h 4464050"/>
              <a:gd name="connsiteX23" fmla="*/ 0 w 4459850"/>
              <a:gd name="connsiteY23" fmla="*/ 4464050 h 4464050"/>
              <a:gd name="connsiteX24" fmla="*/ 0 w 4459850"/>
              <a:gd name="connsiteY24" fmla="*/ 0 h 4464050"/>
              <a:gd name="connsiteX0" fmla="*/ 3660238 w 4459850"/>
              <a:gd name="connsiteY0" fmla="*/ 3893419 h 4464050"/>
              <a:gd name="connsiteX1" fmla="*/ 4459850 w 4459850"/>
              <a:gd name="connsiteY1" fmla="*/ 4460478 h 4464050"/>
              <a:gd name="connsiteX2" fmla="*/ 3660238 w 4459850"/>
              <a:gd name="connsiteY2" fmla="*/ 3893419 h 4464050"/>
              <a:gd name="connsiteX3" fmla="*/ 1672385 w 4459850"/>
              <a:gd name="connsiteY3" fmla="*/ 0 h 4464050"/>
              <a:gd name="connsiteX4" fmla="*/ 1673781 w 4459850"/>
              <a:gd name="connsiteY4" fmla="*/ 0 h 4464050"/>
              <a:gd name="connsiteX5" fmla="*/ 2175191 w 4459850"/>
              <a:gd name="connsiteY5" fmla="*/ 570628 h 4464050"/>
              <a:gd name="connsiteX6" fmla="*/ 2175191 w 4459850"/>
              <a:gd name="connsiteY6" fmla="*/ 3893320 h 4464050"/>
              <a:gd name="connsiteX7" fmla="*/ 1673690 w 4459850"/>
              <a:gd name="connsiteY7" fmla="*/ 4464050 h 4464050"/>
              <a:gd name="connsiteX8" fmla="*/ 1672385 w 4459850"/>
              <a:gd name="connsiteY8" fmla="*/ 4464050 h 4464050"/>
              <a:gd name="connsiteX9" fmla="*/ 1672385 w 4459850"/>
              <a:gd name="connsiteY9" fmla="*/ 0 h 4464050"/>
              <a:gd name="connsiteX10" fmla="*/ 923822 w 4459850"/>
              <a:gd name="connsiteY10" fmla="*/ 0 h 4464050"/>
              <a:gd name="connsiteX11" fmla="*/ 925575 w 4459850"/>
              <a:gd name="connsiteY11" fmla="*/ 0 h 4464050"/>
              <a:gd name="connsiteX12" fmla="*/ 1555348 w 4459850"/>
              <a:gd name="connsiteY12" fmla="*/ 570628 h 4464050"/>
              <a:gd name="connsiteX13" fmla="*/ 1555348 w 4459850"/>
              <a:gd name="connsiteY13" fmla="*/ 3893320 h 4464050"/>
              <a:gd name="connsiteX14" fmla="*/ 925461 w 4459850"/>
              <a:gd name="connsiteY14" fmla="*/ 4464050 h 4464050"/>
              <a:gd name="connsiteX15" fmla="*/ 923822 w 4459850"/>
              <a:gd name="connsiteY15" fmla="*/ 4464050 h 4464050"/>
              <a:gd name="connsiteX16" fmla="*/ 923822 w 4459850"/>
              <a:gd name="connsiteY16" fmla="*/ 0 h 4464050"/>
              <a:gd name="connsiteX17" fmla="*/ 0 w 4459850"/>
              <a:gd name="connsiteY17" fmla="*/ 0 h 4464050"/>
              <a:gd name="connsiteX18" fmla="*/ 2239 w 4459850"/>
              <a:gd name="connsiteY18" fmla="*/ 0 h 4464050"/>
              <a:gd name="connsiteX19" fmla="*/ 806883 w 4459850"/>
              <a:gd name="connsiteY19" fmla="*/ 570628 h 4464050"/>
              <a:gd name="connsiteX20" fmla="*/ 806883 w 4459850"/>
              <a:gd name="connsiteY20" fmla="*/ 3893419 h 4464050"/>
              <a:gd name="connsiteX21" fmla="*/ 2234 w 4459850"/>
              <a:gd name="connsiteY21" fmla="*/ 4464050 h 4464050"/>
              <a:gd name="connsiteX22" fmla="*/ 0 w 4459850"/>
              <a:gd name="connsiteY22" fmla="*/ 4464050 h 4464050"/>
              <a:gd name="connsiteX23" fmla="*/ 0 w 4459850"/>
              <a:gd name="connsiteY23" fmla="*/ 0 h 4464050"/>
              <a:gd name="connsiteX0" fmla="*/ 1672385 w 2175191"/>
              <a:gd name="connsiteY0" fmla="*/ 0 h 4464050"/>
              <a:gd name="connsiteX1" fmla="*/ 1673781 w 2175191"/>
              <a:gd name="connsiteY1" fmla="*/ 0 h 4464050"/>
              <a:gd name="connsiteX2" fmla="*/ 2175191 w 2175191"/>
              <a:gd name="connsiteY2" fmla="*/ 570628 h 4464050"/>
              <a:gd name="connsiteX3" fmla="*/ 2175191 w 2175191"/>
              <a:gd name="connsiteY3" fmla="*/ 3893320 h 4464050"/>
              <a:gd name="connsiteX4" fmla="*/ 1673690 w 2175191"/>
              <a:gd name="connsiteY4" fmla="*/ 4464050 h 4464050"/>
              <a:gd name="connsiteX5" fmla="*/ 1672385 w 2175191"/>
              <a:gd name="connsiteY5" fmla="*/ 4464050 h 4464050"/>
              <a:gd name="connsiteX6" fmla="*/ 1672385 w 2175191"/>
              <a:gd name="connsiteY6" fmla="*/ 0 h 4464050"/>
              <a:gd name="connsiteX7" fmla="*/ 923822 w 2175191"/>
              <a:gd name="connsiteY7" fmla="*/ 0 h 4464050"/>
              <a:gd name="connsiteX8" fmla="*/ 925575 w 2175191"/>
              <a:gd name="connsiteY8" fmla="*/ 0 h 4464050"/>
              <a:gd name="connsiteX9" fmla="*/ 1555348 w 2175191"/>
              <a:gd name="connsiteY9" fmla="*/ 570628 h 4464050"/>
              <a:gd name="connsiteX10" fmla="*/ 1555348 w 2175191"/>
              <a:gd name="connsiteY10" fmla="*/ 3893320 h 4464050"/>
              <a:gd name="connsiteX11" fmla="*/ 925461 w 2175191"/>
              <a:gd name="connsiteY11" fmla="*/ 4464050 h 4464050"/>
              <a:gd name="connsiteX12" fmla="*/ 923822 w 2175191"/>
              <a:gd name="connsiteY12" fmla="*/ 4464050 h 4464050"/>
              <a:gd name="connsiteX13" fmla="*/ 923822 w 2175191"/>
              <a:gd name="connsiteY13" fmla="*/ 0 h 4464050"/>
              <a:gd name="connsiteX14" fmla="*/ 0 w 2175191"/>
              <a:gd name="connsiteY14" fmla="*/ 0 h 4464050"/>
              <a:gd name="connsiteX15" fmla="*/ 2239 w 2175191"/>
              <a:gd name="connsiteY15" fmla="*/ 0 h 4464050"/>
              <a:gd name="connsiteX16" fmla="*/ 806883 w 2175191"/>
              <a:gd name="connsiteY16" fmla="*/ 570628 h 4464050"/>
              <a:gd name="connsiteX17" fmla="*/ 806883 w 2175191"/>
              <a:gd name="connsiteY17" fmla="*/ 3893419 h 4464050"/>
              <a:gd name="connsiteX18" fmla="*/ 2234 w 2175191"/>
              <a:gd name="connsiteY18" fmla="*/ 4464050 h 4464050"/>
              <a:gd name="connsiteX19" fmla="*/ 0 w 2175191"/>
              <a:gd name="connsiteY19" fmla="*/ 4464050 h 4464050"/>
              <a:gd name="connsiteX20" fmla="*/ 0 w 2175191"/>
              <a:gd name="connsiteY20" fmla="*/ 0 h 4464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175191" h="4464050">
                <a:moveTo>
                  <a:pt x="1672385" y="0"/>
                </a:moveTo>
                <a:lnTo>
                  <a:pt x="1673781" y="0"/>
                </a:lnTo>
                <a:lnTo>
                  <a:pt x="2175191" y="570628"/>
                </a:lnTo>
                <a:lnTo>
                  <a:pt x="2175191" y="3893320"/>
                </a:lnTo>
                <a:lnTo>
                  <a:pt x="1673690" y="4464050"/>
                </a:lnTo>
                <a:lnTo>
                  <a:pt x="1672385" y="4464050"/>
                </a:lnTo>
                <a:lnTo>
                  <a:pt x="1672385" y="0"/>
                </a:lnTo>
                <a:close/>
                <a:moveTo>
                  <a:pt x="923822" y="0"/>
                </a:moveTo>
                <a:lnTo>
                  <a:pt x="925575" y="0"/>
                </a:lnTo>
                <a:lnTo>
                  <a:pt x="1555348" y="570628"/>
                </a:lnTo>
                <a:lnTo>
                  <a:pt x="1555348" y="3893320"/>
                </a:lnTo>
                <a:lnTo>
                  <a:pt x="925461" y="4464050"/>
                </a:lnTo>
                <a:lnTo>
                  <a:pt x="923822" y="4464050"/>
                </a:lnTo>
                <a:lnTo>
                  <a:pt x="923822" y="0"/>
                </a:lnTo>
                <a:close/>
                <a:moveTo>
                  <a:pt x="0" y="0"/>
                </a:moveTo>
                <a:lnTo>
                  <a:pt x="2239" y="0"/>
                </a:lnTo>
                <a:lnTo>
                  <a:pt x="806883" y="570628"/>
                </a:lnTo>
                <a:lnTo>
                  <a:pt x="806883" y="3893419"/>
                </a:lnTo>
                <a:lnTo>
                  <a:pt x="2234" y="4464050"/>
                </a:lnTo>
                <a:lnTo>
                  <a:pt x="0" y="446405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>
            <a:lvl1pPr algn="ctr">
              <a:defRPr sz="900"/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Click icon to insert picture</a:t>
            </a:r>
          </a:p>
        </p:txBody>
      </p:sp>
      <p:sp>
        <p:nvSpPr>
          <p:cNvPr id="2" name="Text Placeholder 11">
            <a:extLst>
              <a:ext uri="{FF2B5EF4-FFF2-40B4-BE49-F238E27FC236}">
                <a16:creationId xmlns:a16="http://schemas.microsoft.com/office/drawing/2014/main" id="{D7EBD8C5-104A-B100-D7E9-563B58A89C4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31801" y="3718131"/>
            <a:ext cx="4045514" cy="49000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charset="0"/>
              <a:buNone/>
              <a:defRPr sz="1100">
                <a:solidFill>
                  <a:schemeClr val="tx2"/>
                </a:solidFill>
              </a:defRPr>
            </a:lvl1pPr>
            <a:lvl2pPr marL="0" indent="0">
              <a:buNone/>
              <a:defRPr sz="1000"/>
            </a:lvl2pPr>
            <a:lvl3pPr marL="0" indent="0">
              <a:buNone/>
              <a:defRPr sz="1000"/>
            </a:lvl3pPr>
            <a:lvl4pPr marL="0" indent="0">
              <a:buNone/>
              <a:defRPr sz="1000"/>
            </a:lvl4pPr>
            <a:lvl5pPr marL="0" indent="0">
              <a:buNone/>
              <a:defRPr sz="1000"/>
            </a:lvl5pPr>
          </a:lstStyle>
          <a:p>
            <a:pPr lvl="0"/>
            <a:r>
              <a:rPr lang="en-US" dirty="0"/>
              <a:t>Month, year</a:t>
            </a:r>
            <a:br>
              <a:rPr lang="en-US" dirty="0"/>
            </a:br>
            <a:r>
              <a:rPr lang="en-US" dirty="0"/>
              <a:t>Name presenter</a:t>
            </a:r>
          </a:p>
        </p:txBody>
      </p:sp>
    </p:spTree>
    <p:extLst>
      <p:ext uri="{BB962C8B-B14F-4D97-AF65-F5344CB8AC3E}">
        <p14:creationId xmlns:p14="http://schemas.microsoft.com/office/powerpoint/2010/main" val="30850184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094" userDrawn="1">
          <p15:clr>
            <a:srgbClr val="F26B43"/>
          </p15:clr>
        </p15:guide>
        <p15:guide id="2" orient="horz" pos="518" userDrawn="1">
          <p15:clr>
            <a:srgbClr val="547EBF"/>
          </p15:clr>
        </p15:guide>
        <p15:guide id="3" orient="horz" pos="270" userDrawn="1">
          <p15:clr>
            <a:srgbClr val="547EBF"/>
          </p15:clr>
        </p15:guide>
        <p15:guide id="4" pos="272" userDrawn="1">
          <p15:clr>
            <a:srgbClr val="547EBF"/>
          </p15:clr>
        </p15:guide>
        <p15:guide id="5" orient="horz" pos="2822" userDrawn="1">
          <p15:clr>
            <a:srgbClr val="F26B43"/>
          </p15:clr>
        </p15:guide>
      </p15:sldGuideLst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Dar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C39A3A30-A56F-E2FB-79FE-E2C2EACB0666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9144000" cy="5143500"/>
          </a:xfrm>
          <a:solidFill>
            <a:schemeClr val="bg1">
              <a:lumMod val="85000"/>
            </a:schemeClr>
          </a:solidFill>
        </p:spPr>
        <p:txBody>
          <a:bodyPr tIns="180000" anchor="t" anchorCtr="1">
            <a:normAutofit/>
          </a:bodyPr>
          <a:lstStyle>
            <a:lvl1pPr algn="ctr">
              <a:defRPr sz="900"/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Click icon to </a:t>
            </a:r>
            <a:br>
              <a:rPr lang="en-US" dirty="0"/>
            </a:br>
            <a:r>
              <a:rPr lang="en-US" dirty="0"/>
              <a:t>insert picture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82D23A3-5C1E-2596-48C6-781B86C3E45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37587" y="1058864"/>
            <a:ext cx="8274613" cy="1512886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4000">
                <a:solidFill>
                  <a:schemeClr val="tx2"/>
                </a:solidFill>
              </a:defRPr>
            </a:lvl1pPr>
          </a:lstStyle>
          <a:p>
            <a:r>
              <a:rPr lang="en-GB" dirty="0"/>
              <a:t>“Quote.”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28F6EDF-548C-40F3-B63E-35E5B45BF42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37587" y="2765025"/>
            <a:ext cx="3918513" cy="896731"/>
          </a:xfrm>
        </p:spPr>
        <p:txBody>
          <a:bodyPr>
            <a:noAutofit/>
          </a:bodyPr>
          <a:lstStyle>
            <a:lvl1pPr marL="0" indent="0" algn="l">
              <a:buNone/>
              <a:defRPr sz="1600">
                <a:solidFill>
                  <a:schemeClr val="tx2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GB" dirty="0"/>
              <a:t>Source Name</a:t>
            </a:r>
            <a:endParaRPr lang="en-US" dirty="0"/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7DAAEF3F-E328-7721-F648-2FF672DBB85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31800" y="4717794"/>
            <a:ext cx="931863" cy="128588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lvl="0"/>
            <a:r>
              <a:rPr lang="en-US" dirty="0"/>
              <a:t> 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7D8AFC8-F903-5D48-7CC9-B1A3345EA167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5AB6068-8461-AD2E-C05A-1F394DEC22F8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42F516F-6919-7D15-55FA-06BA1A0A37D6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4FA11F32-2EB9-412C-B470-1D0ABC8FCD5B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1689157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ero slide_Orang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">
            <a:extLst>
              <a:ext uri="{FF2B5EF4-FFF2-40B4-BE49-F238E27FC236}">
                <a16:creationId xmlns:a16="http://schemas.microsoft.com/office/drawing/2014/main" id="{CD033DE1-C9D1-F2F6-7B17-0FBA3B293B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428625"/>
            <a:ext cx="8280400" cy="63023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5">
            <a:extLst>
              <a:ext uri="{FF2B5EF4-FFF2-40B4-BE49-F238E27FC236}">
                <a16:creationId xmlns:a16="http://schemas.microsoft.com/office/drawing/2014/main" id="{F008FAA6-50EB-3DE9-3A27-95D51F6DF52F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31800" y="1239838"/>
            <a:ext cx="8280200" cy="32766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07801E6-EF51-2725-8318-B6B617B61AD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800" y="4717794"/>
            <a:ext cx="931863" cy="128588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lvl="0"/>
            <a:r>
              <a:rPr lang="en-US" dirty="0"/>
              <a:t> 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E181119D-C758-9369-D248-92C5CD96AE49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BC0D0642-313E-E31B-7543-3515E3105ADF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0008F28A-3951-0D91-22D0-1974A92728FB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FA11F32-2EB9-412C-B470-1D0ABC8FCD5B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24924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45" userDrawn="1">
          <p15:clr>
            <a:srgbClr val="FBAE40"/>
          </p15:clr>
        </p15:guide>
      </p15:sldGuideLst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ero slide_In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">
            <a:extLst>
              <a:ext uri="{FF2B5EF4-FFF2-40B4-BE49-F238E27FC236}">
                <a16:creationId xmlns:a16="http://schemas.microsoft.com/office/drawing/2014/main" id="{DDF316EA-5E27-88B1-60D7-DB80BD5885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428625"/>
            <a:ext cx="8280400" cy="63023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5">
            <a:extLst>
              <a:ext uri="{FF2B5EF4-FFF2-40B4-BE49-F238E27FC236}">
                <a16:creationId xmlns:a16="http://schemas.microsoft.com/office/drawing/2014/main" id="{04ACE7ED-1324-94ED-1F75-92DE73E2D18E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31800" y="1239838"/>
            <a:ext cx="8280200" cy="32766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2A83AFBA-20D8-B042-FBA7-88F1B124E2F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800" y="4717794"/>
            <a:ext cx="931863" cy="128588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lvl="0"/>
            <a:r>
              <a:rPr lang="en-US" dirty="0"/>
              <a:t> 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D368A4B-8D4B-322F-7092-09E53B59E4CE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1B3A794-7A2E-42D3-34CB-1A1ADBCA3E3D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6A04973B-97D4-2A21-42DD-CEEE3D38AC35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FA11F32-2EB9-412C-B470-1D0ABC8FCD5B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5012115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45" userDrawn="1">
          <p15:clr>
            <a:srgbClr val="FBAE40"/>
          </p15:clr>
        </p15:guide>
      </p15:sldGuideLst>
    </p:ext>
  </p:extLs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ero slide_Graphit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">
            <a:extLst>
              <a:ext uri="{FF2B5EF4-FFF2-40B4-BE49-F238E27FC236}">
                <a16:creationId xmlns:a16="http://schemas.microsoft.com/office/drawing/2014/main" id="{735EDF26-9E77-A64C-DCD3-7A6C5D1677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428625"/>
            <a:ext cx="8280400" cy="63023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5">
            <a:extLst>
              <a:ext uri="{FF2B5EF4-FFF2-40B4-BE49-F238E27FC236}">
                <a16:creationId xmlns:a16="http://schemas.microsoft.com/office/drawing/2014/main" id="{DA1E8C03-B9C6-EE7E-E9B6-C38ABFC2B2F6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31800" y="1239838"/>
            <a:ext cx="8280200" cy="32766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CDE0EC10-2EFD-D692-9D76-FA2E4A2CA58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800" y="4717794"/>
            <a:ext cx="931863" cy="128588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lvl="0"/>
            <a:r>
              <a:rPr lang="en-US" dirty="0"/>
              <a:t> 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ED18F13-C921-76DA-17F2-458B4E98EA84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EA3E6E6-3E34-82A3-4567-213BC4E7909B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F9B3D974-2EC8-C50A-1A6A-905B3FCA3629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FA11F32-2EB9-412C-B470-1D0ABC8FCD5B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2212363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45" userDrawn="1">
          <p15:clr>
            <a:srgbClr val="FBAE40"/>
          </p15:clr>
        </p15:guide>
      </p15:sldGuideLst>
    </p:ext>
  </p:extLs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only Dark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D73B5B08-F499-CEEF-6D82-9A22E374BD92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9144000" cy="5143500"/>
          </a:xfrm>
          <a:solidFill>
            <a:schemeClr val="bg1">
              <a:lumMod val="85000"/>
            </a:schemeClr>
          </a:solidFill>
        </p:spPr>
        <p:txBody>
          <a:bodyPr tIns="180000" anchor="t" anchorCtr="1">
            <a:normAutofit/>
          </a:bodyPr>
          <a:lstStyle>
            <a:lvl1pPr algn="ctr">
              <a:defRPr sz="900"/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Click icon to </a:t>
            </a:r>
            <a:br>
              <a:rPr lang="en-US" dirty="0"/>
            </a:br>
            <a:r>
              <a:rPr lang="en-US" dirty="0"/>
              <a:t>insert picture</a:t>
            </a:r>
          </a:p>
        </p:txBody>
      </p:sp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3F81E1F4-F80E-42A5-9678-2B47BFDCD1F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31800" y="4717794"/>
            <a:ext cx="931863" cy="128588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lvl="0"/>
            <a:r>
              <a:rPr lang="en-US" dirty="0"/>
              <a:t> 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8B3CF131-71A9-C607-2FD4-B83D3899F3F0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14964504-AAD4-B1B7-2898-598DB76D907B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08930FC2-B4D1-2863-011A-6FEB6FA5A824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4FA11F32-2EB9-412C-B470-1D0ABC8FCD5B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9075914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only light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3">
            <a:extLst>
              <a:ext uri="{FF2B5EF4-FFF2-40B4-BE49-F238E27FC236}">
                <a16:creationId xmlns:a16="http://schemas.microsoft.com/office/drawing/2014/main" id="{5A6EF430-E285-D980-02EE-D5D2E56F4853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9144000" cy="5143500"/>
          </a:xfrm>
          <a:solidFill>
            <a:schemeClr val="bg1">
              <a:lumMod val="85000"/>
            </a:schemeClr>
          </a:solidFill>
        </p:spPr>
        <p:txBody>
          <a:bodyPr tIns="180000" anchor="t" anchorCtr="1">
            <a:normAutofit/>
          </a:bodyPr>
          <a:lstStyle>
            <a:lvl1pPr algn="ctr">
              <a:defRPr sz="900"/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Click icon to </a:t>
            </a:r>
            <a:br>
              <a:rPr lang="en-US" dirty="0"/>
            </a:br>
            <a:r>
              <a:rPr lang="en-US" dirty="0"/>
              <a:t>insert picture</a:t>
            </a:r>
          </a:p>
        </p:txBody>
      </p:sp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822DC28B-52DC-A490-EBB7-87ABAA0F161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31800" y="4717794"/>
            <a:ext cx="931863" cy="128588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lvl="0"/>
            <a:r>
              <a:rPr lang="en-US" dirty="0"/>
              <a:t>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3C82D7-2207-E591-A275-2A1C8DB5E625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E6276C2-EA74-74D0-58B7-5AED9E348F2B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3903BAF-78F2-B993-E917-A3ECA433AFC5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FA11F32-2EB9-412C-B470-1D0ABC8FCD5B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4369701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Slide Whi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A3560DFD-FF2E-F6E5-BDE1-E6BCDD3196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37587" y="1948437"/>
            <a:ext cx="3918513" cy="1289613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4000">
                <a:solidFill>
                  <a:schemeClr val="tx2"/>
                </a:solidFill>
              </a:defRPr>
            </a:lvl1pPr>
          </a:lstStyle>
          <a:p>
            <a:r>
              <a:rPr lang="en-GB" dirty="0"/>
              <a:t>Click to add divider title</a:t>
            </a:r>
            <a:endParaRPr lang="en-US" dirty="0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D06B2645-26E6-4975-9387-703AA4AF49A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-1"/>
            <a:ext cx="9144000" cy="5143500"/>
          </a:xfrm>
          <a:custGeom>
            <a:avLst/>
            <a:gdLst>
              <a:gd name="connsiteX0" fmla="*/ 0 w 9144000"/>
              <a:gd name="connsiteY0" fmla="*/ 0 h 5143500"/>
              <a:gd name="connsiteX1" fmla="*/ 4787900 w 9144000"/>
              <a:gd name="connsiteY1" fmla="*/ 0 h 5143500"/>
              <a:gd name="connsiteX2" fmla="*/ 9144000 w 9144000"/>
              <a:gd name="connsiteY2" fmla="*/ 0 h 5143500"/>
              <a:gd name="connsiteX3" fmla="*/ 9144000 w 9144000"/>
              <a:gd name="connsiteY3" fmla="*/ 1058863 h 5143500"/>
              <a:gd name="connsiteX4" fmla="*/ 9144000 w 9144000"/>
              <a:gd name="connsiteY4" fmla="*/ 5143500 h 5143500"/>
              <a:gd name="connsiteX5" fmla="*/ 4787900 w 9144000"/>
              <a:gd name="connsiteY5" fmla="*/ 5143500 h 5143500"/>
              <a:gd name="connsiteX6" fmla="*/ 4787900 w 9144000"/>
              <a:gd name="connsiteY6" fmla="*/ 1058863 h 5143500"/>
              <a:gd name="connsiteX7" fmla="*/ 0 w 9144000"/>
              <a:gd name="connsiteY7" fmla="*/ 1058863 h 514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144000" h="5143500">
                <a:moveTo>
                  <a:pt x="0" y="0"/>
                </a:moveTo>
                <a:lnTo>
                  <a:pt x="4787900" y="0"/>
                </a:lnTo>
                <a:lnTo>
                  <a:pt x="9144000" y="0"/>
                </a:lnTo>
                <a:lnTo>
                  <a:pt x="9144000" y="1058863"/>
                </a:lnTo>
                <a:lnTo>
                  <a:pt x="9144000" y="5143500"/>
                </a:lnTo>
                <a:lnTo>
                  <a:pt x="4787900" y="5143500"/>
                </a:lnTo>
                <a:lnTo>
                  <a:pt x="4787900" y="1058863"/>
                </a:lnTo>
                <a:lnTo>
                  <a:pt x="0" y="1058863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>
            <a:lvl1pPr marL="0" marR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 sz="9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Subtitle 2">
            <a:extLst>
              <a:ext uri="{FF2B5EF4-FFF2-40B4-BE49-F238E27FC236}">
                <a16:creationId xmlns:a16="http://schemas.microsoft.com/office/drawing/2014/main" id="{71CDD51B-73E1-76FB-FE20-5A21A4A1B9C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37587" y="3367294"/>
            <a:ext cx="3918513" cy="896731"/>
          </a:xfrm>
        </p:spPr>
        <p:txBody>
          <a:bodyPr>
            <a:noAutofit/>
          </a:bodyPr>
          <a:lstStyle>
            <a:lvl1pPr marL="0" indent="0" algn="l">
              <a:buNone/>
              <a:defRPr sz="1600">
                <a:solidFill>
                  <a:schemeClr val="tx2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GB" dirty="0"/>
              <a:t>Subtitle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2AE01F2-DA9B-19B2-BFCA-FE60AA769A3B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4FA11F32-2EB9-412C-B470-1D0ABC8FCD5B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3823148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Slide WallPap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6856A454-D930-61C7-4877-0516E4AEC018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t="-16690" b="-16690"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DAAFC87-EB9B-8E38-1FCE-0BA94F1CBC2A}"/>
              </a:ext>
            </a:extLst>
          </p:cNvPr>
          <p:cNvSpPr/>
          <p:nvPr userDrawn="1"/>
        </p:nvSpPr>
        <p:spPr>
          <a:xfrm>
            <a:off x="0" y="1058863"/>
            <a:ext cx="4785582" cy="40846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A3560DFD-FF2E-F6E5-BDE1-E6BCDD3196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37587" y="1948437"/>
            <a:ext cx="3918513" cy="1289613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4000">
                <a:solidFill>
                  <a:schemeClr val="tx2"/>
                </a:solidFill>
              </a:defRPr>
            </a:lvl1pPr>
          </a:lstStyle>
          <a:p>
            <a:r>
              <a:rPr lang="en-GB" dirty="0"/>
              <a:t>Click to add divider title</a:t>
            </a:r>
            <a:endParaRPr lang="en-US" dirty="0"/>
          </a:p>
        </p:txBody>
      </p:sp>
      <p:sp>
        <p:nvSpPr>
          <p:cNvPr id="2" name="Subtitle 2">
            <a:extLst>
              <a:ext uri="{FF2B5EF4-FFF2-40B4-BE49-F238E27FC236}">
                <a16:creationId xmlns:a16="http://schemas.microsoft.com/office/drawing/2014/main" id="{71CDD51B-73E1-76FB-FE20-5A21A4A1B9C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37587" y="3367294"/>
            <a:ext cx="3918513" cy="896731"/>
          </a:xfrm>
        </p:spPr>
        <p:txBody>
          <a:bodyPr>
            <a:noAutofit/>
          </a:bodyPr>
          <a:lstStyle>
            <a:lvl1pPr marL="0" indent="0" algn="l">
              <a:buNone/>
              <a:defRPr sz="1600">
                <a:solidFill>
                  <a:schemeClr val="tx2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GB" dirty="0"/>
              <a:t>Subtitle</a:t>
            </a:r>
            <a:endParaRPr lang="en-US" dirty="0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870EFC67-4553-68C8-6E64-7DA0FE2BA0B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31800" y="4717794"/>
            <a:ext cx="931835" cy="129600"/>
          </a:xfrm>
          <a:prstGeom prst="rect">
            <a:avLst/>
          </a:prstGeom>
        </p:spPr>
      </p:pic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36961C34-CBF8-2B28-0ACE-DFE9793084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FA11F32-2EB9-412C-B470-1D0ABC8FCD5B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1376000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Slide WallPaper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E074075C-D830-71D2-F4A7-2FA2FA85E00A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t="-16690" b="-16690"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DAAFC87-EB9B-8E38-1FCE-0BA94F1CBC2A}"/>
              </a:ext>
            </a:extLst>
          </p:cNvPr>
          <p:cNvSpPr/>
          <p:nvPr userDrawn="1"/>
        </p:nvSpPr>
        <p:spPr>
          <a:xfrm>
            <a:off x="0" y="1058864"/>
            <a:ext cx="4785582" cy="40846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A3560DFD-FF2E-F6E5-BDE1-E6BCDD3196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37587" y="1948437"/>
            <a:ext cx="3918513" cy="1289613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4000">
                <a:solidFill>
                  <a:schemeClr val="tx2"/>
                </a:solidFill>
              </a:defRPr>
            </a:lvl1pPr>
          </a:lstStyle>
          <a:p>
            <a:r>
              <a:rPr lang="en-GB" dirty="0"/>
              <a:t>Click to add divider title</a:t>
            </a:r>
            <a:endParaRPr lang="en-US" dirty="0"/>
          </a:p>
        </p:txBody>
      </p:sp>
      <p:sp>
        <p:nvSpPr>
          <p:cNvPr id="2" name="Subtitle 2">
            <a:extLst>
              <a:ext uri="{FF2B5EF4-FFF2-40B4-BE49-F238E27FC236}">
                <a16:creationId xmlns:a16="http://schemas.microsoft.com/office/drawing/2014/main" id="{71CDD51B-73E1-76FB-FE20-5A21A4A1B9C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37587" y="3367294"/>
            <a:ext cx="3918513" cy="896731"/>
          </a:xfrm>
        </p:spPr>
        <p:txBody>
          <a:bodyPr>
            <a:noAutofit/>
          </a:bodyPr>
          <a:lstStyle>
            <a:lvl1pPr marL="0" indent="0" algn="l">
              <a:buNone/>
              <a:defRPr sz="1600">
                <a:solidFill>
                  <a:schemeClr val="tx2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GB" dirty="0"/>
              <a:t>Subtitle</a:t>
            </a:r>
            <a:endParaRPr lang="en-US" dirty="0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0297DC80-571E-6EBB-769B-52D224B0EF9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31800" y="4717794"/>
            <a:ext cx="931835" cy="129600"/>
          </a:xfrm>
          <a:prstGeom prst="rect">
            <a:avLst/>
          </a:prstGeom>
        </p:spPr>
      </p:pic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145AF78F-7630-01D4-06C5-777E22534A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FA11F32-2EB9-412C-B470-1D0ABC8FCD5B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1362080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Slide WallPaper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F1D83A4-E367-5E18-1F9C-8CBC8E6299AA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t="-16690" b="-16690"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DAAFC87-EB9B-8E38-1FCE-0BA94F1CBC2A}"/>
              </a:ext>
            </a:extLst>
          </p:cNvPr>
          <p:cNvSpPr/>
          <p:nvPr userDrawn="1"/>
        </p:nvSpPr>
        <p:spPr>
          <a:xfrm>
            <a:off x="0" y="1058863"/>
            <a:ext cx="4785582" cy="40846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A3560DFD-FF2E-F6E5-BDE1-E6BCDD3196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37587" y="1948437"/>
            <a:ext cx="3918513" cy="1289613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4000">
                <a:solidFill>
                  <a:schemeClr val="tx2"/>
                </a:solidFill>
              </a:defRPr>
            </a:lvl1pPr>
          </a:lstStyle>
          <a:p>
            <a:r>
              <a:rPr lang="en-GB" dirty="0"/>
              <a:t>Click to add divider title</a:t>
            </a:r>
            <a:endParaRPr lang="en-US" dirty="0"/>
          </a:p>
        </p:txBody>
      </p:sp>
      <p:sp>
        <p:nvSpPr>
          <p:cNvPr id="2" name="Subtitle 2">
            <a:extLst>
              <a:ext uri="{FF2B5EF4-FFF2-40B4-BE49-F238E27FC236}">
                <a16:creationId xmlns:a16="http://schemas.microsoft.com/office/drawing/2014/main" id="{71CDD51B-73E1-76FB-FE20-5A21A4A1B9C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37587" y="3367294"/>
            <a:ext cx="3918513" cy="896731"/>
          </a:xfrm>
        </p:spPr>
        <p:txBody>
          <a:bodyPr>
            <a:noAutofit/>
          </a:bodyPr>
          <a:lstStyle>
            <a:lvl1pPr marL="0" indent="0" algn="l">
              <a:buNone/>
              <a:defRPr sz="1600">
                <a:solidFill>
                  <a:schemeClr val="tx2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GB" dirty="0"/>
              <a:t>Subtitle</a:t>
            </a:r>
            <a:endParaRPr lang="en-US" dirty="0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9D140CF4-719D-C36B-C74F-E5084AB2889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31800" y="4717794"/>
            <a:ext cx="931835" cy="129600"/>
          </a:xfrm>
          <a:prstGeom prst="rect">
            <a:avLst/>
          </a:prstGeom>
        </p:spPr>
      </p:pic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AA9EACF3-1663-106A-5A3B-9FC283B442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FA11F32-2EB9-412C-B470-1D0ABC8FCD5B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127806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roduct Label Cover - Layout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Subtitle 2">
            <a:extLst>
              <a:ext uri="{FF2B5EF4-FFF2-40B4-BE49-F238E27FC236}">
                <a16:creationId xmlns:a16="http://schemas.microsoft.com/office/drawing/2014/main" id="{2324A817-98EB-6995-6A8D-96A40048BF1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37587" y="3233268"/>
            <a:ext cx="3918513" cy="432000"/>
          </a:xfrm>
        </p:spPr>
        <p:txBody>
          <a:bodyPr>
            <a:noAutofit/>
          </a:bodyPr>
          <a:lstStyle>
            <a:lvl1pPr marL="0" indent="0" algn="l">
              <a:buNone/>
              <a:defRPr sz="16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GB" dirty="0"/>
              <a:t>Subtitle</a:t>
            </a:r>
            <a:endParaRPr lang="en-US" dirty="0"/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1ECC31F0-9941-E455-C485-E3C8D9E6696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37587" y="1058863"/>
            <a:ext cx="3918513" cy="2031325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4400">
                <a:solidFill>
                  <a:schemeClr val="tx2"/>
                </a:solidFill>
              </a:defRPr>
            </a:lvl1pPr>
          </a:lstStyle>
          <a:p>
            <a:r>
              <a:rPr lang="en-GB" dirty="0"/>
              <a:t>Click to add presentation title</a:t>
            </a:r>
            <a:endParaRPr lang="en-US" dirty="0"/>
          </a:p>
        </p:txBody>
      </p:sp>
      <p:sp>
        <p:nvSpPr>
          <p:cNvPr id="2" name="Picture Placeholder 29">
            <a:extLst>
              <a:ext uri="{FF2B5EF4-FFF2-40B4-BE49-F238E27FC236}">
                <a16:creationId xmlns:a16="http://schemas.microsoft.com/office/drawing/2014/main" id="{CB11B69D-F8A0-EBDF-8FDF-F6C59FB32882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409628" y="411164"/>
            <a:ext cx="2323309" cy="309774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>
            <a:lvl1pPr>
              <a:defRPr sz="900"/>
            </a:lvl1pPr>
          </a:lstStyle>
          <a:p>
            <a:r>
              <a:rPr lang="en-US" dirty="0"/>
              <a:t>Click icon to insert picture </a:t>
            </a:r>
          </a:p>
        </p:txBody>
      </p:sp>
      <p:sp>
        <p:nvSpPr>
          <p:cNvPr id="4" name="Picture Placeholder 29">
            <a:extLst>
              <a:ext uri="{FF2B5EF4-FFF2-40B4-BE49-F238E27FC236}">
                <a16:creationId xmlns:a16="http://schemas.microsoft.com/office/drawing/2014/main" id="{162FE58C-01D8-66F8-BE7C-FC85A10D21AF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015926" y="824441"/>
            <a:ext cx="2323309" cy="309774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>
            <a:lvl1pPr>
              <a:defRPr sz="900"/>
            </a:lvl1pPr>
          </a:lstStyle>
          <a:p>
            <a:r>
              <a:rPr lang="en-US" dirty="0"/>
              <a:t>Click icon to insert picture </a:t>
            </a:r>
          </a:p>
        </p:txBody>
      </p:sp>
      <p:sp>
        <p:nvSpPr>
          <p:cNvPr id="5" name="Picture Placeholder 29">
            <a:extLst>
              <a:ext uri="{FF2B5EF4-FFF2-40B4-BE49-F238E27FC236}">
                <a16:creationId xmlns:a16="http://schemas.microsoft.com/office/drawing/2014/main" id="{6557B76C-2C46-F1C3-C076-3C704E624478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5622224" y="1237718"/>
            <a:ext cx="2323309" cy="309774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>
            <a:lvl1pPr>
              <a:defRPr sz="900"/>
            </a:lvl1pPr>
          </a:lstStyle>
          <a:p>
            <a:r>
              <a:rPr lang="en-US" dirty="0"/>
              <a:t>Click icon to insert picture 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B247D551-215C-3522-32F8-C9D8DCC05F5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886150" y="4605725"/>
            <a:ext cx="2820000" cy="180000"/>
          </a:xfrm>
          <a:prstGeom prst="rect">
            <a:avLst/>
          </a:prstGeom>
        </p:spPr>
      </p:pic>
      <p:pic>
        <p:nvPicPr>
          <p:cNvPr id="6" name="Graphic 25">
            <a:extLst>
              <a:ext uri="{FF2B5EF4-FFF2-40B4-BE49-F238E27FC236}">
                <a16:creationId xmlns:a16="http://schemas.microsoft.com/office/drawing/2014/main" id="{67DB0DC4-D12C-5AA2-02A0-0D5D7A69C52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4975" y="4483099"/>
            <a:ext cx="1425722" cy="469901"/>
          </a:xfrm>
          <a:prstGeom prst="rect">
            <a:avLst/>
          </a:prstGeom>
        </p:spPr>
      </p:pic>
      <p:sp>
        <p:nvSpPr>
          <p:cNvPr id="7" name="Text Placeholder 11">
            <a:extLst>
              <a:ext uri="{FF2B5EF4-FFF2-40B4-BE49-F238E27FC236}">
                <a16:creationId xmlns:a16="http://schemas.microsoft.com/office/drawing/2014/main" id="{843555F8-B12E-C767-8141-6E0D96A4116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31801" y="3718131"/>
            <a:ext cx="4045514" cy="49000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charset="0"/>
              <a:buNone/>
              <a:defRPr sz="1100">
                <a:solidFill>
                  <a:schemeClr val="tx2"/>
                </a:solidFill>
              </a:defRPr>
            </a:lvl1pPr>
            <a:lvl2pPr marL="0" indent="0">
              <a:buNone/>
              <a:defRPr sz="1000"/>
            </a:lvl2pPr>
            <a:lvl3pPr marL="0" indent="0">
              <a:buNone/>
              <a:defRPr sz="1000"/>
            </a:lvl3pPr>
            <a:lvl4pPr marL="0" indent="0">
              <a:buNone/>
              <a:defRPr sz="1000"/>
            </a:lvl4pPr>
            <a:lvl5pPr marL="0" indent="0">
              <a:buNone/>
              <a:defRPr sz="1000"/>
            </a:lvl5pPr>
          </a:lstStyle>
          <a:p>
            <a:pPr lvl="0"/>
            <a:r>
              <a:rPr lang="en-US" dirty="0"/>
              <a:t>Month, year</a:t>
            </a:r>
            <a:br>
              <a:rPr lang="en-US" dirty="0"/>
            </a:br>
            <a:r>
              <a:rPr lang="en-US" dirty="0"/>
              <a:t>Name presenter</a:t>
            </a:r>
          </a:p>
        </p:txBody>
      </p:sp>
    </p:spTree>
    <p:extLst>
      <p:ext uri="{BB962C8B-B14F-4D97-AF65-F5344CB8AC3E}">
        <p14:creationId xmlns:p14="http://schemas.microsoft.com/office/powerpoint/2010/main" val="40849449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094" userDrawn="1">
          <p15:clr>
            <a:srgbClr val="F26B43"/>
          </p15:clr>
        </p15:guide>
        <p15:guide id="2" orient="horz" pos="518" userDrawn="1">
          <p15:clr>
            <a:srgbClr val="547EBF"/>
          </p15:clr>
        </p15:guide>
        <p15:guide id="3" orient="horz" pos="270" userDrawn="1">
          <p15:clr>
            <a:srgbClr val="547EBF"/>
          </p15:clr>
        </p15:guide>
        <p15:guide id="4" pos="272" userDrawn="1">
          <p15:clr>
            <a:srgbClr val="547EBF"/>
          </p15:clr>
        </p15:guide>
        <p15:guide id="5" orient="horz" pos="2822" userDrawn="1">
          <p15:clr>
            <a:srgbClr val="F26B43"/>
          </p15:clr>
        </p15:guide>
      </p15:sldGuideLst>
    </p:ext>
  </p:extLs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osing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31800" y="1419225"/>
            <a:ext cx="5454650" cy="1152525"/>
          </a:xfrm>
          <a:prstGeom prst="rect">
            <a:avLst/>
          </a:prstGeom>
        </p:spPr>
        <p:txBody>
          <a:bodyPr lIns="0" tIns="0" rIns="0" bIns="0" anchor="t"/>
          <a:lstStyle>
            <a:lvl1pPr algn="l">
              <a:defRPr sz="3600">
                <a:ln>
                  <a:noFill/>
                </a:ln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Add closing statement over two lines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26833" y="2963492"/>
            <a:ext cx="4087814" cy="88078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buNone/>
              <a:defRPr sz="2000">
                <a:ln>
                  <a:noFill/>
                </a:ln>
                <a:solidFill>
                  <a:schemeClr val="tx2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Click to edit subtitle style 20pt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00197868-037A-41F2-B094-C3240916F3A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05042" y="4479725"/>
            <a:ext cx="1475916" cy="432000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DA4C76E1-0FF6-1E1D-2FD6-119F1A5101B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886150" y="4605725"/>
            <a:ext cx="2820000" cy="1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485358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1484">
          <p15:clr>
            <a:srgbClr val="FBAE40"/>
          </p15:clr>
        </p15:guide>
        <p15:guide id="3" orient="horz" pos="554" userDrawn="1">
          <p15:clr>
            <a:srgbClr val="FBAE40"/>
          </p15:clr>
        </p15:guide>
      </p15:sldGuideLst>
    </p:ext>
  </p:extLs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osing sl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DE1C54E9-58F8-C5C2-0210-221256D6D956}"/>
              </a:ext>
            </a:extLst>
          </p:cNvPr>
          <p:cNvGrpSpPr/>
          <p:nvPr userDrawn="1"/>
        </p:nvGrpSpPr>
        <p:grpSpPr>
          <a:xfrm>
            <a:off x="2316000" y="1540143"/>
            <a:ext cx="4512000" cy="2063214"/>
            <a:chOff x="2316000" y="1566570"/>
            <a:chExt cx="4512000" cy="2063214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470B1684-9852-7DF3-5730-A04105F7EA5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/>
          </p:blipFill>
          <p:spPr>
            <a:xfrm>
              <a:off x="3942000" y="1566570"/>
              <a:ext cx="1260000" cy="1260000"/>
            </a:xfrm>
            <a:prstGeom prst="rect">
              <a:avLst/>
            </a:prstGeom>
          </p:spPr>
        </p:pic>
        <p:pic>
          <p:nvPicPr>
            <p:cNvPr id="9" name="Graphic 8">
              <a:extLst>
                <a:ext uri="{FF2B5EF4-FFF2-40B4-BE49-F238E27FC236}">
                  <a16:creationId xmlns:a16="http://schemas.microsoft.com/office/drawing/2014/main" id="{00C42119-8722-3B60-2AAE-AF11219026F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2316000" y="3341784"/>
              <a:ext cx="4512000" cy="288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3259373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1484">
          <p15:clr>
            <a:srgbClr val="FBAE40"/>
          </p15:clr>
        </p15:guide>
        <p15:guide id="3" orient="horz" pos="554" userDrawn="1">
          <p15:clr>
            <a:srgbClr val="FBAE40"/>
          </p15:clr>
        </p15:guide>
      </p15:sldGuideLst>
    </p:ext>
  </p:extLs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576071" y="4439221"/>
            <a:ext cx="7991475" cy="9525"/>
          </a:xfrm>
          <a:custGeom>
            <a:avLst/>
            <a:gdLst/>
            <a:ahLst/>
            <a:cxnLst/>
            <a:rect l="l" t="t" r="r" b="b"/>
            <a:pathLst>
              <a:path w="10655300" h="12700">
                <a:moveTo>
                  <a:pt x="0" y="12700"/>
                </a:moveTo>
                <a:lnTo>
                  <a:pt x="10655300" y="12700"/>
                </a:lnTo>
                <a:lnTo>
                  <a:pt x="10655300" y="0"/>
                </a:lnTo>
                <a:lnTo>
                  <a:pt x="0" y="0"/>
                </a:lnTo>
                <a:lnTo>
                  <a:pt x="0" y="12700"/>
                </a:lnTo>
                <a:close/>
              </a:path>
            </a:pathLst>
          </a:custGeom>
          <a:solidFill>
            <a:srgbClr val="DCDCDC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pic>
        <p:nvPicPr>
          <p:cNvPr id="17" name="bg object 1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76071" y="4530852"/>
            <a:ext cx="402336" cy="444626"/>
          </a:xfrm>
          <a:prstGeom prst="rect">
            <a:avLst/>
          </a:prstGeom>
        </p:spPr>
      </p:pic>
      <p:sp>
        <p:nvSpPr>
          <p:cNvPr id="18" name="bg object 18"/>
          <p:cNvSpPr/>
          <p:nvPr/>
        </p:nvSpPr>
        <p:spPr>
          <a:xfrm>
            <a:off x="576071" y="4439221"/>
            <a:ext cx="7991475" cy="9525"/>
          </a:xfrm>
          <a:custGeom>
            <a:avLst/>
            <a:gdLst/>
            <a:ahLst/>
            <a:cxnLst/>
            <a:rect l="l" t="t" r="r" b="b"/>
            <a:pathLst>
              <a:path w="10655300" h="12700">
                <a:moveTo>
                  <a:pt x="0" y="12700"/>
                </a:moveTo>
                <a:lnTo>
                  <a:pt x="10655300" y="12700"/>
                </a:lnTo>
                <a:lnTo>
                  <a:pt x="10655300" y="0"/>
                </a:lnTo>
                <a:lnTo>
                  <a:pt x="0" y="0"/>
                </a:lnTo>
                <a:lnTo>
                  <a:pt x="0" y="12700"/>
                </a:lnTo>
                <a:close/>
              </a:path>
            </a:pathLst>
          </a:custGeom>
          <a:solidFill>
            <a:srgbClr val="DCDCDC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975" b="0" i="0">
                <a:solidFill>
                  <a:srgbClr val="52555A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1350" b="0" i="0">
                <a:solidFill>
                  <a:srgbClr val="52555A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8/8/2025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788" b="0" i="0">
                <a:solidFill>
                  <a:srgbClr val="97999B"/>
                </a:solidFill>
                <a:latin typeface="Arial"/>
                <a:cs typeface="Arial"/>
              </a:defRPr>
            </a:lvl1pPr>
          </a:lstStyle>
          <a:p>
            <a:pPr marL="9525">
              <a:spcBef>
                <a:spcPts val="38"/>
              </a:spcBef>
            </a:pPr>
            <a:fld id="{81D60167-4931-47E6-BA6A-407CBD079E47}" type="slidenum">
              <a:rPr lang="en-US" spc="-38" smtClean="0">
                <a:solidFill>
                  <a:srgbClr val="96999B"/>
                </a:solidFill>
              </a:rPr>
              <a:pPr marL="9525">
                <a:spcBef>
                  <a:spcPts val="38"/>
                </a:spcBef>
              </a:pPr>
              <a:t>‹#›</a:t>
            </a:fld>
            <a:endParaRPr lang="en-US" spc="-38" dirty="0">
              <a:solidFill>
                <a:srgbClr val="96999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696951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576071" y="4443983"/>
            <a:ext cx="7991475" cy="0"/>
          </a:xfrm>
          <a:custGeom>
            <a:avLst/>
            <a:gdLst/>
            <a:ahLst/>
            <a:cxnLst/>
            <a:rect l="l" t="t" r="r" b="b"/>
            <a:pathLst>
              <a:path w="10655300">
                <a:moveTo>
                  <a:pt x="0" y="0"/>
                </a:moveTo>
                <a:lnTo>
                  <a:pt x="10655300" y="0"/>
                </a:lnTo>
              </a:path>
            </a:pathLst>
          </a:custGeom>
          <a:ln w="12700">
            <a:solidFill>
              <a:srgbClr val="DCDCDC"/>
            </a:solidFill>
          </a:ln>
        </p:spPr>
        <p:txBody>
          <a:bodyPr wrap="square" lIns="0" tIns="0" rIns="0" bIns="0" rtlCol="0"/>
          <a:lstStyle/>
          <a:p>
            <a:endParaRPr sz="1350"/>
          </a:p>
        </p:txBody>
      </p:sp>
      <p:pic>
        <p:nvPicPr>
          <p:cNvPr id="17" name="bg object 1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76071" y="4530852"/>
            <a:ext cx="402336" cy="444626"/>
          </a:xfrm>
          <a:prstGeom prst="rect">
            <a:avLst/>
          </a:prstGeom>
        </p:spPr>
      </p:pic>
      <p:pic>
        <p:nvPicPr>
          <p:cNvPr id="18" name="bg object 1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" y="0"/>
            <a:ext cx="9139427" cy="797814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975" b="0" i="0">
                <a:solidFill>
                  <a:srgbClr val="52555A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8/8/2025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788" b="0" i="0">
                <a:solidFill>
                  <a:srgbClr val="97999B"/>
                </a:solidFill>
                <a:latin typeface="Arial"/>
                <a:cs typeface="Arial"/>
              </a:defRPr>
            </a:lvl1pPr>
          </a:lstStyle>
          <a:p>
            <a:pPr marL="9525">
              <a:spcBef>
                <a:spcPts val="38"/>
              </a:spcBef>
            </a:pPr>
            <a:fld id="{81D60167-4931-47E6-BA6A-407CBD079E47}" type="slidenum">
              <a:rPr lang="en-US" spc="-38" smtClean="0">
                <a:solidFill>
                  <a:srgbClr val="96999B"/>
                </a:solidFill>
              </a:rPr>
              <a:pPr marL="9525">
                <a:spcBef>
                  <a:spcPts val="38"/>
                </a:spcBef>
              </a:pPr>
              <a:t>‹#›</a:t>
            </a:fld>
            <a:endParaRPr lang="en-US" spc="-38" dirty="0">
              <a:solidFill>
                <a:srgbClr val="96999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584989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roduct Label Cover - 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933D8557-708A-63F8-E3F0-46300F55EE9F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5481746" y="411163"/>
            <a:ext cx="3230454" cy="3889376"/>
          </a:xfrm>
          <a:custGeom>
            <a:avLst/>
            <a:gdLst>
              <a:gd name="connsiteX0" fmla="*/ 1287193 w 3289788"/>
              <a:gd name="connsiteY0" fmla="*/ 0 h 3960812"/>
              <a:gd name="connsiteX1" fmla="*/ 3289788 w 3289788"/>
              <a:gd name="connsiteY1" fmla="*/ 0 h 3960812"/>
              <a:gd name="connsiteX2" fmla="*/ 3289788 w 3289788"/>
              <a:gd name="connsiteY2" fmla="*/ 2670127 h 3960812"/>
              <a:gd name="connsiteX3" fmla="*/ 3032351 w 3289788"/>
              <a:gd name="connsiteY3" fmla="*/ 2670127 h 3960812"/>
              <a:gd name="connsiteX4" fmla="*/ 3032351 w 3289788"/>
              <a:gd name="connsiteY4" fmla="*/ 2928264 h 3960812"/>
              <a:gd name="connsiteX5" fmla="*/ 2774912 w 3289788"/>
              <a:gd name="connsiteY5" fmla="*/ 2928264 h 3960812"/>
              <a:gd name="connsiteX6" fmla="*/ 2774912 w 3289788"/>
              <a:gd name="connsiteY6" fmla="*/ 3186401 h 3960812"/>
              <a:gd name="connsiteX7" fmla="*/ 2517473 w 3289788"/>
              <a:gd name="connsiteY7" fmla="*/ 3186401 h 3960812"/>
              <a:gd name="connsiteX8" fmla="*/ 2517473 w 3289788"/>
              <a:gd name="connsiteY8" fmla="*/ 3444538 h 3960812"/>
              <a:gd name="connsiteX9" fmla="*/ 2260034 w 3289788"/>
              <a:gd name="connsiteY9" fmla="*/ 3444538 h 3960812"/>
              <a:gd name="connsiteX10" fmla="*/ 2260034 w 3289788"/>
              <a:gd name="connsiteY10" fmla="*/ 3702675 h 3960812"/>
              <a:gd name="connsiteX11" fmla="*/ 2002595 w 3289788"/>
              <a:gd name="connsiteY11" fmla="*/ 3702675 h 3960812"/>
              <a:gd name="connsiteX12" fmla="*/ 2002595 w 3289788"/>
              <a:gd name="connsiteY12" fmla="*/ 3960812 h 3960812"/>
              <a:gd name="connsiteX13" fmla="*/ 0 w 3289788"/>
              <a:gd name="connsiteY13" fmla="*/ 3960812 h 3960812"/>
              <a:gd name="connsiteX14" fmla="*/ 0 w 3289788"/>
              <a:gd name="connsiteY14" fmla="*/ 1290685 h 3960812"/>
              <a:gd name="connsiteX15" fmla="*/ 257439 w 3289788"/>
              <a:gd name="connsiteY15" fmla="*/ 1290685 h 3960812"/>
              <a:gd name="connsiteX16" fmla="*/ 257439 w 3289788"/>
              <a:gd name="connsiteY16" fmla="*/ 1032548 h 3960812"/>
              <a:gd name="connsiteX17" fmla="*/ 514878 w 3289788"/>
              <a:gd name="connsiteY17" fmla="*/ 1032548 h 3960812"/>
              <a:gd name="connsiteX18" fmla="*/ 514878 w 3289788"/>
              <a:gd name="connsiteY18" fmla="*/ 774411 h 3960812"/>
              <a:gd name="connsiteX19" fmla="*/ 772317 w 3289788"/>
              <a:gd name="connsiteY19" fmla="*/ 774411 h 3960812"/>
              <a:gd name="connsiteX20" fmla="*/ 772317 w 3289788"/>
              <a:gd name="connsiteY20" fmla="*/ 516274 h 3960812"/>
              <a:gd name="connsiteX21" fmla="*/ 1029756 w 3289788"/>
              <a:gd name="connsiteY21" fmla="*/ 516274 h 3960812"/>
              <a:gd name="connsiteX22" fmla="*/ 1029756 w 3289788"/>
              <a:gd name="connsiteY22" fmla="*/ 258137 h 3960812"/>
              <a:gd name="connsiteX23" fmla="*/ 1287193 w 3289788"/>
              <a:gd name="connsiteY23" fmla="*/ 258137 h 39608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3289788" h="3960812">
                <a:moveTo>
                  <a:pt x="1287193" y="0"/>
                </a:moveTo>
                <a:lnTo>
                  <a:pt x="3289788" y="0"/>
                </a:lnTo>
                <a:lnTo>
                  <a:pt x="3289788" y="2670127"/>
                </a:lnTo>
                <a:lnTo>
                  <a:pt x="3032351" y="2670127"/>
                </a:lnTo>
                <a:lnTo>
                  <a:pt x="3032351" y="2928264"/>
                </a:lnTo>
                <a:lnTo>
                  <a:pt x="2774912" y="2928264"/>
                </a:lnTo>
                <a:lnTo>
                  <a:pt x="2774912" y="3186401"/>
                </a:lnTo>
                <a:lnTo>
                  <a:pt x="2517473" y="3186401"/>
                </a:lnTo>
                <a:lnTo>
                  <a:pt x="2517473" y="3444538"/>
                </a:lnTo>
                <a:lnTo>
                  <a:pt x="2260034" y="3444538"/>
                </a:lnTo>
                <a:lnTo>
                  <a:pt x="2260034" y="3702675"/>
                </a:lnTo>
                <a:lnTo>
                  <a:pt x="2002595" y="3702675"/>
                </a:lnTo>
                <a:lnTo>
                  <a:pt x="2002595" y="3960812"/>
                </a:lnTo>
                <a:lnTo>
                  <a:pt x="0" y="3960812"/>
                </a:lnTo>
                <a:lnTo>
                  <a:pt x="0" y="1290685"/>
                </a:lnTo>
                <a:lnTo>
                  <a:pt x="257439" y="1290685"/>
                </a:lnTo>
                <a:lnTo>
                  <a:pt x="257439" y="1032548"/>
                </a:lnTo>
                <a:lnTo>
                  <a:pt x="514878" y="1032548"/>
                </a:lnTo>
                <a:lnTo>
                  <a:pt x="514878" y="774411"/>
                </a:lnTo>
                <a:lnTo>
                  <a:pt x="772317" y="774411"/>
                </a:lnTo>
                <a:lnTo>
                  <a:pt x="772317" y="516274"/>
                </a:lnTo>
                <a:lnTo>
                  <a:pt x="1029756" y="516274"/>
                </a:lnTo>
                <a:lnTo>
                  <a:pt x="1029756" y="258137"/>
                </a:lnTo>
                <a:lnTo>
                  <a:pt x="1287193" y="258137"/>
                </a:lnTo>
                <a:close/>
              </a:path>
            </a:pathLst>
          </a:custGeom>
          <a:solidFill>
            <a:schemeClr val="tx1">
              <a:lumMod val="85000"/>
            </a:schemeClr>
          </a:solidFill>
        </p:spPr>
        <p:txBody>
          <a:bodyPr wrap="square">
            <a:noAutofit/>
          </a:bodyPr>
          <a:lstStyle/>
          <a:p>
            <a:r>
              <a:rPr lang="en-US" dirty="0"/>
              <a:t>Insert picture</a:t>
            </a:r>
          </a:p>
        </p:txBody>
      </p:sp>
      <p:sp>
        <p:nvSpPr>
          <p:cNvPr id="23" name="Subtitle 2">
            <a:extLst>
              <a:ext uri="{FF2B5EF4-FFF2-40B4-BE49-F238E27FC236}">
                <a16:creationId xmlns:a16="http://schemas.microsoft.com/office/drawing/2014/main" id="{2324A817-98EB-6995-6A8D-96A40048BF1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37587" y="3233268"/>
            <a:ext cx="4045513" cy="432000"/>
          </a:xfrm>
        </p:spPr>
        <p:txBody>
          <a:bodyPr>
            <a:noAutofit/>
          </a:bodyPr>
          <a:lstStyle>
            <a:lvl1pPr marL="0" indent="0" algn="l">
              <a:buNone/>
              <a:defRPr sz="16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GB" dirty="0"/>
              <a:t>Subtitle</a:t>
            </a:r>
            <a:endParaRPr lang="en-US" dirty="0"/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1ECC31F0-9941-E455-C485-E3C8D9E6696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37587" y="1058863"/>
            <a:ext cx="4045513" cy="2031325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4400">
                <a:solidFill>
                  <a:schemeClr val="tx2"/>
                </a:solidFill>
              </a:defRPr>
            </a:lvl1pPr>
          </a:lstStyle>
          <a:p>
            <a:r>
              <a:rPr lang="en-GB" dirty="0"/>
              <a:t>Click to add presentation title</a:t>
            </a:r>
            <a:endParaRPr lang="en-US" dirty="0"/>
          </a:p>
        </p:txBody>
      </p:sp>
      <p:pic>
        <p:nvPicPr>
          <p:cNvPr id="26" name="Graphic 25">
            <a:extLst>
              <a:ext uri="{FF2B5EF4-FFF2-40B4-BE49-F238E27FC236}">
                <a16:creationId xmlns:a16="http://schemas.microsoft.com/office/drawing/2014/main" id="{B5D9AD25-48D2-8663-9649-78908323C97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4975" y="4483099"/>
            <a:ext cx="1425722" cy="469901"/>
          </a:xfrm>
          <a:prstGeom prst="rect">
            <a:avLst/>
          </a:prstGeom>
        </p:spPr>
      </p:pic>
      <p:pic>
        <p:nvPicPr>
          <p:cNvPr id="2" name="Graphic 1">
            <a:extLst>
              <a:ext uri="{FF2B5EF4-FFF2-40B4-BE49-F238E27FC236}">
                <a16:creationId xmlns:a16="http://schemas.microsoft.com/office/drawing/2014/main" id="{358931E8-9625-77F8-7BBF-076FE66C8CC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886150" y="4605725"/>
            <a:ext cx="2820000" cy="180000"/>
          </a:xfrm>
          <a:prstGeom prst="rect">
            <a:avLst/>
          </a:prstGeom>
        </p:spPr>
      </p:pic>
      <p:sp>
        <p:nvSpPr>
          <p:cNvPr id="3" name="Text Placeholder 11">
            <a:extLst>
              <a:ext uri="{FF2B5EF4-FFF2-40B4-BE49-F238E27FC236}">
                <a16:creationId xmlns:a16="http://schemas.microsoft.com/office/drawing/2014/main" id="{893B3C21-86CD-B988-0AF3-A886EA2972A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31801" y="3718131"/>
            <a:ext cx="4045514" cy="49000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charset="0"/>
              <a:buNone/>
              <a:defRPr sz="1100">
                <a:solidFill>
                  <a:schemeClr val="tx2"/>
                </a:solidFill>
              </a:defRPr>
            </a:lvl1pPr>
            <a:lvl2pPr marL="0" indent="0">
              <a:buNone/>
              <a:defRPr sz="1000"/>
            </a:lvl2pPr>
            <a:lvl3pPr marL="0" indent="0">
              <a:buNone/>
              <a:defRPr sz="1000"/>
            </a:lvl3pPr>
            <a:lvl4pPr marL="0" indent="0">
              <a:buNone/>
              <a:defRPr sz="1000"/>
            </a:lvl4pPr>
            <a:lvl5pPr marL="0" indent="0">
              <a:buNone/>
              <a:defRPr sz="1000"/>
            </a:lvl5pPr>
          </a:lstStyle>
          <a:p>
            <a:pPr lvl="0"/>
            <a:r>
              <a:rPr lang="en-US" dirty="0"/>
              <a:t>Month, year</a:t>
            </a:r>
            <a:br>
              <a:rPr lang="en-US" dirty="0"/>
            </a:br>
            <a:r>
              <a:rPr lang="en-US" dirty="0"/>
              <a:t>Name presenter</a:t>
            </a:r>
          </a:p>
        </p:txBody>
      </p:sp>
    </p:spTree>
    <p:extLst>
      <p:ext uri="{BB962C8B-B14F-4D97-AF65-F5344CB8AC3E}">
        <p14:creationId xmlns:p14="http://schemas.microsoft.com/office/powerpoint/2010/main" val="314151025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094" userDrawn="1">
          <p15:clr>
            <a:srgbClr val="F26B43"/>
          </p15:clr>
        </p15:guide>
        <p15:guide id="2" orient="horz" pos="518" userDrawn="1">
          <p15:clr>
            <a:srgbClr val="547EBF"/>
          </p15:clr>
        </p15:guide>
        <p15:guide id="3" orient="horz" pos="270" userDrawn="1">
          <p15:clr>
            <a:srgbClr val="547EBF"/>
          </p15:clr>
        </p15:guide>
        <p15:guide id="4" pos="272" userDrawn="1">
          <p15:clr>
            <a:srgbClr val="547EBF"/>
          </p15:clr>
        </p15:guide>
        <p15:guide id="5" orient="horz" pos="2822" userDrawn="1">
          <p15:clr>
            <a:srgbClr val="F26B43"/>
          </p15:clr>
        </p15:guide>
      </p15:sldGuideLst>
    </p:ext>
  </p:extLs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roduct Label Cover - 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Subtitle 2">
            <a:extLst>
              <a:ext uri="{FF2B5EF4-FFF2-40B4-BE49-F238E27FC236}">
                <a16:creationId xmlns:a16="http://schemas.microsoft.com/office/drawing/2014/main" id="{2324A817-98EB-6995-6A8D-96A40048BF1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37587" y="3233268"/>
            <a:ext cx="3918513" cy="432000"/>
          </a:xfrm>
        </p:spPr>
        <p:txBody>
          <a:bodyPr>
            <a:noAutofit/>
          </a:bodyPr>
          <a:lstStyle>
            <a:lvl1pPr marL="0" indent="0" algn="l">
              <a:buNone/>
              <a:defRPr sz="16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GB" dirty="0"/>
              <a:t>Subtitle</a:t>
            </a:r>
            <a:endParaRPr lang="en-US" dirty="0"/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1ECC31F0-9941-E455-C485-E3C8D9E6696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37587" y="1058863"/>
            <a:ext cx="3918513" cy="2031325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4400">
                <a:solidFill>
                  <a:schemeClr val="tx2"/>
                </a:solidFill>
              </a:defRPr>
            </a:lvl1pPr>
          </a:lstStyle>
          <a:p>
            <a:r>
              <a:rPr lang="en-GB" dirty="0"/>
              <a:t>Click to add presentation title</a:t>
            </a:r>
            <a:endParaRPr lang="en-US" dirty="0"/>
          </a:p>
        </p:txBody>
      </p:sp>
      <p:sp>
        <p:nvSpPr>
          <p:cNvPr id="2" name="Picture Placeholder 48">
            <a:extLst>
              <a:ext uri="{FF2B5EF4-FFF2-40B4-BE49-F238E27FC236}">
                <a16:creationId xmlns:a16="http://schemas.microsoft.com/office/drawing/2014/main" id="{A7551421-354E-1441-AEFF-FA5F95FCD9A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935426" y="626385"/>
            <a:ext cx="3770985" cy="3709078"/>
          </a:xfrm>
          <a:custGeom>
            <a:avLst/>
            <a:gdLst>
              <a:gd name="connsiteX0" fmla="*/ 446456 w 3478814"/>
              <a:gd name="connsiteY0" fmla="*/ 2633052 h 3421704"/>
              <a:gd name="connsiteX1" fmla="*/ 3033202 w 3478814"/>
              <a:gd name="connsiteY1" fmla="*/ 2633052 h 3421704"/>
              <a:gd name="connsiteX2" fmla="*/ 3478814 w 3478814"/>
              <a:gd name="connsiteY2" fmla="*/ 3421704 h 3421704"/>
              <a:gd name="connsiteX3" fmla="*/ 0 w 3478814"/>
              <a:gd name="connsiteY3" fmla="*/ 3421704 h 3421704"/>
              <a:gd name="connsiteX4" fmla="*/ 446456 w 3478814"/>
              <a:gd name="connsiteY4" fmla="*/ 1755087 h 3421704"/>
              <a:gd name="connsiteX5" fmla="*/ 3033202 w 3478814"/>
              <a:gd name="connsiteY5" fmla="*/ 1755087 h 3421704"/>
              <a:gd name="connsiteX6" fmla="*/ 3478814 w 3478814"/>
              <a:gd name="connsiteY6" fmla="*/ 2543739 h 3421704"/>
              <a:gd name="connsiteX7" fmla="*/ 0 w 3478814"/>
              <a:gd name="connsiteY7" fmla="*/ 2543739 h 3421704"/>
              <a:gd name="connsiteX8" fmla="*/ 446456 w 3478814"/>
              <a:gd name="connsiteY8" fmla="*/ 877965 h 3421704"/>
              <a:gd name="connsiteX9" fmla="*/ 3033202 w 3478814"/>
              <a:gd name="connsiteY9" fmla="*/ 877965 h 3421704"/>
              <a:gd name="connsiteX10" fmla="*/ 3478814 w 3478814"/>
              <a:gd name="connsiteY10" fmla="*/ 1666617 h 3421704"/>
              <a:gd name="connsiteX11" fmla="*/ 0 w 3478814"/>
              <a:gd name="connsiteY11" fmla="*/ 1666617 h 3421704"/>
              <a:gd name="connsiteX12" fmla="*/ 446456 w 3478814"/>
              <a:gd name="connsiteY12" fmla="*/ 0 h 3421704"/>
              <a:gd name="connsiteX13" fmla="*/ 3033202 w 3478814"/>
              <a:gd name="connsiteY13" fmla="*/ 0 h 3421704"/>
              <a:gd name="connsiteX14" fmla="*/ 3478814 w 3478814"/>
              <a:gd name="connsiteY14" fmla="*/ 788652 h 3421704"/>
              <a:gd name="connsiteX15" fmla="*/ 0 w 3478814"/>
              <a:gd name="connsiteY15" fmla="*/ 788652 h 3421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3478814" h="3421704">
                <a:moveTo>
                  <a:pt x="446456" y="2633052"/>
                </a:moveTo>
                <a:lnTo>
                  <a:pt x="3033202" y="2633052"/>
                </a:lnTo>
                <a:lnTo>
                  <a:pt x="3478814" y="3421704"/>
                </a:lnTo>
                <a:lnTo>
                  <a:pt x="0" y="3421704"/>
                </a:lnTo>
                <a:close/>
                <a:moveTo>
                  <a:pt x="446456" y="1755087"/>
                </a:moveTo>
                <a:lnTo>
                  <a:pt x="3033202" y="1755087"/>
                </a:lnTo>
                <a:lnTo>
                  <a:pt x="3478814" y="2543739"/>
                </a:lnTo>
                <a:lnTo>
                  <a:pt x="0" y="2543739"/>
                </a:lnTo>
                <a:close/>
                <a:moveTo>
                  <a:pt x="446456" y="877965"/>
                </a:moveTo>
                <a:lnTo>
                  <a:pt x="3033202" y="877965"/>
                </a:lnTo>
                <a:lnTo>
                  <a:pt x="3478814" y="1666617"/>
                </a:lnTo>
                <a:lnTo>
                  <a:pt x="0" y="1666617"/>
                </a:lnTo>
                <a:close/>
                <a:moveTo>
                  <a:pt x="446456" y="0"/>
                </a:moveTo>
                <a:lnTo>
                  <a:pt x="3033202" y="0"/>
                </a:lnTo>
                <a:lnTo>
                  <a:pt x="3478814" y="788652"/>
                </a:lnTo>
                <a:lnTo>
                  <a:pt x="0" y="788652"/>
                </a:lnTo>
                <a:close/>
              </a:path>
            </a:pathLst>
          </a:custGeom>
          <a:solidFill>
            <a:schemeClr val="tx1">
              <a:lumMod val="85000"/>
            </a:schemeClr>
          </a:solidFill>
        </p:spPr>
        <p:txBody>
          <a:bodyPr wrap="square">
            <a:noAutofit/>
          </a:bodyPr>
          <a:lstStyle>
            <a:lvl1pPr algn="ctr">
              <a:defRPr sz="900"/>
            </a:lvl1pPr>
          </a:lstStyle>
          <a:p>
            <a:r>
              <a:rPr lang="en-US" dirty="0"/>
              <a:t>Click icon to insert picture 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DED9150D-1613-F146-E32A-0CB05393DF0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886150" y="4605725"/>
            <a:ext cx="2820000" cy="180000"/>
          </a:xfrm>
          <a:prstGeom prst="rect">
            <a:avLst/>
          </a:prstGeom>
        </p:spPr>
      </p:pic>
      <p:pic>
        <p:nvPicPr>
          <p:cNvPr id="4" name="Graphic 25">
            <a:extLst>
              <a:ext uri="{FF2B5EF4-FFF2-40B4-BE49-F238E27FC236}">
                <a16:creationId xmlns:a16="http://schemas.microsoft.com/office/drawing/2014/main" id="{B2D1A320-0696-ECEC-2D41-63A6520A515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4975" y="4483099"/>
            <a:ext cx="1425722" cy="469901"/>
          </a:xfrm>
          <a:prstGeom prst="rect">
            <a:avLst/>
          </a:prstGeom>
        </p:spPr>
      </p:pic>
      <p:sp>
        <p:nvSpPr>
          <p:cNvPr id="5" name="Text Placeholder 11">
            <a:extLst>
              <a:ext uri="{FF2B5EF4-FFF2-40B4-BE49-F238E27FC236}">
                <a16:creationId xmlns:a16="http://schemas.microsoft.com/office/drawing/2014/main" id="{24D58B84-CEAB-1A34-BF8B-7C2F6B94224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31801" y="3718131"/>
            <a:ext cx="4045514" cy="49000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charset="0"/>
              <a:buNone/>
              <a:defRPr sz="1100">
                <a:solidFill>
                  <a:schemeClr val="tx2"/>
                </a:solidFill>
              </a:defRPr>
            </a:lvl1pPr>
            <a:lvl2pPr marL="0" indent="0">
              <a:buNone/>
              <a:defRPr sz="1000"/>
            </a:lvl2pPr>
            <a:lvl3pPr marL="0" indent="0">
              <a:buNone/>
              <a:defRPr sz="1000"/>
            </a:lvl3pPr>
            <a:lvl4pPr marL="0" indent="0">
              <a:buNone/>
              <a:defRPr sz="1000"/>
            </a:lvl4pPr>
            <a:lvl5pPr marL="0" indent="0">
              <a:buNone/>
              <a:defRPr sz="1000"/>
            </a:lvl5pPr>
          </a:lstStyle>
          <a:p>
            <a:pPr lvl="0"/>
            <a:r>
              <a:rPr lang="en-US" dirty="0"/>
              <a:t>Month, year</a:t>
            </a:r>
            <a:br>
              <a:rPr lang="en-US" dirty="0"/>
            </a:br>
            <a:r>
              <a:rPr lang="en-US" dirty="0"/>
              <a:t>Name presenter</a:t>
            </a:r>
          </a:p>
        </p:txBody>
      </p:sp>
    </p:spTree>
    <p:extLst>
      <p:ext uri="{BB962C8B-B14F-4D97-AF65-F5344CB8AC3E}">
        <p14:creationId xmlns:p14="http://schemas.microsoft.com/office/powerpoint/2010/main" val="373983308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094" userDrawn="1">
          <p15:clr>
            <a:srgbClr val="F26B43"/>
          </p15:clr>
        </p15:guide>
        <p15:guide id="3" orient="horz" pos="270" userDrawn="1">
          <p15:clr>
            <a:srgbClr val="547EBF"/>
          </p15:clr>
        </p15:guide>
        <p15:guide id="4" pos="272" userDrawn="1">
          <p15:clr>
            <a:srgbClr val="547EBF"/>
          </p15:clr>
        </p15:guide>
        <p15:guide id="5" orient="horz" pos="518" userDrawn="1">
          <p15:clr>
            <a:srgbClr val="547EBF"/>
          </p15:clr>
        </p15:guide>
        <p15:guide id="6" orient="horz" pos="2822" userDrawn="1">
          <p15:clr>
            <a:srgbClr val="F26B43"/>
          </p15:clr>
        </p15:guide>
      </p15:sldGuideLst>
    </p:ext>
  </p:extLs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roduct Label Cover - Layou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Subtitle 2">
            <a:extLst>
              <a:ext uri="{FF2B5EF4-FFF2-40B4-BE49-F238E27FC236}">
                <a16:creationId xmlns:a16="http://schemas.microsoft.com/office/drawing/2014/main" id="{2324A817-98EB-6995-6A8D-96A40048BF1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37587" y="3233268"/>
            <a:ext cx="3918513" cy="432000"/>
          </a:xfrm>
        </p:spPr>
        <p:txBody>
          <a:bodyPr>
            <a:noAutofit/>
          </a:bodyPr>
          <a:lstStyle>
            <a:lvl1pPr marL="0" indent="0" algn="l">
              <a:buNone/>
              <a:defRPr sz="16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GB" dirty="0"/>
              <a:t>Subtitle</a:t>
            </a:r>
            <a:endParaRPr lang="en-US" dirty="0"/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1ECC31F0-9941-E455-C485-E3C8D9E6696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37587" y="1058863"/>
            <a:ext cx="3918513" cy="2031325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4400">
                <a:solidFill>
                  <a:schemeClr val="tx2"/>
                </a:solidFill>
              </a:defRPr>
            </a:lvl1pPr>
          </a:lstStyle>
          <a:p>
            <a:r>
              <a:rPr lang="en-GB" dirty="0"/>
              <a:t>Click to add presentation title</a:t>
            </a:r>
            <a:endParaRPr lang="en-US" dirty="0"/>
          </a:p>
        </p:txBody>
      </p:sp>
      <p:sp>
        <p:nvSpPr>
          <p:cNvPr id="3" name="Picture Placeholder 19">
            <a:extLst>
              <a:ext uri="{FF2B5EF4-FFF2-40B4-BE49-F238E27FC236}">
                <a16:creationId xmlns:a16="http://schemas.microsoft.com/office/drawing/2014/main" id="{225CEF58-569D-9BFC-90A5-8CD7AAA050F8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5028600" y="411164"/>
            <a:ext cx="3682128" cy="3924299"/>
          </a:xfrm>
          <a:custGeom>
            <a:avLst/>
            <a:gdLst>
              <a:gd name="connsiteX0" fmla="*/ 0 w 4171131"/>
              <a:gd name="connsiteY0" fmla="*/ 1 h 4445464"/>
              <a:gd name="connsiteX1" fmla="*/ 943908 w 4171131"/>
              <a:gd name="connsiteY1" fmla="*/ 569527 h 4445464"/>
              <a:gd name="connsiteX2" fmla="*/ 943908 w 4171131"/>
              <a:gd name="connsiteY2" fmla="*/ 3875937 h 4445464"/>
              <a:gd name="connsiteX3" fmla="*/ 0 w 4171131"/>
              <a:gd name="connsiteY3" fmla="*/ 4445464 h 4445464"/>
              <a:gd name="connsiteX4" fmla="*/ 3227322 w 4171131"/>
              <a:gd name="connsiteY4" fmla="*/ 0 h 4445464"/>
              <a:gd name="connsiteX5" fmla="*/ 4171131 w 4171131"/>
              <a:gd name="connsiteY5" fmla="*/ 569527 h 4445464"/>
              <a:gd name="connsiteX6" fmla="*/ 4171131 w 4171131"/>
              <a:gd name="connsiteY6" fmla="*/ 3875937 h 4445464"/>
              <a:gd name="connsiteX7" fmla="*/ 3227322 w 4171131"/>
              <a:gd name="connsiteY7" fmla="*/ 4445464 h 4445464"/>
              <a:gd name="connsiteX8" fmla="*/ 2131400 w 4171131"/>
              <a:gd name="connsiteY8" fmla="*/ 0 h 4445464"/>
              <a:gd name="connsiteX9" fmla="*/ 3105631 w 4171131"/>
              <a:gd name="connsiteY9" fmla="*/ 569527 h 4445464"/>
              <a:gd name="connsiteX10" fmla="*/ 3105631 w 4171131"/>
              <a:gd name="connsiteY10" fmla="*/ 3875937 h 4445464"/>
              <a:gd name="connsiteX11" fmla="*/ 2131400 w 4171131"/>
              <a:gd name="connsiteY11" fmla="*/ 4445464 h 4445464"/>
              <a:gd name="connsiteX12" fmla="*/ 1065699 w 4171131"/>
              <a:gd name="connsiteY12" fmla="*/ 0 h 4445464"/>
              <a:gd name="connsiteX13" fmla="*/ 2040031 w 4171131"/>
              <a:gd name="connsiteY13" fmla="*/ 569527 h 4445464"/>
              <a:gd name="connsiteX14" fmla="*/ 2040031 w 4171131"/>
              <a:gd name="connsiteY14" fmla="*/ 3875937 h 4445464"/>
              <a:gd name="connsiteX15" fmla="*/ 1065699 w 4171131"/>
              <a:gd name="connsiteY15" fmla="*/ 4445464 h 44454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4171131" h="4445464">
                <a:moveTo>
                  <a:pt x="0" y="1"/>
                </a:moveTo>
                <a:lnTo>
                  <a:pt x="943908" y="569527"/>
                </a:lnTo>
                <a:lnTo>
                  <a:pt x="943908" y="3875937"/>
                </a:lnTo>
                <a:lnTo>
                  <a:pt x="0" y="4445464"/>
                </a:lnTo>
                <a:close/>
                <a:moveTo>
                  <a:pt x="3227322" y="0"/>
                </a:moveTo>
                <a:lnTo>
                  <a:pt x="4171131" y="569527"/>
                </a:lnTo>
                <a:lnTo>
                  <a:pt x="4171131" y="3875937"/>
                </a:lnTo>
                <a:lnTo>
                  <a:pt x="3227322" y="4445464"/>
                </a:lnTo>
                <a:close/>
                <a:moveTo>
                  <a:pt x="2131400" y="0"/>
                </a:moveTo>
                <a:lnTo>
                  <a:pt x="3105631" y="569527"/>
                </a:lnTo>
                <a:lnTo>
                  <a:pt x="3105631" y="3875937"/>
                </a:lnTo>
                <a:lnTo>
                  <a:pt x="2131400" y="4445464"/>
                </a:lnTo>
                <a:close/>
                <a:moveTo>
                  <a:pt x="1065699" y="0"/>
                </a:moveTo>
                <a:lnTo>
                  <a:pt x="2040031" y="569527"/>
                </a:lnTo>
                <a:lnTo>
                  <a:pt x="2040031" y="3875937"/>
                </a:lnTo>
                <a:lnTo>
                  <a:pt x="1065699" y="4445464"/>
                </a:lnTo>
                <a:close/>
              </a:path>
            </a:pathLst>
          </a:custGeom>
          <a:solidFill>
            <a:schemeClr val="tx1">
              <a:lumMod val="85000"/>
            </a:schemeClr>
          </a:solidFill>
        </p:spPr>
        <p:txBody>
          <a:bodyPr wrap="square">
            <a:noAutofit/>
          </a:bodyPr>
          <a:lstStyle>
            <a:lvl1pPr>
              <a:defRPr sz="900"/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Click icon to insert picture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694ACFC5-D53C-B324-758C-416E26F66A7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886150" y="4605725"/>
            <a:ext cx="2820000" cy="180000"/>
          </a:xfrm>
          <a:prstGeom prst="rect">
            <a:avLst/>
          </a:prstGeom>
        </p:spPr>
      </p:pic>
      <p:pic>
        <p:nvPicPr>
          <p:cNvPr id="4" name="Graphic 25">
            <a:extLst>
              <a:ext uri="{FF2B5EF4-FFF2-40B4-BE49-F238E27FC236}">
                <a16:creationId xmlns:a16="http://schemas.microsoft.com/office/drawing/2014/main" id="{A56E235E-3333-FC12-8934-68888C9251B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4975" y="4483099"/>
            <a:ext cx="1425722" cy="469901"/>
          </a:xfrm>
          <a:prstGeom prst="rect">
            <a:avLst/>
          </a:prstGeom>
        </p:spPr>
      </p:pic>
      <p:sp>
        <p:nvSpPr>
          <p:cNvPr id="5" name="Text Placeholder 11">
            <a:extLst>
              <a:ext uri="{FF2B5EF4-FFF2-40B4-BE49-F238E27FC236}">
                <a16:creationId xmlns:a16="http://schemas.microsoft.com/office/drawing/2014/main" id="{B1ACB4E5-68F1-F4BB-0675-270CFE42E6E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801" y="3718131"/>
            <a:ext cx="4045514" cy="49000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charset="0"/>
              <a:buNone/>
              <a:defRPr sz="1100">
                <a:solidFill>
                  <a:schemeClr val="tx2"/>
                </a:solidFill>
              </a:defRPr>
            </a:lvl1pPr>
            <a:lvl2pPr marL="0" indent="0">
              <a:buNone/>
              <a:defRPr sz="1000"/>
            </a:lvl2pPr>
            <a:lvl3pPr marL="0" indent="0">
              <a:buNone/>
              <a:defRPr sz="1000"/>
            </a:lvl3pPr>
            <a:lvl4pPr marL="0" indent="0">
              <a:buNone/>
              <a:defRPr sz="1000"/>
            </a:lvl4pPr>
            <a:lvl5pPr marL="0" indent="0">
              <a:buNone/>
              <a:defRPr sz="1000"/>
            </a:lvl5pPr>
          </a:lstStyle>
          <a:p>
            <a:pPr lvl="0"/>
            <a:r>
              <a:rPr lang="en-US" dirty="0"/>
              <a:t>Month, year</a:t>
            </a:r>
            <a:br>
              <a:rPr lang="en-US" dirty="0"/>
            </a:br>
            <a:r>
              <a:rPr lang="en-US" dirty="0"/>
              <a:t>Name presenter</a:t>
            </a:r>
          </a:p>
        </p:txBody>
      </p:sp>
    </p:spTree>
    <p:extLst>
      <p:ext uri="{BB962C8B-B14F-4D97-AF65-F5344CB8AC3E}">
        <p14:creationId xmlns:p14="http://schemas.microsoft.com/office/powerpoint/2010/main" val="40630690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094" userDrawn="1">
          <p15:clr>
            <a:srgbClr val="F26B43"/>
          </p15:clr>
        </p15:guide>
        <p15:guide id="2" orient="horz" pos="518" userDrawn="1">
          <p15:clr>
            <a:srgbClr val="547EBF"/>
          </p15:clr>
        </p15:guide>
        <p15:guide id="3" orient="horz" pos="270" userDrawn="1">
          <p15:clr>
            <a:srgbClr val="547EBF"/>
          </p15:clr>
        </p15:guide>
        <p15:guide id="4" pos="272" userDrawn="1">
          <p15:clr>
            <a:srgbClr val="547EBF"/>
          </p15:clr>
        </p15:guide>
        <p15:guide id="5" orient="horz" pos="2822" userDrawn="1">
          <p15:clr>
            <a:srgbClr val="F26B43"/>
          </p15:clr>
        </p15:guide>
      </p15:sldGuideLst>
    </p:ext>
  </p:extLs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roduct Label Cover - Layou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Subtitle 2">
            <a:extLst>
              <a:ext uri="{FF2B5EF4-FFF2-40B4-BE49-F238E27FC236}">
                <a16:creationId xmlns:a16="http://schemas.microsoft.com/office/drawing/2014/main" id="{2324A817-98EB-6995-6A8D-96A40048BF1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37587" y="3233268"/>
            <a:ext cx="3704107" cy="432000"/>
          </a:xfrm>
        </p:spPr>
        <p:txBody>
          <a:bodyPr>
            <a:noAutofit/>
          </a:bodyPr>
          <a:lstStyle>
            <a:lvl1pPr marL="0" indent="0" algn="l">
              <a:buNone/>
              <a:defRPr sz="16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GB" dirty="0"/>
              <a:t>Subtitle</a:t>
            </a:r>
            <a:endParaRPr lang="en-US" dirty="0"/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1ECC31F0-9941-E455-C485-E3C8D9E6696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37587" y="1058863"/>
            <a:ext cx="3704107" cy="2031325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4400">
                <a:solidFill>
                  <a:schemeClr val="tx2"/>
                </a:solidFill>
              </a:defRPr>
            </a:lvl1pPr>
          </a:lstStyle>
          <a:p>
            <a:r>
              <a:rPr lang="en-GB" dirty="0"/>
              <a:t>Click to add presentation title</a:t>
            </a:r>
            <a:endParaRPr lang="en-US" dirty="0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0C023564-A8C0-59B7-53F7-E6D3FBAED7D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886150" y="4605725"/>
            <a:ext cx="2820000" cy="180000"/>
          </a:xfrm>
          <a:prstGeom prst="rect">
            <a:avLst/>
          </a:prstGeom>
        </p:spPr>
      </p:pic>
      <p:pic>
        <p:nvPicPr>
          <p:cNvPr id="7" name="Graphic 25">
            <a:extLst>
              <a:ext uri="{FF2B5EF4-FFF2-40B4-BE49-F238E27FC236}">
                <a16:creationId xmlns:a16="http://schemas.microsoft.com/office/drawing/2014/main" id="{0823AE8E-836A-E923-33BE-7F642DFB70D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4975" y="4483099"/>
            <a:ext cx="1425722" cy="469901"/>
          </a:xfrm>
          <a:prstGeom prst="rect">
            <a:avLst/>
          </a:prstGeom>
        </p:spPr>
      </p:pic>
      <p:sp>
        <p:nvSpPr>
          <p:cNvPr id="5" name="Picture Placeholder 11">
            <a:extLst>
              <a:ext uri="{FF2B5EF4-FFF2-40B4-BE49-F238E27FC236}">
                <a16:creationId xmlns:a16="http://schemas.microsoft.com/office/drawing/2014/main" id="{84DA8362-D30F-485D-0F81-8D4790ABA455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800442" y="428625"/>
            <a:ext cx="1905708" cy="3924299"/>
          </a:xfrm>
          <a:custGeom>
            <a:avLst/>
            <a:gdLst>
              <a:gd name="connsiteX0" fmla="*/ 4459850 w 4459850"/>
              <a:gd name="connsiteY0" fmla="*/ 3569 h 4464050"/>
              <a:gd name="connsiteX1" fmla="*/ 4459850 w 4459850"/>
              <a:gd name="connsiteY1" fmla="*/ 4460478 h 4464050"/>
              <a:gd name="connsiteX2" fmla="*/ 3660238 w 4459850"/>
              <a:gd name="connsiteY2" fmla="*/ 3893419 h 4464050"/>
              <a:gd name="connsiteX3" fmla="*/ 3660238 w 4459850"/>
              <a:gd name="connsiteY3" fmla="*/ 570628 h 4464050"/>
              <a:gd name="connsiteX4" fmla="*/ 3541647 w 4459850"/>
              <a:gd name="connsiteY4" fmla="*/ 0 h 4464050"/>
              <a:gd name="connsiteX5" fmla="*/ 3543399 w 4459850"/>
              <a:gd name="connsiteY5" fmla="*/ 0 h 4464050"/>
              <a:gd name="connsiteX6" fmla="*/ 3543399 w 4459850"/>
              <a:gd name="connsiteY6" fmla="*/ 4464050 h 4464050"/>
              <a:gd name="connsiteX7" fmla="*/ 3541650 w 4459850"/>
              <a:gd name="connsiteY7" fmla="*/ 4464050 h 4464050"/>
              <a:gd name="connsiteX8" fmla="*/ 2911872 w 4459850"/>
              <a:gd name="connsiteY8" fmla="*/ 3893419 h 4464050"/>
              <a:gd name="connsiteX9" fmla="*/ 2911872 w 4459850"/>
              <a:gd name="connsiteY9" fmla="*/ 570628 h 4464050"/>
              <a:gd name="connsiteX10" fmla="*/ 2793440 w 4459850"/>
              <a:gd name="connsiteY10" fmla="*/ 0 h 4464050"/>
              <a:gd name="connsiteX11" fmla="*/ 2794835 w 4459850"/>
              <a:gd name="connsiteY11" fmla="*/ 0 h 4464050"/>
              <a:gd name="connsiteX12" fmla="*/ 2794835 w 4459850"/>
              <a:gd name="connsiteY12" fmla="*/ 4464050 h 4464050"/>
              <a:gd name="connsiteX13" fmla="*/ 2793443 w 4459850"/>
              <a:gd name="connsiteY13" fmla="*/ 4464050 h 4464050"/>
              <a:gd name="connsiteX14" fmla="*/ 2292030 w 4459850"/>
              <a:gd name="connsiteY14" fmla="*/ 3893419 h 4464050"/>
              <a:gd name="connsiteX15" fmla="*/ 2292030 w 4459850"/>
              <a:gd name="connsiteY15" fmla="*/ 570628 h 4464050"/>
              <a:gd name="connsiteX16" fmla="*/ 1672385 w 4459850"/>
              <a:gd name="connsiteY16" fmla="*/ 0 h 4464050"/>
              <a:gd name="connsiteX17" fmla="*/ 1673781 w 4459850"/>
              <a:gd name="connsiteY17" fmla="*/ 0 h 4464050"/>
              <a:gd name="connsiteX18" fmla="*/ 2175191 w 4459850"/>
              <a:gd name="connsiteY18" fmla="*/ 570628 h 4464050"/>
              <a:gd name="connsiteX19" fmla="*/ 2175191 w 4459850"/>
              <a:gd name="connsiteY19" fmla="*/ 3893320 h 4464050"/>
              <a:gd name="connsiteX20" fmla="*/ 1673690 w 4459850"/>
              <a:gd name="connsiteY20" fmla="*/ 4464050 h 4464050"/>
              <a:gd name="connsiteX21" fmla="*/ 1672385 w 4459850"/>
              <a:gd name="connsiteY21" fmla="*/ 4464050 h 4464050"/>
              <a:gd name="connsiteX22" fmla="*/ 923822 w 4459850"/>
              <a:gd name="connsiteY22" fmla="*/ 0 h 4464050"/>
              <a:gd name="connsiteX23" fmla="*/ 925575 w 4459850"/>
              <a:gd name="connsiteY23" fmla="*/ 0 h 4464050"/>
              <a:gd name="connsiteX24" fmla="*/ 1555348 w 4459850"/>
              <a:gd name="connsiteY24" fmla="*/ 570628 h 4464050"/>
              <a:gd name="connsiteX25" fmla="*/ 1555348 w 4459850"/>
              <a:gd name="connsiteY25" fmla="*/ 3893320 h 4464050"/>
              <a:gd name="connsiteX26" fmla="*/ 925461 w 4459850"/>
              <a:gd name="connsiteY26" fmla="*/ 4464050 h 4464050"/>
              <a:gd name="connsiteX27" fmla="*/ 923822 w 4459850"/>
              <a:gd name="connsiteY27" fmla="*/ 4464050 h 4464050"/>
              <a:gd name="connsiteX28" fmla="*/ 0 w 4459850"/>
              <a:gd name="connsiteY28" fmla="*/ 0 h 4464050"/>
              <a:gd name="connsiteX29" fmla="*/ 2239 w 4459850"/>
              <a:gd name="connsiteY29" fmla="*/ 0 h 4464050"/>
              <a:gd name="connsiteX30" fmla="*/ 806883 w 4459850"/>
              <a:gd name="connsiteY30" fmla="*/ 570628 h 4464050"/>
              <a:gd name="connsiteX31" fmla="*/ 806883 w 4459850"/>
              <a:gd name="connsiteY31" fmla="*/ 3893419 h 4464050"/>
              <a:gd name="connsiteX32" fmla="*/ 2234 w 4459850"/>
              <a:gd name="connsiteY32" fmla="*/ 4464050 h 4464050"/>
              <a:gd name="connsiteX33" fmla="*/ 0 w 4459850"/>
              <a:gd name="connsiteY33" fmla="*/ 4464050 h 4464050"/>
              <a:gd name="connsiteX0" fmla="*/ 4459850 w 4459850"/>
              <a:gd name="connsiteY0" fmla="*/ 3569 h 4464050"/>
              <a:gd name="connsiteX1" fmla="*/ 4459850 w 4459850"/>
              <a:gd name="connsiteY1" fmla="*/ 4460478 h 4464050"/>
              <a:gd name="connsiteX2" fmla="*/ 3660238 w 4459850"/>
              <a:gd name="connsiteY2" fmla="*/ 3893419 h 4464050"/>
              <a:gd name="connsiteX3" fmla="*/ 3660238 w 4459850"/>
              <a:gd name="connsiteY3" fmla="*/ 570628 h 4464050"/>
              <a:gd name="connsiteX4" fmla="*/ 4459850 w 4459850"/>
              <a:gd name="connsiteY4" fmla="*/ 3569 h 4464050"/>
              <a:gd name="connsiteX5" fmla="*/ 3541647 w 4459850"/>
              <a:gd name="connsiteY5" fmla="*/ 0 h 4464050"/>
              <a:gd name="connsiteX6" fmla="*/ 3543399 w 4459850"/>
              <a:gd name="connsiteY6" fmla="*/ 0 h 4464050"/>
              <a:gd name="connsiteX7" fmla="*/ 3543399 w 4459850"/>
              <a:gd name="connsiteY7" fmla="*/ 4464050 h 4464050"/>
              <a:gd name="connsiteX8" fmla="*/ 3541650 w 4459850"/>
              <a:gd name="connsiteY8" fmla="*/ 4464050 h 4464050"/>
              <a:gd name="connsiteX9" fmla="*/ 2911872 w 4459850"/>
              <a:gd name="connsiteY9" fmla="*/ 3893419 h 4464050"/>
              <a:gd name="connsiteX10" fmla="*/ 2911872 w 4459850"/>
              <a:gd name="connsiteY10" fmla="*/ 570628 h 4464050"/>
              <a:gd name="connsiteX11" fmla="*/ 3541647 w 4459850"/>
              <a:gd name="connsiteY11" fmla="*/ 0 h 4464050"/>
              <a:gd name="connsiteX12" fmla="*/ 2793440 w 4459850"/>
              <a:gd name="connsiteY12" fmla="*/ 0 h 4464050"/>
              <a:gd name="connsiteX13" fmla="*/ 2794835 w 4459850"/>
              <a:gd name="connsiteY13" fmla="*/ 0 h 4464050"/>
              <a:gd name="connsiteX14" fmla="*/ 2794835 w 4459850"/>
              <a:gd name="connsiteY14" fmla="*/ 4464050 h 4464050"/>
              <a:gd name="connsiteX15" fmla="*/ 2793443 w 4459850"/>
              <a:gd name="connsiteY15" fmla="*/ 4464050 h 4464050"/>
              <a:gd name="connsiteX16" fmla="*/ 2292030 w 4459850"/>
              <a:gd name="connsiteY16" fmla="*/ 3893419 h 4464050"/>
              <a:gd name="connsiteX17" fmla="*/ 2292030 w 4459850"/>
              <a:gd name="connsiteY17" fmla="*/ 570628 h 4464050"/>
              <a:gd name="connsiteX18" fmla="*/ 2793440 w 4459850"/>
              <a:gd name="connsiteY18" fmla="*/ 0 h 4464050"/>
              <a:gd name="connsiteX19" fmla="*/ 1672385 w 4459850"/>
              <a:gd name="connsiteY19" fmla="*/ 0 h 4464050"/>
              <a:gd name="connsiteX20" fmla="*/ 1673781 w 4459850"/>
              <a:gd name="connsiteY20" fmla="*/ 0 h 4464050"/>
              <a:gd name="connsiteX21" fmla="*/ 2175191 w 4459850"/>
              <a:gd name="connsiteY21" fmla="*/ 570628 h 4464050"/>
              <a:gd name="connsiteX22" fmla="*/ 2175191 w 4459850"/>
              <a:gd name="connsiteY22" fmla="*/ 3893320 h 4464050"/>
              <a:gd name="connsiteX23" fmla="*/ 1673690 w 4459850"/>
              <a:gd name="connsiteY23" fmla="*/ 4464050 h 4464050"/>
              <a:gd name="connsiteX24" fmla="*/ 1672385 w 4459850"/>
              <a:gd name="connsiteY24" fmla="*/ 4464050 h 4464050"/>
              <a:gd name="connsiteX25" fmla="*/ 1672385 w 4459850"/>
              <a:gd name="connsiteY25" fmla="*/ 0 h 4464050"/>
              <a:gd name="connsiteX26" fmla="*/ 923822 w 4459850"/>
              <a:gd name="connsiteY26" fmla="*/ 0 h 4464050"/>
              <a:gd name="connsiteX27" fmla="*/ 925575 w 4459850"/>
              <a:gd name="connsiteY27" fmla="*/ 0 h 4464050"/>
              <a:gd name="connsiteX28" fmla="*/ 1555348 w 4459850"/>
              <a:gd name="connsiteY28" fmla="*/ 570628 h 4464050"/>
              <a:gd name="connsiteX29" fmla="*/ 1555348 w 4459850"/>
              <a:gd name="connsiteY29" fmla="*/ 3893320 h 4464050"/>
              <a:gd name="connsiteX30" fmla="*/ 925461 w 4459850"/>
              <a:gd name="connsiteY30" fmla="*/ 4464050 h 4464050"/>
              <a:gd name="connsiteX31" fmla="*/ 923822 w 4459850"/>
              <a:gd name="connsiteY31" fmla="*/ 4464050 h 4464050"/>
              <a:gd name="connsiteX32" fmla="*/ 923822 w 4459850"/>
              <a:gd name="connsiteY32" fmla="*/ 0 h 4464050"/>
              <a:gd name="connsiteX33" fmla="*/ 0 w 4459850"/>
              <a:gd name="connsiteY33" fmla="*/ 0 h 4464050"/>
              <a:gd name="connsiteX34" fmla="*/ 2239 w 4459850"/>
              <a:gd name="connsiteY34" fmla="*/ 0 h 4464050"/>
              <a:gd name="connsiteX35" fmla="*/ 806883 w 4459850"/>
              <a:gd name="connsiteY35" fmla="*/ 3893419 h 4464050"/>
              <a:gd name="connsiteX36" fmla="*/ 2234 w 4459850"/>
              <a:gd name="connsiteY36" fmla="*/ 4464050 h 4464050"/>
              <a:gd name="connsiteX37" fmla="*/ 0 w 4459850"/>
              <a:gd name="connsiteY37" fmla="*/ 4464050 h 4464050"/>
              <a:gd name="connsiteX38" fmla="*/ 0 w 4459850"/>
              <a:gd name="connsiteY38" fmla="*/ 0 h 4464050"/>
              <a:gd name="connsiteX0" fmla="*/ 4459850 w 4459850"/>
              <a:gd name="connsiteY0" fmla="*/ 3569 h 4464050"/>
              <a:gd name="connsiteX1" fmla="*/ 4459850 w 4459850"/>
              <a:gd name="connsiteY1" fmla="*/ 4460478 h 4464050"/>
              <a:gd name="connsiteX2" fmla="*/ 3660238 w 4459850"/>
              <a:gd name="connsiteY2" fmla="*/ 3893419 h 4464050"/>
              <a:gd name="connsiteX3" fmla="*/ 3660238 w 4459850"/>
              <a:gd name="connsiteY3" fmla="*/ 570628 h 4464050"/>
              <a:gd name="connsiteX4" fmla="*/ 4459850 w 4459850"/>
              <a:gd name="connsiteY4" fmla="*/ 3569 h 4464050"/>
              <a:gd name="connsiteX5" fmla="*/ 3541647 w 4459850"/>
              <a:gd name="connsiteY5" fmla="*/ 0 h 4464050"/>
              <a:gd name="connsiteX6" fmla="*/ 3543399 w 4459850"/>
              <a:gd name="connsiteY6" fmla="*/ 0 h 4464050"/>
              <a:gd name="connsiteX7" fmla="*/ 3543399 w 4459850"/>
              <a:gd name="connsiteY7" fmla="*/ 4464050 h 4464050"/>
              <a:gd name="connsiteX8" fmla="*/ 3541650 w 4459850"/>
              <a:gd name="connsiteY8" fmla="*/ 4464050 h 4464050"/>
              <a:gd name="connsiteX9" fmla="*/ 2911872 w 4459850"/>
              <a:gd name="connsiteY9" fmla="*/ 3893419 h 4464050"/>
              <a:gd name="connsiteX10" fmla="*/ 2911872 w 4459850"/>
              <a:gd name="connsiteY10" fmla="*/ 570628 h 4464050"/>
              <a:gd name="connsiteX11" fmla="*/ 3541647 w 4459850"/>
              <a:gd name="connsiteY11" fmla="*/ 0 h 4464050"/>
              <a:gd name="connsiteX12" fmla="*/ 2793440 w 4459850"/>
              <a:gd name="connsiteY12" fmla="*/ 0 h 4464050"/>
              <a:gd name="connsiteX13" fmla="*/ 2794835 w 4459850"/>
              <a:gd name="connsiteY13" fmla="*/ 0 h 4464050"/>
              <a:gd name="connsiteX14" fmla="*/ 2794835 w 4459850"/>
              <a:gd name="connsiteY14" fmla="*/ 4464050 h 4464050"/>
              <a:gd name="connsiteX15" fmla="*/ 2793443 w 4459850"/>
              <a:gd name="connsiteY15" fmla="*/ 4464050 h 4464050"/>
              <a:gd name="connsiteX16" fmla="*/ 2292030 w 4459850"/>
              <a:gd name="connsiteY16" fmla="*/ 3893419 h 4464050"/>
              <a:gd name="connsiteX17" fmla="*/ 2292030 w 4459850"/>
              <a:gd name="connsiteY17" fmla="*/ 570628 h 4464050"/>
              <a:gd name="connsiteX18" fmla="*/ 2793440 w 4459850"/>
              <a:gd name="connsiteY18" fmla="*/ 0 h 4464050"/>
              <a:gd name="connsiteX19" fmla="*/ 1672385 w 4459850"/>
              <a:gd name="connsiteY19" fmla="*/ 0 h 4464050"/>
              <a:gd name="connsiteX20" fmla="*/ 1673781 w 4459850"/>
              <a:gd name="connsiteY20" fmla="*/ 0 h 4464050"/>
              <a:gd name="connsiteX21" fmla="*/ 2175191 w 4459850"/>
              <a:gd name="connsiteY21" fmla="*/ 570628 h 4464050"/>
              <a:gd name="connsiteX22" fmla="*/ 2175191 w 4459850"/>
              <a:gd name="connsiteY22" fmla="*/ 3893320 h 4464050"/>
              <a:gd name="connsiteX23" fmla="*/ 1673690 w 4459850"/>
              <a:gd name="connsiteY23" fmla="*/ 4464050 h 4464050"/>
              <a:gd name="connsiteX24" fmla="*/ 1672385 w 4459850"/>
              <a:gd name="connsiteY24" fmla="*/ 4464050 h 4464050"/>
              <a:gd name="connsiteX25" fmla="*/ 1672385 w 4459850"/>
              <a:gd name="connsiteY25" fmla="*/ 0 h 4464050"/>
              <a:gd name="connsiteX26" fmla="*/ 923822 w 4459850"/>
              <a:gd name="connsiteY26" fmla="*/ 0 h 4464050"/>
              <a:gd name="connsiteX27" fmla="*/ 925575 w 4459850"/>
              <a:gd name="connsiteY27" fmla="*/ 0 h 4464050"/>
              <a:gd name="connsiteX28" fmla="*/ 1555348 w 4459850"/>
              <a:gd name="connsiteY28" fmla="*/ 570628 h 4464050"/>
              <a:gd name="connsiteX29" fmla="*/ 1555348 w 4459850"/>
              <a:gd name="connsiteY29" fmla="*/ 3893320 h 4464050"/>
              <a:gd name="connsiteX30" fmla="*/ 925461 w 4459850"/>
              <a:gd name="connsiteY30" fmla="*/ 4464050 h 4464050"/>
              <a:gd name="connsiteX31" fmla="*/ 923822 w 4459850"/>
              <a:gd name="connsiteY31" fmla="*/ 4464050 h 4464050"/>
              <a:gd name="connsiteX32" fmla="*/ 923822 w 4459850"/>
              <a:gd name="connsiteY32" fmla="*/ 0 h 4464050"/>
              <a:gd name="connsiteX33" fmla="*/ 0 w 4459850"/>
              <a:gd name="connsiteY33" fmla="*/ 4464050 h 4464050"/>
              <a:gd name="connsiteX34" fmla="*/ 2239 w 4459850"/>
              <a:gd name="connsiteY34" fmla="*/ 0 h 4464050"/>
              <a:gd name="connsiteX35" fmla="*/ 806883 w 4459850"/>
              <a:gd name="connsiteY35" fmla="*/ 3893419 h 4464050"/>
              <a:gd name="connsiteX36" fmla="*/ 2234 w 4459850"/>
              <a:gd name="connsiteY36" fmla="*/ 4464050 h 4464050"/>
              <a:gd name="connsiteX37" fmla="*/ 0 w 4459850"/>
              <a:gd name="connsiteY37" fmla="*/ 4464050 h 4464050"/>
              <a:gd name="connsiteX0" fmla="*/ 4457616 w 4457616"/>
              <a:gd name="connsiteY0" fmla="*/ 3569 h 4464050"/>
              <a:gd name="connsiteX1" fmla="*/ 4457616 w 4457616"/>
              <a:gd name="connsiteY1" fmla="*/ 4460478 h 4464050"/>
              <a:gd name="connsiteX2" fmla="*/ 3658004 w 4457616"/>
              <a:gd name="connsiteY2" fmla="*/ 3893419 h 4464050"/>
              <a:gd name="connsiteX3" fmla="*/ 3658004 w 4457616"/>
              <a:gd name="connsiteY3" fmla="*/ 570628 h 4464050"/>
              <a:gd name="connsiteX4" fmla="*/ 4457616 w 4457616"/>
              <a:gd name="connsiteY4" fmla="*/ 3569 h 4464050"/>
              <a:gd name="connsiteX5" fmla="*/ 3539413 w 4457616"/>
              <a:gd name="connsiteY5" fmla="*/ 0 h 4464050"/>
              <a:gd name="connsiteX6" fmla="*/ 3541165 w 4457616"/>
              <a:gd name="connsiteY6" fmla="*/ 0 h 4464050"/>
              <a:gd name="connsiteX7" fmla="*/ 3541165 w 4457616"/>
              <a:gd name="connsiteY7" fmla="*/ 4464050 h 4464050"/>
              <a:gd name="connsiteX8" fmla="*/ 3539416 w 4457616"/>
              <a:gd name="connsiteY8" fmla="*/ 4464050 h 4464050"/>
              <a:gd name="connsiteX9" fmla="*/ 2909638 w 4457616"/>
              <a:gd name="connsiteY9" fmla="*/ 3893419 h 4464050"/>
              <a:gd name="connsiteX10" fmla="*/ 2909638 w 4457616"/>
              <a:gd name="connsiteY10" fmla="*/ 570628 h 4464050"/>
              <a:gd name="connsiteX11" fmla="*/ 3539413 w 4457616"/>
              <a:gd name="connsiteY11" fmla="*/ 0 h 4464050"/>
              <a:gd name="connsiteX12" fmla="*/ 2791206 w 4457616"/>
              <a:gd name="connsiteY12" fmla="*/ 0 h 4464050"/>
              <a:gd name="connsiteX13" fmla="*/ 2792601 w 4457616"/>
              <a:gd name="connsiteY13" fmla="*/ 0 h 4464050"/>
              <a:gd name="connsiteX14" fmla="*/ 2792601 w 4457616"/>
              <a:gd name="connsiteY14" fmla="*/ 4464050 h 4464050"/>
              <a:gd name="connsiteX15" fmla="*/ 2791209 w 4457616"/>
              <a:gd name="connsiteY15" fmla="*/ 4464050 h 4464050"/>
              <a:gd name="connsiteX16" fmla="*/ 2289796 w 4457616"/>
              <a:gd name="connsiteY16" fmla="*/ 3893419 h 4464050"/>
              <a:gd name="connsiteX17" fmla="*/ 2289796 w 4457616"/>
              <a:gd name="connsiteY17" fmla="*/ 570628 h 4464050"/>
              <a:gd name="connsiteX18" fmla="*/ 2791206 w 4457616"/>
              <a:gd name="connsiteY18" fmla="*/ 0 h 4464050"/>
              <a:gd name="connsiteX19" fmla="*/ 1670151 w 4457616"/>
              <a:gd name="connsiteY19" fmla="*/ 0 h 4464050"/>
              <a:gd name="connsiteX20" fmla="*/ 1671547 w 4457616"/>
              <a:gd name="connsiteY20" fmla="*/ 0 h 4464050"/>
              <a:gd name="connsiteX21" fmla="*/ 2172957 w 4457616"/>
              <a:gd name="connsiteY21" fmla="*/ 570628 h 4464050"/>
              <a:gd name="connsiteX22" fmla="*/ 2172957 w 4457616"/>
              <a:gd name="connsiteY22" fmla="*/ 3893320 h 4464050"/>
              <a:gd name="connsiteX23" fmla="*/ 1671456 w 4457616"/>
              <a:gd name="connsiteY23" fmla="*/ 4464050 h 4464050"/>
              <a:gd name="connsiteX24" fmla="*/ 1670151 w 4457616"/>
              <a:gd name="connsiteY24" fmla="*/ 4464050 h 4464050"/>
              <a:gd name="connsiteX25" fmla="*/ 1670151 w 4457616"/>
              <a:gd name="connsiteY25" fmla="*/ 0 h 4464050"/>
              <a:gd name="connsiteX26" fmla="*/ 921588 w 4457616"/>
              <a:gd name="connsiteY26" fmla="*/ 0 h 4464050"/>
              <a:gd name="connsiteX27" fmla="*/ 923341 w 4457616"/>
              <a:gd name="connsiteY27" fmla="*/ 0 h 4464050"/>
              <a:gd name="connsiteX28" fmla="*/ 1553114 w 4457616"/>
              <a:gd name="connsiteY28" fmla="*/ 570628 h 4464050"/>
              <a:gd name="connsiteX29" fmla="*/ 1553114 w 4457616"/>
              <a:gd name="connsiteY29" fmla="*/ 3893320 h 4464050"/>
              <a:gd name="connsiteX30" fmla="*/ 923227 w 4457616"/>
              <a:gd name="connsiteY30" fmla="*/ 4464050 h 4464050"/>
              <a:gd name="connsiteX31" fmla="*/ 921588 w 4457616"/>
              <a:gd name="connsiteY31" fmla="*/ 4464050 h 4464050"/>
              <a:gd name="connsiteX32" fmla="*/ 921588 w 4457616"/>
              <a:gd name="connsiteY32" fmla="*/ 0 h 4464050"/>
              <a:gd name="connsiteX33" fmla="*/ 0 w 4457616"/>
              <a:gd name="connsiteY33" fmla="*/ 4464050 h 4464050"/>
              <a:gd name="connsiteX34" fmla="*/ 5 w 4457616"/>
              <a:gd name="connsiteY34" fmla="*/ 0 h 4464050"/>
              <a:gd name="connsiteX35" fmla="*/ 804649 w 4457616"/>
              <a:gd name="connsiteY35" fmla="*/ 3893419 h 4464050"/>
              <a:gd name="connsiteX36" fmla="*/ 0 w 4457616"/>
              <a:gd name="connsiteY36" fmla="*/ 4464050 h 4464050"/>
              <a:gd name="connsiteX0" fmla="*/ 4457611 w 4457611"/>
              <a:gd name="connsiteY0" fmla="*/ 3569 h 4464050"/>
              <a:gd name="connsiteX1" fmla="*/ 4457611 w 4457611"/>
              <a:gd name="connsiteY1" fmla="*/ 4460478 h 4464050"/>
              <a:gd name="connsiteX2" fmla="*/ 3657999 w 4457611"/>
              <a:gd name="connsiteY2" fmla="*/ 3893419 h 4464050"/>
              <a:gd name="connsiteX3" fmla="*/ 3657999 w 4457611"/>
              <a:gd name="connsiteY3" fmla="*/ 570628 h 4464050"/>
              <a:gd name="connsiteX4" fmla="*/ 4457611 w 4457611"/>
              <a:gd name="connsiteY4" fmla="*/ 3569 h 4464050"/>
              <a:gd name="connsiteX5" fmla="*/ 3539408 w 4457611"/>
              <a:gd name="connsiteY5" fmla="*/ 0 h 4464050"/>
              <a:gd name="connsiteX6" fmla="*/ 3541160 w 4457611"/>
              <a:gd name="connsiteY6" fmla="*/ 0 h 4464050"/>
              <a:gd name="connsiteX7" fmla="*/ 3541160 w 4457611"/>
              <a:gd name="connsiteY7" fmla="*/ 4464050 h 4464050"/>
              <a:gd name="connsiteX8" fmla="*/ 3539411 w 4457611"/>
              <a:gd name="connsiteY8" fmla="*/ 4464050 h 4464050"/>
              <a:gd name="connsiteX9" fmla="*/ 2909633 w 4457611"/>
              <a:gd name="connsiteY9" fmla="*/ 3893419 h 4464050"/>
              <a:gd name="connsiteX10" fmla="*/ 2909633 w 4457611"/>
              <a:gd name="connsiteY10" fmla="*/ 570628 h 4464050"/>
              <a:gd name="connsiteX11" fmla="*/ 3539408 w 4457611"/>
              <a:gd name="connsiteY11" fmla="*/ 0 h 4464050"/>
              <a:gd name="connsiteX12" fmla="*/ 2791201 w 4457611"/>
              <a:gd name="connsiteY12" fmla="*/ 0 h 4464050"/>
              <a:gd name="connsiteX13" fmla="*/ 2792596 w 4457611"/>
              <a:gd name="connsiteY13" fmla="*/ 0 h 4464050"/>
              <a:gd name="connsiteX14" fmla="*/ 2792596 w 4457611"/>
              <a:gd name="connsiteY14" fmla="*/ 4464050 h 4464050"/>
              <a:gd name="connsiteX15" fmla="*/ 2791204 w 4457611"/>
              <a:gd name="connsiteY15" fmla="*/ 4464050 h 4464050"/>
              <a:gd name="connsiteX16" fmla="*/ 2289791 w 4457611"/>
              <a:gd name="connsiteY16" fmla="*/ 3893419 h 4464050"/>
              <a:gd name="connsiteX17" fmla="*/ 2289791 w 4457611"/>
              <a:gd name="connsiteY17" fmla="*/ 570628 h 4464050"/>
              <a:gd name="connsiteX18" fmla="*/ 2791201 w 4457611"/>
              <a:gd name="connsiteY18" fmla="*/ 0 h 4464050"/>
              <a:gd name="connsiteX19" fmla="*/ 1670146 w 4457611"/>
              <a:gd name="connsiteY19" fmla="*/ 0 h 4464050"/>
              <a:gd name="connsiteX20" fmla="*/ 1671542 w 4457611"/>
              <a:gd name="connsiteY20" fmla="*/ 0 h 4464050"/>
              <a:gd name="connsiteX21" fmla="*/ 2172952 w 4457611"/>
              <a:gd name="connsiteY21" fmla="*/ 570628 h 4464050"/>
              <a:gd name="connsiteX22" fmla="*/ 2172952 w 4457611"/>
              <a:gd name="connsiteY22" fmla="*/ 3893320 h 4464050"/>
              <a:gd name="connsiteX23" fmla="*/ 1671451 w 4457611"/>
              <a:gd name="connsiteY23" fmla="*/ 4464050 h 4464050"/>
              <a:gd name="connsiteX24" fmla="*/ 1670146 w 4457611"/>
              <a:gd name="connsiteY24" fmla="*/ 4464050 h 4464050"/>
              <a:gd name="connsiteX25" fmla="*/ 1670146 w 4457611"/>
              <a:gd name="connsiteY25" fmla="*/ 0 h 4464050"/>
              <a:gd name="connsiteX26" fmla="*/ 921583 w 4457611"/>
              <a:gd name="connsiteY26" fmla="*/ 0 h 4464050"/>
              <a:gd name="connsiteX27" fmla="*/ 923336 w 4457611"/>
              <a:gd name="connsiteY27" fmla="*/ 0 h 4464050"/>
              <a:gd name="connsiteX28" fmla="*/ 1553109 w 4457611"/>
              <a:gd name="connsiteY28" fmla="*/ 570628 h 4464050"/>
              <a:gd name="connsiteX29" fmla="*/ 1553109 w 4457611"/>
              <a:gd name="connsiteY29" fmla="*/ 3893320 h 4464050"/>
              <a:gd name="connsiteX30" fmla="*/ 923222 w 4457611"/>
              <a:gd name="connsiteY30" fmla="*/ 4464050 h 4464050"/>
              <a:gd name="connsiteX31" fmla="*/ 921583 w 4457611"/>
              <a:gd name="connsiteY31" fmla="*/ 4464050 h 4464050"/>
              <a:gd name="connsiteX32" fmla="*/ 921583 w 4457611"/>
              <a:gd name="connsiteY32" fmla="*/ 0 h 4464050"/>
              <a:gd name="connsiteX33" fmla="*/ 804644 w 4457611"/>
              <a:gd name="connsiteY33" fmla="*/ 3893419 h 4464050"/>
              <a:gd name="connsiteX34" fmla="*/ 0 w 4457611"/>
              <a:gd name="connsiteY34" fmla="*/ 0 h 4464050"/>
              <a:gd name="connsiteX35" fmla="*/ 804644 w 4457611"/>
              <a:gd name="connsiteY35" fmla="*/ 3893419 h 4464050"/>
              <a:gd name="connsiteX0" fmla="*/ 3536028 w 3536028"/>
              <a:gd name="connsiteY0" fmla="*/ 3569 h 4464050"/>
              <a:gd name="connsiteX1" fmla="*/ 3536028 w 3536028"/>
              <a:gd name="connsiteY1" fmla="*/ 4460478 h 4464050"/>
              <a:gd name="connsiteX2" fmla="*/ 2736416 w 3536028"/>
              <a:gd name="connsiteY2" fmla="*/ 3893419 h 4464050"/>
              <a:gd name="connsiteX3" fmla="*/ 2736416 w 3536028"/>
              <a:gd name="connsiteY3" fmla="*/ 570628 h 4464050"/>
              <a:gd name="connsiteX4" fmla="*/ 3536028 w 3536028"/>
              <a:gd name="connsiteY4" fmla="*/ 3569 h 4464050"/>
              <a:gd name="connsiteX5" fmla="*/ 2617825 w 3536028"/>
              <a:gd name="connsiteY5" fmla="*/ 0 h 4464050"/>
              <a:gd name="connsiteX6" fmla="*/ 2619577 w 3536028"/>
              <a:gd name="connsiteY6" fmla="*/ 0 h 4464050"/>
              <a:gd name="connsiteX7" fmla="*/ 2619577 w 3536028"/>
              <a:gd name="connsiteY7" fmla="*/ 4464050 h 4464050"/>
              <a:gd name="connsiteX8" fmla="*/ 2617828 w 3536028"/>
              <a:gd name="connsiteY8" fmla="*/ 4464050 h 4464050"/>
              <a:gd name="connsiteX9" fmla="*/ 1988050 w 3536028"/>
              <a:gd name="connsiteY9" fmla="*/ 3893419 h 4464050"/>
              <a:gd name="connsiteX10" fmla="*/ 1988050 w 3536028"/>
              <a:gd name="connsiteY10" fmla="*/ 570628 h 4464050"/>
              <a:gd name="connsiteX11" fmla="*/ 2617825 w 3536028"/>
              <a:gd name="connsiteY11" fmla="*/ 0 h 4464050"/>
              <a:gd name="connsiteX12" fmla="*/ 1869618 w 3536028"/>
              <a:gd name="connsiteY12" fmla="*/ 0 h 4464050"/>
              <a:gd name="connsiteX13" fmla="*/ 1871013 w 3536028"/>
              <a:gd name="connsiteY13" fmla="*/ 0 h 4464050"/>
              <a:gd name="connsiteX14" fmla="*/ 1871013 w 3536028"/>
              <a:gd name="connsiteY14" fmla="*/ 4464050 h 4464050"/>
              <a:gd name="connsiteX15" fmla="*/ 1869621 w 3536028"/>
              <a:gd name="connsiteY15" fmla="*/ 4464050 h 4464050"/>
              <a:gd name="connsiteX16" fmla="*/ 1368208 w 3536028"/>
              <a:gd name="connsiteY16" fmla="*/ 3893419 h 4464050"/>
              <a:gd name="connsiteX17" fmla="*/ 1368208 w 3536028"/>
              <a:gd name="connsiteY17" fmla="*/ 570628 h 4464050"/>
              <a:gd name="connsiteX18" fmla="*/ 1869618 w 3536028"/>
              <a:gd name="connsiteY18" fmla="*/ 0 h 4464050"/>
              <a:gd name="connsiteX19" fmla="*/ 748563 w 3536028"/>
              <a:gd name="connsiteY19" fmla="*/ 0 h 4464050"/>
              <a:gd name="connsiteX20" fmla="*/ 749959 w 3536028"/>
              <a:gd name="connsiteY20" fmla="*/ 0 h 4464050"/>
              <a:gd name="connsiteX21" fmla="*/ 1251369 w 3536028"/>
              <a:gd name="connsiteY21" fmla="*/ 570628 h 4464050"/>
              <a:gd name="connsiteX22" fmla="*/ 1251369 w 3536028"/>
              <a:gd name="connsiteY22" fmla="*/ 3893320 h 4464050"/>
              <a:gd name="connsiteX23" fmla="*/ 749868 w 3536028"/>
              <a:gd name="connsiteY23" fmla="*/ 4464050 h 4464050"/>
              <a:gd name="connsiteX24" fmla="*/ 748563 w 3536028"/>
              <a:gd name="connsiteY24" fmla="*/ 4464050 h 4464050"/>
              <a:gd name="connsiteX25" fmla="*/ 748563 w 3536028"/>
              <a:gd name="connsiteY25" fmla="*/ 0 h 4464050"/>
              <a:gd name="connsiteX26" fmla="*/ 0 w 3536028"/>
              <a:gd name="connsiteY26" fmla="*/ 0 h 4464050"/>
              <a:gd name="connsiteX27" fmla="*/ 1753 w 3536028"/>
              <a:gd name="connsiteY27" fmla="*/ 0 h 4464050"/>
              <a:gd name="connsiteX28" fmla="*/ 631526 w 3536028"/>
              <a:gd name="connsiteY28" fmla="*/ 570628 h 4464050"/>
              <a:gd name="connsiteX29" fmla="*/ 631526 w 3536028"/>
              <a:gd name="connsiteY29" fmla="*/ 3893320 h 4464050"/>
              <a:gd name="connsiteX30" fmla="*/ 1639 w 3536028"/>
              <a:gd name="connsiteY30" fmla="*/ 4464050 h 4464050"/>
              <a:gd name="connsiteX31" fmla="*/ 0 w 3536028"/>
              <a:gd name="connsiteY31" fmla="*/ 4464050 h 4464050"/>
              <a:gd name="connsiteX32" fmla="*/ 0 w 3536028"/>
              <a:gd name="connsiteY32" fmla="*/ 0 h 4464050"/>
              <a:gd name="connsiteX0" fmla="*/ 3536028 w 3536028"/>
              <a:gd name="connsiteY0" fmla="*/ 3569 h 4464050"/>
              <a:gd name="connsiteX1" fmla="*/ 3536028 w 3536028"/>
              <a:gd name="connsiteY1" fmla="*/ 4460478 h 4464050"/>
              <a:gd name="connsiteX2" fmla="*/ 2736416 w 3536028"/>
              <a:gd name="connsiteY2" fmla="*/ 3893419 h 4464050"/>
              <a:gd name="connsiteX3" fmla="*/ 2736416 w 3536028"/>
              <a:gd name="connsiteY3" fmla="*/ 570628 h 4464050"/>
              <a:gd name="connsiteX4" fmla="*/ 3536028 w 3536028"/>
              <a:gd name="connsiteY4" fmla="*/ 3569 h 4464050"/>
              <a:gd name="connsiteX5" fmla="*/ 2617825 w 3536028"/>
              <a:gd name="connsiteY5" fmla="*/ 0 h 4464050"/>
              <a:gd name="connsiteX6" fmla="*/ 2619577 w 3536028"/>
              <a:gd name="connsiteY6" fmla="*/ 0 h 4464050"/>
              <a:gd name="connsiteX7" fmla="*/ 2619577 w 3536028"/>
              <a:gd name="connsiteY7" fmla="*/ 4464050 h 4464050"/>
              <a:gd name="connsiteX8" fmla="*/ 2617828 w 3536028"/>
              <a:gd name="connsiteY8" fmla="*/ 4464050 h 4464050"/>
              <a:gd name="connsiteX9" fmla="*/ 1988050 w 3536028"/>
              <a:gd name="connsiteY9" fmla="*/ 3893419 h 4464050"/>
              <a:gd name="connsiteX10" fmla="*/ 1988050 w 3536028"/>
              <a:gd name="connsiteY10" fmla="*/ 570628 h 4464050"/>
              <a:gd name="connsiteX11" fmla="*/ 2617825 w 3536028"/>
              <a:gd name="connsiteY11" fmla="*/ 0 h 4464050"/>
              <a:gd name="connsiteX12" fmla="*/ 1869618 w 3536028"/>
              <a:gd name="connsiteY12" fmla="*/ 0 h 4464050"/>
              <a:gd name="connsiteX13" fmla="*/ 1871013 w 3536028"/>
              <a:gd name="connsiteY13" fmla="*/ 0 h 4464050"/>
              <a:gd name="connsiteX14" fmla="*/ 1871013 w 3536028"/>
              <a:gd name="connsiteY14" fmla="*/ 4464050 h 4464050"/>
              <a:gd name="connsiteX15" fmla="*/ 1869621 w 3536028"/>
              <a:gd name="connsiteY15" fmla="*/ 4464050 h 4464050"/>
              <a:gd name="connsiteX16" fmla="*/ 1368208 w 3536028"/>
              <a:gd name="connsiteY16" fmla="*/ 3893419 h 4464050"/>
              <a:gd name="connsiteX17" fmla="*/ 1368208 w 3536028"/>
              <a:gd name="connsiteY17" fmla="*/ 570628 h 4464050"/>
              <a:gd name="connsiteX18" fmla="*/ 1869618 w 3536028"/>
              <a:gd name="connsiteY18" fmla="*/ 0 h 4464050"/>
              <a:gd name="connsiteX19" fmla="*/ 748563 w 3536028"/>
              <a:gd name="connsiteY19" fmla="*/ 0 h 4464050"/>
              <a:gd name="connsiteX20" fmla="*/ 749959 w 3536028"/>
              <a:gd name="connsiteY20" fmla="*/ 0 h 4464050"/>
              <a:gd name="connsiteX21" fmla="*/ 1251369 w 3536028"/>
              <a:gd name="connsiteY21" fmla="*/ 570628 h 4464050"/>
              <a:gd name="connsiteX22" fmla="*/ 1251369 w 3536028"/>
              <a:gd name="connsiteY22" fmla="*/ 3893320 h 4464050"/>
              <a:gd name="connsiteX23" fmla="*/ 749868 w 3536028"/>
              <a:gd name="connsiteY23" fmla="*/ 4464050 h 4464050"/>
              <a:gd name="connsiteX24" fmla="*/ 748563 w 3536028"/>
              <a:gd name="connsiteY24" fmla="*/ 4464050 h 4464050"/>
              <a:gd name="connsiteX25" fmla="*/ 748563 w 3536028"/>
              <a:gd name="connsiteY25" fmla="*/ 0 h 4464050"/>
              <a:gd name="connsiteX26" fmla="*/ 0 w 3536028"/>
              <a:gd name="connsiteY26" fmla="*/ 4464050 h 4464050"/>
              <a:gd name="connsiteX27" fmla="*/ 1753 w 3536028"/>
              <a:gd name="connsiteY27" fmla="*/ 0 h 4464050"/>
              <a:gd name="connsiteX28" fmla="*/ 631526 w 3536028"/>
              <a:gd name="connsiteY28" fmla="*/ 570628 h 4464050"/>
              <a:gd name="connsiteX29" fmla="*/ 631526 w 3536028"/>
              <a:gd name="connsiteY29" fmla="*/ 3893320 h 4464050"/>
              <a:gd name="connsiteX30" fmla="*/ 1639 w 3536028"/>
              <a:gd name="connsiteY30" fmla="*/ 4464050 h 4464050"/>
              <a:gd name="connsiteX31" fmla="*/ 0 w 3536028"/>
              <a:gd name="connsiteY31" fmla="*/ 4464050 h 4464050"/>
              <a:gd name="connsiteX0" fmla="*/ 3536028 w 3536028"/>
              <a:gd name="connsiteY0" fmla="*/ 3569 h 4464050"/>
              <a:gd name="connsiteX1" fmla="*/ 3536028 w 3536028"/>
              <a:gd name="connsiteY1" fmla="*/ 4460478 h 4464050"/>
              <a:gd name="connsiteX2" fmla="*/ 2736416 w 3536028"/>
              <a:gd name="connsiteY2" fmla="*/ 3893419 h 4464050"/>
              <a:gd name="connsiteX3" fmla="*/ 2736416 w 3536028"/>
              <a:gd name="connsiteY3" fmla="*/ 570628 h 4464050"/>
              <a:gd name="connsiteX4" fmla="*/ 3536028 w 3536028"/>
              <a:gd name="connsiteY4" fmla="*/ 3569 h 4464050"/>
              <a:gd name="connsiteX5" fmla="*/ 2617825 w 3536028"/>
              <a:gd name="connsiteY5" fmla="*/ 0 h 4464050"/>
              <a:gd name="connsiteX6" fmla="*/ 2619577 w 3536028"/>
              <a:gd name="connsiteY6" fmla="*/ 0 h 4464050"/>
              <a:gd name="connsiteX7" fmla="*/ 2619577 w 3536028"/>
              <a:gd name="connsiteY7" fmla="*/ 4464050 h 4464050"/>
              <a:gd name="connsiteX8" fmla="*/ 2617828 w 3536028"/>
              <a:gd name="connsiteY8" fmla="*/ 4464050 h 4464050"/>
              <a:gd name="connsiteX9" fmla="*/ 1988050 w 3536028"/>
              <a:gd name="connsiteY9" fmla="*/ 3893419 h 4464050"/>
              <a:gd name="connsiteX10" fmla="*/ 1988050 w 3536028"/>
              <a:gd name="connsiteY10" fmla="*/ 570628 h 4464050"/>
              <a:gd name="connsiteX11" fmla="*/ 2617825 w 3536028"/>
              <a:gd name="connsiteY11" fmla="*/ 0 h 4464050"/>
              <a:gd name="connsiteX12" fmla="*/ 1869618 w 3536028"/>
              <a:gd name="connsiteY12" fmla="*/ 0 h 4464050"/>
              <a:gd name="connsiteX13" fmla="*/ 1871013 w 3536028"/>
              <a:gd name="connsiteY13" fmla="*/ 0 h 4464050"/>
              <a:gd name="connsiteX14" fmla="*/ 1871013 w 3536028"/>
              <a:gd name="connsiteY14" fmla="*/ 4464050 h 4464050"/>
              <a:gd name="connsiteX15" fmla="*/ 1869621 w 3536028"/>
              <a:gd name="connsiteY15" fmla="*/ 4464050 h 4464050"/>
              <a:gd name="connsiteX16" fmla="*/ 1368208 w 3536028"/>
              <a:gd name="connsiteY16" fmla="*/ 3893419 h 4464050"/>
              <a:gd name="connsiteX17" fmla="*/ 1368208 w 3536028"/>
              <a:gd name="connsiteY17" fmla="*/ 570628 h 4464050"/>
              <a:gd name="connsiteX18" fmla="*/ 1869618 w 3536028"/>
              <a:gd name="connsiteY18" fmla="*/ 0 h 4464050"/>
              <a:gd name="connsiteX19" fmla="*/ 748563 w 3536028"/>
              <a:gd name="connsiteY19" fmla="*/ 0 h 4464050"/>
              <a:gd name="connsiteX20" fmla="*/ 749959 w 3536028"/>
              <a:gd name="connsiteY20" fmla="*/ 0 h 4464050"/>
              <a:gd name="connsiteX21" fmla="*/ 1251369 w 3536028"/>
              <a:gd name="connsiteY21" fmla="*/ 570628 h 4464050"/>
              <a:gd name="connsiteX22" fmla="*/ 1251369 w 3536028"/>
              <a:gd name="connsiteY22" fmla="*/ 3893320 h 4464050"/>
              <a:gd name="connsiteX23" fmla="*/ 749868 w 3536028"/>
              <a:gd name="connsiteY23" fmla="*/ 4464050 h 4464050"/>
              <a:gd name="connsiteX24" fmla="*/ 748563 w 3536028"/>
              <a:gd name="connsiteY24" fmla="*/ 4464050 h 4464050"/>
              <a:gd name="connsiteX25" fmla="*/ 748563 w 3536028"/>
              <a:gd name="connsiteY25" fmla="*/ 0 h 4464050"/>
              <a:gd name="connsiteX26" fmla="*/ 0 w 3536028"/>
              <a:gd name="connsiteY26" fmla="*/ 4464050 h 4464050"/>
              <a:gd name="connsiteX27" fmla="*/ 1753 w 3536028"/>
              <a:gd name="connsiteY27" fmla="*/ 0 h 4464050"/>
              <a:gd name="connsiteX28" fmla="*/ 631526 w 3536028"/>
              <a:gd name="connsiteY28" fmla="*/ 3893320 h 4464050"/>
              <a:gd name="connsiteX29" fmla="*/ 1639 w 3536028"/>
              <a:gd name="connsiteY29" fmla="*/ 4464050 h 4464050"/>
              <a:gd name="connsiteX30" fmla="*/ 0 w 3536028"/>
              <a:gd name="connsiteY30" fmla="*/ 4464050 h 4464050"/>
              <a:gd name="connsiteX0" fmla="*/ 3563155 w 3563155"/>
              <a:gd name="connsiteY0" fmla="*/ 3569 h 4464050"/>
              <a:gd name="connsiteX1" fmla="*/ 3563155 w 3563155"/>
              <a:gd name="connsiteY1" fmla="*/ 4460478 h 4464050"/>
              <a:gd name="connsiteX2" fmla="*/ 2763543 w 3563155"/>
              <a:gd name="connsiteY2" fmla="*/ 3893419 h 4464050"/>
              <a:gd name="connsiteX3" fmla="*/ 2763543 w 3563155"/>
              <a:gd name="connsiteY3" fmla="*/ 570628 h 4464050"/>
              <a:gd name="connsiteX4" fmla="*/ 3563155 w 3563155"/>
              <a:gd name="connsiteY4" fmla="*/ 3569 h 4464050"/>
              <a:gd name="connsiteX5" fmla="*/ 2644952 w 3563155"/>
              <a:gd name="connsiteY5" fmla="*/ 0 h 4464050"/>
              <a:gd name="connsiteX6" fmla="*/ 2646704 w 3563155"/>
              <a:gd name="connsiteY6" fmla="*/ 0 h 4464050"/>
              <a:gd name="connsiteX7" fmla="*/ 2646704 w 3563155"/>
              <a:gd name="connsiteY7" fmla="*/ 4464050 h 4464050"/>
              <a:gd name="connsiteX8" fmla="*/ 2644955 w 3563155"/>
              <a:gd name="connsiteY8" fmla="*/ 4464050 h 4464050"/>
              <a:gd name="connsiteX9" fmla="*/ 2015177 w 3563155"/>
              <a:gd name="connsiteY9" fmla="*/ 3893419 h 4464050"/>
              <a:gd name="connsiteX10" fmla="*/ 2015177 w 3563155"/>
              <a:gd name="connsiteY10" fmla="*/ 570628 h 4464050"/>
              <a:gd name="connsiteX11" fmla="*/ 2644952 w 3563155"/>
              <a:gd name="connsiteY11" fmla="*/ 0 h 4464050"/>
              <a:gd name="connsiteX12" fmla="*/ 1896745 w 3563155"/>
              <a:gd name="connsiteY12" fmla="*/ 0 h 4464050"/>
              <a:gd name="connsiteX13" fmla="*/ 1898140 w 3563155"/>
              <a:gd name="connsiteY13" fmla="*/ 0 h 4464050"/>
              <a:gd name="connsiteX14" fmla="*/ 1898140 w 3563155"/>
              <a:gd name="connsiteY14" fmla="*/ 4464050 h 4464050"/>
              <a:gd name="connsiteX15" fmla="*/ 1896748 w 3563155"/>
              <a:gd name="connsiteY15" fmla="*/ 4464050 h 4464050"/>
              <a:gd name="connsiteX16" fmla="*/ 1395335 w 3563155"/>
              <a:gd name="connsiteY16" fmla="*/ 3893419 h 4464050"/>
              <a:gd name="connsiteX17" fmla="*/ 1395335 w 3563155"/>
              <a:gd name="connsiteY17" fmla="*/ 570628 h 4464050"/>
              <a:gd name="connsiteX18" fmla="*/ 1896745 w 3563155"/>
              <a:gd name="connsiteY18" fmla="*/ 0 h 4464050"/>
              <a:gd name="connsiteX19" fmla="*/ 775690 w 3563155"/>
              <a:gd name="connsiteY19" fmla="*/ 0 h 4464050"/>
              <a:gd name="connsiteX20" fmla="*/ 777086 w 3563155"/>
              <a:gd name="connsiteY20" fmla="*/ 0 h 4464050"/>
              <a:gd name="connsiteX21" fmla="*/ 1278496 w 3563155"/>
              <a:gd name="connsiteY21" fmla="*/ 570628 h 4464050"/>
              <a:gd name="connsiteX22" fmla="*/ 1278496 w 3563155"/>
              <a:gd name="connsiteY22" fmla="*/ 3893320 h 4464050"/>
              <a:gd name="connsiteX23" fmla="*/ 776995 w 3563155"/>
              <a:gd name="connsiteY23" fmla="*/ 4464050 h 4464050"/>
              <a:gd name="connsiteX24" fmla="*/ 775690 w 3563155"/>
              <a:gd name="connsiteY24" fmla="*/ 4464050 h 4464050"/>
              <a:gd name="connsiteX25" fmla="*/ 775690 w 3563155"/>
              <a:gd name="connsiteY25" fmla="*/ 0 h 4464050"/>
              <a:gd name="connsiteX26" fmla="*/ 27127 w 3563155"/>
              <a:gd name="connsiteY26" fmla="*/ 4464050 h 4464050"/>
              <a:gd name="connsiteX27" fmla="*/ 8 w 3563155"/>
              <a:gd name="connsiteY27" fmla="*/ 28872 h 4464050"/>
              <a:gd name="connsiteX28" fmla="*/ 658653 w 3563155"/>
              <a:gd name="connsiteY28" fmla="*/ 3893320 h 4464050"/>
              <a:gd name="connsiteX29" fmla="*/ 28766 w 3563155"/>
              <a:gd name="connsiteY29" fmla="*/ 4464050 h 4464050"/>
              <a:gd name="connsiteX30" fmla="*/ 27127 w 3563155"/>
              <a:gd name="connsiteY30" fmla="*/ 4464050 h 4464050"/>
              <a:gd name="connsiteX0" fmla="*/ 3536028 w 3536028"/>
              <a:gd name="connsiteY0" fmla="*/ 3569 h 4464050"/>
              <a:gd name="connsiteX1" fmla="*/ 3536028 w 3536028"/>
              <a:gd name="connsiteY1" fmla="*/ 4460478 h 4464050"/>
              <a:gd name="connsiteX2" fmla="*/ 2736416 w 3536028"/>
              <a:gd name="connsiteY2" fmla="*/ 3893419 h 4464050"/>
              <a:gd name="connsiteX3" fmla="*/ 2736416 w 3536028"/>
              <a:gd name="connsiteY3" fmla="*/ 570628 h 4464050"/>
              <a:gd name="connsiteX4" fmla="*/ 3536028 w 3536028"/>
              <a:gd name="connsiteY4" fmla="*/ 3569 h 4464050"/>
              <a:gd name="connsiteX5" fmla="*/ 2617825 w 3536028"/>
              <a:gd name="connsiteY5" fmla="*/ 0 h 4464050"/>
              <a:gd name="connsiteX6" fmla="*/ 2619577 w 3536028"/>
              <a:gd name="connsiteY6" fmla="*/ 0 h 4464050"/>
              <a:gd name="connsiteX7" fmla="*/ 2619577 w 3536028"/>
              <a:gd name="connsiteY7" fmla="*/ 4464050 h 4464050"/>
              <a:gd name="connsiteX8" fmla="*/ 2617828 w 3536028"/>
              <a:gd name="connsiteY8" fmla="*/ 4464050 h 4464050"/>
              <a:gd name="connsiteX9" fmla="*/ 1988050 w 3536028"/>
              <a:gd name="connsiteY9" fmla="*/ 3893419 h 4464050"/>
              <a:gd name="connsiteX10" fmla="*/ 1988050 w 3536028"/>
              <a:gd name="connsiteY10" fmla="*/ 570628 h 4464050"/>
              <a:gd name="connsiteX11" fmla="*/ 2617825 w 3536028"/>
              <a:gd name="connsiteY11" fmla="*/ 0 h 4464050"/>
              <a:gd name="connsiteX12" fmla="*/ 1869618 w 3536028"/>
              <a:gd name="connsiteY12" fmla="*/ 0 h 4464050"/>
              <a:gd name="connsiteX13" fmla="*/ 1871013 w 3536028"/>
              <a:gd name="connsiteY13" fmla="*/ 0 h 4464050"/>
              <a:gd name="connsiteX14" fmla="*/ 1871013 w 3536028"/>
              <a:gd name="connsiteY14" fmla="*/ 4464050 h 4464050"/>
              <a:gd name="connsiteX15" fmla="*/ 1869621 w 3536028"/>
              <a:gd name="connsiteY15" fmla="*/ 4464050 h 4464050"/>
              <a:gd name="connsiteX16" fmla="*/ 1368208 w 3536028"/>
              <a:gd name="connsiteY16" fmla="*/ 3893419 h 4464050"/>
              <a:gd name="connsiteX17" fmla="*/ 1368208 w 3536028"/>
              <a:gd name="connsiteY17" fmla="*/ 570628 h 4464050"/>
              <a:gd name="connsiteX18" fmla="*/ 1869618 w 3536028"/>
              <a:gd name="connsiteY18" fmla="*/ 0 h 4464050"/>
              <a:gd name="connsiteX19" fmla="*/ 748563 w 3536028"/>
              <a:gd name="connsiteY19" fmla="*/ 0 h 4464050"/>
              <a:gd name="connsiteX20" fmla="*/ 749959 w 3536028"/>
              <a:gd name="connsiteY20" fmla="*/ 0 h 4464050"/>
              <a:gd name="connsiteX21" fmla="*/ 1251369 w 3536028"/>
              <a:gd name="connsiteY21" fmla="*/ 570628 h 4464050"/>
              <a:gd name="connsiteX22" fmla="*/ 1251369 w 3536028"/>
              <a:gd name="connsiteY22" fmla="*/ 3893320 h 4464050"/>
              <a:gd name="connsiteX23" fmla="*/ 749868 w 3536028"/>
              <a:gd name="connsiteY23" fmla="*/ 4464050 h 4464050"/>
              <a:gd name="connsiteX24" fmla="*/ 748563 w 3536028"/>
              <a:gd name="connsiteY24" fmla="*/ 4464050 h 4464050"/>
              <a:gd name="connsiteX25" fmla="*/ 748563 w 3536028"/>
              <a:gd name="connsiteY25" fmla="*/ 0 h 4464050"/>
              <a:gd name="connsiteX26" fmla="*/ 0 w 3536028"/>
              <a:gd name="connsiteY26" fmla="*/ 4464050 h 4464050"/>
              <a:gd name="connsiteX27" fmla="*/ 631526 w 3536028"/>
              <a:gd name="connsiteY27" fmla="*/ 3893320 h 4464050"/>
              <a:gd name="connsiteX28" fmla="*/ 1639 w 3536028"/>
              <a:gd name="connsiteY28" fmla="*/ 4464050 h 4464050"/>
              <a:gd name="connsiteX29" fmla="*/ 0 w 3536028"/>
              <a:gd name="connsiteY29" fmla="*/ 4464050 h 4464050"/>
              <a:gd name="connsiteX0" fmla="*/ 3534389 w 3534389"/>
              <a:gd name="connsiteY0" fmla="*/ 3569 h 4464050"/>
              <a:gd name="connsiteX1" fmla="*/ 3534389 w 3534389"/>
              <a:gd name="connsiteY1" fmla="*/ 4460478 h 4464050"/>
              <a:gd name="connsiteX2" fmla="*/ 2734777 w 3534389"/>
              <a:gd name="connsiteY2" fmla="*/ 3893419 h 4464050"/>
              <a:gd name="connsiteX3" fmla="*/ 2734777 w 3534389"/>
              <a:gd name="connsiteY3" fmla="*/ 570628 h 4464050"/>
              <a:gd name="connsiteX4" fmla="*/ 3534389 w 3534389"/>
              <a:gd name="connsiteY4" fmla="*/ 3569 h 4464050"/>
              <a:gd name="connsiteX5" fmla="*/ 2616186 w 3534389"/>
              <a:gd name="connsiteY5" fmla="*/ 0 h 4464050"/>
              <a:gd name="connsiteX6" fmla="*/ 2617938 w 3534389"/>
              <a:gd name="connsiteY6" fmla="*/ 0 h 4464050"/>
              <a:gd name="connsiteX7" fmla="*/ 2617938 w 3534389"/>
              <a:gd name="connsiteY7" fmla="*/ 4464050 h 4464050"/>
              <a:gd name="connsiteX8" fmla="*/ 2616189 w 3534389"/>
              <a:gd name="connsiteY8" fmla="*/ 4464050 h 4464050"/>
              <a:gd name="connsiteX9" fmla="*/ 1986411 w 3534389"/>
              <a:gd name="connsiteY9" fmla="*/ 3893419 h 4464050"/>
              <a:gd name="connsiteX10" fmla="*/ 1986411 w 3534389"/>
              <a:gd name="connsiteY10" fmla="*/ 570628 h 4464050"/>
              <a:gd name="connsiteX11" fmla="*/ 2616186 w 3534389"/>
              <a:gd name="connsiteY11" fmla="*/ 0 h 4464050"/>
              <a:gd name="connsiteX12" fmla="*/ 1867979 w 3534389"/>
              <a:gd name="connsiteY12" fmla="*/ 0 h 4464050"/>
              <a:gd name="connsiteX13" fmla="*/ 1869374 w 3534389"/>
              <a:gd name="connsiteY13" fmla="*/ 0 h 4464050"/>
              <a:gd name="connsiteX14" fmla="*/ 1869374 w 3534389"/>
              <a:gd name="connsiteY14" fmla="*/ 4464050 h 4464050"/>
              <a:gd name="connsiteX15" fmla="*/ 1867982 w 3534389"/>
              <a:gd name="connsiteY15" fmla="*/ 4464050 h 4464050"/>
              <a:gd name="connsiteX16" fmla="*/ 1366569 w 3534389"/>
              <a:gd name="connsiteY16" fmla="*/ 3893419 h 4464050"/>
              <a:gd name="connsiteX17" fmla="*/ 1366569 w 3534389"/>
              <a:gd name="connsiteY17" fmla="*/ 570628 h 4464050"/>
              <a:gd name="connsiteX18" fmla="*/ 1867979 w 3534389"/>
              <a:gd name="connsiteY18" fmla="*/ 0 h 4464050"/>
              <a:gd name="connsiteX19" fmla="*/ 746924 w 3534389"/>
              <a:gd name="connsiteY19" fmla="*/ 0 h 4464050"/>
              <a:gd name="connsiteX20" fmla="*/ 748320 w 3534389"/>
              <a:gd name="connsiteY20" fmla="*/ 0 h 4464050"/>
              <a:gd name="connsiteX21" fmla="*/ 1249730 w 3534389"/>
              <a:gd name="connsiteY21" fmla="*/ 570628 h 4464050"/>
              <a:gd name="connsiteX22" fmla="*/ 1249730 w 3534389"/>
              <a:gd name="connsiteY22" fmla="*/ 3893320 h 4464050"/>
              <a:gd name="connsiteX23" fmla="*/ 748229 w 3534389"/>
              <a:gd name="connsiteY23" fmla="*/ 4464050 h 4464050"/>
              <a:gd name="connsiteX24" fmla="*/ 746924 w 3534389"/>
              <a:gd name="connsiteY24" fmla="*/ 4464050 h 4464050"/>
              <a:gd name="connsiteX25" fmla="*/ 746924 w 3534389"/>
              <a:gd name="connsiteY25" fmla="*/ 0 h 4464050"/>
              <a:gd name="connsiteX26" fmla="*/ 0 w 3534389"/>
              <a:gd name="connsiteY26" fmla="*/ 4464050 h 4464050"/>
              <a:gd name="connsiteX27" fmla="*/ 629887 w 3534389"/>
              <a:gd name="connsiteY27" fmla="*/ 3893320 h 4464050"/>
              <a:gd name="connsiteX28" fmla="*/ 0 w 3534389"/>
              <a:gd name="connsiteY28" fmla="*/ 4464050 h 4464050"/>
              <a:gd name="connsiteX0" fmla="*/ 2787465 w 2787465"/>
              <a:gd name="connsiteY0" fmla="*/ 3569 h 4464050"/>
              <a:gd name="connsiteX1" fmla="*/ 2787465 w 2787465"/>
              <a:gd name="connsiteY1" fmla="*/ 4460478 h 4464050"/>
              <a:gd name="connsiteX2" fmla="*/ 1987853 w 2787465"/>
              <a:gd name="connsiteY2" fmla="*/ 3893419 h 4464050"/>
              <a:gd name="connsiteX3" fmla="*/ 1987853 w 2787465"/>
              <a:gd name="connsiteY3" fmla="*/ 570628 h 4464050"/>
              <a:gd name="connsiteX4" fmla="*/ 2787465 w 2787465"/>
              <a:gd name="connsiteY4" fmla="*/ 3569 h 4464050"/>
              <a:gd name="connsiteX5" fmla="*/ 1869262 w 2787465"/>
              <a:gd name="connsiteY5" fmla="*/ 0 h 4464050"/>
              <a:gd name="connsiteX6" fmla="*/ 1871014 w 2787465"/>
              <a:gd name="connsiteY6" fmla="*/ 0 h 4464050"/>
              <a:gd name="connsiteX7" fmla="*/ 1871014 w 2787465"/>
              <a:gd name="connsiteY7" fmla="*/ 4464050 h 4464050"/>
              <a:gd name="connsiteX8" fmla="*/ 1869265 w 2787465"/>
              <a:gd name="connsiteY8" fmla="*/ 4464050 h 4464050"/>
              <a:gd name="connsiteX9" fmla="*/ 1239487 w 2787465"/>
              <a:gd name="connsiteY9" fmla="*/ 3893419 h 4464050"/>
              <a:gd name="connsiteX10" fmla="*/ 1239487 w 2787465"/>
              <a:gd name="connsiteY10" fmla="*/ 570628 h 4464050"/>
              <a:gd name="connsiteX11" fmla="*/ 1869262 w 2787465"/>
              <a:gd name="connsiteY11" fmla="*/ 0 h 4464050"/>
              <a:gd name="connsiteX12" fmla="*/ 1121055 w 2787465"/>
              <a:gd name="connsiteY12" fmla="*/ 0 h 4464050"/>
              <a:gd name="connsiteX13" fmla="*/ 1122450 w 2787465"/>
              <a:gd name="connsiteY13" fmla="*/ 0 h 4464050"/>
              <a:gd name="connsiteX14" fmla="*/ 1122450 w 2787465"/>
              <a:gd name="connsiteY14" fmla="*/ 4464050 h 4464050"/>
              <a:gd name="connsiteX15" fmla="*/ 1121058 w 2787465"/>
              <a:gd name="connsiteY15" fmla="*/ 4464050 h 4464050"/>
              <a:gd name="connsiteX16" fmla="*/ 619645 w 2787465"/>
              <a:gd name="connsiteY16" fmla="*/ 3893419 h 4464050"/>
              <a:gd name="connsiteX17" fmla="*/ 619645 w 2787465"/>
              <a:gd name="connsiteY17" fmla="*/ 570628 h 4464050"/>
              <a:gd name="connsiteX18" fmla="*/ 1121055 w 2787465"/>
              <a:gd name="connsiteY18" fmla="*/ 0 h 4464050"/>
              <a:gd name="connsiteX19" fmla="*/ 0 w 2787465"/>
              <a:gd name="connsiteY19" fmla="*/ 0 h 4464050"/>
              <a:gd name="connsiteX20" fmla="*/ 1396 w 2787465"/>
              <a:gd name="connsiteY20" fmla="*/ 0 h 4464050"/>
              <a:gd name="connsiteX21" fmla="*/ 502806 w 2787465"/>
              <a:gd name="connsiteY21" fmla="*/ 570628 h 4464050"/>
              <a:gd name="connsiteX22" fmla="*/ 502806 w 2787465"/>
              <a:gd name="connsiteY22" fmla="*/ 3893320 h 4464050"/>
              <a:gd name="connsiteX23" fmla="*/ 1305 w 2787465"/>
              <a:gd name="connsiteY23" fmla="*/ 4464050 h 4464050"/>
              <a:gd name="connsiteX24" fmla="*/ 0 w 2787465"/>
              <a:gd name="connsiteY24" fmla="*/ 4464050 h 4464050"/>
              <a:gd name="connsiteX25" fmla="*/ 0 w 2787465"/>
              <a:gd name="connsiteY25" fmla="*/ 0 h 4464050"/>
              <a:gd name="connsiteX0" fmla="*/ 2787465 w 2787465"/>
              <a:gd name="connsiteY0" fmla="*/ 3569 h 4464050"/>
              <a:gd name="connsiteX1" fmla="*/ 2787465 w 2787465"/>
              <a:gd name="connsiteY1" fmla="*/ 4460478 h 4464050"/>
              <a:gd name="connsiteX2" fmla="*/ 1987853 w 2787465"/>
              <a:gd name="connsiteY2" fmla="*/ 3893419 h 4464050"/>
              <a:gd name="connsiteX3" fmla="*/ 1987853 w 2787465"/>
              <a:gd name="connsiteY3" fmla="*/ 570628 h 4464050"/>
              <a:gd name="connsiteX4" fmla="*/ 2787465 w 2787465"/>
              <a:gd name="connsiteY4" fmla="*/ 3569 h 4464050"/>
              <a:gd name="connsiteX5" fmla="*/ 1869262 w 2787465"/>
              <a:gd name="connsiteY5" fmla="*/ 0 h 4464050"/>
              <a:gd name="connsiteX6" fmla="*/ 1871014 w 2787465"/>
              <a:gd name="connsiteY6" fmla="*/ 0 h 4464050"/>
              <a:gd name="connsiteX7" fmla="*/ 1871014 w 2787465"/>
              <a:gd name="connsiteY7" fmla="*/ 4464050 h 4464050"/>
              <a:gd name="connsiteX8" fmla="*/ 1869265 w 2787465"/>
              <a:gd name="connsiteY8" fmla="*/ 4464050 h 4464050"/>
              <a:gd name="connsiteX9" fmla="*/ 1239487 w 2787465"/>
              <a:gd name="connsiteY9" fmla="*/ 3893419 h 4464050"/>
              <a:gd name="connsiteX10" fmla="*/ 1239487 w 2787465"/>
              <a:gd name="connsiteY10" fmla="*/ 570628 h 4464050"/>
              <a:gd name="connsiteX11" fmla="*/ 1869262 w 2787465"/>
              <a:gd name="connsiteY11" fmla="*/ 0 h 4464050"/>
              <a:gd name="connsiteX12" fmla="*/ 1121055 w 2787465"/>
              <a:gd name="connsiteY12" fmla="*/ 0 h 4464050"/>
              <a:gd name="connsiteX13" fmla="*/ 1122450 w 2787465"/>
              <a:gd name="connsiteY13" fmla="*/ 0 h 4464050"/>
              <a:gd name="connsiteX14" fmla="*/ 1122450 w 2787465"/>
              <a:gd name="connsiteY14" fmla="*/ 4464050 h 4464050"/>
              <a:gd name="connsiteX15" fmla="*/ 1121058 w 2787465"/>
              <a:gd name="connsiteY15" fmla="*/ 4464050 h 4464050"/>
              <a:gd name="connsiteX16" fmla="*/ 619645 w 2787465"/>
              <a:gd name="connsiteY16" fmla="*/ 3893419 h 4464050"/>
              <a:gd name="connsiteX17" fmla="*/ 619645 w 2787465"/>
              <a:gd name="connsiteY17" fmla="*/ 570628 h 4464050"/>
              <a:gd name="connsiteX18" fmla="*/ 1121055 w 2787465"/>
              <a:gd name="connsiteY18" fmla="*/ 0 h 4464050"/>
              <a:gd name="connsiteX19" fmla="*/ 0 w 2787465"/>
              <a:gd name="connsiteY19" fmla="*/ 0 h 4464050"/>
              <a:gd name="connsiteX20" fmla="*/ 1396 w 2787465"/>
              <a:gd name="connsiteY20" fmla="*/ 0 h 4464050"/>
              <a:gd name="connsiteX21" fmla="*/ 502806 w 2787465"/>
              <a:gd name="connsiteY21" fmla="*/ 3893320 h 4464050"/>
              <a:gd name="connsiteX22" fmla="*/ 1305 w 2787465"/>
              <a:gd name="connsiteY22" fmla="*/ 4464050 h 4464050"/>
              <a:gd name="connsiteX23" fmla="*/ 0 w 2787465"/>
              <a:gd name="connsiteY23" fmla="*/ 4464050 h 4464050"/>
              <a:gd name="connsiteX24" fmla="*/ 0 w 2787465"/>
              <a:gd name="connsiteY24" fmla="*/ 0 h 4464050"/>
              <a:gd name="connsiteX0" fmla="*/ 2809119 w 2809119"/>
              <a:gd name="connsiteY0" fmla="*/ 3569 h 4464050"/>
              <a:gd name="connsiteX1" fmla="*/ 2809119 w 2809119"/>
              <a:gd name="connsiteY1" fmla="*/ 4460478 h 4464050"/>
              <a:gd name="connsiteX2" fmla="*/ 2009507 w 2809119"/>
              <a:gd name="connsiteY2" fmla="*/ 3893419 h 4464050"/>
              <a:gd name="connsiteX3" fmla="*/ 2009507 w 2809119"/>
              <a:gd name="connsiteY3" fmla="*/ 570628 h 4464050"/>
              <a:gd name="connsiteX4" fmla="*/ 2809119 w 2809119"/>
              <a:gd name="connsiteY4" fmla="*/ 3569 h 4464050"/>
              <a:gd name="connsiteX5" fmla="*/ 1890916 w 2809119"/>
              <a:gd name="connsiteY5" fmla="*/ 0 h 4464050"/>
              <a:gd name="connsiteX6" fmla="*/ 1892668 w 2809119"/>
              <a:gd name="connsiteY6" fmla="*/ 0 h 4464050"/>
              <a:gd name="connsiteX7" fmla="*/ 1892668 w 2809119"/>
              <a:gd name="connsiteY7" fmla="*/ 4464050 h 4464050"/>
              <a:gd name="connsiteX8" fmla="*/ 1890919 w 2809119"/>
              <a:gd name="connsiteY8" fmla="*/ 4464050 h 4464050"/>
              <a:gd name="connsiteX9" fmla="*/ 1261141 w 2809119"/>
              <a:gd name="connsiteY9" fmla="*/ 3893419 h 4464050"/>
              <a:gd name="connsiteX10" fmla="*/ 1261141 w 2809119"/>
              <a:gd name="connsiteY10" fmla="*/ 570628 h 4464050"/>
              <a:gd name="connsiteX11" fmla="*/ 1890916 w 2809119"/>
              <a:gd name="connsiteY11" fmla="*/ 0 h 4464050"/>
              <a:gd name="connsiteX12" fmla="*/ 1142709 w 2809119"/>
              <a:gd name="connsiteY12" fmla="*/ 0 h 4464050"/>
              <a:gd name="connsiteX13" fmla="*/ 1144104 w 2809119"/>
              <a:gd name="connsiteY13" fmla="*/ 0 h 4464050"/>
              <a:gd name="connsiteX14" fmla="*/ 1144104 w 2809119"/>
              <a:gd name="connsiteY14" fmla="*/ 4464050 h 4464050"/>
              <a:gd name="connsiteX15" fmla="*/ 1142712 w 2809119"/>
              <a:gd name="connsiteY15" fmla="*/ 4464050 h 4464050"/>
              <a:gd name="connsiteX16" fmla="*/ 641299 w 2809119"/>
              <a:gd name="connsiteY16" fmla="*/ 3893419 h 4464050"/>
              <a:gd name="connsiteX17" fmla="*/ 641299 w 2809119"/>
              <a:gd name="connsiteY17" fmla="*/ 570628 h 4464050"/>
              <a:gd name="connsiteX18" fmla="*/ 1142709 w 2809119"/>
              <a:gd name="connsiteY18" fmla="*/ 0 h 4464050"/>
              <a:gd name="connsiteX19" fmla="*/ 0 w 2809119"/>
              <a:gd name="connsiteY19" fmla="*/ 7219 h 4464050"/>
              <a:gd name="connsiteX20" fmla="*/ 23050 w 2809119"/>
              <a:gd name="connsiteY20" fmla="*/ 0 h 4464050"/>
              <a:gd name="connsiteX21" fmla="*/ 524460 w 2809119"/>
              <a:gd name="connsiteY21" fmla="*/ 3893320 h 4464050"/>
              <a:gd name="connsiteX22" fmla="*/ 22959 w 2809119"/>
              <a:gd name="connsiteY22" fmla="*/ 4464050 h 4464050"/>
              <a:gd name="connsiteX23" fmla="*/ 21654 w 2809119"/>
              <a:gd name="connsiteY23" fmla="*/ 4464050 h 4464050"/>
              <a:gd name="connsiteX24" fmla="*/ 0 w 2809119"/>
              <a:gd name="connsiteY24" fmla="*/ 7219 h 4464050"/>
              <a:gd name="connsiteX0" fmla="*/ 2787465 w 2787465"/>
              <a:gd name="connsiteY0" fmla="*/ 3569 h 4464050"/>
              <a:gd name="connsiteX1" fmla="*/ 2787465 w 2787465"/>
              <a:gd name="connsiteY1" fmla="*/ 4460478 h 4464050"/>
              <a:gd name="connsiteX2" fmla="*/ 1987853 w 2787465"/>
              <a:gd name="connsiteY2" fmla="*/ 3893419 h 4464050"/>
              <a:gd name="connsiteX3" fmla="*/ 1987853 w 2787465"/>
              <a:gd name="connsiteY3" fmla="*/ 570628 h 4464050"/>
              <a:gd name="connsiteX4" fmla="*/ 2787465 w 2787465"/>
              <a:gd name="connsiteY4" fmla="*/ 3569 h 4464050"/>
              <a:gd name="connsiteX5" fmla="*/ 1869262 w 2787465"/>
              <a:gd name="connsiteY5" fmla="*/ 0 h 4464050"/>
              <a:gd name="connsiteX6" fmla="*/ 1871014 w 2787465"/>
              <a:gd name="connsiteY6" fmla="*/ 0 h 4464050"/>
              <a:gd name="connsiteX7" fmla="*/ 1871014 w 2787465"/>
              <a:gd name="connsiteY7" fmla="*/ 4464050 h 4464050"/>
              <a:gd name="connsiteX8" fmla="*/ 1869265 w 2787465"/>
              <a:gd name="connsiteY8" fmla="*/ 4464050 h 4464050"/>
              <a:gd name="connsiteX9" fmla="*/ 1239487 w 2787465"/>
              <a:gd name="connsiteY9" fmla="*/ 3893419 h 4464050"/>
              <a:gd name="connsiteX10" fmla="*/ 1239487 w 2787465"/>
              <a:gd name="connsiteY10" fmla="*/ 570628 h 4464050"/>
              <a:gd name="connsiteX11" fmla="*/ 1869262 w 2787465"/>
              <a:gd name="connsiteY11" fmla="*/ 0 h 4464050"/>
              <a:gd name="connsiteX12" fmla="*/ 1121055 w 2787465"/>
              <a:gd name="connsiteY12" fmla="*/ 0 h 4464050"/>
              <a:gd name="connsiteX13" fmla="*/ 1122450 w 2787465"/>
              <a:gd name="connsiteY13" fmla="*/ 0 h 4464050"/>
              <a:gd name="connsiteX14" fmla="*/ 1122450 w 2787465"/>
              <a:gd name="connsiteY14" fmla="*/ 4464050 h 4464050"/>
              <a:gd name="connsiteX15" fmla="*/ 1121058 w 2787465"/>
              <a:gd name="connsiteY15" fmla="*/ 4464050 h 4464050"/>
              <a:gd name="connsiteX16" fmla="*/ 619645 w 2787465"/>
              <a:gd name="connsiteY16" fmla="*/ 3893419 h 4464050"/>
              <a:gd name="connsiteX17" fmla="*/ 619645 w 2787465"/>
              <a:gd name="connsiteY17" fmla="*/ 570628 h 4464050"/>
              <a:gd name="connsiteX18" fmla="*/ 1121055 w 2787465"/>
              <a:gd name="connsiteY18" fmla="*/ 0 h 4464050"/>
              <a:gd name="connsiteX19" fmla="*/ 0 w 2787465"/>
              <a:gd name="connsiteY19" fmla="*/ 4464050 h 4464050"/>
              <a:gd name="connsiteX20" fmla="*/ 1396 w 2787465"/>
              <a:gd name="connsiteY20" fmla="*/ 0 h 4464050"/>
              <a:gd name="connsiteX21" fmla="*/ 502806 w 2787465"/>
              <a:gd name="connsiteY21" fmla="*/ 3893320 h 4464050"/>
              <a:gd name="connsiteX22" fmla="*/ 1305 w 2787465"/>
              <a:gd name="connsiteY22" fmla="*/ 4464050 h 4464050"/>
              <a:gd name="connsiteX23" fmla="*/ 0 w 2787465"/>
              <a:gd name="connsiteY23" fmla="*/ 4464050 h 4464050"/>
              <a:gd name="connsiteX0" fmla="*/ 2787465 w 2787465"/>
              <a:gd name="connsiteY0" fmla="*/ 3569 h 4464050"/>
              <a:gd name="connsiteX1" fmla="*/ 2787465 w 2787465"/>
              <a:gd name="connsiteY1" fmla="*/ 4460478 h 4464050"/>
              <a:gd name="connsiteX2" fmla="*/ 1987853 w 2787465"/>
              <a:gd name="connsiteY2" fmla="*/ 3893419 h 4464050"/>
              <a:gd name="connsiteX3" fmla="*/ 1987853 w 2787465"/>
              <a:gd name="connsiteY3" fmla="*/ 570628 h 4464050"/>
              <a:gd name="connsiteX4" fmla="*/ 2787465 w 2787465"/>
              <a:gd name="connsiteY4" fmla="*/ 3569 h 4464050"/>
              <a:gd name="connsiteX5" fmla="*/ 1869262 w 2787465"/>
              <a:gd name="connsiteY5" fmla="*/ 0 h 4464050"/>
              <a:gd name="connsiteX6" fmla="*/ 1871014 w 2787465"/>
              <a:gd name="connsiteY6" fmla="*/ 0 h 4464050"/>
              <a:gd name="connsiteX7" fmla="*/ 1871014 w 2787465"/>
              <a:gd name="connsiteY7" fmla="*/ 4464050 h 4464050"/>
              <a:gd name="connsiteX8" fmla="*/ 1869265 w 2787465"/>
              <a:gd name="connsiteY8" fmla="*/ 4464050 h 4464050"/>
              <a:gd name="connsiteX9" fmla="*/ 1239487 w 2787465"/>
              <a:gd name="connsiteY9" fmla="*/ 3893419 h 4464050"/>
              <a:gd name="connsiteX10" fmla="*/ 1239487 w 2787465"/>
              <a:gd name="connsiteY10" fmla="*/ 570628 h 4464050"/>
              <a:gd name="connsiteX11" fmla="*/ 1869262 w 2787465"/>
              <a:gd name="connsiteY11" fmla="*/ 0 h 4464050"/>
              <a:gd name="connsiteX12" fmla="*/ 1121055 w 2787465"/>
              <a:gd name="connsiteY12" fmla="*/ 0 h 4464050"/>
              <a:gd name="connsiteX13" fmla="*/ 1122450 w 2787465"/>
              <a:gd name="connsiteY13" fmla="*/ 0 h 4464050"/>
              <a:gd name="connsiteX14" fmla="*/ 1122450 w 2787465"/>
              <a:gd name="connsiteY14" fmla="*/ 4464050 h 4464050"/>
              <a:gd name="connsiteX15" fmla="*/ 1121058 w 2787465"/>
              <a:gd name="connsiteY15" fmla="*/ 4464050 h 4464050"/>
              <a:gd name="connsiteX16" fmla="*/ 619645 w 2787465"/>
              <a:gd name="connsiteY16" fmla="*/ 3893419 h 4464050"/>
              <a:gd name="connsiteX17" fmla="*/ 619645 w 2787465"/>
              <a:gd name="connsiteY17" fmla="*/ 570628 h 4464050"/>
              <a:gd name="connsiteX18" fmla="*/ 1121055 w 2787465"/>
              <a:gd name="connsiteY18" fmla="*/ 0 h 4464050"/>
              <a:gd name="connsiteX19" fmla="*/ 0 w 2787465"/>
              <a:gd name="connsiteY19" fmla="*/ 4464050 h 4464050"/>
              <a:gd name="connsiteX20" fmla="*/ 1396 w 2787465"/>
              <a:gd name="connsiteY20" fmla="*/ 0 h 4464050"/>
              <a:gd name="connsiteX21" fmla="*/ 1305 w 2787465"/>
              <a:gd name="connsiteY21" fmla="*/ 4464050 h 4464050"/>
              <a:gd name="connsiteX22" fmla="*/ 0 w 2787465"/>
              <a:gd name="connsiteY22" fmla="*/ 4464050 h 4464050"/>
              <a:gd name="connsiteX0" fmla="*/ 2787465 w 2787465"/>
              <a:gd name="connsiteY0" fmla="*/ 3569 h 4464050"/>
              <a:gd name="connsiteX1" fmla="*/ 2787465 w 2787465"/>
              <a:gd name="connsiteY1" fmla="*/ 4460478 h 4464050"/>
              <a:gd name="connsiteX2" fmla="*/ 1987853 w 2787465"/>
              <a:gd name="connsiteY2" fmla="*/ 3893419 h 4464050"/>
              <a:gd name="connsiteX3" fmla="*/ 1987853 w 2787465"/>
              <a:gd name="connsiteY3" fmla="*/ 570628 h 4464050"/>
              <a:gd name="connsiteX4" fmla="*/ 2787465 w 2787465"/>
              <a:gd name="connsiteY4" fmla="*/ 3569 h 4464050"/>
              <a:gd name="connsiteX5" fmla="*/ 1869262 w 2787465"/>
              <a:gd name="connsiteY5" fmla="*/ 0 h 4464050"/>
              <a:gd name="connsiteX6" fmla="*/ 1871014 w 2787465"/>
              <a:gd name="connsiteY6" fmla="*/ 0 h 4464050"/>
              <a:gd name="connsiteX7" fmla="*/ 1871014 w 2787465"/>
              <a:gd name="connsiteY7" fmla="*/ 4464050 h 4464050"/>
              <a:gd name="connsiteX8" fmla="*/ 1869265 w 2787465"/>
              <a:gd name="connsiteY8" fmla="*/ 4464050 h 4464050"/>
              <a:gd name="connsiteX9" fmla="*/ 1239487 w 2787465"/>
              <a:gd name="connsiteY9" fmla="*/ 3893419 h 4464050"/>
              <a:gd name="connsiteX10" fmla="*/ 1239487 w 2787465"/>
              <a:gd name="connsiteY10" fmla="*/ 570628 h 4464050"/>
              <a:gd name="connsiteX11" fmla="*/ 1869262 w 2787465"/>
              <a:gd name="connsiteY11" fmla="*/ 0 h 4464050"/>
              <a:gd name="connsiteX12" fmla="*/ 1121055 w 2787465"/>
              <a:gd name="connsiteY12" fmla="*/ 0 h 4464050"/>
              <a:gd name="connsiteX13" fmla="*/ 1122450 w 2787465"/>
              <a:gd name="connsiteY13" fmla="*/ 0 h 4464050"/>
              <a:gd name="connsiteX14" fmla="*/ 1122450 w 2787465"/>
              <a:gd name="connsiteY14" fmla="*/ 4464050 h 4464050"/>
              <a:gd name="connsiteX15" fmla="*/ 1121058 w 2787465"/>
              <a:gd name="connsiteY15" fmla="*/ 4464050 h 4464050"/>
              <a:gd name="connsiteX16" fmla="*/ 619645 w 2787465"/>
              <a:gd name="connsiteY16" fmla="*/ 3893419 h 4464050"/>
              <a:gd name="connsiteX17" fmla="*/ 619645 w 2787465"/>
              <a:gd name="connsiteY17" fmla="*/ 570628 h 4464050"/>
              <a:gd name="connsiteX18" fmla="*/ 1121055 w 2787465"/>
              <a:gd name="connsiteY18" fmla="*/ 0 h 4464050"/>
              <a:gd name="connsiteX19" fmla="*/ 0 w 2787465"/>
              <a:gd name="connsiteY19" fmla="*/ 4464050 h 4464050"/>
              <a:gd name="connsiteX20" fmla="*/ 1305 w 2787465"/>
              <a:gd name="connsiteY20" fmla="*/ 4464050 h 4464050"/>
              <a:gd name="connsiteX21" fmla="*/ 0 w 2787465"/>
              <a:gd name="connsiteY21" fmla="*/ 4464050 h 4464050"/>
              <a:gd name="connsiteX0" fmla="*/ 2167820 w 2167820"/>
              <a:gd name="connsiteY0" fmla="*/ 3569 h 4464050"/>
              <a:gd name="connsiteX1" fmla="*/ 2167820 w 2167820"/>
              <a:gd name="connsiteY1" fmla="*/ 4460478 h 4464050"/>
              <a:gd name="connsiteX2" fmla="*/ 1368208 w 2167820"/>
              <a:gd name="connsiteY2" fmla="*/ 3893419 h 4464050"/>
              <a:gd name="connsiteX3" fmla="*/ 1368208 w 2167820"/>
              <a:gd name="connsiteY3" fmla="*/ 570628 h 4464050"/>
              <a:gd name="connsiteX4" fmla="*/ 2167820 w 2167820"/>
              <a:gd name="connsiteY4" fmla="*/ 3569 h 4464050"/>
              <a:gd name="connsiteX5" fmla="*/ 1249617 w 2167820"/>
              <a:gd name="connsiteY5" fmla="*/ 0 h 4464050"/>
              <a:gd name="connsiteX6" fmla="*/ 1251369 w 2167820"/>
              <a:gd name="connsiteY6" fmla="*/ 0 h 4464050"/>
              <a:gd name="connsiteX7" fmla="*/ 1251369 w 2167820"/>
              <a:gd name="connsiteY7" fmla="*/ 4464050 h 4464050"/>
              <a:gd name="connsiteX8" fmla="*/ 1249620 w 2167820"/>
              <a:gd name="connsiteY8" fmla="*/ 4464050 h 4464050"/>
              <a:gd name="connsiteX9" fmla="*/ 619842 w 2167820"/>
              <a:gd name="connsiteY9" fmla="*/ 3893419 h 4464050"/>
              <a:gd name="connsiteX10" fmla="*/ 619842 w 2167820"/>
              <a:gd name="connsiteY10" fmla="*/ 570628 h 4464050"/>
              <a:gd name="connsiteX11" fmla="*/ 1249617 w 2167820"/>
              <a:gd name="connsiteY11" fmla="*/ 0 h 4464050"/>
              <a:gd name="connsiteX12" fmla="*/ 501410 w 2167820"/>
              <a:gd name="connsiteY12" fmla="*/ 0 h 4464050"/>
              <a:gd name="connsiteX13" fmla="*/ 502805 w 2167820"/>
              <a:gd name="connsiteY13" fmla="*/ 0 h 4464050"/>
              <a:gd name="connsiteX14" fmla="*/ 502805 w 2167820"/>
              <a:gd name="connsiteY14" fmla="*/ 4464050 h 4464050"/>
              <a:gd name="connsiteX15" fmla="*/ 501413 w 2167820"/>
              <a:gd name="connsiteY15" fmla="*/ 4464050 h 4464050"/>
              <a:gd name="connsiteX16" fmla="*/ 0 w 2167820"/>
              <a:gd name="connsiteY16" fmla="*/ 3893419 h 4464050"/>
              <a:gd name="connsiteX17" fmla="*/ 0 w 2167820"/>
              <a:gd name="connsiteY17" fmla="*/ 570628 h 4464050"/>
              <a:gd name="connsiteX18" fmla="*/ 501410 w 2167820"/>
              <a:gd name="connsiteY18" fmla="*/ 0 h 4464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2167820" h="4464050">
                <a:moveTo>
                  <a:pt x="2167820" y="3569"/>
                </a:moveTo>
                <a:lnTo>
                  <a:pt x="2167820" y="4460478"/>
                </a:lnTo>
                <a:lnTo>
                  <a:pt x="1368208" y="3893419"/>
                </a:lnTo>
                <a:lnTo>
                  <a:pt x="1368208" y="570628"/>
                </a:lnTo>
                <a:lnTo>
                  <a:pt x="2167820" y="3569"/>
                </a:lnTo>
                <a:close/>
                <a:moveTo>
                  <a:pt x="1249617" y="0"/>
                </a:moveTo>
                <a:lnTo>
                  <a:pt x="1251369" y="0"/>
                </a:lnTo>
                <a:lnTo>
                  <a:pt x="1251369" y="4464050"/>
                </a:lnTo>
                <a:lnTo>
                  <a:pt x="1249620" y="4464050"/>
                </a:lnTo>
                <a:lnTo>
                  <a:pt x="619842" y="3893419"/>
                </a:lnTo>
                <a:lnTo>
                  <a:pt x="619842" y="570628"/>
                </a:lnTo>
                <a:lnTo>
                  <a:pt x="1249617" y="0"/>
                </a:lnTo>
                <a:close/>
                <a:moveTo>
                  <a:pt x="501410" y="0"/>
                </a:moveTo>
                <a:lnTo>
                  <a:pt x="502805" y="0"/>
                </a:lnTo>
                <a:lnTo>
                  <a:pt x="502805" y="4464050"/>
                </a:lnTo>
                <a:lnTo>
                  <a:pt x="501413" y="4464050"/>
                </a:lnTo>
                <a:lnTo>
                  <a:pt x="0" y="3893419"/>
                </a:lnTo>
                <a:lnTo>
                  <a:pt x="0" y="570628"/>
                </a:lnTo>
                <a:lnTo>
                  <a:pt x="501410" y="0"/>
                </a:lnTo>
                <a:close/>
              </a:path>
            </a:pathLst>
          </a:custGeom>
          <a:solidFill>
            <a:schemeClr val="tx1">
              <a:lumMod val="85000"/>
            </a:schemeClr>
          </a:solidFill>
        </p:spPr>
        <p:txBody>
          <a:bodyPr wrap="square">
            <a:noAutofit/>
          </a:bodyPr>
          <a:lstStyle>
            <a:lvl1pPr algn="ctr">
              <a:defRPr sz="900"/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Click icon to insert picture</a:t>
            </a:r>
          </a:p>
        </p:txBody>
      </p:sp>
      <p:sp>
        <p:nvSpPr>
          <p:cNvPr id="6" name="Picture Placeholder 11">
            <a:extLst>
              <a:ext uri="{FF2B5EF4-FFF2-40B4-BE49-F238E27FC236}">
                <a16:creationId xmlns:a16="http://schemas.microsoft.com/office/drawing/2014/main" id="{CE77EB60-ACA1-6112-BDA5-237DF487574B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4781765" y="428625"/>
            <a:ext cx="1912188" cy="3924299"/>
          </a:xfrm>
          <a:custGeom>
            <a:avLst/>
            <a:gdLst>
              <a:gd name="connsiteX0" fmla="*/ 4459850 w 4459850"/>
              <a:gd name="connsiteY0" fmla="*/ 3569 h 4464050"/>
              <a:gd name="connsiteX1" fmla="*/ 4459850 w 4459850"/>
              <a:gd name="connsiteY1" fmla="*/ 4460478 h 4464050"/>
              <a:gd name="connsiteX2" fmla="*/ 3660238 w 4459850"/>
              <a:gd name="connsiteY2" fmla="*/ 3893419 h 4464050"/>
              <a:gd name="connsiteX3" fmla="*/ 3660238 w 4459850"/>
              <a:gd name="connsiteY3" fmla="*/ 570628 h 4464050"/>
              <a:gd name="connsiteX4" fmla="*/ 3541647 w 4459850"/>
              <a:gd name="connsiteY4" fmla="*/ 0 h 4464050"/>
              <a:gd name="connsiteX5" fmla="*/ 3543399 w 4459850"/>
              <a:gd name="connsiteY5" fmla="*/ 0 h 4464050"/>
              <a:gd name="connsiteX6" fmla="*/ 3543399 w 4459850"/>
              <a:gd name="connsiteY6" fmla="*/ 4464050 h 4464050"/>
              <a:gd name="connsiteX7" fmla="*/ 3541650 w 4459850"/>
              <a:gd name="connsiteY7" fmla="*/ 4464050 h 4464050"/>
              <a:gd name="connsiteX8" fmla="*/ 2911872 w 4459850"/>
              <a:gd name="connsiteY8" fmla="*/ 3893419 h 4464050"/>
              <a:gd name="connsiteX9" fmla="*/ 2911872 w 4459850"/>
              <a:gd name="connsiteY9" fmla="*/ 570628 h 4464050"/>
              <a:gd name="connsiteX10" fmla="*/ 2793440 w 4459850"/>
              <a:gd name="connsiteY10" fmla="*/ 0 h 4464050"/>
              <a:gd name="connsiteX11" fmla="*/ 2794835 w 4459850"/>
              <a:gd name="connsiteY11" fmla="*/ 0 h 4464050"/>
              <a:gd name="connsiteX12" fmla="*/ 2794835 w 4459850"/>
              <a:gd name="connsiteY12" fmla="*/ 4464050 h 4464050"/>
              <a:gd name="connsiteX13" fmla="*/ 2793443 w 4459850"/>
              <a:gd name="connsiteY13" fmla="*/ 4464050 h 4464050"/>
              <a:gd name="connsiteX14" fmla="*/ 2292030 w 4459850"/>
              <a:gd name="connsiteY14" fmla="*/ 3893419 h 4464050"/>
              <a:gd name="connsiteX15" fmla="*/ 2292030 w 4459850"/>
              <a:gd name="connsiteY15" fmla="*/ 570628 h 4464050"/>
              <a:gd name="connsiteX16" fmla="*/ 1672385 w 4459850"/>
              <a:gd name="connsiteY16" fmla="*/ 0 h 4464050"/>
              <a:gd name="connsiteX17" fmla="*/ 1673781 w 4459850"/>
              <a:gd name="connsiteY17" fmla="*/ 0 h 4464050"/>
              <a:gd name="connsiteX18" fmla="*/ 2175191 w 4459850"/>
              <a:gd name="connsiteY18" fmla="*/ 570628 h 4464050"/>
              <a:gd name="connsiteX19" fmla="*/ 2175191 w 4459850"/>
              <a:gd name="connsiteY19" fmla="*/ 3893320 h 4464050"/>
              <a:gd name="connsiteX20" fmla="*/ 1673690 w 4459850"/>
              <a:gd name="connsiteY20" fmla="*/ 4464050 h 4464050"/>
              <a:gd name="connsiteX21" fmla="*/ 1672385 w 4459850"/>
              <a:gd name="connsiteY21" fmla="*/ 4464050 h 4464050"/>
              <a:gd name="connsiteX22" fmla="*/ 923822 w 4459850"/>
              <a:gd name="connsiteY22" fmla="*/ 0 h 4464050"/>
              <a:gd name="connsiteX23" fmla="*/ 925575 w 4459850"/>
              <a:gd name="connsiteY23" fmla="*/ 0 h 4464050"/>
              <a:gd name="connsiteX24" fmla="*/ 1555348 w 4459850"/>
              <a:gd name="connsiteY24" fmla="*/ 570628 h 4464050"/>
              <a:gd name="connsiteX25" fmla="*/ 1555348 w 4459850"/>
              <a:gd name="connsiteY25" fmla="*/ 3893320 h 4464050"/>
              <a:gd name="connsiteX26" fmla="*/ 925461 w 4459850"/>
              <a:gd name="connsiteY26" fmla="*/ 4464050 h 4464050"/>
              <a:gd name="connsiteX27" fmla="*/ 923822 w 4459850"/>
              <a:gd name="connsiteY27" fmla="*/ 4464050 h 4464050"/>
              <a:gd name="connsiteX28" fmla="*/ 0 w 4459850"/>
              <a:gd name="connsiteY28" fmla="*/ 0 h 4464050"/>
              <a:gd name="connsiteX29" fmla="*/ 2239 w 4459850"/>
              <a:gd name="connsiteY29" fmla="*/ 0 h 4464050"/>
              <a:gd name="connsiteX30" fmla="*/ 806883 w 4459850"/>
              <a:gd name="connsiteY30" fmla="*/ 570628 h 4464050"/>
              <a:gd name="connsiteX31" fmla="*/ 806883 w 4459850"/>
              <a:gd name="connsiteY31" fmla="*/ 3893419 h 4464050"/>
              <a:gd name="connsiteX32" fmla="*/ 2234 w 4459850"/>
              <a:gd name="connsiteY32" fmla="*/ 4464050 h 4464050"/>
              <a:gd name="connsiteX33" fmla="*/ 0 w 4459850"/>
              <a:gd name="connsiteY33" fmla="*/ 4464050 h 4464050"/>
              <a:gd name="connsiteX0" fmla="*/ 4459850 w 4459850"/>
              <a:gd name="connsiteY0" fmla="*/ 3569 h 4464050"/>
              <a:gd name="connsiteX1" fmla="*/ 4459850 w 4459850"/>
              <a:gd name="connsiteY1" fmla="*/ 4460478 h 4464050"/>
              <a:gd name="connsiteX2" fmla="*/ 3660238 w 4459850"/>
              <a:gd name="connsiteY2" fmla="*/ 3893419 h 4464050"/>
              <a:gd name="connsiteX3" fmla="*/ 3660238 w 4459850"/>
              <a:gd name="connsiteY3" fmla="*/ 570628 h 4464050"/>
              <a:gd name="connsiteX4" fmla="*/ 4459850 w 4459850"/>
              <a:gd name="connsiteY4" fmla="*/ 3569 h 4464050"/>
              <a:gd name="connsiteX5" fmla="*/ 3541647 w 4459850"/>
              <a:gd name="connsiteY5" fmla="*/ 0 h 4464050"/>
              <a:gd name="connsiteX6" fmla="*/ 3543399 w 4459850"/>
              <a:gd name="connsiteY6" fmla="*/ 0 h 4464050"/>
              <a:gd name="connsiteX7" fmla="*/ 3543399 w 4459850"/>
              <a:gd name="connsiteY7" fmla="*/ 4464050 h 4464050"/>
              <a:gd name="connsiteX8" fmla="*/ 3541650 w 4459850"/>
              <a:gd name="connsiteY8" fmla="*/ 4464050 h 4464050"/>
              <a:gd name="connsiteX9" fmla="*/ 2911872 w 4459850"/>
              <a:gd name="connsiteY9" fmla="*/ 3893419 h 4464050"/>
              <a:gd name="connsiteX10" fmla="*/ 2911872 w 4459850"/>
              <a:gd name="connsiteY10" fmla="*/ 570628 h 4464050"/>
              <a:gd name="connsiteX11" fmla="*/ 3541647 w 4459850"/>
              <a:gd name="connsiteY11" fmla="*/ 0 h 4464050"/>
              <a:gd name="connsiteX12" fmla="*/ 2292030 w 4459850"/>
              <a:gd name="connsiteY12" fmla="*/ 570628 h 4464050"/>
              <a:gd name="connsiteX13" fmla="*/ 2794835 w 4459850"/>
              <a:gd name="connsiteY13" fmla="*/ 0 h 4464050"/>
              <a:gd name="connsiteX14" fmla="*/ 2794835 w 4459850"/>
              <a:gd name="connsiteY14" fmla="*/ 4464050 h 4464050"/>
              <a:gd name="connsiteX15" fmla="*/ 2793443 w 4459850"/>
              <a:gd name="connsiteY15" fmla="*/ 4464050 h 4464050"/>
              <a:gd name="connsiteX16" fmla="*/ 2292030 w 4459850"/>
              <a:gd name="connsiteY16" fmla="*/ 3893419 h 4464050"/>
              <a:gd name="connsiteX17" fmla="*/ 2292030 w 4459850"/>
              <a:gd name="connsiteY17" fmla="*/ 570628 h 4464050"/>
              <a:gd name="connsiteX18" fmla="*/ 1672385 w 4459850"/>
              <a:gd name="connsiteY18" fmla="*/ 0 h 4464050"/>
              <a:gd name="connsiteX19" fmla="*/ 1673781 w 4459850"/>
              <a:gd name="connsiteY19" fmla="*/ 0 h 4464050"/>
              <a:gd name="connsiteX20" fmla="*/ 2175191 w 4459850"/>
              <a:gd name="connsiteY20" fmla="*/ 570628 h 4464050"/>
              <a:gd name="connsiteX21" fmla="*/ 2175191 w 4459850"/>
              <a:gd name="connsiteY21" fmla="*/ 3893320 h 4464050"/>
              <a:gd name="connsiteX22" fmla="*/ 1673690 w 4459850"/>
              <a:gd name="connsiteY22" fmla="*/ 4464050 h 4464050"/>
              <a:gd name="connsiteX23" fmla="*/ 1672385 w 4459850"/>
              <a:gd name="connsiteY23" fmla="*/ 4464050 h 4464050"/>
              <a:gd name="connsiteX24" fmla="*/ 1672385 w 4459850"/>
              <a:gd name="connsiteY24" fmla="*/ 0 h 4464050"/>
              <a:gd name="connsiteX25" fmla="*/ 923822 w 4459850"/>
              <a:gd name="connsiteY25" fmla="*/ 0 h 4464050"/>
              <a:gd name="connsiteX26" fmla="*/ 925575 w 4459850"/>
              <a:gd name="connsiteY26" fmla="*/ 0 h 4464050"/>
              <a:gd name="connsiteX27" fmla="*/ 1555348 w 4459850"/>
              <a:gd name="connsiteY27" fmla="*/ 570628 h 4464050"/>
              <a:gd name="connsiteX28" fmla="*/ 1555348 w 4459850"/>
              <a:gd name="connsiteY28" fmla="*/ 3893320 h 4464050"/>
              <a:gd name="connsiteX29" fmla="*/ 925461 w 4459850"/>
              <a:gd name="connsiteY29" fmla="*/ 4464050 h 4464050"/>
              <a:gd name="connsiteX30" fmla="*/ 923822 w 4459850"/>
              <a:gd name="connsiteY30" fmla="*/ 4464050 h 4464050"/>
              <a:gd name="connsiteX31" fmla="*/ 923822 w 4459850"/>
              <a:gd name="connsiteY31" fmla="*/ 0 h 4464050"/>
              <a:gd name="connsiteX32" fmla="*/ 0 w 4459850"/>
              <a:gd name="connsiteY32" fmla="*/ 0 h 4464050"/>
              <a:gd name="connsiteX33" fmla="*/ 2239 w 4459850"/>
              <a:gd name="connsiteY33" fmla="*/ 0 h 4464050"/>
              <a:gd name="connsiteX34" fmla="*/ 806883 w 4459850"/>
              <a:gd name="connsiteY34" fmla="*/ 570628 h 4464050"/>
              <a:gd name="connsiteX35" fmla="*/ 806883 w 4459850"/>
              <a:gd name="connsiteY35" fmla="*/ 3893419 h 4464050"/>
              <a:gd name="connsiteX36" fmla="*/ 2234 w 4459850"/>
              <a:gd name="connsiteY36" fmla="*/ 4464050 h 4464050"/>
              <a:gd name="connsiteX37" fmla="*/ 0 w 4459850"/>
              <a:gd name="connsiteY37" fmla="*/ 4464050 h 4464050"/>
              <a:gd name="connsiteX38" fmla="*/ 0 w 4459850"/>
              <a:gd name="connsiteY38" fmla="*/ 0 h 4464050"/>
              <a:gd name="connsiteX0" fmla="*/ 4459850 w 4459850"/>
              <a:gd name="connsiteY0" fmla="*/ 3569 h 4464050"/>
              <a:gd name="connsiteX1" fmla="*/ 4459850 w 4459850"/>
              <a:gd name="connsiteY1" fmla="*/ 4460478 h 4464050"/>
              <a:gd name="connsiteX2" fmla="*/ 3660238 w 4459850"/>
              <a:gd name="connsiteY2" fmla="*/ 3893419 h 4464050"/>
              <a:gd name="connsiteX3" fmla="*/ 3660238 w 4459850"/>
              <a:gd name="connsiteY3" fmla="*/ 570628 h 4464050"/>
              <a:gd name="connsiteX4" fmla="*/ 4459850 w 4459850"/>
              <a:gd name="connsiteY4" fmla="*/ 3569 h 4464050"/>
              <a:gd name="connsiteX5" fmla="*/ 3541647 w 4459850"/>
              <a:gd name="connsiteY5" fmla="*/ 0 h 4464050"/>
              <a:gd name="connsiteX6" fmla="*/ 3543399 w 4459850"/>
              <a:gd name="connsiteY6" fmla="*/ 0 h 4464050"/>
              <a:gd name="connsiteX7" fmla="*/ 3543399 w 4459850"/>
              <a:gd name="connsiteY7" fmla="*/ 4464050 h 4464050"/>
              <a:gd name="connsiteX8" fmla="*/ 3541650 w 4459850"/>
              <a:gd name="connsiteY8" fmla="*/ 4464050 h 4464050"/>
              <a:gd name="connsiteX9" fmla="*/ 2911872 w 4459850"/>
              <a:gd name="connsiteY9" fmla="*/ 3893419 h 4464050"/>
              <a:gd name="connsiteX10" fmla="*/ 2911872 w 4459850"/>
              <a:gd name="connsiteY10" fmla="*/ 570628 h 4464050"/>
              <a:gd name="connsiteX11" fmla="*/ 3541647 w 4459850"/>
              <a:gd name="connsiteY11" fmla="*/ 0 h 4464050"/>
              <a:gd name="connsiteX12" fmla="*/ 2292030 w 4459850"/>
              <a:gd name="connsiteY12" fmla="*/ 3893419 h 4464050"/>
              <a:gd name="connsiteX13" fmla="*/ 2794835 w 4459850"/>
              <a:gd name="connsiteY13" fmla="*/ 0 h 4464050"/>
              <a:gd name="connsiteX14" fmla="*/ 2794835 w 4459850"/>
              <a:gd name="connsiteY14" fmla="*/ 4464050 h 4464050"/>
              <a:gd name="connsiteX15" fmla="*/ 2793443 w 4459850"/>
              <a:gd name="connsiteY15" fmla="*/ 4464050 h 4464050"/>
              <a:gd name="connsiteX16" fmla="*/ 2292030 w 4459850"/>
              <a:gd name="connsiteY16" fmla="*/ 3893419 h 4464050"/>
              <a:gd name="connsiteX17" fmla="*/ 1672385 w 4459850"/>
              <a:gd name="connsiteY17" fmla="*/ 0 h 4464050"/>
              <a:gd name="connsiteX18" fmla="*/ 1673781 w 4459850"/>
              <a:gd name="connsiteY18" fmla="*/ 0 h 4464050"/>
              <a:gd name="connsiteX19" fmla="*/ 2175191 w 4459850"/>
              <a:gd name="connsiteY19" fmla="*/ 570628 h 4464050"/>
              <a:gd name="connsiteX20" fmla="*/ 2175191 w 4459850"/>
              <a:gd name="connsiteY20" fmla="*/ 3893320 h 4464050"/>
              <a:gd name="connsiteX21" fmla="*/ 1673690 w 4459850"/>
              <a:gd name="connsiteY21" fmla="*/ 4464050 h 4464050"/>
              <a:gd name="connsiteX22" fmla="*/ 1672385 w 4459850"/>
              <a:gd name="connsiteY22" fmla="*/ 4464050 h 4464050"/>
              <a:gd name="connsiteX23" fmla="*/ 1672385 w 4459850"/>
              <a:gd name="connsiteY23" fmla="*/ 0 h 4464050"/>
              <a:gd name="connsiteX24" fmla="*/ 923822 w 4459850"/>
              <a:gd name="connsiteY24" fmla="*/ 0 h 4464050"/>
              <a:gd name="connsiteX25" fmla="*/ 925575 w 4459850"/>
              <a:gd name="connsiteY25" fmla="*/ 0 h 4464050"/>
              <a:gd name="connsiteX26" fmla="*/ 1555348 w 4459850"/>
              <a:gd name="connsiteY26" fmla="*/ 570628 h 4464050"/>
              <a:gd name="connsiteX27" fmla="*/ 1555348 w 4459850"/>
              <a:gd name="connsiteY27" fmla="*/ 3893320 h 4464050"/>
              <a:gd name="connsiteX28" fmla="*/ 925461 w 4459850"/>
              <a:gd name="connsiteY28" fmla="*/ 4464050 h 4464050"/>
              <a:gd name="connsiteX29" fmla="*/ 923822 w 4459850"/>
              <a:gd name="connsiteY29" fmla="*/ 4464050 h 4464050"/>
              <a:gd name="connsiteX30" fmla="*/ 923822 w 4459850"/>
              <a:gd name="connsiteY30" fmla="*/ 0 h 4464050"/>
              <a:gd name="connsiteX31" fmla="*/ 0 w 4459850"/>
              <a:gd name="connsiteY31" fmla="*/ 0 h 4464050"/>
              <a:gd name="connsiteX32" fmla="*/ 2239 w 4459850"/>
              <a:gd name="connsiteY32" fmla="*/ 0 h 4464050"/>
              <a:gd name="connsiteX33" fmla="*/ 806883 w 4459850"/>
              <a:gd name="connsiteY33" fmla="*/ 570628 h 4464050"/>
              <a:gd name="connsiteX34" fmla="*/ 806883 w 4459850"/>
              <a:gd name="connsiteY34" fmla="*/ 3893419 h 4464050"/>
              <a:gd name="connsiteX35" fmla="*/ 2234 w 4459850"/>
              <a:gd name="connsiteY35" fmla="*/ 4464050 h 4464050"/>
              <a:gd name="connsiteX36" fmla="*/ 0 w 4459850"/>
              <a:gd name="connsiteY36" fmla="*/ 4464050 h 4464050"/>
              <a:gd name="connsiteX37" fmla="*/ 0 w 4459850"/>
              <a:gd name="connsiteY37" fmla="*/ 0 h 4464050"/>
              <a:gd name="connsiteX0" fmla="*/ 4459850 w 4459850"/>
              <a:gd name="connsiteY0" fmla="*/ 3569 h 4464050"/>
              <a:gd name="connsiteX1" fmla="*/ 4459850 w 4459850"/>
              <a:gd name="connsiteY1" fmla="*/ 4460478 h 4464050"/>
              <a:gd name="connsiteX2" fmla="*/ 3660238 w 4459850"/>
              <a:gd name="connsiteY2" fmla="*/ 3893419 h 4464050"/>
              <a:gd name="connsiteX3" fmla="*/ 3660238 w 4459850"/>
              <a:gd name="connsiteY3" fmla="*/ 570628 h 4464050"/>
              <a:gd name="connsiteX4" fmla="*/ 4459850 w 4459850"/>
              <a:gd name="connsiteY4" fmla="*/ 3569 h 4464050"/>
              <a:gd name="connsiteX5" fmla="*/ 3541647 w 4459850"/>
              <a:gd name="connsiteY5" fmla="*/ 0 h 4464050"/>
              <a:gd name="connsiteX6" fmla="*/ 3543399 w 4459850"/>
              <a:gd name="connsiteY6" fmla="*/ 0 h 4464050"/>
              <a:gd name="connsiteX7" fmla="*/ 3543399 w 4459850"/>
              <a:gd name="connsiteY7" fmla="*/ 4464050 h 4464050"/>
              <a:gd name="connsiteX8" fmla="*/ 3541650 w 4459850"/>
              <a:gd name="connsiteY8" fmla="*/ 4464050 h 4464050"/>
              <a:gd name="connsiteX9" fmla="*/ 2911872 w 4459850"/>
              <a:gd name="connsiteY9" fmla="*/ 3893419 h 4464050"/>
              <a:gd name="connsiteX10" fmla="*/ 2911872 w 4459850"/>
              <a:gd name="connsiteY10" fmla="*/ 570628 h 4464050"/>
              <a:gd name="connsiteX11" fmla="*/ 3541647 w 4459850"/>
              <a:gd name="connsiteY11" fmla="*/ 0 h 4464050"/>
              <a:gd name="connsiteX12" fmla="*/ 2292030 w 4459850"/>
              <a:gd name="connsiteY12" fmla="*/ 3893419 h 4464050"/>
              <a:gd name="connsiteX13" fmla="*/ 2794835 w 4459850"/>
              <a:gd name="connsiteY13" fmla="*/ 4464050 h 4464050"/>
              <a:gd name="connsiteX14" fmla="*/ 2793443 w 4459850"/>
              <a:gd name="connsiteY14" fmla="*/ 4464050 h 4464050"/>
              <a:gd name="connsiteX15" fmla="*/ 2292030 w 4459850"/>
              <a:gd name="connsiteY15" fmla="*/ 3893419 h 4464050"/>
              <a:gd name="connsiteX16" fmla="*/ 1672385 w 4459850"/>
              <a:gd name="connsiteY16" fmla="*/ 0 h 4464050"/>
              <a:gd name="connsiteX17" fmla="*/ 1673781 w 4459850"/>
              <a:gd name="connsiteY17" fmla="*/ 0 h 4464050"/>
              <a:gd name="connsiteX18" fmla="*/ 2175191 w 4459850"/>
              <a:gd name="connsiteY18" fmla="*/ 570628 h 4464050"/>
              <a:gd name="connsiteX19" fmla="*/ 2175191 w 4459850"/>
              <a:gd name="connsiteY19" fmla="*/ 3893320 h 4464050"/>
              <a:gd name="connsiteX20" fmla="*/ 1673690 w 4459850"/>
              <a:gd name="connsiteY20" fmla="*/ 4464050 h 4464050"/>
              <a:gd name="connsiteX21" fmla="*/ 1672385 w 4459850"/>
              <a:gd name="connsiteY21" fmla="*/ 4464050 h 4464050"/>
              <a:gd name="connsiteX22" fmla="*/ 1672385 w 4459850"/>
              <a:gd name="connsiteY22" fmla="*/ 0 h 4464050"/>
              <a:gd name="connsiteX23" fmla="*/ 923822 w 4459850"/>
              <a:gd name="connsiteY23" fmla="*/ 0 h 4464050"/>
              <a:gd name="connsiteX24" fmla="*/ 925575 w 4459850"/>
              <a:gd name="connsiteY24" fmla="*/ 0 h 4464050"/>
              <a:gd name="connsiteX25" fmla="*/ 1555348 w 4459850"/>
              <a:gd name="connsiteY25" fmla="*/ 570628 h 4464050"/>
              <a:gd name="connsiteX26" fmla="*/ 1555348 w 4459850"/>
              <a:gd name="connsiteY26" fmla="*/ 3893320 h 4464050"/>
              <a:gd name="connsiteX27" fmla="*/ 925461 w 4459850"/>
              <a:gd name="connsiteY27" fmla="*/ 4464050 h 4464050"/>
              <a:gd name="connsiteX28" fmla="*/ 923822 w 4459850"/>
              <a:gd name="connsiteY28" fmla="*/ 4464050 h 4464050"/>
              <a:gd name="connsiteX29" fmla="*/ 923822 w 4459850"/>
              <a:gd name="connsiteY29" fmla="*/ 0 h 4464050"/>
              <a:gd name="connsiteX30" fmla="*/ 0 w 4459850"/>
              <a:gd name="connsiteY30" fmla="*/ 0 h 4464050"/>
              <a:gd name="connsiteX31" fmla="*/ 2239 w 4459850"/>
              <a:gd name="connsiteY31" fmla="*/ 0 h 4464050"/>
              <a:gd name="connsiteX32" fmla="*/ 806883 w 4459850"/>
              <a:gd name="connsiteY32" fmla="*/ 570628 h 4464050"/>
              <a:gd name="connsiteX33" fmla="*/ 806883 w 4459850"/>
              <a:gd name="connsiteY33" fmla="*/ 3893419 h 4464050"/>
              <a:gd name="connsiteX34" fmla="*/ 2234 w 4459850"/>
              <a:gd name="connsiteY34" fmla="*/ 4464050 h 4464050"/>
              <a:gd name="connsiteX35" fmla="*/ 0 w 4459850"/>
              <a:gd name="connsiteY35" fmla="*/ 4464050 h 4464050"/>
              <a:gd name="connsiteX36" fmla="*/ 0 w 4459850"/>
              <a:gd name="connsiteY36" fmla="*/ 0 h 4464050"/>
              <a:gd name="connsiteX0" fmla="*/ 4459850 w 4459850"/>
              <a:gd name="connsiteY0" fmla="*/ 3569 h 4464050"/>
              <a:gd name="connsiteX1" fmla="*/ 4459850 w 4459850"/>
              <a:gd name="connsiteY1" fmla="*/ 4460478 h 4464050"/>
              <a:gd name="connsiteX2" fmla="*/ 3660238 w 4459850"/>
              <a:gd name="connsiteY2" fmla="*/ 3893419 h 4464050"/>
              <a:gd name="connsiteX3" fmla="*/ 3660238 w 4459850"/>
              <a:gd name="connsiteY3" fmla="*/ 570628 h 4464050"/>
              <a:gd name="connsiteX4" fmla="*/ 4459850 w 4459850"/>
              <a:gd name="connsiteY4" fmla="*/ 3569 h 4464050"/>
              <a:gd name="connsiteX5" fmla="*/ 3541647 w 4459850"/>
              <a:gd name="connsiteY5" fmla="*/ 0 h 4464050"/>
              <a:gd name="connsiteX6" fmla="*/ 3543399 w 4459850"/>
              <a:gd name="connsiteY6" fmla="*/ 0 h 4464050"/>
              <a:gd name="connsiteX7" fmla="*/ 3543399 w 4459850"/>
              <a:gd name="connsiteY7" fmla="*/ 4464050 h 4464050"/>
              <a:gd name="connsiteX8" fmla="*/ 3541650 w 4459850"/>
              <a:gd name="connsiteY8" fmla="*/ 4464050 h 4464050"/>
              <a:gd name="connsiteX9" fmla="*/ 2911872 w 4459850"/>
              <a:gd name="connsiteY9" fmla="*/ 3893419 h 4464050"/>
              <a:gd name="connsiteX10" fmla="*/ 2911872 w 4459850"/>
              <a:gd name="connsiteY10" fmla="*/ 570628 h 4464050"/>
              <a:gd name="connsiteX11" fmla="*/ 3541647 w 4459850"/>
              <a:gd name="connsiteY11" fmla="*/ 0 h 4464050"/>
              <a:gd name="connsiteX12" fmla="*/ 2793443 w 4459850"/>
              <a:gd name="connsiteY12" fmla="*/ 4464050 h 4464050"/>
              <a:gd name="connsiteX13" fmla="*/ 2794835 w 4459850"/>
              <a:gd name="connsiteY13" fmla="*/ 4464050 h 4464050"/>
              <a:gd name="connsiteX14" fmla="*/ 2793443 w 4459850"/>
              <a:gd name="connsiteY14" fmla="*/ 4464050 h 4464050"/>
              <a:gd name="connsiteX15" fmla="*/ 1672385 w 4459850"/>
              <a:gd name="connsiteY15" fmla="*/ 0 h 4464050"/>
              <a:gd name="connsiteX16" fmla="*/ 1673781 w 4459850"/>
              <a:gd name="connsiteY16" fmla="*/ 0 h 4464050"/>
              <a:gd name="connsiteX17" fmla="*/ 2175191 w 4459850"/>
              <a:gd name="connsiteY17" fmla="*/ 570628 h 4464050"/>
              <a:gd name="connsiteX18" fmla="*/ 2175191 w 4459850"/>
              <a:gd name="connsiteY18" fmla="*/ 3893320 h 4464050"/>
              <a:gd name="connsiteX19" fmla="*/ 1673690 w 4459850"/>
              <a:gd name="connsiteY19" fmla="*/ 4464050 h 4464050"/>
              <a:gd name="connsiteX20" fmla="*/ 1672385 w 4459850"/>
              <a:gd name="connsiteY20" fmla="*/ 4464050 h 4464050"/>
              <a:gd name="connsiteX21" fmla="*/ 1672385 w 4459850"/>
              <a:gd name="connsiteY21" fmla="*/ 0 h 4464050"/>
              <a:gd name="connsiteX22" fmla="*/ 923822 w 4459850"/>
              <a:gd name="connsiteY22" fmla="*/ 0 h 4464050"/>
              <a:gd name="connsiteX23" fmla="*/ 925575 w 4459850"/>
              <a:gd name="connsiteY23" fmla="*/ 0 h 4464050"/>
              <a:gd name="connsiteX24" fmla="*/ 1555348 w 4459850"/>
              <a:gd name="connsiteY24" fmla="*/ 570628 h 4464050"/>
              <a:gd name="connsiteX25" fmla="*/ 1555348 w 4459850"/>
              <a:gd name="connsiteY25" fmla="*/ 3893320 h 4464050"/>
              <a:gd name="connsiteX26" fmla="*/ 925461 w 4459850"/>
              <a:gd name="connsiteY26" fmla="*/ 4464050 h 4464050"/>
              <a:gd name="connsiteX27" fmla="*/ 923822 w 4459850"/>
              <a:gd name="connsiteY27" fmla="*/ 4464050 h 4464050"/>
              <a:gd name="connsiteX28" fmla="*/ 923822 w 4459850"/>
              <a:gd name="connsiteY28" fmla="*/ 0 h 4464050"/>
              <a:gd name="connsiteX29" fmla="*/ 0 w 4459850"/>
              <a:gd name="connsiteY29" fmla="*/ 0 h 4464050"/>
              <a:gd name="connsiteX30" fmla="*/ 2239 w 4459850"/>
              <a:gd name="connsiteY30" fmla="*/ 0 h 4464050"/>
              <a:gd name="connsiteX31" fmla="*/ 806883 w 4459850"/>
              <a:gd name="connsiteY31" fmla="*/ 570628 h 4464050"/>
              <a:gd name="connsiteX32" fmla="*/ 806883 w 4459850"/>
              <a:gd name="connsiteY32" fmla="*/ 3893419 h 4464050"/>
              <a:gd name="connsiteX33" fmla="*/ 2234 w 4459850"/>
              <a:gd name="connsiteY33" fmla="*/ 4464050 h 4464050"/>
              <a:gd name="connsiteX34" fmla="*/ 0 w 4459850"/>
              <a:gd name="connsiteY34" fmla="*/ 4464050 h 4464050"/>
              <a:gd name="connsiteX35" fmla="*/ 0 w 4459850"/>
              <a:gd name="connsiteY35" fmla="*/ 0 h 4464050"/>
              <a:gd name="connsiteX0" fmla="*/ 4459850 w 4459850"/>
              <a:gd name="connsiteY0" fmla="*/ 3569 h 4464050"/>
              <a:gd name="connsiteX1" fmla="*/ 4459850 w 4459850"/>
              <a:gd name="connsiteY1" fmla="*/ 4460478 h 4464050"/>
              <a:gd name="connsiteX2" fmla="*/ 3660238 w 4459850"/>
              <a:gd name="connsiteY2" fmla="*/ 3893419 h 4464050"/>
              <a:gd name="connsiteX3" fmla="*/ 3660238 w 4459850"/>
              <a:gd name="connsiteY3" fmla="*/ 570628 h 4464050"/>
              <a:gd name="connsiteX4" fmla="*/ 4459850 w 4459850"/>
              <a:gd name="connsiteY4" fmla="*/ 3569 h 4464050"/>
              <a:gd name="connsiteX5" fmla="*/ 3541647 w 4459850"/>
              <a:gd name="connsiteY5" fmla="*/ 0 h 4464050"/>
              <a:gd name="connsiteX6" fmla="*/ 3543399 w 4459850"/>
              <a:gd name="connsiteY6" fmla="*/ 0 h 4464050"/>
              <a:gd name="connsiteX7" fmla="*/ 3543399 w 4459850"/>
              <a:gd name="connsiteY7" fmla="*/ 4464050 h 4464050"/>
              <a:gd name="connsiteX8" fmla="*/ 3541650 w 4459850"/>
              <a:gd name="connsiteY8" fmla="*/ 4464050 h 4464050"/>
              <a:gd name="connsiteX9" fmla="*/ 2911872 w 4459850"/>
              <a:gd name="connsiteY9" fmla="*/ 3893419 h 4464050"/>
              <a:gd name="connsiteX10" fmla="*/ 2911872 w 4459850"/>
              <a:gd name="connsiteY10" fmla="*/ 570628 h 4464050"/>
              <a:gd name="connsiteX11" fmla="*/ 3541647 w 4459850"/>
              <a:gd name="connsiteY11" fmla="*/ 0 h 4464050"/>
              <a:gd name="connsiteX12" fmla="*/ 1672385 w 4459850"/>
              <a:gd name="connsiteY12" fmla="*/ 0 h 4464050"/>
              <a:gd name="connsiteX13" fmla="*/ 1673781 w 4459850"/>
              <a:gd name="connsiteY13" fmla="*/ 0 h 4464050"/>
              <a:gd name="connsiteX14" fmla="*/ 2175191 w 4459850"/>
              <a:gd name="connsiteY14" fmla="*/ 570628 h 4464050"/>
              <a:gd name="connsiteX15" fmla="*/ 2175191 w 4459850"/>
              <a:gd name="connsiteY15" fmla="*/ 3893320 h 4464050"/>
              <a:gd name="connsiteX16" fmla="*/ 1673690 w 4459850"/>
              <a:gd name="connsiteY16" fmla="*/ 4464050 h 4464050"/>
              <a:gd name="connsiteX17" fmla="*/ 1672385 w 4459850"/>
              <a:gd name="connsiteY17" fmla="*/ 4464050 h 4464050"/>
              <a:gd name="connsiteX18" fmla="*/ 1672385 w 4459850"/>
              <a:gd name="connsiteY18" fmla="*/ 0 h 4464050"/>
              <a:gd name="connsiteX19" fmla="*/ 923822 w 4459850"/>
              <a:gd name="connsiteY19" fmla="*/ 0 h 4464050"/>
              <a:gd name="connsiteX20" fmla="*/ 925575 w 4459850"/>
              <a:gd name="connsiteY20" fmla="*/ 0 h 4464050"/>
              <a:gd name="connsiteX21" fmla="*/ 1555348 w 4459850"/>
              <a:gd name="connsiteY21" fmla="*/ 570628 h 4464050"/>
              <a:gd name="connsiteX22" fmla="*/ 1555348 w 4459850"/>
              <a:gd name="connsiteY22" fmla="*/ 3893320 h 4464050"/>
              <a:gd name="connsiteX23" fmla="*/ 925461 w 4459850"/>
              <a:gd name="connsiteY23" fmla="*/ 4464050 h 4464050"/>
              <a:gd name="connsiteX24" fmla="*/ 923822 w 4459850"/>
              <a:gd name="connsiteY24" fmla="*/ 4464050 h 4464050"/>
              <a:gd name="connsiteX25" fmla="*/ 923822 w 4459850"/>
              <a:gd name="connsiteY25" fmla="*/ 0 h 4464050"/>
              <a:gd name="connsiteX26" fmla="*/ 0 w 4459850"/>
              <a:gd name="connsiteY26" fmla="*/ 0 h 4464050"/>
              <a:gd name="connsiteX27" fmla="*/ 2239 w 4459850"/>
              <a:gd name="connsiteY27" fmla="*/ 0 h 4464050"/>
              <a:gd name="connsiteX28" fmla="*/ 806883 w 4459850"/>
              <a:gd name="connsiteY28" fmla="*/ 570628 h 4464050"/>
              <a:gd name="connsiteX29" fmla="*/ 806883 w 4459850"/>
              <a:gd name="connsiteY29" fmla="*/ 3893419 h 4464050"/>
              <a:gd name="connsiteX30" fmla="*/ 2234 w 4459850"/>
              <a:gd name="connsiteY30" fmla="*/ 4464050 h 4464050"/>
              <a:gd name="connsiteX31" fmla="*/ 0 w 4459850"/>
              <a:gd name="connsiteY31" fmla="*/ 4464050 h 4464050"/>
              <a:gd name="connsiteX32" fmla="*/ 0 w 4459850"/>
              <a:gd name="connsiteY32" fmla="*/ 0 h 4464050"/>
              <a:gd name="connsiteX0" fmla="*/ 4459850 w 4459850"/>
              <a:gd name="connsiteY0" fmla="*/ 3569 h 4464050"/>
              <a:gd name="connsiteX1" fmla="*/ 4459850 w 4459850"/>
              <a:gd name="connsiteY1" fmla="*/ 4460478 h 4464050"/>
              <a:gd name="connsiteX2" fmla="*/ 3660238 w 4459850"/>
              <a:gd name="connsiteY2" fmla="*/ 3893419 h 4464050"/>
              <a:gd name="connsiteX3" fmla="*/ 3660238 w 4459850"/>
              <a:gd name="connsiteY3" fmla="*/ 570628 h 4464050"/>
              <a:gd name="connsiteX4" fmla="*/ 4459850 w 4459850"/>
              <a:gd name="connsiteY4" fmla="*/ 3569 h 4464050"/>
              <a:gd name="connsiteX5" fmla="*/ 3541647 w 4459850"/>
              <a:gd name="connsiteY5" fmla="*/ 0 h 4464050"/>
              <a:gd name="connsiteX6" fmla="*/ 3543399 w 4459850"/>
              <a:gd name="connsiteY6" fmla="*/ 0 h 4464050"/>
              <a:gd name="connsiteX7" fmla="*/ 3543399 w 4459850"/>
              <a:gd name="connsiteY7" fmla="*/ 4464050 h 4464050"/>
              <a:gd name="connsiteX8" fmla="*/ 2911872 w 4459850"/>
              <a:gd name="connsiteY8" fmla="*/ 3893419 h 4464050"/>
              <a:gd name="connsiteX9" fmla="*/ 2911872 w 4459850"/>
              <a:gd name="connsiteY9" fmla="*/ 570628 h 4464050"/>
              <a:gd name="connsiteX10" fmla="*/ 3541647 w 4459850"/>
              <a:gd name="connsiteY10" fmla="*/ 0 h 4464050"/>
              <a:gd name="connsiteX11" fmla="*/ 1672385 w 4459850"/>
              <a:gd name="connsiteY11" fmla="*/ 0 h 4464050"/>
              <a:gd name="connsiteX12" fmla="*/ 1673781 w 4459850"/>
              <a:gd name="connsiteY12" fmla="*/ 0 h 4464050"/>
              <a:gd name="connsiteX13" fmla="*/ 2175191 w 4459850"/>
              <a:gd name="connsiteY13" fmla="*/ 570628 h 4464050"/>
              <a:gd name="connsiteX14" fmla="*/ 2175191 w 4459850"/>
              <a:gd name="connsiteY14" fmla="*/ 3893320 h 4464050"/>
              <a:gd name="connsiteX15" fmla="*/ 1673690 w 4459850"/>
              <a:gd name="connsiteY15" fmla="*/ 4464050 h 4464050"/>
              <a:gd name="connsiteX16" fmla="*/ 1672385 w 4459850"/>
              <a:gd name="connsiteY16" fmla="*/ 4464050 h 4464050"/>
              <a:gd name="connsiteX17" fmla="*/ 1672385 w 4459850"/>
              <a:gd name="connsiteY17" fmla="*/ 0 h 4464050"/>
              <a:gd name="connsiteX18" fmla="*/ 923822 w 4459850"/>
              <a:gd name="connsiteY18" fmla="*/ 0 h 4464050"/>
              <a:gd name="connsiteX19" fmla="*/ 925575 w 4459850"/>
              <a:gd name="connsiteY19" fmla="*/ 0 h 4464050"/>
              <a:gd name="connsiteX20" fmla="*/ 1555348 w 4459850"/>
              <a:gd name="connsiteY20" fmla="*/ 570628 h 4464050"/>
              <a:gd name="connsiteX21" fmla="*/ 1555348 w 4459850"/>
              <a:gd name="connsiteY21" fmla="*/ 3893320 h 4464050"/>
              <a:gd name="connsiteX22" fmla="*/ 925461 w 4459850"/>
              <a:gd name="connsiteY22" fmla="*/ 4464050 h 4464050"/>
              <a:gd name="connsiteX23" fmla="*/ 923822 w 4459850"/>
              <a:gd name="connsiteY23" fmla="*/ 4464050 h 4464050"/>
              <a:gd name="connsiteX24" fmla="*/ 923822 w 4459850"/>
              <a:gd name="connsiteY24" fmla="*/ 0 h 4464050"/>
              <a:gd name="connsiteX25" fmla="*/ 0 w 4459850"/>
              <a:gd name="connsiteY25" fmla="*/ 0 h 4464050"/>
              <a:gd name="connsiteX26" fmla="*/ 2239 w 4459850"/>
              <a:gd name="connsiteY26" fmla="*/ 0 h 4464050"/>
              <a:gd name="connsiteX27" fmla="*/ 806883 w 4459850"/>
              <a:gd name="connsiteY27" fmla="*/ 570628 h 4464050"/>
              <a:gd name="connsiteX28" fmla="*/ 806883 w 4459850"/>
              <a:gd name="connsiteY28" fmla="*/ 3893419 h 4464050"/>
              <a:gd name="connsiteX29" fmla="*/ 2234 w 4459850"/>
              <a:gd name="connsiteY29" fmla="*/ 4464050 h 4464050"/>
              <a:gd name="connsiteX30" fmla="*/ 0 w 4459850"/>
              <a:gd name="connsiteY30" fmla="*/ 4464050 h 4464050"/>
              <a:gd name="connsiteX31" fmla="*/ 0 w 4459850"/>
              <a:gd name="connsiteY31" fmla="*/ 0 h 4464050"/>
              <a:gd name="connsiteX0" fmla="*/ 4459850 w 4459850"/>
              <a:gd name="connsiteY0" fmla="*/ 3569 h 4464050"/>
              <a:gd name="connsiteX1" fmla="*/ 4459850 w 4459850"/>
              <a:gd name="connsiteY1" fmla="*/ 4460478 h 4464050"/>
              <a:gd name="connsiteX2" fmla="*/ 3660238 w 4459850"/>
              <a:gd name="connsiteY2" fmla="*/ 3893419 h 4464050"/>
              <a:gd name="connsiteX3" fmla="*/ 3660238 w 4459850"/>
              <a:gd name="connsiteY3" fmla="*/ 570628 h 4464050"/>
              <a:gd name="connsiteX4" fmla="*/ 4459850 w 4459850"/>
              <a:gd name="connsiteY4" fmla="*/ 3569 h 4464050"/>
              <a:gd name="connsiteX5" fmla="*/ 3541647 w 4459850"/>
              <a:gd name="connsiteY5" fmla="*/ 0 h 4464050"/>
              <a:gd name="connsiteX6" fmla="*/ 3543399 w 4459850"/>
              <a:gd name="connsiteY6" fmla="*/ 0 h 4464050"/>
              <a:gd name="connsiteX7" fmla="*/ 3543399 w 4459850"/>
              <a:gd name="connsiteY7" fmla="*/ 4464050 h 4464050"/>
              <a:gd name="connsiteX8" fmla="*/ 2911872 w 4459850"/>
              <a:gd name="connsiteY8" fmla="*/ 570628 h 4464050"/>
              <a:gd name="connsiteX9" fmla="*/ 3541647 w 4459850"/>
              <a:gd name="connsiteY9" fmla="*/ 0 h 4464050"/>
              <a:gd name="connsiteX10" fmla="*/ 1672385 w 4459850"/>
              <a:gd name="connsiteY10" fmla="*/ 0 h 4464050"/>
              <a:gd name="connsiteX11" fmla="*/ 1673781 w 4459850"/>
              <a:gd name="connsiteY11" fmla="*/ 0 h 4464050"/>
              <a:gd name="connsiteX12" fmla="*/ 2175191 w 4459850"/>
              <a:gd name="connsiteY12" fmla="*/ 570628 h 4464050"/>
              <a:gd name="connsiteX13" fmla="*/ 2175191 w 4459850"/>
              <a:gd name="connsiteY13" fmla="*/ 3893320 h 4464050"/>
              <a:gd name="connsiteX14" fmla="*/ 1673690 w 4459850"/>
              <a:gd name="connsiteY14" fmla="*/ 4464050 h 4464050"/>
              <a:gd name="connsiteX15" fmla="*/ 1672385 w 4459850"/>
              <a:gd name="connsiteY15" fmla="*/ 4464050 h 4464050"/>
              <a:gd name="connsiteX16" fmla="*/ 1672385 w 4459850"/>
              <a:gd name="connsiteY16" fmla="*/ 0 h 4464050"/>
              <a:gd name="connsiteX17" fmla="*/ 923822 w 4459850"/>
              <a:gd name="connsiteY17" fmla="*/ 0 h 4464050"/>
              <a:gd name="connsiteX18" fmla="*/ 925575 w 4459850"/>
              <a:gd name="connsiteY18" fmla="*/ 0 h 4464050"/>
              <a:gd name="connsiteX19" fmla="*/ 1555348 w 4459850"/>
              <a:gd name="connsiteY19" fmla="*/ 570628 h 4464050"/>
              <a:gd name="connsiteX20" fmla="*/ 1555348 w 4459850"/>
              <a:gd name="connsiteY20" fmla="*/ 3893320 h 4464050"/>
              <a:gd name="connsiteX21" fmla="*/ 925461 w 4459850"/>
              <a:gd name="connsiteY21" fmla="*/ 4464050 h 4464050"/>
              <a:gd name="connsiteX22" fmla="*/ 923822 w 4459850"/>
              <a:gd name="connsiteY22" fmla="*/ 4464050 h 4464050"/>
              <a:gd name="connsiteX23" fmla="*/ 923822 w 4459850"/>
              <a:gd name="connsiteY23" fmla="*/ 0 h 4464050"/>
              <a:gd name="connsiteX24" fmla="*/ 0 w 4459850"/>
              <a:gd name="connsiteY24" fmla="*/ 0 h 4464050"/>
              <a:gd name="connsiteX25" fmla="*/ 2239 w 4459850"/>
              <a:gd name="connsiteY25" fmla="*/ 0 h 4464050"/>
              <a:gd name="connsiteX26" fmla="*/ 806883 w 4459850"/>
              <a:gd name="connsiteY26" fmla="*/ 570628 h 4464050"/>
              <a:gd name="connsiteX27" fmla="*/ 806883 w 4459850"/>
              <a:gd name="connsiteY27" fmla="*/ 3893419 h 4464050"/>
              <a:gd name="connsiteX28" fmla="*/ 2234 w 4459850"/>
              <a:gd name="connsiteY28" fmla="*/ 4464050 h 4464050"/>
              <a:gd name="connsiteX29" fmla="*/ 0 w 4459850"/>
              <a:gd name="connsiteY29" fmla="*/ 4464050 h 4464050"/>
              <a:gd name="connsiteX30" fmla="*/ 0 w 4459850"/>
              <a:gd name="connsiteY30" fmla="*/ 0 h 4464050"/>
              <a:gd name="connsiteX0" fmla="*/ 4459850 w 4459850"/>
              <a:gd name="connsiteY0" fmla="*/ 3569 h 4464050"/>
              <a:gd name="connsiteX1" fmla="*/ 4459850 w 4459850"/>
              <a:gd name="connsiteY1" fmla="*/ 4460478 h 4464050"/>
              <a:gd name="connsiteX2" fmla="*/ 3660238 w 4459850"/>
              <a:gd name="connsiteY2" fmla="*/ 3893419 h 4464050"/>
              <a:gd name="connsiteX3" fmla="*/ 3660238 w 4459850"/>
              <a:gd name="connsiteY3" fmla="*/ 570628 h 4464050"/>
              <a:gd name="connsiteX4" fmla="*/ 4459850 w 4459850"/>
              <a:gd name="connsiteY4" fmla="*/ 3569 h 4464050"/>
              <a:gd name="connsiteX5" fmla="*/ 3519994 w 4459850"/>
              <a:gd name="connsiteY5" fmla="*/ 28871 h 4464050"/>
              <a:gd name="connsiteX6" fmla="*/ 3543399 w 4459850"/>
              <a:gd name="connsiteY6" fmla="*/ 0 h 4464050"/>
              <a:gd name="connsiteX7" fmla="*/ 3543399 w 4459850"/>
              <a:gd name="connsiteY7" fmla="*/ 4464050 h 4464050"/>
              <a:gd name="connsiteX8" fmla="*/ 2911872 w 4459850"/>
              <a:gd name="connsiteY8" fmla="*/ 570628 h 4464050"/>
              <a:gd name="connsiteX9" fmla="*/ 3519994 w 4459850"/>
              <a:gd name="connsiteY9" fmla="*/ 28871 h 4464050"/>
              <a:gd name="connsiteX10" fmla="*/ 1672385 w 4459850"/>
              <a:gd name="connsiteY10" fmla="*/ 0 h 4464050"/>
              <a:gd name="connsiteX11" fmla="*/ 1673781 w 4459850"/>
              <a:gd name="connsiteY11" fmla="*/ 0 h 4464050"/>
              <a:gd name="connsiteX12" fmla="*/ 2175191 w 4459850"/>
              <a:gd name="connsiteY12" fmla="*/ 570628 h 4464050"/>
              <a:gd name="connsiteX13" fmla="*/ 2175191 w 4459850"/>
              <a:gd name="connsiteY13" fmla="*/ 3893320 h 4464050"/>
              <a:gd name="connsiteX14" fmla="*/ 1673690 w 4459850"/>
              <a:gd name="connsiteY14" fmla="*/ 4464050 h 4464050"/>
              <a:gd name="connsiteX15" fmla="*/ 1672385 w 4459850"/>
              <a:gd name="connsiteY15" fmla="*/ 4464050 h 4464050"/>
              <a:gd name="connsiteX16" fmla="*/ 1672385 w 4459850"/>
              <a:gd name="connsiteY16" fmla="*/ 0 h 4464050"/>
              <a:gd name="connsiteX17" fmla="*/ 923822 w 4459850"/>
              <a:gd name="connsiteY17" fmla="*/ 0 h 4464050"/>
              <a:gd name="connsiteX18" fmla="*/ 925575 w 4459850"/>
              <a:gd name="connsiteY18" fmla="*/ 0 h 4464050"/>
              <a:gd name="connsiteX19" fmla="*/ 1555348 w 4459850"/>
              <a:gd name="connsiteY19" fmla="*/ 570628 h 4464050"/>
              <a:gd name="connsiteX20" fmla="*/ 1555348 w 4459850"/>
              <a:gd name="connsiteY20" fmla="*/ 3893320 h 4464050"/>
              <a:gd name="connsiteX21" fmla="*/ 925461 w 4459850"/>
              <a:gd name="connsiteY21" fmla="*/ 4464050 h 4464050"/>
              <a:gd name="connsiteX22" fmla="*/ 923822 w 4459850"/>
              <a:gd name="connsiteY22" fmla="*/ 4464050 h 4464050"/>
              <a:gd name="connsiteX23" fmla="*/ 923822 w 4459850"/>
              <a:gd name="connsiteY23" fmla="*/ 0 h 4464050"/>
              <a:gd name="connsiteX24" fmla="*/ 0 w 4459850"/>
              <a:gd name="connsiteY24" fmla="*/ 0 h 4464050"/>
              <a:gd name="connsiteX25" fmla="*/ 2239 w 4459850"/>
              <a:gd name="connsiteY25" fmla="*/ 0 h 4464050"/>
              <a:gd name="connsiteX26" fmla="*/ 806883 w 4459850"/>
              <a:gd name="connsiteY26" fmla="*/ 570628 h 4464050"/>
              <a:gd name="connsiteX27" fmla="*/ 806883 w 4459850"/>
              <a:gd name="connsiteY27" fmla="*/ 3893419 h 4464050"/>
              <a:gd name="connsiteX28" fmla="*/ 2234 w 4459850"/>
              <a:gd name="connsiteY28" fmla="*/ 4464050 h 4464050"/>
              <a:gd name="connsiteX29" fmla="*/ 0 w 4459850"/>
              <a:gd name="connsiteY29" fmla="*/ 4464050 h 4464050"/>
              <a:gd name="connsiteX30" fmla="*/ 0 w 4459850"/>
              <a:gd name="connsiteY30" fmla="*/ 0 h 4464050"/>
              <a:gd name="connsiteX0" fmla="*/ 4459850 w 4459850"/>
              <a:gd name="connsiteY0" fmla="*/ 3569 h 4464050"/>
              <a:gd name="connsiteX1" fmla="*/ 4459850 w 4459850"/>
              <a:gd name="connsiteY1" fmla="*/ 4460478 h 4464050"/>
              <a:gd name="connsiteX2" fmla="*/ 3660238 w 4459850"/>
              <a:gd name="connsiteY2" fmla="*/ 3893419 h 4464050"/>
              <a:gd name="connsiteX3" fmla="*/ 3660238 w 4459850"/>
              <a:gd name="connsiteY3" fmla="*/ 570628 h 4464050"/>
              <a:gd name="connsiteX4" fmla="*/ 4459850 w 4459850"/>
              <a:gd name="connsiteY4" fmla="*/ 3569 h 4464050"/>
              <a:gd name="connsiteX5" fmla="*/ 2911872 w 4459850"/>
              <a:gd name="connsiteY5" fmla="*/ 570628 h 4464050"/>
              <a:gd name="connsiteX6" fmla="*/ 3543399 w 4459850"/>
              <a:gd name="connsiteY6" fmla="*/ 0 h 4464050"/>
              <a:gd name="connsiteX7" fmla="*/ 3543399 w 4459850"/>
              <a:gd name="connsiteY7" fmla="*/ 4464050 h 4464050"/>
              <a:gd name="connsiteX8" fmla="*/ 2911872 w 4459850"/>
              <a:gd name="connsiteY8" fmla="*/ 570628 h 4464050"/>
              <a:gd name="connsiteX9" fmla="*/ 1672385 w 4459850"/>
              <a:gd name="connsiteY9" fmla="*/ 0 h 4464050"/>
              <a:gd name="connsiteX10" fmla="*/ 1673781 w 4459850"/>
              <a:gd name="connsiteY10" fmla="*/ 0 h 4464050"/>
              <a:gd name="connsiteX11" fmla="*/ 2175191 w 4459850"/>
              <a:gd name="connsiteY11" fmla="*/ 570628 h 4464050"/>
              <a:gd name="connsiteX12" fmla="*/ 2175191 w 4459850"/>
              <a:gd name="connsiteY12" fmla="*/ 3893320 h 4464050"/>
              <a:gd name="connsiteX13" fmla="*/ 1673690 w 4459850"/>
              <a:gd name="connsiteY13" fmla="*/ 4464050 h 4464050"/>
              <a:gd name="connsiteX14" fmla="*/ 1672385 w 4459850"/>
              <a:gd name="connsiteY14" fmla="*/ 4464050 h 4464050"/>
              <a:gd name="connsiteX15" fmla="*/ 1672385 w 4459850"/>
              <a:gd name="connsiteY15" fmla="*/ 0 h 4464050"/>
              <a:gd name="connsiteX16" fmla="*/ 923822 w 4459850"/>
              <a:gd name="connsiteY16" fmla="*/ 0 h 4464050"/>
              <a:gd name="connsiteX17" fmla="*/ 925575 w 4459850"/>
              <a:gd name="connsiteY17" fmla="*/ 0 h 4464050"/>
              <a:gd name="connsiteX18" fmla="*/ 1555348 w 4459850"/>
              <a:gd name="connsiteY18" fmla="*/ 570628 h 4464050"/>
              <a:gd name="connsiteX19" fmla="*/ 1555348 w 4459850"/>
              <a:gd name="connsiteY19" fmla="*/ 3893320 h 4464050"/>
              <a:gd name="connsiteX20" fmla="*/ 925461 w 4459850"/>
              <a:gd name="connsiteY20" fmla="*/ 4464050 h 4464050"/>
              <a:gd name="connsiteX21" fmla="*/ 923822 w 4459850"/>
              <a:gd name="connsiteY21" fmla="*/ 4464050 h 4464050"/>
              <a:gd name="connsiteX22" fmla="*/ 923822 w 4459850"/>
              <a:gd name="connsiteY22" fmla="*/ 0 h 4464050"/>
              <a:gd name="connsiteX23" fmla="*/ 0 w 4459850"/>
              <a:gd name="connsiteY23" fmla="*/ 0 h 4464050"/>
              <a:gd name="connsiteX24" fmla="*/ 2239 w 4459850"/>
              <a:gd name="connsiteY24" fmla="*/ 0 h 4464050"/>
              <a:gd name="connsiteX25" fmla="*/ 806883 w 4459850"/>
              <a:gd name="connsiteY25" fmla="*/ 570628 h 4464050"/>
              <a:gd name="connsiteX26" fmla="*/ 806883 w 4459850"/>
              <a:gd name="connsiteY26" fmla="*/ 3893419 h 4464050"/>
              <a:gd name="connsiteX27" fmla="*/ 2234 w 4459850"/>
              <a:gd name="connsiteY27" fmla="*/ 4464050 h 4464050"/>
              <a:gd name="connsiteX28" fmla="*/ 0 w 4459850"/>
              <a:gd name="connsiteY28" fmla="*/ 4464050 h 4464050"/>
              <a:gd name="connsiteX29" fmla="*/ 0 w 4459850"/>
              <a:gd name="connsiteY29" fmla="*/ 0 h 4464050"/>
              <a:gd name="connsiteX0" fmla="*/ 4459850 w 4459850"/>
              <a:gd name="connsiteY0" fmla="*/ 3569 h 4464050"/>
              <a:gd name="connsiteX1" fmla="*/ 4459850 w 4459850"/>
              <a:gd name="connsiteY1" fmla="*/ 4460478 h 4464050"/>
              <a:gd name="connsiteX2" fmla="*/ 3660238 w 4459850"/>
              <a:gd name="connsiteY2" fmla="*/ 3893419 h 4464050"/>
              <a:gd name="connsiteX3" fmla="*/ 3660238 w 4459850"/>
              <a:gd name="connsiteY3" fmla="*/ 570628 h 4464050"/>
              <a:gd name="connsiteX4" fmla="*/ 4459850 w 4459850"/>
              <a:gd name="connsiteY4" fmla="*/ 3569 h 4464050"/>
              <a:gd name="connsiteX5" fmla="*/ 2911872 w 4459850"/>
              <a:gd name="connsiteY5" fmla="*/ 570628 h 4464050"/>
              <a:gd name="connsiteX6" fmla="*/ 3543399 w 4459850"/>
              <a:gd name="connsiteY6" fmla="*/ 4464050 h 4464050"/>
              <a:gd name="connsiteX7" fmla="*/ 2911872 w 4459850"/>
              <a:gd name="connsiteY7" fmla="*/ 570628 h 4464050"/>
              <a:gd name="connsiteX8" fmla="*/ 1672385 w 4459850"/>
              <a:gd name="connsiteY8" fmla="*/ 0 h 4464050"/>
              <a:gd name="connsiteX9" fmla="*/ 1673781 w 4459850"/>
              <a:gd name="connsiteY9" fmla="*/ 0 h 4464050"/>
              <a:gd name="connsiteX10" fmla="*/ 2175191 w 4459850"/>
              <a:gd name="connsiteY10" fmla="*/ 570628 h 4464050"/>
              <a:gd name="connsiteX11" fmla="*/ 2175191 w 4459850"/>
              <a:gd name="connsiteY11" fmla="*/ 3893320 h 4464050"/>
              <a:gd name="connsiteX12" fmla="*/ 1673690 w 4459850"/>
              <a:gd name="connsiteY12" fmla="*/ 4464050 h 4464050"/>
              <a:gd name="connsiteX13" fmla="*/ 1672385 w 4459850"/>
              <a:gd name="connsiteY13" fmla="*/ 4464050 h 4464050"/>
              <a:gd name="connsiteX14" fmla="*/ 1672385 w 4459850"/>
              <a:gd name="connsiteY14" fmla="*/ 0 h 4464050"/>
              <a:gd name="connsiteX15" fmla="*/ 923822 w 4459850"/>
              <a:gd name="connsiteY15" fmla="*/ 0 h 4464050"/>
              <a:gd name="connsiteX16" fmla="*/ 925575 w 4459850"/>
              <a:gd name="connsiteY16" fmla="*/ 0 h 4464050"/>
              <a:gd name="connsiteX17" fmla="*/ 1555348 w 4459850"/>
              <a:gd name="connsiteY17" fmla="*/ 570628 h 4464050"/>
              <a:gd name="connsiteX18" fmla="*/ 1555348 w 4459850"/>
              <a:gd name="connsiteY18" fmla="*/ 3893320 h 4464050"/>
              <a:gd name="connsiteX19" fmla="*/ 925461 w 4459850"/>
              <a:gd name="connsiteY19" fmla="*/ 4464050 h 4464050"/>
              <a:gd name="connsiteX20" fmla="*/ 923822 w 4459850"/>
              <a:gd name="connsiteY20" fmla="*/ 4464050 h 4464050"/>
              <a:gd name="connsiteX21" fmla="*/ 923822 w 4459850"/>
              <a:gd name="connsiteY21" fmla="*/ 0 h 4464050"/>
              <a:gd name="connsiteX22" fmla="*/ 0 w 4459850"/>
              <a:gd name="connsiteY22" fmla="*/ 0 h 4464050"/>
              <a:gd name="connsiteX23" fmla="*/ 2239 w 4459850"/>
              <a:gd name="connsiteY23" fmla="*/ 0 h 4464050"/>
              <a:gd name="connsiteX24" fmla="*/ 806883 w 4459850"/>
              <a:gd name="connsiteY24" fmla="*/ 570628 h 4464050"/>
              <a:gd name="connsiteX25" fmla="*/ 806883 w 4459850"/>
              <a:gd name="connsiteY25" fmla="*/ 3893419 h 4464050"/>
              <a:gd name="connsiteX26" fmla="*/ 2234 w 4459850"/>
              <a:gd name="connsiteY26" fmla="*/ 4464050 h 4464050"/>
              <a:gd name="connsiteX27" fmla="*/ 0 w 4459850"/>
              <a:gd name="connsiteY27" fmla="*/ 4464050 h 4464050"/>
              <a:gd name="connsiteX28" fmla="*/ 0 w 4459850"/>
              <a:gd name="connsiteY28" fmla="*/ 0 h 4464050"/>
              <a:gd name="connsiteX0" fmla="*/ 3660238 w 4459850"/>
              <a:gd name="connsiteY0" fmla="*/ 570628 h 4464050"/>
              <a:gd name="connsiteX1" fmla="*/ 4459850 w 4459850"/>
              <a:gd name="connsiteY1" fmla="*/ 4460478 h 4464050"/>
              <a:gd name="connsiteX2" fmla="*/ 3660238 w 4459850"/>
              <a:gd name="connsiteY2" fmla="*/ 3893419 h 4464050"/>
              <a:gd name="connsiteX3" fmla="*/ 3660238 w 4459850"/>
              <a:gd name="connsiteY3" fmla="*/ 570628 h 4464050"/>
              <a:gd name="connsiteX4" fmla="*/ 2911872 w 4459850"/>
              <a:gd name="connsiteY4" fmla="*/ 570628 h 4464050"/>
              <a:gd name="connsiteX5" fmla="*/ 3543399 w 4459850"/>
              <a:gd name="connsiteY5" fmla="*/ 4464050 h 4464050"/>
              <a:gd name="connsiteX6" fmla="*/ 2911872 w 4459850"/>
              <a:gd name="connsiteY6" fmla="*/ 570628 h 4464050"/>
              <a:gd name="connsiteX7" fmla="*/ 1672385 w 4459850"/>
              <a:gd name="connsiteY7" fmla="*/ 0 h 4464050"/>
              <a:gd name="connsiteX8" fmla="*/ 1673781 w 4459850"/>
              <a:gd name="connsiteY8" fmla="*/ 0 h 4464050"/>
              <a:gd name="connsiteX9" fmla="*/ 2175191 w 4459850"/>
              <a:gd name="connsiteY9" fmla="*/ 570628 h 4464050"/>
              <a:gd name="connsiteX10" fmla="*/ 2175191 w 4459850"/>
              <a:gd name="connsiteY10" fmla="*/ 3893320 h 4464050"/>
              <a:gd name="connsiteX11" fmla="*/ 1673690 w 4459850"/>
              <a:gd name="connsiteY11" fmla="*/ 4464050 h 4464050"/>
              <a:gd name="connsiteX12" fmla="*/ 1672385 w 4459850"/>
              <a:gd name="connsiteY12" fmla="*/ 4464050 h 4464050"/>
              <a:gd name="connsiteX13" fmla="*/ 1672385 w 4459850"/>
              <a:gd name="connsiteY13" fmla="*/ 0 h 4464050"/>
              <a:gd name="connsiteX14" fmla="*/ 923822 w 4459850"/>
              <a:gd name="connsiteY14" fmla="*/ 0 h 4464050"/>
              <a:gd name="connsiteX15" fmla="*/ 925575 w 4459850"/>
              <a:gd name="connsiteY15" fmla="*/ 0 h 4464050"/>
              <a:gd name="connsiteX16" fmla="*/ 1555348 w 4459850"/>
              <a:gd name="connsiteY16" fmla="*/ 570628 h 4464050"/>
              <a:gd name="connsiteX17" fmla="*/ 1555348 w 4459850"/>
              <a:gd name="connsiteY17" fmla="*/ 3893320 h 4464050"/>
              <a:gd name="connsiteX18" fmla="*/ 925461 w 4459850"/>
              <a:gd name="connsiteY18" fmla="*/ 4464050 h 4464050"/>
              <a:gd name="connsiteX19" fmla="*/ 923822 w 4459850"/>
              <a:gd name="connsiteY19" fmla="*/ 4464050 h 4464050"/>
              <a:gd name="connsiteX20" fmla="*/ 923822 w 4459850"/>
              <a:gd name="connsiteY20" fmla="*/ 0 h 4464050"/>
              <a:gd name="connsiteX21" fmla="*/ 0 w 4459850"/>
              <a:gd name="connsiteY21" fmla="*/ 0 h 4464050"/>
              <a:gd name="connsiteX22" fmla="*/ 2239 w 4459850"/>
              <a:gd name="connsiteY22" fmla="*/ 0 h 4464050"/>
              <a:gd name="connsiteX23" fmla="*/ 806883 w 4459850"/>
              <a:gd name="connsiteY23" fmla="*/ 570628 h 4464050"/>
              <a:gd name="connsiteX24" fmla="*/ 806883 w 4459850"/>
              <a:gd name="connsiteY24" fmla="*/ 3893419 h 4464050"/>
              <a:gd name="connsiteX25" fmla="*/ 2234 w 4459850"/>
              <a:gd name="connsiteY25" fmla="*/ 4464050 h 4464050"/>
              <a:gd name="connsiteX26" fmla="*/ 0 w 4459850"/>
              <a:gd name="connsiteY26" fmla="*/ 4464050 h 4464050"/>
              <a:gd name="connsiteX27" fmla="*/ 0 w 4459850"/>
              <a:gd name="connsiteY27" fmla="*/ 0 h 4464050"/>
              <a:gd name="connsiteX0" fmla="*/ 3660238 w 4459850"/>
              <a:gd name="connsiteY0" fmla="*/ 570628 h 4464050"/>
              <a:gd name="connsiteX1" fmla="*/ 4459850 w 4459850"/>
              <a:gd name="connsiteY1" fmla="*/ 4460478 h 4464050"/>
              <a:gd name="connsiteX2" fmla="*/ 3660238 w 4459850"/>
              <a:gd name="connsiteY2" fmla="*/ 3893419 h 4464050"/>
              <a:gd name="connsiteX3" fmla="*/ 3660238 w 4459850"/>
              <a:gd name="connsiteY3" fmla="*/ 570628 h 4464050"/>
              <a:gd name="connsiteX4" fmla="*/ 1672385 w 4459850"/>
              <a:gd name="connsiteY4" fmla="*/ 0 h 4464050"/>
              <a:gd name="connsiteX5" fmla="*/ 1673781 w 4459850"/>
              <a:gd name="connsiteY5" fmla="*/ 0 h 4464050"/>
              <a:gd name="connsiteX6" fmla="*/ 2175191 w 4459850"/>
              <a:gd name="connsiteY6" fmla="*/ 570628 h 4464050"/>
              <a:gd name="connsiteX7" fmla="*/ 2175191 w 4459850"/>
              <a:gd name="connsiteY7" fmla="*/ 3893320 h 4464050"/>
              <a:gd name="connsiteX8" fmla="*/ 1673690 w 4459850"/>
              <a:gd name="connsiteY8" fmla="*/ 4464050 h 4464050"/>
              <a:gd name="connsiteX9" fmla="*/ 1672385 w 4459850"/>
              <a:gd name="connsiteY9" fmla="*/ 4464050 h 4464050"/>
              <a:gd name="connsiteX10" fmla="*/ 1672385 w 4459850"/>
              <a:gd name="connsiteY10" fmla="*/ 0 h 4464050"/>
              <a:gd name="connsiteX11" fmla="*/ 923822 w 4459850"/>
              <a:gd name="connsiteY11" fmla="*/ 0 h 4464050"/>
              <a:gd name="connsiteX12" fmla="*/ 925575 w 4459850"/>
              <a:gd name="connsiteY12" fmla="*/ 0 h 4464050"/>
              <a:gd name="connsiteX13" fmla="*/ 1555348 w 4459850"/>
              <a:gd name="connsiteY13" fmla="*/ 570628 h 4464050"/>
              <a:gd name="connsiteX14" fmla="*/ 1555348 w 4459850"/>
              <a:gd name="connsiteY14" fmla="*/ 3893320 h 4464050"/>
              <a:gd name="connsiteX15" fmla="*/ 925461 w 4459850"/>
              <a:gd name="connsiteY15" fmla="*/ 4464050 h 4464050"/>
              <a:gd name="connsiteX16" fmla="*/ 923822 w 4459850"/>
              <a:gd name="connsiteY16" fmla="*/ 4464050 h 4464050"/>
              <a:gd name="connsiteX17" fmla="*/ 923822 w 4459850"/>
              <a:gd name="connsiteY17" fmla="*/ 0 h 4464050"/>
              <a:gd name="connsiteX18" fmla="*/ 0 w 4459850"/>
              <a:gd name="connsiteY18" fmla="*/ 0 h 4464050"/>
              <a:gd name="connsiteX19" fmla="*/ 2239 w 4459850"/>
              <a:gd name="connsiteY19" fmla="*/ 0 h 4464050"/>
              <a:gd name="connsiteX20" fmla="*/ 806883 w 4459850"/>
              <a:gd name="connsiteY20" fmla="*/ 570628 h 4464050"/>
              <a:gd name="connsiteX21" fmla="*/ 806883 w 4459850"/>
              <a:gd name="connsiteY21" fmla="*/ 3893419 h 4464050"/>
              <a:gd name="connsiteX22" fmla="*/ 2234 w 4459850"/>
              <a:gd name="connsiteY22" fmla="*/ 4464050 h 4464050"/>
              <a:gd name="connsiteX23" fmla="*/ 0 w 4459850"/>
              <a:gd name="connsiteY23" fmla="*/ 4464050 h 4464050"/>
              <a:gd name="connsiteX24" fmla="*/ 0 w 4459850"/>
              <a:gd name="connsiteY24" fmla="*/ 0 h 4464050"/>
              <a:gd name="connsiteX0" fmla="*/ 3660238 w 4459850"/>
              <a:gd name="connsiteY0" fmla="*/ 3893419 h 4464050"/>
              <a:gd name="connsiteX1" fmla="*/ 4459850 w 4459850"/>
              <a:gd name="connsiteY1" fmla="*/ 4460478 h 4464050"/>
              <a:gd name="connsiteX2" fmla="*/ 3660238 w 4459850"/>
              <a:gd name="connsiteY2" fmla="*/ 3893419 h 4464050"/>
              <a:gd name="connsiteX3" fmla="*/ 1672385 w 4459850"/>
              <a:gd name="connsiteY3" fmla="*/ 0 h 4464050"/>
              <a:gd name="connsiteX4" fmla="*/ 1673781 w 4459850"/>
              <a:gd name="connsiteY4" fmla="*/ 0 h 4464050"/>
              <a:gd name="connsiteX5" fmla="*/ 2175191 w 4459850"/>
              <a:gd name="connsiteY5" fmla="*/ 570628 h 4464050"/>
              <a:gd name="connsiteX6" fmla="*/ 2175191 w 4459850"/>
              <a:gd name="connsiteY6" fmla="*/ 3893320 h 4464050"/>
              <a:gd name="connsiteX7" fmla="*/ 1673690 w 4459850"/>
              <a:gd name="connsiteY7" fmla="*/ 4464050 h 4464050"/>
              <a:gd name="connsiteX8" fmla="*/ 1672385 w 4459850"/>
              <a:gd name="connsiteY8" fmla="*/ 4464050 h 4464050"/>
              <a:gd name="connsiteX9" fmla="*/ 1672385 w 4459850"/>
              <a:gd name="connsiteY9" fmla="*/ 0 h 4464050"/>
              <a:gd name="connsiteX10" fmla="*/ 923822 w 4459850"/>
              <a:gd name="connsiteY10" fmla="*/ 0 h 4464050"/>
              <a:gd name="connsiteX11" fmla="*/ 925575 w 4459850"/>
              <a:gd name="connsiteY11" fmla="*/ 0 h 4464050"/>
              <a:gd name="connsiteX12" fmla="*/ 1555348 w 4459850"/>
              <a:gd name="connsiteY12" fmla="*/ 570628 h 4464050"/>
              <a:gd name="connsiteX13" fmla="*/ 1555348 w 4459850"/>
              <a:gd name="connsiteY13" fmla="*/ 3893320 h 4464050"/>
              <a:gd name="connsiteX14" fmla="*/ 925461 w 4459850"/>
              <a:gd name="connsiteY14" fmla="*/ 4464050 h 4464050"/>
              <a:gd name="connsiteX15" fmla="*/ 923822 w 4459850"/>
              <a:gd name="connsiteY15" fmla="*/ 4464050 h 4464050"/>
              <a:gd name="connsiteX16" fmla="*/ 923822 w 4459850"/>
              <a:gd name="connsiteY16" fmla="*/ 0 h 4464050"/>
              <a:gd name="connsiteX17" fmla="*/ 0 w 4459850"/>
              <a:gd name="connsiteY17" fmla="*/ 0 h 4464050"/>
              <a:gd name="connsiteX18" fmla="*/ 2239 w 4459850"/>
              <a:gd name="connsiteY18" fmla="*/ 0 h 4464050"/>
              <a:gd name="connsiteX19" fmla="*/ 806883 w 4459850"/>
              <a:gd name="connsiteY19" fmla="*/ 570628 h 4464050"/>
              <a:gd name="connsiteX20" fmla="*/ 806883 w 4459850"/>
              <a:gd name="connsiteY20" fmla="*/ 3893419 h 4464050"/>
              <a:gd name="connsiteX21" fmla="*/ 2234 w 4459850"/>
              <a:gd name="connsiteY21" fmla="*/ 4464050 h 4464050"/>
              <a:gd name="connsiteX22" fmla="*/ 0 w 4459850"/>
              <a:gd name="connsiteY22" fmla="*/ 4464050 h 4464050"/>
              <a:gd name="connsiteX23" fmla="*/ 0 w 4459850"/>
              <a:gd name="connsiteY23" fmla="*/ 0 h 4464050"/>
              <a:gd name="connsiteX0" fmla="*/ 1672385 w 2175191"/>
              <a:gd name="connsiteY0" fmla="*/ 0 h 4464050"/>
              <a:gd name="connsiteX1" fmla="*/ 1673781 w 2175191"/>
              <a:gd name="connsiteY1" fmla="*/ 0 h 4464050"/>
              <a:gd name="connsiteX2" fmla="*/ 2175191 w 2175191"/>
              <a:gd name="connsiteY2" fmla="*/ 570628 h 4464050"/>
              <a:gd name="connsiteX3" fmla="*/ 2175191 w 2175191"/>
              <a:gd name="connsiteY3" fmla="*/ 3893320 h 4464050"/>
              <a:gd name="connsiteX4" fmla="*/ 1673690 w 2175191"/>
              <a:gd name="connsiteY4" fmla="*/ 4464050 h 4464050"/>
              <a:gd name="connsiteX5" fmla="*/ 1672385 w 2175191"/>
              <a:gd name="connsiteY5" fmla="*/ 4464050 h 4464050"/>
              <a:gd name="connsiteX6" fmla="*/ 1672385 w 2175191"/>
              <a:gd name="connsiteY6" fmla="*/ 0 h 4464050"/>
              <a:gd name="connsiteX7" fmla="*/ 923822 w 2175191"/>
              <a:gd name="connsiteY7" fmla="*/ 0 h 4464050"/>
              <a:gd name="connsiteX8" fmla="*/ 925575 w 2175191"/>
              <a:gd name="connsiteY8" fmla="*/ 0 h 4464050"/>
              <a:gd name="connsiteX9" fmla="*/ 1555348 w 2175191"/>
              <a:gd name="connsiteY9" fmla="*/ 570628 h 4464050"/>
              <a:gd name="connsiteX10" fmla="*/ 1555348 w 2175191"/>
              <a:gd name="connsiteY10" fmla="*/ 3893320 h 4464050"/>
              <a:gd name="connsiteX11" fmla="*/ 925461 w 2175191"/>
              <a:gd name="connsiteY11" fmla="*/ 4464050 h 4464050"/>
              <a:gd name="connsiteX12" fmla="*/ 923822 w 2175191"/>
              <a:gd name="connsiteY12" fmla="*/ 4464050 h 4464050"/>
              <a:gd name="connsiteX13" fmla="*/ 923822 w 2175191"/>
              <a:gd name="connsiteY13" fmla="*/ 0 h 4464050"/>
              <a:gd name="connsiteX14" fmla="*/ 0 w 2175191"/>
              <a:gd name="connsiteY14" fmla="*/ 0 h 4464050"/>
              <a:gd name="connsiteX15" fmla="*/ 2239 w 2175191"/>
              <a:gd name="connsiteY15" fmla="*/ 0 h 4464050"/>
              <a:gd name="connsiteX16" fmla="*/ 806883 w 2175191"/>
              <a:gd name="connsiteY16" fmla="*/ 570628 h 4464050"/>
              <a:gd name="connsiteX17" fmla="*/ 806883 w 2175191"/>
              <a:gd name="connsiteY17" fmla="*/ 3893419 h 4464050"/>
              <a:gd name="connsiteX18" fmla="*/ 2234 w 2175191"/>
              <a:gd name="connsiteY18" fmla="*/ 4464050 h 4464050"/>
              <a:gd name="connsiteX19" fmla="*/ 0 w 2175191"/>
              <a:gd name="connsiteY19" fmla="*/ 4464050 h 4464050"/>
              <a:gd name="connsiteX20" fmla="*/ 0 w 2175191"/>
              <a:gd name="connsiteY20" fmla="*/ 0 h 4464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175191" h="4464050">
                <a:moveTo>
                  <a:pt x="1672385" y="0"/>
                </a:moveTo>
                <a:lnTo>
                  <a:pt x="1673781" y="0"/>
                </a:lnTo>
                <a:lnTo>
                  <a:pt x="2175191" y="570628"/>
                </a:lnTo>
                <a:lnTo>
                  <a:pt x="2175191" y="3893320"/>
                </a:lnTo>
                <a:lnTo>
                  <a:pt x="1673690" y="4464050"/>
                </a:lnTo>
                <a:lnTo>
                  <a:pt x="1672385" y="4464050"/>
                </a:lnTo>
                <a:lnTo>
                  <a:pt x="1672385" y="0"/>
                </a:lnTo>
                <a:close/>
                <a:moveTo>
                  <a:pt x="923822" y="0"/>
                </a:moveTo>
                <a:lnTo>
                  <a:pt x="925575" y="0"/>
                </a:lnTo>
                <a:lnTo>
                  <a:pt x="1555348" y="570628"/>
                </a:lnTo>
                <a:lnTo>
                  <a:pt x="1555348" y="3893320"/>
                </a:lnTo>
                <a:lnTo>
                  <a:pt x="925461" y="4464050"/>
                </a:lnTo>
                <a:lnTo>
                  <a:pt x="923822" y="4464050"/>
                </a:lnTo>
                <a:lnTo>
                  <a:pt x="923822" y="0"/>
                </a:lnTo>
                <a:close/>
                <a:moveTo>
                  <a:pt x="0" y="0"/>
                </a:moveTo>
                <a:lnTo>
                  <a:pt x="2239" y="0"/>
                </a:lnTo>
                <a:lnTo>
                  <a:pt x="806883" y="570628"/>
                </a:lnTo>
                <a:lnTo>
                  <a:pt x="806883" y="3893419"/>
                </a:lnTo>
                <a:lnTo>
                  <a:pt x="2234" y="4464050"/>
                </a:lnTo>
                <a:lnTo>
                  <a:pt x="0" y="4464050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lumMod val="85000"/>
            </a:schemeClr>
          </a:solidFill>
        </p:spPr>
        <p:txBody>
          <a:bodyPr wrap="square">
            <a:noAutofit/>
          </a:bodyPr>
          <a:lstStyle>
            <a:lvl1pPr algn="ctr">
              <a:defRPr sz="900"/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Click icon to insert picture</a:t>
            </a:r>
          </a:p>
        </p:txBody>
      </p:sp>
      <p:sp>
        <p:nvSpPr>
          <p:cNvPr id="2" name="Text Placeholder 11">
            <a:extLst>
              <a:ext uri="{FF2B5EF4-FFF2-40B4-BE49-F238E27FC236}">
                <a16:creationId xmlns:a16="http://schemas.microsoft.com/office/drawing/2014/main" id="{EA08848A-32AA-5215-1379-D5F1D5B6351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31801" y="3718131"/>
            <a:ext cx="4045514" cy="49000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charset="0"/>
              <a:buNone/>
              <a:defRPr sz="1100">
                <a:solidFill>
                  <a:schemeClr val="tx2"/>
                </a:solidFill>
              </a:defRPr>
            </a:lvl1pPr>
            <a:lvl2pPr marL="0" indent="0">
              <a:buNone/>
              <a:defRPr sz="1000"/>
            </a:lvl2pPr>
            <a:lvl3pPr marL="0" indent="0">
              <a:buNone/>
              <a:defRPr sz="1000"/>
            </a:lvl3pPr>
            <a:lvl4pPr marL="0" indent="0">
              <a:buNone/>
              <a:defRPr sz="1000"/>
            </a:lvl4pPr>
            <a:lvl5pPr marL="0" indent="0">
              <a:buNone/>
              <a:defRPr sz="1000"/>
            </a:lvl5pPr>
          </a:lstStyle>
          <a:p>
            <a:pPr lvl="0"/>
            <a:r>
              <a:rPr lang="en-US" dirty="0"/>
              <a:t>Month, year</a:t>
            </a:r>
            <a:br>
              <a:rPr lang="en-US" dirty="0"/>
            </a:br>
            <a:r>
              <a:rPr lang="en-US" dirty="0"/>
              <a:t>Name presenter</a:t>
            </a:r>
          </a:p>
        </p:txBody>
      </p:sp>
    </p:spTree>
    <p:extLst>
      <p:ext uri="{BB962C8B-B14F-4D97-AF65-F5344CB8AC3E}">
        <p14:creationId xmlns:p14="http://schemas.microsoft.com/office/powerpoint/2010/main" val="227898225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094" userDrawn="1">
          <p15:clr>
            <a:srgbClr val="F26B43"/>
          </p15:clr>
        </p15:guide>
        <p15:guide id="2" orient="horz" pos="518" userDrawn="1">
          <p15:clr>
            <a:srgbClr val="547EBF"/>
          </p15:clr>
        </p15:guide>
        <p15:guide id="3" orient="horz" pos="270" userDrawn="1">
          <p15:clr>
            <a:srgbClr val="547EBF"/>
          </p15:clr>
        </p15:guide>
        <p15:guide id="4" pos="272" userDrawn="1">
          <p15:clr>
            <a:srgbClr val="547EBF"/>
          </p15:clr>
        </p15:guide>
        <p15:guide id="5" orient="horz" pos="2822" userDrawn="1">
          <p15:clr>
            <a:srgbClr val="F26B43"/>
          </p15:clr>
        </p15:guide>
      </p15:sldGuideLst>
    </p:ext>
  </p:extLs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roduct Label Cover - Layout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Subtitle 2">
            <a:extLst>
              <a:ext uri="{FF2B5EF4-FFF2-40B4-BE49-F238E27FC236}">
                <a16:creationId xmlns:a16="http://schemas.microsoft.com/office/drawing/2014/main" id="{2324A817-98EB-6995-6A8D-96A40048BF1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37587" y="3233268"/>
            <a:ext cx="3918513" cy="432000"/>
          </a:xfrm>
        </p:spPr>
        <p:txBody>
          <a:bodyPr>
            <a:noAutofit/>
          </a:bodyPr>
          <a:lstStyle>
            <a:lvl1pPr marL="0" indent="0" algn="l">
              <a:buNone/>
              <a:defRPr sz="16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GB" dirty="0"/>
              <a:t>Subtitle</a:t>
            </a:r>
            <a:endParaRPr lang="en-US" dirty="0"/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1ECC31F0-9941-E455-C485-E3C8D9E6696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37587" y="1058863"/>
            <a:ext cx="3918513" cy="2031325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4400">
                <a:solidFill>
                  <a:schemeClr val="tx2"/>
                </a:solidFill>
              </a:defRPr>
            </a:lvl1pPr>
          </a:lstStyle>
          <a:p>
            <a:r>
              <a:rPr lang="en-GB" dirty="0"/>
              <a:t>Click to add presentation title</a:t>
            </a:r>
            <a:endParaRPr lang="en-US" dirty="0"/>
          </a:p>
        </p:txBody>
      </p:sp>
      <p:sp>
        <p:nvSpPr>
          <p:cNvPr id="2" name="Picture Placeholder 29">
            <a:extLst>
              <a:ext uri="{FF2B5EF4-FFF2-40B4-BE49-F238E27FC236}">
                <a16:creationId xmlns:a16="http://schemas.microsoft.com/office/drawing/2014/main" id="{CB11B69D-F8A0-EBDF-8FDF-F6C59FB32882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409628" y="411164"/>
            <a:ext cx="2323309" cy="3097745"/>
          </a:xfrm>
          <a:prstGeom prst="rect">
            <a:avLst/>
          </a:prstGeom>
          <a:solidFill>
            <a:schemeClr val="tx1">
              <a:lumMod val="85000"/>
            </a:schemeClr>
          </a:solidFill>
        </p:spPr>
        <p:txBody>
          <a:bodyPr wrap="square">
            <a:noAutofit/>
          </a:bodyPr>
          <a:lstStyle>
            <a:lvl1pPr>
              <a:defRPr sz="900"/>
            </a:lvl1pPr>
          </a:lstStyle>
          <a:p>
            <a:r>
              <a:rPr lang="en-US" dirty="0"/>
              <a:t>Click icon to insert picture </a:t>
            </a:r>
          </a:p>
        </p:txBody>
      </p:sp>
      <p:sp>
        <p:nvSpPr>
          <p:cNvPr id="4" name="Picture Placeholder 29">
            <a:extLst>
              <a:ext uri="{FF2B5EF4-FFF2-40B4-BE49-F238E27FC236}">
                <a16:creationId xmlns:a16="http://schemas.microsoft.com/office/drawing/2014/main" id="{162FE58C-01D8-66F8-BE7C-FC85A10D21AF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015926" y="824441"/>
            <a:ext cx="2323309" cy="3097745"/>
          </a:xfrm>
          <a:prstGeom prst="rect">
            <a:avLst/>
          </a:prstGeom>
          <a:solidFill>
            <a:schemeClr val="tx1">
              <a:lumMod val="85000"/>
            </a:schemeClr>
          </a:solidFill>
        </p:spPr>
        <p:txBody>
          <a:bodyPr wrap="square">
            <a:noAutofit/>
          </a:bodyPr>
          <a:lstStyle>
            <a:lvl1pPr>
              <a:defRPr sz="900"/>
            </a:lvl1pPr>
          </a:lstStyle>
          <a:p>
            <a:r>
              <a:rPr lang="en-US" dirty="0"/>
              <a:t>Click icon to insert picture </a:t>
            </a:r>
          </a:p>
        </p:txBody>
      </p:sp>
      <p:sp>
        <p:nvSpPr>
          <p:cNvPr id="5" name="Picture Placeholder 29">
            <a:extLst>
              <a:ext uri="{FF2B5EF4-FFF2-40B4-BE49-F238E27FC236}">
                <a16:creationId xmlns:a16="http://schemas.microsoft.com/office/drawing/2014/main" id="{6557B76C-2C46-F1C3-C076-3C704E624478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5622224" y="1237718"/>
            <a:ext cx="2323309" cy="3097745"/>
          </a:xfrm>
          <a:prstGeom prst="rect">
            <a:avLst/>
          </a:prstGeom>
          <a:solidFill>
            <a:schemeClr val="tx1">
              <a:lumMod val="85000"/>
            </a:schemeClr>
          </a:solidFill>
        </p:spPr>
        <p:txBody>
          <a:bodyPr wrap="square">
            <a:noAutofit/>
          </a:bodyPr>
          <a:lstStyle>
            <a:lvl1pPr>
              <a:defRPr sz="900"/>
            </a:lvl1pPr>
          </a:lstStyle>
          <a:p>
            <a:r>
              <a:rPr lang="en-US" dirty="0"/>
              <a:t>Click icon to insert picture 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B247D551-215C-3522-32F8-C9D8DCC05F5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886150" y="4605725"/>
            <a:ext cx="2820000" cy="180000"/>
          </a:xfrm>
          <a:prstGeom prst="rect">
            <a:avLst/>
          </a:prstGeom>
        </p:spPr>
      </p:pic>
      <p:pic>
        <p:nvPicPr>
          <p:cNvPr id="6" name="Graphic 25">
            <a:extLst>
              <a:ext uri="{FF2B5EF4-FFF2-40B4-BE49-F238E27FC236}">
                <a16:creationId xmlns:a16="http://schemas.microsoft.com/office/drawing/2014/main" id="{67DB0DC4-D12C-5AA2-02A0-0D5D7A69C52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4975" y="4483099"/>
            <a:ext cx="1425722" cy="469901"/>
          </a:xfrm>
          <a:prstGeom prst="rect">
            <a:avLst/>
          </a:prstGeom>
        </p:spPr>
      </p:pic>
      <p:sp>
        <p:nvSpPr>
          <p:cNvPr id="7" name="Text Placeholder 11">
            <a:extLst>
              <a:ext uri="{FF2B5EF4-FFF2-40B4-BE49-F238E27FC236}">
                <a16:creationId xmlns:a16="http://schemas.microsoft.com/office/drawing/2014/main" id="{8C60B90B-B1EA-D884-1697-854FD796262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31801" y="3718131"/>
            <a:ext cx="4045514" cy="49000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charset="0"/>
              <a:buNone/>
              <a:defRPr sz="1100">
                <a:solidFill>
                  <a:schemeClr val="tx2"/>
                </a:solidFill>
              </a:defRPr>
            </a:lvl1pPr>
            <a:lvl2pPr marL="0" indent="0">
              <a:buNone/>
              <a:defRPr sz="1000"/>
            </a:lvl2pPr>
            <a:lvl3pPr marL="0" indent="0">
              <a:buNone/>
              <a:defRPr sz="1000"/>
            </a:lvl3pPr>
            <a:lvl4pPr marL="0" indent="0">
              <a:buNone/>
              <a:defRPr sz="1000"/>
            </a:lvl4pPr>
            <a:lvl5pPr marL="0" indent="0">
              <a:buNone/>
              <a:defRPr sz="1000"/>
            </a:lvl5pPr>
          </a:lstStyle>
          <a:p>
            <a:pPr lvl="0"/>
            <a:r>
              <a:rPr lang="en-US" dirty="0"/>
              <a:t>Month, year</a:t>
            </a:r>
            <a:br>
              <a:rPr lang="en-US" dirty="0"/>
            </a:br>
            <a:r>
              <a:rPr lang="en-US" dirty="0"/>
              <a:t>Name presenter</a:t>
            </a:r>
          </a:p>
        </p:txBody>
      </p:sp>
    </p:spTree>
    <p:extLst>
      <p:ext uri="{BB962C8B-B14F-4D97-AF65-F5344CB8AC3E}">
        <p14:creationId xmlns:p14="http://schemas.microsoft.com/office/powerpoint/2010/main" val="58236748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094" userDrawn="1">
          <p15:clr>
            <a:srgbClr val="F26B43"/>
          </p15:clr>
        </p15:guide>
        <p15:guide id="2" orient="horz" pos="518" userDrawn="1">
          <p15:clr>
            <a:srgbClr val="547EBF"/>
          </p15:clr>
        </p15:guide>
        <p15:guide id="3" orient="horz" pos="270" userDrawn="1">
          <p15:clr>
            <a:srgbClr val="547EBF"/>
          </p15:clr>
        </p15:guide>
        <p15:guide id="4" pos="272" userDrawn="1">
          <p15:clr>
            <a:srgbClr val="547EBF"/>
          </p15:clr>
        </p15:guide>
        <p15:guide id="5" orient="horz" pos="2822" userDrawn="1">
          <p15:clr>
            <a:srgbClr val="F26B43"/>
          </p15:clr>
        </p15:guide>
      </p15:sldGuideLst>
    </p:ext>
  </p:extLs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roduct Logo Cover - 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933D8557-708A-63F8-E3F0-46300F55EE9F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5481746" y="411163"/>
            <a:ext cx="3230454" cy="3889376"/>
          </a:xfrm>
          <a:custGeom>
            <a:avLst/>
            <a:gdLst>
              <a:gd name="connsiteX0" fmla="*/ 1287193 w 3289788"/>
              <a:gd name="connsiteY0" fmla="*/ 0 h 3960812"/>
              <a:gd name="connsiteX1" fmla="*/ 3289788 w 3289788"/>
              <a:gd name="connsiteY1" fmla="*/ 0 h 3960812"/>
              <a:gd name="connsiteX2" fmla="*/ 3289788 w 3289788"/>
              <a:gd name="connsiteY2" fmla="*/ 2670127 h 3960812"/>
              <a:gd name="connsiteX3" fmla="*/ 3032351 w 3289788"/>
              <a:gd name="connsiteY3" fmla="*/ 2670127 h 3960812"/>
              <a:gd name="connsiteX4" fmla="*/ 3032351 w 3289788"/>
              <a:gd name="connsiteY4" fmla="*/ 2928264 h 3960812"/>
              <a:gd name="connsiteX5" fmla="*/ 2774912 w 3289788"/>
              <a:gd name="connsiteY5" fmla="*/ 2928264 h 3960812"/>
              <a:gd name="connsiteX6" fmla="*/ 2774912 w 3289788"/>
              <a:gd name="connsiteY6" fmla="*/ 3186401 h 3960812"/>
              <a:gd name="connsiteX7" fmla="*/ 2517473 w 3289788"/>
              <a:gd name="connsiteY7" fmla="*/ 3186401 h 3960812"/>
              <a:gd name="connsiteX8" fmla="*/ 2517473 w 3289788"/>
              <a:gd name="connsiteY8" fmla="*/ 3444538 h 3960812"/>
              <a:gd name="connsiteX9" fmla="*/ 2260034 w 3289788"/>
              <a:gd name="connsiteY9" fmla="*/ 3444538 h 3960812"/>
              <a:gd name="connsiteX10" fmla="*/ 2260034 w 3289788"/>
              <a:gd name="connsiteY10" fmla="*/ 3702675 h 3960812"/>
              <a:gd name="connsiteX11" fmla="*/ 2002595 w 3289788"/>
              <a:gd name="connsiteY11" fmla="*/ 3702675 h 3960812"/>
              <a:gd name="connsiteX12" fmla="*/ 2002595 w 3289788"/>
              <a:gd name="connsiteY12" fmla="*/ 3960812 h 3960812"/>
              <a:gd name="connsiteX13" fmla="*/ 0 w 3289788"/>
              <a:gd name="connsiteY13" fmla="*/ 3960812 h 3960812"/>
              <a:gd name="connsiteX14" fmla="*/ 0 w 3289788"/>
              <a:gd name="connsiteY14" fmla="*/ 1290685 h 3960812"/>
              <a:gd name="connsiteX15" fmla="*/ 257439 w 3289788"/>
              <a:gd name="connsiteY15" fmla="*/ 1290685 h 3960812"/>
              <a:gd name="connsiteX16" fmla="*/ 257439 w 3289788"/>
              <a:gd name="connsiteY16" fmla="*/ 1032548 h 3960812"/>
              <a:gd name="connsiteX17" fmla="*/ 514878 w 3289788"/>
              <a:gd name="connsiteY17" fmla="*/ 1032548 h 3960812"/>
              <a:gd name="connsiteX18" fmla="*/ 514878 w 3289788"/>
              <a:gd name="connsiteY18" fmla="*/ 774411 h 3960812"/>
              <a:gd name="connsiteX19" fmla="*/ 772317 w 3289788"/>
              <a:gd name="connsiteY19" fmla="*/ 774411 h 3960812"/>
              <a:gd name="connsiteX20" fmla="*/ 772317 w 3289788"/>
              <a:gd name="connsiteY20" fmla="*/ 516274 h 3960812"/>
              <a:gd name="connsiteX21" fmla="*/ 1029756 w 3289788"/>
              <a:gd name="connsiteY21" fmla="*/ 516274 h 3960812"/>
              <a:gd name="connsiteX22" fmla="*/ 1029756 w 3289788"/>
              <a:gd name="connsiteY22" fmla="*/ 258137 h 3960812"/>
              <a:gd name="connsiteX23" fmla="*/ 1287193 w 3289788"/>
              <a:gd name="connsiteY23" fmla="*/ 258137 h 39608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3289788" h="3960812">
                <a:moveTo>
                  <a:pt x="1287193" y="0"/>
                </a:moveTo>
                <a:lnTo>
                  <a:pt x="3289788" y="0"/>
                </a:lnTo>
                <a:lnTo>
                  <a:pt x="3289788" y="2670127"/>
                </a:lnTo>
                <a:lnTo>
                  <a:pt x="3032351" y="2670127"/>
                </a:lnTo>
                <a:lnTo>
                  <a:pt x="3032351" y="2928264"/>
                </a:lnTo>
                <a:lnTo>
                  <a:pt x="2774912" y="2928264"/>
                </a:lnTo>
                <a:lnTo>
                  <a:pt x="2774912" y="3186401"/>
                </a:lnTo>
                <a:lnTo>
                  <a:pt x="2517473" y="3186401"/>
                </a:lnTo>
                <a:lnTo>
                  <a:pt x="2517473" y="3444538"/>
                </a:lnTo>
                <a:lnTo>
                  <a:pt x="2260034" y="3444538"/>
                </a:lnTo>
                <a:lnTo>
                  <a:pt x="2260034" y="3702675"/>
                </a:lnTo>
                <a:lnTo>
                  <a:pt x="2002595" y="3702675"/>
                </a:lnTo>
                <a:lnTo>
                  <a:pt x="2002595" y="3960812"/>
                </a:lnTo>
                <a:lnTo>
                  <a:pt x="0" y="3960812"/>
                </a:lnTo>
                <a:lnTo>
                  <a:pt x="0" y="1290685"/>
                </a:lnTo>
                <a:lnTo>
                  <a:pt x="257439" y="1290685"/>
                </a:lnTo>
                <a:lnTo>
                  <a:pt x="257439" y="1032548"/>
                </a:lnTo>
                <a:lnTo>
                  <a:pt x="514878" y="1032548"/>
                </a:lnTo>
                <a:lnTo>
                  <a:pt x="514878" y="774411"/>
                </a:lnTo>
                <a:lnTo>
                  <a:pt x="772317" y="774411"/>
                </a:lnTo>
                <a:lnTo>
                  <a:pt x="772317" y="516274"/>
                </a:lnTo>
                <a:lnTo>
                  <a:pt x="1029756" y="516274"/>
                </a:lnTo>
                <a:lnTo>
                  <a:pt x="1029756" y="258137"/>
                </a:lnTo>
                <a:lnTo>
                  <a:pt x="1287193" y="258137"/>
                </a:lnTo>
                <a:close/>
              </a:path>
            </a:pathLst>
          </a:custGeom>
          <a:solidFill>
            <a:schemeClr val="tx1">
              <a:lumMod val="85000"/>
            </a:schemeClr>
          </a:solidFill>
        </p:spPr>
        <p:txBody>
          <a:bodyPr wrap="square">
            <a:noAutofit/>
          </a:bodyPr>
          <a:lstStyle/>
          <a:p>
            <a:r>
              <a:rPr lang="en-US" dirty="0"/>
              <a:t>Insert picture</a:t>
            </a:r>
          </a:p>
        </p:txBody>
      </p:sp>
      <p:sp>
        <p:nvSpPr>
          <p:cNvPr id="23" name="Subtitle 2">
            <a:extLst>
              <a:ext uri="{FF2B5EF4-FFF2-40B4-BE49-F238E27FC236}">
                <a16:creationId xmlns:a16="http://schemas.microsoft.com/office/drawing/2014/main" id="{2324A817-98EB-6995-6A8D-96A40048BF1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37587" y="3233268"/>
            <a:ext cx="3918513" cy="432000"/>
          </a:xfrm>
        </p:spPr>
        <p:txBody>
          <a:bodyPr>
            <a:noAutofit/>
          </a:bodyPr>
          <a:lstStyle>
            <a:lvl1pPr marL="0" indent="0" algn="l">
              <a:buNone/>
              <a:defRPr sz="16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GB" dirty="0"/>
              <a:t>Subtitle</a:t>
            </a:r>
            <a:endParaRPr lang="en-US" dirty="0"/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1ECC31F0-9941-E455-C485-E3C8D9E6696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37587" y="1058863"/>
            <a:ext cx="3918513" cy="2031325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4400">
                <a:solidFill>
                  <a:schemeClr val="tx2"/>
                </a:solidFill>
              </a:defRPr>
            </a:lvl1pPr>
          </a:lstStyle>
          <a:p>
            <a:r>
              <a:rPr lang="en-GB" dirty="0"/>
              <a:t>Click to add presentation title</a:t>
            </a:r>
            <a:endParaRPr lang="en-US" dirty="0"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358931E8-9625-77F8-7BBF-076FE66C8CC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886150" y="4605725"/>
            <a:ext cx="2820000" cy="180000"/>
          </a:xfrm>
          <a:prstGeom prst="rect">
            <a:avLst/>
          </a:prstGeom>
        </p:spPr>
      </p:pic>
      <p:sp>
        <p:nvSpPr>
          <p:cNvPr id="3" name="Text Placeholder 11">
            <a:extLst>
              <a:ext uri="{FF2B5EF4-FFF2-40B4-BE49-F238E27FC236}">
                <a16:creationId xmlns:a16="http://schemas.microsoft.com/office/drawing/2014/main" id="{AFF18602-C0CC-DEAB-604A-C0482E2C185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31801" y="3718131"/>
            <a:ext cx="4045514" cy="49000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charset="0"/>
              <a:buNone/>
              <a:defRPr sz="1100">
                <a:solidFill>
                  <a:schemeClr val="tx2"/>
                </a:solidFill>
              </a:defRPr>
            </a:lvl1pPr>
            <a:lvl2pPr marL="0" indent="0">
              <a:buNone/>
              <a:defRPr sz="1000"/>
            </a:lvl2pPr>
            <a:lvl3pPr marL="0" indent="0">
              <a:buNone/>
              <a:defRPr sz="1000"/>
            </a:lvl3pPr>
            <a:lvl4pPr marL="0" indent="0">
              <a:buNone/>
              <a:defRPr sz="1000"/>
            </a:lvl4pPr>
            <a:lvl5pPr marL="0" indent="0">
              <a:buNone/>
              <a:defRPr sz="1000"/>
            </a:lvl5pPr>
          </a:lstStyle>
          <a:p>
            <a:pPr lvl="0"/>
            <a:r>
              <a:rPr lang="en-US" dirty="0"/>
              <a:t>Month, year</a:t>
            </a:r>
            <a:br>
              <a:rPr lang="en-US" dirty="0"/>
            </a:br>
            <a:r>
              <a:rPr lang="en-US" dirty="0"/>
              <a:t>Name presenter</a:t>
            </a:r>
          </a:p>
        </p:txBody>
      </p:sp>
    </p:spTree>
    <p:extLst>
      <p:ext uri="{BB962C8B-B14F-4D97-AF65-F5344CB8AC3E}">
        <p14:creationId xmlns:p14="http://schemas.microsoft.com/office/powerpoint/2010/main" val="250672201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orient="horz" pos="3094" userDrawn="1">
          <p15:clr>
            <a:srgbClr val="547EBF"/>
          </p15:clr>
        </p15:guide>
        <p15:guide id="3" orient="horz" pos="2822" userDrawn="1">
          <p15:clr>
            <a:srgbClr val="547EBF"/>
          </p15:clr>
        </p15:guide>
        <p15:guide id="4" pos="272" userDrawn="1">
          <p15:clr>
            <a:srgbClr val="547EBF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roduct Logo Cover - 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933D8557-708A-63F8-E3F0-46300F55EE9F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5481746" y="411163"/>
            <a:ext cx="3230454" cy="3889376"/>
          </a:xfrm>
          <a:custGeom>
            <a:avLst/>
            <a:gdLst>
              <a:gd name="connsiteX0" fmla="*/ 1287193 w 3289788"/>
              <a:gd name="connsiteY0" fmla="*/ 0 h 3960812"/>
              <a:gd name="connsiteX1" fmla="*/ 3289788 w 3289788"/>
              <a:gd name="connsiteY1" fmla="*/ 0 h 3960812"/>
              <a:gd name="connsiteX2" fmla="*/ 3289788 w 3289788"/>
              <a:gd name="connsiteY2" fmla="*/ 2670127 h 3960812"/>
              <a:gd name="connsiteX3" fmla="*/ 3032351 w 3289788"/>
              <a:gd name="connsiteY3" fmla="*/ 2670127 h 3960812"/>
              <a:gd name="connsiteX4" fmla="*/ 3032351 w 3289788"/>
              <a:gd name="connsiteY4" fmla="*/ 2928264 h 3960812"/>
              <a:gd name="connsiteX5" fmla="*/ 2774912 w 3289788"/>
              <a:gd name="connsiteY5" fmla="*/ 2928264 h 3960812"/>
              <a:gd name="connsiteX6" fmla="*/ 2774912 w 3289788"/>
              <a:gd name="connsiteY6" fmla="*/ 3186401 h 3960812"/>
              <a:gd name="connsiteX7" fmla="*/ 2517473 w 3289788"/>
              <a:gd name="connsiteY7" fmla="*/ 3186401 h 3960812"/>
              <a:gd name="connsiteX8" fmla="*/ 2517473 w 3289788"/>
              <a:gd name="connsiteY8" fmla="*/ 3444538 h 3960812"/>
              <a:gd name="connsiteX9" fmla="*/ 2260034 w 3289788"/>
              <a:gd name="connsiteY9" fmla="*/ 3444538 h 3960812"/>
              <a:gd name="connsiteX10" fmla="*/ 2260034 w 3289788"/>
              <a:gd name="connsiteY10" fmla="*/ 3702675 h 3960812"/>
              <a:gd name="connsiteX11" fmla="*/ 2002595 w 3289788"/>
              <a:gd name="connsiteY11" fmla="*/ 3702675 h 3960812"/>
              <a:gd name="connsiteX12" fmla="*/ 2002595 w 3289788"/>
              <a:gd name="connsiteY12" fmla="*/ 3960812 h 3960812"/>
              <a:gd name="connsiteX13" fmla="*/ 0 w 3289788"/>
              <a:gd name="connsiteY13" fmla="*/ 3960812 h 3960812"/>
              <a:gd name="connsiteX14" fmla="*/ 0 w 3289788"/>
              <a:gd name="connsiteY14" fmla="*/ 1290685 h 3960812"/>
              <a:gd name="connsiteX15" fmla="*/ 257439 w 3289788"/>
              <a:gd name="connsiteY15" fmla="*/ 1290685 h 3960812"/>
              <a:gd name="connsiteX16" fmla="*/ 257439 w 3289788"/>
              <a:gd name="connsiteY16" fmla="*/ 1032548 h 3960812"/>
              <a:gd name="connsiteX17" fmla="*/ 514878 w 3289788"/>
              <a:gd name="connsiteY17" fmla="*/ 1032548 h 3960812"/>
              <a:gd name="connsiteX18" fmla="*/ 514878 w 3289788"/>
              <a:gd name="connsiteY18" fmla="*/ 774411 h 3960812"/>
              <a:gd name="connsiteX19" fmla="*/ 772317 w 3289788"/>
              <a:gd name="connsiteY19" fmla="*/ 774411 h 3960812"/>
              <a:gd name="connsiteX20" fmla="*/ 772317 w 3289788"/>
              <a:gd name="connsiteY20" fmla="*/ 516274 h 3960812"/>
              <a:gd name="connsiteX21" fmla="*/ 1029756 w 3289788"/>
              <a:gd name="connsiteY21" fmla="*/ 516274 h 3960812"/>
              <a:gd name="connsiteX22" fmla="*/ 1029756 w 3289788"/>
              <a:gd name="connsiteY22" fmla="*/ 258137 h 3960812"/>
              <a:gd name="connsiteX23" fmla="*/ 1287193 w 3289788"/>
              <a:gd name="connsiteY23" fmla="*/ 258137 h 39608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3289788" h="3960812">
                <a:moveTo>
                  <a:pt x="1287193" y="0"/>
                </a:moveTo>
                <a:lnTo>
                  <a:pt x="3289788" y="0"/>
                </a:lnTo>
                <a:lnTo>
                  <a:pt x="3289788" y="2670127"/>
                </a:lnTo>
                <a:lnTo>
                  <a:pt x="3032351" y="2670127"/>
                </a:lnTo>
                <a:lnTo>
                  <a:pt x="3032351" y="2928264"/>
                </a:lnTo>
                <a:lnTo>
                  <a:pt x="2774912" y="2928264"/>
                </a:lnTo>
                <a:lnTo>
                  <a:pt x="2774912" y="3186401"/>
                </a:lnTo>
                <a:lnTo>
                  <a:pt x="2517473" y="3186401"/>
                </a:lnTo>
                <a:lnTo>
                  <a:pt x="2517473" y="3444538"/>
                </a:lnTo>
                <a:lnTo>
                  <a:pt x="2260034" y="3444538"/>
                </a:lnTo>
                <a:lnTo>
                  <a:pt x="2260034" y="3702675"/>
                </a:lnTo>
                <a:lnTo>
                  <a:pt x="2002595" y="3702675"/>
                </a:lnTo>
                <a:lnTo>
                  <a:pt x="2002595" y="3960812"/>
                </a:lnTo>
                <a:lnTo>
                  <a:pt x="0" y="3960812"/>
                </a:lnTo>
                <a:lnTo>
                  <a:pt x="0" y="1290685"/>
                </a:lnTo>
                <a:lnTo>
                  <a:pt x="257439" y="1290685"/>
                </a:lnTo>
                <a:lnTo>
                  <a:pt x="257439" y="1032548"/>
                </a:lnTo>
                <a:lnTo>
                  <a:pt x="514878" y="1032548"/>
                </a:lnTo>
                <a:lnTo>
                  <a:pt x="514878" y="774411"/>
                </a:lnTo>
                <a:lnTo>
                  <a:pt x="772317" y="774411"/>
                </a:lnTo>
                <a:lnTo>
                  <a:pt x="772317" y="516274"/>
                </a:lnTo>
                <a:lnTo>
                  <a:pt x="1029756" y="516274"/>
                </a:lnTo>
                <a:lnTo>
                  <a:pt x="1029756" y="258137"/>
                </a:lnTo>
                <a:lnTo>
                  <a:pt x="1287193" y="258137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/>
          <a:p>
            <a:r>
              <a:rPr lang="en-US" dirty="0"/>
              <a:t>Insert picture</a:t>
            </a:r>
          </a:p>
        </p:txBody>
      </p:sp>
      <p:sp>
        <p:nvSpPr>
          <p:cNvPr id="23" name="Subtitle 2">
            <a:extLst>
              <a:ext uri="{FF2B5EF4-FFF2-40B4-BE49-F238E27FC236}">
                <a16:creationId xmlns:a16="http://schemas.microsoft.com/office/drawing/2014/main" id="{2324A817-98EB-6995-6A8D-96A40048BF1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37587" y="3233268"/>
            <a:ext cx="3918513" cy="432000"/>
          </a:xfrm>
        </p:spPr>
        <p:txBody>
          <a:bodyPr>
            <a:noAutofit/>
          </a:bodyPr>
          <a:lstStyle>
            <a:lvl1pPr marL="0" indent="0" algn="l">
              <a:buNone/>
              <a:defRPr sz="16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GB" dirty="0"/>
              <a:t>Subtitle</a:t>
            </a:r>
            <a:endParaRPr lang="en-US" dirty="0"/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1ECC31F0-9941-E455-C485-E3C8D9E6696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37587" y="1058863"/>
            <a:ext cx="3918513" cy="2031325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4400">
                <a:solidFill>
                  <a:schemeClr val="tx2"/>
                </a:solidFill>
              </a:defRPr>
            </a:lvl1pPr>
          </a:lstStyle>
          <a:p>
            <a:r>
              <a:rPr lang="en-GB" dirty="0"/>
              <a:t>Click to add presentation title</a:t>
            </a:r>
            <a:endParaRPr lang="en-US" dirty="0"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358931E8-9625-77F8-7BBF-076FE66C8CC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886150" y="4605725"/>
            <a:ext cx="2820000" cy="180000"/>
          </a:xfrm>
          <a:prstGeom prst="rect">
            <a:avLst/>
          </a:prstGeom>
        </p:spPr>
      </p:pic>
      <p:sp>
        <p:nvSpPr>
          <p:cNvPr id="3" name="Text Placeholder 11">
            <a:extLst>
              <a:ext uri="{FF2B5EF4-FFF2-40B4-BE49-F238E27FC236}">
                <a16:creationId xmlns:a16="http://schemas.microsoft.com/office/drawing/2014/main" id="{9A0C37B1-9835-EA65-F046-D589B12A0D4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31801" y="3718131"/>
            <a:ext cx="4045514" cy="49000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charset="0"/>
              <a:buNone/>
              <a:defRPr sz="1100">
                <a:solidFill>
                  <a:schemeClr val="tx2"/>
                </a:solidFill>
              </a:defRPr>
            </a:lvl1pPr>
            <a:lvl2pPr marL="0" indent="0">
              <a:buNone/>
              <a:defRPr sz="1000"/>
            </a:lvl2pPr>
            <a:lvl3pPr marL="0" indent="0">
              <a:buNone/>
              <a:defRPr sz="1000"/>
            </a:lvl3pPr>
            <a:lvl4pPr marL="0" indent="0">
              <a:buNone/>
              <a:defRPr sz="1000"/>
            </a:lvl4pPr>
            <a:lvl5pPr marL="0" indent="0">
              <a:buNone/>
              <a:defRPr sz="1000"/>
            </a:lvl5pPr>
          </a:lstStyle>
          <a:p>
            <a:pPr lvl="0"/>
            <a:r>
              <a:rPr lang="en-US" dirty="0"/>
              <a:t>Month, year</a:t>
            </a:r>
            <a:br>
              <a:rPr lang="en-US" dirty="0"/>
            </a:br>
            <a:r>
              <a:rPr lang="en-US" dirty="0"/>
              <a:t>Name presenter</a:t>
            </a:r>
          </a:p>
        </p:txBody>
      </p:sp>
    </p:spTree>
    <p:extLst>
      <p:ext uri="{BB962C8B-B14F-4D97-AF65-F5344CB8AC3E}">
        <p14:creationId xmlns:p14="http://schemas.microsoft.com/office/powerpoint/2010/main" val="259582968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orient="horz" pos="3094" userDrawn="1">
          <p15:clr>
            <a:srgbClr val="547EBF"/>
          </p15:clr>
        </p15:guide>
        <p15:guide id="3" orient="horz" pos="2822" userDrawn="1">
          <p15:clr>
            <a:srgbClr val="547EBF"/>
          </p15:clr>
        </p15:guide>
        <p15:guide id="4" pos="272" userDrawn="1">
          <p15:clr>
            <a:srgbClr val="547EBF"/>
          </p15:clr>
        </p15:guide>
      </p15:sldGuideLst>
    </p:ext>
  </p:extLs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roduct Logo Cover - 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Subtitle 2">
            <a:extLst>
              <a:ext uri="{FF2B5EF4-FFF2-40B4-BE49-F238E27FC236}">
                <a16:creationId xmlns:a16="http://schemas.microsoft.com/office/drawing/2014/main" id="{2324A817-98EB-6995-6A8D-96A40048BF1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37587" y="3233268"/>
            <a:ext cx="3918513" cy="432000"/>
          </a:xfrm>
        </p:spPr>
        <p:txBody>
          <a:bodyPr>
            <a:noAutofit/>
          </a:bodyPr>
          <a:lstStyle>
            <a:lvl1pPr marL="0" indent="0" algn="l">
              <a:buNone/>
              <a:defRPr sz="16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GB" dirty="0"/>
              <a:t>Subtitle</a:t>
            </a:r>
            <a:endParaRPr lang="en-US" dirty="0"/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1ECC31F0-9941-E455-C485-E3C8D9E6696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37587" y="1058863"/>
            <a:ext cx="3918513" cy="2031325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4400">
                <a:solidFill>
                  <a:schemeClr val="tx2"/>
                </a:solidFill>
              </a:defRPr>
            </a:lvl1pPr>
          </a:lstStyle>
          <a:p>
            <a:r>
              <a:rPr lang="en-GB" dirty="0"/>
              <a:t>Click to add presentation title</a:t>
            </a:r>
            <a:endParaRPr lang="en-US" dirty="0"/>
          </a:p>
        </p:txBody>
      </p:sp>
      <p:sp>
        <p:nvSpPr>
          <p:cNvPr id="2" name="Picture Placeholder 48">
            <a:extLst>
              <a:ext uri="{FF2B5EF4-FFF2-40B4-BE49-F238E27FC236}">
                <a16:creationId xmlns:a16="http://schemas.microsoft.com/office/drawing/2014/main" id="{A7551421-354E-1441-AEFF-FA5F95FCD9A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935426" y="626385"/>
            <a:ext cx="3770985" cy="3709078"/>
          </a:xfrm>
          <a:custGeom>
            <a:avLst/>
            <a:gdLst>
              <a:gd name="connsiteX0" fmla="*/ 446456 w 3478814"/>
              <a:gd name="connsiteY0" fmla="*/ 2633052 h 3421704"/>
              <a:gd name="connsiteX1" fmla="*/ 3033202 w 3478814"/>
              <a:gd name="connsiteY1" fmla="*/ 2633052 h 3421704"/>
              <a:gd name="connsiteX2" fmla="*/ 3478814 w 3478814"/>
              <a:gd name="connsiteY2" fmla="*/ 3421704 h 3421704"/>
              <a:gd name="connsiteX3" fmla="*/ 0 w 3478814"/>
              <a:gd name="connsiteY3" fmla="*/ 3421704 h 3421704"/>
              <a:gd name="connsiteX4" fmla="*/ 446456 w 3478814"/>
              <a:gd name="connsiteY4" fmla="*/ 1755087 h 3421704"/>
              <a:gd name="connsiteX5" fmla="*/ 3033202 w 3478814"/>
              <a:gd name="connsiteY5" fmla="*/ 1755087 h 3421704"/>
              <a:gd name="connsiteX6" fmla="*/ 3478814 w 3478814"/>
              <a:gd name="connsiteY6" fmla="*/ 2543739 h 3421704"/>
              <a:gd name="connsiteX7" fmla="*/ 0 w 3478814"/>
              <a:gd name="connsiteY7" fmla="*/ 2543739 h 3421704"/>
              <a:gd name="connsiteX8" fmla="*/ 446456 w 3478814"/>
              <a:gd name="connsiteY8" fmla="*/ 877965 h 3421704"/>
              <a:gd name="connsiteX9" fmla="*/ 3033202 w 3478814"/>
              <a:gd name="connsiteY9" fmla="*/ 877965 h 3421704"/>
              <a:gd name="connsiteX10" fmla="*/ 3478814 w 3478814"/>
              <a:gd name="connsiteY10" fmla="*/ 1666617 h 3421704"/>
              <a:gd name="connsiteX11" fmla="*/ 0 w 3478814"/>
              <a:gd name="connsiteY11" fmla="*/ 1666617 h 3421704"/>
              <a:gd name="connsiteX12" fmla="*/ 446456 w 3478814"/>
              <a:gd name="connsiteY12" fmla="*/ 0 h 3421704"/>
              <a:gd name="connsiteX13" fmla="*/ 3033202 w 3478814"/>
              <a:gd name="connsiteY13" fmla="*/ 0 h 3421704"/>
              <a:gd name="connsiteX14" fmla="*/ 3478814 w 3478814"/>
              <a:gd name="connsiteY14" fmla="*/ 788652 h 3421704"/>
              <a:gd name="connsiteX15" fmla="*/ 0 w 3478814"/>
              <a:gd name="connsiteY15" fmla="*/ 788652 h 3421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3478814" h="3421704">
                <a:moveTo>
                  <a:pt x="446456" y="2633052"/>
                </a:moveTo>
                <a:lnTo>
                  <a:pt x="3033202" y="2633052"/>
                </a:lnTo>
                <a:lnTo>
                  <a:pt x="3478814" y="3421704"/>
                </a:lnTo>
                <a:lnTo>
                  <a:pt x="0" y="3421704"/>
                </a:lnTo>
                <a:close/>
                <a:moveTo>
                  <a:pt x="446456" y="1755087"/>
                </a:moveTo>
                <a:lnTo>
                  <a:pt x="3033202" y="1755087"/>
                </a:lnTo>
                <a:lnTo>
                  <a:pt x="3478814" y="2543739"/>
                </a:lnTo>
                <a:lnTo>
                  <a:pt x="0" y="2543739"/>
                </a:lnTo>
                <a:close/>
                <a:moveTo>
                  <a:pt x="446456" y="877965"/>
                </a:moveTo>
                <a:lnTo>
                  <a:pt x="3033202" y="877965"/>
                </a:lnTo>
                <a:lnTo>
                  <a:pt x="3478814" y="1666617"/>
                </a:lnTo>
                <a:lnTo>
                  <a:pt x="0" y="1666617"/>
                </a:lnTo>
                <a:close/>
                <a:moveTo>
                  <a:pt x="446456" y="0"/>
                </a:moveTo>
                <a:lnTo>
                  <a:pt x="3033202" y="0"/>
                </a:lnTo>
                <a:lnTo>
                  <a:pt x="3478814" y="788652"/>
                </a:lnTo>
                <a:lnTo>
                  <a:pt x="0" y="788652"/>
                </a:lnTo>
                <a:close/>
              </a:path>
            </a:pathLst>
          </a:custGeom>
          <a:solidFill>
            <a:schemeClr val="tx1">
              <a:lumMod val="85000"/>
            </a:schemeClr>
          </a:solidFill>
        </p:spPr>
        <p:txBody>
          <a:bodyPr wrap="square">
            <a:noAutofit/>
          </a:bodyPr>
          <a:lstStyle>
            <a:lvl1pPr algn="ctr">
              <a:defRPr sz="900"/>
            </a:lvl1pPr>
          </a:lstStyle>
          <a:p>
            <a:r>
              <a:rPr lang="en-US" dirty="0"/>
              <a:t>Click icon to insert picture 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DED9150D-1613-F146-E32A-0CB05393DF0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886150" y="4605725"/>
            <a:ext cx="2820000" cy="180000"/>
          </a:xfrm>
          <a:prstGeom prst="rect">
            <a:avLst/>
          </a:prstGeom>
        </p:spPr>
      </p:pic>
      <p:sp>
        <p:nvSpPr>
          <p:cNvPr id="4" name="Text Placeholder 11">
            <a:extLst>
              <a:ext uri="{FF2B5EF4-FFF2-40B4-BE49-F238E27FC236}">
                <a16:creationId xmlns:a16="http://schemas.microsoft.com/office/drawing/2014/main" id="{561FEFB0-A0DD-BCE6-0E0C-830C211F729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31801" y="3718131"/>
            <a:ext cx="4045514" cy="49000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charset="0"/>
              <a:buNone/>
              <a:defRPr sz="1100">
                <a:solidFill>
                  <a:schemeClr val="tx2"/>
                </a:solidFill>
              </a:defRPr>
            </a:lvl1pPr>
            <a:lvl2pPr marL="0" indent="0">
              <a:buNone/>
              <a:defRPr sz="1000"/>
            </a:lvl2pPr>
            <a:lvl3pPr marL="0" indent="0">
              <a:buNone/>
              <a:defRPr sz="1000"/>
            </a:lvl3pPr>
            <a:lvl4pPr marL="0" indent="0">
              <a:buNone/>
              <a:defRPr sz="1000"/>
            </a:lvl4pPr>
            <a:lvl5pPr marL="0" indent="0">
              <a:buNone/>
              <a:defRPr sz="1000"/>
            </a:lvl5pPr>
          </a:lstStyle>
          <a:p>
            <a:pPr lvl="0"/>
            <a:r>
              <a:rPr lang="en-US" dirty="0"/>
              <a:t>Month, year</a:t>
            </a:r>
            <a:br>
              <a:rPr lang="en-US" dirty="0"/>
            </a:br>
            <a:r>
              <a:rPr lang="en-US" dirty="0"/>
              <a:t>Name presenter</a:t>
            </a:r>
          </a:p>
        </p:txBody>
      </p:sp>
    </p:spTree>
    <p:extLst>
      <p:ext uri="{BB962C8B-B14F-4D97-AF65-F5344CB8AC3E}">
        <p14:creationId xmlns:p14="http://schemas.microsoft.com/office/powerpoint/2010/main" val="36084525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orient="horz" pos="2822" userDrawn="1">
          <p15:clr>
            <a:srgbClr val="547EBF"/>
          </p15:clr>
        </p15:guide>
        <p15:guide id="3" orient="horz" pos="3094" userDrawn="1">
          <p15:clr>
            <a:srgbClr val="547EBF"/>
          </p15:clr>
        </p15:guide>
        <p15:guide id="4" pos="272" userDrawn="1">
          <p15:clr>
            <a:srgbClr val="547EBF"/>
          </p15:clr>
        </p15:guide>
      </p15:sldGuideLst>
    </p:ext>
  </p:extLs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roduct Logo Cover - Layou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Subtitle 2">
            <a:extLst>
              <a:ext uri="{FF2B5EF4-FFF2-40B4-BE49-F238E27FC236}">
                <a16:creationId xmlns:a16="http://schemas.microsoft.com/office/drawing/2014/main" id="{2324A817-98EB-6995-6A8D-96A40048BF1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37587" y="3233268"/>
            <a:ext cx="3918513" cy="432000"/>
          </a:xfrm>
        </p:spPr>
        <p:txBody>
          <a:bodyPr>
            <a:noAutofit/>
          </a:bodyPr>
          <a:lstStyle>
            <a:lvl1pPr marL="0" indent="0" algn="l">
              <a:buNone/>
              <a:defRPr sz="16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GB" dirty="0"/>
              <a:t>Subtitle</a:t>
            </a:r>
            <a:endParaRPr lang="en-US" dirty="0"/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1ECC31F0-9941-E455-C485-E3C8D9E6696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37587" y="1058863"/>
            <a:ext cx="3918513" cy="2031325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4400">
                <a:solidFill>
                  <a:schemeClr val="tx2"/>
                </a:solidFill>
              </a:defRPr>
            </a:lvl1pPr>
          </a:lstStyle>
          <a:p>
            <a:r>
              <a:rPr lang="en-GB" dirty="0"/>
              <a:t>Click to add presentation title</a:t>
            </a:r>
            <a:endParaRPr lang="en-US" dirty="0"/>
          </a:p>
        </p:txBody>
      </p:sp>
      <p:sp>
        <p:nvSpPr>
          <p:cNvPr id="3" name="Picture Placeholder 19">
            <a:extLst>
              <a:ext uri="{FF2B5EF4-FFF2-40B4-BE49-F238E27FC236}">
                <a16:creationId xmlns:a16="http://schemas.microsoft.com/office/drawing/2014/main" id="{225CEF58-569D-9BFC-90A5-8CD7AAA050F8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5028600" y="411164"/>
            <a:ext cx="3682128" cy="3924299"/>
          </a:xfrm>
          <a:custGeom>
            <a:avLst/>
            <a:gdLst>
              <a:gd name="connsiteX0" fmla="*/ 0 w 4171131"/>
              <a:gd name="connsiteY0" fmla="*/ 1 h 4445464"/>
              <a:gd name="connsiteX1" fmla="*/ 943908 w 4171131"/>
              <a:gd name="connsiteY1" fmla="*/ 569527 h 4445464"/>
              <a:gd name="connsiteX2" fmla="*/ 943908 w 4171131"/>
              <a:gd name="connsiteY2" fmla="*/ 3875937 h 4445464"/>
              <a:gd name="connsiteX3" fmla="*/ 0 w 4171131"/>
              <a:gd name="connsiteY3" fmla="*/ 4445464 h 4445464"/>
              <a:gd name="connsiteX4" fmla="*/ 3227322 w 4171131"/>
              <a:gd name="connsiteY4" fmla="*/ 0 h 4445464"/>
              <a:gd name="connsiteX5" fmla="*/ 4171131 w 4171131"/>
              <a:gd name="connsiteY5" fmla="*/ 569527 h 4445464"/>
              <a:gd name="connsiteX6" fmla="*/ 4171131 w 4171131"/>
              <a:gd name="connsiteY6" fmla="*/ 3875937 h 4445464"/>
              <a:gd name="connsiteX7" fmla="*/ 3227322 w 4171131"/>
              <a:gd name="connsiteY7" fmla="*/ 4445464 h 4445464"/>
              <a:gd name="connsiteX8" fmla="*/ 2131400 w 4171131"/>
              <a:gd name="connsiteY8" fmla="*/ 0 h 4445464"/>
              <a:gd name="connsiteX9" fmla="*/ 3105631 w 4171131"/>
              <a:gd name="connsiteY9" fmla="*/ 569527 h 4445464"/>
              <a:gd name="connsiteX10" fmla="*/ 3105631 w 4171131"/>
              <a:gd name="connsiteY10" fmla="*/ 3875937 h 4445464"/>
              <a:gd name="connsiteX11" fmla="*/ 2131400 w 4171131"/>
              <a:gd name="connsiteY11" fmla="*/ 4445464 h 4445464"/>
              <a:gd name="connsiteX12" fmla="*/ 1065699 w 4171131"/>
              <a:gd name="connsiteY12" fmla="*/ 0 h 4445464"/>
              <a:gd name="connsiteX13" fmla="*/ 2040031 w 4171131"/>
              <a:gd name="connsiteY13" fmla="*/ 569527 h 4445464"/>
              <a:gd name="connsiteX14" fmla="*/ 2040031 w 4171131"/>
              <a:gd name="connsiteY14" fmla="*/ 3875937 h 4445464"/>
              <a:gd name="connsiteX15" fmla="*/ 1065699 w 4171131"/>
              <a:gd name="connsiteY15" fmla="*/ 4445464 h 44454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4171131" h="4445464">
                <a:moveTo>
                  <a:pt x="0" y="1"/>
                </a:moveTo>
                <a:lnTo>
                  <a:pt x="943908" y="569527"/>
                </a:lnTo>
                <a:lnTo>
                  <a:pt x="943908" y="3875937"/>
                </a:lnTo>
                <a:lnTo>
                  <a:pt x="0" y="4445464"/>
                </a:lnTo>
                <a:close/>
                <a:moveTo>
                  <a:pt x="3227322" y="0"/>
                </a:moveTo>
                <a:lnTo>
                  <a:pt x="4171131" y="569527"/>
                </a:lnTo>
                <a:lnTo>
                  <a:pt x="4171131" y="3875937"/>
                </a:lnTo>
                <a:lnTo>
                  <a:pt x="3227322" y="4445464"/>
                </a:lnTo>
                <a:close/>
                <a:moveTo>
                  <a:pt x="2131400" y="0"/>
                </a:moveTo>
                <a:lnTo>
                  <a:pt x="3105631" y="569527"/>
                </a:lnTo>
                <a:lnTo>
                  <a:pt x="3105631" y="3875937"/>
                </a:lnTo>
                <a:lnTo>
                  <a:pt x="2131400" y="4445464"/>
                </a:lnTo>
                <a:close/>
                <a:moveTo>
                  <a:pt x="1065699" y="0"/>
                </a:moveTo>
                <a:lnTo>
                  <a:pt x="2040031" y="569527"/>
                </a:lnTo>
                <a:lnTo>
                  <a:pt x="2040031" y="3875937"/>
                </a:lnTo>
                <a:lnTo>
                  <a:pt x="1065699" y="4445464"/>
                </a:lnTo>
                <a:close/>
              </a:path>
            </a:pathLst>
          </a:custGeom>
          <a:solidFill>
            <a:schemeClr val="tx1">
              <a:lumMod val="85000"/>
            </a:schemeClr>
          </a:solidFill>
        </p:spPr>
        <p:txBody>
          <a:bodyPr wrap="square">
            <a:noAutofit/>
          </a:bodyPr>
          <a:lstStyle>
            <a:lvl1pPr>
              <a:defRPr sz="900"/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Click icon to insert picture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694ACFC5-D53C-B324-758C-416E26F66A7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886150" y="4605725"/>
            <a:ext cx="2820000" cy="180000"/>
          </a:xfrm>
          <a:prstGeom prst="rect">
            <a:avLst/>
          </a:prstGeom>
        </p:spPr>
      </p:pic>
      <p:sp>
        <p:nvSpPr>
          <p:cNvPr id="4" name="Text Placeholder 11">
            <a:extLst>
              <a:ext uri="{FF2B5EF4-FFF2-40B4-BE49-F238E27FC236}">
                <a16:creationId xmlns:a16="http://schemas.microsoft.com/office/drawing/2014/main" id="{8BEBE85F-A358-B01B-88EF-D386E2EB1D6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801" y="3718131"/>
            <a:ext cx="4045514" cy="49000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charset="0"/>
              <a:buNone/>
              <a:defRPr sz="1100">
                <a:solidFill>
                  <a:schemeClr val="tx2"/>
                </a:solidFill>
              </a:defRPr>
            </a:lvl1pPr>
            <a:lvl2pPr marL="0" indent="0">
              <a:buNone/>
              <a:defRPr sz="1000"/>
            </a:lvl2pPr>
            <a:lvl3pPr marL="0" indent="0">
              <a:buNone/>
              <a:defRPr sz="1000"/>
            </a:lvl3pPr>
            <a:lvl4pPr marL="0" indent="0">
              <a:buNone/>
              <a:defRPr sz="1000"/>
            </a:lvl4pPr>
            <a:lvl5pPr marL="0" indent="0">
              <a:buNone/>
              <a:defRPr sz="1000"/>
            </a:lvl5pPr>
          </a:lstStyle>
          <a:p>
            <a:pPr lvl="0"/>
            <a:r>
              <a:rPr lang="en-US" dirty="0"/>
              <a:t>Month, year</a:t>
            </a:r>
            <a:br>
              <a:rPr lang="en-US" dirty="0"/>
            </a:br>
            <a:r>
              <a:rPr lang="en-US" dirty="0"/>
              <a:t>Name presenter</a:t>
            </a:r>
          </a:p>
        </p:txBody>
      </p:sp>
    </p:spTree>
    <p:extLst>
      <p:ext uri="{BB962C8B-B14F-4D97-AF65-F5344CB8AC3E}">
        <p14:creationId xmlns:p14="http://schemas.microsoft.com/office/powerpoint/2010/main" val="110724074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orient="horz" pos="3094" userDrawn="1">
          <p15:clr>
            <a:srgbClr val="547EBF"/>
          </p15:clr>
        </p15:guide>
        <p15:guide id="3" orient="horz" pos="2822" userDrawn="1">
          <p15:clr>
            <a:srgbClr val="547EBF"/>
          </p15:clr>
        </p15:guide>
        <p15:guide id="4" pos="272" userDrawn="1">
          <p15:clr>
            <a:srgbClr val="547EBF"/>
          </p15:clr>
        </p15:guide>
      </p15:sldGuideLst>
    </p:ext>
  </p:extLs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roduct Logo Cover - Layou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Subtitle 2">
            <a:extLst>
              <a:ext uri="{FF2B5EF4-FFF2-40B4-BE49-F238E27FC236}">
                <a16:creationId xmlns:a16="http://schemas.microsoft.com/office/drawing/2014/main" id="{2324A817-98EB-6995-6A8D-96A40048BF1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37587" y="3233268"/>
            <a:ext cx="3704107" cy="432000"/>
          </a:xfrm>
        </p:spPr>
        <p:txBody>
          <a:bodyPr>
            <a:noAutofit/>
          </a:bodyPr>
          <a:lstStyle>
            <a:lvl1pPr marL="0" indent="0" algn="l">
              <a:buNone/>
              <a:defRPr sz="16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GB" dirty="0"/>
              <a:t>Subtitle</a:t>
            </a:r>
            <a:endParaRPr lang="en-US" dirty="0"/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1ECC31F0-9941-E455-C485-E3C8D9E6696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37587" y="1058863"/>
            <a:ext cx="3704107" cy="2031325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4400">
                <a:solidFill>
                  <a:schemeClr val="tx2"/>
                </a:solidFill>
              </a:defRPr>
            </a:lvl1pPr>
          </a:lstStyle>
          <a:p>
            <a:r>
              <a:rPr lang="en-GB" dirty="0"/>
              <a:t>Click to add presentation title</a:t>
            </a:r>
            <a:endParaRPr lang="en-US" dirty="0"/>
          </a:p>
        </p:txBody>
      </p:sp>
      <p:sp>
        <p:nvSpPr>
          <p:cNvPr id="3" name="Picture Placeholder 11">
            <a:extLst>
              <a:ext uri="{FF2B5EF4-FFF2-40B4-BE49-F238E27FC236}">
                <a16:creationId xmlns:a16="http://schemas.microsoft.com/office/drawing/2014/main" id="{2357A365-B981-CBBC-D4A8-737E6786D8F5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800442" y="428625"/>
            <a:ext cx="1905708" cy="3924299"/>
          </a:xfrm>
          <a:custGeom>
            <a:avLst/>
            <a:gdLst>
              <a:gd name="connsiteX0" fmla="*/ 4459850 w 4459850"/>
              <a:gd name="connsiteY0" fmla="*/ 3569 h 4464050"/>
              <a:gd name="connsiteX1" fmla="*/ 4459850 w 4459850"/>
              <a:gd name="connsiteY1" fmla="*/ 4460478 h 4464050"/>
              <a:gd name="connsiteX2" fmla="*/ 3660238 w 4459850"/>
              <a:gd name="connsiteY2" fmla="*/ 3893419 h 4464050"/>
              <a:gd name="connsiteX3" fmla="*/ 3660238 w 4459850"/>
              <a:gd name="connsiteY3" fmla="*/ 570628 h 4464050"/>
              <a:gd name="connsiteX4" fmla="*/ 3541647 w 4459850"/>
              <a:gd name="connsiteY4" fmla="*/ 0 h 4464050"/>
              <a:gd name="connsiteX5" fmla="*/ 3543399 w 4459850"/>
              <a:gd name="connsiteY5" fmla="*/ 0 h 4464050"/>
              <a:gd name="connsiteX6" fmla="*/ 3543399 w 4459850"/>
              <a:gd name="connsiteY6" fmla="*/ 4464050 h 4464050"/>
              <a:gd name="connsiteX7" fmla="*/ 3541650 w 4459850"/>
              <a:gd name="connsiteY7" fmla="*/ 4464050 h 4464050"/>
              <a:gd name="connsiteX8" fmla="*/ 2911872 w 4459850"/>
              <a:gd name="connsiteY8" fmla="*/ 3893419 h 4464050"/>
              <a:gd name="connsiteX9" fmla="*/ 2911872 w 4459850"/>
              <a:gd name="connsiteY9" fmla="*/ 570628 h 4464050"/>
              <a:gd name="connsiteX10" fmla="*/ 2793440 w 4459850"/>
              <a:gd name="connsiteY10" fmla="*/ 0 h 4464050"/>
              <a:gd name="connsiteX11" fmla="*/ 2794835 w 4459850"/>
              <a:gd name="connsiteY11" fmla="*/ 0 h 4464050"/>
              <a:gd name="connsiteX12" fmla="*/ 2794835 w 4459850"/>
              <a:gd name="connsiteY12" fmla="*/ 4464050 h 4464050"/>
              <a:gd name="connsiteX13" fmla="*/ 2793443 w 4459850"/>
              <a:gd name="connsiteY13" fmla="*/ 4464050 h 4464050"/>
              <a:gd name="connsiteX14" fmla="*/ 2292030 w 4459850"/>
              <a:gd name="connsiteY14" fmla="*/ 3893419 h 4464050"/>
              <a:gd name="connsiteX15" fmla="*/ 2292030 w 4459850"/>
              <a:gd name="connsiteY15" fmla="*/ 570628 h 4464050"/>
              <a:gd name="connsiteX16" fmla="*/ 1672385 w 4459850"/>
              <a:gd name="connsiteY16" fmla="*/ 0 h 4464050"/>
              <a:gd name="connsiteX17" fmla="*/ 1673781 w 4459850"/>
              <a:gd name="connsiteY17" fmla="*/ 0 h 4464050"/>
              <a:gd name="connsiteX18" fmla="*/ 2175191 w 4459850"/>
              <a:gd name="connsiteY18" fmla="*/ 570628 h 4464050"/>
              <a:gd name="connsiteX19" fmla="*/ 2175191 w 4459850"/>
              <a:gd name="connsiteY19" fmla="*/ 3893320 h 4464050"/>
              <a:gd name="connsiteX20" fmla="*/ 1673690 w 4459850"/>
              <a:gd name="connsiteY20" fmla="*/ 4464050 h 4464050"/>
              <a:gd name="connsiteX21" fmla="*/ 1672385 w 4459850"/>
              <a:gd name="connsiteY21" fmla="*/ 4464050 h 4464050"/>
              <a:gd name="connsiteX22" fmla="*/ 923822 w 4459850"/>
              <a:gd name="connsiteY22" fmla="*/ 0 h 4464050"/>
              <a:gd name="connsiteX23" fmla="*/ 925575 w 4459850"/>
              <a:gd name="connsiteY23" fmla="*/ 0 h 4464050"/>
              <a:gd name="connsiteX24" fmla="*/ 1555348 w 4459850"/>
              <a:gd name="connsiteY24" fmla="*/ 570628 h 4464050"/>
              <a:gd name="connsiteX25" fmla="*/ 1555348 w 4459850"/>
              <a:gd name="connsiteY25" fmla="*/ 3893320 h 4464050"/>
              <a:gd name="connsiteX26" fmla="*/ 925461 w 4459850"/>
              <a:gd name="connsiteY26" fmla="*/ 4464050 h 4464050"/>
              <a:gd name="connsiteX27" fmla="*/ 923822 w 4459850"/>
              <a:gd name="connsiteY27" fmla="*/ 4464050 h 4464050"/>
              <a:gd name="connsiteX28" fmla="*/ 0 w 4459850"/>
              <a:gd name="connsiteY28" fmla="*/ 0 h 4464050"/>
              <a:gd name="connsiteX29" fmla="*/ 2239 w 4459850"/>
              <a:gd name="connsiteY29" fmla="*/ 0 h 4464050"/>
              <a:gd name="connsiteX30" fmla="*/ 806883 w 4459850"/>
              <a:gd name="connsiteY30" fmla="*/ 570628 h 4464050"/>
              <a:gd name="connsiteX31" fmla="*/ 806883 w 4459850"/>
              <a:gd name="connsiteY31" fmla="*/ 3893419 h 4464050"/>
              <a:gd name="connsiteX32" fmla="*/ 2234 w 4459850"/>
              <a:gd name="connsiteY32" fmla="*/ 4464050 h 4464050"/>
              <a:gd name="connsiteX33" fmla="*/ 0 w 4459850"/>
              <a:gd name="connsiteY33" fmla="*/ 4464050 h 4464050"/>
              <a:gd name="connsiteX0" fmla="*/ 4459850 w 4459850"/>
              <a:gd name="connsiteY0" fmla="*/ 3569 h 4464050"/>
              <a:gd name="connsiteX1" fmla="*/ 4459850 w 4459850"/>
              <a:gd name="connsiteY1" fmla="*/ 4460478 h 4464050"/>
              <a:gd name="connsiteX2" fmla="*/ 3660238 w 4459850"/>
              <a:gd name="connsiteY2" fmla="*/ 3893419 h 4464050"/>
              <a:gd name="connsiteX3" fmla="*/ 3660238 w 4459850"/>
              <a:gd name="connsiteY3" fmla="*/ 570628 h 4464050"/>
              <a:gd name="connsiteX4" fmla="*/ 4459850 w 4459850"/>
              <a:gd name="connsiteY4" fmla="*/ 3569 h 4464050"/>
              <a:gd name="connsiteX5" fmla="*/ 3541647 w 4459850"/>
              <a:gd name="connsiteY5" fmla="*/ 0 h 4464050"/>
              <a:gd name="connsiteX6" fmla="*/ 3543399 w 4459850"/>
              <a:gd name="connsiteY6" fmla="*/ 0 h 4464050"/>
              <a:gd name="connsiteX7" fmla="*/ 3543399 w 4459850"/>
              <a:gd name="connsiteY7" fmla="*/ 4464050 h 4464050"/>
              <a:gd name="connsiteX8" fmla="*/ 3541650 w 4459850"/>
              <a:gd name="connsiteY8" fmla="*/ 4464050 h 4464050"/>
              <a:gd name="connsiteX9" fmla="*/ 2911872 w 4459850"/>
              <a:gd name="connsiteY9" fmla="*/ 3893419 h 4464050"/>
              <a:gd name="connsiteX10" fmla="*/ 2911872 w 4459850"/>
              <a:gd name="connsiteY10" fmla="*/ 570628 h 4464050"/>
              <a:gd name="connsiteX11" fmla="*/ 3541647 w 4459850"/>
              <a:gd name="connsiteY11" fmla="*/ 0 h 4464050"/>
              <a:gd name="connsiteX12" fmla="*/ 2793440 w 4459850"/>
              <a:gd name="connsiteY12" fmla="*/ 0 h 4464050"/>
              <a:gd name="connsiteX13" fmla="*/ 2794835 w 4459850"/>
              <a:gd name="connsiteY13" fmla="*/ 0 h 4464050"/>
              <a:gd name="connsiteX14" fmla="*/ 2794835 w 4459850"/>
              <a:gd name="connsiteY14" fmla="*/ 4464050 h 4464050"/>
              <a:gd name="connsiteX15" fmla="*/ 2793443 w 4459850"/>
              <a:gd name="connsiteY15" fmla="*/ 4464050 h 4464050"/>
              <a:gd name="connsiteX16" fmla="*/ 2292030 w 4459850"/>
              <a:gd name="connsiteY16" fmla="*/ 3893419 h 4464050"/>
              <a:gd name="connsiteX17" fmla="*/ 2292030 w 4459850"/>
              <a:gd name="connsiteY17" fmla="*/ 570628 h 4464050"/>
              <a:gd name="connsiteX18" fmla="*/ 2793440 w 4459850"/>
              <a:gd name="connsiteY18" fmla="*/ 0 h 4464050"/>
              <a:gd name="connsiteX19" fmla="*/ 1672385 w 4459850"/>
              <a:gd name="connsiteY19" fmla="*/ 0 h 4464050"/>
              <a:gd name="connsiteX20" fmla="*/ 1673781 w 4459850"/>
              <a:gd name="connsiteY20" fmla="*/ 0 h 4464050"/>
              <a:gd name="connsiteX21" fmla="*/ 2175191 w 4459850"/>
              <a:gd name="connsiteY21" fmla="*/ 570628 h 4464050"/>
              <a:gd name="connsiteX22" fmla="*/ 2175191 w 4459850"/>
              <a:gd name="connsiteY22" fmla="*/ 3893320 h 4464050"/>
              <a:gd name="connsiteX23" fmla="*/ 1673690 w 4459850"/>
              <a:gd name="connsiteY23" fmla="*/ 4464050 h 4464050"/>
              <a:gd name="connsiteX24" fmla="*/ 1672385 w 4459850"/>
              <a:gd name="connsiteY24" fmla="*/ 4464050 h 4464050"/>
              <a:gd name="connsiteX25" fmla="*/ 1672385 w 4459850"/>
              <a:gd name="connsiteY25" fmla="*/ 0 h 4464050"/>
              <a:gd name="connsiteX26" fmla="*/ 923822 w 4459850"/>
              <a:gd name="connsiteY26" fmla="*/ 0 h 4464050"/>
              <a:gd name="connsiteX27" fmla="*/ 925575 w 4459850"/>
              <a:gd name="connsiteY27" fmla="*/ 0 h 4464050"/>
              <a:gd name="connsiteX28" fmla="*/ 1555348 w 4459850"/>
              <a:gd name="connsiteY28" fmla="*/ 570628 h 4464050"/>
              <a:gd name="connsiteX29" fmla="*/ 1555348 w 4459850"/>
              <a:gd name="connsiteY29" fmla="*/ 3893320 h 4464050"/>
              <a:gd name="connsiteX30" fmla="*/ 925461 w 4459850"/>
              <a:gd name="connsiteY30" fmla="*/ 4464050 h 4464050"/>
              <a:gd name="connsiteX31" fmla="*/ 923822 w 4459850"/>
              <a:gd name="connsiteY31" fmla="*/ 4464050 h 4464050"/>
              <a:gd name="connsiteX32" fmla="*/ 923822 w 4459850"/>
              <a:gd name="connsiteY32" fmla="*/ 0 h 4464050"/>
              <a:gd name="connsiteX33" fmla="*/ 0 w 4459850"/>
              <a:gd name="connsiteY33" fmla="*/ 0 h 4464050"/>
              <a:gd name="connsiteX34" fmla="*/ 2239 w 4459850"/>
              <a:gd name="connsiteY34" fmla="*/ 0 h 4464050"/>
              <a:gd name="connsiteX35" fmla="*/ 806883 w 4459850"/>
              <a:gd name="connsiteY35" fmla="*/ 3893419 h 4464050"/>
              <a:gd name="connsiteX36" fmla="*/ 2234 w 4459850"/>
              <a:gd name="connsiteY36" fmla="*/ 4464050 h 4464050"/>
              <a:gd name="connsiteX37" fmla="*/ 0 w 4459850"/>
              <a:gd name="connsiteY37" fmla="*/ 4464050 h 4464050"/>
              <a:gd name="connsiteX38" fmla="*/ 0 w 4459850"/>
              <a:gd name="connsiteY38" fmla="*/ 0 h 4464050"/>
              <a:gd name="connsiteX0" fmla="*/ 4459850 w 4459850"/>
              <a:gd name="connsiteY0" fmla="*/ 3569 h 4464050"/>
              <a:gd name="connsiteX1" fmla="*/ 4459850 w 4459850"/>
              <a:gd name="connsiteY1" fmla="*/ 4460478 h 4464050"/>
              <a:gd name="connsiteX2" fmla="*/ 3660238 w 4459850"/>
              <a:gd name="connsiteY2" fmla="*/ 3893419 h 4464050"/>
              <a:gd name="connsiteX3" fmla="*/ 3660238 w 4459850"/>
              <a:gd name="connsiteY3" fmla="*/ 570628 h 4464050"/>
              <a:gd name="connsiteX4" fmla="*/ 4459850 w 4459850"/>
              <a:gd name="connsiteY4" fmla="*/ 3569 h 4464050"/>
              <a:gd name="connsiteX5" fmla="*/ 3541647 w 4459850"/>
              <a:gd name="connsiteY5" fmla="*/ 0 h 4464050"/>
              <a:gd name="connsiteX6" fmla="*/ 3543399 w 4459850"/>
              <a:gd name="connsiteY6" fmla="*/ 0 h 4464050"/>
              <a:gd name="connsiteX7" fmla="*/ 3543399 w 4459850"/>
              <a:gd name="connsiteY7" fmla="*/ 4464050 h 4464050"/>
              <a:gd name="connsiteX8" fmla="*/ 3541650 w 4459850"/>
              <a:gd name="connsiteY8" fmla="*/ 4464050 h 4464050"/>
              <a:gd name="connsiteX9" fmla="*/ 2911872 w 4459850"/>
              <a:gd name="connsiteY9" fmla="*/ 3893419 h 4464050"/>
              <a:gd name="connsiteX10" fmla="*/ 2911872 w 4459850"/>
              <a:gd name="connsiteY10" fmla="*/ 570628 h 4464050"/>
              <a:gd name="connsiteX11" fmla="*/ 3541647 w 4459850"/>
              <a:gd name="connsiteY11" fmla="*/ 0 h 4464050"/>
              <a:gd name="connsiteX12" fmla="*/ 2793440 w 4459850"/>
              <a:gd name="connsiteY12" fmla="*/ 0 h 4464050"/>
              <a:gd name="connsiteX13" fmla="*/ 2794835 w 4459850"/>
              <a:gd name="connsiteY13" fmla="*/ 0 h 4464050"/>
              <a:gd name="connsiteX14" fmla="*/ 2794835 w 4459850"/>
              <a:gd name="connsiteY14" fmla="*/ 4464050 h 4464050"/>
              <a:gd name="connsiteX15" fmla="*/ 2793443 w 4459850"/>
              <a:gd name="connsiteY15" fmla="*/ 4464050 h 4464050"/>
              <a:gd name="connsiteX16" fmla="*/ 2292030 w 4459850"/>
              <a:gd name="connsiteY16" fmla="*/ 3893419 h 4464050"/>
              <a:gd name="connsiteX17" fmla="*/ 2292030 w 4459850"/>
              <a:gd name="connsiteY17" fmla="*/ 570628 h 4464050"/>
              <a:gd name="connsiteX18" fmla="*/ 2793440 w 4459850"/>
              <a:gd name="connsiteY18" fmla="*/ 0 h 4464050"/>
              <a:gd name="connsiteX19" fmla="*/ 1672385 w 4459850"/>
              <a:gd name="connsiteY19" fmla="*/ 0 h 4464050"/>
              <a:gd name="connsiteX20" fmla="*/ 1673781 w 4459850"/>
              <a:gd name="connsiteY20" fmla="*/ 0 h 4464050"/>
              <a:gd name="connsiteX21" fmla="*/ 2175191 w 4459850"/>
              <a:gd name="connsiteY21" fmla="*/ 570628 h 4464050"/>
              <a:gd name="connsiteX22" fmla="*/ 2175191 w 4459850"/>
              <a:gd name="connsiteY22" fmla="*/ 3893320 h 4464050"/>
              <a:gd name="connsiteX23" fmla="*/ 1673690 w 4459850"/>
              <a:gd name="connsiteY23" fmla="*/ 4464050 h 4464050"/>
              <a:gd name="connsiteX24" fmla="*/ 1672385 w 4459850"/>
              <a:gd name="connsiteY24" fmla="*/ 4464050 h 4464050"/>
              <a:gd name="connsiteX25" fmla="*/ 1672385 w 4459850"/>
              <a:gd name="connsiteY25" fmla="*/ 0 h 4464050"/>
              <a:gd name="connsiteX26" fmla="*/ 923822 w 4459850"/>
              <a:gd name="connsiteY26" fmla="*/ 0 h 4464050"/>
              <a:gd name="connsiteX27" fmla="*/ 925575 w 4459850"/>
              <a:gd name="connsiteY27" fmla="*/ 0 h 4464050"/>
              <a:gd name="connsiteX28" fmla="*/ 1555348 w 4459850"/>
              <a:gd name="connsiteY28" fmla="*/ 570628 h 4464050"/>
              <a:gd name="connsiteX29" fmla="*/ 1555348 w 4459850"/>
              <a:gd name="connsiteY29" fmla="*/ 3893320 h 4464050"/>
              <a:gd name="connsiteX30" fmla="*/ 925461 w 4459850"/>
              <a:gd name="connsiteY30" fmla="*/ 4464050 h 4464050"/>
              <a:gd name="connsiteX31" fmla="*/ 923822 w 4459850"/>
              <a:gd name="connsiteY31" fmla="*/ 4464050 h 4464050"/>
              <a:gd name="connsiteX32" fmla="*/ 923822 w 4459850"/>
              <a:gd name="connsiteY32" fmla="*/ 0 h 4464050"/>
              <a:gd name="connsiteX33" fmla="*/ 0 w 4459850"/>
              <a:gd name="connsiteY33" fmla="*/ 4464050 h 4464050"/>
              <a:gd name="connsiteX34" fmla="*/ 2239 w 4459850"/>
              <a:gd name="connsiteY34" fmla="*/ 0 h 4464050"/>
              <a:gd name="connsiteX35" fmla="*/ 806883 w 4459850"/>
              <a:gd name="connsiteY35" fmla="*/ 3893419 h 4464050"/>
              <a:gd name="connsiteX36" fmla="*/ 2234 w 4459850"/>
              <a:gd name="connsiteY36" fmla="*/ 4464050 h 4464050"/>
              <a:gd name="connsiteX37" fmla="*/ 0 w 4459850"/>
              <a:gd name="connsiteY37" fmla="*/ 4464050 h 4464050"/>
              <a:gd name="connsiteX0" fmla="*/ 4457616 w 4457616"/>
              <a:gd name="connsiteY0" fmla="*/ 3569 h 4464050"/>
              <a:gd name="connsiteX1" fmla="*/ 4457616 w 4457616"/>
              <a:gd name="connsiteY1" fmla="*/ 4460478 h 4464050"/>
              <a:gd name="connsiteX2" fmla="*/ 3658004 w 4457616"/>
              <a:gd name="connsiteY2" fmla="*/ 3893419 h 4464050"/>
              <a:gd name="connsiteX3" fmla="*/ 3658004 w 4457616"/>
              <a:gd name="connsiteY3" fmla="*/ 570628 h 4464050"/>
              <a:gd name="connsiteX4" fmla="*/ 4457616 w 4457616"/>
              <a:gd name="connsiteY4" fmla="*/ 3569 h 4464050"/>
              <a:gd name="connsiteX5" fmla="*/ 3539413 w 4457616"/>
              <a:gd name="connsiteY5" fmla="*/ 0 h 4464050"/>
              <a:gd name="connsiteX6" fmla="*/ 3541165 w 4457616"/>
              <a:gd name="connsiteY6" fmla="*/ 0 h 4464050"/>
              <a:gd name="connsiteX7" fmla="*/ 3541165 w 4457616"/>
              <a:gd name="connsiteY7" fmla="*/ 4464050 h 4464050"/>
              <a:gd name="connsiteX8" fmla="*/ 3539416 w 4457616"/>
              <a:gd name="connsiteY8" fmla="*/ 4464050 h 4464050"/>
              <a:gd name="connsiteX9" fmla="*/ 2909638 w 4457616"/>
              <a:gd name="connsiteY9" fmla="*/ 3893419 h 4464050"/>
              <a:gd name="connsiteX10" fmla="*/ 2909638 w 4457616"/>
              <a:gd name="connsiteY10" fmla="*/ 570628 h 4464050"/>
              <a:gd name="connsiteX11" fmla="*/ 3539413 w 4457616"/>
              <a:gd name="connsiteY11" fmla="*/ 0 h 4464050"/>
              <a:gd name="connsiteX12" fmla="*/ 2791206 w 4457616"/>
              <a:gd name="connsiteY12" fmla="*/ 0 h 4464050"/>
              <a:gd name="connsiteX13" fmla="*/ 2792601 w 4457616"/>
              <a:gd name="connsiteY13" fmla="*/ 0 h 4464050"/>
              <a:gd name="connsiteX14" fmla="*/ 2792601 w 4457616"/>
              <a:gd name="connsiteY14" fmla="*/ 4464050 h 4464050"/>
              <a:gd name="connsiteX15" fmla="*/ 2791209 w 4457616"/>
              <a:gd name="connsiteY15" fmla="*/ 4464050 h 4464050"/>
              <a:gd name="connsiteX16" fmla="*/ 2289796 w 4457616"/>
              <a:gd name="connsiteY16" fmla="*/ 3893419 h 4464050"/>
              <a:gd name="connsiteX17" fmla="*/ 2289796 w 4457616"/>
              <a:gd name="connsiteY17" fmla="*/ 570628 h 4464050"/>
              <a:gd name="connsiteX18" fmla="*/ 2791206 w 4457616"/>
              <a:gd name="connsiteY18" fmla="*/ 0 h 4464050"/>
              <a:gd name="connsiteX19" fmla="*/ 1670151 w 4457616"/>
              <a:gd name="connsiteY19" fmla="*/ 0 h 4464050"/>
              <a:gd name="connsiteX20" fmla="*/ 1671547 w 4457616"/>
              <a:gd name="connsiteY20" fmla="*/ 0 h 4464050"/>
              <a:gd name="connsiteX21" fmla="*/ 2172957 w 4457616"/>
              <a:gd name="connsiteY21" fmla="*/ 570628 h 4464050"/>
              <a:gd name="connsiteX22" fmla="*/ 2172957 w 4457616"/>
              <a:gd name="connsiteY22" fmla="*/ 3893320 h 4464050"/>
              <a:gd name="connsiteX23" fmla="*/ 1671456 w 4457616"/>
              <a:gd name="connsiteY23" fmla="*/ 4464050 h 4464050"/>
              <a:gd name="connsiteX24" fmla="*/ 1670151 w 4457616"/>
              <a:gd name="connsiteY24" fmla="*/ 4464050 h 4464050"/>
              <a:gd name="connsiteX25" fmla="*/ 1670151 w 4457616"/>
              <a:gd name="connsiteY25" fmla="*/ 0 h 4464050"/>
              <a:gd name="connsiteX26" fmla="*/ 921588 w 4457616"/>
              <a:gd name="connsiteY26" fmla="*/ 0 h 4464050"/>
              <a:gd name="connsiteX27" fmla="*/ 923341 w 4457616"/>
              <a:gd name="connsiteY27" fmla="*/ 0 h 4464050"/>
              <a:gd name="connsiteX28" fmla="*/ 1553114 w 4457616"/>
              <a:gd name="connsiteY28" fmla="*/ 570628 h 4464050"/>
              <a:gd name="connsiteX29" fmla="*/ 1553114 w 4457616"/>
              <a:gd name="connsiteY29" fmla="*/ 3893320 h 4464050"/>
              <a:gd name="connsiteX30" fmla="*/ 923227 w 4457616"/>
              <a:gd name="connsiteY30" fmla="*/ 4464050 h 4464050"/>
              <a:gd name="connsiteX31" fmla="*/ 921588 w 4457616"/>
              <a:gd name="connsiteY31" fmla="*/ 4464050 h 4464050"/>
              <a:gd name="connsiteX32" fmla="*/ 921588 w 4457616"/>
              <a:gd name="connsiteY32" fmla="*/ 0 h 4464050"/>
              <a:gd name="connsiteX33" fmla="*/ 0 w 4457616"/>
              <a:gd name="connsiteY33" fmla="*/ 4464050 h 4464050"/>
              <a:gd name="connsiteX34" fmla="*/ 5 w 4457616"/>
              <a:gd name="connsiteY34" fmla="*/ 0 h 4464050"/>
              <a:gd name="connsiteX35" fmla="*/ 804649 w 4457616"/>
              <a:gd name="connsiteY35" fmla="*/ 3893419 h 4464050"/>
              <a:gd name="connsiteX36" fmla="*/ 0 w 4457616"/>
              <a:gd name="connsiteY36" fmla="*/ 4464050 h 4464050"/>
              <a:gd name="connsiteX0" fmla="*/ 4457611 w 4457611"/>
              <a:gd name="connsiteY0" fmla="*/ 3569 h 4464050"/>
              <a:gd name="connsiteX1" fmla="*/ 4457611 w 4457611"/>
              <a:gd name="connsiteY1" fmla="*/ 4460478 h 4464050"/>
              <a:gd name="connsiteX2" fmla="*/ 3657999 w 4457611"/>
              <a:gd name="connsiteY2" fmla="*/ 3893419 h 4464050"/>
              <a:gd name="connsiteX3" fmla="*/ 3657999 w 4457611"/>
              <a:gd name="connsiteY3" fmla="*/ 570628 h 4464050"/>
              <a:gd name="connsiteX4" fmla="*/ 4457611 w 4457611"/>
              <a:gd name="connsiteY4" fmla="*/ 3569 h 4464050"/>
              <a:gd name="connsiteX5" fmla="*/ 3539408 w 4457611"/>
              <a:gd name="connsiteY5" fmla="*/ 0 h 4464050"/>
              <a:gd name="connsiteX6" fmla="*/ 3541160 w 4457611"/>
              <a:gd name="connsiteY6" fmla="*/ 0 h 4464050"/>
              <a:gd name="connsiteX7" fmla="*/ 3541160 w 4457611"/>
              <a:gd name="connsiteY7" fmla="*/ 4464050 h 4464050"/>
              <a:gd name="connsiteX8" fmla="*/ 3539411 w 4457611"/>
              <a:gd name="connsiteY8" fmla="*/ 4464050 h 4464050"/>
              <a:gd name="connsiteX9" fmla="*/ 2909633 w 4457611"/>
              <a:gd name="connsiteY9" fmla="*/ 3893419 h 4464050"/>
              <a:gd name="connsiteX10" fmla="*/ 2909633 w 4457611"/>
              <a:gd name="connsiteY10" fmla="*/ 570628 h 4464050"/>
              <a:gd name="connsiteX11" fmla="*/ 3539408 w 4457611"/>
              <a:gd name="connsiteY11" fmla="*/ 0 h 4464050"/>
              <a:gd name="connsiteX12" fmla="*/ 2791201 w 4457611"/>
              <a:gd name="connsiteY12" fmla="*/ 0 h 4464050"/>
              <a:gd name="connsiteX13" fmla="*/ 2792596 w 4457611"/>
              <a:gd name="connsiteY13" fmla="*/ 0 h 4464050"/>
              <a:gd name="connsiteX14" fmla="*/ 2792596 w 4457611"/>
              <a:gd name="connsiteY14" fmla="*/ 4464050 h 4464050"/>
              <a:gd name="connsiteX15" fmla="*/ 2791204 w 4457611"/>
              <a:gd name="connsiteY15" fmla="*/ 4464050 h 4464050"/>
              <a:gd name="connsiteX16" fmla="*/ 2289791 w 4457611"/>
              <a:gd name="connsiteY16" fmla="*/ 3893419 h 4464050"/>
              <a:gd name="connsiteX17" fmla="*/ 2289791 w 4457611"/>
              <a:gd name="connsiteY17" fmla="*/ 570628 h 4464050"/>
              <a:gd name="connsiteX18" fmla="*/ 2791201 w 4457611"/>
              <a:gd name="connsiteY18" fmla="*/ 0 h 4464050"/>
              <a:gd name="connsiteX19" fmla="*/ 1670146 w 4457611"/>
              <a:gd name="connsiteY19" fmla="*/ 0 h 4464050"/>
              <a:gd name="connsiteX20" fmla="*/ 1671542 w 4457611"/>
              <a:gd name="connsiteY20" fmla="*/ 0 h 4464050"/>
              <a:gd name="connsiteX21" fmla="*/ 2172952 w 4457611"/>
              <a:gd name="connsiteY21" fmla="*/ 570628 h 4464050"/>
              <a:gd name="connsiteX22" fmla="*/ 2172952 w 4457611"/>
              <a:gd name="connsiteY22" fmla="*/ 3893320 h 4464050"/>
              <a:gd name="connsiteX23" fmla="*/ 1671451 w 4457611"/>
              <a:gd name="connsiteY23" fmla="*/ 4464050 h 4464050"/>
              <a:gd name="connsiteX24" fmla="*/ 1670146 w 4457611"/>
              <a:gd name="connsiteY24" fmla="*/ 4464050 h 4464050"/>
              <a:gd name="connsiteX25" fmla="*/ 1670146 w 4457611"/>
              <a:gd name="connsiteY25" fmla="*/ 0 h 4464050"/>
              <a:gd name="connsiteX26" fmla="*/ 921583 w 4457611"/>
              <a:gd name="connsiteY26" fmla="*/ 0 h 4464050"/>
              <a:gd name="connsiteX27" fmla="*/ 923336 w 4457611"/>
              <a:gd name="connsiteY27" fmla="*/ 0 h 4464050"/>
              <a:gd name="connsiteX28" fmla="*/ 1553109 w 4457611"/>
              <a:gd name="connsiteY28" fmla="*/ 570628 h 4464050"/>
              <a:gd name="connsiteX29" fmla="*/ 1553109 w 4457611"/>
              <a:gd name="connsiteY29" fmla="*/ 3893320 h 4464050"/>
              <a:gd name="connsiteX30" fmla="*/ 923222 w 4457611"/>
              <a:gd name="connsiteY30" fmla="*/ 4464050 h 4464050"/>
              <a:gd name="connsiteX31" fmla="*/ 921583 w 4457611"/>
              <a:gd name="connsiteY31" fmla="*/ 4464050 h 4464050"/>
              <a:gd name="connsiteX32" fmla="*/ 921583 w 4457611"/>
              <a:gd name="connsiteY32" fmla="*/ 0 h 4464050"/>
              <a:gd name="connsiteX33" fmla="*/ 804644 w 4457611"/>
              <a:gd name="connsiteY33" fmla="*/ 3893419 h 4464050"/>
              <a:gd name="connsiteX34" fmla="*/ 0 w 4457611"/>
              <a:gd name="connsiteY34" fmla="*/ 0 h 4464050"/>
              <a:gd name="connsiteX35" fmla="*/ 804644 w 4457611"/>
              <a:gd name="connsiteY35" fmla="*/ 3893419 h 4464050"/>
              <a:gd name="connsiteX0" fmla="*/ 3536028 w 3536028"/>
              <a:gd name="connsiteY0" fmla="*/ 3569 h 4464050"/>
              <a:gd name="connsiteX1" fmla="*/ 3536028 w 3536028"/>
              <a:gd name="connsiteY1" fmla="*/ 4460478 h 4464050"/>
              <a:gd name="connsiteX2" fmla="*/ 2736416 w 3536028"/>
              <a:gd name="connsiteY2" fmla="*/ 3893419 h 4464050"/>
              <a:gd name="connsiteX3" fmla="*/ 2736416 w 3536028"/>
              <a:gd name="connsiteY3" fmla="*/ 570628 h 4464050"/>
              <a:gd name="connsiteX4" fmla="*/ 3536028 w 3536028"/>
              <a:gd name="connsiteY4" fmla="*/ 3569 h 4464050"/>
              <a:gd name="connsiteX5" fmla="*/ 2617825 w 3536028"/>
              <a:gd name="connsiteY5" fmla="*/ 0 h 4464050"/>
              <a:gd name="connsiteX6" fmla="*/ 2619577 w 3536028"/>
              <a:gd name="connsiteY6" fmla="*/ 0 h 4464050"/>
              <a:gd name="connsiteX7" fmla="*/ 2619577 w 3536028"/>
              <a:gd name="connsiteY7" fmla="*/ 4464050 h 4464050"/>
              <a:gd name="connsiteX8" fmla="*/ 2617828 w 3536028"/>
              <a:gd name="connsiteY8" fmla="*/ 4464050 h 4464050"/>
              <a:gd name="connsiteX9" fmla="*/ 1988050 w 3536028"/>
              <a:gd name="connsiteY9" fmla="*/ 3893419 h 4464050"/>
              <a:gd name="connsiteX10" fmla="*/ 1988050 w 3536028"/>
              <a:gd name="connsiteY10" fmla="*/ 570628 h 4464050"/>
              <a:gd name="connsiteX11" fmla="*/ 2617825 w 3536028"/>
              <a:gd name="connsiteY11" fmla="*/ 0 h 4464050"/>
              <a:gd name="connsiteX12" fmla="*/ 1869618 w 3536028"/>
              <a:gd name="connsiteY12" fmla="*/ 0 h 4464050"/>
              <a:gd name="connsiteX13" fmla="*/ 1871013 w 3536028"/>
              <a:gd name="connsiteY13" fmla="*/ 0 h 4464050"/>
              <a:gd name="connsiteX14" fmla="*/ 1871013 w 3536028"/>
              <a:gd name="connsiteY14" fmla="*/ 4464050 h 4464050"/>
              <a:gd name="connsiteX15" fmla="*/ 1869621 w 3536028"/>
              <a:gd name="connsiteY15" fmla="*/ 4464050 h 4464050"/>
              <a:gd name="connsiteX16" fmla="*/ 1368208 w 3536028"/>
              <a:gd name="connsiteY16" fmla="*/ 3893419 h 4464050"/>
              <a:gd name="connsiteX17" fmla="*/ 1368208 w 3536028"/>
              <a:gd name="connsiteY17" fmla="*/ 570628 h 4464050"/>
              <a:gd name="connsiteX18" fmla="*/ 1869618 w 3536028"/>
              <a:gd name="connsiteY18" fmla="*/ 0 h 4464050"/>
              <a:gd name="connsiteX19" fmla="*/ 748563 w 3536028"/>
              <a:gd name="connsiteY19" fmla="*/ 0 h 4464050"/>
              <a:gd name="connsiteX20" fmla="*/ 749959 w 3536028"/>
              <a:gd name="connsiteY20" fmla="*/ 0 h 4464050"/>
              <a:gd name="connsiteX21" fmla="*/ 1251369 w 3536028"/>
              <a:gd name="connsiteY21" fmla="*/ 570628 h 4464050"/>
              <a:gd name="connsiteX22" fmla="*/ 1251369 w 3536028"/>
              <a:gd name="connsiteY22" fmla="*/ 3893320 h 4464050"/>
              <a:gd name="connsiteX23" fmla="*/ 749868 w 3536028"/>
              <a:gd name="connsiteY23" fmla="*/ 4464050 h 4464050"/>
              <a:gd name="connsiteX24" fmla="*/ 748563 w 3536028"/>
              <a:gd name="connsiteY24" fmla="*/ 4464050 h 4464050"/>
              <a:gd name="connsiteX25" fmla="*/ 748563 w 3536028"/>
              <a:gd name="connsiteY25" fmla="*/ 0 h 4464050"/>
              <a:gd name="connsiteX26" fmla="*/ 0 w 3536028"/>
              <a:gd name="connsiteY26" fmla="*/ 0 h 4464050"/>
              <a:gd name="connsiteX27" fmla="*/ 1753 w 3536028"/>
              <a:gd name="connsiteY27" fmla="*/ 0 h 4464050"/>
              <a:gd name="connsiteX28" fmla="*/ 631526 w 3536028"/>
              <a:gd name="connsiteY28" fmla="*/ 570628 h 4464050"/>
              <a:gd name="connsiteX29" fmla="*/ 631526 w 3536028"/>
              <a:gd name="connsiteY29" fmla="*/ 3893320 h 4464050"/>
              <a:gd name="connsiteX30" fmla="*/ 1639 w 3536028"/>
              <a:gd name="connsiteY30" fmla="*/ 4464050 h 4464050"/>
              <a:gd name="connsiteX31" fmla="*/ 0 w 3536028"/>
              <a:gd name="connsiteY31" fmla="*/ 4464050 h 4464050"/>
              <a:gd name="connsiteX32" fmla="*/ 0 w 3536028"/>
              <a:gd name="connsiteY32" fmla="*/ 0 h 4464050"/>
              <a:gd name="connsiteX0" fmla="*/ 3536028 w 3536028"/>
              <a:gd name="connsiteY0" fmla="*/ 3569 h 4464050"/>
              <a:gd name="connsiteX1" fmla="*/ 3536028 w 3536028"/>
              <a:gd name="connsiteY1" fmla="*/ 4460478 h 4464050"/>
              <a:gd name="connsiteX2" fmla="*/ 2736416 w 3536028"/>
              <a:gd name="connsiteY2" fmla="*/ 3893419 h 4464050"/>
              <a:gd name="connsiteX3" fmla="*/ 2736416 w 3536028"/>
              <a:gd name="connsiteY3" fmla="*/ 570628 h 4464050"/>
              <a:gd name="connsiteX4" fmla="*/ 3536028 w 3536028"/>
              <a:gd name="connsiteY4" fmla="*/ 3569 h 4464050"/>
              <a:gd name="connsiteX5" fmla="*/ 2617825 w 3536028"/>
              <a:gd name="connsiteY5" fmla="*/ 0 h 4464050"/>
              <a:gd name="connsiteX6" fmla="*/ 2619577 w 3536028"/>
              <a:gd name="connsiteY6" fmla="*/ 0 h 4464050"/>
              <a:gd name="connsiteX7" fmla="*/ 2619577 w 3536028"/>
              <a:gd name="connsiteY7" fmla="*/ 4464050 h 4464050"/>
              <a:gd name="connsiteX8" fmla="*/ 2617828 w 3536028"/>
              <a:gd name="connsiteY8" fmla="*/ 4464050 h 4464050"/>
              <a:gd name="connsiteX9" fmla="*/ 1988050 w 3536028"/>
              <a:gd name="connsiteY9" fmla="*/ 3893419 h 4464050"/>
              <a:gd name="connsiteX10" fmla="*/ 1988050 w 3536028"/>
              <a:gd name="connsiteY10" fmla="*/ 570628 h 4464050"/>
              <a:gd name="connsiteX11" fmla="*/ 2617825 w 3536028"/>
              <a:gd name="connsiteY11" fmla="*/ 0 h 4464050"/>
              <a:gd name="connsiteX12" fmla="*/ 1869618 w 3536028"/>
              <a:gd name="connsiteY12" fmla="*/ 0 h 4464050"/>
              <a:gd name="connsiteX13" fmla="*/ 1871013 w 3536028"/>
              <a:gd name="connsiteY13" fmla="*/ 0 h 4464050"/>
              <a:gd name="connsiteX14" fmla="*/ 1871013 w 3536028"/>
              <a:gd name="connsiteY14" fmla="*/ 4464050 h 4464050"/>
              <a:gd name="connsiteX15" fmla="*/ 1869621 w 3536028"/>
              <a:gd name="connsiteY15" fmla="*/ 4464050 h 4464050"/>
              <a:gd name="connsiteX16" fmla="*/ 1368208 w 3536028"/>
              <a:gd name="connsiteY16" fmla="*/ 3893419 h 4464050"/>
              <a:gd name="connsiteX17" fmla="*/ 1368208 w 3536028"/>
              <a:gd name="connsiteY17" fmla="*/ 570628 h 4464050"/>
              <a:gd name="connsiteX18" fmla="*/ 1869618 w 3536028"/>
              <a:gd name="connsiteY18" fmla="*/ 0 h 4464050"/>
              <a:gd name="connsiteX19" fmla="*/ 748563 w 3536028"/>
              <a:gd name="connsiteY19" fmla="*/ 0 h 4464050"/>
              <a:gd name="connsiteX20" fmla="*/ 749959 w 3536028"/>
              <a:gd name="connsiteY20" fmla="*/ 0 h 4464050"/>
              <a:gd name="connsiteX21" fmla="*/ 1251369 w 3536028"/>
              <a:gd name="connsiteY21" fmla="*/ 570628 h 4464050"/>
              <a:gd name="connsiteX22" fmla="*/ 1251369 w 3536028"/>
              <a:gd name="connsiteY22" fmla="*/ 3893320 h 4464050"/>
              <a:gd name="connsiteX23" fmla="*/ 749868 w 3536028"/>
              <a:gd name="connsiteY23" fmla="*/ 4464050 h 4464050"/>
              <a:gd name="connsiteX24" fmla="*/ 748563 w 3536028"/>
              <a:gd name="connsiteY24" fmla="*/ 4464050 h 4464050"/>
              <a:gd name="connsiteX25" fmla="*/ 748563 w 3536028"/>
              <a:gd name="connsiteY25" fmla="*/ 0 h 4464050"/>
              <a:gd name="connsiteX26" fmla="*/ 0 w 3536028"/>
              <a:gd name="connsiteY26" fmla="*/ 4464050 h 4464050"/>
              <a:gd name="connsiteX27" fmla="*/ 1753 w 3536028"/>
              <a:gd name="connsiteY27" fmla="*/ 0 h 4464050"/>
              <a:gd name="connsiteX28" fmla="*/ 631526 w 3536028"/>
              <a:gd name="connsiteY28" fmla="*/ 570628 h 4464050"/>
              <a:gd name="connsiteX29" fmla="*/ 631526 w 3536028"/>
              <a:gd name="connsiteY29" fmla="*/ 3893320 h 4464050"/>
              <a:gd name="connsiteX30" fmla="*/ 1639 w 3536028"/>
              <a:gd name="connsiteY30" fmla="*/ 4464050 h 4464050"/>
              <a:gd name="connsiteX31" fmla="*/ 0 w 3536028"/>
              <a:gd name="connsiteY31" fmla="*/ 4464050 h 4464050"/>
              <a:gd name="connsiteX0" fmla="*/ 3536028 w 3536028"/>
              <a:gd name="connsiteY0" fmla="*/ 3569 h 4464050"/>
              <a:gd name="connsiteX1" fmla="*/ 3536028 w 3536028"/>
              <a:gd name="connsiteY1" fmla="*/ 4460478 h 4464050"/>
              <a:gd name="connsiteX2" fmla="*/ 2736416 w 3536028"/>
              <a:gd name="connsiteY2" fmla="*/ 3893419 h 4464050"/>
              <a:gd name="connsiteX3" fmla="*/ 2736416 w 3536028"/>
              <a:gd name="connsiteY3" fmla="*/ 570628 h 4464050"/>
              <a:gd name="connsiteX4" fmla="*/ 3536028 w 3536028"/>
              <a:gd name="connsiteY4" fmla="*/ 3569 h 4464050"/>
              <a:gd name="connsiteX5" fmla="*/ 2617825 w 3536028"/>
              <a:gd name="connsiteY5" fmla="*/ 0 h 4464050"/>
              <a:gd name="connsiteX6" fmla="*/ 2619577 w 3536028"/>
              <a:gd name="connsiteY6" fmla="*/ 0 h 4464050"/>
              <a:gd name="connsiteX7" fmla="*/ 2619577 w 3536028"/>
              <a:gd name="connsiteY7" fmla="*/ 4464050 h 4464050"/>
              <a:gd name="connsiteX8" fmla="*/ 2617828 w 3536028"/>
              <a:gd name="connsiteY8" fmla="*/ 4464050 h 4464050"/>
              <a:gd name="connsiteX9" fmla="*/ 1988050 w 3536028"/>
              <a:gd name="connsiteY9" fmla="*/ 3893419 h 4464050"/>
              <a:gd name="connsiteX10" fmla="*/ 1988050 w 3536028"/>
              <a:gd name="connsiteY10" fmla="*/ 570628 h 4464050"/>
              <a:gd name="connsiteX11" fmla="*/ 2617825 w 3536028"/>
              <a:gd name="connsiteY11" fmla="*/ 0 h 4464050"/>
              <a:gd name="connsiteX12" fmla="*/ 1869618 w 3536028"/>
              <a:gd name="connsiteY12" fmla="*/ 0 h 4464050"/>
              <a:gd name="connsiteX13" fmla="*/ 1871013 w 3536028"/>
              <a:gd name="connsiteY13" fmla="*/ 0 h 4464050"/>
              <a:gd name="connsiteX14" fmla="*/ 1871013 w 3536028"/>
              <a:gd name="connsiteY14" fmla="*/ 4464050 h 4464050"/>
              <a:gd name="connsiteX15" fmla="*/ 1869621 w 3536028"/>
              <a:gd name="connsiteY15" fmla="*/ 4464050 h 4464050"/>
              <a:gd name="connsiteX16" fmla="*/ 1368208 w 3536028"/>
              <a:gd name="connsiteY16" fmla="*/ 3893419 h 4464050"/>
              <a:gd name="connsiteX17" fmla="*/ 1368208 w 3536028"/>
              <a:gd name="connsiteY17" fmla="*/ 570628 h 4464050"/>
              <a:gd name="connsiteX18" fmla="*/ 1869618 w 3536028"/>
              <a:gd name="connsiteY18" fmla="*/ 0 h 4464050"/>
              <a:gd name="connsiteX19" fmla="*/ 748563 w 3536028"/>
              <a:gd name="connsiteY19" fmla="*/ 0 h 4464050"/>
              <a:gd name="connsiteX20" fmla="*/ 749959 w 3536028"/>
              <a:gd name="connsiteY20" fmla="*/ 0 h 4464050"/>
              <a:gd name="connsiteX21" fmla="*/ 1251369 w 3536028"/>
              <a:gd name="connsiteY21" fmla="*/ 570628 h 4464050"/>
              <a:gd name="connsiteX22" fmla="*/ 1251369 w 3536028"/>
              <a:gd name="connsiteY22" fmla="*/ 3893320 h 4464050"/>
              <a:gd name="connsiteX23" fmla="*/ 749868 w 3536028"/>
              <a:gd name="connsiteY23" fmla="*/ 4464050 h 4464050"/>
              <a:gd name="connsiteX24" fmla="*/ 748563 w 3536028"/>
              <a:gd name="connsiteY24" fmla="*/ 4464050 h 4464050"/>
              <a:gd name="connsiteX25" fmla="*/ 748563 w 3536028"/>
              <a:gd name="connsiteY25" fmla="*/ 0 h 4464050"/>
              <a:gd name="connsiteX26" fmla="*/ 0 w 3536028"/>
              <a:gd name="connsiteY26" fmla="*/ 4464050 h 4464050"/>
              <a:gd name="connsiteX27" fmla="*/ 1753 w 3536028"/>
              <a:gd name="connsiteY27" fmla="*/ 0 h 4464050"/>
              <a:gd name="connsiteX28" fmla="*/ 631526 w 3536028"/>
              <a:gd name="connsiteY28" fmla="*/ 3893320 h 4464050"/>
              <a:gd name="connsiteX29" fmla="*/ 1639 w 3536028"/>
              <a:gd name="connsiteY29" fmla="*/ 4464050 h 4464050"/>
              <a:gd name="connsiteX30" fmla="*/ 0 w 3536028"/>
              <a:gd name="connsiteY30" fmla="*/ 4464050 h 4464050"/>
              <a:gd name="connsiteX0" fmla="*/ 3563155 w 3563155"/>
              <a:gd name="connsiteY0" fmla="*/ 3569 h 4464050"/>
              <a:gd name="connsiteX1" fmla="*/ 3563155 w 3563155"/>
              <a:gd name="connsiteY1" fmla="*/ 4460478 h 4464050"/>
              <a:gd name="connsiteX2" fmla="*/ 2763543 w 3563155"/>
              <a:gd name="connsiteY2" fmla="*/ 3893419 h 4464050"/>
              <a:gd name="connsiteX3" fmla="*/ 2763543 w 3563155"/>
              <a:gd name="connsiteY3" fmla="*/ 570628 h 4464050"/>
              <a:gd name="connsiteX4" fmla="*/ 3563155 w 3563155"/>
              <a:gd name="connsiteY4" fmla="*/ 3569 h 4464050"/>
              <a:gd name="connsiteX5" fmla="*/ 2644952 w 3563155"/>
              <a:gd name="connsiteY5" fmla="*/ 0 h 4464050"/>
              <a:gd name="connsiteX6" fmla="*/ 2646704 w 3563155"/>
              <a:gd name="connsiteY6" fmla="*/ 0 h 4464050"/>
              <a:gd name="connsiteX7" fmla="*/ 2646704 w 3563155"/>
              <a:gd name="connsiteY7" fmla="*/ 4464050 h 4464050"/>
              <a:gd name="connsiteX8" fmla="*/ 2644955 w 3563155"/>
              <a:gd name="connsiteY8" fmla="*/ 4464050 h 4464050"/>
              <a:gd name="connsiteX9" fmla="*/ 2015177 w 3563155"/>
              <a:gd name="connsiteY9" fmla="*/ 3893419 h 4464050"/>
              <a:gd name="connsiteX10" fmla="*/ 2015177 w 3563155"/>
              <a:gd name="connsiteY10" fmla="*/ 570628 h 4464050"/>
              <a:gd name="connsiteX11" fmla="*/ 2644952 w 3563155"/>
              <a:gd name="connsiteY11" fmla="*/ 0 h 4464050"/>
              <a:gd name="connsiteX12" fmla="*/ 1896745 w 3563155"/>
              <a:gd name="connsiteY12" fmla="*/ 0 h 4464050"/>
              <a:gd name="connsiteX13" fmla="*/ 1898140 w 3563155"/>
              <a:gd name="connsiteY13" fmla="*/ 0 h 4464050"/>
              <a:gd name="connsiteX14" fmla="*/ 1898140 w 3563155"/>
              <a:gd name="connsiteY14" fmla="*/ 4464050 h 4464050"/>
              <a:gd name="connsiteX15" fmla="*/ 1896748 w 3563155"/>
              <a:gd name="connsiteY15" fmla="*/ 4464050 h 4464050"/>
              <a:gd name="connsiteX16" fmla="*/ 1395335 w 3563155"/>
              <a:gd name="connsiteY16" fmla="*/ 3893419 h 4464050"/>
              <a:gd name="connsiteX17" fmla="*/ 1395335 w 3563155"/>
              <a:gd name="connsiteY17" fmla="*/ 570628 h 4464050"/>
              <a:gd name="connsiteX18" fmla="*/ 1896745 w 3563155"/>
              <a:gd name="connsiteY18" fmla="*/ 0 h 4464050"/>
              <a:gd name="connsiteX19" fmla="*/ 775690 w 3563155"/>
              <a:gd name="connsiteY19" fmla="*/ 0 h 4464050"/>
              <a:gd name="connsiteX20" fmla="*/ 777086 w 3563155"/>
              <a:gd name="connsiteY20" fmla="*/ 0 h 4464050"/>
              <a:gd name="connsiteX21" fmla="*/ 1278496 w 3563155"/>
              <a:gd name="connsiteY21" fmla="*/ 570628 h 4464050"/>
              <a:gd name="connsiteX22" fmla="*/ 1278496 w 3563155"/>
              <a:gd name="connsiteY22" fmla="*/ 3893320 h 4464050"/>
              <a:gd name="connsiteX23" fmla="*/ 776995 w 3563155"/>
              <a:gd name="connsiteY23" fmla="*/ 4464050 h 4464050"/>
              <a:gd name="connsiteX24" fmla="*/ 775690 w 3563155"/>
              <a:gd name="connsiteY24" fmla="*/ 4464050 h 4464050"/>
              <a:gd name="connsiteX25" fmla="*/ 775690 w 3563155"/>
              <a:gd name="connsiteY25" fmla="*/ 0 h 4464050"/>
              <a:gd name="connsiteX26" fmla="*/ 27127 w 3563155"/>
              <a:gd name="connsiteY26" fmla="*/ 4464050 h 4464050"/>
              <a:gd name="connsiteX27" fmla="*/ 8 w 3563155"/>
              <a:gd name="connsiteY27" fmla="*/ 28872 h 4464050"/>
              <a:gd name="connsiteX28" fmla="*/ 658653 w 3563155"/>
              <a:gd name="connsiteY28" fmla="*/ 3893320 h 4464050"/>
              <a:gd name="connsiteX29" fmla="*/ 28766 w 3563155"/>
              <a:gd name="connsiteY29" fmla="*/ 4464050 h 4464050"/>
              <a:gd name="connsiteX30" fmla="*/ 27127 w 3563155"/>
              <a:gd name="connsiteY30" fmla="*/ 4464050 h 4464050"/>
              <a:gd name="connsiteX0" fmla="*/ 3536028 w 3536028"/>
              <a:gd name="connsiteY0" fmla="*/ 3569 h 4464050"/>
              <a:gd name="connsiteX1" fmla="*/ 3536028 w 3536028"/>
              <a:gd name="connsiteY1" fmla="*/ 4460478 h 4464050"/>
              <a:gd name="connsiteX2" fmla="*/ 2736416 w 3536028"/>
              <a:gd name="connsiteY2" fmla="*/ 3893419 h 4464050"/>
              <a:gd name="connsiteX3" fmla="*/ 2736416 w 3536028"/>
              <a:gd name="connsiteY3" fmla="*/ 570628 h 4464050"/>
              <a:gd name="connsiteX4" fmla="*/ 3536028 w 3536028"/>
              <a:gd name="connsiteY4" fmla="*/ 3569 h 4464050"/>
              <a:gd name="connsiteX5" fmla="*/ 2617825 w 3536028"/>
              <a:gd name="connsiteY5" fmla="*/ 0 h 4464050"/>
              <a:gd name="connsiteX6" fmla="*/ 2619577 w 3536028"/>
              <a:gd name="connsiteY6" fmla="*/ 0 h 4464050"/>
              <a:gd name="connsiteX7" fmla="*/ 2619577 w 3536028"/>
              <a:gd name="connsiteY7" fmla="*/ 4464050 h 4464050"/>
              <a:gd name="connsiteX8" fmla="*/ 2617828 w 3536028"/>
              <a:gd name="connsiteY8" fmla="*/ 4464050 h 4464050"/>
              <a:gd name="connsiteX9" fmla="*/ 1988050 w 3536028"/>
              <a:gd name="connsiteY9" fmla="*/ 3893419 h 4464050"/>
              <a:gd name="connsiteX10" fmla="*/ 1988050 w 3536028"/>
              <a:gd name="connsiteY10" fmla="*/ 570628 h 4464050"/>
              <a:gd name="connsiteX11" fmla="*/ 2617825 w 3536028"/>
              <a:gd name="connsiteY11" fmla="*/ 0 h 4464050"/>
              <a:gd name="connsiteX12" fmla="*/ 1869618 w 3536028"/>
              <a:gd name="connsiteY12" fmla="*/ 0 h 4464050"/>
              <a:gd name="connsiteX13" fmla="*/ 1871013 w 3536028"/>
              <a:gd name="connsiteY13" fmla="*/ 0 h 4464050"/>
              <a:gd name="connsiteX14" fmla="*/ 1871013 w 3536028"/>
              <a:gd name="connsiteY14" fmla="*/ 4464050 h 4464050"/>
              <a:gd name="connsiteX15" fmla="*/ 1869621 w 3536028"/>
              <a:gd name="connsiteY15" fmla="*/ 4464050 h 4464050"/>
              <a:gd name="connsiteX16" fmla="*/ 1368208 w 3536028"/>
              <a:gd name="connsiteY16" fmla="*/ 3893419 h 4464050"/>
              <a:gd name="connsiteX17" fmla="*/ 1368208 w 3536028"/>
              <a:gd name="connsiteY17" fmla="*/ 570628 h 4464050"/>
              <a:gd name="connsiteX18" fmla="*/ 1869618 w 3536028"/>
              <a:gd name="connsiteY18" fmla="*/ 0 h 4464050"/>
              <a:gd name="connsiteX19" fmla="*/ 748563 w 3536028"/>
              <a:gd name="connsiteY19" fmla="*/ 0 h 4464050"/>
              <a:gd name="connsiteX20" fmla="*/ 749959 w 3536028"/>
              <a:gd name="connsiteY20" fmla="*/ 0 h 4464050"/>
              <a:gd name="connsiteX21" fmla="*/ 1251369 w 3536028"/>
              <a:gd name="connsiteY21" fmla="*/ 570628 h 4464050"/>
              <a:gd name="connsiteX22" fmla="*/ 1251369 w 3536028"/>
              <a:gd name="connsiteY22" fmla="*/ 3893320 h 4464050"/>
              <a:gd name="connsiteX23" fmla="*/ 749868 w 3536028"/>
              <a:gd name="connsiteY23" fmla="*/ 4464050 h 4464050"/>
              <a:gd name="connsiteX24" fmla="*/ 748563 w 3536028"/>
              <a:gd name="connsiteY24" fmla="*/ 4464050 h 4464050"/>
              <a:gd name="connsiteX25" fmla="*/ 748563 w 3536028"/>
              <a:gd name="connsiteY25" fmla="*/ 0 h 4464050"/>
              <a:gd name="connsiteX26" fmla="*/ 0 w 3536028"/>
              <a:gd name="connsiteY26" fmla="*/ 4464050 h 4464050"/>
              <a:gd name="connsiteX27" fmla="*/ 631526 w 3536028"/>
              <a:gd name="connsiteY27" fmla="*/ 3893320 h 4464050"/>
              <a:gd name="connsiteX28" fmla="*/ 1639 w 3536028"/>
              <a:gd name="connsiteY28" fmla="*/ 4464050 h 4464050"/>
              <a:gd name="connsiteX29" fmla="*/ 0 w 3536028"/>
              <a:gd name="connsiteY29" fmla="*/ 4464050 h 4464050"/>
              <a:gd name="connsiteX0" fmla="*/ 3534389 w 3534389"/>
              <a:gd name="connsiteY0" fmla="*/ 3569 h 4464050"/>
              <a:gd name="connsiteX1" fmla="*/ 3534389 w 3534389"/>
              <a:gd name="connsiteY1" fmla="*/ 4460478 h 4464050"/>
              <a:gd name="connsiteX2" fmla="*/ 2734777 w 3534389"/>
              <a:gd name="connsiteY2" fmla="*/ 3893419 h 4464050"/>
              <a:gd name="connsiteX3" fmla="*/ 2734777 w 3534389"/>
              <a:gd name="connsiteY3" fmla="*/ 570628 h 4464050"/>
              <a:gd name="connsiteX4" fmla="*/ 3534389 w 3534389"/>
              <a:gd name="connsiteY4" fmla="*/ 3569 h 4464050"/>
              <a:gd name="connsiteX5" fmla="*/ 2616186 w 3534389"/>
              <a:gd name="connsiteY5" fmla="*/ 0 h 4464050"/>
              <a:gd name="connsiteX6" fmla="*/ 2617938 w 3534389"/>
              <a:gd name="connsiteY6" fmla="*/ 0 h 4464050"/>
              <a:gd name="connsiteX7" fmla="*/ 2617938 w 3534389"/>
              <a:gd name="connsiteY7" fmla="*/ 4464050 h 4464050"/>
              <a:gd name="connsiteX8" fmla="*/ 2616189 w 3534389"/>
              <a:gd name="connsiteY8" fmla="*/ 4464050 h 4464050"/>
              <a:gd name="connsiteX9" fmla="*/ 1986411 w 3534389"/>
              <a:gd name="connsiteY9" fmla="*/ 3893419 h 4464050"/>
              <a:gd name="connsiteX10" fmla="*/ 1986411 w 3534389"/>
              <a:gd name="connsiteY10" fmla="*/ 570628 h 4464050"/>
              <a:gd name="connsiteX11" fmla="*/ 2616186 w 3534389"/>
              <a:gd name="connsiteY11" fmla="*/ 0 h 4464050"/>
              <a:gd name="connsiteX12" fmla="*/ 1867979 w 3534389"/>
              <a:gd name="connsiteY12" fmla="*/ 0 h 4464050"/>
              <a:gd name="connsiteX13" fmla="*/ 1869374 w 3534389"/>
              <a:gd name="connsiteY13" fmla="*/ 0 h 4464050"/>
              <a:gd name="connsiteX14" fmla="*/ 1869374 w 3534389"/>
              <a:gd name="connsiteY14" fmla="*/ 4464050 h 4464050"/>
              <a:gd name="connsiteX15" fmla="*/ 1867982 w 3534389"/>
              <a:gd name="connsiteY15" fmla="*/ 4464050 h 4464050"/>
              <a:gd name="connsiteX16" fmla="*/ 1366569 w 3534389"/>
              <a:gd name="connsiteY16" fmla="*/ 3893419 h 4464050"/>
              <a:gd name="connsiteX17" fmla="*/ 1366569 w 3534389"/>
              <a:gd name="connsiteY17" fmla="*/ 570628 h 4464050"/>
              <a:gd name="connsiteX18" fmla="*/ 1867979 w 3534389"/>
              <a:gd name="connsiteY18" fmla="*/ 0 h 4464050"/>
              <a:gd name="connsiteX19" fmla="*/ 746924 w 3534389"/>
              <a:gd name="connsiteY19" fmla="*/ 0 h 4464050"/>
              <a:gd name="connsiteX20" fmla="*/ 748320 w 3534389"/>
              <a:gd name="connsiteY20" fmla="*/ 0 h 4464050"/>
              <a:gd name="connsiteX21" fmla="*/ 1249730 w 3534389"/>
              <a:gd name="connsiteY21" fmla="*/ 570628 h 4464050"/>
              <a:gd name="connsiteX22" fmla="*/ 1249730 w 3534389"/>
              <a:gd name="connsiteY22" fmla="*/ 3893320 h 4464050"/>
              <a:gd name="connsiteX23" fmla="*/ 748229 w 3534389"/>
              <a:gd name="connsiteY23" fmla="*/ 4464050 h 4464050"/>
              <a:gd name="connsiteX24" fmla="*/ 746924 w 3534389"/>
              <a:gd name="connsiteY24" fmla="*/ 4464050 h 4464050"/>
              <a:gd name="connsiteX25" fmla="*/ 746924 w 3534389"/>
              <a:gd name="connsiteY25" fmla="*/ 0 h 4464050"/>
              <a:gd name="connsiteX26" fmla="*/ 0 w 3534389"/>
              <a:gd name="connsiteY26" fmla="*/ 4464050 h 4464050"/>
              <a:gd name="connsiteX27" fmla="*/ 629887 w 3534389"/>
              <a:gd name="connsiteY27" fmla="*/ 3893320 h 4464050"/>
              <a:gd name="connsiteX28" fmla="*/ 0 w 3534389"/>
              <a:gd name="connsiteY28" fmla="*/ 4464050 h 4464050"/>
              <a:gd name="connsiteX0" fmla="*/ 2787465 w 2787465"/>
              <a:gd name="connsiteY0" fmla="*/ 3569 h 4464050"/>
              <a:gd name="connsiteX1" fmla="*/ 2787465 w 2787465"/>
              <a:gd name="connsiteY1" fmla="*/ 4460478 h 4464050"/>
              <a:gd name="connsiteX2" fmla="*/ 1987853 w 2787465"/>
              <a:gd name="connsiteY2" fmla="*/ 3893419 h 4464050"/>
              <a:gd name="connsiteX3" fmla="*/ 1987853 w 2787465"/>
              <a:gd name="connsiteY3" fmla="*/ 570628 h 4464050"/>
              <a:gd name="connsiteX4" fmla="*/ 2787465 w 2787465"/>
              <a:gd name="connsiteY4" fmla="*/ 3569 h 4464050"/>
              <a:gd name="connsiteX5" fmla="*/ 1869262 w 2787465"/>
              <a:gd name="connsiteY5" fmla="*/ 0 h 4464050"/>
              <a:gd name="connsiteX6" fmla="*/ 1871014 w 2787465"/>
              <a:gd name="connsiteY6" fmla="*/ 0 h 4464050"/>
              <a:gd name="connsiteX7" fmla="*/ 1871014 w 2787465"/>
              <a:gd name="connsiteY7" fmla="*/ 4464050 h 4464050"/>
              <a:gd name="connsiteX8" fmla="*/ 1869265 w 2787465"/>
              <a:gd name="connsiteY8" fmla="*/ 4464050 h 4464050"/>
              <a:gd name="connsiteX9" fmla="*/ 1239487 w 2787465"/>
              <a:gd name="connsiteY9" fmla="*/ 3893419 h 4464050"/>
              <a:gd name="connsiteX10" fmla="*/ 1239487 w 2787465"/>
              <a:gd name="connsiteY10" fmla="*/ 570628 h 4464050"/>
              <a:gd name="connsiteX11" fmla="*/ 1869262 w 2787465"/>
              <a:gd name="connsiteY11" fmla="*/ 0 h 4464050"/>
              <a:gd name="connsiteX12" fmla="*/ 1121055 w 2787465"/>
              <a:gd name="connsiteY12" fmla="*/ 0 h 4464050"/>
              <a:gd name="connsiteX13" fmla="*/ 1122450 w 2787465"/>
              <a:gd name="connsiteY13" fmla="*/ 0 h 4464050"/>
              <a:gd name="connsiteX14" fmla="*/ 1122450 w 2787465"/>
              <a:gd name="connsiteY14" fmla="*/ 4464050 h 4464050"/>
              <a:gd name="connsiteX15" fmla="*/ 1121058 w 2787465"/>
              <a:gd name="connsiteY15" fmla="*/ 4464050 h 4464050"/>
              <a:gd name="connsiteX16" fmla="*/ 619645 w 2787465"/>
              <a:gd name="connsiteY16" fmla="*/ 3893419 h 4464050"/>
              <a:gd name="connsiteX17" fmla="*/ 619645 w 2787465"/>
              <a:gd name="connsiteY17" fmla="*/ 570628 h 4464050"/>
              <a:gd name="connsiteX18" fmla="*/ 1121055 w 2787465"/>
              <a:gd name="connsiteY18" fmla="*/ 0 h 4464050"/>
              <a:gd name="connsiteX19" fmla="*/ 0 w 2787465"/>
              <a:gd name="connsiteY19" fmla="*/ 0 h 4464050"/>
              <a:gd name="connsiteX20" fmla="*/ 1396 w 2787465"/>
              <a:gd name="connsiteY20" fmla="*/ 0 h 4464050"/>
              <a:gd name="connsiteX21" fmla="*/ 502806 w 2787465"/>
              <a:gd name="connsiteY21" fmla="*/ 570628 h 4464050"/>
              <a:gd name="connsiteX22" fmla="*/ 502806 w 2787465"/>
              <a:gd name="connsiteY22" fmla="*/ 3893320 h 4464050"/>
              <a:gd name="connsiteX23" fmla="*/ 1305 w 2787465"/>
              <a:gd name="connsiteY23" fmla="*/ 4464050 h 4464050"/>
              <a:gd name="connsiteX24" fmla="*/ 0 w 2787465"/>
              <a:gd name="connsiteY24" fmla="*/ 4464050 h 4464050"/>
              <a:gd name="connsiteX25" fmla="*/ 0 w 2787465"/>
              <a:gd name="connsiteY25" fmla="*/ 0 h 4464050"/>
              <a:gd name="connsiteX0" fmla="*/ 2787465 w 2787465"/>
              <a:gd name="connsiteY0" fmla="*/ 3569 h 4464050"/>
              <a:gd name="connsiteX1" fmla="*/ 2787465 w 2787465"/>
              <a:gd name="connsiteY1" fmla="*/ 4460478 h 4464050"/>
              <a:gd name="connsiteX2" fmla="*/ 1987853 w 2787465"/>
              <a:gd name="connsiteY2" fmla="*/ 3893419 h 4464050"/>
              <a:gd name="connsiteX3" fmla="*/ 1987853 w 2787465"/>
              <a:gd name="connsiteY3" fmla="*/ 570628 h 4464050"/>
              <a:gd name="connsiteX4" fmla="*/ 2787465 w 2787465"/>
              <a:gd name="connsiteY4" fmla="*/ 3569 h 4464050"/>
              <a:gd name="connsiteX5" fmla="*/ 1869262 w 2787465"/>
              <a:gd name="connsiteY5" fmla="*/ 0 h 4464050"/>
              <a:gd name="connsiteX6" fmla="*/ 1871014 w 2787465"/>
              <a:gd name="connsiteY6" fmla="*/ 0 h 4464050"/>
              <a:gd name="connsiteX7" fmla="*/ 1871014 w 2787465"/>
              <a:gd name="connsiteY7" fmla="*/ 4464050 h 4464050"/>
              <a:gd name="connsiteX8" fmla="*/ 1869265 w 2787465"/>
              <a:gd name="connsiteY8" fmla="*/ 4464050 h 4464050"/>
              <a:gd name="connsiteX9" fmla="*/ 1239487 w 2787465"/>
              <a:gd name="connsiteY9" fmla="*/ 3893419 h 4464050"/>
              <a:gd name="connsiteX10" fmla="*/ 1239487 w 2787465"/>
              <a:gd name="connsiteY10" fmla="*/ 570628 h 4464050"/>
              <a:gd name="connsiteX11" fmla="*/ 1869262 w 2787465"/>
              <a:gd name="connsiteY11" fmla="*/ 0 h 4464050"/>
              <a:gd name="connsiteX12" fmla="*/ 1121055 w 2787465"/>
              <a:gd name="connsiteY12" fmla="*/ 0 h 4464050"/>
              <a:gd name="connsiteX13" fmla="*/ 1122450 w 2787465"/>
              <a:gd name="connsiteY13" fmla="*/ 0 h 4464050"/>
              <a:gd name="connsiteX14" fmla="*/ 1122450 w 2787465"/>
              <a:gd name="connsiteY14" fmla="*/ 4464050 h 4464050"/>
              <a:gd name="connsiteX15" fmla="*/ 1121058 w 2787465"/>
              <a:gd name="connsiteY15" fmla="*/ 4464050 h 4464050"/>
              <a:gd name="connsiteX16" fmla="*/ 619645 w 2787465"/>
              <a:gd name="connsiteY16" fmla="*/ 3893419 h 4464050"/>
              <a:gd name="connsiteX17" fmla="*/ 619645 w 2787465"/>
              <a:gd name="connsiteY17" fmla="*/ 570628 h 4464050"/>
              <a:gd name="connsiteX18" fmla="*/ 1121055 w 2787465"/>
              <a:gd name="connsiteY18" fmla="*/ 0 h 4464050"/>
              <a:gd name="connsiteX19" fmla="*/ 0 w 2787465"/>
              <a:gd name="connsiteY19" fmla="*/ 0 h 4464050"/>
              <a:gd name="connsiteX20" fmla="*/ 1396 w 2787465"/>
              <a:gd name="connsiteY20" fmla="*/ 0 h 4464050"/>
              <a:gd name="connsiteX21" fmla="*/ 502806 w 2787465"/>
              <a:gd name="connsiteY21" fmla="*/ 3893320 h 4464050"/>
              <a:gd name="connsiteX22" fmla="*/ 1305 w 2787465"/>
              <a:gd name="connsiteY22" fmla="*/ 4464050 h 4464050"/>
              <a:gd name="connsiteX23" fmla="*/ 0 w 2787465"/>
              <a:gd name="connsiteY23" fmla="*/ 4464050 h 4464050"/>
              <a:gd name="connsiteX24" fmla="*/ 0 w 2787465"/>
              <a:gd name="connsiteY24" fmla="*/ 0 h 4464050"/>
              <a:gd name="connsiteX0" fmla="*/ 2809119 w 2809119"/>
              <a:gd name="connsiteY0" fmla="*/ 3569 h 4464050"/>
              <a:gd name="connsiteX1" fmla="*/ 2809119 w 2809119"/>
              <a:gd name="connsiteY1" fmla="*/ 4460478 h 4464050"/>
              <a:gd name="connsiteX2" fmla="*/ 2009507 w 2809119"/>
              <a:gd name="connsiteY2" fmla="*/ 3893419 h 4464050"/>
              <a:gd name="connsiteX3" fmla="*/ 2009507 w 2809119"/>
              <a:gd name="connsiteY3" fmla="*/ 570628 h 4464050"/>
              <a:gd name="connsiteX4" fmla="*/ 2809119 w 2809119"/>
              <a:gd name="connsiteY4" fmla="*/ 3569 h 4464050"/>
              <a:gd name="connsiteX5" fmla="*/ 1890916 w 2809119"/>
              <a:gd name="connsiteY5" fmla="*/ 0 h 4464050"/>
              <a:gd name="connsiteX6" fmla="*/ 1892668 w 2809119"/>
              <a:gd name="connsiteY6" fmla="*/ 0 h 4464050"/>
              <a:gd name="connsiteX7" fmla="*/ 1892668 w 2809119"/>
              <a:gd name="connsiteY7" fmla="*/ 4464050 h 4464050"/>
              <a:gd name="connsiteX8" fmla="*/ 1890919 w 2809119"/>
              <a:gd name="connsiteY8" fmla="*/ 4464050 h 4464050"/>
              <a:gd name="connsiteX9" fmla="*/ 1261141 w 2809119"/>
              <a:gd name="connsiteY9" fmla="*/ 3893419 h 4464050"/>
              <a:gd name="connsiteX10" fmla="*/ 1261141 w 2809119"/>
              <a:gd name="connsiteY10" fmla="*/ 570628 h 4464050"/>
              <a:gd name="connsiteX11" fmla="*/ 1890916 w 2809119"/>
              <a:gd name="connsiteY11" fmla="*/ 0 h 4464050"/>
              <a:gd name="connsiteX12" fmla="*/ 1142709 w 2809119"/>
              <a:gd name="connsiteY12" fmla="*/ 0 h 4464050"/>
              <a:gd name="connsiteX13" fmla="*/ 1144104 w 2809119"/>
              <a:gd name="connsiteY13" fmla="*/ 0 h 4464050"/>
              <a:gd name="connsiteX14" fmla="*/ 1144104 w 2809119"/>
              <a:gd name="connsiteY14" fmla="*/ 4464050 h 4464050"/>
              <a:gd name="connsiteX15" fmla="*/ 1142712 w 2809119"/>
              <a:gd name="connsiteY15" fmla="*/ 4464050 h 4464050"/>
              <a:gd name="connsiteX16" fmla="*/ 641299 w 2809119"/>
              <a:gd name="connsiteY16" fmla="*/ 3893419 h 4464050"/>
              <a:gd name="connsiteX17" fmla="*/ 641299 w 2809119"/>
              <a:gd name="connsiteY17" fmla="*/ 570628 h 4464050"/>
              <a:gd name="connsiteX18" fmla="*/ 1142709 w 2809119"/>
              <a:gd name="connsiteY18" fmla="*/ 0 h 4464050"/>
              <a:gd name="connsiteX19" fmla="*/ 0 w 2809119"/>
              <a:gd name="connsiteY19" fmla="*/ 7219 h 4464050"/>
              <a:gd name="connsiteX20" fmla="*/ 23050 w 2809119"/>
              <a:gd name="connsiteY20" fmla="*/ 0 h 4464050"/>
              <a:gd name="connsiteX21" fmla="*/ 524460 w 2809119"/>
              <a:gd name="connsiteY21" fmla="*/ 3893320 h 4464050"/>
              <a:gd name="connsiteX22" fmla="*/ 22959 w 2809119"/>
              <a:gd name="connsiteY22" fmla="*/ 4464050 h 4464050"/>
              <a:gd name="connsiteX23" fmla="*/ 21654 w 2809119"/>
              <a:gd name="connsiteY23" fmla="*/ 4464050 h 4464050"/>
              <a:gd name="connsiteX24" fmla="*/ 0 w 2809119"/>
              <a:gd name="connsiteY24" fmla="*/ 7219 h 4464050"/>
              <a:gd name="connsiteX0" fmla="*/ 2787465 w 2787465"/>
              <a:gd name="connsiteY0" fmla="*/ 3569 h 4464050"/>
              <a:gd name="connsiteX1" fmla="*/ 2787465 w 2787465"/>
              <a:gd name="connsiteY1" fmla="*/ 4460478 h 4464050"/>
              <a:gd name="connsiteX2" fmla="*/ 1987853 w 2787465"/>
              <a:gd name="connsiteY2" fmla="*/ 3893419 h 4464050"/>
              <a:gd name="connsiteX3" fmla="*/ 1987853 w 2787465"/>
              <a:gd name="connsiteY3" fmla="*/ 570628 h 4464050"/>
              <a:gd name="connsiteX4" fmla="*/ 2787465 w 2787465"/>
              <a:gd name="connsiteY4" fmla="*/ 3569 h 4464050"/>
              <a:gd name="connsiteX5" fmla="*/ 1869262 w 2787465"/>
              <a:gd name="connsiteY5" fmla="*/ 0 h 4464050"/>
              <a:gd name="connsiteX6" fmla="*/ 1871014 w 2787465"/>
              <a:gd name="connsiteY6" fmla="*/ 0 h 4464050"/>
              <a:gd name="connsiteX7" fmla="*/ 1871014 w 2787465"/>
              <a:gd name="connsiteY7" fmla="*/ 4464050 h 4464050"/>
              <a:gd name="connsiteX8" fmla="*/ 1869265 w 2787465"/>
              <a:gd name="connsiteY8" fmla="*/ 4464050 h 4464050"/>
              <a:gd name="connsiteX9" fmla="*/ 1239487 w 2787465"/>
              <a:gd name="connsiteY9" fmla="*/ 3893419 h 4464050"/>
              <a:gd name="connsiteX10" fmla="*/ 1239487 w 2787465"/>
              <a:gd name="connsiteY10" fmla="*/ 570628 h 4464050"/>
              <a:gd name="connsiteX11" fmla="*/ 1869262 w 2787465"/>
              <a:gd name="connsiteY11" fmla="*/ 0 h 4464050"/>
              <a:gd name="connsiteX12" fmla="*/ 1121055 w 2787465"/>
              <a:gd name="connsiteY12" fmla="*/ 0 h 4464050"/>
              <a:gd name="connsiteX13" fmla="*/ 1122450 w 2787465"/>
              <a:gd name="connsiteY13" fmla="*/ 0 h 4464050"/>
              <a:gd name="connsiteX14" fmla="*/ 1122450 w 2787465"/>
              <a:gd name="connsiteY14" fmla="*/ 4464050 h 4464050"/>
              <a:gd name="connsiteX15" fmla="*/ 1121058 w 2787465"/>
              <a:gd name="connsiteY15" fmla="*/ 4464050 h 4464050"/>
              <a:gd name="connsiteX16" fmla="*/ 619645 w 2787465"/>
              <a:gd name="connsiteY16" fmla="*/ 3893419 h 4464050"/>
              <a:gd name="connsiteX17" fmla="*/ 619645 w 2787465"/>
              <a:gd name="connsiteY17" fmla="*/ 570628 h 4464050"/>
              <a:gd name="connsiteX18" fmla="*/ 1121055 w 2787465"/>
              <a:gd name="connsiteY18" fmla="*/ 0 h 4464050"/>
              <a:gd name="connsiteX19" fmla="*/ 0 w 2787465"/>
              <a:gd name="connsiteY19" fmla="*/ 4464050 h 4464050"/>
              <a:gd name="connsiteX20" fmla="*/ 1396 w 2787465"/>
              <a:gd name="connsiteY20" fmla="*/ 0 h 4464050"/>
              <a:gd name="connsiteX21" fmla="*/ 502806 w 2787465"/>
              <a:gd name="connsiteY21" fmla="*/ 3893320 h 4464050"/>
              <a:gd name="connsiteX22" fmla="*/ 1305 w 2787465"/>
              <a:gd name="connsiteY22" fmla="*/ 4464050 h 4464050"/>
              <a:gd name="connsiteX23" fmla="*/ 0 w 2787465"/>
              <a:gd name="connsiteY23" fmla="*/ 4464050 h 4464050"/>
              <a:gd name="connsiteX0" fmla="*/ 2787465 w 2787465"/>
              <a:gd name="connsiteY0" fmla="*/ 3569 h 4464050"/>
              <a:gd name="connsiteX1" fmla="*/ 2787465 w 2787465"/>
              <a:gd name="connsiteY1" fmla="*/ 4460478 h 4464050"/>
              <a:gd name="connsiteX2" fmla="*/ 1987853 w 2787465"/>
              <a:gd name="connsiteY2" fmla="*/ 3893419 h 4464050"/>
              <a:gd name="connsiteX3" fmla="*/ 1987853 w 2787465"/>
              <a:gd name="connsiteY3" fmla="*/ 570628 h 4464050"/>
              <a:gd name="connsiteX4" fmla="*/ 2787465 w 2787465"/>
              <a:gd name="connsiteY4" fmla="*/ 3569 h 4464050"/>
              <a:gd name="connsiteX5" fmla="*/ 1869262 w 2787465"/>
              <a:gd name="connsiteY5" fmla="*/ 0 h 4464050"/>
              <a:gd name="connsiteX6" fmla="*/ 1871014 w 2787465"/>
              <a:gd name="connsiteY6" fmla="*/ 0 h 4464050"/>
              <a:gd name="connsiteX7" fmla="*/ 1871014 w 2787465"/>
              <a:gd name="connsiteY7" fmla="*/ 4464050 h 4464050"/>
              <a:gd name="connsiteX8" fmla="*/ 1869265 w 2787465"/>
              <a:gd name="connsiteY8" fmla="*/ 4464050 h 4464050"/>
              <a:gd name="connsiteX9" fmla="*/ 1239487 w 2787465"/>
              <a:gd name="connsiteY9" fmla="*/ 3893419 h 4464050"/>
              <a:gd name="connsiteX10" fmla="*/ 1239487 w 2787465"/>
              <a:gd name="connsiteY10" fmla="*/ 570628 h 4464050"/>
              <a:gd name="connsiteX11" fmla="*/ 1869262 w 2787465"/>
              <a:gd name="connsiteY11" fmla="*/ 0 h 4464050"/>
              <a:gd name="connsiteX12" fmla="*/ 1121055 w 2787465"/>
              <a:gd name="connsiteY12" fmla="*/ 0 h 4464050"/>
              <a:gd name="connsiteX13" fmla="*/ 1122450 w 2787465"/>
              <a:gd name="connsiteY13" fmla="*/ 0 h 4464050"/>
              <a:gd name="connsiteX14" fmla="*/ 1122450 w 2787465"/>
              <a:gd name="connsiteY14" fmla="*/ 4464050 h 4464050"/>
              <a:gd name="connsiteX15" fmla="*/ 1121058 w 2787465"/>
              <a:gd name="connsiteY15" fmla="*/ 4464050 h 4464050"/>
              <a:gd name="connsiteX16" fmla="*/ 619645 w 2787465"/>
              <a:gd name="connsiteY16" fmla="*/ 3893419 h 4464050"/>
              <a:gd name="connsiteX17" fmla="*/ 619645 w 2787465"/>
              <a:gd name="connsiteY17" fmla="*/ 570628 h 4464050"/>
              <a:gd name="connsiteX18" fmla="*/ 1121055 w 2787465"/>
              <a:gd name="connsiteY18" fmla="*/ 0 h 4464050"/>
              <a:gd name="connsiteX19" fmla="*/ 0 w 2787465"/>
              <a:gd name="connsiteY19" fmla="*/ 4464050 h 4464050"/>
              <a:gd name="connsiteX20" fmla="*/ 1396 w 2787465"/>
              <a:gd name="connsiteY20" fmla="*/ 0 h 4464050"/>
              <a:gd name="connsiteX21" fmla="*/ 1305 w 2787465"/>
              <a:gd name="connsiteY21" fmla="*/ 4464050 h 4464050"/>
              <a:gd name="connsiteX22" fmla="*/ 0 w 2787465"/>
              <a:gd name="connsiteY22" fmla="*/ 4464050 h 4464050"/>
              <a:gd name="connsiteX0" fmla="*/ 2787465 w 2787465"/>
              <a:gd name="connsiteY0" fmla="*/ 3569 h 4464050"/>
              <a:gd name="connsiteX1" fmla="*/ 2787465 w 2787465"/>
              <a:gd name="connsiteY1" fmla="*/ 4460478 h 4464050"/>
              <a:gd name="connsiteX2" fmla="*/ 1987853 w 2787465"/>
              <a:gd name="connsiteY2" fmla="*/ 3893419 h 4464050"/>
              <a:gd name="connsiteX3" fmla="*/ 1987853 w 2787465"/>
              <a:gd name="connsiteY3" fmla="*/ 570628 h 4464050"/>
              <a:gd name="connsiteX4" fmla="*/ 2787465 w 2787465"/>
              <a:gd name="connsiteY4" fmla="*/ 3569 h 4464050"/>
              <a:gd name="connsiteX5" fmla="*/ 1869262 w 2787465"/>
              <a:gd name="connsiteY5" fmla="*/ 0 h 4464050"/>
              <a:gd name="connsiteX6" fmla="*/ 1871014 w 2787465"/>
              <a:gd name="connsiteY6" fmla="*/ 0 h 4464050"/>
              <a:gd name="connsiteX7" fmla="*/ 1871014 w 2787465"/>
              <a:gd name="connsiteY7" fmla="*/ 4464050 h 4464050"/>
              <a:gd name="connsiteX8" fmla="*/ 1869265 w 2787465"/>
              <a:gd name="connsiteY8" fmla="*/ 4464050 h 4464050"/>
              <a:gd name="connsiteX9" fmla="*/ 1239487 w 2787465"/>
              <a:gd name="connsiteY9" fmla="*/ 3893419 h 4464050"/>
              <a:gd name="connsiteX10" fmla="*/ 1239487 w 2787465"/>
              <a:gd name="connsiteY10" fmla="*/ 570628 h 4464050"/>
              <a:gd name="connsiteX11" fmla="*/ 1869262 w 2787465"/>
              <a:gd name="connsiteY11" fmla="*/ 0 h 4464050"/>
              <a:gd name="connsiteX12" fmla="*/ 1121055 w 2787465"/>
              <a:gd name="connsiteY12" fmla="*/ 0 h 4464050"/>
              <a:gd name="connsiteX13" fmla="*/ 1122450 w 2787465"/>
              <a:gd name="connsiteY13" fmla="*/ 0 h 4464050"/>
              <a:gd name="connsiteX14" fmla="*/ 1122450 w 2787465"/>
              <a:gd name="connsiteY14" fmla="*/ 4464050 h 4464050"/>
              <a:gd name="connsiteX15" fmla="*/ 1121058 w 2787465"/>
              <a:gd name="connsiteY15" fmla="*/ 4464050 h 4464050"/>
              <a:gd name="connsiteX16" fmla="*/ 619645 w 2787465"/>
              <a:gd name="connsiteY16" fmla="*/ 3893419 h 4464050"/>
              <a:gd name="connsiteX17" fmla="*/ 619645 w 2787465"/>
              <a:gd name="connsiteY17" fmla="*/ 570628 h 4464050"/>
              <a:gd name="connsiteX18" fmla="*/ 1121055 w 2787465"/>
              <a:gd name="connsiteY18" fmla="*/ 0 h 4464050"/>
              <a:gd name="connsiteX19" fmla="*/ 0 w 2787465"/>
              <a:gd name="connsiteY19" fmla="*/ 4464050 h 4464050"/>
              <a:gd name="connsiteX20" fmla="*/ 1305 w 2787465"/>
              <a:gd name="connsiteY20" fmla="*/ 4464050 h 4464050"/>
              <a:gd name="connsiteX21" fmla="*/ 0 w 2787465"/>
              <a:gd name="connsiteY21" fmla="*/ 4464050 h 4464050"/>
              <a:gd name="connsiteX0" fmla="*/ 2167820 w 2167820"/>
              <a:gd name="connsiteY0" fmla="*/ 3569 h 4464050"/>
              <a:gd name="connsiteX1" fmla="*/ 2167820 w 2167820"/>
              <a:gd name="connsiteY1" fmla="*/ 4460478 h 4464050"/>
              <a:gd name="connsiteX2" fmla="*/ 1368208 w 2167820"/>
              <a:gd name="connsiteY2" fmla="*/ 3893419 h 4464050"/>
              <a:gd name="connsiteX3" fmla="*/ 1368208 w 2167820"/>
              <a:gd name="connsiteY3" fmla="*/ 570628 h 4464050"/>
              <a:gd name="connsiteX4" fmla="*/ 2167820 w 2167820"/>
              <a:gd name="connsiteY4" fmla="*/ 3569 h 4464050"/>
              <a:gd name="connsiteX5" fmla="*/ 1249617 w 2167820"/>
              <a:gd name="connsiteY5" fmla="*/ 0 h 4464050"/>
              <a:gd name="connsiteX6" fmla="*/ 1251369 w 2167820"/>
              <a:gd name="connsiteY6" fmla="*/ 0 h 4464050"/>
              <a:gd name="connsiteX7" fmla="*/ 1251369 w 2167820"/>
              <a:gd name="connsiteY7" fmla="*/ 4464050 h 4464050"/>
              <a:gd name="connsiteX8" fmla="*/ 1249620 w 2167820"/>
              <a:gd name="connsiteY8" fmla="*/ 4464050 h 4464050"/>
              <a:gd name="connsiteX9" fmla="*/ 619842 w 2167820"/>
              <a:gd name="connsiteY9" fmla="*/ 3893419 h 4464050"/>
              <a:gd name="connsiteX10" fmla="*/ 619842 w 2167820"/>
              <a:gd name="connsiteY10" fmla="*/ 570628 h 4464050"/>
              <a:gd name="connsiteX11" fmla="*/ 1249617 w 2167820"/>
              <a:gd name="connsiteY11" fmla="*/ 0 h 4464050"/>
              <a:gd name="connsiteX12" fmla="*/ 501410 w 2167820"/>
              <a:gd name="connsiteY12" fmla="*/ 0 h 4464050"/>
              <a:gd name="connsiteX13" fmla="*/ 502805 w 2167820"/>
              <a:gd name="connsiteY13" fmla="*/ 0 h 4464050"/>
              <a:gd name="connsiteX14" fmla="*/ 502805 w 2167820"/>
              <a:gd name="connsiteY14" fmla="*/ 4464050 h 4464050"/>
              <a:gd name="connsiteX15" fmla="*/ 501413 w 2167820"/>
              <a:gd name="connsiteY15" fmla="*/ 4464050 h 4464050"/>
              <a:gd name="connsiteX16" fmla="*/ 0 w 2167820"/>
              <a:gd name="connsiteY16" fmla="*/ 3893419 h 4464050"/>
              <a:gd name="connsiteX17" fmla="*/ 0 w 2167820"/>
              <a:gd name="connsiteY17" fmla="*/ 570628 h 4464050"/>
              <a:gd name="connsiteX18" fmla="*/ 501410 w 2167820"/>
              <a:gd name="connsiteY18" fmla="*/ 0 h 4464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2167820" h="4464050">
                <a:moveTo>
                  <a:pt x="2167820" y="3569"/>
                </a:moveTo>
                <a:lnTo>
                  <a:pt x="2167820" y="4460478"/>
                </a:lnTo>
                <a:lnTo>
                  <a:pt x="1368208" y="3893419"/>
                </a:lnTo>
                <a:lnTo>
                  <a:pt x="1368208" y="570628"/>
                </a:lnTo>
                <a:lnTo>
                  <a:pt x="2167820" y="3569"/>
                </a:lnTo>
                <a:close/>
                <a:moveTo>
                  <a:pt x="1249617" y="0"/>
                </a:moveTo>
                <a:lnTo>
                  <a:pt x="1251369" y="0"/>
                </a:lnTo>
                <a:lnTo>
                  <a:pt x="1251369" y="4464050"/>
                </a:lnTo>
                <a:lnTo>
                  <a:pt x="1249620" y="4464050"/>
                </a:lnTo>
                <a:lnTo>
                  <a:pt x="619842" y="3893419"/>
                </a:lnTo>
                <a:lnTo>
                  <a:pt x="619842" y="570628"/>
                </a:lnTo>
                <a:lnTo>
                  <a:pt x="1249617" y="0"/>
                </a:lnTo>
                <a:close/>
                <a:moveTo>
                  <a:pt x="501410" y="0"/>
                </a:moveTo>
                <a:lnTo>
                  <a:pt x="502805" y="0"/>
                </a:lnTo>
                <a:lnTo>
                  <a:pt x="502805" y="4464050"/>
                </a:lnTo>
                <a:lnTo>
                  <a:pt x="501413" y="4464050"/>
                </a:lnTo>
                <a:lnTo>
                  <a:pt x="0" y="3893419"/>
                </a:lnTo>
                <a:lnTo>
                  <a:pt x="0" y="570628"/>
                </a:lnTo>
                <a:lnTo>
                  <a:pt x="501410" y="0"/>
                </a:lnTo>
                <a:close/>
              </a:path>
            </a:pathLst>
          </a:custGeom>
          <a:solidFill>
            <a:schemeClr val="tx1">
              <a:lumMod val="85000"/>
            </a:schemeClr>
          </a:solidFill>
        </p:spPr>
        <p:txBody>
          <a:bodyPr wrap="square">
            <a:noAutofit/>
          </a:bodyPr>
          <a:lstStyle>
            <a:lvl1pPr algn="ctr">
              <a:defRPr sz="900"/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Click icon to insert picture</a:t>
            </a:r>
          </a:p>
        </p:txBody>
      </p:sp>
      <p:sp>
        <p:nvSpPr>
          <p:cNvPr id="2" name="Picture Placeholder 11">
            <a:extLst>
              <a:ext uri="{FF2B5EF4-FFF2-40B4-BE49-F238E27FC236}">
                <a16:creationId xmlns:a16="http://schemas.microsoft.com/office/drawing/2014/main" id="{60417610-3925-C985-77B4-41C4C49D7FD8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4781765" y="428625"/>
            <a:ext cx="1912188" cy="3924299"/>
          </a:xfrm>
          <a:custGeom>
            <a:avLst/>
            <a:gdLst>
              <a:gd name="connsiteX0" fmla="*/ 4459850 w 4459850"/>
              <a:gd name="connsiteY0" fmla="*/ 3569 h 4464050"/>
              <a:gd name="connsiteX1" fmla="*/ 4459850 w 4459850"/>
              <a:gd name="connsiteY1" fmla="*/ 4460478 h 4464050"/>
              <a:gd name="connsiteX2" fmla="*/ 3660238 w 4459850"/>
              <a:gd name="connsiteY2" fmla="*/ 3893419 h 4464050"/>
              <a:gd name="connsiteX3" fmla="*/ 3660238 w 4459850"/>
              <a:gd name="connsiteY3" fmla="*/ 570628 h 4464050"/>
              <a:gd name="connsiteX4" fmla="*/ 3541647 w 4459850"/>
              <a:gd name="connsiteY4" fmla="*/ 0 h 4464050"/>
              <a:gd name="connsiteX5" fmla="*/ 3543399 w 4459850"/>
              <a:gd name="connsiteY5" fmla="*/ 0 h 4464050"/>
              <a:gd name="connsiteX6" fmla="*/ 3543399 w 4459850"/>
              <a:gd name="connsiteY6" fmla="*/ 4464050 h 4464050"/>
              <a:gd name="connsiteX7" fmla="*/ 3541650 w 4459850"/>
              <a:gd name="connsiteY7" fmla="*/ 4464050 h 4464050"/>
              <a:gd name="connsiteX8" fmla="*/ 2911872 w 4459850"/>
              <a:gd name="connsiteY8" fmla="*/ 3893419 h 4464050"/>
              <a:gd name="connsiteX9" fmla="*/ 2911872 w 4459850"/>
              <a:gd name="connsiteY9" fmla="*/ 570628 h 4464050"/>
              <a:gd name="connsiteX10" fmla="*/ 2793440 w 4459850"/>
              <a:gd name="connsiteY10" fmla="*/ 0 h 4464050"/>
              <a:gd name="connsiteX11" fmla="*/ 2794835 w 4459850"/>
              <a:gd name="connsiteY11" fmla="*/ 0 h 4464050"/>
              <a:gd name="connsiteX12" fmla="*/ 2794835 w 4459850"/>
              <a:gd name="connsiteY12" fmla="*/ 4464050 h 4464050"/>
              <a:gd name="connsiteX13" fmla="*/ 2793443 w 4459850"/>
              <a:gd name="connsiteY13" fmla="*/ 4464050 h 4464050"/>
              <a:gd name="connsiteX14" fmla="*/ 2292030 w 4459850"/>
              <a:gd name="connsiteY14" fmla="*/ 3893419 h 4464050"/>
              <a:gd name="connsiteX15" fmla="*/ 2292030 w 4459850"/>
              <a:gd name="connsiteY15" fmla="*/ 570628 h 4464050"/>
              <a:gd name="connsiteX16" fmla="*/ 1672385 w 4459850"/>
              <a:gd name="connsiteY16" fmla="*/ 0 h 4464050"/>
              <a:gd name="connsiteX17" fmla="*/ 1673781 w 4459850"/>
              <a:gd name="connsiteY17" fmla="*/ 0 h 4464050"/>
              <a:gd name="connsiteX18" fmla="*/ 2175191 w 4459850"/>
              <a:gd name="connsiteY18" fmla="*/ 570628 h 4464050"/>
              <a:gd name="connsiteX19" fmla="*/ 2175191 w 4459850"/>
              <a:gd name="connsiteY19" fmla="*/ 3893320 h 4464050"/>
              <a:gd name="connsiteX20" fmla="*/ 1673690 w 4459850"/>
              <a:gd name="connsiteY20" fmla="*/ 4464050 h 4464050"/>
              <a:gd name="connsiteX21" fmla="*/ 1672385 w 4459850"/>
              <a:gd name="connsiteY21" fmla="*/ 4464050 h 4464050"/>
              <a:gd name="connsiteX22" fmla="*/ 923822 w 4459850"/>
              <a:gd name="connsiteY22" fmla="*/ 0 h 4464050"/>
              <a:gd name="connsiteX23" fmla="*/ 925575 w 4459850"/>
              <a:gd name="connsiteY23" fmla="*/ 0 h 4464050"/>
              <a:gd name="connsiteX24" fmla="*/ 1555348 w 4459850"/>
              <a:gd name="connsiteY24" fmla="*/ 570628 h 4464050"/>
              <a:gd name="connsiteX25" fmla="*/ 1555348 w 4459850"/>
              <a:gd name="connsiteY25" fmla="*/ 3893320 h 4464050"/>
              <a:gd name="connsiteX26" fmla="*/ 925461 w 4459850"/>
              <a:gd name="connsiteY26" fmla="*/ 4464050 h 4464050"/>
              <a:gd name="connsiteX27" fmla="*/ 923822 w 4459850"/>
              <a:gd name="connsiteY27" fmla="*/ 4464050 h 4464050"/>
              <a:gd name="connsiteX28" fmla="*/ 0 w 4459850"/>
              <a:gd name="connsiteY28" fmla="*/ 0 h 4464050"/>
              <a:gd name="connsiteX29" fmla="*/ 2239 w 4459850"/>
              <a:gd name="connsiteY29" fmla="*/ 0 h 4464050"/>
              <a:gd name="connsiteX30" fmla="*/ 806883 w 4459850"/>
              <a:gd name="connsiteY30" fmla="*/ 570628 h 4464050"/>
              <a:gd name="connsiteX31" fmla="*/ 806883 w 4459850"/>
              <a:gd name="connsiteY31" fmla="*/ 3893419 h 4464050"/>
              <a:gd name="connsiteX32" fmla="*/ 2234 w 4459850"/>
              <a:gd name="connsiteY32" fmla="*/ 4464050 h 4464050"/>
              <a:gd name="connsiteX33" fmla="*/ 0 w 4459850"/>
              <a:gd name="connsiteY33" fmla="*/ 4464050 h 4464050"/>
              <a:gd name="connsiteX0" fmla="*/ 4459850 w 4459850"/>
              <a:gd name="connsiteY0" fmla="*/ 3569 h 4464050"/>
              <a:gd name="connsiteX1" fmla="*/ 4459850 w 4459850"/>
              <a:gd name="connsiteY1" fmla="*/ 4460478 h 4464050"/>
              <a:gd name="connsiteX2" fmla="*/ 3660238 w 4459850"/>
              <a:gd name="connsiteY2" fmla="*/ 3893419 h 4464050"/>
              <a:gd name="connsiteX3" fmla="*/ 3660238 w 4459850"/>
              <a:gd name="connsiteY3" fmla="*/ 570628 h 4464050"/>
              <a:gd name="connsiteX4" fmla="*/ 4459850 w 4459850"/>
              <a:gd name="connsiteY4" fmla="*/ 3569 h 4464050"/>
              <a:gd name="connsiteX5" fmla="*/ 3541647 w 4459850"/>
              <a:gd name="connsiteY5" fmla="*/ 0 h 4464050"/>
              <a:gd name="connsiteX6" fmla="*/ 3543399 w 4459850"/>
              <a:gd name="connsiteY6" fmla="*/ 0 h 4464050"/>
              <a:gd name="connsiteX7" fmla="*/ 3543399 w 4459850"/>
              <a:gd name="connsiteY7" fmla="*/ 4464050 h 4464050"/>
              <a:gd name="connsiteX8" fmla="*/ 3541650 w 4459850"/>
              <a:gd name="connsiteY8" fmla="*/ 4464050 h 4464050"/>
              <a:gd name="connsiteX9" fmla="*/ 2911872 w 4459850"/>
              <a:gd name="connsiteY9" fmla="*/ 3893419 h 4464050"/>
              <a:gd name="connsiteX10" fmla="*/ 2911872 w 4459850"/>
              <a:gd name="connsiteY10" fmla="*/ 570628 h 4464050"/>
              <a:gd name="connsiteX11" fmla="*/ 3541647 w 4459850"/>
              <a:gd name="connsiteY11" fmla="*/ 0 h 4464050"/>
              <a:gd name="connsiteX12" fmla="*/ 2292030 w 4459850"/>
              <a:gd name="connsiteY12" fmla="*/ 570628 h 4464050"/>
              <a:gd name="connsiteX13" fmla="*/ 2794835 w 4459850"/>
              <a:gd name="connsiteY13" fmla="*/ 0 h 4464050"/>
              <a:gd name="connsiteX14" fmla="*/ 2794835 w 4459850"/>
              <a:gd name="connsiteY14" fmla="*/ 4464050 h 4464050"/>
              <a:gd name="connsiteX15" fmla="*/ 2793443 w 4459850"/>
              <a:gd name="connsiteY15" fmla="*/ 4464050 h 4464050"/>
              <a:gd name="connsiteX16" fmla="*/ 2292030 w 4459850"/>
              <a:gd name="connsiteY16" fmla="*/ 3893419 h 4464050"/>
              <a:gd name="connsiteX17" fmla="*/ 2292030 w 4459850"/>
              <a:gd name="connsiteY17" fmla="*/ 570628 h 4464050"/>
              <a:gd name="connsiteX18" fmla="*/ 1672385 w 4459850"/>
              <a:gd name="connsiteY18" fmla="*/ 0 h 4464050"/>
              <a:gd name="connsiteX19" fmla="*/ 1673781 w 4459850"/>
              <a:gd name="connsiteY19" fmla="*/ 0 h 4464050"/>
              <a:gd name="connsiteX20" fmla="*/ 2175191 w 4459850"/>
              <a:gd name="connsiteY20" fmla="*/ 570628 h 4464050"/>
              <a:gd name="connsiteX21" fmla="*/ 2175191 w 4459850"/>
              <a:gd name="connsiteY21" fmla="*/ 3893320 h 4464050"/>
              <a:gd name="connsiteX22" fmla="*/ 1673690 w 4459850"/>
              <a:gd name="connsiteY22" fmla="*/ 4464050 h 4464050"/>
              <a:gd name="connsiteX23" fmla="*/ 1672385 w 4459850"/>
              <a:gd name="connsiteY23" fmla="*/ 4464050 h 4464050"/>
              <a:gd name="connsiteX24" fmla="*/ 1672385 w 4459850"/>
              <a:gd name="connsiteY24" fmla="*/ 0 h 4464050"/>
              <a:gd name="connsiteX25" fmla="*/ 923822 w 4459850"/>
              <a:gd name="connsiteY25" fmla="*/ 0 h 4464050"/>
              <a:gd name="connsiteX26" fmla="*/ 925575 w 4459850"/>
              <a:gd name="connsiteY26" fmla="*/ 0 h 4464050"/>
              <a:gd name="connsiteX27" fmla="*/ 1555348 w 4459850"/>
              <a:gd name="connsiteY27" fmla="*/ 570628 h 4464050"/>
              <a:gd name="connsiteX28" fmla="*/ 1555348 w 4459850"/>
              <a:gd name="connsiteY28" fmla="*/ 3893320 h 4464050"/>
              <a:gd name="connsiteX29" fmla="*/ 925461 w 4459850"/>
              <a:gd name="connsiteY29" fmla="*/ 4464050 h 4464050"/>
              <a:gd name="connsiteX30" fmla="*/ 923822 w 4459850"/>
              <a:gd name="connsiteY30" fmla="*/ 4464050 h 4464050"/>
              <a:gd name="connsiteX31" fmla="*/ 923822 w 4459850"/>
              <a:gd name="connsiteY31" fmla="*/ 0 h 4464050"/>
              <a:gd name="connsiteX32" fmla="*/ 0 w 4459850"/>
              <a:gd name="connsiteY32" fmla="*/ 0 h 4464050"/>
              <a:gd name="connsiteX33" fmla="*/ 2239 w 4459850"/>
              <a:gd name="connsiteY33" fmla="*/ 0 h 4464050"/>
              <a:gd name="connsiteX34" fmla="*/ 806883 w 4459850"/>
              <a:gd name="connsiteY34" fmla="*/ 570628 h 4464050"/>
              <a:gd name="connsiteX35" fmla="*/ 806883 w 4459850"/>
              <a:gd name="connsiteY35" fmla="*/ 3893419 h 4464050"/>
              <a:gd name="connsiteX36" fmla="*/ 2234 w 4459850"/>
              <a:gd name="connsiteY36" fmla="*/ 4464050 h 4464050"/>
              <a:gd name="connsiteX37" fmla="*/ 0 w 4459850"/>
              <a:gd name="connsiteY37" fmla="*/ 4464050 h 4464050"/>
              <a:gd name="connsiteX38" fmla="*/ 0 w 4459850"/>
              <a:gd name="connsiteY38" fmla="*/ 0 h 4464050"/>
              <a:gd name="connsiteX0" fmla="*/ 4459850 w 4459850"/>
              <a:gd name="connsiteY0" fmla="*/ 3569 h 4464050"/>
              <a:gd name="connsiteX1" fmla="*/ 4459850 w 4459850"/>
              <a:gd name="connsiteY1" fmla="*/ 4460478 h 4464050"/>
              <a:gd name="connsiteX2" fmla="*/ 3660238 w 4459850"/>
              <a:gd name="connsiteY2" fmla="*/ 3893419 h 4464050"/>
              <a:gd name="connsiteX3" fmla="*/ 3660238 w 4459850"/>
              <a:gd name="connsiteY3" fmla="*/ 570628 h 4464050"/>
              <a:gd name="connsiteX4" fmla="*/ 4459850 w 4459850"/>
              <a:gd name="connsiteY4" fmla="*/ 3569 h 4464050"/>
              <a:gd name="connsiteX5" fmla="*/ 3541647 w 4459850"/>
              <a:gd name="connsiteY5" fmla="*/ 0 h 4464050"/>
              <a:gd name="connsiteX6" fmla="*/ 3543399 w 4459850"/>
              <a:gd name="connsiteY6" fmla="*/ 0 h 4464050"/>
              <a:gd name="connsiteX7" fmla="*/ 3543399 w 4459850"/>
              <a:gd name="connsiteY7" fmla="*/ 4464050 h 4464050"/>
              <a:gd name="connsiteX8" fmla="*/ 3541650 w 4459850"/>
              <a:gd name="connsiteY8" fmla="*/ 4464050 h 4464050"/>
              <a:gd name="connsiteX9" fmla="*/ 2911872 w 4459850"/>
              <a:gd name="connsiteY9" fmla="*/ 3893419 h 4464050"/>
              <a:gd name="connsiteX10" fmla="*/ 2911872 w 4459850"/>
              <a:gd name="connsiteY10" fmla="*/ 570628 h 4464050"/>
              <a:gd name="connsiteX11" fmla="*/ 3541647 w 4459850"/>
              <a:gd name="connsiteY11" fmla="*/ 0 h 4464050"/>
              <a:gd name="connsiteX12" fmla="*/ 2292030 w 4459850"/>
              <a:gd name="connsiteY12" fmla="*/ 3893419 h 4464050"/>
              <a:gd name="connsiteX13" fmla="*/ 2794835 w 4459850"/>
              <a:gd name="connsiteY13" fmla="*/ 0 h 4464050"/>
              <a:gd name="connsiteX14" fmla="*/ 2794835 w 4459850"/>
              <a:gd name="connsiteY14" fmla="*/ 4464050 h 4464050"/>
              <a:gd name="connsiteX15" fmla="*/ 2793443 w 4459850"/>
              <a:gd name="connsiteY15" fmla="*/ 4464050 h 4464050"/>
              <a:gd name="connsiteX16" fmla="*/ 2292030 w 4459850"/>
              <a:gd name="connsiteY16" fmla="*/ 3893419 h 4464050"/>
              <a:gd name="connsiteX17" fmla="*/ 1672385 w 4459850"/>
              <a:gd name="connsiteY17" fmla="*/ 0 h 4464050"/>
              <a:gd name="connsiteX18" fmla="*/ 1673781 w 4459850"/>
              <a:gd name="connsiteY18" fmla="*/ 0 h 4464050"/>
              <a:gd name="connsiteX19" fmla="*/ 2175191 w 4459850"/>
              <a:gd name="connsiteY19" fmla="*/ 570628 h 4464050"/>
              <a:gd name="connsiteX20" fmla="*/ 2175191 w 4459850"/>
              <a:gd name="connsiteY20" fmla="*/ 3893320 h 4464050"/>
              <a:gd name="connsiteX21" fmla="*/ 1673690 w 4459850"/>
              <a:gd name="connsiteY21" fmla="*/ 4464050 h 4464050"/>
              <a:gd name="connsiteX22" fmla="*/ 1672385 w 4459850"/>
              <a:gd name="connsiteY22" fmla="*/ 4464050 h 4464050"/>
              <a:gd name="connsiteX23" fmla="*/ 1672385 w 4459850"/>
              <a:gd name="connsiteY23" fmla="*/ 0 h 4464050"/>
              <a:gd name="connsiteX24" fmla="*/ 923822 w 4459850"/>
              <a:gd name="connsiteY24" fmla="*/ 0 h 4464050"/>
              <a:gd name="connsiteX25" fmla="*/ 925575 w 4459850"/>
              <a:gd name="connsiteY25" fmla="*/ 0 h 4464050"/>
              <a:gd name="connsiteX26" fmla="*/ 1555348 w 4459850"/>
              <a:gd name="connsiteY26" fmla="*/ 570628 h 4464050"/>
              <a:gd name="connsiteX27" fmla="*/ 1555348 w 4459850"/>
              <a:gd name="connsiteY27" fmla="*/ 3893320 h 4464050"/>
              <a:gd name="connsiteX28" fmla="*/ 925461 w 4459850"/>
              <a:gd name="connsiteY28" fmla="*/ 4464050 h 4464050"/>
              <a:gd name="connsiteX29" fmla="*/ 923822 w 4459850"/>
              <a:gd name="connsiteY29" fmla="*/ 4464050 h 4464050"/>
              <a:gd name="connsiteX30" fmla="*/ 923822 w 4459850"/>
              <a:gd name="connsiteY30" fmla="*/ 0 h 4464050"/>
              <a:gd name="connsiteX31" fmla="*/ 0 w 4459850"/>
              <a:gd name="connsiteY31" fmla="*/ 0 h 4464050"/>
              <a:gd name="connsiteX32" fmla="*/ 2239 w 4459850"/>
              <a:gd name="connsiteY32" fmla="*/ 0 h 4464050"/>
              <a:gd name="connsiteX33" fmla="*/ 806883 w 4459850"/>
              <a:gd name="connsiteY33" fmla="*/ 570628 h 4464050"/>
              <a:gd name="connsiteX34" fmla="*/ 806883 w 4459850"/>
              <a:gd name="connsiteY34" fmla="*/ 3893419 h 4464050"/>
              <a:gd name="connsiteX35" fmla="*/ 2234 w 4459850"/>
              <a:gd name="connsiteY35" fmla="*/ 4464050 h 4464050"/>
              <a:gd name="connsiteX36" fmla="*/ 0 w 4459850"/>
              <a:gd name="connsiteY36" fmla="*/ 4464050 h 4464050"/>
              <a:gd name="connsiteX37" fmla="*/ 0 w 4459850"/>
              <a:gd name="connsiteY37" fmla="*/ 0 h 4464050"/>
              <a:gd name="connsiteX0" fmla="*/ 4459850 w 4459850"/>
              <a:gd name="connsiteY0" fmla="*/ 3569 h 4464050"/>
              <a:gd name="connsiteX1" fmla="*/ 4459850 w 4459850"/>
              <a:gd name="connsiteY1" fmla="*/ 4460478 h 4464050"/>
              <a:gd name="connsiteX2" fmla="*/ 3660238 w 4459850"/>
              <a:gd name="connsiteY2" fmla="*/ 3893419 h 4464050"/>
              <a:gd name="connsiteX3" fmla="*/ 3660238 w 4459850"/>
              <a:gd name="connsiteY3" fmla="*/ 570628 h 4464050"/>
              <a:gd name="connsiteX4" fmla="*/ 4459850 w 4459850"/>
              <a:gd name="connsiteY4" fmla="*/ 3569 h 4464050"/>
              <a:gd name="connsiteX5" fmla="*/ 3541647 w 4459850"/>
              <a:gd name="connsiteY5" fmla="*/ 0 h 4464050"/>
              <a:gd name="connsiteX6" fmla="*/ 3543399 w 4459850"/>
              <a:gd name="connsiteY6" fmla="*/ 0 h 4464050"/>
              <a:gd name="connsiteX7" fmla="*/ 3543399 w 4459850"/>
              <a:gd name="connsiteY7" fmla="*/ 4464050 h 4464050"/>
              <a:gd name="connsiteX8" fmla="*/ 3541650 w 4459850"/>
              <a:gd name="connsiteY8" fmla="*/ 4464050 h 4464050"/>
              <a:gd name="connsiteX9" fmla="*/ 2911872 w 4459850"/>
              <a:gd name="connsiteY9" fmla="*/ 3893419 h 4464050"/>
              <a:gd name="connsiteX10" fmla="*/ 2911872 w 4459850"/>
              <a:gd name="connsiteY10" fmla="*/ 570628 h 4464050"/>
              <a:gd name="connsiteX11" fmla="*/ 3541647 w 4459850"/>
              <a:gd name="connsiteY11" fmla="*/ 0 h 4464050"/>
              <a:gd name="connsiteX12" fmla="*/ 2292030 w 4459850"/>
              <a:gd name="connsiteY12" fmla="*/ 3893419 h 4464050"/>
              <a:gd name="connsiteX13" fmla="*/ 2794835 w 4459850"/>
              <a:gd name="connsiteY13" fmla="*/ 4464050 h 4464050"/>
              <a:gd name="connsiteX14" fmla="*/ 2793443 w 4459850"/>
              <a:gd name="connsiteY14" fmla="*/ 4464050 h 4464050"/>
              <a:gd name="connsiteX15" fmla="*/ 2292030 w 4459850"/>
              <a:gd name="connsiteY15" fmla="*/ 3893419 h 4464050"/>
              <a:gd name="connsiteX16" fmla="*/ 1672385 w 4459850"/>
              <a:gd name="connsiteY16" fmla="*/ 0 h 4464050"/>
              <a:gd name="connsiteX17" fmla="*/ 1673781 w 4459850"/>
              <a:gd name="connsiteY17" fmla="*/ 0 h 4464050"/>
              <a:gd name="connsiteX18" fmla="*/ 2175191 w 4459850"/>
              <a:gd name="connsiteY18" fmla="*/ 570628 h 4464050"/>
              <a:gd name="connsiteX19" fmla="*/ 2175191 w 4459850"/>
              <a:gd name="connsiteY19" fmla="*/ 3893320 h 4464050"/>
              <a:gd name="connsiteX20" fmla="*/ 1673690 w 4459850"/>
              <a:gd name="connsiteY20" fmla="*/ 4464050 h 4464050"/>
              <a:gd name="connsiteX21" fmla="*/ 1672385 w 4459850"/>
              <a:gd name="connsiteY21" fmla="*/ 4464050 h 4464050"/>
              <a:gd name="connsiteX22" fmla="*/ 1672385 w 4459850"/>
              <a:gd name="connsiteY22" fmla="*/ 0 h 4464050"/>
              <a:gd name="connsiteX23" fmla="*/ 923822 w 4459850"/>
              <a:gd name="connsiteY23" fmla="*/ 0 h 4464050"/>
              <a:gd name="connsiteX24" fmla="*/ 925575 w 4459850"/>
              <a:gd name="connsiteY24" fmla="*/ 0 h 4464050"/>
              <a:gd name="connsiteX25" fmla="*/ 1555348 w 4459850"/>
              <a:gd name="connsiteY25" fmla="*/ 570628 h 4464050"/>
              <a:gd name="connsiteX26" fmla="*/ 1555348 w 4459850"/>
              <a:gd name="connsiteY26" fmla="*/ 3893320 h 4464050"/>
              <a:gd name="connsiteX27" fmla="*/ 925461 w 4459850"/>
              <a:gd name="connsiteY27" fmla="*/ 4464050 h 4464050"/>
              <a:gd name="connsiteX28" fmla="*/ 923822 w 4459850"/>
              <a:gd name="connsiteY28" fmla="*/ 4464050 h 4464050"/>
              <a:gd name="connsiteX29" fmla="*/ 923822 w 4459850"/>
              <a:gd name="connsiteY29" fmla="*/ 0 h 4464050"/>
              <a:gd name="connsiteX30" fmla="*/ 0 w 4459850"/>
              <a:gd name="connsiteY30" fmla="*/ 0 h 4464050"/>
              <a:gd name="connsiteX31" fmla="*/ 2239 w 4459850"/>
              <a:gd name="connsiteY31" fmla="*/ 0 h 4464050"/>
              <a:gd name="connsiteX32" fmla="*/ 806883 w 4459850"/>
              <a:gd name="connsiteY32" fmla="*/ 570628 h 4464050"/>
              <a:gd name="connsiteX33" fmla="*/ 806883 w 4459850"/>
              <a:gd name="connsiteY33" fmla="*/ 3893419 h 4464050"/>
              <a:gd name="connsiteX34" fmla="*/ 2234 w 4459850"/>
              <a:gd name="connsiteY34" fmla="*/ 4464050 h 4464050"/>
              <a:gd name="connsiteX35" fmla="*/ 0 w 4459850"/>
              <a:gd name="connsiteY35" fmla="*/ 4464050 h 4464050"/>
              <a:gd name="connsiteX36" fmla="*/ 0 w 4459850"/>
              <a:gd name="connsiteY36" fmla="*/ 0 h 4464050"/>
              <a:gd name="connsiteX0" fmla="*/ 4459850 w 4459850"/>
              <a:gd name="connsiteY0" fmla="*/ 3569 h 4464050"/>
              <a:gd name="connsiteX1" fmla="*/ 4459850 w 4459850"/>
              <a:gd name="connsiteY1" fmla="*/ 4460478 h 4464050"/>
              <a:gd name="connsiteX2" fmla="*/ 3660238 w 4459850"/>
              <a:gd name="connsiteY2" fmla="*/ 3893419 h 4464050"/>
              <a:gd name="connsiteX3" fmla="*/ 3660238 w 4459850"/>
              <a:gd name="connsiteY3" fmla="*/ 570628 h 4464050"/>
              <a:gd name="connsiteX4" fmla="*/ 4459850 w 4459850"/>
              <a:gd name="connsiteY4" fmla="*/ 3569 h 4464050"/>
              <a:gd name="connsiteX5" fmla="*/ 3541647 w 4459850"/>
              <a:gd name="connsiteY5" fmla="*/ 0 h 4464050"/>
              <a:gd name="connsiteX6" fmla="*/ 3543399 w 4459850"/>
              <a:gd name="connsiteY6" fmla="*/ 0 h 4464050"/>
              <a:gd name="connsiteX7" fmla="*/ 3543399 w 4459850"/>
              <a:gd name="connsiteY7" fmla="*/ 4464050 h 4464050"/>
              <a:gd name="connsiteX8" fmla="*/ 3541650 w 4459850"/>
              <a:gd name="connsiteY8" fmla="*/ 4464050 h 4464050"/>
              <a:gd name="connsiteX9" fmla="*/ 2911872 w 4459850"/>
              <a:gd name="connsiteY9" fmla="*/ 3893419 h 4464050"/>
              <a:gd name="connsiteX10" fmla="*/ 2911872 w 4459850"/>
              <a:gd name="connsiteY10" fmla="*/ 570628 h 4464050"/>
              <a:gd name="connsiteX11" fmla="*/ 3541647 w 4459850"/>
              <a:gd name="connsiteY11" fmla="*/ 0 h 4464050"/>
              <a:gd name="connsiteX12" fmla="*/ 2793443 w 4459850"/>
              <a:gd name="connsiteY12" fmla="*/ 4464050 h 4464050"/>
              <a:gd name="connsiteX13" fmla="*/ 2794835 w 4459850"/>
              <a:gd name="connsiteY13" fmla="*/ 4464050 h 4464050"/>
              <a:gd name="connsiteX14" fmla="*/ 2793443 w 4459850"/>
              <a:gd name="connsiteY14" fmla="*/ 4464050 h 4464050"/>
              <a:gd name="connsiteX15" fmla="*/ 1672385 w 4459850"/>
              <a:gd name="connsiteY15" fmla="*/ 0 h 4464050"/>
              <a:gd name="connsiteX16" fmla="*/ 1673781 w 4459850"/>
              <a:gd name="connsiteY16" fmla="*/ 0 h 4464050"/>
              <a:gd name="connsiteX17" fmla="*/ 2175191 w 4459850"/>
              <a:gd name="connsiteY17" fmla="*/ 570628 h 4464050"/>
              <a:gd name="connsiteX18" fmla="*/ 2175191 w 4459850"/>
              <a:gd name="connsiteY18" fmla="*/ 3893320 h 4464050"/>
              <a:gd name="connsiteX19" fmla="*/ 1673690 w 4459850"/>
              <a:gd name="connsiteY19" fmla="*/ 4464050 h 4464050"/>
              <a:gd name="connsiteX20" fmla="*/ 1672385 w 4459850"/>
              <a:gd name="connsiteY20" fmla="*/ 4464050 h 4464050"/>
              <a:gd name="connsiteX21" fmla="*/ 1672385 w 4459850"/>
              <a:gd name="connsiteY21" fmla="*/ 0 h 4464050"/>
              <a:gd name="connsiteX22" fmla="*/ 923822 w 4459850"/>
              <a:gd name="connsiteY22" fmla="*/ 0 h 4464050"/>
              <a:gd name="connsiteX23" fmla="*/ 925575 w 4459850"/>
              <a:gd name="connsiteY23" fmla="*/ 0 h 4464050"/>
              <a:gd name="connsiteX24" fmla="*/ 1555348 w 4459850"/>
              <a:gd name="connsiteY24" fmla="*/ 570628 h 4464050"/>
              <a:gd name="connsiteX25" fmla="*/ 1555348 w 4459850"/>
              <a:gd name="connsiteY25" fmla="*/ 3893320 h 4464050"/>
              <a:gd name="connsiteX26" fmla="*/ 925461 w 4459850"/>
              <a:gd name="connsiteY26" fmla="*/ 4464050 h 4464050"/>
              <a:gd name="connsiteX27" fmla="*/ 923822 w 4459850"/>
              <a:gd name="connsiteY27" fmla="*/ 4464050 h 4464050"/>
              <a:gd name="connsiteX28" fmla="*/ 923822 w 4459850"/>
              <a:gd name="connsiteY28" fmla="*/ 0 h 4464050"/>
              <a:gd name="connsiteX29" fmla="*/ 0 w 4459850"/>
              <a:gd name="connsiteY29" fmla="*/ 0 h 4464050"/>
              <a:gd name="connsiteX30" fmla="*/ 2239 w 4459850"/>
              <a:gd name="connsiteY30" fmla="*/ 0 h 4464050"/>
              <a:gd name="connsiteX31" fmla="*/ 806883 w 4459850"/>
              <a:gd name="connsiteY31" fmla="*/ 570628 h 4464050"/>
              <a:gd name="connsiteX32" fmla="*/ 806883 w 4459850"/>
              <a:gd name="connsiteY32" fmla="*/ 3893419 h 4464050"/>
              <a:gd name="connsiteX33" fmla="*/ 2234 w 4459850"/>
              <a:gd name="connsiteY33" fmla="*/ 4464050 h 4464050"/>
              <a:gd name="connsiteX34" fmla="*/ 0 w 4459850"/>
              <a:gd name="connsiteY34" fmla="*/ 4464050 h 4464050"/>
              <a:gd name="connsiteX35" fmla="*/ 0 w 4459850"/>
              <a:gd name="connsiteY35" fmla="*/ 0 h 4464050"/>
              <a:gd name="connsiteX0" fmla="*/ 4459850 w 4459850"/>
              <a:gd name="connsiteY0" fmla="*/ 3569 h 4464050"/>
              <a:gd name="connsiteX1" fmla="*/ 4459850 w 4459850"/>
              <a:gd name="connsiteY1" fmla="*/ 4460478 h 4464050"/>
              <a:gd name="connsiteX2" fmla="*/ 3660238 w 4459850"/>
              <a:gd name="connsiteY2" fmla="*/ 3893419 h 4464050"/>
              <a:gd name="connsiteX3" fmla="*/ 3660238 w 4459850"/>
              <a:gd name="connsiteY3" fmla="*/ 570628 h 4464050"/>
              <a:gd name="connsiteX4" fmla="*/ 4459850 w 4459850"/>
              <a:gd name="connsiteY4" fmla="*/ 3569 h 4464050"/>
              <a:gd name="connsiteX5" fmla="*/ 3541647 w 4459850"/>
              <a:gd name="connsiteY5" fmla="*/ 0 h 4464050"/>
              <a:gd name="connsiteX6" fmla="*/ 3543399 w 4459850"/>
              <a:gd name="connsiteY6" fmla="*/ 0 h 4464050"/>
              <a:gd name="connsiteX7" fmla="*/ 3543399 w 4459850"/>
              <a:gd name="connsiteY7" fmla="*/ 4464050 h 4464050"/>
              <a:gd name="connsiteX8" fmla="*/ 3541650 w 4459850"/>
              <a:gd name="connsiteY8" fmla="*/ 4464050 h 4464050"/>
              <a:gd name="connsiteX9" fmla="*/ 2911872 w 4459850"/>
              <a:gd name="connsiteY9" fmla="*/ 3893419 h 4464050"/>
              <a:gd name="connsiteX10" fmla="*/ 2911872 w 4459850"/>
              <a:gd name="connsiteY10" fmla="*/ 570628 h 4464050"/>
              <a:gd name="connsiteX11" fmla="*/ 3541647 w 4459850"/>
              <a:gd name="connsiteY11" fmla="*/ 0 h 4464050"/>
              <a:gd name="connsiteX12" fmla="*/ 1672385 w 4459850"/>
              <a:gd name="connsiteY12" fmla="*/ 0 h 4464050"/>
              <a:gd name="connsiteX13" fmla="*/ 1673781 w 4459850"/>
              <a:gd name="connsiteY13" fmla="*/ 0 h 4464050"/>
              <a:gd name="connsiteX14" fmla="*/ 2175191 w 4459850"/>
              <a:gd name="connsiteY14" fmla="*/ 570628 h 4464050"/>
              <a:gd name="connsiteX15" fmla="*/ 2175191 w 4459850"/>
              <a:gd name="connsiteY15" fmla="*/ 3893320 h 4464050"/>
              <a:gd name="connsiteX16" fmla="*/ 1673690 w 4459850"/>
              <a:gd name="connsiteY16" fmla="*/ 4464050 h 4464050"/>
              <a:gd name="connsiteX17" fmla="*/ 1672385 w 4459850"/>
              <a:gd name="connsiteY17" fmla="*/ 4464050 h 4464050"/>
              <a:gd name="connsiteX18" fmla="*/ 1672385 w 4459850"/>
              <a:gd name="connsiteY18" fmla="*/ 0 h 4464050"/>
              <a:gd name="connsiteX19" fmla="*/ 923822 w 4459850"/>
              <a:gd name="connsiteY19" fmla="*/ 0 h 4464050"/>
              <a:gd name="connsiteX20" fmla="*/ 925575 w 4459850"/>
              <a:gd name="connsiteY20" fmla="*/ 0 h 4464050"/>
              <a:gd name="connsiteX21" fmla="*/ 1555348 w 4459850"/>
              <a:gd name="connsiteY21" fmla="*/ 570628 h 4464050"/>
              <a:gd name="connsiteX22" fmla="*/ 1555348 w 4459850"/>
              <a:gd name="connsiteY22" fmla="*/ 3893320 h 4464050"/>
              <a:gd name="connsiteX23" fmla="*/ 925461 w 4459850"/>
              <a:gd name="connsiteY23" fmla="*/ 4464050 h 4464050"/>
              <a:gd name="connsiteX24" fmla="*/ 923822 w 4459850"/>
              <a:gd name="connsiteY24" fmla="*/ 4464050 h 4464050"/>
              <a:gd name="connsiteX25" fmla="*/ 923822 w 4459850"/>
              <a:gd name="connsiteY25" fmla="*/ 0 h 4464050"/>
              <a:gd name="connsiteX26" fmla="*/ 0 w 4459850"/>
              <a:gd name="connsiteY26" fmla="*/ 0 h 4464050"/>
              <a:gd name="connsiteX27" fmla="*/ 2239 w 4459850"/>
              <a:gd name="connsiteY27" fmla="*/ 0 h 4464050"/>
              <a:gd name="connsiteX28" fmla="*/ 806883 w 4459850"/>
              <a:gd name="connsiteY28" fmla="*/ 570628 h 4464050"/>
              <a:gd name="connsiteX29" fmla="*/ 806883 w 4459850"/>
              <a:gd name="connsiteY29" fmla="*/ 3893419 h 4464050"/>
              <a:gd name="connsiteX30" fmla="*/ 2234 w 4459850"/>
              <a:gd name="connsiteY30" fmla="*/ 4464050 h 4464050"/>
              <a:gd name="connsiteX31" fmla="*/ 0 w 4459850"/>
              <a:gd name="connsiteY31" fmla="*/ 4464050 h 4464050"/>
              <a:gd name="connsiteX32" fmla="*/ 0 w 4459850"/>
              <a:gd name="connsiteY32" fmla="*/ 0 h 4464050"/>
              <a:gd name="connsiteX0" fmla="*/ 4459850 w 4459850"/>
              <a:gd name="connsiteY0" fmla="*/ 3569 h 4464050"/>
              <a:gd name="connsiteX1" fmla="*/ 4459850 w 4459850"/>
              <a:gd name="connsiteY1" fmla="*/ 4460478 h 4464050"/>
              <a:gd name="connsiteX2" fmla="*/ 3660238 w 4459850"/>
              <a:gd name="connsiteY2" fmla="*/ 3893419 h 4464050"/>
              <a:gd name="connsiteX3" fmla="*/ 3660238 w 4459850"/>
              <a:gd name="connsiteY3" fmla="*/ 570628 h 4464050"/>
              <a:gd name="connsiteX4" fmla="*/ 4459850 w 4459850"/>
              <a:gd name="connsiteY4" fmla="*/ 3569 h 4464050"/>
              <a:gd name="connsiteX5" fmla="*/ 3541647 w 4459850"/>
              <a:gd name="connsiteY5" fmla="*/ 0 h 4464050"/>
              <a:gd name="connsiteX6" fmla="*/ 3543399 w 4459850"/>
              <a:gd name="connsiteY6" fmla="*/ 0 h 4464050"/>
              <a:gd name="connsiteX7" fmla="*/ 3543399 w 4459850"/>
              <a:gd name="connsiteY7" fmla="*/ 4464050 h 4464050"/>
              <a:gd name="connsiteX8" fmla="*/ 2911872 w 4459850"/>
              <a:gd name="connsiteY8" fmla="*/ 3893419 h 4464050"/>
              <a:gd name="connsiteX9" fmla="*/ 2911872 w 4459850"/>
              <a:gd name="connsiteY9" fmla="*/ 570628 h 4464050"/>
              <a:gd name="connsiteX10" fmla="*/ 3541647 w 4459850"/>
              <a:gd name="connsiteY10" fmla="*/ 0 h 4464050"/>
              <a:gd name="connsiteX11" fmla="*/ 1672385 w 4459850"/>
              <a:gd name="connsiteY11" fmla="*/ 0 h 4464050"/>
              <a:gd name="connsiteX12" fmla="*/ 1673781 w 4459850"/>
              <a:gd name="connsiteY12" fmla="*/ 0 h 4464050"/>
              <a:gd name="connsiteX13" fmla="*/ 2175191 w 4459850"/>
              <a:gd name="connsiteY13" fmla="*/ 570628 h 4464050"/>
              <a:gd name="connsiteX14" fmla="*/ 2175191 w 4459850"/>
              <a:gd name="connsiteY14" fmla="*/ 3893320 h 4464050"/>
              <a:gd name="connsiteX15" fmla="*/ 1673690 w 4459850"/>
              <a:gd name="connsiteY15" fmla="*/ 4464050 h 4464050"/>
              <a:gd name="connsiteX16" fmla="*/ 1672385 w 4459850"/>
              <a:gd name="connsiteY16" fmla="*/ 4464050 h 4464050"/>
              <a:gd name="connsiteX17" fmla="*/ 1672385 w 4459850"/>
              <a:gd name="connsiteY17" fmla="*/ 0 h 4464050"/>
              <a:gd name="connsiteX18" fmla="*/ 923822 w 4459850"/>
              <a:gd name="connsiteY18" fmla="*/ 0 h 4464050"/>
              <a:gd name="connsiteX19" fmla="*/ 925575 w 4459850"/>
              <a:gd name="connsiteY19" fmla="*/ 0 h 4464050"/>
              <a:gd name="connsiteX20" fmla="*/ 1555348 w 4459850"/>
              <a:gd name="connsiteY20" fmla="*/ 570628 h 4464050"/>
              <a:gd name="connsiteX21" fmla="*/ 1555348 w 4459850"/>
              <a:gd name="connsiteY21" fmla="*/ 3893320 h 4464050"/>
              <a:gd name="connsiteX22" fmla="*/ 925461 w 4459850"/>
              <a:gd name="connsiteY22" fmla="*/ 4464050 h 4464050"/>
              <a:gd name="connsiteX23" fmla="*/ 923822 w 4459850"/>
              <a:gd name="connsiteY23" fmla="*/ 4464050 h 4464050"/>
              <a:gd name="connsiteX24" fmla="*/ 923822 w 4459850"/>
              <a:gd name="connsiteY24" fmla="*/ 0 h 4464050"/>
              <a:gd name="connsiteX25" fmla="*/ 0 w 4459850"/>
              <a:gd name="connsiteY25" fmla="*/ 0 h 4464050"/>
              <a:gd name="connsiteX26" fmla="*/ 2239 w 4459850"/>
              <a:gd name="connsiteY26" fmla="*/ 0 h 4464050"/>
              <a:gd name="connsiteX27" fmla="*/ 806883 w 4459850"/>
              <a:gd name="connsiteY27" fmla="*/ 570628 h 4464050"/>
              <a:gd name="connsiteX28" fmla="*/ 806883 w 4459850"/>
              <a:gd name="connsiteY28" fmla="*/ 3893419 h 4464050"/>
              <a:gd name="connsiteX29" fmla="*/ 2234 w 4459850"/>
              <a:gd name="connsiteY29" fmla="*/ 4464050 h 4464050"/>
              <a:gd name="connsiteX30" fmla="*/ 0 w 4459850"/>
              <a:gd name="connsiteY30" fmla="*/ 4464050 h 4464050"/>
              <a:gd name="connsiteX31" fmla="*/ 0 w 4459850"/>
              <a:gd name="connsiteY31" fmla="*/ 0 h 4464050"/>
              <a:gd name="connsiteX0" fmla="*/ 4459850 w 4459850"/>
              <a:gd name="connsiteY0" fmla="*/ 3569 h 4464050"/>
              <a:gd name="connsiteX1" fmla="*/ 4459850 w 4459850"/>
              <a:gd name="connsiteY1" fmla="*/ 4460478 h 4464050"/>
              <a:gd name="connsiteX2" fmla="*/ 3660238 w 4459850"/>
              <a:gd name="connsiteY2" fmla="*/ 3893419 h 4464050"/>
              <a:gd name="connsiteX3" fmla="*/ 3660238 w 4459850"/>
              <a:gd name="connsiteY3" fmla="*/ 570628 h 4464050"/>
              <a:gd name="connsiteX4" fmla="*/ 4459850 w 4459850"/>
              <a:gd name="connsiteY4" fmla="*/ 3569 h 4464050"/>
              <a:gd name="connsiteX5" fmla="*/ 3541647 w 4459850"/>
              <a:gd name="connsiteY5" fmla="*/ 0 h 4464050"/>
              <a:gd name="connsiteX6" fmla="*/ 3543399 w 4459850"/>
              <a:gd name="connsiteY6" fmla="*/ 0 h 4464050"/>
              <a:gd name="connsiteX7" fmla="*/ 3543399 w 4459850"/>
              <a:gd name="connsiteY7" fmla="*/ 4464050 h 4464050"/>
              <a:gd name="connsiteX8" fmla="*/ 2911872 w 4459850"/>
              <a:gd name="connsiteY8" fmla="*/ 570628 h 4464050"/>
              <a:gd name="connsiteX9" fmla="*/ 3541647 w 4459850"/>
              <a:gd name="connsiteY9" fmla="*/ 0 h 4464050"/>
              <a:gd name="connsiteX10" fmla="*/ 1672385 w 4459850"/>
              <a:gd name="connsiteY10" fmla="*/ 0 h 4464050"/>
              <a:gd name="connsiteX11" fmla="*/ 1673781 w 4459850"/>
              <a:gd name="connsiteY11" fmla="*/ 0 h 4464050"/>
              <a:gd name="connsiteX12" fmla="*/ 2175191 w 4459850"/>
              <a:gd name="connsiteY12" fmla="*/ 570628 h 4464050"/>
              <a:gd name="connsiteX13" fmla="*/ 2175191 w 4459850"/>
              <a:gd name="connsiteY13" fmla="*/ 3893320 h 4464050"/>
              <a:gd name="connsiteX14" fmla="*/ 1673690 w 4459850"/>
              <a:gd name="connsiteY14" fmla="*/ 4464050 h 4464050"/>
              <a:gd name="connsiteX15" fmla="*/ 1672385 w 4459850"/>
              <a:gd name="connsiteY15" fmla="*/ 4464050 h 4464050"/>
              <a:gd name="connsiteX16" fmla="*/ 1672385 w 4459850"/>
              <a:gd name="connsiteY16" fmla="*/ 0 h 4464050"/>
              <a:gd name="connsiteX17" fmla="*/ 923822 w 4459850"/>
              <a:gd name="connsiteY17" fmla="*/ 0 h 4464050"/>
              <a:gd name="connsiteX18" fmla="*/ 925575 w 4459850"/>
              <a:gd name="connsiteY18" fmla="*/ 0 h 4464050"/>
              <a:gd name="connsiteX19" fmla="*/ 1555348 w 4459850"/>
              <a:gd name="connsiteY19" fmla="*/ 570628 h 4464050"/>
              <a:gd name="connsiteX20" fmla="*/ 1555348 w 4459850"/>
              <a:gd name="connsiteY20" fmla="*/ 3893320 h 4464050"/>
              <a:gd name="connsiteX21" fmla="*/ 925461 w 4459850"/>
              <a:gd name="connsiteY21" fmla="*/ 4464050 h 4464050"/>
              <a:gd name="connsiteX22" fmla="*/ 923822 w 4459850"/>
              <a:gd name="connsiteY22" fmla="*/ 4464050 h 4464050"/>
              <a:gd name="connsiteX23" fmla="*/ 923822 w 4459850"/>
              <a:gd name="connsiteY23" fmla="*/ 0 h 4464050"/>
              <a:gd name="connsiteX24" fmla="*/ 0 w 4459850"/>
              <a:gd name="connsiteY24" fmla="*/ 0 h 4464050"/>
              <a:gd name="connsiteX25" fmla="*/ 2239 w 4459850"/>
              <a:gd name="connsiteY25" fmla="*/ 0 h 4464050"/>
              <a:gd name="connsiteX26" fmla="*/ 806883 w 4459850"/>
              <a:gd name="connsiteY26" fmla="*/ 570628 h 4464050"/>
              <a:gd name="connsiteX27" fmla="*/ 806883 w 4459850"/>
              <a:gd name="connsiteY27" fmla="*/ 3893419 h 4464050"/>
              <a:gd name="connsiteX28" fmla="*/ 2234 w 4459850"/>
              <a:gd name="connsiteY28" fmla="*/ 4464050 h 4464050"/>
              <a:gd name="connsiteX29" fmla="*/ 0 w 4459850"/>
              <a:gd name="connsiteY29" fmla="*/ 4464050 h 4464050"/>
              <a:gd name="connsiteX30" fmla="*/ 0 w 4459850"/>
              <a:gd name="connsiteY30" fmla="*/ 0 h 4464050"/>
              <a:gd name="connsiteX0" fmla="*/ 4459850 w 4459850"/>
              <a:gd name="connsiteY0" fmla="*/ 3569 h 4464050"/>
              <a:gd name="connsiteX1" fmla="*/ 4459850 w 4459850"/>
              <a:gd name="connsiteY1" fmla="*/ 4460478 h 4464050"/>
              <a:gd name="connsiteX2" fmla="*/ 3660238 w 4459850"/>
              <a:gd name="connsiteY2" fmla="*/ 3893419 h 4464050"/>
              <a:gd name="connsiteX3" fmla="*/ 3660238 w 4459850"/>
              <a:gd name="connsiteY3" fmla="*/ 570628 h 4464050"/>
              <a:gd name="connsiteX4" fmla="*/ 4459850 w 4459850"/>
              <a:gd name="connsiteY4" fmla="*/ 3569 h 4464050"/>
              <a:gd name="connsiteX5" fmla="*/ 3519994 w 4459850"/>
              <a:gd name="connsiteY5" fmla="*/ 28871 h 4464050"/>
              <a:gd name="connsiteX6" fmla="*/ 3543399 w 4459850"/>
              <a:gd name="connsiteY6" fmla="*/ 0 h 4464050"/>
              <a:gd name="connsiteX7" fmla="*/ 3543399 w 4459850"/>
              <a:gd name="connsiteY7" fmla="*/ 4464050 h 4464050"/>
              <a:gd name="connsiteX8" fmla="*/ 2911872 w 4459850"/>
              <a:gd name="connsiteY8" fmla="*/ 570628 h 4464050"/>
              <a:gd name="connsiteX9" fmla="*/ 3519994 w 4459850"/>
              <a:gd name="connsiteY9" fmla="*/ 28871 h 4464050"/>
              <a:gd name="connsiteX10" fmla="*/ 1672385 w 4459850"/>
              <a:gd name="connsiteY10" fmla="*/ 0 h 4464050"/>
              <a:gd name="connsiteX11" fmla="*/ 1673781 w 4459850"/>
              <a:gd name="connsiteY11" fmla="*/ 0 h 4464050"/>
              <a:gd name="connsiteX12" fmla="*/ 2175191 w 4459850"/>
              <a:gd name="connsiteY12" fmla="*/ 570628 h 4464050"/>
              <a:gd name="connsiteX13" fmla="*/ 2175191 w 4459850"/>
              <a:gd name="connsiteY13" fmla="*/ 3893320 h 4464050"/>
              <a:gd name="connsiteX14" fmla="*/ 1673690 w 4459850"/>
              <a:gd name="connsiteY14" fmla="*/ 4464050 h 4464050"/>
              <a:gd name="connsiteX15" fmla="*/ 1672385 w 4459850"/>
              <a:gd name="connsiteY15" fmla="*/ 4464050 h 4464050"/>
              <a:gd name="connsiteX16" fmla="*/ 1672385 w 4459850"/>
              <a:gd name="connsiteY16" fmla="*/ 0 h 4464050"/>
              <a:gd name="connsiteX17" fmla="*/ 923822 w 4459850"/>
              <a:gd name="connsiteY17" fmla="*/ 0 h 4464050"/>
              <a:gd name="connsiteX18" fmla="*/ 925575 w 4459850"/>
              <a:gd name="connsiteY18" fmla="*/ 0 h 4464050"/>
              <a:gd name="connsiteX19" fmla="*/ 1555348 w 4459850"/>
              <a:gd name="connsiteY19" fmla="*/ 570628 h 4464050"/>
              <a:gd name="connsiteX20" fmla="*/ 1555348 w 4459850"/>
              <a:gd name="connsiteY20" fmla="*/ 3893320 h 4464050"/>
              <a:gd name="connsiteX21" fmla="*/ 925461 w 4459850"/>
              <a:gd name="connsiteY21" fmla="*/ 4464050 h 4464050"/>
              <a:gd name="connsiteX22" fmla="*/ 923822 w 4459850"/>
              <a:gd name="connsiteY22" fmla="*/ 4464050 h 4464050"/>
              <a:gd name="connsiteX23" fmla="*/ 923822 w 4459850"/>
              <a:gd name="connsiteY23" fmla="*/ 0 h 4464050"/>
              <a:gd name="connsiteX24" fmla="*/ 0 w 4459850"/>
              <a:gd name="connsiteY24" fmla="*/ 0 h 4464050"/>
              <a:gd name="connsiteX25" fmla="*/ 2239 w 4459850"/>
              <a:gd name="connsiteY25" fmla="*/ 0 h 4464050"/>
              <a:gd name="connsiteX26" fmla="*/ 806883 w 4459850"/>
              <a:gd name="connsiteY26" fmla="*/ 570628 h 4464050"/>
              <a:gd name="connsiteX27" fmla="*/ 806883 w 4459850"/>
              <a:gd name="connsiteY27" fmla="*/ 3893419 h 4464050"/>
              <a:gd name="connsiteX28" fmla="*/ 2234 w 4459850"/>
              <a:gd name="connsiteY28" fmla="*/ 4464050 h 4464050"/>
              <a:gd name="connsiteX29" fmla="*/ 0 w 4459850"/>
              <a:gd name="connsiteY29" fmla="*/ 4464050 h 4464050"/>
              <a:gd name="connsiteX30" fmla="*/ 0 w 4459850"/>
              <a:gd name="connsiteY30" fmla="*/ 0 h 4464050"/>
              <a:gd name="connsiteX0" fmla="*/ 4459850 w 4459850"/>
              <a:gd name="connsiteY0" fmla="*/ 3569 h 4464050"/>
              <a:gd name="connsiteX1" fmla="*/ 4459850 w 4459850"/>
              <a:gd name="connsiteY1" fmla="*/ 4460478 h 4464050"/>
              <a:gd name="connsiteX2" fmla="*/ 3660238 w 4459850"/>
              <a:gd name="connsiteY2" fmla="*/ 3893419 h 4464050"/>
              <a:gd name="connsiteX3" fmla="*/ 3660238 w 4459850"/>
              <a:gd name="connsiteY3" fmla="*/ 570628 h 4464050"/>
              <a:gd name="connsiteX4" fmla="*/ 4459850 w 4459850"/>
              <a:gd name="connsiteY4" fmla="*/ 3569 h 4464050"/>
              <a:gd name="connsiteX5" fmla="*/ 2911872 w 4459850"/>
              <a:gd name="connsiteY5" fmla="*/ 570628 h 4464050"/>
              <a:gd name="connsiteX6" fmla="*/ 3543399 w 4459850"/>
              <a:gd name="connsiteY6" fmla="*/ 0 h 4464050"/>
              <a:gd name="connsiteX7" fmla="*/ 3543399 w 4459850"/>
              <a:gd name="connsiteY7" fmla="*/ 4464050 h 4464050"/>
              <a:gd name="connsiteX8" fmla="*/ 2911872 w 4459850"/>
              <a:gd name="connsiteY8" fmla="*/ 570628 h 4464050"/>
              <a:gd name="connsiteX9" fmla="*/ 1672385 w 4459850"/>
              <a:gd name="connsiteY9" fmla="*/ 0 h 4464050"/>
              <a:gd name="connsiteX10" fmla="*/ 1673781 w 4459850"/>
              <a:gd name="connsiteY10" fmla="*/ 0 h 4464050"/>
              <a:gd name="connsiteX11" fmla="*/ 2175191 w 4459850"/>
              <a:gd name="connsiteY11" fmla="*/ 570628 h 4464050"/>
              <a:gd name="connsiteX12" fmla="*/ 2175191 w 4459850"/>
              <a:gd name="connsiteY12" fmla="*/ 3893320 h 4464050"/>
              <a:gd name="connsiteX13" fmla="*/ 1673690 w 4459850"/>
              <a:gd name="connsiteY13" fmla="*/ 4464050 h 4464050"/>
              <a:gd name="connsiteX14" fmla="*/ 1672385 w 4459850"/>
              <a:gd name="connsiteY14" fmla="*/ 4464050 h 4464050"/>
              <a:gd name="connsiteX15" fmla="*/ 1672385 w 4459850"/>
              <a:gd name="connsiteY15" fmla="*/ 0 h 4464050"/>
              <a:gd name="connsiteX16" fmla="*/ 923822 w 4459850"/>
              <a:gd name="connsiteY16" fmla="*/ 0 h 4464050"/>
              <a:gd name="connsiteX17" fmla="*/ 925575 w 4459850"/>
              <a:gd name="connsiteY17" fmla="*/ 0 h 4464050"/>
              <a:gd name="connsiteX18" fmla="*/ 1555348 w 4459850"/>
              <a:gd name="connsiteY18" fmla="*/ 570628 h 4464050"/>
              <a:gd name="connsiteX19" fmla="*/ 1555348 w 4459850"/>
              <a:gd name="connsiteY19" fmla="*/ 3893320 h 4464050"/>
              <a:gd name="connsiteX20" fmla="*/ 925461 w 4459850"/>
              <a:gd name="connsiteY20" fmla="*/ 4464050 h 4464050"/>
              <a:gd name="connsiteX21" fmla="*/ 923822 w 4459850"/>
              <a:gd name="connsiteY21" fmla="*/ 4464050 h 4464050"/>
              <a:gd name="connsiteX22" fmla="*/ 923822 w 4459850"/>
              <a:gd name="connsiteY22" fmla="*/ 0 h 4464050"/>
              <a:gd name="connsiteX23" fmla="*/ 0 w 4459850"/>
              <a:gd name="connsiteY23" fmla="*/ 0 h 4464050"/>
              <a:gd name="connsiteX24" fmla="*/ 2239 w 4459850"/>
              <a:gd name="connsiteY24" fmla="*/ 0 h 4464050"/>
              <a:gd name="connsiteX25" fmla="*/ 806883 w 4459850"/>
              <a:gd name="connsiteY25" fmla="*/ 570628 h 4464050"/>
              <a:gd name="connsiteX26" fmla="*/ 806883 w 4459850"/>
              <a:gd name="connsiteY26" fmla="*/ 3893419 h 4464050"/>
              <a:gd name="connsiteX27" fmla="*/ 2234 w 4459850"/>
              <a:gd name="connsiteY27" fmla="*/ 4464050 h 4464050"/>
              <a:gd name="connsiteX28" fmla="*/ 0 w 4459850"/>
              <a:gd name="connsiteY28" fmla="*/ 4464050 h 4464050"/>
              <a:gd name="connsiteX29" fmla="*/ 0 w 4459850"/>
              <a:gd name="connsiteY29" fmla="*/ 0 h 4464050"/>
              <a:gd name="connsiteX0" fmla="*/ 4459850 w 4459850"/>
              <a:gd name="connsiteY0" fmla="*/ 3569 h 4464050"/>
              <a:gd name="connsiteX1" fmla="*/ 4459850 w 4459850"/>
              <a:gd name="connsiteY1" fmla="*/ 4460478 h 4464050"/>
              <a:gd name="connsiteX2" fmla="*/ 3660238 w 4459850"/>
              <a:gd name="connsiteY2" fmla="*/ 3893419 h 4464050"/>
              <a:gd name="connsiteX3" fmla="*/ 3660238 w 4459850"/>
              <a:gd name="connsiteY3" fmla="*/ 570628 h 4464050"/>
              <a:gd name="connsiteX4" fmla="*/ 4459850 w 4459850"/>
              <a:gd name="connsiteY4" fmla="*/ 3569 h 4464050"/>
              <a:gd name="connsiteX5" fmla="*/ 2911872 w 4459850"/>
              <a:gd name="connsiteY5" fmla="*/ 570628 h 4464050"/>
              <a:gd name="connsiteX6" fmla="*/ 3543399 w 4459850"/>
              <a:gd name="connsiteY6" fmla="*/ 4464050 h 4464050"/>
              <a:gd name="connsiteX7" fmla="*/ 2911872 w 4459850"/>
              <a:gd name="connsiteY7" fmla="*/ 570628 h 4464050"/>
              <a:gd name="connsiteX8" fmla="*/ 1672385 w 4459850"/>
              <a:gd name="connsiteY8" fmla="*/ 0 h 4464050"/>
              <a:gd name="connsiteX9" fmla="*/ 1673781 w 4459850"/>
              <a:gd name="connsiteY9" fmla="*/ 0 h 4464050"/>
              <a:gd name="connsiteX10" fmla="*/ 2175191 w 4459850"/>
              <a:gd name="connsiteY10" fmla="*/ 570628 h 4464050"/>
              <a:gd name="connsiteX11" fmla="*/ 2175191 w 4459850"/>
              <a:gd name="connsiteY11" fmla="*/ 3893320 h 4464050"/>
              <a:gd name="connsiteX12" fmla="*/ 1673690 w 4459850"/>
              <a:gd name="connsiteY12" fmla="*/ 4464050 h 4464050"/>
              <a:gd name="connsiteX13" fmla="*/ 1672385 w 4459850"/>
              <a:gd name="connsiteY13" fmla="*/ 4464050 h 4464050"/>
              <a:gd name="connsiteX14" fmla="*/ 1672385 w 4459850"/>
              <a:gd name="connsiteY14" fmla="*/ 0 h 4464050"/>
              <a:gd name="connsiteX15" fmla="*/ 923822 w 4459850"/>
              <a:gd name="connsiteY15" fmla="*/ 0 h 4464050"/>
              <a:gd name="connsiteX16" fmla="*/ 925575 w 4459850"/>
              <a:gd name="connsiteY16" fmla="*/ 0 h 4464050"/>
              <a:gd name="connsiteX17" fmla="*/ 1555348 w 4459850"/>
              <a:gd name="connsiteY17" fmla="*/ 570628 h 4464050"/>
              <a:gd name="connsiteX18" fmla="*/ 1555348 w 4459850"/>
              <a:gd name="connsiteY18" fmla="*/ 3893320 h 4464050"/>
              <a:gd name="connsiteX19" fmla="*/ 925461 w 4459850"/>
              <a:gd name="connsiteY19" fmla="*/ 4464050 h 4464050"/>
              <a:gd name="connsiteX20" fmla="*/ 923822 w 4459850"/>
              <a:gd name="connsiteY20" fmla="*/ 4464050 h 4464050"/>
              <a:gd name="connsiteX21" fmla="*/ 923822 w 4459850"/>
              <a:gd name="connsiteY21" fmla="*/ 0 h 4464050"/>
              <a:gd name="connsiteX22" fmla="*/ 0 w 4459850"/>
              <a:gd name="connsiteY22" fmla="*/ 0 h 4464050"/>
              <a:gd name="connsiteX23" fmla="*/ 2239 w 4459850"/>
              <a:gd name="connsiteY23" fmla="*/ 0 h 4464050"/>
              <a:gd name="connsiteX24" fmla="*/ 806883 w 4459850"/>
              <a:gd name="connsiteY24" fmla="*/ 570628 h 4464050"/>
              <a:gd name="connsiteX25" fmla="*/ 806883 w 4459850"/>
              <a:gd name="connsiteY25" fmla="*/ 3893419 h 4464050"/>
              <a:gd name="connsiteX26" fmla="*/ 2234 w 4459850"/>
              <a:gd name="connsiteY26" fmla="*/ 4464050 h 4464050"/>
              <a:gd name="connsiteX27" fmla="*/ 0 w 4459850"/>
              <a:gd name="connsiteY27" fmla="*/ 4464050 h 4464050"/>
              <a:gd name="connsiteX28" fmla="*/ 0 w 4459850"/>
              <a:gd name="connsiteY28" fmla="*/ 0 h 4464050"/>
              <a:gd name="connsiteX0" fmla="*/ 3660238 w 4459850"/>
              <a:gd name="connsiteY0" fmla="*/ 570628 h 4464050"/>
              <a:gd name="connsiteX1" fmla="*/ 4459850 w 4459850"/>
              <a:gd name="connsiteY1" fmla="*/ 4460478 h 4464050"/>
              <a:gd name="connsiteX2" fmla="*/ 3660238 w 4459850"/>
              <a:gd name="connsiteY2" fmla="*/ 3893419 h 4464050"/>
              <a:gd name="connsiteX3" fmla="*/ 3660238 w 4459850"/>
              <a:gd name="connsiteY3" fmla="*/ 570628 h 4464050"/>
              <a:gd name="connsiteX4" fmla="*/ 2911872 w 4459850"/>
              <a:gd name="connsiteY4" fmla="*/ 570628 h 4464050"/>
              <a:gd name="connsiteX5" fmla="*/ 3543399 w 4459850"/>
              <a:gd name="connsiteY5" fmla="*/ 4464050 h 4464050"/>
              <a:gd name="connsiteX6" fmla="*/ 2911872 w 4459850"/>
              <a:gd name="connsiteY6" fmla="*/ 570628 h 4464050"/>
              <a:gd name="connsiteX7" fmla="*/ 1672385 w 4459850"/>
              <a:gd name="connsiteY7" fmla="*/ 0 h 4464050"/>
              <a:gd name="connsiteX8" fmla="*/ 1673781 w 4459850"/>
              <a:gd name="connsiteY8" fmla="*/ 0 h 4464050"/>
              <a:gd name="connsiteX9" fmla="*/ 2175191 w 4459850"/>
              <a:gd name="connsiteY9" fmla="*/ 570628 h 4464050"/>
              <a:gd name="connsiteX10" fmla="*/ 2175191 w 4459850"/>
              <a:gd name="connsiteY10" fmla="*/ 3893320 h 4464050"/>
              <a:gd name="connsiteX11" fmla="*/ 1673690 w 4459850"/>
              <a:gd name="connsiteY11" fmla="*/ 4464050 h 4464050"/>
              <a:gd name="connsiteX12" fmla="*/ 1672385 w 4459850"/>
              <a:gd name="connsiteY12" fmla="*/ 4464050 h 4464050"/>
              <a:gd name="connsiteX13" fmla="*/ 1672385 w 4459850"/>
              <a:gd name="connsiteY13" fmla="*/ 0 h 4464050"/>
              <a:gd name="connsiteX14" fmla="*/ 923822 w 4459850"/>
              <a:gd name="connsiteY14" fmla="*/ 0 h 4464050"/>
              <a:gd name="connsiteX15" fmla="*/ 925575 w 4459850"/>
              <a:gd name="connsiteY15" fmla="*/ 0 h 4464050"/>
              <a:gd name="connsiteX16" fmla="*/ 1555348 w 4459850"/>
              <a:gd name="connsiteY16" fmla="*/ 570628 h 4464050"/>
              <a:gd name="connsiteX17" fmla="*/ 1555348 w 4459850"/>
              <a:gd name="connsiteY17" fmla="*/ 3893320 h 4464050"/>
              <a:gd name="connsiteX18" fmla="*/ 925461 w 4459850"/>
              <a:gd name="connsiteY18" fmla="*/ 4464050 h 4464050"/>
              <a:gd name="connsiteX19" fmla="*/ 923822 w 4459850"/>
              <a:gd name="connsiteY19" fmla="*/ 4464050 h 4464050"/>
              <a:gd name="connsiteX20" fmla="*/ 923822 w 4459850"/>
              <a:gd name="connsiteY20" fmla="*/ 0 h 4464050"/>
              <a:gd name="connsiteX21" fmla="*/ 0 w 4459850"/>
              <a:gd name="connsiteY21" fmla="*/ 0 h 4464050"/>
              <a:gd name="connsiteX22" fmla="*/ 2239 w 4459850"/>
              <a:gd name="connsiteY22" fmla="*/ 0 h 4464050"/>
              <a:gd name="connsiteX23" fmla="*/ 806883 w 4459850"/>
              <a:gd name="connsiteY23" fmla="*/ 570628 h 4464050"/>
              <a:gd name="connsiteX24" fmla="*/ 806883 w 4459850"/>
              <a:gd name="connsiteY24" fmla="*/ 3893419 h 4464050"/>
              <a:gd name="connsiteX25" fmla="*/ 2234 w 4459850"/>
              <a:gd name="connsiteY25" fmla="*/ 4464050 h 4464050"/>
              <a:gd name="connsiteX26" fmla="*/ 0 w 4459850"/>
              <a:gd name="connsiteY26" fmla="*/ 4464050 h 4464050"/>
              <a:gd name="connsiteX27" fmla="*/ 0 w 4459850"/>
              <a:gd name="connsiteY27" fmla="*/ 0 h 4464050"/>
              <a:gd name="connsiteX0" fmla="*/ 3660238 w 4459850"/>
              <a:gd name="connsiteY0" fmla="*/ 570628 h 4464050"/>
              <a:gd name="connsiteX1" fmla="*/ 4459850 w 4459850"/>
              <a:gd name="connsiteY1" fmla="*/ 4460478 h 4464050"/>
              <a:gd name="connsiteX2" fmla="*/ 3660238 w 4459850"/>
              <a:gd name="connsiteY2" fmla="*/ 3893419 h 4464050"/>
              <a:gd name="connsiteX3" fmla="*/ 3660238 w 4459850"/>
              <a:gd name="connsiteY3" fmla="*/ 570628 h 4464050"/>
              <a:gd name="connsiteX4" fmla="*/ 1672385 w 4459850"/>
              <a:gd name="connsiteY4" fmla="*/ 0 h 4464050"/>
              <a:gd name="connsiteX5" fmla="*/ 1673781 w 4459850"/>
              <a:gd name="connsiteY5" fmla="*/ 0 h 4464050"/>
              <a:gd name="connsiteX6" fmla="*/ 2175191 w 4459850"/>
              <a:gd name="connsiteY6" fmla="*/ 570628 h 4464050"/>
              <a:gd name="connsiteX7" fmla="*/ 2175191 w 4459850"/>
              <a:gd name="connsiteY7" fmla="*/ 3893320 h 4464050"/>
              <a:gd name="connsiteX8" fmla="*/ 1673690 w 4459850"/>
              <a:gd name="connsiteY8" fmla="*/ 4464050 h 4464050"/>
              <a:gd name="connsiteX9" fmla="*/ 1672385 w 4459850"/>
              <a:gd name="connsiteY9" fmla="*/ 4464050 h 4464050"/>
              <a:gd name="connsiteX10" fmla="*/ 1672385 w 4459850"/>
              <a:gd name="connsiteY10" fmla="*/ 0 h 4464050"/>
              <a:gd name="connsiteX11" fmla="*/ 923822 w 4459850"/>
              <a:gd name="connsiteY11" fmla="*/ 0 h 4464050"/>
              <a:gd name="connsiteX12" fmla="*/ 925575 w 4459850"/>
              <a:gd name="connsiteY12" fmla="*/ 0 h 4464050"/>
              <a:gd name="connsiteX13" fmla="*/ 1555348 w 4459850"/>
              <a:gd name="connsiteY13" fmla="*/ 570628 h 4464050"/>
              <a:gd name="connsiteX14" fmla="*/ 1555348 w 4459850"/>
              <a:gd name="connsiteY14" fmla="*/ 3893320 h 4464050"/>
              <a:gd name="connsiteX15" fmla="*/ 925461 w 4459850"/>
              <a:gd name="connsiteY15" fmla="*/ 4464050 h 4464050"/>
              <a:gd name="connsiteX16" fmla="*/ 923822 w 4459850"/>
              <a:gd name="connsiteY16" fmla="*/ 4464050 h 4464050"/>
              <a:gd name="connsiteX17" fmla="*/ 923822 w 4459850"/>
              <a:gd name="connsiteY17" fmla="*/ 0 h 4464050"/>
              <a:gd name="connsiteX18" fmla="*/ 0 w 4459850"/>
              <a:gd name="connsiteY18" fmla="*/ 0 h 4464050"/>
              <a:gd name="connsiteX19" fmla="*/ 2239 w 4459850"/>
              <a:gd name="connsiteY19" fmla="*/ 0 h 4464050"/>
              <a:gd name="connsiteX20" fmla="*/ 806883 w 4459850"/>
              <a:gd name="connsiteY20" fmla="*/ 570628 h 4464050"/>
              <a:gd name="connsiteX21" fmla="*/ 806883 w 4459850"/>
              <a:gd name="connsiteY21" fmla="*/ 3893419 h 4464050"/>
              <a:gd name="connsiteX22" fmla="*/ 2234 w 4459850"/>
              <a:gd name="connsiteY22" fmla="*/ 4464050 h 4464050"/>
              <a:gd name="connsiteX23" fmla="*/ 0 w 4459850"/>
              <a:gd name="connsiteY23" fmla="*/ 4464050 h 4464050"/>
              <a:gd name="connsiteX24" fmla="*/ 0 w 4459850"/>
              <a:gd name="connsiteY24" fmla="*/ 0 h 4464050"/>
              <a:gd name="connsiteX0" fmla="*/ 3660238 w 4459850"/>
              <a:gd name="connsiteY0" fmla="*/ 3893419 h 4464050"/>
              <a:gd name="connsiteX1" fmla="*/ 4459850 w 4459850"/>
              <a:gd name="connsiteY1" fmla="*/ 4460478 h 4464050"/>
              <a:gd name="connsiteX2" fmla="*/ 3660238 w 4459850"/>
              <a:gd name="connsiteY2" fmla="*/ 3893419 h 4464050"/>
              <a:gd name="connsiteX3" fmla="*/ 1672385 w 4459850"/>
              <a:gd name="connsiteY3" fmla="*/ 0 h 4464050"/>
              <a:gd name="connsiteX4" fmla="*/ 1673781 w 4459850"/>
              <a:gd name="connsiteY4" fmla="*/ 0 h 4464050"/>
              <a:gd name="connsiteX5" fmla="*/ 2175191 w 4459850"/>
              <a:gd name="connsiteY5" fmla="*/ 570628 h 4464050"/>
              <a:gd name="connsiteX6" fmla="*/ 2175191 w 4459850"/>
              <a:gd name="connsiteY6" fmla="*/ 3893320 h 4464050"/>
              <a:gd name="connsiteX7" fmla="*/ 1673690 w 4459850"/>
              <a:gd name="connsiteY7" fmla="*/ 4464050 h 4464050"/>
              <a:gd name="connsiteX8" fmla="*/ 1672385 w 4459850"/>
              <a:gd name="connsiteY8" fmla="*/ 4464050 h 4464050"/>
              <a:gd name="connsiteX9" fmla="*/ 1672385 w 4459850"/>
              <a:gd name="connsiteY9" fmla="*/ 0 h 4464050"/>
              <a:gd name="connsiteX10" fmla="*/ 923822 w 4459850"/>
              <a:gd name="connsiteY10" fmla="*/ 0 h 4464050"/>
              <a:gd name="connsiteX11" fmla="*/ 925575 w 4459850"/>
              <a:gd name="connsiteY11" fmla="*/ 0 h 4464050"/>
              <a:gd name="connsiteX12" fmla="*/ 1555348 w 4459850"/>
              <a:gd name="connsiteY12" fmla="*/ 570628 h 4464050"/>
              <a:gd name="connsiteX13" fmla="*/ 1555348 w 4459850"/>
              <a:gd name="connsiteY13" fmla="*/ 3893320 h 4464050"/>
              <a:gd name="connsiteX14" fmla="*/ 925461 w 4459850"/>
              <a:gd name="connsiteY14" fmla="*/ 4464050 h 4464050"/>
              <a:gd name="connsiteX15" fmla="*/ 923822 w 4459850"/>
              <a:gd name="connsiteY15" fmla="*/ 4464050 h 4464050"/>
              <a:gd name="connsiteX16" fmla="*/ 923822 w 4459850"/>
              <a:gd name="connsiteY16" fmla="*/ 0 h 4464050"/>
              <a:gd name="connsiteX17" fmla="*/ 0 w 4459850"/>
              <a:gd name="connsiteY17" fmla="*/ 0 h 4464050"/>
              <a:gd name="connsiteX18" fmla="*/ 2239 w 4459850"/>
              <a:gd name="connsiteY18" fmla="*/ 0 h 4464050"/>
              <a:gd name="connsiteX19" fmla="*/ 806883 w 4459850"/>
              <a:gd name="connsiteY19" fmla="*/ 570628 h 4464050"/>
              <a:gd name="connsiteX20" fmla="*/ 806883 w 4459850"/>
              <a:gd name="connsiteY20" fmla="*/ 3893419 h 4464050"/>
              <a:gd name="connsiteX21" fmla="*/ 2234 w 4459850"/>
              <a:gd name="connsiteY21" fmla="*/ 4464050 h 4464050"/>
              <a:gd name="connsiteX22" fmla="*/ 0 w 4459850"/>
              <a:gd name="connsiteY22" fmla="*/ 4464050 h 4464050"/>
              <a:gd name="connsiteX23" fmla="*/ 0 w 4459850"/>
              <a:gd name="connsiteY23" fmla="*/ 0 h 4464050"/>
              <a:gd name="connsiteX0" fmla="*/ 1672385 w 2175191"/>
              <a:gd name="connsiteY0" fmla="*/ 0 h 4464050"/>
              <a:gd name="connsiteX1" fmla="*/ 1673781 w 2175191"/>
              <a:gd name="connsiteY1" fmla="*/ 0 h 4464050"/>
              <a:gd name="connsiteX2" fmla="*/ 2175191 w 2175191"/>
              <a:gd name="connsiteY2" fmla="*/ 570628 h 4464050"/>
              <a:gd name="connsiteX3" fmla="*/ 2175191 w 2175191"/>
              <a:gd name="connsiteY3" fmla="*/ 3893320 h 4464050"/>
              <a:gd name="connsiteX4" fmla="*/ 1673690 w 2175191"/>
              <a:gd name="connsiteY4" fmla="*/ 4464050 h 4464050"/>
              <a:gd name="connsiteX5" fmla="*/ 1672385 w 2175191"/>
              <a:gd name="connsiteY5" fmla="*/ 4464050 h 4464050"/>
              <a:gd name="connsiteX6" fmla="*/ 1672385 w 2175191"/>
              <a:gd name="connsiteY6" fmla="*/ 0 h 4464050"/>
              <a:gd name="connsiteX7" fmla="*/ 923822 w 2175191"/>
              <a:gd name="connsiteY7" fmla="*/ 0 h 4464050"/>
              <a:gd name="connsiteX8" fmla="*/ 925575 w 2175191"/>
              <a:gd name="connsiteY8" fmla="*/ 0 h 4464050"/>
              <a:gd name="connsiteX9" fmla="*/ 1555348 w 2175191"/>
              <a:gd name="connsiteY9" fmla="*/ 570628 h 4464050"/>
              <a:gd name="connsiteX10" fmla="*/ 1555348 w 2175191"/>
              <a:gd name="connsiteY10" fmla="*/ 3893320 h 4464050"/>
              <a:gd name="connsiteX11" fmla="*/ 925461 w 2175191"/>
              <a:gd name="connsiteY11" fmla="*/ 4464050 h 4464050"/>
              <a:gd name="connsiteX12" fmla="*/ 923822 w 2175191"/>
              <a:gd name="connsiteY12" fmla="*/ 4464050 h 4464050"/>
              <a:gd name="connsiteX13" fmla="*/ 923822 w 2175191"/>
              <a:gd name="connsiteY13" fmla="*/ 0 h 4464050"/>
              <a:gd name="connsiteX14" fmla="*/ 0 w 2175191"/>
              <a:gd name="connsiteY14" fmla="*/ 0 h 4464050"/>
              <a:gd name="connsiteX15" fmla="*/ 2239 w 2175191"/>
              <a:gd name="connsiteY15" fmla="*/ 0 h 4464050"/>
              <a:gd name="connsiteX16" fmla="*/ 806883 w 2175191"/>
              <a:gd name="connsiteY16" fmla="*/ 570628 h 4464050"/>
              <a:gd name="connsiteX17" fmla="*/ 806883 w 2175191"/>
              <a:gd name="connsiteY17" fmla="*/ 3893419 h 4464050"/>
              <a:gd name="connsiteX18" fmla="*/ 2234 w 2175191"/>
              <a:gd name="connsiteY18" fmla="*/ 4464050 h 4464050"/>
              <a:gd name="connsiteX19" fmla="*/ 0 w 2175191"/>
              <a:gd name="connsiteY19" fmla="*/ 4464050 h 4464050"/>
              <a:gd name="connsiteX20" fmla="*/ 0 w 2175191"/>
              <a:gd name="connsiteY20" fmla="*/ 0 h 4464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175191" h="4464050">
                <a:moveTo>
                  <a:pt x="1672385" y="0"/>
                </a:moveTo>
                <a:lnTo>
                  <a:pt x="1673781" y="0"/>
                </a:lnTo>
                <a:lnTo>
                  <a:pt x="2175191" y="570628"/>
                </a:lnTo>
                <a:lnTo>
                  <a:pt x="2175191" y="3893320"/>
                </a:lnTo>
                <a:lnTo>
                  <a:pt x="1673690" y="4464050"/>
                </a:lnTo>
                <a:lnTo>
                  <a:pt x="1672385" y="4464050"/>
                </a:lnTo>
                <a:lnTo>
                  <a:pt x="1672385" y="0"/>
                </a:lnTo>
                <a:close/>
                <a:moveTo>
                  <a:pt x="923822" y="0"/>
                </a:moveTo>
                <a:lnTo>
                  <a:pt x="925575" y="0"/>
                </a:lnTo>
                <a:lnTo>
                  <a:pt x="1555348" y="570628"/>
                </a:lnTo>
                <a:lnTo>
                  <a:pt x="1555348" y="3893320"/>
                </a:lnTo>
                <a:lnTo>
                  <a:pt x="925461" y="4464050"/>
                </a:lnTo>
                <a:lnTo>
                  <a:pt x="923822" y="4464050"/>
                </a:lnTo>
                <a:lnTo>
                  <a:pt x="923822" y="0"/>
                </a:lnTo>
                <a:close/>
                <a:moveTo>
                  <a:pt x="0" y="0"/>
                </a:moveTo>
                <a:lnTo>
                  <a:pt x="2239" y="0"/>
                </a:lnTo>
                <a:lnTo>
                  <a:pt x="806883" y="570628"/>
                </a:lnTo>
                <a:lnTo>
                  <a:pt x="806883" y="3893419"/>
                </a:lnTo>
                <a:lnTo>
                  <a:pt x="2234" y="4464050"/>
                </a:lnTo>
                <a:lnTo>
                  <a:pt x="0" y="4464050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lumMod val="85000"/>
            </a:schemeClr>
          </a:solidFill>
        </p:spPr>
        <p:txBody>
          <a:bodyPr wrap="square">
            <a:noAutofit/>
          </a:bodyPr>
          <a:lstStyle>
            <a:lvl1pPr algn="ctr">
              <a:defRPr sz="900"/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Click icon to insert picture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0C023564-A8C0-59B7-53F7-E6D3FBAED7D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886150" y="4605725"/>
            <a:ext cx="2820000" cy="180000"/>
          </a:xfrm>
          <a:prstGeom prst="rect">
            <a:avLst/>
          </a:prstGeom>
        </p:spPr>
      </p:pic>
      <p:sp>
        <p:nvSpPr>
          <p:cNvPr id="5" name="Text Placeholder 11">
            <a:extLst>
              <a:ext uri="{FF2B5EF4-FFF2-40B4-BE49-F238E27FC236}">
                <a16:creationId xmlns:a16="http://schemas.microsoft.com/office/drawing/2014/main" id="{FB4EB314-852D-72BC-611E-E5DB54F4B74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31801" y="3718131"/>
            <a:ext cx="4045514" cy="49000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charset="0"/>
              <a:buNone/>
              <a:defRPr sz="1100">
                <a:solidFill>
                  <a:schemeClr val="tx2"/>
                </a:solidFill>
              </a:defRPr>
            </a:lvl1pPr>
            <a:lvl2pPr marL="0" indent="0">
              <a:buNone/>
              <a:defRPr sz="1000"/>
            </a:lvl2pPr>
            <a:lvl3pPr marL="0" indent="0">
              <a:buNone/>
              <a:defRPr sz="1000"/>
            </a:lvl3pPr>
            <a:lvl4pPr marL="0" indent="0">
              <a:buNone/>
              <a:defRPr sz="1000"/>
            </a:lvl4pPr>
            <a:lvl5pPr marL="0" indent="0">
              <a:buNone/>
              <a:defRPr sz="1000"/>
            </a:lvl5pPr>
          </a:lstStyle>
          <a:p>
            <a:pPr lvl="0"/>
            <a:r>
              <a:rPr lang="en-US" dirty="0"/>
              <a:t>Month, year</a:t>
            </a:r>
            <a:br>
              <a:rPr lang="en-US" dirty="0"/>
            </a:br>
            <a:r>
              <a:rPr lang="en-US" dirty="0"/>
              <a:t>Name presenter</a:t>
            </a:r>
          </a:p>
        </p:txBody>
      </p:sp>
    </p:spTree>
    <p:extLst>
      <p:ext uri="{BB962C8B-B14F-4D97-AF65-F5344CB8AC3E}">
        <p14:creationId xmlns:p14="http://schemas.microsoft.com/office/powerpoint/2010/main" val="409498878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orient="horz" pos="3094" userDrawn="1">
          <p15:clr>
            <a:srgbClr val="547EBF"/>
          </p15:clr>
        </p15:guide>
        <p15:guide id="3" orient="horz" pos="2822" userDrawn="1">
          <p15:clr>
            <a:srgbClr val="547EBF"/>
          </p15:clr>
        </p15:guide>
        <p15:guide id="4" pos="272" userDrawn="1">
          <p15:clr>
            <a:srgbClr val="547EBF"/>
          </p15:clr>
        </p15:guide>
      </p15:sldGuideLst>
    </p:ext>
  </p:extLs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roduct Logo Cover - Layout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Subtitle 2">
            <a:extLst>
              <a:ext uri="{FF2B5EF4-FFF2-40B4-BE49-F238E27FC236}">
                <a16:creationId xmlns:a16="http://schemas.microsoft.com/office/drawing/2014/main" id="{2324A817-98EB-6995-6A8D-96A40048BF1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37587" y="3233268"/>
            <a:ext cx="3918513" cy="432000"/>
          </a:xfrm>
        </p:spPr>
        <p:txBody>
          <a:bodyPr>
            <a:noAutofit/>
          </a:bodyPr>
          <a:lstStyle>
            <a:lvl1pPr marL="0" indent="0" algn="l">
              <a:buNone/>
              <a:defRPr sz="16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GB" dirty="0"/>
              <a:t>Subtitle</a:t>
            </a:r>
            <a:endParaRPr lang="en-US" dirty="0"/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1ECC31F0-9941-E455-C485-E3C8D9E6696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37587" y="1058863"/>
            <a:ext cx="3918513" cy="2031325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4400">
                <a:solidFill>
                  <a:schemeClr val="tx2"/>
                </a:solidFill>
              </a:defRPr>
            </a:lvl1pPr>
          </a:lstStyle>
          <a:p>
            <a:r>
              <a:rPr lang="en-GB" dirty="0"/>
              <a:t>Click to add presentation title</a:t>
            </a:r>
            <a:endParaRPr lang="en-US" dirty="0"/>
          </a:p>
        </p:txBody>
      </p:sp>
      <p:sp>
        <p:nvSpPr>
          <p:cNvPr id="2" name="Picture Placeholder 29">
            <a:extLst>
              <a:ext uri="{FF2B5EF4-FFF2-40B4-BE49-F238E27FC236}">
                <a16:creationId xmlns:a16="http://schemas.microsoft.com/office/drawing/2014/main" id="{CB11B69D-F8A0-EBDF-8FDF-F6C59FB32882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409628" y="411164"/>
            <a:ext cx="2323309" cy="3097745"/>
          </a:xfrm>
          <a:prstGeom prst="rect">
            <a:avLst/>
          </a:prstGeom>
          <a:solidFill>
            <a:schemeClr val="tx1">
              <a:lumMod val="85000"/>
            </a:schemeClr>
          </a:solidFill>
        </p:spPr>
        <p:txBody>
          <a:bodyPr wrap="square">
            <a:noAutofit/>
          </a:bodyPr>
          <a:lstStyle>
            <a:lvl1pPr>
              <a:defRPr sz="900"/>
            </a:lvl1pPr>
          </a:lstStyle>
          <a:p>
            <a:r>
              <a:rPr lang="en-US" dirty="0"/>
              <a:t>Click icon to insert picture </a:t>
            </a:r>
          </a:p>
        </p:txBody>
      </p:sp>
      <p:sp>
        <p:nvSpPr>
          <p:cNvPr id="4" name="Picture Placeholder 29">
            <a:extLst>
              <a:ext uri="{FF2B5EF4-FFF2-40B4-BE49-F238E27FC236}">
                <a16:creationId xmlns:a16="http://schemas.microsoft.com/office/drawing/2014/main" id="{162FE58C-01D8-66F8-BE7C-FC85A10D21AF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015926" y="824441"/>
            <a:ext cx="2323309" cy="3097745"/>
          </a:xfrm>
          <a:prstGeom prst="rect">
            <a:avLst/>
          </a:prstGeom>
          <a:solidFill>
            <a:schemeClr val="tx1">
              <a:lumMod val="85000"/>
            </a:schemeClr>
          </a:solidFill>
        </p:spPr>
        <p:txBody>
          <a:bodyPr wrap="square">
            <a:noAutofit/>
          </a:bodyPr>
          <a:lstStyle>
            <a:lvl1pPr>
              <a:defRPr sz="900"/>
            </a:lvl1pPr>
          </a:lstStyle>
          <a:p>
            <a:r>
              <a:rPr lang="en-US" dirty="0"/>
              <a:t>Click icon to insert picture </a:t>
            </a:r>
          </a:p>
        </p:txBody>
      </p:sp>
      <p:sp>
        <p:nvSpPr>
          <p:cNvPr id="5" name="Picture Placeholder 29">
            <a:extLst>
              <a:ext uri="{FF2B5EF4-FFF2-40B4-BE49-F238E27FC236}">
                <a16:creationId xmlns:a16="http://schemas.microsoft.com/office/drawing/2014/main" id="{6557B76C-2C46-F1C3-C076-3C704E624478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5622224" y="1237718"/>
            <a:ext cx="2323309" cy="3097745"/>
          </a:xfrm>
          <a:prstGeom prst="rect">
            <a:avLst/>
          </a:prstGeom>
          <a:solidFill>
            <a:schemeClr val="tx1">
              <a:lumMod val="85000"/>
            </a:schemeClr>
          </a:solidFill>
        </p:spPr>
        <p:txBody>
          <a:bodyPr wrap="square">
            <a:noAutofit/>
          </a:bodyPr>
          <a:lstStyle>
            <a:lvl1pPr>
              <a:defRPr sz="900"/>
            </a:lvl1pPr>
          </a:lstStyle>
          <a:p>
            <a:r>
              <a:rPr lang="en-US" dirty="0"/>
              <a:t>Click icon to insert picture 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B247D551-215C-3522-32F8-C9D8DCC05F5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886150" y="4605725"/>
            <a:ext cx="2820000" cy="180000"/>
          </a:xfrm>
          <a:prstGeom prst="rect">
            <a:avLst/>
          </a:prstGeom>
        </p:spPr>
      </p:pic>
      <p:sp>
        <p:nvSpPr>
          <p:cNvPr id="6" name="Text Placeholder 11">
            <a:extLst>
              <a:ext uri="{FF2B5EF4-FFF2-40B4-BE49-F238E27FC236}">
                <a16:creationId xmlns:a16="http://schemas.microsoft.com/office/drawing/2014/main" id="{2C4FDA7A-45DE-2F23-B5FE-DC23C4A6EED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31801" y="3718131"/>
            <a:ext cx="4045514" cy="49000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charset="0"/>
              <a:buNone/>
              <a:defRPr sz="1100">
                <a:solidFill>
                  <a:schemeClr val="tx2"/>
                </a:solidFill>
              </a:defRPr>
            </a:lvl1pPr>
            <a:lvl2pPr marL="0" indent="0">
              <a:buNone/>
              <a:defRPr sz="1000"/>
            </a:lvl2pPr>
            <a:lvl3pPr marL="0" indent="0">
              <a:buNone/>
              <a:defRPr sz="1000"/>
            </a:lvl3pPr>
            <a:lvl4pPr marL="0" indent="0">
              <a:buNone/>
              <a:defRPr sz="1000"/>
            </a:lvl4pPr>
            <a:lvl5pPr marL="0" indent="0">
              <a:buNone/>
              <a:defRPr sz="1000"/>
            </a:lvl5pPr>
          </a:lstStyle>
          <a:p>
            <a:pPr lvl="0"/>
            <a:r>
              <a:rPr lang="en-US" dirty="0"/>
              <a:t>Month, year</a:t>
            </a:r>
            <a:br>
              <a:rPr lang="en-US" dirty="0"/>
            </a:br>
            <a:r>
              <a:rPr lang="en-US" dirty="0"/>
              <a:t>Name presenter</a:t>
            </a:r>
          </a:p>
        </p:txBody>
      </p:sp>
    </p:spTree>
    <p:extLst>
      <p:ext uri="{BB962C8B-B14F-4D97-AF65-F5344CB8AC3E}">
        <p14:creationId xmlns:p14="http://schemas.microsoft.com/office/powerpoint/2010/main" val="163310539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094" userDrawn="1">
          <p15:clr>
            <a:srgbClr val="547EBF"/>
          </p15:clr>
        </p15:guide>
        <p15:guide id="2" orient="horz" pos="2822" userDrawn="1">
          <p15:clr>
            <a:srgbClr val="547EBF"/>
          </p15:clr>
        </p15:guide>
        <p15:guide id="4" pos="272" userDrawn="1">
          <p15:clr>
            <a:srgbClr val="547EBF"/>
          </p15:clr>
        </p15:guide>
      </p15:sldGuideLst>
    </p:ext>
  </p:extLs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1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5166038-EB60-1A49-6801-6DA719F29B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428625"/>
            <a:ext cx="8280400" cy="630238"/>
          </a:xfrm>
        </p:spPr>
        <p:txBody>
          <a:bodyPr/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A68DDDC-9903-BFAF-5E9A-336758A7278E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6A751BA-2840-1E69-BC9D-BD21DB693D9C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408A4F4-3CDD-073B-972C-94D1F9FAA879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2D2CD531-0442-4824-A6EB-7B598FE129F1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4FA11F32-2EB9-412C-B470-1D0ABC8FCD5B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364543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880">
          <p15:clr>
            <a:srgbClr val="FBAE40"/>
          </p15:clr>
        </p15:guide>
        <p15:guide id="2" pos="1043">
          <p15:clr>
            <a:srgbClr val="FBAE40"/>
          </p15:clr>
        </p15:guide>
        <p15:guide id="3" pos="1791">
          <p15:clr>
            <a:srgbClr val="FBAE40"/>
          </p15:clr>
        </p15:guide>
        <p15:guide id="4" orient="horz" pos="2845" userDrawn="1">
          <p15:clr>
            <a:srgbClr val="FBAE40"/>
          </p15:clr>
        </p15:guide>
      </p15:sldGuideLst>
    </p:ext>
  </p:extLs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2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C00318A8-2CAD-CDEC-768A-B5B13AD3CB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1DD2D1FC-FCB0-BFA6-7B56-667F7747CFD5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431800" y="1239838"/>
            <a:ext cx="4051300" cy="3276600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FCE6EB6D-9FE3-72B5-4E71-59226A87B5D6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4660900" y="1239838"/>
            <a:ext cx="4051300" cy="3276600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C13C02B7-ADC8-2D9F-6E44-62115A7D322C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15" name="Footer Placeholder 14">
            <a:extLst>
              <a:ext uri="{FF2B5EF4-FFF2-40B4-BE49-F238E27FC236}">
                <a16:creationId xmlns:a16="http://schemas.microsoft.com/office/drawing/2014/main" id="{221117ED-42A8-FDD1-011C-74C6935B09A2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73FF4320-CD95-4F2D-D445-C3F1316C0899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4FA11F32-2EB9-412C-B470-1D0ABC8FCD5B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0559240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45" userDrawn="1">
          <p15:clr>
            <a:srgbClr val="FBAE40"/>
          </p15:clr>
        </p15:guide>
      </p15:sldGuideLst>
    </p:ext>
  </p:extLs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>
            <a:extLst>
              <a:ext uri="{FF2B5EF4-FFF2-40B4-BE49-F238E27FC236}">
                <a16:creationId xmlns:a16="http://schemas.microsoft.com/office/drawing/2014/main" id="{B54C2418-D456-4DAC-9417-8C4FF4CB92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428625"/>
            <a:ext cx="8280400" cy="630238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7417D00D-064A-EDFA-25E2-5D87150B1712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431799" y="1239838"/>
            <a:ext cx="2628000" cy="3276600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16" name="Content Placeholder 15">
            <a:extLst>
              <a:ext uri="{FF2B5EF4-FFF2-40B4-BE49-F238E27FC236}">
                <a16:creationId xmlns:a16="http://schemas.microsoft.com/office/drawing/2014/main" id="{84EF7F72-DE1C-A6C0-D702-2B69B66FE2DB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3258000" y="1239838"/>
            <a:ext cx="2628000" cy="3276600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18" name="Content Placeholder 17">
            <a:extLst>
              <a:ext uri="{FF2B5EF4-FFF2-40B4-BE49-F238E27FC236}">
                <a16:creationId xmlns:a16="http://schemas.microsoft.com/office/drawing/2014/main" id="{0A57B1CE-A1AF-2297-DD9E-CCAEDCF5ADE9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6084200" y="1239838"/>
            <a:ext cx="2628000" cy="3276600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19" name="Date Placeholder 18">
            <a:extLst>
              <a:ext uri="{FF2B5EF4-FFF2-40B4-BE49-F238E27FC236}">
                <a16:creationId xmlns:a16="http://schemas.microsoft.com/office/drawing/2014/main" id="{316DCDEE-445E-7C5A-4805-9E2DEF37355F}"/>
              </a:ext>
            </a:extLst>
          </p:cNvPr>
          <p:cNvSpPr>
            <a:spLocks noGrp="1"/>
          </p:cNvSpPr>
          <p:nvPr>
            <p:ph type="dt" sz="half" idx="19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20" name="Footer Placeholder 19">
            <a:extLst>
              <a:ext uri="{FF2B5EF4-FFF2-40B4-BE49-F238E27FC236}">
                <a16:creationId xmlns:a16="http://schemas.microsoft.com/office/drawing/2014/main" id="{6A610568-7520-45F3-EF90-8771A38361FB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21" name="Slide Number Placeholder 20">
            <a:extLst>
              <a:ext uri="{FF2B5EF4-FFF2-40B4-BE49-F238E27FC236}">
                <a16:creationId xmlns:a16="http://schemas.microsoft.com/office/drawing/2014/main" id="{1D453492-B08E-4544-45EA-5F38E5CE2732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fld id="{4FA11F32-2EB9-412C-B470-1D0ABC8FCD5B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7831280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45" userDrawn="1">
          <p15:clr>
            <a:srgbClr val="FBAE40"/>
          </p15:clr>
        </p15:guide>
      </p15:sldGuideLst>
    </p:ext>
  </p:extLs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3 Sta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>
            <a:extLst>
              <a:ext uri="{FF2B5EF4-FFF2-40B4-BE49-F238E27FC236}">
                <a16:creationId xmlns:a16="http://schemas.microsoft.com/office/drawing/2014/main" id="{B54C2418-D456-4DAC-9417-8C4FF4CB92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428625"/>
            <a:ext cx="8280400" cy="630238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17" name="Text Placeholder 5">
            <a:extLst>
              <a:ext uri="{FF2B5EF4-FFF2-40B4-BE49-F238E27FC236}">
                <a16:creationId xmlns:a16="http://schemas.microsoft.com/office/drawing/2014/main" id="{9985AB61-0C88-34B0-135B-840C3CA67A01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31800" y="1239838"/>
            <a:ext cx="2628000" cy="1625910"/>
          </a:xfrm>
          <a:noFill/>
        </p:spPr>
        <p:txBody>
          <a:bodyPr anchor="b" anchorCtr="0">
            <a:noAutofit/>
          </a:bodyPr>
          <a:lstStyle>
            <a:lvl1pPr algn="ctr">
              <a:defRPr sz="6000">
                <a:solidFill>
                  <a:schemeClr val="accent1"/>
                </a:solidFill>
                <a:latin typeface="+mj-lt"/>
              </a:defRPr>
            </a:lvl1pPr>
            <a:lvl5pPr algn="ctr">
              <a:defRPr sz="4400">
                <a:solidFill>
                  <a:schemeClr val="tx2"/>
                </a:solidFill>
              </a:defRPr>
            </a:lvl5pPr>
          </a:lstStyle>
          <a:p>
            <a:pPr lvl="0"/>
            <a:r>
              <a:rPr lang="en-GB" dirty="0"/>
              <a:t>Value</a:t>
            </a:r>
            <a:endParaRPr lang="en-US" dirty="0"/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81EC949D-0C4A-89D8-1DA2-73269CDF4BC0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258000" y="1239838"/>
            <a:ext cx="2628000" cy="1625910"/>
          </a:xfrm>
          <a:noFill/>
        </p:spPr>
        <p:txBody>
          <a:bodyPr anchor="b" anchorCtr="0">
            <a:noAutofit/>
          </a:bodyPr>
          <a:lstStyle>
            <a:lvl1pPr algn="ctr">
              <a:defRPr sz="6000">
                <a:solidFill>
                  <a:schemeClr val="accent1"/>
                </a:solidFill>
                <a:latin typeface="+mj-lt"/>
              </a:defRPr>
            </a:lvl1pPr>
            <a:lvl5pPr algn="ctr">
              <a:defRPr sz="4400">
                <a:solidFill>
                  <a:schemeClr val="tx2"/>
                </a:solidFill>
              </a:defRPr>
            </a:lvl5pPr>
          </a:lstStyle>
          <a:p>
            <a:pPr lvl="0"/>
            <a:r>
              <a:rPr lang="en-GB" dirty="0"/>
              <a:t>Value</a:t>
            </a:r>
            <a:endParaRPr lang="en-US" dirty="0"/>
          </a:p>
        </p:txBody>
      </p:sp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7BDF6531-7792-62FD-1FA4-E5586F07B674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084200" y="1239838"/>
            <a:ext cx="2628000" cy="1625910"/>
          </a:xfrm>
          <a:noFill/>
        </p:spPr>
        <p:txBody>
          <a:bodyPr anchor="b" anchorCtr="0">
            <a:noAutofit/>
          </a:bodyPr>
          <a:lstStyle>
            <a:lvl1pPr algn="ctr">
              <a:defRPr sz="6000">
                <a:solidFill>
                  <a:schemeClr val="accent1"/>
                </a:solidFill>
                <a:latin typeface="+mj-lt"/>
              </a:defRPr>
            </a:lvl1pPr>
            <a:lvl5pPr algn="ctr">
              <a:defRPr sz="4400">
                <a:solidFill>
                  <a:schemeClr val="tx2"/>
                </a:solidFill>
              </a:defRPr>
            </a:lvl5pPr>
          </a:lstStyle>
          <a:p>
            <a:pPr lvl="0"/>
            <a:r>
              <a:rPr lang="en-GB" dirty="0"/>
              <a:t>Value</a:t>
            </a:r>
            <a:endParaRPr lang="en-US" dirty="0"/>
          </a:p>
        </p:txBody>
      </p:sp>
      <p:sp>
        <p:nvSpPr>
          <p:cNvPr id="21" name="Content Placeholder 13">
            <a:extLst>
              <a:ext uri="{FF2B5EF4-FFF2-40B4-BE49-F238E27FC236}">
                <a16:creationId xmlns:a16="http://schemas.microsoft.com/office/drawing/2014/main" id="{384041AE-73BA-2B61-19D1-9EDA75443063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431799" y="2969442"/>
            <a:ext cx="2628000" cy="1546995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22" name="Content Placeholder 15">
            <a:extLst>
              <a:ext uri="{FF2B5EF4-FFF2-40B4-BE49-F238E27FC236}">
                <a16:creationId xmlns:a16="http://schemas.microsoft.com/office/drawing/2014/main" id="{CECEA6A9-3372-56EF-4363-2D117AC1CE82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3258000" y="2969442"/>
            <a:ext cx="2628000" cy="1546995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23" name="Content Placeholder 17">
            <a:extLst>
              <a:ext uri="{FF2B5EF4-FFF2-40B4-BE49-F238E27FC236}">
                <a16:creationId xmlns:a16="http://schemas.microsoft.com/office/drawing/2014/main" id="{40543E32-3DD0-93DE-E2AD-63B4AF51222C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6084200" y="2969442"/>
            <a:ext cx="2628000" cy="1546995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24" name="Date Placeholder 23">
            <a:extLst>
              <a:ext uri="{FF2B5EF4-FFF2-40B4-BE49-F238E27FC236}">
                <a16:creationId xmlns:a16="http://schemas.microsoft.com/office/drawing/2014/main" id="{8707A416-C804-78B6-478D-CA50D6EE075A}"/>
              </a:ext>
            </a:extLst>
          </p:cNvPr>
          <p:cNvSpPr>
            <a:spLocks noGrp="1"/>
          </p:cNvSpPr>
          <p:nvPr>
            <p:ph type="dt" sz="half" idx="23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25" name="Footer Placeholder 24">
            <a:extLst>
              <a:ext uri="{FF2B5EF4-FFF2-40B4-BE49-F238E27FC236}">
                <a16:creationId xmlns:a16="http://schemas.microsoft.com/office/drawing/2014/main" id="{78285B88-6A20-F5A8-E6DF-45224F9CA620}"/>
              </a:ext>
            </a:extLst>
          </p:cNvPr>
          <p:cNvSpPr>
            <a:spLocks noGrp="1"/>
          </p:cNvSpPr>
          <p:nvPr>
            <p:ph type="ftr" sz="quarter" idx="24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26" name="Slide Number Placeholder 25">
            <a:extLst>
              <a:ext uri="{FF2B5EF4-FFF2-40B4-BE49-F238E27FC236}">
                <a16:creationId xmlns:a16="http://schemas.microsoft.com/office/drawing/2014/main" id="{574C5699-8F51-E4E5-F43C-EF08CAAFFD84}"/>
              </a:ext>
            </a:extLst>
          </p:cNvPr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fld id="{4FA11F32-2EB9-412C-B470-1D0ABC8FCD5B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9897162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45" userDrawn="1">
          <p15:clr>
            <a:srgbClr val="FBAE40"/>
          </p15:clr>
        </p15:guide>
      </p15:sldGuideLst>
    </p:ext>
  </p:extLs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1 vs 2 column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F36E419C-17BE-AD5B-8270-C7760828C4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11" name="Content Placeholder 13">
            <a:extLst>
              <a:ext uri="{FF2B5EF4-FFF2-40B4-BE49-F238E27FC236}">
                <a16:creationId xmlns:a16="http://schemas.microsoft.com/office/drawing/2014/main" id="{42A69071-EAF2-371B-45AF-D91BB172112E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431799" y="1239838"/>
            <a:ext cx="2627314" cy="3276600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143499CA-4C96-48CB-0E23-65C850A55F00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3240088" y="1239838"/>
            <a:ext cx="5472112" cy="3276600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5195B23-4CE8-0F83-C354-D09F3255C453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3CC14E36-F7C6-9ABF-11CE-4422BC5109F2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9CF03D68-8FE8-BC7B-6013-06EB917B650F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4FA11F32-2EB9-412C-B470-1D0ABC8FCD5B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8147506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45" userDrawn="1">
          <p15:clr>
            <a:srgbClr val="FBAE40"/>
          </p15:clr>
        </p15:guide>
      </p15:sldGuideLst>
    </p:ext>
  </p:extLs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1 vs 2 column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F36E419C-17BE-AD5B-8270-C7760828C4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11" name="Content Placeholder 13">
            <a:extLst>
              <a:ext uri="{FF2B5EF4-FFF2-40B4-BE49-F238E27FC236}">
                <a16:creationId xmlns:a16="http://schemas.microsoft.com/office/drawing/2014/main" id="{42A69071-EAF2-371B-45AF-D91BB172112E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431799" y="1239838"/>
            <a:ext cx="1800000" cy="3276600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143499CA-4C96-48CB-0E23-65C850A55F00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2411799" y="1239838"/>
            <a:ext cx="6300401" cy="3276600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5195B23-4CE8-0F83-C354-D09F3255C453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3CC14E36-F7C6-9ABF-11CE-4422BC5109F2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9CF03D68-8FE8-BC7B-6013-06EB917B650F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4FA11F32-2EB9-412C-B470-1D0ABC8FCD5B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5460573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45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roduct Logo Cover - 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Subtitle 2">
            <a:extLst>
              <a:ext uri="{FF2B5EF4-FFF2-40B4-BE49-F238E27FC236}">
                <a16:creationId xmlns:a16="http://schemas.microsoft.com/office/drawing/2014/main" id="{2324A817-98EB-6995-6A8D-96A40048BF1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37587" y="3233268"/>
            <a:ext cx="3918513" cy="432000"/>
          </a:xfrm>
        </p:spPr>
        <p:txBody>
          <a:bodyPr>
            <a:noAutofit/>
          </a:bodyPr>
          <a:lstStyle>
            <a:lvl1pPr marL="0" indent="0" algn="l">
              <a:buNone/>
              <a:defRPr sz="16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GB" dirty="0"/>
              <a:t>Subtitle</a:t>
            </a:r>
            <a:endParaRPr lang="en-US" dirty="0"/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1ECC31F0-9941-E455-C485-E3C8D9E6696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37587" y="1058863"/>
            <a:ext cx="3918513" cy="2031325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4400">
                <a:solidFill>
                  <a:schemeClr val="tx2"/>
                </a:solidFill>
              </a:defRPr>
            </a:lvl1pPr>
          </a:lstStyle>
          <a:p>
            <a:r>
              <a:rPr lang="en-GB" dirty="0"/>
              <a:t>Click to add presentation title</a:t>
            </a:r>
            <a:endParaRPr lang="en-US" dirty="0"/>
          </a:p>
        </p:txBody>
      </p:sp>
      <p:sp>
        <p:nvSpPr>
          <p:cNvPr id="2" name="Picture Placeholder 48">
            <a:extLst>
              <a:ext uri="{FF2B5EF4-FFF2-40B4-BE49-F238E27FC236}">
                <a16:creationId xmlns:a16="http://schemas.microsoft.com/office/drawing/2014/main" id="{A7551421-354E-1441-AEFF-FA5F95FCD9A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935426" y="626385"/>
            <a:ext cx="3770985" cy="3709078"/>
          </a:xfrm>
          <a:custGeom>
            <a:avLst/>
            <a:gdLst>
              <a:gd name="connsiteX0" fmla="*/ 446456 w 3478814"/>
              <a:gd name="connsiteY0" fmla="*/ 2633052 h 3421704"/>
              <a:gd name="connsiteX1" fmla="*/ 3033202 w 3478814"/>
              <a:gd name="connsiteY1" fmla="*/ 2633052 h 3421704"/>
              <a:gd name="connsiteX2" fmla="*/ 3478814 w 3478814"/>
              <a:gd name="connsiteY2" fmla="*/ 3421704 h 3421704"/>
              <a:gd name="connsiteX3" fmla="*/ 0 w 3478814"/>
              <a:gd name="connsiteY3" fmla="*/ 3421704 h 3421704"/>
              <a:gd name="connsiteX4" fmla="*/ 446456 w 3478814"/>
              <a:gd name="connsiteY4" fmla="*/ 1755087 h 3421704"/>
              <a:gd name="connsiteX5" fmla="*/ 3033202 w 3478814"/>
              <a:gd name="connsiteY5" fmla="*/ 1755087 h 3421704"/>
              <a:gd name="connsiteX6" fmla="*/ 3478814 w 3478814"/>
              <a:gd name="connsiteY6" fmla="*/ 2543739 h 3421704"/>
              <a:gd name="connsiteX7" fmla="*/ 0 w 3478814"/>
              <a:gd name="connsiteY7" fmla="*/ 2543739 h 3421704"/>
              <a:gd name="connsiteX8" fmla="*/ 446456 w 3478814"/>
              <a:gd name="connsiteY8" fmla="*/ 877965 h 3421704"/>
              <a:gd name="connsiteX9" fmla="*/ 3033202 w 3478814"/>
              <a:gd name="connsiteY9" fmla="*/ 877965 h 3421704"/>
              <a:gd name="connsiteX10" fmla="*/ 3478814 w 3478814"/>
              <a:gd name="connsiteY10" fmla="*/ 1666617 h 3421704"/>
              <a:gd name="connsiteX11" fmla="*/ 0 w 3478814"/>
              <a:gd name="connsiteY11" fmla="*/ 1666617 h 3421704"/>
              <a:gd name="connsiteX12" fmla="*/ 446456 w 3478814"/>
              <a:gd name="connsiteY12" fmla="*/ 0 h 3421704"/>
              <a:gd name="connsiteX13" fmla="*/ 3033202 w 3478814"/>
              <a:gd name="connsiteY13" fmla="*/ 0 h 3421704"/>
              <a:gd name="connsiteX14" fmla="*/ 3478814 w 3478814"/>
              <a:gd name="connsiteY14" fmla="*/ 788652 h 3421704"/>
              <a:gd name="connsiteX15" fmla="*/ 0 w 3478814"/>
              <a:gd name="connsiteY15" fmla="*/ 788652 h 3421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3478814" h="3421704">
                <a:moveTo>
                  <a:pt x="446456" y="2633052"/>
                </a:moveTo>
                <a:lnTo>
                  <a:pt x="3033202" y="2633052"/>
                </a:lnTo>
                <a:lnTo>
                  <a:pt x="3478814" y="3421704"/>
                </a:lnTo>
                <a:lnTo>
                  <a:pt x="0" y="3421704"/>
                </a:lnTo>
                <a:close/>
                <a:moveTo>
                  <a:pt x="446456" y="1755087"/>
                </a:moveTo>
                <a:lnTo>
                  <a:pt x="3033202" y="1755087"/>
                </a:lnTo>
                <a:lnTo>
                  <a:pt x="3478814" y="2543739"/>
                </a:lnTo>
                <a:lnTo>
                  <a:pt x="0" y="2543739"/>
                </a:lnTo>
                <a:close/>
                <a:moveTo>
                  <a:pt x="446456" y="877965"/>
                </a:moveTo>
                <a:lnTo>
                  <a:pt x="3033202" y="877965"/>
                </a:lnTo>
                <a:lnTo>
                  <a:pt x="3478814" y="1666617"/>
                </a:lnTo>
                <a:lnTo>
                  <a:pt x="0" y="1666617"/>
                </a:lnTo>
                <a:close/>
                <a:moveTo>
                  <a:pt x="446456" y="0"/>
                </a:moveTo>
                <a:lnTo>
                  <a:pt x="3033202" y="0"/>
                </a:lnTo>
                <a:lnTo>
                  <a:pt x="3478814" y="788652"/>
                </a:lnTo>
                <a:lnTo>
                  <a:pt x="0" y="788652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>
            <a:lvl1pPr algn="ctr">
              <a:defRPr sz="900"/>
            </a:lvl1pPr>
          </a:lstStyle>
          <a:p>
            <a:r>
              <a:rPr lang="en-US" dirty="0"/>
              <a:t>Click icon to insert picture 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DED9150D-1613-F146-E32A-0CB05393DF0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886150" y="4605725"/>
            <a:ext cx="2820000" cy="180000"/>
          </a:xfrm>
          <a:prstGeom prst="rect">
            <a:avLst/>
          </a:prstGeom>
        </p:spPr>
      </p:pic>
      <p:sp>
        <p:nvSpPr>
          <p:cNvPr id="4" name="Text Placeholder 11">
            <a:extLst>
              <a:ext uri="{FF2B5EF4-FFF2-40B4-BE49-F238E27FC236}">
                <a16:creationId xmlns:a16="http://schemas.microsoft.com/office/drawing/2014/main" id="{AE49EE8A-71FA-1A2D-615E-D5800DC60D4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31801" y="3718131"/>
            <a:ext cx="4045514" cy="49000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charset="0"/>
              <a:buNone/>
              <a:defRPr sz="1100">
                <a:solidFill>
                  <a:schemeClr val="tx2"/>
                </a:solidFill>
              </a:defRPr>
            </a:lvl1pPr>
            <a:lvl2pPr marL="0" indent="0">
              <a:buNone/>
              <a:defRPr sz="1000"/>
            </a:lvl2pPr>
            <a:lvl3pPr marL="0" indent="0">
              <a:buNone/>
              <a:defRPr sz="1000"/>
            </a:lvl3pPr>
            <a:lvl4pPr marL="0" indent="0">
              <a:buNone/>
              <a:defRPr sz="1000"/>
            </a:lvl4pPr>
            <a:lvl5pPr marL="0" indent="0">
              <a:buNone/>
              <a:defRPr sz="1000"/>
            </a:lvl5pPr>
          </a:lstStyle>
          <a:p>
            <a:pPr lvl="0"/>
            <a:r>
              <a:rPr lang="en-US" dirty="0"/>
              <a:t>Month, year</a:t>
            </a:r>
            <a:br>
              <a:rPr lang="en-US" dirty="0"/>
            </a:br>
            <a:r>
              <a:rPr lang="en-US" dirty="0"/>
              <a:t>Name presenter</a:t>
            </a:r>
          </a:p>
        </p:txBody>
      </p:sp>
    </p:spTree>
    <p:extLst>
      <p:ext uri="{BB962C8B-B14F-4D97-AF65-F5344CB8AC3E}">
        <p14:creationId xmlns:p14="http://schemas.microsoft.com/office/powerpoint/2010/main" val="385033883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orient="horz" pos="2822" userDrawn="1">
          <p15:clr>
            <a:srgbClr val="547EBF"/>
          </p15:clr>
        </p15:guide>
        <p15:guide id="3" orient="horz" pos="3094" userDrawn="1">
          <p15:clr>
            <a:srgbClr val="547EBF"/>
          </p15:clr>
        </p15:guide>
        <p15:guide id="4" pos="272" userDrawn="1">
          <p15:clr>
            <a:srgbClr val="547EBF"/>
          </p15:clr>
        </p15:guide>
      </p15:sldGuideLst>
    </p:ext>
  </p:extLs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2 vs 1 column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F36E419C-17BE-AD5B-8270-C7760828C4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428625"/>
            <a:ext cx="8280400" cy="630238"/>
          </a:xfrm>
        </p:spPr>
        <p:txBody>
          <a:bodyPr/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11" name="Content Placeholder 13">
            <a:extLst>
              <a:ext uri="{FF2B5EF4-FFF2-40B4-BE49-F238E27FC236}">
                <a16:creationId xmlns:a16="http://schemas.microsoft.com/office/drawing/2014/main" id="{42A69071-EAF2-371B-45AF-D91BB172112E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6067425" y="1239838"/>
            <a:ext cx="2644775" cy="3276600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143499CA-4C96-48CB-0E23-65C850A55F00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431801" y="1239838"/>
            <a:ext cx="5454650" cy="3276600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E3F516B-2ACE-0F0C-86DB-AFFA27054DC2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0738785-29C5-511B-B330-BF0D04AE424E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98741B5-C764-5AD3-6589-05D9A6F73F26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4FA11F32-2EB9-412C-B470-1D0ABC8FCD5B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8891609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45" userDrawn="1">
          <p15:clr>
            <a:srgbClr val="FBAE40"/>
          </p15:clr>
        </p15:guide>
      </p15:sldGuideLst>
    </p:ext>
  </p:extLs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2 vs 1 column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F36E419C-17BE-AD5B-8270-C7760828C4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428625"/>
            <a:ext cx="8280400" cy="630238"/>
          </a:xfrm>
        </p:spPr>
        <p:txBody>
          <a:bodyPr/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11" name="Content Placeholder 13">
            <a:extLst>
              <a:ext uri="{FF2B5EF4-FFF2-40B4-BE49-F238E27FC236}">
                <a16:creationId xmlns:a16="http://schemas.microsoft.com/office/drawing/2014/main" id="{42A69071-EAF2-371B-45AF-D91BB172112E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6912200" y="1239838"/>
            <a:ext cx="1800000" cy="3276600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143499CA-4C96-48CB-0E23-65C850A55F00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431800" y="1239838"/>
            <a:ext cx="6300401" cy="3276600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E3F516B-2ACE-0F0C-86DB-AFFA27054DC2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0738785-29C5-511B-B330-BF0D04AE424E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98741B5-C764-5AD3-6589-05D9A6F73F26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4FA11F32-2EB9-412C-B470-1D0ABC8FCD5B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43807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45" userDrawn="1">
          <p15:clr>
            <a:srgbClr val="FBAE40"/>
          </p15:clr>
        </p15:guide>
      </p15:sldGuideLst>
    </p:ext>
  </p:extLs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sked photo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9">
            <a:extLst>
              <a:ext uri="{FF2B5EF4-FFF2-40B4-BE49-F238E27FC236}">
                <a16:creationId xmlns:a16="http://schemas.microsoft.com/office/drawing/2014/main" id="{D3168A0B-0555-C19D-DF7D-D05F787BD2E2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4905335" y="446286"/>
            <a:ext cx="3801078" cy="4070152"/>
          </a:xfrm>
          <a:custGeom>
            <a:avLst/>
            <a:gdLst>
              <a:gd name="connsiteX0" fmla="*/ 1155877 w 3193298"/>
              <a:gd name="connsiteY0" fmla="*/ 0 h 3419348"/>
              <a:gd name="connsiteX1" fmla="*/ 3193298 w 3193298"/>
              <a:gd name="connsiteY1" fmla="*/ 0 h 3419348"/>
              <a:gd name="connsiteX2" fmla="*/ 3193298 w 3193298"/>
              <a:gd name="connsiteY2" fmla="*/ 2420979 h 3419348"/>
              <a:gd name="connsiteX3" fmla="*/ 2964764 w 3193298"/>
              <a:gd name="connsiteY3" fmla="*/ 2420979 h 3419348"/>
              <a:gd name="connsiteX4" fmla="*/ 2964764 w 3193298"/>
              <a:gd name="connsiteY4" fmla="*/ 2623261 h 3419348"/>
              <a:gd name="connsiteX5" fmla="*/ 2736229 w 3193298"/>
              <a:gd name="connsiteY5" fmla="*/ 2623261 h 3419348"/>
              <a:gd name="connsiteX6" fmla="*/ 2736229 w 3193298"/>
              <a:gd name="connsiteY6" fmla="*/ 2818985 h 3419348"/>
              <a:gd name="connsiteX7" fmla="*/ 2501130 w 3193298"/>
              <a:gd name="connsiteY7" fmla="*/ 2818985 h 3419348"/>
              <a:gd name="connsiteX8" fmla="*/ 2501130 w 3193298"/>
              <a:gd name="connsiteY8" fmla="*/ 3021342 h 3419348"/>
              <a:gd name="connsiteX9" fmla="*/ 2272521 w 3193298"/>
              <a:gd name="connsiteY9" fmla="*/ 3021342 h 3419348"/>
              <a:gd name="connsiteX10" fmla="*/ 2272521 w 3193298"/>
              <a:gd name="connsiteY10" fmla="*/ 3223624 h 3419348"/>
              <a:gd name="connsiteX11" fmla="*/ 2043986 w 3193298"/>
              <a:gd name="connsiteY11" fmla="*/ 3223624 h 3419348"/>
              <a:gd name="connsiteX12" fmla="*/ 2043986 w 3193298"/>
              <a:gd name="connsiteY12" fmla="*/ 3419348 h 3419348"/>
              <a:gd name="connsiteX13" fmla="*/ 0 w 3193298"/>
              <a:gd name="connsiteY13" fmla="*/ 3419348 h 3419348"/>
              <a:gd name="connsiteX14" fmla="*/ 0 w 3193298"/>
              <a:gd name="connsiteY14" fmla="*/ 1004927 h 3419348"/>
              <a:gd name="connsiteX15" fmla="*/ 235099 w 3193298"/>
              <a:gd name="connsiteY15" fmla="*/ 1004927 h 3419348"/>
              <a:gd name="connsiteX16" fmla="*/ 235099 w 3193298"/>
              <a:gd name="connsiteY16" fmla="*/ 802645 h 3419348"/>
              <a:gd name="connsiteX17" fmla="*/ 463634 w 3193298"/>
              <a:gd name="connsiteY17" fmla="*/ 802645 h 3419348"/>
              <a:gd name="connsiteX18" fmla="*/ 463634 w 3193298"/>
              <a:gd name="connsiteY18" fmla="*/ 600362 h 3419348"/>
              <a:gd name="connsiteX19" fmla="*/ 692243 w 3193298"/>
              <a:gd name="connsiteY19" fmla="*/ 600362 h 3419348"/>
              <a:gd name="connsiteX20" fmla="*/ 692243 w 3193298"/>
              <a:gd name="connsiteY20" fmla="*/ 404564 h 3419348"/>
              <a:gd name="connsiteX21" fmla="*/ 920778 w 3193298"/>
              <a:gd name="connsiteY21" fmla="*/ 404564 h 3419348"/>
              <a:gd name="connsiteX22" fmla="*/ 920778 w 3193298"/>
              <a:gd name="connsiteY22" fmla="*/ 202281 h 3419348"/>
              <a:gd name="connsiteX23" fmla="*/ 1155877 w 3193298"/>
              <a:gd name="connsiteY23" fmla="*/ 202281 h 34193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3193298" h="3419348">
                <a:moveTo>
                  <a:pt x="1155877" y="0"/>
                </a:moveTo>
                <a:lnTo>
                  <a:pt x="3193298" y="0"/>
                </a:lnTo>
                <a:lnTo>
                  <a:pt x="3193298" y="2420979"/>
                </a:lnTo>
                <a:lnTo>
                  <a:pt x="2964764" y="2420979"/>
                </a:lnTo>
                <a:lnTo>
                  <a:pt x="2964764" y="2623261"/>
                </a:lnTo>
                <a:lnTo>
                  <a:pt x="2736229" y="2623261"/>
                </a:lnTo>
                <a:lnTo>
                  <a:pt x="2736229" y="2818985"/>
                </a:lnTo>
                <a:lnTo>
                  <a:pt x="2501130" y="2818985"/>
                </a:lnTo>
                <a:lnTo>
                  <a:pt x="2501130" y="3021342"/>
                </a:lnTo>
                <a:lnTo>
                  <a:pt x="2272521" y="3021342"/>
                </a:lnTo>
                <a:lnTo>
                  <a:pt x="2272521" y="3223624"/>
                </a:lnTo>
                <a:lnTo>
                  <a:pt x="2043986" y="3223624"/>
                </a:lnTo>
                <a:lnTo>
                  <a:pt x="2043986" y="3419348"/>
                </a:lnTo>
                <a:lnTo>
                  <a:pt x="0" y="3419348"/>
                </a:lnTo>
                <a:lnTo>
                  <a:pt x="0" y="1004927"/>
                </a:lnTo>
                <a:lnTo>
                  <a:pt x="235099" y="1004927"/>
                </a:lnTo>
                <a:lnTo>
                  <a:pt x="235099" y="802645"/>
                </a:lnTo>
                <a:lnTo>
                  <a:pt x="463634" y="802645"/>
                </a:lnTo>
                <a:lnTo>
                  <a:pt x="463634" y="600362"/>
                </a:lnTo>
                <a:lnTo>
                  <a:pt x="692243" y="600362"/>
                </a:lnTo>
                <a:lnTo>
                  <a:pt x="692243" y="404564"/>
                </a:lnTo>
                <a:lnTo>
                  <a:pt x="920778" y="404564"/>
                </a:lnTo>
                <a:lnTo>
                  <a:pt x="920778" y="202281"/>
                </a:lnTo>
                <a:lnTo>
                  <a:pt x="1155877" y="202281"/>
                </a:lnTo>
                <a:close/>
              </a:path>
            </a:pathLst>
          </a:custGeom>
          <a:solidFill>
            <a:schemeClr val="tx1">
              <a:lumMod val="85000"/>
            </a:schemeClr>
          </a:solidFill>
        </p:spPr>
        <p:txBody>
          <a:bodyPr wrap="square">
            <a:noAutofit/>
          </a:bodyPr>
          <a:lstStyle>
            <a:lvl1pPr>
              <a:defRPr sz="900"/>
            </a:lvl1pPr>
          </a:lstStyle>
          <a:p>
            <a:r>
              <a:rPr lang="en-US" dirty="0"/>
              <a:t>Click icon to insert picture 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22BA005-88CE-AF23-D026-9AAABD8FB8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428625"/>
            <a:ext cx="4051300" cy="630238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6494550A-5643-FA03-A883-2DBAD62FED8E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431800" y="1239838"/>
            <a:ext cx="4051300" cy="3276600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2" name="Date Placeholder 11">
            <a:extLst>
              <a:ext uri="{FF2B5EF4-FFF2-40B4-BE49-F238E27FC236}">
                <a16:creationId xmlns:a16="http://schemas.microsoft.com/office/drawing/2014/main" id="{8F0E0EF7-F728-ACF9-4DAF-02507A53974C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EE0C92D8-3688-4771-2EB7-E5978942ADA6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78CA4690-B355-6823-5C1B-450E64DC6E80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4FA11F32-2EB9-412C-B470-1D0ABC8FCD5B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6957920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45" userDrawn="1">
          <p15:clr>
            <a:srgbClr val="FBAE40"/>
          </p15:clr>
        </p15:guide>
      </p15:sldGuideLst>
    </p:ext>
  </p:extLs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ight image - lar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9BB35262-E7DC-8CEA-04A4-5FD4AD8997D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067425" y="0"/>
            <a:ext cx="3076575" cy="5143500"/>
          </a:xfrm>
          <a:solidFill>
            <a:schemeClr val="tx1">
              <a:lumMod val="85000"/>
            </a:schemeClr>
          </a:solidFill>
        </p:spPr>
        <p:txBody>
          <a:bodyPr/>
          <a:lstStyle/>
          <a:p>
            <a:endParaRPr lang="en-US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2EF91A03-685E-A91F-E992-9F3060FEF2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428625"/>
            <a:ext cx="5454650" cy="630238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EFD5CB3C-1FE9-F0D8-364C-C1D813C9D4E0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431800" y="1239838"/>
            <a:ext cx="5454650" cy="3276600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2" name="Date Placeholder 11">
            <a:extLst>
              <a:ext uri="{FF2B5EF4-FFF2-40B4-BE49-F238E27FC236}">
                <a16:creationId xmlns:a16="http://schemas.microsoft.com/office/drawing/2014/main" id="{A3142EEC-31D5-03B8-5CCD-950A1A712239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035B9C22-6447-F2D3-3258-E69EFAE403A5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5E9F3593-2AF6-50A5-6BF8-306DF4FD8920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4FA11F32-2EB9-412C-B470-1D0ABC8FCD5B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5111374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45" userDrawn="1">
          <p15:clr>
            <a:srgbClr val="FBAE40"/>
          </p15:clr>
        </p15:guide>
      </p15:sldGuideLst>
    </p:ext>
  </p:extLs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ight image - sma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78D8DEF5-F1E0-654A-F1F4-1A3201DDAE2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084783" y="428626"/>
            <a:ext cx="2627313" cy="4087812"/>
          </a:xfrm>
          <a:solidFill>
            <a:schemeClr val="tx1">
              <a:lumMod val="85000"/>
            </a:schemeClr>
          </a:solidFill>
        </p:spPr>
        <p:txBody>
          <a:bodyPr/>
          <a:lstStyle/>
          <a:p>
            <a:endParaRPr lang="en-US"/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A750EC97-798E-0CCE-656F-D590BA7C59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F24597A9-C0B4-7EA4-9E06-263DA9D834C3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431800" y="1239838"/>
            <a:ext cx="5454650" cy="3276600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2" name="Date Placeholder 11">
            <a:extLst>
              <a:ext uri="{FF2B5EF4-FFF2-40B4-BE49-F238E27FC236}">
                <a16:creationId xmlns:a16="http://schemas.microsoft.com/office/drawing/2014/main" id="{9B89C0E1-94EA-B182-FC6B-2B31EDB4F77E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EA5D0958-F709-85CC-5F28-5C37E907F1B5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368C3250-B02B-099F-E9FB-3EBD124FFB6D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4FA11F32-2EB9-412C-B470-1D0ABC8FCD5B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4637661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45" userDrawn="1">
          <p15:clr>
            <a:srgbClr val="FBAE40"/>
          </p15:clr>
        </p15:guide>
      </p15:sldGuideLst>
    </p:ext>
  </p:extLs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ft image - sma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78D8DEF5-F1E0-654A-F1F4-1A3201DDAE2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31800" y="428624"/>
            <a:ext cx="2627313" cy="4087813"/>
          </a:xfrm>
          <a:solidFill>
            <a:schemeClr val="tx1">
              <a:lumMod val="85000"/>
            </a:schemeClr>
          </a:solidFill>
        </p:spPr>
        <p:txBody>
          <a:bodyPr/>
          <a:lstStyle/>
          <a:p>
            <a:endParaRPr lang="en-US"/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AC5CEB81-17E2-A76F-349F-9107B9EAA5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40088" y="428625"/>
            <a:ext cx="5472112" cy="630238"/>
          </a:xfrm>
        </p:spPr>
        <p:txBody>
          <a:bodyPr/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4CC50047-824E-09AB-3A7B-C7116E9FF952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3240088" y="1239838"/>
            <a:ext cx="5472112" cy="3276600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2" name="Date Placeholder 11">
            <a:extLst>
              <a:ext uri="{FF2B5EF4-FFF2-40B4-BE49-F238E27FC236}">
                <a16:creationId xmlns:a16="http://schemas.microsoft.com/office/drawing/2014/main" id="{D8C265C5-A8C5-FC51-48BA-FB2B527ED302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0FF7712D-A0E6-8935-0902-5685204BDFE3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D6343E77-BEA8-0AAC-5BC6-880EBBD829A9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4FA11F32-2EB9-412C-B470-1D0ABC8FCD5B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6040050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45" userDrawn="1">
          <p15:clr>
            <a:srgbClr val="FBAE40"/>
          </p15:clr>
        </p15:guide>
      </p15:sldGuideLst>
    </p:ext>
  </p:extLs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ight image - extra lar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D73B5B08-F499-CEEF-6D82-9A22E374BD92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3240089" y="0"/>
            <a:ext cx="5903912" cy="5143500"/>
          </a:xfrm>
          <a:solidFill>
            <a:schemeClr val="tx1">
              <a:lumMod val="85000"/>
            </a:schemeClr>
          </a:solidFill>
        </p:spPr>
        <p:txBody>
          <a:bodyPr tIns="180000" anchor="t" anchorCtr="1">
            <a:normAutofit/>
          </a:bodyPr>
          <a:lstStyle>
            <a:lvl1pPr algn="ctr">
              <a:defRPr sz="900"/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Click icon to </a:t>
            </a:r>
            <a:br>
              <a:rPr lang="en-US" dirty="0"/>
            </a:br>
            <a:r>
              <a:rPr lang="en-US" dirty="0"/>
              <a:t>insert picture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CA8C2371-95DB-A5FC-F16F-AE205C86D7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428625"/>
            <a:ext cx="2627313" cy="630238"/>
          </a:xfrm>
        </p:spPr>
        <p:txBody>
          <a:bodyPr/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CC32CF2E-C3BC-9887-D9D5-B11908277EAD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431800" y="1239838"/>
            <a:ext cx="2627313" cy="3276600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5" name="Date Placeholder 14">
            <a:extLst>
              <a:ext uri="{FF2B5EF4-FFF2-40B4-BE49-F238E27FC236}">
                <a16:creationId xmlns:a16="http://schemas.microsoft.com/office/drawing/2014/main" id="{58C6B807-4F7E-F6C0-B9E1-5400E9E08E87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16" name="Footer Placeholder 15">
            <a:extLst>
              <a:ext uri="{FF2B5EF4-FFF2-40B4-BE49-F238E27FC236}">
                <a16:creationId xmlns:a16="http://schemas.microsoft.com/office/drawing/2014/main" id="{4B6078A1-E8F2-7E90-7C4D-44601B5D9CEC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17" name="Slide Number Placeholder 16">
            <a:extLst>
              <a:ext uri="{FF2B5EF4-FFF2-40B4-BE49-F238E27FC236}">
                <a16:creationId xmlns:a16="http://schemas.microsoft.com/office/drawing/2014/main" id="{A255E3EB-FCAF-00F8-3267-FEBE102F4CF8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4FA11F32-2EB9-412C-B470-1D0ABC8FCD5B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540300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45" userDrawn="1">
          <p15:clr>
            <a:srgbClr val="FBAE40"/>
          </p15:clr>
        </p15:guide>
      </p15:sldGuideLst>
    </p:ext>
  </p:extLs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ight image - extra lar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D73B5B08-F499-CEEF-6D82-9A22E374BD92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3240089" y="428625"/>
            <a:ext cx="5472111" cy="4087814"/>
          </a:xfrm>
          <a:solidFill>
            <a:schemeClr val="tx1">
              <a:lumMod val="85000"/>
            </a:schemeClr>
          </a:solidFill>
        </p:spPr>
        <p:txBody>
          <a:bodyPr tIns="180000" anchor="t" anchorCtr="1">
            <a:normAutofit/>
          </a:bodyPr>
          <a:lstStyle>
            <a:lvl1pPr algn="ctr">
              <a:defRPr sz="900"/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Click icon to </a:t>
            </a:r>
            <a:br>
              <a:rPr lang="en-US" dirty="0"/>
            </a:br>
            <a:r>
              <a:rPr lang="en-US" dirty="0"/>
              <a:t>insert picture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CA8C2371-95DB-A5FC-F16F-AE205C86D7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428625"/>
            <a:ext cx="2627313" cy="630238"/>
          </a:xfrm>
        </p:spPr>
        <p:txBody>
          <a:bodyPr/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CC32CF2E-C3BC-9887-D9D5-B11908277EAD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431800" y="1239838"/>
            <a:ext cx="2627313" cy="3276600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CC39BBC-394F-3025-AE20-6D850FF127E1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79C4EF8-986C-0F8F-1427-3C9010CAC8D3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ACC431A-E416-24FB-9081-8575777B0F41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4FA11F32-2EB9-412C-B470-1D0ABC8FCD5B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0500765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45" userDrawn="1">
          <p15:clr>
            <a:srgbClr val="FBAE40"/>
          </p15:clr>
        </p15:guide>
      </p15:sldGuideLst>
    </p:ext>
  </p:extLs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ey inform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09ECE5E-5953-C51A-A944-AFD82EE603FB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240088" y="430212"/>
            <a:ext cx="5472112" cy="4086225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B10A3DBE-718E-46DD-01BD-968AF8BC1C2D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31800" y="1239838"/>
            <a:ext cx="2627313" cy="3276600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D21D6468-B655-C8C3-928E-09FE78A483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428625"/>
            <a:ext cx="2627313" cy="630238"/>
          </a:xfrm>
        </p:spPr>
        <p:txBody>
          <a:bodyPr/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15" name="Date Placeholder 14">
            <a:extLst>
              <a:ext uri="{FF2B5EF4-FFF2-40B4-BE49-F238E27FC236}">
                <a16:creationId xmlns:a16="http://schemas.microsoft.com/office/drawing/2014/main" id="{50313728-DF53-AECA-6F9B-733F13A582D5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16" name="Footer Placeholder 15">
            <a:extLst>
              <a:ext uri="{FF2B5EF4-FFF2-40B4-BE49-F238E27FC236}">
                <a16:creationId xmlns:a16="http://schemas.microsoft.com/office/drawing/2014/main" id="{9E795482-8D98-C471-8860-9030371DF240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17" name="Slide Number Placeholder 16">
            <a:extLst>
              <a:ext uri="{FF2B5EF4-FFF2-40B4-BE49-F238E27FC236}">
                <a16:creationId xmlns:a16="http://schemas.microsoft.com/office/drawing/2014/main" id="{543AD9BC-16F2-A54C-21EC-550EAA71F2F0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4FA11F32-2EB9-412C-B470-1D0ABC8FCD5B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706095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45" userDrawn="1">
          <p15:clr>
            <a:srgbClr val="FBAE40"/>
          </p15:clr>
        </p15:guide>
      </p15:sldGuideLst>
    </p:ext>
  </p:extLs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ey Information - 2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8D9FE8A-9E17-6752-19CF-8AE3064712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428625"/>
            <a:ext cx="4051300" cy="630238"/>
          </a:xfrm>
        </p:spPr>
        <p:txBody>
          <a:bodyPr/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B2756C61-4B2E-3294-86A7-AC5D31BCF863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431800" y="1239838"/>
            <a:ext cx="4051300" cy="3276600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13B6BDA0-EAC4-4EBF-6B51-53817562ECA5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4660900" y="428624"/>
            <a:ext cx="4051300" cy="4087813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4" name="Date Placeholder 13">
            <a:extLst>
              <a:ext uri="{FF2B5EF4-FFF2-40B4-BE49-F238E27FC236}">
                <a16:creationId xmlns:a16="http://schemas.microsoft.com/office/drawing/2014/main" id="{B91C55DC-AC33-2AA4-E244-53F3A9E330A0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15" name="Footer Placeholder 14">
            <a:extLst>
              <a:ext uri="{FF2B5EF4-FFF2-40B4-BE49-F238E27FC236}">
                <a16:creationId xmlns:a16="http://schemas.microsoft.com/office/drawing/2014/main" id="{68FC04D8-6C07-234C-DDA0-50FB25901577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FE29179E-18DA-45B0-D48D-DF3ABFC4B74E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4FA11F32-2EB9-412C-B470-1D0ABC8FCD5B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9183979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45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roduct Logo Cover - Layou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Subtitle 2">
            <a:extLst>
              <a:ext uri="{FF2B5EF4-FFF2-40B4-BE49-F238E27FC236}">
                <a16:creationId xmlns:a16="http://schemas.microsoft.com/office/drawing/2014/main" id="{2324A817-98EB-6995-6A8D-96A40048BF1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37587" y="3233268"/>
            <a:ext cx="3918513" cy="432000"/>
          </a:xfrm>
        </p:spPr>
        <p:txBody>
          <a:bodyPr>
            <a:noAutofit/>
          </a:bodyPr>
          <a:lstStyle>
            <a:lvl1pPr marL="0" indent="0" algn="l">
              <a:buNone/>
              <a:defRPr sz="16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GB" dirty="0"/>
              <a:t>Subtitle</a:t>
            </a:r>
            <a:endParaRPr lang="en-US" dirty="0"/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1ECC31F0-9941-E455-C485-E3C8D9E6696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37587" y="1058863"/>
            <a:ext cx="3918513" cy="2031325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4400">
                <a:solidFill>
                  <a:schemeClr val="tx2"/>
                </a:solidFill>
              </a:defRPr>
            </a:lvl1pPr>
          </a:lstStyle>
          <a:p>
            <a:r>
              <a:rPr lang="en-GB" dirty="0"/>
              <a:t>Click to add presentation title</a:t>
            </a:r>
            <a:endParaRPr lang="en-US" dirty="0"/>
          </a:p>
        </p:txBody>
      </p:sp>
      <p:sp>
        <p:nvSpPr>
          <p:cNvPr id="3" name="Picture Placeholder 19">
            <a:extLst>
              <a:ext uri="{FF2B5EF4-FFF2-40B4-BE49-F238E27FC236}">
                <a16:creationId xmlns:a16="http://schemas.microsoft.com/office/drawing/2014/main" id="{225CEF58-569D-9BFC-90A5-8CD7AAA050F8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5028600" y="411164"/>
            <a:ext cx="3682128" cy="3924299"/>
          </a:xfrm>
          <a:custGeom>
            <a:avLst/>
            <a:gdLst>
              <a:gd name="connsiteX0" fmla="*/ 0 w 4171131"/>
              <a:gd name="connsiteY0" fmla="*/ 1 h 4445464"/>
              <a:gd name="connsiteX1" fmla="*/ 943908 w 4171131"/>
              <a:gd name="connsiteY1" fmla="*/ 569527 h 4445464"/>
              <a:gd name="connsiteX2" fmla="*/ 943908 w 4171131"/>
              <a:gd name="connsiteY2" fmla="*/ 3875937 h 4445464"/>
              <a:gd name="connsiteX3" fmla="*/ 0 w 4171131"/>
              <a:gd name="connsiteY3" fmla="*/ 4445464 h 4445464"/>
              <a:gd name="connsiteX4" fmla="*/ 3227322 w 4171131"/>
              <a:gd name="connsiteY4" fmla="*/ 0 h 4445464"/>
              <a:gd name="connsiteX5" fmla="*/ 4171131 w 4171131"/>
              <a:gd name="connsiteY5" fmla="*/ 569527 h 4445464"/>
              <a:gd name="connsiteX6" fmla="*/ 4171131 w 4171131"/>
              <a:gd name="connsiteY6" fmla="*/ 3875937 h 4445464"/>
              <a:gd name="connsiteX7" fmla="*/ 3227322 w 4171131"/>
              <a:gd name="connsiteY7" fmla="*/ 4445464 h 4445464"/>
              <a:gd name="connsiteX8" fmla="*/ 2131400 w 4171131"/>
              <a:gd name="connsiteY8" fmla="*/ 0 h 4445464"/>
              <a:gd name="connsiteX9" fmla="*/ 3105631 w 4171131"/>
              <a:gd name="connsiteY9" fmla="*/ 569527 h 4445464"/>
              <a:gd name="connsiteX10" fmla="*/ 3105631 w 4171131"/>
              <a:gd name="connsiteY10" fmla="*/ 3875937 h 4445464"/>
              <a:gd name="connsiteX11" fmla="*/ 2131400 w 4171131"/>
              <a:gd name="connsiteY11" fmla="*/ 4445464 h 4445464"/>
              <a:gd name="connsiteX12" fmla="*/ 1065699 w 4171131"/>
              <a:gd name="connsiteY12" fmla="*/ 0 h 4445464"/>
              <a:gd name="connsiteX13" fmla="*/ 2040031 w 4171131"/>
              <a:gd name="connsiteY13" fmla="*/ 569527 h 4445464"/>
              <a:gd name="connsiteX14" fmla="*/ 2040031 w 4171131"/>
              <a:gd name="connsiteY14" fmla="*/ 3875937 h 4445464"/>
              <a:gd name="connsiteX15" fmla="*/ 1065699 w 4171131"/>
              <a:gd name="connsiteY15" fmla="*/ 4445464 h 44454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4171131" h="4445464">
                <a:moveTo>
                  <a:pt x="0" y="1"/>
                </a:moveTo>
                <a:lnTo>
                  <a:pt x="943908" y="569527"/>
                </a:lnTo>
                <a:lnTo>
                  <a:pt x="943908" y="3875937"/>
                </a:lnTo>
                <a:lnTo>
                  <a:pt x="0" y="4445464"/>
                </a:lnTo>
                <a:close/>
                <a:moveTo>
                  <a:pt x="3227322" y="0"/>
                </a:moveTo>
                <a:lnTo>
                  <a:pt x="4171131" y="569527"/>
                </a:lnTo>
                <a:lnTo>
                  <a:pt x="4171131" y="3875937"/>
                </a:lnTo>
                <a:lnTo>
                  <a:pt x="3227322" y="4445464"/>
                </a:lnTo>
                <a:close/>
                <a:moveTo>
                  <a:pt x="2131400" y="0"/>
                </a:moveTo>
                <a:lnTo>
                  <a:pt x="3105631" y="569527"/>
                </a:lnTo>
                <a:lnTo>
                  <a:pt x="3105631" y="3875937"/>
                </a:lnTo>
                <a:lnTo>
                  <a:pt x="2131400" y="4445464"/>
                </a:lnTo>
                <a:close/>
                <a:moveTo>
                  <a:pt x="1065699" y="0"/>
                </a:moveTo>
                <a:lnTo>
                  <a:pt x="2040031" y="569527"/>
                </a:lnTo>
                <a:lnTo>
                  <a:pt x="2040031" y="3875937"/>
                </a:lnTo>
                <a:lnTo>
                  <a:pt x="1065699" y="4445464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>
            <a:lvl1pPr>
              <a:defRPr sz="900"/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Click icon to insert picture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694ACFC5-D53C-B324-758C-416E26F66A7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886150" y="4605725"/>
            <a:ext cx="2820000" cy="180000"/>
          </a:xfrm>
          <a:prstGeom prst="rect">
            <a:avLst/>
          </a:prstGeom>
        </p:spPr>
      </p:pic>
      <p:sp>
        <p:nvSpPr>
          <p:cNvPr id="4" name="Text Placeholder 11">
            <a:extLst>
              <a:ext uri="{FF2B5EF4-FFF2-40B4-BE49-F238E27FC236}">
                <a16:creationId xmlns:a16="http://schemas.microsoft.com/office/drawing/2014/main" id="{8822C8EB-5145-04CB-A3DF-1246B9DC6BF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801" y="3718131"/>
            <a:ext cx="4045514" cy="49000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charset="0"/>
              <a:buNone/>
              <a:defRPr sz="1100">
                <a:solidFill>
                  <a:schemeClr val="tx2"/>
                </a:solidFill>
              </a:defRPr>
            </a:lvl1pPr>
            <a:lvl2pPr marL="0" indent="0">
              <a:buNone/>
              <a:defRPr sz="1000"/>
            </a:lvl2pPr>
            <a:lvl3pPr marL="0" indent="0">
              <a:buNone/>
              <a:defRPr sz="1000"/>
            </a:lvl3pPr>
            <a:lvl4pPr marL="0" indent="0">
              <a:buNone/>
              <a:defRPr sz="1000"/>
            </a:lvl4pPr>
            <a:lvl5pPr marL="0" indent="0">
              <a:buNone/>
              <a:defRPr sz="1000"/>
            </a:lvl5pPr>
          </a:lstStyle>
          <a:p>
            <a:pPr lvl="0"/>
            <a:r>
              <a:rPr lang="en-US" dirty="0"/>
              <a:t>Month, year</a:t>
            </a:r>
            <a:br>
              <a:rPr lang="en-US" dirty="0"/>
            </a:br>
            <a:r>
              <a:rPr lang="en-US" dirty="0"/>
              <a:t>Name presenter</a:t>
            </a:r>
          </a:p>
        </p:txBody>
      </p:sp>
    </p:spTree>
    <p:extLst>
      <p:ext uri="{BB962C8B-B14F-4D97-AF65-F5344CB8AC3E}">
        <p14:creationId xmlns:p14="http://schemas.microsoft.com/office/powerpoint/2010/main" val="72567084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orient="horz" pos="3094" userDrawn="1">
          <p15:clr>
            <a:srgbClr val="547EBF"/>
          </p15:clr>
        </p15:guide>
        <p15:guide id="3" orient="horz" pos="2822" userDrawn="1">
          <p15:clr>
            <a:srgbClr val="547EBF"/>
          </p15:clr>
        </p15:guide>
        <p15:guide id="4" pos="272" userDrawn="1">
          <p15:clr>
            <a:srgbClr val="547EBF"/>
          </p15:clr>
        </p15:guide>
      </p15:sldGuideLst>
    </p:ext>
  </p:extLs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ro One Speaker 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9E93CBA7-2AB7-4088-D21F-9E3972EBDDF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7CF152DA-058C-054C-07DB-EE09BACC6C7F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5612523" y="463215"/>
            <a:ext cx="3027600" cy="4042800"/>
          </a:xfrm>
          <a:solidFill>
            <a:schemeClr val="tx1">
              <a:lumMod val="85000"/>
            </a:schemeClr>
          </a:solidFill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Click to add speaker photo</a:t>
            </a:r>
          </a:p>
          <a:p>
            <a:endParaRPr lang="en-US" dirty="0"/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6B364C33-A413-514B-F605-A7357766877F}"/>
              </a:ext>
            </a:extLst>
          </p:cNvPr>
          <p:cNvSpPr>
            <a:spLocks noGrp="1"/>
          </p:cNvSpPr>
          <p:nvPr>
            <p:ph type="body" sz="half" idx="15" hasCustomPrompt="1"/>
          </p:nvPr>
        </p:nvSpPr>
        <p:spPr>
          <a:xfrm>
            <a:off x="431800" y="3090440"/>
            <a:ext cx="2628000" cy="1425997"/>
          </a:xfrm>
        </p:spPr>
        <p:txBody>
          <a:bodyPr/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  <a:lvl2pPr marL="0" indent="0">
              <a:buNone/>
              <a:defRPr sz="1400" b="0">
                <a:solidFill>
                  <a:schemeClr val="tx1"/>
                </a:solidFill>
              </a:defRPr>
            </a:lvl2pPr>
            <a:lvl3pPr marL="0" indent="0">
              <a:spcAft>
                <a:spcPts val="1200"/>
              </a:spcAft>
              <a:buNone/>
              <a:defRPr sz="1400">
                <a:solidFill>
                  <a:schemeClr val="tx1"/>
                </a:solidFill>
              </a:defRPr>
            </a:lvl3pPr>
            <a:lvl4pPr marL="0" indent="0">
              <a:buNone/>
              <a:defRPr sz="1100">
                <a:solidFill>
                  <a:schemeClr val="tx1"/>
                </a:solidFill>
              </a:defRPr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dirty="0"/>
              <a:t>Click to add details</a:t>
            </a:r>
          </a:p>
          <a:p>
            <a:pPr lvl="1"/>
            <a:r>
              <a:rPr lang="en-US" dirty="0"/>
              <a:t>Name</a:t>
            </a:r>
          </a:p>
          <a:p>
            <a:pPr lvl="2"/>
            <a:r>
              <a:rPr lang="en-US" dirty="0"/>
              <a:t>Company</a:t>
            </a:r>
          </a:p>
          <a:p>
            <a:pPr lvl="3"/>
            <a:r>
              <a:rPr lang="en-US" dirty="0"/>
              <a:t>Contact details</a:t>
            </a:r>
          </a:p>
          <a:p>
            <a:pPr lvl="0"/>
            <a:endParaRPr lang="en-US" dirty="0"/>
          </a:p>
        </p:txBody>
      </p:sp>
      <p:sp>
        <p:nvSpPr>
          <p:cNvPr id="20" name="Text Placeholder 6">
            <a:extLst>
              <a:ext uri="{FF2B5EF4-FFF2-40B4-BE49-F238E27FC236}">
                <a16:creationId xmlns:a16="http://schemas.microsoft.com/office/drawing/2014/main" id="{46AD11AB-D473-6C67-57B3-FF5B6FFF1C1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32000" y="1239838"/>
            <a:ext cx="2627113" cy="1607991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3C58CEB-295F-D247-0101-C871FB7E65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11163"/>
            <a:ext cx="4051100" cy="6477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AC8C52B6-FF52-78EC-3370-6EA5EA221FA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31800" y="4717794"/>
            <a:ext cx="931863" cy="128588"/>
          </a:xfr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79CE7D-266F-175A-F041-E50AD7CB7B99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9BE6BA8-F680-BC9C-E465-2733A6260E36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11C6DDD-3AF4-3F82-A267-CF6E338A602C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4FA11F32-2EB9-412C-B470-1D0ABC8FCD5B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9394185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45" userDrawn="1">
          <p15:clr>
            <a:srgbClr val="FBAE40"/>
          </p15:clr>
        </p15:guide>
      </p15:sldGuideLst>
    </p:ext>
  </p:extLs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ro One Speaker Grap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50B8364-FFC6-CA73-8368-A499D783F98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6674"/>
            <a:ext cx="9144000" cy="5143500"/>
          </a:xfrm>
          <a:prstGeom prst="rect">
            <a:avLst/>
          </a:prstGeom>
        </p:spPr>
      </p:pic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7CF152DA-058C-054C-07DB-EE09BACC6C7F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5612523" y="463215"/>
            <a:ext cx="3027600" cy="4042800"/>
          </a:xfrm>
          <a:solidFill>
            <a:schemeClr val="tx1">
              <a:lumMod val="85000"/>
            </a:schemeClr>
          </a:solidFill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Click to add speaker photo</a:t>
            </a:r>
          </a:p>
          <a:p>
            <a:endParaRPr lang="en-US" dirty="0"/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6B364C33-A413-514B-F605-A7357766877F}"/>
              </a:ext>
            </a:extLst>
          </p:cNvPr>
          <p:cNvSpPr>
            <a:spLocks noGrp="1"/>
          </p:cNvSpPr>
          <p:nvPr>
            <p:ph type="body" sz="half" idx="15" hasCustomPrompt="1"/>
          </p:nvPr>
        </p:nvSpPr>
        <p:spPr>
          <a:xfrm>
            <a:off x="431800" y="3090440"/>
            <a:ext cx="2628000" cy="1425997"/>
          </a:xfrm>
        </p:spPr>
        <p:txBody>
          <a:bodyPr/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  <a:lvl2pPr marL="0" indent="0">
              <a:buNone/>
              <a:defRPr sz="1400" b="0">
                <a:solidFill>
                  <a:schemeClr val="tx1"/>
                </a:solidFill>
              </a:defRPr>
            </a:lvl2pPr>
            <a:lvl3pPr marL="0" indent="0">
              <a:spcAft>
                <a:spcPts val="1200"/>
              </a:spcAft>
              <a:buNone/>
              <a:defRPr sz="1400">
                <a:solidFill>
                  <a:schemeClr val="tx1"/>
                </a:solidFill>
              </a:defRPr>
            </a:lvl3pPr>
            <a:lvl4pPr marL="0" indent="0">
              <a:buNone/>
              <a:defRPr sz="1100">
                <a:solidFill>
                  <a:schemeClr val="tx1"/>
                </a:solidFill>
              </a:defRPr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dirty="0"/>
              <a:t>Click to add details</a:t>
            </a:r>
          </a:p>
          <a:p>
            <a:pPr lvl="1"/>
            <a:r>
              <a:rPr lang="en-US" dirty="0"/>
              <a:t>Name</a:t>
            </a:r>
          </a:p>
          <a:p>
            <a:pPr lvl="2"/>
            <a:r>
              <a:rPr lang="en-US" dirty="0"/>
              <a:t>Company</a:t>
            </a:r>
          </a:p>
          <a:p>
            <a:pPr lvl="3"/>
            <a:r>
              <a:rPr lang="en-US" dirty="0"/>
              <a:t>Contact details</a:t>
            </a:r>
          </a:p>
          <a:p>
            <a:pPr lvl="0"/>
            <a:endParaRPr lang="en-US" dirty="0"/>
          </a:p>
        </p:txBody>
      </p:sp>
      <p:sp>
        <p:nvSpPr>
          <p:cNvPr id="20" name="Text Placeholder 6">
            <a:extLst>
              <a:ext uri="{FF2B5EF4-FFF2-40B4-BE49-F238E27FC236}">
                <a16:creationId xmlns:a16="http://schemas.microsoft.com/office/drawing/2014/main" id="{46AD11AB-D473-6C67-57B3-FF5B6FFF1C1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32000" y="1239838"/>
            <a:ext cx="2627113" cy="1607991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93122524-CBD6-B34E-F711-00A450DCC0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11163"/>
            <a:ext cx="4051100" cy="6477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842103A1-C19B-4710-BF23-05B8E8E95AA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31800" y="4717794"/>
            <a:ext cx="931863" cy="128588"/>
          </a:xfr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B2614AF4-3592-861D-97B8-EE9E3C7DED6C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D07A4CF8-F77D-D771-5286-A766FA670BB6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1AC8B51C-9E9B-5ED5-1F72-83172617D208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4FA11F32-2EB9-412C-B470-1D0ABC8FCD5B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0833149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45" userDrawn="1">
          <p15:clr>
            <a:srgbClr val="FBAE40"/>
          </p15:clr>
        </p15:guide>
      </p15:sldGuideLst>
    </p:ext>
  </p:extLs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ro One Speaker I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25D3D1B-E3D3-AB1B-D143-10AF747C557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7CF152DA-058C-054C-07DB-EE09BACC6C7F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5612523" y="463215"/>
            <a:ext cx="3027600" cy="4042800"/>
          </a:xfrm>
          <a:solidFill>
            <a:schemeClr val="tx1">
              <a:lumMod val="85000"/>
            </a:schemeClr>
          </a:solidFill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Click to add speaker photo</a:t>
            </a:r>
          </a:p>
          <a:p>
            <a:endParaRPr lang="en-US" dirty="0"/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6B364C33-A413-514B-F605-A7357766877F}"/>
              </a:ext>
            </a:extLst>
          </p:cNvPr>
          <p:cNvSpPr>
            <a:spLocks noGrp="1"/>
          </p:cNvSpPr>
          <p:nvPr>
            <p:ph type="body" sz="half" idx="15" hasCustomPrompt="1"/>
          </p:nvPr>
        </p:nvSpPr>
        <p:spPr>
          <a:xfrm>
            <a:off x="431800" y="3090440"/>
            <a:ext cx="2628000" cy="1425997"/>
          </a:xfrm>
        </p:spPr>
        <p:txBody>
          <a:bodyPr/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  <a:lvl2pPr marL="0" indent="0">
              <a:buNone/>
              <a:defRPr sz="1400" b="0">
                <a:solidFill>
                  <a:schemeClr val="tx1"/>
                </a:solidFill>
              </a:defRPr>
            </a:lvl2pPr>
            <a:lvl3pPr marL="0" indent="0">
              <a:spcAft>
                <a:spcPts val="1200"/>
              </a:spcAft>
              <a:buNone/>
              <a:defRPr sz="1400">
                <a:solidFill>
                  <a:schemeClr val="tx1"/>
                </a:solidFill>
              </a:defRPr>
            </a:lvl3pPr>
            <a:lvl4pPr marL="0" indent="0">
              <a:buNone/>
              <a:defRPr sz="1100">
                <a:solidFill>
                  <a:schemeClr val="tx1"/>
                </a:solidFill>
              </a:defRPr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dirty="0"/>
              <a:t>Click to add details</a:t>
            </a:r>
          </a:p>
          <a:p>
            <a:pPr lvl="1"/>
            <a:r>
              <a:rPr lang="en-US" dirty="0"/>
              <a:t>Name</a:t>
            </a:r>
          </a:p>
          <a:p>
            <a:pPr lvl="2"/>
            <a:r>
              <a:rPr lang="en-US" dirty="0"/>
              <a:t>Company</a:t>
            </a:r>
          </a:p>
          <a:p>
            <a:pPr lvl="3"/>
            <a:r>
              <a:rPr lang="en-US" dirty="0"/>
              <a:t>Contact details</a:t>
            </a:r>
          </a:p>
          <a:p>
            <a:pPr lvl="0"/>
            <a:endParaRPr lang="en-US" dirty="0"/>
          </a:p>
        </p:txBody>
      </p:sp>
      <p:sp>
        <p:nvSpPr>
          <p:cNvPr id="20" name="Text Placeholder 6">
            <a:extLst>
              <a:ext uri="{FF2B5EF4-FFF2-40B4-BE49-F238E27FC236}">
                <a16:creationId xmlns:a16="http://schemas.microsoft.com/office/drawing/2014/main" id="{46AD11AB-D473-6C67-57B3-FF5B6FFF1C1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32000" y="1239838"/>
            <a:ext cx="2627113" cy="1607991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1CB2935-FAD1-1791-D5B8-44B3A222C7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11163"/>
            <a:ext cx="4051100" cy="6477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ACDC90DA-242A-7E08-23F5-78BEC3FA944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31800" y="4717794"/>
            <a:ext cx="931863" cy="128588"/>
          </a:xfr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FFBD1974-02AE-680E-A038-2C5F9C804B90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CFD34A61-54A2-00C2-E7EC-DBA984C8D76E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47D1CFED-4A28-21C9-319E-8E08AD661A2F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4FA11F32-2EB9-412C-B470-1D0ABC8FCD5B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473763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45" userDrawn="1">
          <p15:clr>
            <a:srgbClr val="FBAE40"/>
          </p15:clr>
        </p15:guide>
      </p15:sldGuideLst>
    </p:ext>
  </p:extLs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ro heading only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5166038-EB60-1A49-6801-6DA719F29B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402" y="1599406"/>
            <a:ext cx="4051300" cy="1944688"/>
          </a:xfrm>
        </p:spPr>
        <p:txBody>
          <a:bodyPr anchor="ctr"/>
          <a:lstStyle>
            <a:lvl1pPr>
              <a:defRPr sz="3600"/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2" name="Picture Placeholder 29">
            <a:extLst>
              <a:ext uri="{FF2B5EF4-FFF2-40B4-BE49-F238E27FC236}">
                <a16:creationId xmlns:a16="http://schemas.microsoft.com/office/drawing/2014/main" id="{32382752-6AAC-4C49-57BC-B5DC63F6788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657421" y="-724432"/>
            <a:ext cx="2323309" cy="3097745"/>
          </a:xfrm>
          <a:prstGeom prst="rect">
            <a:avLst/>
          </a:prstGeom>
          <a:solidFill>
            <a:schemeClr val="tx1">
              <a:lumMod val="85000"/>
            </a:schemeClr>
          </a:solidFill>
        </p:spPr>
        <p:txBody>
          <a:bodyPr wrap="square">
            <a:noAutofit/>
          </a:bodyPr>
          <a:lstStyle>
            <a:lvl1pPr>
              <a:defRPr sz="900"/>
            </a:lvl1pPr>
          </a:lstStyle>
          <a:p>
            <a:r>
              <a:rPr lang="en-US" dirty="0"/>
              <a:t>Click icon to insert picture </a:t>
            </a:r>
          </a:p>
        </p:txBody>
      </p:sp>
      <p:sp>
        <p:nvSpPr>
          <p:cNvPr id="7" name="Picture Placeholder 29">
            <a:extLst>
              <a:ext uri="{FF2B5EF4-FFF2-40B4-BE49-F238E27FC236}">
                <a16:creationId xmlns:a16="http://schemas.microsoft.com/office/drawing/2014/main" id="{5F8681D4-5943-149A-AB68-476E4D76F838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5003715" y="-295807"/>
            <a:ext cx="2323309" cy="3097745"/>
          </a:xfrm>
          <a:prstGeom prst="rect">
            <a:avLst/>
          </a:prstGeom>
          <a:solidFill>
            <a:schemeClr val="tx1">
              <a:lumMod val="85000"/>
            </a:schemeClr>
          </a:solidFill>
        </p:spPr>
        <p:txBody>
          <a:bodyPr wrap="square">
            <a:noAutofit/>
          </a:bodyPr>
          <a:lstStyle>
            <a:lvl1pPr>
              <a:defRPr sz="900"/>
            </a:lvl1pPr>
          </a:lstStyle>
          <a:p>
            <a:r>
              <a:rPr lang="en-US" dirty="0"/>
              <a:t>Click icon to insert picture </a:t>
            </a:r>
          </a:p>
        </p:txBody>
      </p:sp>
      <p:sp>
        <p:nvSpPr>
          <p:cNvPr id="8" name="Picture Placeholder 29">
            <a:extLst>
              <a:ext uri="{FF2B5EF4-FFF2-40B4-BE49-F238E27FC236}">
                <a16:creationId xmlns:a16="http://schemas.microsoft.com/office/drawing/2014/main" id="{379CE92C-4017-4178-B601-ADE20527D2FC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5350009" y="132818"/>
            <a:ext cx="2323309" cy="3097745"/>
          </a:xfrm>
          <a:prstGeom prst="rect">
            <a:avLst/>
          </a:prstGeom>
          <a:solidFill>
            <a:schemeClr val="tx1">
              <a:lumMod val="85000"/>
            </a:schemeClr>
          </a:solidFill>
        </p:spPr>
        <p:txBody>
          <a:bodyPr wrap="square">
            <a:noAutofit/>
          </a:bodyPr>
          <a:lstStyle>
            <a:lvl1pPr>
              <a:defRPr sz="900"/>
            </a:lvl1pPr>
          </a:lstStyle>
          <a:p>
            <a:r>
              <a:rPr lang="en-US" dirty="0"/>
              <a:t>Click icon to insert picture </a:t>
            </a:r>
          </a:p>
        </p:txBody>
      </p:sp>
      <p:sp>
        <p:nvSpPr>
          <p:cNvPr id="9" name="Picture Placeholder 29">
            <a:extLst>
              <a:ext uri="{FF2B5EF4-FFF2-40B4-BE49-F238E27FC236}">
                <a16:creationId xmlns:a16="http://schemas.microsoft.com/office/drawing/2014/main" id="{A218E014-B1A2-A155-EDC6-037D40F83885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5696303" y="561443"/>
            <a:ext cx="2323309" cy="3097745"/>
          </a:xfrm>
          <a:prstGeom prst="rect">
            <a:avLst/>
          </a:prstGeom>
          <a:solidFill>
            <a:schemeClr val="tx1">
              <a:lumMod val="85000"/>
            </a:schemeClr>
          </a:solidFill>
        </p:spPr>
        <p:txBody>
          <a:bodyPr wrap="square">
            <a:noAutofit/>
          </a:bodyPr>
          <a:lstStyle>
            <a:lvl1pPr>
              <a:defRPr sz="900"/>
            </a:lvl1pPr>
          </a:lstStyle>
          <a:p>
            <a:r>
              <a:rPr lang="en-US" dirty="0"/>
              <a:t>Click icon to insert picture </a:t>
            </a:r>
          </a:p>
        </p:txBody>
      </p:sp>
      <p:sp>
        <p:nvSpPr>
          <p:cNvPr id="3" name="Picture Placeholder 29">
            <a:extLst>
              <a:ext uri="{FF2B5EF4-FFF2-40B4-BE49-F238E27FC236}">
                <a16:creationId xmlns:a16="http://schemas.microsoft.com/office/drawing/2014/main" id="{E9C5E5A2-3DA7-6FA5-ADB2-6D441CC461FB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042597" y="990068"/>
            <a:ext cx="2323309" cy="3097745"/>
          </a:xfrm>
          <a:prstGeom prst="rect">
            <a:avLst/>
          </a:prstGeom>
          <a:solidFill>
            <a:schemeClr val="tx1">
              <a:lumMod val="85000"/>
            </a:schemeClr>
          </a:solidFill>
        </p:spPr>
        <p:txBody>
          <a:bodyPr wrap="square">
            <a:noAutofit/>
          </a:bodyPr>
          <a:lstStyle>
            <a:lvl1pPr>
              <a:defRPr sz="900"/>
            </a:lvl1pPr>
          </a:lstStyle>
          <a:p>
            <a:r>
              <a:rPr lang="en-US" dirty="0"/>
              <a:t>Click icon to insert picture </a:t>
            </a:r>
          </a:p>
        </p:txBody>
      </p:sp>
      <p:sp>
        <p:nvSpPr>
          <p:cNvPr id="5" name="Picture Placeholder 29">
            <a:extLst>
              <a:ext uri="{FF2B5EF4-FFF2-40B4-BE49-F238E27FC236}">
                <a16:creationId xmlns:a16="http://schemas.microsoft.com/office/drawing/2014/main" id="{B9FF9038-CC52-0DA2-647C-5DB82FFC4E58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388891" y="1418693"/>
            <a:ext cx="2323309" cy="3097745"/>
          </a:xfrm>
          <a:prstGeom prst="rect">
            <a:avLst/>
          </a:prstGeom>
          <a:solidFill>
            <a:schemeClr val="tx1">
              <a:lumMod val="85000"/>
            </a:schemeClr>
          </a:solidFill>
        </p:spPr>
        <p:txBody>
          <a:bodyPr wrap="square">
            <a:noAutofit/>
          </a:bodyPr>
          <a:lstStyle>
            <a:lvl1pPr>
              <a:defRPr sz="900"/>
            </a:lvl1pPr>
          </a:lstStyle>
          <a:p>
            <a:r>
              <a:rPr lang="en-US" dirty="0"/>
              <a:t>Click icon to insert picture </a:t>
            </a:r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757AB831-E309-E2A9-1162-A07B0ADCEBE3}"/>
              </a:ext>
            </a:extLst>
          </p:cNvPr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869F1CAA-1970-E0D8-E4F9-E75BF3DE9C6F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6CB7459C-BD5D-8559-0442-D6E473598DC8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4FA11F32-2EB9-412C-B470-1D0ABC8FCD5B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6529259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880">
          <p15:clr>
            <a:srgbClr val="FBAE40"/>
          </p15:clr>
        </p15:guide>
        <p15:guide id="2" pos="1043">
          <p15:clr>
            <a:srgbClr val="FBAE40"/>
          </p15:clr>
        </p15:guide>
        <p15:guide id="3" pos="1791">
          <p15:clr>
            <a:srgbClr val="FBAE40"/>
          </p15:clr>
        </p15:guide>
        <p15:guide id="4" orient="horz" pos="2845" userDrawn="1">
          <p15:clr>
            <a:srgbClr val="FBAE40"/>
          </p15:clr>
        </p15:guide>
      </p15:sldGuideLst>
    </p:ext>
  </p:extLs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ro heading only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Picture Placeholder 60">
            <a:extLst>
              <a:ext uri="{FF2B5EF4-FFF2-40B4-BE49-F238E27FC236}">
                <a16:creationId xmlns:a16="http://schemas.microsoft.com/office/drawing/2014/main" id="{2CDC2CA3-D176-F048-3B40-1D07CB40FF99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656114" y="930150"/>
            <a:ext cx="1288800" cy="3283200"/>
          </a:xfrm>
          <a:custGeom>
            <a:avLst/>
            <a:gdLst>
              <a:gd name="connsiteX0" fmla="*/ 1288800 w 1288800"/>
              <a:gd name="connsiteY0" fmla="*/ 0 h 3283200"/>
              <a:gd name="connsiteX1" fmla="*/ 1288800 w 1288800"/>
              <a:gd name="connsiteY1" fmla="*/ 3283200 h 3283200"/>
              <a:gd name="connsiteX2" fmla="*/ 679913 w 1288800"/>
              <a:gd name="connsiteY2" fmla="*/ 2862614 h 3283200"/>
              <a:gd name="connsiteX3" fmla="*/ 679913 w 1288800"/>
              <a:gd name="connsiteY3" fmla="*/ 420588 h 3283200"/>
              <a:gd name="connsiteX4" fmla="*/ 608888 w 1288800"/>
              <a:gd name="connsiteY4" fmla="*/ 0 h 3283200"/>
              <a:gd name="connsiteX5" fmla="*/ 608888 w 1288800"/>
              <a:gd name="connsiteY5" fmla="*/ 3283200 h 3283200"/>
              <a:gd name="connsiteX6" fmla="*/ 0 w 1288800"/>
              <a:gd name="connsiteY6" fmla="*/ 2862614 h 3283200"/>
              <a:gd name="connsiteX7" fmla="*/ 0 w 1288800"/>
              <a:gd name="connsiteY7" fmla="*/ 420588 h 3283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88800" h="3283200">
                <a:moveTo>
                  <a:pt x="1288800" y="0"/>
                </a:moveTo>
                <a:lnTo>
                  <a:pt x="1288800" y="3283200"/>
                </a:lnTo>
                <a:lnTo>
                  <a:pt x="679913" y="2862614"/>
                </a:lnTo>
                <a:lnTo>
                  <a:pt x="679913" y="420588"/>
                </a:lnTo>
                <a:close/>
                <a:moveTo>
                  <a:pt x="608888" y="0"/>
                </a:moveTo>
                <a:lnTo>
                  <a:pt x="608888" y="3283200"/>
                </a:lnTo>
                <a:lnTo>
                  <a:pt x="0" y="2862614"/>
                </a:lnTo>
                <a:lnTo>
                  <a:pt x="0" y="420588"/>
                </a:lnTo>
                <a:close/>
              </a:path>
            </a:pathLst>
          </a:custGeom>
          <a:solidFill>
            <a:schemeClr val="tx1">
              <a:lumMod val="85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75166038-EB60-1A49-6801-6DA719F29B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402" y="1599406"/>
            <a:ext cx="4051300" cy="1944688"/>
          </a:xfrm>
        </p:spPr>
        <p:txBody>
          <a:bodyPr anchor="ctr"/>
          <a:lstStyle>
            <a:lvl1pPr>
              <a:defRPr sz="3600"/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62" name="Picture Placeholder 61">
            <a:extLst>
              <a:ext uri="{FF2B5EF4-FFF2-40B4-BE49-F238E27FC236}">
                <a16:creationId xmlns:a16="http://schemas.microsoft.com/office/drawing/2014/main" id="{3DE3BFB5-899E-1535-8CE4-BAA8259800E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045956" y="930150"/>
            <a:ext cx="1288800" cy="3283200"/>
          </a:xfrm>
          <a:custGeom>
            <a:avLst/>
            <a:gdLst>
              <a:gd name="connsiteX0" fmla="*/ 1288800 w 1288800"/>
              <a:gd name="connsiteY0" fmla="*/ 0 h 3283200"/>
              <a:gd name="connsiteX1" fmla="*/ 1288800 w 1288800"/>
              <a:gd name="connsiteY1" fmla="*/ 3283200 h 3283200"/>
              <a:gd name="connsiteX2" fmla="*/ 679913 w 1288800"/>
              <a:gd name="connsiteY2" fmla="*/ 2862614 h 3283200"/>
              <a:gd name="connsiteX3" fmla="*/ 679913 w 1288800"/>
              <a:gd name="connsiteY3" fmla="*/ 420588 h 3283200"/>
              <a:gd name="connsiteX4" fmla="*/ 608888 w 1288800"/>
              <a:gd name="connsiteY4" fmla="*/ 0 h 3283200"/>
              <a:gd name="connsiteX5" fmla="*/ 608888 w 1288800"/>
              <a:gd name="connsiteY5" fmla="*/ 3283200 h 3283200"/>
              <a:gd name="connsiteX6" fmla="*/ 0 w 1288800"/>
              <a:gd name="connsiteY6" fmla="*/ 2862614 h 3283200"/>
              <a:gd name="connsiteX7" fmla="*/ 0 w 1288800"/>
              <a:gd name="connsiteY7" fmla="*/ 420588 h 3283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88800" h="3283200">
                <a:moveTo>
                  <a:pt x="1288800" y="0"/>
                </a:moveTo>
                <a:lnTo>
                  <a:pt x="1288800" y="3283200"/>
                </a:lnTo>
                <a:lnTo>
                  <a:pt x="679913" y="2862614"/>
                </a:lnTo>
                <a:lnTo>
                  <a:pt x="679913" y="420588"/>
                </a:lnTo>
                <a:close/>
                <a:moveTo>
                  <a:pt x="608888" y="0"/>
                </a:moveTo>
                <a:lnTo>
                  <a:pt x="608888" y="3283200"/>
                </a:lnTo>
                <a:lnTo>
                  <a:pt x="0" y="2862614"/>
                </a:lnTo>
                <a:lnTo>
                  <a:pt x="0" y="420588"/>
                </a:lnTo>
                <a:close/>
              </a:path>
            </a:pathLst>
          </a:custGeom>
          <a:solidFill>
            <a:schemeClr val="tx1">
              <a:lumMod val="85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63" name="Picture Placeholder 62">
            <a:extLst>
              <a:ext uri="{FF2B5EF4-FFF2-40B4-BE49-F238E27FC236}">
                <a16:creationId xmlns:a16="http://schemas.microsoft.com/office/drawing/2014/main" id="{83D36DA0-8155-A164-37F4-6DADEA5EF59A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7435798" y="930150"/>
            <a:ext cx="1288800" cy="3283200"/>
          </a:xfrm>
          <a:custGeom>
            <a:avLst/>
            <a:gdLst>
              <a:gd name="connsiteX0" fmla="*/ 1288800 w 1288800"/>
              <a:gd name="connsiteY0" fmla="*/ 0 h 3283200"/>
              <a:gd name="connsiteX1" fmla="*/ 1288800 w 1288800"/>
              <a:gd name="connsiteY1" fmla="*/ 3283200 h 3283200"/>
              <a:gd name="connsiteX2" fmla="*/ 679913 w 1288800"/>
              <a:gd name="connsiteY2" fmla="*/ 2862614 h 3283200"/>
              <a:gd name="connsiteX3" fmla="*/ 679913 w 1288800"/>
              <a:gd name="connsiteY3" fmla="*/ 420588 h 3283200"/>
              <a:gd name="connsiteX4" fmla="*/ 608888 w 1288800"/>
              <a:gd name="connsiteY4" fmla="*/ 0 h 3283200"/>
              <a:gd name="connsiteX5" fmla="*/ 608888 w 1288800"/>
              <a:gd name="connsiteY5" fmla="*/ 3283200 h 3283200"/>
              <a:gd name="connsiteX6" fmla="*/ 0 w 1288800"/>
              <a:gd name="connsiteY6" fmla="*/ 2862614 h 3283200"/>
              <a:gd name="connsiteX7" fmla="*/ 0 w 1288800"/>
              <a:gd name="connsiteY7" fmla="*/ 420588 h 3283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88800" h="3283200">
                <a:moveTo>
                  <a:pt x="1288800" y="0"/>
                </a:moveTo>
                <a:lnTo>
                  <a:pt x="1288800" y="3283200"/>
                </a:lnTo>
                <a:lnTo>
                  <a:pt x="679913" y="2862614"/>
                </a:lnTo>
                <a:lnTo>
                  <a:pt x="679913" y="420588"/>
                </a:lnTo>
                <a:close/>
                <a:moveTo>
                  <a:pt x="608888" y="0"/>
                </a:moveTo>
                <a:lnTo>
                  <a:pt x="608888" y="3283200"/>
                </a:lnTo>
                <a:lnTo>
                  <a:pt x="0" y="2862614"/>
                </a:lnTo>
                <a:lnTo>
                  <a:pt x="0" y="420588"/>
                </a:lnTo>
                <a:close/>
              </a:path>
            </a:pathLst>
          </a:custGeom>
          <a:solidFill>
            <a:schemeClr val="tx1">
              <a:lumMod val="85000"/>
            </a:schemeClr>
          </a:solidFill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64" name="Date Placeholder 63">
            <a:extLst>
              <a:ext uri="{FF2B5EF4-FFF2-40B4-BE49-F238E27FC236}">
                <a16:creationId xmlns:a16="http://schemas.microsoft.com/office/drawing/2014/main" id="{F014DD11-2B27-F8D6-DEFE-C1403A9A5BC7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5" name="Footer Placeholder 64">
            <a:extLst>
              <a:ext uri="{FF2B5EF4-FFF2-40B4-BE49-F238E27FC236}">
                <a16:creationId xmlns:a16="http://schemas.microsoft.com/office/drawing/2014/main" id="{488391DB-10E0-47B1-01B7-AE92CDCA13CF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6" name="Slide Number Placeholder 65">
            <a:extLst>
              <a:ext uri="{FF2B5EF4-FFF2-40B4-BE49-F238E27FC236}">
                <a16:creationId xmlns:a16="http://schemas.microsoft.com/office/drawing/2014/main" id="{B9F156C1-7703-1CFD-3B04-34BE83A08F2F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4FA11F32-2EB9-412C-B470-1D0ABC8FCD5B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9884233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880">
          <p15:clr>
            <a:srgbClr val="FBAE40"/>
          </p15:clr>
        </p15:guide>
        <p15:guide id="2" pos="1043">
          <p15:clr>
            <a:srgbClr val="FBAE40"/>
          </p15:clr>
        </p15:guide>
        <p15:guide id="3" pos="1791">
          <p15:clr>
            <a:srgbClr val="FBAE40"/>
          </p15:clr>
        </p15:guide>
        <p15:guide id="4" orient="horz" pos="2845" userDrawn="1">
          <p15:clr>
            <a:srgbClr val="FBAE40"/>
          </p15:clr>
        </p15:guide>
      </p15:sldGuideLst>
    </p:ext>
  </p:extLs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Speak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23D22629-AACC-C893-6943-13D0F102FDFC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084887" y="430213"/>
            <a:ext cx="2628000" cy="2412000"/>
          </a:xfrm>
          <a:solidFill>
            <a:schemeClr val="tx1">
              <a:lumMod val="85000"/>
            </a:schemeClr>
          </a:solidFill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Click to add speaker photo</a:t>
            </a:r>
          </a:p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82C327A-2719-4897-2E0E-132CA0C33E2D}"/>
              </a:ext>
            </a:extLst>
          </p:cNvPr>
          <p:cNvSpPr>
            <a:spLocks noGrp="1"/>
          </p:cNvSpPr>
          <p:nvPr>
            <p:ph type="body" sz="half" idx="14" hasCustomPrompt="1"/>
          </p:nvPr>
        </p:nvSpPr>
        <p:spPr>
          <a:xfrm>
            <a:off x="6084887" y="3090441"/>
            <a:ext cx="2628000" cy="1389484"/>
          </a:xfrm>
        </p:spPr>
        <p:txBody>
          <a:bodyPr/>
          <a:lstStyle>
            <a:lvl1pPr marL="0" indent="0">
              <a:buNone/>
              <a:defRPr sz="1600"/>
            </a:lvl1pPr>
            <a:lvl2pPr marL="0" indent="0">
              <a:buNone/>
              <a:defRPr sz="1400" b="1"/>
            </a:lvl2pPr>
            <a:lvl3pPr marL="0" indent="0">
              <a:spcAft>
                <a:spcPts val="1200"/>
              </a:spcAft>
              <a:buNone/>
              <a:defRPr sz="1400"/>
            </a:lvl3pPr>
            <a:lvl4pPr marL="0" indent="0">
              <a:buNone/>
              <a:defRPr sz="110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dirty="0"/>
              <a:t>Click to add details</a:t>
            </a:r>
          </a:p>
          <a:p>
            <a:pPr lvl="1"/>
            <a:r>
              <a:rPr lang="en-US" dirty="0"/>
              <a:t>Name</a:t>
            </a:r>
          </a:p>
          <a:p>
            <a:pPr lvl="2"/>
            <a:r>
              <a:rPr lang="en-US" dirty="0"/>
              <a:t>Company</a:t>
            </a:r>
          </a:p>
          <a:p>
            <a:pPr lvl="3"/>
            <a:r>
              <a:rPr lang="en-US" dirty="0"/>
              <a:t>Contact details</a:t>
            </a:r>
          </a:p>
          <a:p>
            <a:pPr lvl="0"/>
            <a:endParaRPr lang="en-US" dirty="0"/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8FF65693-F1FD-4BAE-0382-AD4943C7E0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428625"/>
            <a:ext cx="5454650" cy="630238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01D11CE8-9FF0-8FB3-3EA4-F2FD11B4C058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431800" y="1239837"/>
            <a:ext cx="5454650" cy="3276601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3" name="Date Placeholder 12">
            <a:extLst>
              <a:ext uri="{FF2B5EF4-FFF2-40B4-BE49-F238E27FC236}">
                <a16:creationId xmlns:a16="http://schemas.microsoft.com/office/drawing/2014/main" id="{F736CA55-88EC-8ED2-B2A1-C02176A6F5E7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7B72FD2F-D520-3B33-E031-262D1C6952C5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D92194F8-4608-CA2B-F7A6-FAE21308D5E6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4FA11F32-2EB9-412C-B470-1D0ABC8FCD5B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2462946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45" userDrawn="1">
          <p15:clr>
            <a:srgbClr val="FBAE40"/>
          </p15:clr>
        </p15:guide>
      </p15:sldGuideLst>
    </p:ext>
  </p:extLs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Speak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5F94955A-6C35-0A99-3112-4B2335D7351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3249613" y="430213"/>
            <a:ext cx="2628000" cy="2412000"/>
          </a:xfrm>
          <a:solidFill>
            <a:schemeClr val="tx1">
              <a:lumMod val="85000"/>
            </a:schemeClr>
          </a:solidFill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Click to add speaker photo</a:t>
            </a:r>
          </a:p>
          <a:p>
            <a:endParaRPr lang="en-US" dirty="0"/>
          </a:p>
        </p:txBody>
      </p:sp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23D22629-AACC-C893-6943-13D0F102FDFC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084887" y="430213"/>
            <a:ext cx="2628000" cy="2412000"/>
          </a:xfrm>
          <a:solidFill>
            <a:schemeClr val="tx1">
              <a:lumMod val="85000"/>
            </a:schemeClr>
          </a:solidFill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Click to add speaker photo</a:t>
            </a:r>
          </a:p>
          <a:p>
            <a:endParaRPr lang="en-US" dirty="0"/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F7518CB2-BCC0-67CE-C411-8E5B94AD77AB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3249613" y="3090441"/>
            <a:ext cx="2628000" cy="1389484"/>
          </a:xfrm>
        </p:spPr>
        <p:txBody>
          <a:bodyPr/>
          <a:lstStyle>
            <a:lvl1pPr marL="0" indent="0">
              <a:buNone/>
              <a:defRPr sz="1600"/>
            </a:lvl1pPr>
            <a:lvl2pPr marL="0" indent="0">
              <a:buNone/>
              <a:defRPr sz="1400" b="1"/>
            </a:lvl2pPr>
            <a:lvl3pPr marL="0" indent="0">
              <a:spcAft>
                <a:spcPts val="1200"/>
              </a:spcAft>
              <a:buNone/>
              <a:defRPr sz="1400"/>
            </a:lvl3pPr>
            <a:lvl4pPr marL="0" indent="0">
              <a:buNone/>
              <a:defRPr sz="110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dirty="0"/>
              <a:t>Click to add details</a:t>
            </a:r>
          </a:p>
          <a:p>
            <a:pPr lvl="1"/>
            <a:r>
              <a:rPr lang="en-US" dirty="0"/>
              <a:t>Name</a:t>
            </a:r>
          </a:p>
          <a:p>
            <a:pPr lvl="2"/>
            <a:r>
              <a:rPr lang="en-US" dirty="0"/>
              <a:t>Company</a:t>
            </a:r>
          </a:p>
          <a:p>
            <a:pPr lvl="3"/>
            <a:r>
              <a:rPr lang="en-US" dirty="0"/>
              <a:t>Contact details</a:t>
            </a:r>
          </a:p>
          <a:p>
            <a:pPr lvl="0"/>
            <a:endParaRPr lang="en-US" dirty="0"/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D19B357C-3E5E-AC89-0543-249DE97A476D}"/>
              </a:ext>
            </a:extLst>
          </p:cNvPr>
          <p:cNvSpPr>
            <a:spLocks noGrp="1"/>
          </p:cNvSpPr>
          <p:nvPr>
            <p:ph type="body" sz="half" idx="14" hasCustomPrompt="1"/>
          </p:nvPr>
        </p:nvSpPr>
        <p:spPr>
          <a:xfrm>
            <a:off x="6084887" y="3090441"/>
            <a:ext cx="2628000" cy="1389484"/>
          </a:xfrm>
        </p:spPr>
        <p:txBody>
          <a:bodyPr/>
          <a:lstStyle>
            <a:lvl1pPr marL="0" indent="0">
              <a:buNone/>
              <a:defRPr sz="1600"/>
            </a:lvl1pPr>
            <a:lvl2pPr marL="0" indent="0">
              <a:buNone/>
              <a:defRPr sz="1400" b="1"/>
            </a:lvl2pPr>
            <a:lvl3pPr marL="0" indent="0">
              <a:spcAft>
                <a:spcPts val="1200"/>
              </a:spcAft>
              <a:buNone/>
              <a:defRPr sz="1400"/>
            </a:lvl3pPr>
            <a:lvl4pPr marL="0" indent="0">
              <a:buNone/>
              <a:defRPr sz="110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dirty="0"/>
              <a:t>Click to add details</a:t>
            </a:r>
          </a:p>
          <a:p>
            <a:pPr lvl="1"/>
            <a:r>
              <a:rPr lang="en-US" dirty="0"/>
              <a:t>Name</a:t>
            </a:r>
          </a:p>
          <a:p>
            <a:pPr lvl="2"/>
            <a:r>
              <a:rPr lang="en-US" dirty="0"/>
              <a:t>Company</a:t>
            </a:r>
          </a:p>
          <a:p>
            <a:pPr lvl="3"/>
            <a:r>
              <a:rPr lang="en-US" dirty="0"/>
              <a:t>Contact details</a:t>
            </a:r>
          </a:p>
          <a:p>
            <a:pPr lvl="0"/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8F38859-D1C1-4D86-C9FE-6CBBF5FE2C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428625"/>
            <a:ext cx="2627313" cy="630238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28C83DB3-DFEC-7527-9A0E-57629B10AB03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431800" y="1239838"/>
            <a:ext cx="2627313" cy="3276600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5" name="Date Placeholder 14">
            <a:extLst>
              <a:ext uri="{FF2B5EF4-FFF2-40B4-BE49-F238E27FC236}">
                <a16:creationId xmlns:a16="http://schemas.microsoft.com/office/drawing/2014/main" id="{2808ACBE-00C7-A2CE-D429-1D7F0FE88459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16" name="Footer Placeholder 15">
            <a:extLst>
              <a:ext uri="{FF2B5EF4-FFF2-40B4-BE49-F238E27FC236}">
                <a16:creationId xmlns:a16="http://schemas.microsoft.com/office/drawing/2014/main" id="{06AC1E29-1D0A-50AE-1153-91C38BD0D56F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17" name="Slide Number Placeholder 16">
            <a:extLst>
              <a:ext uri="{FF2B5EF4-FFF2-40B4-BE49-F238E27FC236}">
                <a16:creationId xmlns:a16="http://schemas.microsoft.com/office/drawing/2014/main" id="{382EB3F2-FC23-6612-0C05-7AB4771415AE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4FA11F32-2EB9-412C-B470-1D0ABC8FCD5B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4633170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45" userDrawn="1">
          <p15:clr>
            <a:srgbClr val="FBAE40"/>
          </p15:clr>
        </p15:guide>
      </p15:sldGuideLst>
    </p:ext>
  </p:extLs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nel_less than 4 speak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23D22629-AACC-C893-6943-13D0F102FDFC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3254375" y="1605101"/>
            <a:ext cx="1211263" cy="1111708"/>
          </a:xfrm>
          <a:solidFill>
            <a:schemeClr val="tx1">
              <a:lumMod val="85000"/>
            </a:schemeClr>
          </a:solidFill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Click to add speaker photo</a:t>
            </a:r>
          </a:p>
          <a:p>
            <a:endParaRPr lang="en-US" dirty="0"/>
          </a:p>
        </p:txBody>
      </p:sp>
      <p:sp>
        <p:nvSpPr>
          <p:cNvPr id="4" name="Picture Placeholder 8">
            <a:extLst>
              <a:ext uri="{FF2B5EF4-FFF2-40B4-BE49-F238E27FC236}">
                <a16:creationId xmlns:a16="http://schemas.microsoft.com/office/drawing/2014/main" id="{427DA08C-177E-F04B-9C15-E22EE085739D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4669896" y="1610744"/>
            <a:ext cx="1211263" cy="1111708"/>
          </a:xfrm>
          <a:solidFill>
            <a:schemeClr val="tx1">
              <a:lumMod val="85000"/>
            </a:schemeClr>
          </a:solidFill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Click to add speaker photo</a:t>
            </a:r>
          </a:p>
          <a:p>
            <a:endParaRPr lang="en-US" dirty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7AD3CEEB-B614-A1A5-E4A5-8885178F22E5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6085417" y="1610744"/>
            <a:ext cx="1211263" cy="1111708"/>
          </a:xfrm>
          <a:solidFill>
            <a:schemeClr val="tx1">
              <a:lumMod val="85000"/>
            </a:schemeClr>
          </a:solidFill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Click to add speaker photo</a:t>
            </a:r>
          </a:p>
          <a:p>
            <a:endParaRPr lang="en-US" dirty="0"/>
          </a:p>
        </p:txBody>
      </p:sp>
      <p:sp>
        <p:nvSpPr>
          <p:cNvPr id="10" name="Picture Placeholder 8">
            <a:extLst>
              <a:ext uri="{FF2B5EF4-FFF2-40B4-BE49-F238E27FC236}">
                <a16:creationId xmlns:a16="http://schemas.microsoft.com/office/drawing/2014/main" id="{45019459-9679-8F48-4E11-4A53DEFBCCC7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7500937" y="1610744"/>
            <a:ext cx="1211263" cy="1111708"/>
          </a:xfrm>
          <a:solidFill>
            <a:schemeClr val="tx1">
              <a:lumMod val="85000"/>
            </a:schemeClr>
          </a:solidFill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Click to add speaker photo</a:t>
            </a:r>
          </a:p>
          <a:p>
            <a:endParaRPr lang="en-US" dirty="0"/>
          </a:p>
        </p:txBody>
      </p:sp>
      <p:sp>
        <p:nvSpPr>
          <p:cNvPr id="23" name="Text Placeholder 3">
            <a:extLst>
              <a:ext uri="{FF2B5EF4-FFF2-40B4-BE49-F238E27FC236}">
                <a16:creationId xmlns:a16="http://schemas.microsoft.com/office/drawing/2014/main" id="{99B1EB15-2AA1-BE6A-7606-2A7D7BF583C6}"/>
              </a:ext>
            </a:extLst>
          </p:cNvPr>
          <p:cNvSpPr>
            <a:spLocks noGrp="1"/>
          </p:cNvSpPr>
          <p:nvPr>
            <p:ph type="body" sz="half" idx="14" hasCustomPrompt="1"/>
          </p:nvPr>
        </p:nvSpPr>
        <p:spPr>
          <a:xfrm>
            <a:off x="3254375" y="2835831"/>
            <a:ext cx="1211263" cy="1458118"/>
          </a:xfrm>
        </p:spPr>
        <p:txBody>
          <a:bodyPr/>
          <a:lstStyle>
            <a:lvl1pPr marL="0" indent="0">
              <a:buNone/>
              <a:defRPr sz="1100"/>
            </a:lvl1pPr>
            <a:lvl2pPr marL="0" indent="0">
              <a:buNone/>
              <a:defRPr sz="1100" b="1"/>
            </a:lvl2pPr>
            <a:lvl3pPr marL="0" indent="0">
              <a:lnSpc>
                <a:spcPct val="100000"/>
              </a:lnSpc>
              <a:spcAft>
                <a:spcPts val="400"/>
              </a:spcAft>
              <a:buNone/>
              <a:defRPr sz="1100" b="0"/>
            </a:lvl3pPr>
            <a:lvl4pPr marL="0" indent="0">
              <a:spcBef>
                <a:spcPts val="0"/>
              </a:spcBef>
              <a:spcAft>
                <a:spcPts val="0"/>
              </a:spcAft>
              <a:buNone/>
              <a:defRPr sz="1100" b="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dirty="0"/>
              <a:t>Click to add details</a:t>
            </a:r>
          </a:p>
          <a:p>
            <a:pPr lvl="1"/>
            <a:r>
              <a:rPr lang="en-US" dirty="0"/>
              <a:t>Name</a:t>
            </a:r>
          </a:p>
          <a:p>
            <a:pPr lvl="2"/>
            <a:r>
              <a:rPr lang="en-US" dirty="0"/>
              <a:t>Company</a:t>
            </a:r>
          </a:p>
          <a:p>
            <a:pPr lvl="3"/>
            <a:r>
              <a:rPr lang="en-US" dirty="0"/>
              <a:t>Contact details</a:t>
            </a:r>
          </a:p>
          <a:p>
            <a:pPr lvl="0"/>
            <a:endParaRPr lang="en-US" dirty="0"/>
          </a:p>
        </p:txBody>
      </p:sp>
      <p:sp>
        <p:nvSpPr>
          <p:cNvPr id="24" name="Text Placeholder 3">
            <a:extLst>
              <a:ext uri="{FF2B5EF4-FFF2-40B4-BE49-F238E27FC236}">
                <a16:creationId xmlns:a16="http://schemas.microsoft.com/office/drawing/2014/main" id="{7E7E1F67-D5C5-475D-37A8-F97AEBEE3A46}"/>
              </a:ext>
            </a:extLst>
          </p:cNvPr>
          <p:cNvSpPr>
            <a:spLocks noGrp="1"/>
          </p:cNvSpPr>
          <p:nvPr>
            <p:ph type="body" sz="half" idx="19" hasCustomPrompt="1"/>
          </p:nvPr>
        </p:nvSpPr>
        <p:spPr>
          <a:xfrm>
            <a:off x="4669896" y="2835831"/>
            <a:ext cx="1211263" cy="1458118"/>
          </a:xfrm>
        </p:spPr>
        <p:txBody>
          <a:bodyPr/>
          <a:lstStyle>
            <a:lvl1pPr marL="0" indent="0">
              <a:buNone/>
              <a:defRPr sz="1100"/>
            </a:lvl1pPr>
            <a:lvl2pPr marL="0" indent="0">
              <a:buNone/>
              <a:defRPr sz="1100" b="1"/>
            </a:lvl2pPr>
            <a:lvl3pPr marL="0" indent="0">
              <a:lnSpc>
                <a:spcPct val="100000"/>
              </a:lnSpc>
              <a:spcAft>
                <a:spcPts val="400"/>
              </a:spcAft>
              <a:buNone/>
              <a:defRPr sz="1100"/>
            </a:lvl3pPr>
            <a:lvl4pPr marL="0" indent="0">
              <a:spcBef>
                <a:spcPts val="0"/>
              </a:spcBef>
              <a:spcAft>
                <a:spcPts val="0"/>
              </a:spcAft>
              <a:buNone/>
              <a:defRPr sz="1100" b="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dirty="0"/>
              <a:t>Click to add details</a:t>
            </a:r>
          </a:p>
          <a:p>
            <a:pPr lvl="1"/>
            <a:r>
              <a:rPr lang="en-US" dirty="0"/>
              <a:t>Name</a:t>
            </a:r>
          </a:p>
          <a:p>
            <a:pPr lvl="2"/>
            <a:r>
              <a:rPr lang="en-US" dirty="0"/>
              <a:t>Company</a:t>
            </a:r>
          </a:p>
          <a:p>
            <a:pPr lvl="3"/>
            <a:r>
              <a:rPr lang="en-US" dirty="0"/>
              <a:t>Contact details</a:t>
            </a:r>
          </a:p>
          <a:p>
            <a:pPr lvl="0"/>
            <a:endParaRPr lang="en-US" dirty="0"/>
          </a:p>
        </p:txBody>
      </p:sp>
      <p:sp>
        <p:nvSpPr>
          <p:cNvPr id="25" name="Text Placeholder 3">
            <a:extLst>
              <a:ext uri="{FF2B5EF4-FFF2-40B4-BE49-F238E27FC236}">
                <a16:creationId xmlns:a16="http://schemas.microsoft.com/office/drawing/2014/main" id="{98E11567-E32A-37C4-605A-FF3FCECC8BF4}"/>
              </a:ext>
            </a:extLst>
          </p:cNvPr>
          <p:cNvSpPr>
            <a:spLocks noGrp="1"/>
          </p:cNvSpPr>
          <p:nvPr>
            <p:ph type="body" sz="half" idx="20" hasCustomPrompt="1"/>
          </p:nvPr>
        </p:nvSpPr>
        <p:spPr>
          <a:xfrm>
            <a:off x="6085417" y="2835831"/>
            <a:ext cx="1211263" cy="1458118"/>
          </a:xfrm>
        </p:spPr>
        <p:txBody>
          <a:bodyPr/>
          <a:lstStyle>
            <a:lvl1pPr marL="0" indent="0">
              <a:buNone/>
              <a:defRPr sz="1100"/>
            </a:lvl1pPr>
            <a:lvl2pPr marL="0" indent="0">
              <a:buNone/>
              <a:defRPr sz="1100" b="1"/>
            </a:lvl2pPr>
            <a:lvl3pPr marL="0" indent="0">
              <a:lnSpc>
                <a:spcPct val="100000"/>
              </a:lnSpc>
              <a:spcAft>
                <a:spcPts val="400"/>
              </a:spcAft>
              <a:buNone/>
              <a:defRPr sz="1100"/>
            </a:lvl3pPr>
            <a:lvl4pPr marL="0" indent="0">
              <a:spcBef>
                <a:spcPts val="0"/>
              </a:spcBef>
              <a:spcAft>
                <a:spcPts val="0"/>
              </a:spcAft>
              <a:buNone/>
              <a:defRPr sz="1100" b="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dirty="0"/>
              <a:t>Click to add details</a:t>
            </a:r>
          </a:p>
          <a:p>
            <a:pPr lvl="1"/>
            <a:r>
              <a:rPr lang="en-US" dirty="0"/>
              <a:t>Name</a:t>
            </a:r>
          </a:p>
          <a:p>
            <a:pPr lvl="2"/>
            <a:r>
              <a:rPr lang="en-US" dirty="0"/>
              <a:t>Company</a:t>
            </a:r>
          </a:p>
          <a:p>
            <a:pPr lvl="3"/>
            <a:r>
              <a:rPr lang="en-US" dirty="0"/>
              <a:t>Contact details</a:t>
            </a:r>
          </a:p>
          <a:p>
            <a:pPr lvl="0"/>
            <a:endParaRPr lang="en-US" dirty="0"/>
          </a:p>
        </p:txBody>
      </p:sp>
      <p:sp>
        <p:nvSpPr>
          <p:cNvPr id="26" name="Text Placeholder 3">
            <a:extLst>
              <a:ext uri="{FF2B5EF4-FFF2-40B4-BE49-F238E27FC236}">
                <a16:creationId xmlns:a16="http://schemas.microsoft.com/office/drawing/2014/main" id="{A2FDB62B-15C5-9CCB-B3CB-6247CEE74FA5}"/>
              </a:ext>
            </a:extLst>
          </p:cNvPr>
          <p:cNvSpPr>
            <a:spLocks noGrp="1"/>
          </p:cNvSpPr>
          <p:nvPr>
            <p:ph type="body" sz="half" idx="21" hasCustomPrompt="1"/>
          </p:nvPr>
        </p:nvSpPr>
        <p:spPr>
          <a:xfrm>
            <a:off x="7500937" y="2835831"/>
            <a:ext cx="1211263" cy="1458118"/>
          </a:xfrm>
        </p:spPr>
        <p:txBody>
          <a:bodyPr/>
          <a:lstStyle>
            <a:lvl1pPr marL="0" indent="0">
              <a:buNone/>
              <a:defRPr sz="1100"/>
            </a:lvl1pPr>
            <a:lvl2pPr marL="0" indent="0">
              <a:buNone/>
              <a:defRPr sz="1100" b="1"/>
            </a:lvl2pPr>
            <a:lvl3pPr marL="0" indent="0">
              <a:lnSpc>
                <a:spcPct val="100000"/>
              </a:lnSpc>
              <a:spcAft>
                <a:spcPts val="400"/>
              </a:spcAft>
              <a:buNone/>
              <a:defRPr sz="1100" b="0"/>
            </a:lvl3pPr>
            <a:lvl4pPr marL="0" indent="0">
              <a:spcBef>
                <a:spcPts val="0"/>
              </a:spcBef>
              <a:spcAft>
                <a:spcPts val="0"/>
              </a:spcAft>
              <a:buNone/>
              <a:defRPr sz="1100" b="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dirty="0"/>
              <a:t>Click to add details</a:t>
            </a:r>
          </a:p>
          <a:p>
            <a:pPr lvl="1"/>
            <a:r>
              <a:rPr lang="en-US" dirty="0"/>
              <a:t>Name</a:t>
            </a:r>
          </a:p>
          <a:p>
            <a:pPr lvl="2"/>
            <a:r>
              <a:rPr lang="en-US" dirty="0"/>
              <a:t>Company</a:t>
            </a:r>
          </a:p>
          <a:p>
            <a:pPr lvl="3"/>
            <a:r>
              <a:rPr lang="en-US" dirty="0"/>
              <a:t>Contact details</a:t>
            </a:r>
          </a:p>
          <a:p>
            <a:pPr lvl="0"/>
            <a:endParaRPr lang="en-US" dirty="0"/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65F49F8C-FE74-7B8A-BC5B-3C4549BA82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13" name="Text Placeholder 6">
            <a:extLst>
              <a:ext uri="{FF2B5EF4-FFF2-40B4-BE49-F238E27FC236}">
                <a16:creationId xmlns:a16="http://schemas.microsoft.com/office/drawing/2014/main" id="{3F1AE56F-FC2F-8B1A-D55F-425120F131A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254375" y="1239838"/>
            <a:ext cx="5457825" cy="245772"/>
          </a:xfrm>
        </p:spPr>
        <p:txBody>
          <a:bodyPr/>
          <a:lstStyle>
            <a:lvl1pPr>
              <a:defRPr sz="1400" b="1"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GB" dirty="0"/>
              <a:t>Click to add panel or speaker heading</a:t>
            </a:r>
            <a:endParaRPr lang="en-US" dirty="0"/>
          </a:p>
        </p:txBody>
      </p:sp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D9FBC734-062E-6F41-5510-2CB5A0DB84E8}"/>
              </a:ext>
            </a:extLst>
          </p:cNvPr>
          <p:cNvSpPr>
            <a:spLocks noGrp="1"/>
          </p:cNvSpPr>
          <p:nvPr>
            <p:ph sz="quarter" idx="23"/>
          </p:nvPr>
        </p:nvSpPr>
        <p:spPr>
          <a:xfrm>
            <a:off x="431800" y="1239838"/>
            <a:ext cx="2627313" cy="3276600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6" name="Date Placeholder 15">
            <a:extLst>
              <a:ext uri="{FF2B5EF4-FFF2-40B4-BE49-F238E27FC236}">
                <a16:creationId xmlns:a16="http://schemas.microsoft.com/office/drawing/2014/main" id="{049F9C5E-D7AA-0F02-070D-96D053FF4F8B}"/>
              </a:ext>
            </a:extLst>
          </p:cNvPr>
          <p:cNvSpPr>
            <a:spLocks noGrp="1"/>
          </p:cNvSpPr>
          <p:nvPr>
            <p:ph type="dt" sz="half" idx="24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17" name="Footer Placeholder 16">
            <a:extLst>
              <a:ext uri="{FF2B5EF4-FFF2-40B4-BE49-F238E27FC236}">
                <a16:creationId xmlns:a16="http://schemas.microsoft.com/office/drawing/2014/main" id="{D0CCDC90-CA2A-C50E-AEE0-5C354AEF7C28}"/>
              </a:ext>
            </a:extLst>
          </p:cNvPr>
          <p:cNvSpPr>
            <a:spLocks noGrp="1"/>
          </p:cNvSpPr>
          <p:nvPr>
            <p:ph type="ftr" sz="quarter" idx="25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18" name="Slide Number Placeholder 17">
            <a:extLst>
              <a:ext uri="{FF2B5EF4-FFF2-40B4-BE49-F238E27FC236}">
                <a16:creationId xmlns:a16="http://schemas.microsoft.com/office/drawing/2014/main" id="{376E706A-0FF9-DA8F-0C2D-C96D54DF6E96}"/>
              </a:ext>
            </a:extLst>
          </p:cNvPr>
          <p:cNvSpPr>
            <a:spLocks noGrp="1"/>
          </p:cNvSpPr>
          <p:nvPr>
            <p:ph type="sldNum" sz="quarter" idx="26"/>
          </p:nvPr>
        </p:nvSpPr>
        <p:spPr/>
        <p:txBody>
          <a:bodyPr/>
          <a:lstStyle/>
          <a:p>
            <a:fld id="{4FA11F32-2EB9-412C-B470-1D0ABC8FCD5B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7760422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45" userDrawn="1">
          <p15:clr>
            <a:srgbClr val="FBAE40"/>
          </p15:clr>
        </p15:guide>
      </p15:sldGuideLst>
    </p:ext>
  </p:extLs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nel_more than 4 speak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 Placeholder 6">
            <a:extLst>
              <a:ext uri="{FF2B5EF4-FFF2-40B4-BE49-F238E27FC236}">
                <a16:creationId xmlns:a16="http://schemas.microsoft.com/office/drawing/2014/main" id="{AFCC1184-3DE3-8F04-8CF9-D417F31A392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254375" y="1239838"/>
            <a:ext cx="5457825" cy="245772"/>
          </a:xfrm>
        </p:spPr>
        <p:txBody>
          <a:bodyPr/>
          <a:lstStyle>
            <a:lvl1pPr>
              <a:defRPr sz="1400" b="1"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GB" dirty="0"/>
              <a:t>Click to add panel or speaker heading</a:t>
            </a:r>
            <a:endParaRPr lang="en-US" dirty="0"/>
          </a:p>
        </p:txBody>
      </p:sp>
      <p:sp>
        <p:nvSpPr>
          <p:cNvPr id="43" name="Text Placeholder 3">
            <a:extLst>
              <a:ext uri="{FF2B5EF4-FFF2-40B4-BE49-F238E27FC236}">
                <a16:creationId xmlns:a16="http://schemas.microsoft.com/office/drawing/2014/main" id="{D31B236C-C114-3190-6B06-C940190626EC}"/>
              </a:ext>
            </a:extLst>
          </p:cNvPr>
          <p:cNvSpPr>
            <a:spLocks noGrp="1"/>
          </p:cNvSpPr>
          <p:nvPr>
            <p:ph type="body" sz="half" idx="14" hasCustomPrompt="1"/>
          </p:nvPr>
        </p:nvSpPr>
        <p:spPr>
          <a:xfrm>
            <a:off x="3254375" y="3110092"/>
            <a:ext cx="1211263" cy="1368000"/>
          </a:xfrm>
        </p:spPr>
        <p:txBody>
          <a:bodyPr/>
          <a:lstStyle>
            <a:lvl1pPr marL="0" indent="0">
              <a:buNone/>
              <a:defRPr sz="1100"/>
            </a:lvl1pPr>
            <a:lvl2pPr marL="0" indent="0">
              <a:buNone/>
              <a:defRPr sz="1100" b="1"/>
            </a:lvl2pPr>
            <a:lvl3pPr marL="0" indent="0">
              <a:lnSpc>
                <a:spcPct val="100000"/>
              </a:lnSpc>
              <a:spcAft>
                <a:spcPts val="400"/>
              </a:spcAft>
              <a:buNone/>
              <a:defRPr sz="1100" b="0"/>
            </a:lvl3pPr>
            <a:lvl4pPr marL="0" indent="0">
              <a:spcBef>
                <a:spcPts val="0"/>
              </a:spcBef>
              <a:spcAft>
                <a:spcPts val="0"/>
              </a:spcAft>
              <a:buNone/>
              <a:defRPr sz="1100" b="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dirty="0"/>
              <a:t>Click to add details</a:t>
            </a:r>
          </a:p>
          <a:p>
            <a:pPr lvl="1"/>
            <a:r>
              <a:rPr lang="en-US" dirty="0"/>
              <a:t>Name</a:t>
            </a:r>
          </a:p>
          <a:p>
            <a:pPr lvl="2"/>
            <a:r>
              <a:rPr lang="en-US" dirty="0"/>
              <a:t>Company</a:t>
            </a:r>
          </a:p>
          <a:p>
            <a:pPr lvl="3"/>
            <a:r>
              <a:rPr lang="en-US" dirty="0"/>
              <a:t>Contact details</a:t>
            </a:r>
          </a:p>
          <a:p>
            <a:pPr lvl="0"/>
            <a:endParaRPr lang="en-US" dirty="0"/>
          </a:p>
        </p:txBody>
      </p:sp>
      <p:sp>
        <p:nvSpPr>
          <p:cNvPr id="44" name="Text Placeholder 3">
            <a:extLst>
              <a:ext uri="{FF2B5EF4-FFF2-40B4-BE49-F238E27FC236}">
                <a16:creationId xmlns:a16="http://schemas.microsoft.com/office/drawing/2014/main" id="{CCBB9E89-9D54-5D73-94A9-4B95AE1C1FE0}"/>
              </a:ext>
            </a:extLst>
          </p:cNvPr>
          <p:cNvSpPr>
            <a:spLocks noGrp="1"/>
          </p:cNvSpPr>
          <p:nvPr>
            <p:ph type="body" sz="half" idx="19" hasCustomPrompt="1"/>
          </p:nvPr>
        </p:nvSpPr>
        <p:spPr>
          <a:xfrm>
            <a:off x="4669896" y="3110092"/>
            <a:ext cx="1211263" cy="1368000"/>
          </a:xfrm>
        </p:spPr>
        <p:txBody>
          <a:bodyPr/>
          <a:lstStyle>
            <a:lvl1pPr marL="0" indent="0">
              <a:buNone/>
              <a:defRPr sz="1100"/>
            </a:lvl1pPr>
            <a:lvl2pPr marL="0" indent="0">
              <a:buNone/>
              <a:defRPr sz="1100" b="1"/>
            </a:lvl2pPr>
            <a:lvl3pPr marL="0" indent="0">
              <a:lnSpc>
                <a:spcPct val="100000"/>
              </a:lnSpc>
              <a:spcAft>
                <a:spcPts val="400"/>
              </a:spcAft>
              <a:buNone/>
              <a:defRPr sz="1100"/>
            </a:lvl3pPr>
            <a:lvl4pPr marL="0" indent="0">
              <a:spcBef>
                <a:spcPts val="0"/>
              </a:spcBef>
              <a:spcAft>
                <a:spcPts val="0"/>
              </a:spcAft>
              <a:buNone/>
              <a:defRPr sz="1100" b="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dirty="0"/>
              <a:t>Click to add details</a:t>
            </a:r>
          </a:p>
          <a:p>
            <a:pPr lvl="1"/>
            <a:r>
              <a:rPr lang="en-US" dirty="0"/>
              <a:t>Name</a:t>
            </a:r>
          </a:p>
          <a:p>
            <a:pPr lvl="2"/>
            <a:r>
              <a:rPr lang="en-US" dirty="0"/>
              <a:t>Company</a:t>
            </a:r>
          </a:p>
          <a:p>
            <a:pPr lvl="3"/>
            <a:r>
              <a:rPr lang="en-US" dirty="0"/>
              <a:t>Contact details</a:t>
            </a:r>
          </a:p>
          <a:p>
            <a:pPr lvl="0"/>
            <a:endParaRPr lang="en-US" dirty="0"/>
          </a:p>
        </p:txBody>
      </p:sp>
      <p:sp>
        <p:nvSpPr>
          <p:cNvPr id="45" name="Text Placeholder 3">
            <a:extLst>
              <a:ext uri="{FF2B5EF4-FFF2-40B4-BE49-F238E27FC236}">
                <a16:creationId xmlns:a16="http://schemas.microsoft.com/office/drawing/2014/main" id="{95B97352-951E-E924-1917-DAEE22D9ACBE}"/>
              </a:ext>
            </a:extLst>
          </p:cNvPr>
          <p:cNvSpPr>
            <a:spLocks noGrp="1"/>
          </p:cNvSpPr>
          <p:nvPr>
            <p:ph type="body" sz="half" idx="20" hasCustomPrompt="1"/>
          </p:nvPr>
        </p:nvSpPr>
        <p:spPr>
          <a:xfrm>
            <a:off x="6085417" y="3110092"/>
            <a:ext cx="1211263" cy="1368000"/>
          </a:xfrm>
        </p:spPr>
        <p:txBody>
          <a:bodyPr/>
          <a:lstStyle>
            <a:lvl1pPr marL="0" indent="0">
              <a:buNone/>
              <a:defRPr sz="1100"/>
            </a:lvl1pPr>
            <a:lvl2pPr marL="0" indent="0">
              <a:buNone/>
              <a:defRPr sz="1100" b="1"/>
            </a:lvl2pPr>
            <a:lvl3pPr marL="0" indent="0">
              <a:lnSpc>
                <a:spcPct val="100000"/>
              </a:lnSpc>
              <a:spcAft>
                <a:spcPts val="400"/>
              </a:spcAft>
              <a:buNone/>
              <a:defRPr sz="1100"/>
            </a:lvl3pPr>
            <a:lvl4pPr marL="0" indent="0">
              <a:spcBef>
                <a:spcPts val="0"/>
              </a:spcBef>
              <a:spcAft>
                <a:spcPts val="0"/>
              </a:spcAft>
              <a:buNone/>
              <a:defRPr sz="1100" b="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dirty="0"/>
              <a:t>Click to add details</a:t>
            </a:r>
          </a:p>
          <a:p>
            <a:pPr lvl="1"/>
            <a:r>
              <a:rPr lang="en-US" dirty="0"/>
              <a:t>Name</a:t>
            </a:r>
          </a:p>
          <a:p>
            <a:pPr lvl="2"/>
            <a:r>
              <a:rPr lang="en-US" dirty="0"/>
              <a:t>Company</a:t>
            </a:r>
          </a:p>
          <a:p>
            <a:pPr lvl="3"/>
            <a:r>
              <a:rPr lang="en-US" dirty="0"/>
              <a:t>Contact details</a:t>
            </a:r>
          </a:p>
          <a:p>
            <a:pPr lvl="0"/>
            <a:endParaRPr lang="en-US" dirty="0"/>
          </a:p>
        </p:txBody>
      </p:sp>
      <p:sp>
        <p:nvSpPr>
          <p:cNvPr id="46" name="Text Placeholder 3">
            <a:extLst>
              <a:ext uri="{FF2B5EF4-FFF2-40B4-BE49-F238E27FC236}">
                <a16:creationId xmlns:a16="http://schemas.microsoft.com/office/drawing/2014/main" id="{A917C1FE-213A-643B-4405-AC952A023E6A}"/>
              </a:ext>
            </a:extLst>
          </p:cNvPr>
          <p:cNvSpPr>
            <a:spLocks noGrp="1"/>
          </p:cNvSpPr>
          <p:nvPr>
            <p:ph type="body" sz="half" idx="21" hasCustomPrompt="1"/>
          </p:nvPr>
        </p:nvSpPr>
        <p:spPr>
          <a:xfrm>
            <a:off x="7500937" y="3110092"/>
            <a:ext cx="1211263" cy="1368000"/>
          </a:xfrm>
        </p:spPr>
        <p:txBody>
          <a:bodyPr/>
          <a:lstStyle>
            <a:lvl1pPr marL="0" indent="0">
              <a:buNone/>
              <a:defRPr sz="1100"/>
            </a:lvl1pPr>
            <a:lvl2pPr marL="0" indent="0">
              <a:buNone/>
              <a:defRPr sz="1100" b="1"/>
            </a:lvl2pPr>
            <a:lvl3pPr marL="0" indent="0">
              <a:lnSpc>
                <a:spcPct val="100000"/>
              </a:lnSpc>
              <a:spcAft>
                <a:spcPts val="400"/>
              </a:spcAft>
              <a:buNone/>
              <a:defRPr sz="1100" b="0"/>
            </a:lvl3pPr>
            <a:lvl4pPr marL="0" indent="0">
              <a:spcBef>
                <a:spcPts val="0"/>
              </a:spcBef>
              <a:spcAft>
                <a:spcPts val="0"/>
              </a:spcAft>
              <a:buNone/>
              <a:defRPr sz="1100" b="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dirty="0"/>
              <a:t>Click to add details</a:t>
            </a:r>
          </a:p>
          <a:p>
            <a:pPr lvl="1"/>
            <a:r>
              <a:rPr lang="en-US" dirty="0"/>
              <a:t>Name</a:t>
            </a:r>
          </a:p>
          <a:p>
            <a:pPr lvl="2"/>
            <a:r>
              <a:rPr lang="en-US" dirty="0"/>
              <a:t>Company</a:t>
            </a:r>
          </a:p>
          <a:p>
            <a:pPr lvl="3"/>
            <a:r>
              <a:rPr lang="en-US" dirty="0"/>
              <a:t>Contact details</a:t>
            </a:r>
          </a:p>
          <a:p>
            <a:pPr lvl="0"/>
            <a:endParaRPr lang="en-US" dirty="0"/>
          </a:p>
        </p:txBody>
      </p:sp>
      <p:sp>
        <p:nvSpPr>
          <p:cNvPr id="47" name="Text Placeholder 3">
            <a:extLst>
              <a:ext uri="{FF2B5EF4-FFF2-40B4-BE49-F238E27FC236}">
                <a16:creationId xmlns:a16="http://schemas.microsoft.com/office/drawing/2014/main" id="{90A86B70-8AC4-FCB6-685C-7DD07A274E8F}"/>
              </a:ext>
            </a:extLst>
          </p:cNvPr>
          <p:cNvSpPr>
            <a:spLocks noGrp="1"/>
          </p:cNvSpPr>
          <p:nvPr>
            <p:ph type="body" sz="half" idx="23" hasCustomPrompt="1"/>
          </p:nvPr>
        </p:nvSpPr>
        <p:spPr>
          <a:xfrm>
            <a:off x="3254175" y="1599687"/>
            <a:ext cx="1211263" cy="1368000"/>
          </a:xfrm>
        </p:spPr>
        <p:txBody>
          <a:bodyPr/>
          <a:lstStyle>
            <a:lvl1pPr marL="0" indent="0">
              <a:buNone/>
              <a:defRPr sz="1100"/>
            </a:lvl1pPr>
            <a:lvl2pPr marL="0" indent="0">
              <a:buNone/>
              <a:defRPr sz="1100" b="1"/>
            </a:lvl2pPr>
            <a:lvl3pPr marL="0" indent="0">
              <a:lnSpc>
                <a:spcPct val="100000"/>
              </a:lnSpc>
              <a:spcAft>
                <a:spcPts val="400"/>
              </a:spcAft>
              <a:buNone/>
              <a:defRPr sz="1100" b="0"/>
            </a:lvl3pPr>
            <a:lvl4pPr marL="0" indent="0">
              <a:spcBef>
                <a:spcPts val="0"/>
              </a:spcBef>
              <a:spcAft>
                <a:spcPts val="0"/>
              </a:spcAft>
              <a:buNone/>
              <a:defRPr sz="1100" b="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dirty="0"/>
              <a:t>Click to add details</a:t>
            </a:r>
          </a:p>
          <a:p>
            <a:pPr lvl="1"/>
            <a:r>
              <a:rPr lang="en-US" dirty="0"/>
              <a:t>Name</a:t>
            </a:r>
          </a:p>
          <a:p>
            <a:pPr lvl="2"/>
            <a:r>
              <a:rPr lang="en-US" dirty="0"/>
              <a:t>Company</a:t>
            </a:r>
          </a:p>
          <a:p>
            <a:pPr lvl="3"/>
            <a:r>
              <a:rPr lang="en-US" dirty="0"/>
              <a:t>Contact details</a:t>
            </a:r>
          </a:p>
          <a:p>
            <a:pPr lvl="0"/>
            <a:endParaRPr lang="en-US" dirty="0"/>
          </a:p>
        </p:txBody>
      </p:sp>
      <p:sp>
        <p:nvSpPr>
          <p:cNvPr id="48" name="Text Placeholder 3">
            <a:extLst>
              <a:ext uri="{FF2B5EF4-FFF2-40B4-BE49-F238E27FC236}">
                <a16:creationId xmlns:a16="http://schemas.microsoft.com/office/drawing/2014/main" id="{7D7C14DD-407D-07C6-497A-DC3E1DB28826}"/>
              </a:ext>
            </a:extLst>
          </p:cNvPr>
          <p:cNvSpPr>
            <a:spLocks noGrp="1"/>
          </p:cNvSpPr>
          <p:nvPr>
            <p:ph type="body" sz="half" idx="24" hasCustomPrompt="1"/>
          </p:nvPr>
        </p:nvSpPr>
        <p:spPr>
          <a:xfrm>
            <a:off x="4669696" y="1599687"/>
            <a:ext cx="1211263" cy="1368000"/>
          </a:xfrm>
        </p:spPr>
        <p:txBody>
          <a:bodyPr/>
          <a:lstStyle>
            <a:lvl1pPr marL="0" indent="0">
              <a:buNone/>
              <a:defRPr sz="1100"/>
            </a:lvl1pPr>
            <a:lvl2pPr marL="0" indent="0">
              <a:buNone/>
              <a:defRPr sz="1100" b="1"/>
            </a:lvl2pPr>
            <a:lvl3pPr marL="0" indent="0">
              <a:lnSpc>
                <a:spcPct val="100000"/>
              </a:lnSpc>
              <a:spcAft>
                <a:spcPts val="400"/>
              </a:spcAft>
              <a:buNone/>
              <a:defRPr sz="1100"/>
            </a:lvl3pPr>
            <a:lvl4pPr marL="0" indent="0">
              <a:spcBef>
                <a:spcPts val="0"/>
              </a:spcBef>
              <a:spcAft>
                <a:spcPts val="0"/>
              </a:spcAft>
              <a:buNone/>
              <a:defRPr sz="1100" b="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dirty="0"/>
              <a:t>Click to add details</a:t>
            </a:r>
          </a:p>
          <a:p>
            <a:pPr lvl="1"/>
            <a:r>
              <a:rPr lang="en-US" dirty="0"/>
              <a:t>Name</a:t>
            </a:r>
          </a:p>
          <a:p>
            <a:pPr lvl="2"/>
            <a:r>
              <a:rPr lang="en-US" dirty="0"/>
              <a:t>Company</a:t>
            </a:r>
          </a:p>
          <a:p>
            <a:pPr lvl="3"/>
            <a:r>
              <a:rPr lang="en-US" dirty="0"/>
              <a:t>Contact details</a:t>
            </a:r>
          </a:p>
          <a:p>
            <a:pPr lvl="0"/>
            <a:endParaRPr lang="en-US" dirty="0"/>
          </a:p>
        </p:txBody>
      </p:sp>
      <p:sp>
        <p:nvSpPr>
          <p:cNvPr id="49" name="Text Placeholder 3">
            <a:extLst>
              <a:ext uri="{FF2B5EF4-FFF2-40B4-BE49-F238E27FC236}">
                <a16:creationId xmlns:a16="http://schemas.microsoft.com/office/drawing/2014/main" id="{E5137970-C136-1740-8D23-BDE74EAEC6AD}"/>
              </a:ext>
            </a:extLst>
          </p:cNvPr>
          <p:cNvSpPr>
            <a:spLocks noGrp="1"/>
          </p:cNvSpPr>
          <p:nvPr>
            <p:ph type="body" sz="half" idx="25" hasCustomPrompt="1"/>
          </p:nvPr>
        </p:nvSpPr>
        <p:spPr>
          <a:xfrm>
            <a:off x="6085217" y="1599687"/>
            <a:ext cx="1211263" cy="1368000"/>
          </a:xfrm>
        </p:spPr>
        <p:txBody>
          <a:bodyPr/>
          <a:lstStyle>
            <a:lvl1pPr marL="0" indent="0">
              <a:buNone/>
              <a:defRPr sz="1100"/>
            </a:lvl1pPr>
            <a:lvl2pPr marL="0" indent="0">
              <a:buNone/>
              <a:defRPr sz="1100" b="1"/>
            </a:lvl2pPr>
            <a:lvl3pPr marL="0" indent="0">
              <a:lnSpc>
                <a:spcPct val="100000"/>
              </a:lnSpc>
              <a:spcAft>
                <a:spcPts val="400"/>
              </a:spcAft>
              <a:buNone/>
              <a:defRPr sz="1100"/>
            </a:lvl3pPr>
            <a:lvl4pPr marL="0" indent="0">
              <a:spcBef>
                <a:spcPts val="0"/>
              </a:spcBef>
              <a:spcAft>
                <a:spcPts val="0"/>
              </a:spcAft>
              <a:buNone/>
              <a:defRPr sz="1100" b="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dirty="0"/>
              <a:t>Click to add details</a:t>
            </a:r>
          </a:p>
          <a:p>
            <a:pPr lvl="1"/>
            <a:r>
              <a:rPr lang="en-US" dirty="0"/>
              <a:t>Name</a:t>
            </a:r>
          </a:p>
          <a:p>
            <a:pPr lvl="2"/>
            <a:r>
              <a:rPr lang="en-US" dirty="0"/>
              <a:t>Company</a:t>
            </a:r>
          </a:p>
          <a:p>
            <a:pPr lvl="3"/>
            <a:r>
              <a:rPr lang="en-US" dirty="0"/>
              <a:t>Contact details</a:t>
            </a:r>
          </a:p>
          <a:p>
            <a:pPr lvl="0"/>
            <a:endParaRPr lang="en-US" dirty="0"/>
          </a:p>
        </p:txBody>
      </p:sp>
      <p:sp>
        <p:nvSpPr>
          <p:cNvPr id="50" name="Text Placeholder 3">
            <a:extLst>
              <a:ext uri="{FF2B5EF4-FFF2-40B4-BE49-F238E27FC236}">
                <a16:creationId xmlns:a16="http://schemas.microsoft.com/office/drawing/2014/main" id="{03515153-C382-A4AA-2B1A-9E667578CF2B}"/>
              </a:ext>
            </a:extLst>
          </p:cNvPr>
          <p:cNvSpPr>
            <a:spLocks noGrp="1"/>
          </p:cNvSpPr>
          <p:nvPr>
            <p:ph type="body" sz="half" idx="26" hasCustomPrompt="1"/>
          </p:nvPr>
        </p:nvSpPr>
        <p:spPr>
          <a:xfrm>
            <a:off x="7500737" y="1599687"/>
            <a:ext cx="1211263" cy="1368000"/>
          </a:xfrm>
        </p:spPr>
        <p:txBody>
          <a:bodyPr/>
          <a:lstStyle>
            <a:lvl1pPr marL="0" indent="0">
              <a:buNone/>
              <a:defRPr sz="1100"/>
            </a:lvl1pPr>
            <a:lvl2pPr marL="0" indent="0">
              <a:buNone/>
              <a:defRPr sz="1100" b="1"/>
            </a:lvl2pPr>
            <a:lvl3pPr marL="0" indent="0">
              <a:lnSpc>
                <a:spcPct val="100000"/>
              </a:lnSpc>
              <a:spcAft>
                <a:spcPts val="400"/>
              </a:spcAft>
              <a:buNone/>
              <a:defRPr sz="1100" b="0"/>
            </a:lvl3pPr>
            <a:lvl4pPr marL="0" indent="0">
              <a:spcBef>
                <a:spcPts val="0"/>
              </a:spcBef>
              <a:spcAft>
                <a:spcPts val="0"/>
              </a:spcAft>
              <a:buNone/>
              <a:defRPr sz="1100" b="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dirty="0"/>
              <a:t>Click to add details</a:t>
            </a:r>
          </a:p>
          <a:p>
            <a:pPr lvl="1"/>
            <a:r>
              <a:rPr lang="en-US" dirty="0"/>
              <a:t>Name</a:t>
            </a:r>
          </a:p>
          <a:p>
            <a:pPr lvl="2"/>
            <a:r>
              <a:rPr lang="en-US" dirty="0"/>
              <a:t>Company</a:t>
            </a:r>
          </a:p>
          <a:p>
            <a:pPr lvl="3"/>
            <a:r>
              <a:rPr lang="en-US" dirty="0"/>
              <a:t>Contact details</a:t>
            </a:r>
          </a:p>
          <a:p>
            <a:pPr lvl="0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40B3E7B-8BAA-177B-DE7F-D25E430802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1999"/>
            <a:ext cx="8280000" cy="626863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14">
            <a:extLst>
              <a:ext uri="{FF2B5EF4-FFF2-40B4-BE49-F238E27FC236}">
                <a16:creationId xmlns:a16="http://schemas.microsoft.com/office/drawing/2014/main" id="{A7327519-CC28-0210-A08B-69220EBD604D}"/>
              </a:ext>
            </a:extLst>
          </p:cNvPr>
          <p:cNvSpPr>
            <a:spLocks noGrp="1"/>
          </p:cNvSpPr>
          <p:nvPr>
            <p:ph sz="quarter" idx="27"/>
          </p:nvPr>
        </p:nvSpPr>
        <p:spPr>
          <a:xfrm>
            <a:off x="431800" y="1239838"/>
            <a:ext cx="2627313" cy="3276600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EF782F27-CD1B-085F-D3C8-3BD958B4537D}"/>
              </a:ext>
            </a:extLst>
          </p:cNvPr>
          <p:cNvSpPr>
            <a:spLocks noGrp="1"/>
          </p:cNvSpPr>
          <p:nvPr>
            <p:ph type="dt" sz="half" idx="28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DCDB4F78-E25E-96F8-CD0D-3226BF34198A}"/>
              </a:ext>
            </a:extLst>
          </p:cNvPr>
          <p:cNvSpPr>
            <a:spLocks noGrp="1"/>
          </p:cNvSpPr>
          <p:nvPr>
            <p:ph type="ftr" sz="quarter" idx="29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77CB2D31-FFE8-1331-2AF3-7022EB9F7FBB}"/>
              </a:ext>
            </a:extLst>
          </p:cNvPr>
          <p:cNvSpPr>
            <a:spLocks noGrp="1"/>
          </p:cNvSpPr>
          <p:nvPr>
            <p:ph type="sldNum" sz="quarter" idx="30"/>
          </p:nvPr>
        </p:nvSpPr>
        <p:spPr/>
        <p:txBody>
          <a:bodyPr/>
          <a:lstStyle/>
          <a:p>
            <a:fld id="{4FA11F32-2EB9-412C-B470-1D0ABC8FCD5B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1133382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45" userDrawn="1">
          <p15:clr>
            <a:srgbClr val="FBAE40"/>
          </p15:clr>
        </p15:guide>
      </p15:sldGuideLst>
    </p:ext>
  </p:extLs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nel_less than 6 speak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 Placeholder 6">
            <a:extLst>
              <a:ext uri="{FF2B5EF4-FFF2-40B4-BE49-F238E27FC236}">
                <a16:creationId xmlns:a16="http://schemas.microsoft.com/office/drawing/2014/main" id="{5C237CC5-3A8A-4ADC-E68E-CABE38517DF4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31800" y="1239838"/>
            <a:ext cx="8280400" cy="245772"/>
          </a:xfrm>
        </p:spPr>
        <p:txBody>
          <a:bodyPr/>
          <a:lstStyle>
            <a:lvl1pPr>
              <a:defRPr sz="1400" b="1"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GB" dirty="0"/>
              <a:t>Click to add panel or speaker heading</a:t>
            </a:r>
            <a:endParaRPr lang="en-US" dirty="0"/>
          </a:p>
        </p:txBody>
      </p:sp>
      <p:sp>
        <p:nvSpPr>
          <p:cNvPr id="21" name="Title 20">
            <a:extLst>
              <a:ext uri="{FF2B5EF4-FFF2-40B4-BE49-F238E27FC236}">
                <a16:creationId xmlns:a16="http://schemas.microsoft.com/office/drawing/2014/main" id="{B7761E2B-E846-942D-7A91-E535F6D7BA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428625"/>
            <a:ext cx="8280400" cy="630238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22" name="Picture Placeholder 8">
            <a:extLst>
              <a:ext uri="{FF2B5EF4-FFF2-40B4-BE49-F238E27FC236}">
                <a16:creationId xmlns:a16="http://schemas.microsoft.com/office/drawing/2014/main" id="{1F2D5110-43C7-E266-3CA5-AEC4AEA2FE6E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3259454" y="1605101"/>
            <a:ext cx="1211263" cy="1111708"/>
          </a:xfrm>
          <a:solidFill>
            <a:schemeClr val="tx1">
              <a:lumMod val="85000"/>
            </a:schemeClr>
          </a:solidFill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Click to add speaker photo</a:t>
            </a:r>
          </a:p>
          <a:p>
            <a:endParaRPr lang="en-US" dirty="0"/>
          </a:p>
        </p:txBody>
      </p:sp>
      <p:sp>
        <p:nvSpPr>
          <p:cNvPr id="23" name="Picture Placeholder 8">
            <a:extLst>
              <a:ext uri="{FF2B5EF4-FFF2-40B4-BE49-F238E27FC236}">
                <a16:creationId xmlns:a16="http://schemas.microsoft.com/office/drawing/2014/main" id="{6E2678D7-41D4-486F-FF4F-78C04CE57A2C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4673281" y="1605101"/>
            <a:ext cx="1211263" cy="1111708"/>
          </a:xfrm>
          <a:solidFill>
            <a:schemeClr val="tx1">
              <a:lumMod val="85000"/>
            </a:schemeClr>
          </a:solidFill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Click to add speaker photo</a:t>
            </a:r>
          </a:p>
          <a:p>
            <a:endParaRPr lang="en-US" dirty="0"/>
          </a:p>
        </p:txBody>
      </p:sp>
      <p:sp>
        <p:nvSpPr>
          <p:cNvPr id="24" name="Picture Placeholder 8">
            <a:extLst>
              <a:ext uri="{FF2B5EF4-FFF2-40B4-BE49-F238E27FC236}">
                <a16:creationId xmlns:a16="http://schemas.microsoft.com/office/drawing/2014/main" id="{1C6721DE-C642-F39D-0463-7360E045FD97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6087108" y="1605101"/>
            <a:ext cx="1211263" cy="1111708"/>
          </a:xfrm>
          <a:solidFill>
            <a:schemeClr val="tx1">
              <a:lumMod val="85000"/>
            </a:schemeClr>
          </a:solidFill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Click to add speaker photo</a:t>
            </a:r>
          </a:p>
          <a:p>
            <a:endParaRPr lang="en-US" dirty="0"/>
          </a:p>
        </p:txBody>
      </p:sp>
      <p:sp>
        <p:nvSpPr>
          <p:cNvPr id="25" name="Picture Placeholder 8">
            <a:extLst>
              <a:ext uri="{FF2B5EF4-FFF2-40B4-BE49-F238E27FC236}">
                <a16:creationId xmlns:a16="http://schemas.microsoft.com/office/drawing/2014/main" id="{99CF8B11-C1E7-E774-563D-8C710DF2ED76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7500937" y="1605101"/>
            <a:ext cx="1211263" cy="1111708"/>
          </a:xfrm>
          <a:solidFill>
            <a:schemeClr val="tx1">
              <a:lumMod val="85000"/>
            </a:schemeClr>
          </a:solidFill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Click to add speaker photo</a:t>
            </a:r>
          </a:p>
          <a:p>
            <a:endParaRPr lang="en-US" dirty="0"/>
          </a:p>
        </p:txBody>
      </p:sp>
      <p:sp>
        <p:nvSpPr>
          <p:cNvPr id="26" name="Text Placeholder 3">
            <a:extLst>
              <a:ext uri="{FF2B5EF4-FFF2-40B4-BE49-F238E27FC236}">
                <a16:creationId xmlns:a16="http://schemas.microsoft.com/office/drawing/2014/main" id="{79FF5601-5F17-187C-AB46-ADB8C72EBDA4}"/>
              </a:ext>
            </a:extLst>
          </p:cNvPr>
          <p:cNvSpPr>
            <a:spLocks noGrp="1"/>
          </p:cNvSpPr>
          <p:nvPr>
            <p:ph type="body" sz="half" idx="14" hasCustomPrompt="1"/>
          </p:nvPr>
        </p:nvSpPr>
        <p:spPr>
          <a:xfrm>
            <a:off x="3259454" y="2835831"/>
            <a:ext cx="1211263" cy="1458118"/>
          </a:xfrm>
        </p:spPr>
        <p:txBody>
          <a:bodyPr/>
          <a:lstStyle>
            <a:lvl1pPr marL="0" indent="0">
              <a:buNone/>
              <a:defRPr sz="1100"/>
            </a:lvl1pPr>
            <a:lvl2pPr marL="0" indent="0">
              <a:buNone/>
              <a:defRPr sz="1100" b="1"/>
            </a:lvl2pPr>
            <a:lvl3pPr marL="0" indent="0">
              <a:lnSpc>
                <a:spcPct val="100000"/>
              </a:lnSpc>
              <a:spcAft>
                <a:spcPts val="400"/>
              </a:spcAft>
              <a:buNone/>
              <a:defRPr sz="1100" b="0"/>
            </a:lvl3pPr>
            <a:lvl4pPr marL="0" indent="0">
              <a:spcBef>
                <a:spcPts val="0"/>
              </a:spcBef>
              <a:spcAft>
                <a:spcPts val="0"/>
              </a:spcAft>
              <a:buNone/>
              <a:defRPr sz="1100" b="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dirty="0"/>
              <a:t>Click to add details</a:t>
            </a:r>
          </a:p>
          <a:p>
            <a:pPr lvl="1"/>
            <a:r>
              <a:rPr lang="en-US" dirty="0"/>
              <a:t>Name</a:t>
            </a:r>
          </a:p>
          <a:p>
            <a:pPr lvl="2"/>
            <a:r>
              <a:rPr lang="en-US" dirty="0"/>
              <a:t>Company</a:t>
            </a:r>
          </a:p>
          <a:p>
            <a:pPr lvl="3"/>
            <a:r>
              <a:rPr lang="en-US" dirty="0"/>
              <a:t>Contact details</a:t>
            </a:r>
          </a:p>
          <a:p>
            <a:pPr lvl="0"/>
            <a:endParaRPr lang="en-US" dirty="0"/>
          </a:p>
        </p:txBody>
      </p:sp>
      <p:sp>
        <p:nvSpPr>
          <p:cNvPr id="27" name="Text Placeholder 3">
            <a:extLst>
              <a:ext uri="{FF2B5EF4-FFF2-40B4-BE49-F238E27FC236}">
                <a16:creationId xmlns:a16="http://schemas.microsoft.com/office/drawing/2014/main" id="{EEC3B744-4E6C-AAAF-E440-2A014CCFD8B7}"/>
              </a:ext>
            </a:extLst>
          </p:cNvPr>
          <p:cNvSpPr>
            <a:spLocks noGrp="1"/>
          </p:cNvSpPr>
          <p:nvPr>
            <p:ph type="body" sz="half" idx="19" hasCustomPrompt="1"/>
          </p:nvPr>
        </p:nvSpPr>
        <p:spPr>
          <a:xfrm>
            <a:off x="4673281" y="2835831"/>
            <a:ext cx="1211263" cy="1458118"/>
          </a:xfrm>
        </p:spPr>
        <p:txBody>
          <a:bodyPr/>
          <a:lstStyle>
            <a:lvl1pPr marL="0" indent="0">
              <a:buNone/>
              <a:defRPr sz="1100"/>
            </a:lvl1pPr>
            <a:lvl2pPr marL="0" indent="0">
              <a:buNone/>
              <a:defRPr sz="1100" b="1"/>
            </a:lvl2pPr>
            <a:lvl3pPr marL="0" indent="0">
              <a:lnSpc>
                <a:spcPct val="100000"/>
              </a:lnSpc>
              <a:spcAft>
                <a:spcPts val="400"/>
              </a:spcAft>
              <a:buNone/>
              <a:defRPr sz="1100"/>
            </a:lvl3pPr>
            <a:lvl4pPr marL="0" indent="0">
              <a:spcBef>
                <a:spcPts val="0"/>
              </a:spcBef>
              <a:spcAft>
                <a:spcPts val="0"/>
              </a:spcAft>
              <a:buNone/>
              <a:defRPr sz="1100" b="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dirty="0"/>
              <a:t>Click to add details</a:t>
            </a:r>
          </a:p>
          <a:p>
            <a:pPr lvl="1"/>
            <a:r>
              <a:rPr lang="en-US" dirty="0"/>
              <a:t>Name</a:t>
            </a:r>
          </a:p>
          <a:p>
            <a:pPr lvl="2"/>
            <a:r>
              <a:rPr lang="en-US" dirty="0"/>
              <a:t>Company</a:t>
            </a:r>
          </a:p>
          <a:p>
            <a:pPr lvl="3"/>
            <a:r>
              <a:rPr lang="en-US" dirty="0"/>
              <a:t>Contact details</a:t>
            </a:r>
          </a:p>
          <a:p>
            <a:pPr lvl="0"/>
            <a:endParaRPr lang="en-US" dirty="0"/>
          </a:p>
        </p:txBody>
      </p:sp>
      <p:sp>
        <p:nvSpPr>
          <p:cNvPr id="28" name="Text Placeholder 3">
            <a:extLst>
              <a:ext uri="{FF2B5EF4-FFF2-40B4-BE49-F238E27FC236}">
                <a16:creationId xmlns:a16="http://schemas.microsoft.com/office/drawing/2014/main" id="{B95A5C80-DAB6-A2F5-C295-AB80426D43DA}"/>
              </a:ext>
            </a:extLst>
          </p:cNvPr>
          <p:cNvSpPr>
            <a:spLocks noGrp="1"/>
          </p:cNvSpPr>
          <p:nvPr>
            <p:ph type="body" sz="half" idx="20" hasCustomPrompt="1"/>
          </p:nvPr>
        </p:nvSpPr>
        <p:spPr>
          <a:xfrm>
            <a:off x="6087108" y="2835831"/>
            <a:ext cx="1211263" cy="1458118"/>
          </a:xfrm>
        </p:spPr>
        <p:txBody>
          <a:bodyPr/>
          <a:lstStyle>
            <a:lvl1pPr marL="0" indent="0">
              <a:buNone/>
              <a:defRPr sz="1100"/>
            </a:lvl1pPr>
            <a:lvl2pPr marL="0" indent="0">
              <a:buNone/>
              <a:defRPr sz="1100" b="1"/>
            </a:lvl2pPr>
            <a:lvl3pPr marL="0" indent="0">
              <a:lnSpc>
                <a:spcPct val="100000"/>
              </a:lnSpc>
              <a:spcAft>
                <a:spcPts val="400"/>
              </a:spcAft>
              <a:buNone/>
              <a:defRPr sz="1100"/>
            </a:lvl3pPr>
            <a:lvl4pPr marL="0" indent="0">
              <a:spcBef>
                <a:spcPts val="0"/>
              </a:spcBef>
              <a:spcAft>
                <a:spcPts val="0"/>
              </a:spcAft>
              <a:buNone/>
              <a:defRPr sz="1100" b="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dirty="0"/>
              <a:t>Click to add details</a:t>
            </a:r>
          </a:p>
          <a:p>
            <a:pPr lvl="1"/>
            <a:r>
              <a:rPr lang="en-US" dirty="0"/>
              <a:t>Name</a:t>
            </a:r>
          </a:p>
          <a:p>
            <a:pPr lvl="2"/>
            <a:r>
              <a:rPr lang="en-US" dirty="0"/>
              <a:t>Company</a:t>
            </a:r>
          </a:p>
          <a:p>
            <a:pPr lvl="3"/>
            <a:r>
              <a:rPr lang="en-US" dirty="0"/>
              <a:t>Contact details</a:t>
            </a:r>
          </a:p>
          <a:p>
            <a:pPr lvl="0"/>
            <a:endParaRPr lang="en-US" dirty="0"/>
          </a:p>
        </p:txBody>
      </p:sp>
      <p:sp>
        <p:nvSpPr>
          <p:cNvPr id="29" name="Text Placeholder 3">
            <a:extLst>
              <a:ext uri="{FF2B5EF4-FFF2-40B4-BE49-F238E27FC236}">
                <a16:creationId xmlns:a16="http://schemas.microsoft.com/office/drawing/2014/main" id="{E5FE90F1-EC32-69FD-AEF2-0710A6254081}"/>
              </a:ext>
            </a:extLst>
          </p:cNvPr>
          <p:cNvSpPr>
            <a:spLocks noGrp="1"/>
          </p:cNvSpPr>
          <p:nvPr>
            <p:ph type="body" sz="half" idx="21" hasCustomPrompt="1"/>
          </p:nvPr>
        </p:nvSpPr>
        <p:spPr>
          <a:xfrm>
            <a:off x="7500937" y="2835831"/>
            <a:ext cx="1211263" cy="1458118"/>
          </a:xfrm>
        </p:spPr>
        <p:txBody>
          <a:bodyPr/>
          <a:lstStyle>
            <a:lvl1pPr marL="0" indent="0">
              <a:buNone/>
              <a:defRPr sz="1100"/>
            </a:lvl1pPr>
            <a:lvl2pPr marL="0" indent="0">
              <a:buNone/>
              <a:defRPr sz="1100" b="1"/>
            </a:lvl2pPr>
            <a:lvl3pPr marL="0" indent="0">
              <a:lnSpc>
                <a:spcPct val="100000"/>
              </a:lnSpc>
              <a:spcAft>
                <a:spcPts val="400"/>
              </a:spcAft>
              <a:buNone/>
              <a:defRPr sz="1100" b="0"/>
            </a:lvl3pPr>
            <a:lvl4pPr marL="0" indent="0">
              <a:spcBef>
                <a:spcPts val="0"/>
              </a:spcBef>
              <a:spcAft>
                <a:spcPts val="0"/>
              </a:spcAft>
              <a:buNone/>
              <a:defRPr sz="1100" b="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dirty="0"/>
              <a:t>Click to add details</a:t>
            </a:r>
          </a:p>
          <a:p>
            <a:pPr lvl="1"/>
            <a:r>
              <a:rPr lang="en-US" dirty="0"/>
              <a:t>Name</a:t>
            </a:r>
          </a:p>
          <a:p>
            <a:pPr lvl="2"/>
            <a:r>
              <a:rPr lang="en-US" dirty="0"/>
              <a:t>Company</a:t>
            </a:r>
          </a:p>
          <a:p>
            <a:pPr lvl="3"/>
            <a:r>
              <a:rPr lang="en-US" dirty="0"/>
              <a:t>Contact details</a:t>
            </a:r>
          </a:p>
          <a:p>
            <a:pPr lvl="0"/>
            <a:endParaRPr lang="en-US" dirty="0"/>
          </a:p>
        </p:txBody>
      </p:sp>
      <p:sp>
        <p:nvSpPr>
          <p:cNvPr id="30" name="Picture Placeholder 8">
            <a:extLst>
              <a:ext uri="{FF2B5EF4-FFF2-40B4-BE49-F238E27FC236}">
                <a16:creationId xmlns:a16="http://schemas.microsoft.com/office/drawing/2014/main" id="{B4F18A0E-A745-69E0-6757-DAC2DE59D810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431800" y="1605101"/>
            <a:ext cx="1211263" cy="1111708"/>
          </a:xfrm>
          <a:solidFill>
            <a:schemeClr val="tx1">
              <a:lumMod val="85000"/>
            </a:schemeClr>
          </a:solidFill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Click to add speaker photo</a:t>
            </a:r>
          </a:p>
          <a:p>
            <a:endParaRPr lang="en-US" dirty="0"/>
          </a:p>
        </p:txBody>
      </p:sp>
      <p:sp>
        <p:nvSpPr>
          <p:cNvPr id="31" name="Text Placeholder 3">
            <a:extLst>
              <a:ext uri="{FF2B5EF4-FFF2-40B4-BE49-F238E27FC236}">
                <a16:creationId xmlns:a16="http://schemas.microsoft.com/office/drawing/2014/main" id="{5400D85E-B618-DE2D-2EAD-6DAC6CCDF146}"/>
              </a:ext>
            </a:extLst>
          </p:cNvPr>
          <p:cNvSpPr>
            <a:spLocks noGrp="1"/>
          </p:cNvSpPr>
          <p:nvPr>
            <p:ph type="body" sz="half" idx="28" hasCustomPrompt="1"/>
          </p:nvPr>
        </p:nvSpPr>
        <p:spPr>
          <a:xfrm>
            <a:off x="431800" y="2835831"/>
            <a:ext cx="1211263" cy="1458118"/>
          </a:xfrm>
        </p:spPr>
        <p:txBody>
          <a:bodyPr/>
          <a:lstStyle>
            <a:lvl1pPr marL="0" indent="0">
              <a:buNone/>
              <a:defRPr sz="1100"/>
            </a:lvl1pPr>
            <a:lvl2pPr marL="0" indent="0">
              <a:buNone/>
              <a:defRPr sz="1100" b="1"/>
            </a:lvl2pPr>
            <a:lvl3pPr marL="0" indent="0">
              <a:lnSpc>
                <a:spcPct val="100000"/>
              </a:lnSpc>
              <a:spcAft>
                <a:spcPts val="400"/>
              </a:spcAft>
              <a:buNone/>
              <a:defRPr sz="1100" b="0"/>
            </a:lvl3pPr>
            <a:lvl4pPr marL="0" indent="0">
              <a:spcBef>
                <a:spcPts val="0"/>
              </a:spcBef>
              <a:spcAft>
                <a:spcPts val="0"/>
              </a:spcAft>
              <a:buNone/>
              <a:defRPr sz="1100" b="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dirty="0"/>
              <a:t>Click to add details</a:t>
            </a:r>
          </a:p>
          <a:p>
            <a:pPr lvl="1"/>
            <a:r>
              <a:rPr lang="en-US" dirty="0"/>
              <a:t>Name</a:t>
            </a:r>
          </a:p>
          <a:p>
            <a:pPr lvl="2"/>
            <a:r>
              <a:rPr lang="en-US" dirty="0"/>
              <a:t>Company</a:t>
            </a:r>
          </a:p>
          <a:p>
            <a:pPr lvl="3"/>
            <a:r>
              <a:rPr lang="en-US" dirty="0"/>
              <a:t>Contact details</a:t>
            </a:r>
          </a:p>
          <a:p>
            <a:pPr lvl="0"/>
            <a:endParaRPr lang="en-US" dirty="0"/>
          </a:p>
        </p:txBody>
      </p:sp>
      <p:sp>
        <p:nvSpPr>
          <p:cNvPr id="32" name="Picture Placeholder 8">
            <a:extLst>
              <a:ext uri="{FF2B5EF4-FFF2-40B4-BE49-F238E27FC236}">
                <a16:creationId xmlns:a16="http://schemas.microsoft.com/office/drawing/2014/main" id="{51BBF7E9-AAFF-17E0-B415-1D4E897FB72A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1845627" y="1605101"/>
            <a:ext cx="1211263" cy="1111708"/>
          </a:xfrm>
          <a:solidFill>
            <a:schemeClr val="tx1">
              <a:lumMod val="85000"/>
            </a:schemeClr>
          </a:solidFill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Click to add speaker photo</a:t>
            </a:r>
          </a:p>
          <a:p>
            <a:endParaRPr lang="en-US" dirty="0"/>
          </a:p>
        </p:txBody>
      </p:sp>
      <p:sp>
        <p:nvSpPr>
          <p:cNvPr id="33" name="Text Placeholder 3">
            <a:extLst>
              <a:ext uri="{FF2B5EF4-FFF2-40B4-BE49-F238E27FC236}">
                <a16:creationId xmlns:a16="http://schemas.microsoft.com/office/drawing/2014/main" id="{D2365336-BFD6-03F6-AF22-F302361D167F}"/>
              </a:ext>
            </a:extLst>
          </p:cNvPr>
          <p:cNvSpPr>
            <a:spLocks noGrp="1"/>
          </p:cNvSpPr>
          <p:nvPr>
            <p:ph type="body" sz="half" idx="30" hasCustomPrompt="1"/>
          </p:nvPr>
        </p:nvSpPr>
        <p:spPr>
          <a:xfrm>
            <a:off x="1845627" y="2835831"/>
            <a:ext cx="1211263" cy="1458118"/>
          </a:xfrm>
        </p:spPr>
        <p:txBody>
          <a:bodyPr/>
          <a:lstStyle>
            <a:lvl1pPr marL="0" indent="0">
              <a:buNone/>
              <a:defRPr sz="1100"/>
            </a:lvl1pPr>
            <a:lvl2pPr marL="0" indent="0">
              <a:buNone/>
              <a:defRPr sz="1100" b="1"/>
            </a:lvl2pPr>
            <a:lvl3pPr marL="0" indent="0">
              <a:lnSpc>
                <a:spcPct val="100000"/>
              </a:lnSpc>
              <a:spcAft>
                <a:spcPts val="400"/>
              </a:spcAft>
              <a:buNone/>
              <a:defRPr sz="1100" b="0"/>
            </a:lvl3pPr>
            <a:lvl4pPr marL="0" indent="0">
              <a:spcBef>
                <a:spcPts val="0"/>
              </a:spcBef>
              <a:spcAft>
                <a:spcPts val="0"/>
              </a:spcAft>
              <a:buNone/>
              <a:defRPr sz="1100" b="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dirty="0"/>
              <a:t>Click to add details</a:t>
            </a:r>
          </a:p>
          <a:p>
            <a:pPr lvl="1"/>
            <a:r>
              <a:rPr lang="en-US" dirty="0"/>
              <a:t>Name</a:t>
            </a:r>
          </a:p>
          <a:p>
            <a:pPr lvl="2"/>
            <a:r>
              <a:rPr lang="en-US" dirty="0"/>
              <a:t>Company</a:t>
            </a:r>
          </a:p>
          <a:p>
            <a:pPr lvl="3"/>
            <a:r>
              <a:rPr lang="en-US" dirty="0"/>
              <a:t>Contact details</a:t>
            </a:r>
          </a:p>
          <a:p>
            <a:pPr lvl="0"/>
            <a:endParaRPr lang="en-US" dirty="0"/>
          </a:p>
        </p:txBody>
      </p:sp>
      <p:sp>
        <p:nvSpPr>
          <p:cNvPr id="34" name="Date Placeholder 33">
            <a:extLst>
              <a:ext uri="{FF2B5EF4-FFF2-40B4-BE49-F238E27FC236}">
                <a16:creationId xmlns:a16="http://schemas.microsoft.com/office/drawing/2014/main" id="{B43F45F1-73AE-354B-5227-885DC9D3A5B6}"/>
              </a:ext>
            </a:extLst>
          </p:cNvPr>
          <p:cNvSpPr>
            <a:spLocks noGrp="1"/>
          </p:cNvSpPr>
          <p:nvPr>
            <p:ph type="dt" sz="half" idx="3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5" name="Footer Placeholder 34">
            <a:extLst>
              <a:ext uri="{FF2B5EF4-FFF2-40B4-BE49-F238E27FC236}">
                <a16:creationId xmlns:a16="http://schemas.microsoft.com/office/drawing/2014/main" id="{9715EA20-185E-1BEE-C190-1D349718ED07}"/>
              </a:ext>
            </a:extLst>
          </p:cNvPr>
          <p:cNvSpPr>
            <a:spLocks noGrp="1"/>
          </p:cNvSpPr>
          <p:nvPr>
            <p:ph type="ftr" sz="quarter" idx="32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6" name="Slide Number Placeholder 35">
            <a:extLst>
              <a:ext uri="{FF2B5EF4-FFF2-40B4-BE49-F238E27FC236}">
                <a16:creationId xmlns:a16="http://schemas.microsoft.com/office/drawing/2014/main" id="{FED1F77B-4203-47EB-654C-2693FA118347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4FA11F32-2EB9-412C-B470-1D0ABC8FCD5B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7808611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45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roduct Logo Cover - Layou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Subtitle 2">
            <a:extLst>
              <a:ext uri="{FF2B5EF4-FFF2-40B4-BE49-F238E27FC236}">
                <a16:creationId xmlns:a16="http://schemas.microsoft.com/office/drawing/2014/main" id="{2324A817-98EB-6995-6A8D-96A40048BF1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37587" y="3233268"/>
            <a:ext cx="3704107" cy="432000"/>
          </a:xfrm>
        </p:spPr>
        <p:txBody>
          <a:bodyPr>
            <a:noAutofit/>
          </a:bodyPr>
          <a:lstStyle>
            <a:lvl1pPr marL="0" indent="0" algn="l">
              <a:buNone/>
              <a:defRPr sz="16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GB" dirty="0"/>
              <a:t>Subtitle</a:t>
            </a:r>
            <a:endParaRPr lang="en-US" dirty="0"/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1ECC31F0-9941-E455-C485-E3C8D9E6696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37587" y="1058863"/>
            <a:ext cx="3704107" cy="2031325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4400">
                <a:solidFill>
                  <a:schemeClr val="tx2"/>
                </a:solidFill>
              </a:defRPr>
            </a:lvl1pPr>
          </a:lstStyle>
          <a:p>
            <a:r>
              <a:rPr lang="en-GB" dirty="0"/>
              <a:t>Click to add presentation title</a:t>
            </a:r>
            <a:endParaRPr lang="en-US" dirty="0"/>
          </a:p>
        </p:txBody>
      </p:sp>
      <p:sp>
        <p:nvSpPr>
          <p:cNvPr id="3" name="Picture Placeholder 11">
            <a:extLst>
              <a:ext uri="{FF2B5EF4-FFF2-40B4-BE49-F238E27FC236}">
                <a16:creationId xmlns:a16="http://schemas.microsoft.com/office/drawing/2014/main" id="{2357A365-B981-CBBC-D4A8-737E6786D8F5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800442" y="428625"/>
            <a:ext cx="1905708" cy="3924299"/>
          </a:xfrm>
          <a:custGeom>
            <a:avLst/>
            <a:gdLst>
              <a:gd name="connsiteX0" fmla="*/ 4459850 w 4459850"/>
              <a:gd name="connsiteY0" fmla="*/ 3569 h 4464050"/>
              <a:gd name="connsiteX1" fmla="*/ 4459850 w 4459850"/>
              <a:gd name="connsiteY1" fmla="*/ 4460478 h 4464050"/>
              <a:gd name="connsiteX2" fmla="*/ 3660238 w 4459850"/>
              <a:gd name="connsiteY2" fmla="*/ 3893419 h 4464050"/>
              <a:gd name="connsiteX3" fmla="*/ 3660238 w 4459850"/>
              <a:gd name="connsiteY3" fmla="*/ 570628 h 4464050"/>
              <a:gd name="connsiteX4" fmla="*/ 3541647 w 4459850"/>
              <a:gd name="connsiteY4" fmla="*/ 0 h 4464050"/>
              <a:gd name="connsiteX5" fmla="*/ 3543399 w 4459850"/>
              <a:gd name="connsiteY5" fmla="*/ 0 h 4464050"/>
              <a:gd name="connsiteX6" fmla="*/ 3543399 w 4459850"/>
              <a:gd name="connsiteY6" fmla="*/ 4464050 h 4464050"/>
              <a:gd name="connsiteX7" fmla="*/ 3541650 w 4459850"/>
              <a:gd name="connsiteY7" fmla="*/ 4464050 h 4464050"/>
              <a:gd name="connsiteX8" fmla="*/ 2911872 w 4459850"/>
              <a:gd name="connsiteY8" fmla="*/ 3893419 h 4464050"/>
              <a:gd name="connsiteX9" fmla="*/ 2911872 w 4459850"/>
              <a:gd name="connsiteY9" fmla="*/ 570628 h 4464050"/>
              <a:gd name="connsiteX10" fmla="*/ 2793440 w 4459850"/>
              <a:gd name="connsiteY10" fmla="*/ 0 h 4464050"/>
              <a:gd name="connsiteX11" fmla="*/ 2794835 w 4459850"/>
              <a:gd name="connsiteY11" fmla="*/ 0 h 4464050"/>
              <a:gd name="connsiteX12" fmla="*/ 2794835 w 4459850"/>
              <a:gd name="connsiteY12" fmla="*/ 4464050 h 4464050"/>
              <a:gd name="connsiteX13" fmla="*/ 2793443 w 4459850"/>
              <a:gd name="connsiteY13" fmla="*/ 4464050 h 4464050"/>
              <a:gd name="connsiteX14" fmla="*/ 2292030 w 4459850"/>
              <a:gd name="connsiteY14" fmla="*/ 3893419 h 4464050"/>
              <a:gd name="connsiteX15" fmla="*/ 2292030 w 4459850"/>
              <a:gd name="connsiteY15" fmla="*/ 570628 h 4464050"/>
              <a:gd name="connsiteX16" fmla="*/ 1672385 w 4459850"/>
              <a:gd name="connsiteY16" fmla="*/ 0 h 4464050"/>
              <a:gd name="connsiteX17" fmla="*/ 1673781 w 4459850"/>
              <a:gd name="connsiteY17" fmla="*/ 0 h 4464050"/>
              <a:gd name="connsiteX18" fmla="*/ 2175191 w 4459850"/>
              <a:gd name="connsiteY18" fmla="*/ 570628 h 4464050"/>
              <a:gd name="connsiteX19" fmla="*/ 2175191 w 4459850"/>
              <a:gd name="connsiteY19" fmla="*/ 3893320 h 4464050"/>
              <a:gd name="connsiteX20" fmla="*/ 1673690 w 4459850"/>
              <a:gd name="connsiteY20" fmla="*/ 4464050 h 4464050"/>
              <a:gd name="connsiteX21" fmla="*/ 1672385 w 4459850"/>
              <a:gd name="connsiteY21" fmla="*/ 4464050 h 4464050"/>
              <a:gd name="connsiteX22" fmla="*/ 923822 w 4459850"/>
              <a:gd name="connsiteY22" fmla="*/ 0 h 4464050"/>
              <a:gd name="connsiteX23" fmla="*/ 925575 w 4459850"/>
              <a:gd name="connsiteY23" fmla="*/ 0 h 4464050"/>
              <a:gd name="connsiteX24" fmla="*/ 1555348 w 4459850"/>
              <a:gd name="connsiteY24" fmla="*/ 570628 h 4464050"/>
              <a:gd name="connsiteX25" fmla="*/ 1555348 w 4459850"/>
              <a:gd name="connsiteY25" fmla="*/ 3893320 h 4464050"/>
              <a:gd name="connsiteX26" fmla="*/ 925461 w 4459850"/>
              <a:gd name="connsiteY26" fmla="*/ 4464050 h 4464050"/>
              <a:gd name="connsiteX27" fmla="*/ 923822 w 4459850"/>
              <a:gd name="connsiteY27" fmla="*/ 4464050 h 4464050"/>
              <a:gd name="connsiteX28" fmla="*/ 0 w 4459850"/>
              <a:gd name="connsiteY28" fmla="*/ 0 h 4464050"/>
              <a:gd name="connsiteX29" fmla="*/ 2239 w 4459850"/>
              <a:gd name="connsiteY29" fmla="*/ 0 h 4464050"/>
              <a:gd name="connsiteX30" fmla="*/ 806883 w 4459850"/>
              <a:gd name="connsiteY30" fmla="*/ 570628 h 4464050"/>
              <a:gd name="connsiteX31" fmla="*/ 806883 w 4459850"/>
              <a:gd name="connsiteY31" fmla="*/ 3893419 h 4464050"/>
              <a:gd name="connsiteX32" fmla="*/ 2234 w 4459850"/>
              <a:gd name="connsiteY32" fmla="*/ 4464050 h 4464050"/>
              <a:gd name="connsiteX33" fmla="*/ 0 w 4459850"/>
              <a:gd name="connsiteY33" fmla="*/ 4464050 h 4464050"/>
              <a:gd name="connsiteX0" fmla="*/ 4459850 w 4459850"/>
              <a:gd name="connsiteY0" fmla="*/ 3569 h 4464050"/>
              <a:gd name="connsiteX1" fmla="*/ 4459850 w 4459850"/>
              <a:gd name="connsiteY1" fmla="*/ 4460478 h 4464050"/>
              <a:gd name="connsiteX2" fmla="*/ 3660238 w 4459850"/>
              <a:gd name="connsiteY2" fmla="*/ 3893419 h 4464050"/>
              <a:gd name="connsiteX3" fmla="*/ 3660238 w 4459850"/>
              <a:gd name="connsiteY3" fmla="*/ 570628 h 4464050"/>
              <a:gd name="connsiteX4" fmla="*/ 4459850 w 4459850"/>
              <a:gd name="connsiteY4" fmla="*/ 3569 h 4464050"/>
              <a:gd name="connsiteX5" fmla="*/ 3541647 w 4459850"/>
              <a:gd name="connsiteY5" fmla="*/ 0 h 4464050"/>
              <a:gd name="connsiteX6" fmla="*/ 3543399 w 4459850"/>
              <a:gd name="connsiteY6" fmla="*/ 0 h 4464050"/>
              <a:gd name="connsiteX7" fmla="*/ 3543399 w 4459850"/>
              <a:gd name="connsiteY7" fmla="*/ 4464050 h 4464050"/>
              <a:gd name="connsiteX8" fmla="*/ 3541650 w 4459850"/>
              <a:gd name="connsiteY8" fmla="*/ 4464050 h 4464050"/>
              <a:gd name="connsiteX9" fmla="*/ 2911872 w 4459850"/>
              <a:gd name="connsiteY9" fmla="*/ 3893419 h 4464050"/>
              <a:gd name="connsiteX10" fmla="*/ 2911872 w 4459850"/>
              <a:gd name="connsiteY10" fmla="*/ 570628 h 4464050"/>
              <a:gd name="connsiteX11" fmla="*/ 3541647 w 4459850"/>
              <a:gd name="connsiteY11" fmla="*/ 0 h 4464050"/>
              <a:gd name="connsiteX12" fmla="*/ 2793440 w 4459850"/>
              <a:gd name="connsiteY12" fmla="*/ 0 h 4464050"/>
              <a:gd name="connsiteX13" fmla="*/ 2794835 w 4459850"/>
              <a:gd name="connsiteY13" fmla="*/ 0 h 4464050"/>
              <a:gd name="connsiteX14" fmla="*/ 2794835 w 4459850"/>
              <a:gd name="connsiteY14" fmla="*/ 4464050 h 4464050"/>
              <a:gd name="connsiteX15" fmla="*/ 2793443 w 4459850"/>
              <a:gd name="connsiteY15" fmla="*/ 4464050 h 4464050"/>
              <a:gd name="connsiteX16" fmla="*/ 2292030 w 4459850"/>
              <a:gd name="connsiteY16" fmla="*/ 3893419 h 4464050"/>
              <a:gd name="connsiteX17" fmla="*/ 2292030 w 4459850"/>
              <a:gd name="connsiteY17" fmla="*/ 570628 h 4464050"/>
              <a:gd name="connsiteX18" fmla="*/ 2793440 w 4459850"/>
              <a:gd name="connsiteY18" fmla="*/ 0 h 4464050"/>
              <a:gd name="connsiteX19" fmla="*/ 1672385 w 4459850"/>
              <a:gd name="connsiteY19" fmla="*/ 0 h 4464050"/>
              <a:gd name="connsiteX20" fmla="*/ 1673781 w 4459850"/>
              <a:gd name="connsiteY20" fmla="*/ 0 h 4464050"/>
              <a:gd name="connsiteX21" fmla="*/ 2175191 w 4459850"/>
              <a:gd name="connsiteY21" fmla="*/ 570628 h 4464050"/>
              <a:gd name="connsiteX22" fmla="*/ 2175191 w 4459850"/>
              <a:gd name="connsiteY22" fmla="*/ 3893320 h 4464050"/>
              <a:gd name="connsiteX23" fmla="*/ 1673690 w 4459850"/>
              <a:gd name="connsiteY23" fmla="*/ 4464050 h 4464050"/>
              <a:gd name="connsiteX24" fmla="*/ 1672385 w 4459850"/>
              <a:gd name="connsiteY24" fmla="*/ 4464050 h 4464050"/>
              <a:gd name="connsiteX25" fmla="*/ 1672385 w 4459850"/>
              <a:gd name="connsiteY25" fmla="*/ 0 h 4464050"/>
              <a:gd name="connsiteX26" fmla="*/ 923822 w 4459850"/>
              <a:gd name="connsiteY26" fmla="*/ 0 h 4464050"/>
              <a:gd name="connsiteX27" fmla="*/ 925575 w 4459850"/>
              <a:gd name="connsiteY27" fmla="*/ 0 h 4464050"/>
              <a:gd name="connsiteX28" fmla="*/ 1555348 w 4459850"/>
              <a:gd name="connsiteY28" fmla="*/ 570628 h 4464050"/>
              <a:gd name="connsiteX29" fmla="*/ 1555348 w 4459850"/>
              <a:gd name="connsiteY29" fmla="*/ 3893320 h 4464050"/>
              <a:gd name="connsiteX30" fmla="*/ 925461 w 4459850"/>
              <a:gd name="connsiteY30" fmla="*/ 4464050 h 4464050"/>
              <a:gd name="connsiteX31" fmla="*/ 923822 w 4459850"/>
              <a:gd name="connsiteY31" fmla="*/ 4464050 h 4464050"/>
              <a:gd name="connsiteX32" fmla="*/ 923822 w 4459850"/>
              <a:gd name="connsiteY32" fmla="*/ 0 h 4464050"/>
              <a:gd name="connsiteX33" fmla="*/ 0 w 4459850"/>
              <a:gd name="connsiteY33" fmla="*/ 0 h 4464050"/>
              <a:gd name="connsiteX34" fmla="*/ 2239 w 4459850"/>
              <a:gd name="connsiteY34" fmla="*/ 0 h 4464050"/>
              <a:gd name="connsiteX35" fmla="*/ 806883 w 4459850"/>
              <a:gd name="connsiteY35" fmla="*/ 3893419 h 4464050"/>
              <a:gd name="connsiteX36" fmla="*/ 2234 w 4459850"/>
              <a:gd name="connsiteY36" fmla="*/ 4464050 h 4464050"/>
              <a:gd name="connsiteX37" fmla="*/ 0 w 4459850"/>
              <a:gd name="connsiteY37" fmla="*/ 4464050 h 4464050"/>
              <a:gd name="connsiteX38" fmla="*/ 0 w 4459850"/>
              <a:gd name="connsiteY38" fmla="*/ 0 h 4464050"/>
              <a:gd name="connsiteX0" fmla="*/ 4459850 w 4459850"/>
              <a:gd name="connsiteY0" fmla="*/ 3569 h 4464050"/>
              <a:gd name="connsiteX1" fmla="*/ 4459850 w 4459850"/>
              <a:gd name="connsiteY1" fmla="*/ 4460478 h 4464050"/>
              <a:gd name="connsiteX2" fmla="*/ 3660238 w 4459850"/>
              <a:gd name="connsiteY2" fmla="*/ 3893419 h 4464050"/>
              <a:gd name="connsiteX3" fmla="*/ 3660238 w 4459850"/>
              <a:gd name="connsiteY3" fmla="*/ 570628 h 4464050"/>
              <a:gd name="connsiteX4" fmla="*/ 4459850 w 4459850"/>
              <a:gd name="connsiteY4" fmla="*/ 3569 h 4464050"/>
              <a:gd name="connsiteX5" fmla="*/ 3541647 w 4459850"/>
              <a:gd name="connsiteY5" fmla="*/ 0 h 4464050"/>
              <a:gd name="connsiteX6" fmla="*/ 3543399 w 4459850"/>
              <a:gd name="connsiteY6" fmla="*/ 0 h 4464050"/>
              <a:gd name="connsiteX7" fmla="*/ 3543399 w 4459850"/>
              <a:gd name="connsiteY7" fmla="*/ 4464050 h 4464050"/>
              <a:gd name="connsiteX8" fmla="*/ 3541650 w 4459850"/>
              <a:gd name="connsiteY8" fmla="*/ 4464050 h 4464050"/>
              <a:gd name="connsiteX9" fmla="*/ 2911872 w 4459850"/>
              <a:gd name="connsiteY9" fmla="*/ 3893419 h 4464050"/>
              <a:gd name="connsiteX10" fmla="*/ 2911872 w 4459850"/>
              <a:gd name="connsiteY10" fmla="*/ 570628 h 4464050"/>
              <a:gd name="connsiteX11" fmla="*/ 3541647 w 4459850"/>
              <a:gd name="connsiteY11" fmla="*/ 0 h 4464050"/>
              <a:gd name="connsiteX12" fmla="*/ 2793440 w 4459850"/>
              <a:gd name="connsiteY12" fmla="*/ 0 h 4464050"/>
              <a:gd name="connsiteX13" fmla="*/ 2794835 w 4459850"/>
              <a:gd name="connsiteY13" fmla="*/ 0 h 4464050"/>
              <a:gd name="connsiteX14" fmla="*/ 2794835 w 4459850"/>
              <a:gd name="connsiteY14" fmla="*/ 4464050 h 4464050"/>
              <a:gd name="connsiteX15" fmla="*/ 2793443 w 4459850"/>
              <a:gd name="connsiteY15" fmla="*/ 4464050 h 4464050"/>
              <a:gd name="connsiteX16" fmla="*/ 2292030 w 4459850"/>
              <a:gd name="connsiteY16" fmla="*/ 3893419 h 4464050"/>
              <a:gd name="connsiteX17" fmla="*/ 2292030 w 4459850"/>
              <a:gd name="connsiteY17" fmla="*/ 570628 h 4464050"/>
              <a:gd name="connsiteX18" fmla="*/ 2793440 w 4459850"/>
              <a:gd name="connsiteY18" fmla="*/ 0 h 4464050"/>
              <a:gd name="connsiteX19" fmla="*/ 1672385 w 4459850"/>
              <a:gd name="connsiteY19" fmla="*/ 0 h 4464050"/>
              <a:gd name="connsiteX20" fmla="*/ 1673781 w 4459850"/>
              <a:gd name="connsiteY20" fmla="*/ 0 h 4464050"/>
              <a:gd name="connsiteX21" fmla="*/ 2175191 w 4459850"/>
              <a:gd name="connsiteY21" fmla="*/ 570628 h 4464050"/>
              <a:gd name="connsiteX22" fmla="*/ 2175191 w 4459850"/>
              <a:gd name="connsiteY22" fmla="*/ 3893320 h 4464050"/>
              <a:gd name="connsiteX23" fmla="*/ 1673690 w 4459850"/>
              <a:gd name="connsiteY23" fmla="*/ 4464050 h 4464050"/>
              <a:gd name="connsiteX24" fmla="*/ 1672385 w 4459850"/>
              <a:gd name="connsiteY24" fmla="*/ 4464050 h 4464050"/>
              <a:gd name="connsiteX25" fmla="*/ 1672385 w 4459850"/>
              <a:gd name="connsiteY25" fmla="*/ 0 h 4464050"/>
              <a:gd name="connsiteX26" fmla="*/ 923822 w 4459850"/>
              <a:gd name="connsiteY26" fmla="*/ 0 h 4464050"/>
              <a:gd name="connsiteX27" fmla="*/ 925575 w 4459850"/>
              <a:gd name="connsiteY27" fmla="*/ 0 h 4464050"/>
              <a:gd name="connsiteX28" fmla="*/ 1555348 w 4459850"/>
              <a:gd name="connsiteY28" fmla="*/ 570628 h 4464050"/>
              <a:gd name="connsiteX29" fmla="*/ 1555348 w 4459850"/>
              <a:gd name="connsiteY29" fmla="*/ 3893320 h 4464050"/>
              <a:gd name="connsiteX30" fmla="*/ 925461 w 4459850"/>
              <a:gd name="connsiteY30" fmla="*/ 4464050 h 4464050"/>
              <a:gd name="connsiteX31" fmla="*/ 923822 w 4459850"/>
              <a:gd name="connsiteY31" fmla="*/ 4464050 h 4464050"/>
              <a:gd name="connsiteX32" fmla="*/ 923822 w 4459850"/>
              <a:gd name="connsiteY32" fmla="*/ 0 h 4464050"/>
              <a:gd name="connsiteX33" fmla="*/ 0 w 4459850"/>
              <a:gd name="connsiteY33" fmla="*/ 4464050 h 4464050"/>
              <a:gd name="connsiteX34" fmla="*/ 2239 w 4459850"/>
              <a:gd name="connsiteY34" fmla="*/ 0 h 4464050"/>
              <a:gd name="connsiteX35" fmla="*/ 806883 w 4459850"/>
              <a:gd name="connsiteY35" fmla="*/ 3893419 h 4464050"/>
              <a:gd name="connsiteX36" fmla="*/ 2234 w 4459850"/>
              <a:gd name="connsiteY36" fmla="*/ 4464050 h 4464050"/>
              <a:gd name="connsiteX37" fmla="*/ 0 w 4459850"/>
              <a:gd name="connsiteY37" fmla="*/ 4464050 h 4464050"/>
              <a:gd name="connsiteX0" fmla="*/ 4457616 w 4457616"/>
              <a:gd name="connsiteY0" fmla="*/ 3569 h 4464050"/>
              <a:gd name="connsiteX1" fmla="*/ 4457616 w 4457616"/>
              <a:gd name="connsiteY1" fmla="*/ 4460478 h 4464050"/>
              <a:gd name="connsiteX2" fmla="*/ 3658004 w 4457616"/>
              <a:gd name="connsiteY2" fmla="*/ 3893419 h 4464050"/>
              <a:gd name="connsiteX3" fmla="*/ 3658004 w 4457616"/>
              <a:gd name="connsiteY3" fmla="*/ 570628 h 4464050"/>
              <a:gd name="connsiteX4" fmla="*/ 4457616 w 4457616"/>
              <a:gd name="connsiteY4" fmla="*/ 3569 h 4464050"/>
              <a:gd name="connsiteX5" fmla="*/ 3539413 w 4457616"/>
              <a:gd name="connsiteY5" fmla="*/ 0 h 4464050"/>
              <a:gd name="connsiteX6" fmla="*/ 3541165 w 4457616"/>
              <a:gd name="connsiteY6" fmla="*/ 0 h 4464050"/>
              <a:gd name="connsiteX7" fmla="*/ 3541165 w 4457616"/>
              <a:gd name="connsiteY7" fmla="*/ 4464050 h 4464050"/>
              <a:gd name="connsiteX8" fmla="*/ 3539416 w 4457616"/>
              <a:gd name="connsiteY8" fmla="*/ 4464050 h 4464050"/>
              <a:gd name="connsiteX9" fmla="*/ 2909638 w 4457616"/>
              <a:gd name="connsiteY9" fmla="*/ 3893419 h 4464050"/>
              <a:gd name="connsiteX10" fmla="*/ 2909638 w 4457616"/>
              <a:gd name="connsiteY10" fmla="*/ 570628 h 4464050"/>
              <a:gd name="connsiteX11" fmla="*/ 3539413 w 4457616"/>
              <a:gd name="connsiteY11" fmla="*/ 0 h 4464050"/>
              <a:gd name="connsiteX12" fmla="*/ 2791206 w 4457616"/>
              <a:gd name="connsiteY12" fmla="*/ 0 h 4464050"/>
              <a:gd name="connsiteX13" fmla="*/ 2792601 w 4457616"/>
              <a:gd name="connsiteY13" fmla="*/ 0 h 4464050"/>
              <a:gd name="connsiteX14" fmla="*/ 2792601 w 4457616"/>
              <a:gd name="connsiteY14" fmla="*/ 4464050 h 4464050"/>
              <a:gd name="connsiteX15" fmla="*/ 2791209 w 4457616"/>
              <a:gd name="connsiteY15" fmla="*/ 4464050 h 4464050"/>
              <a:gd name="connsiteX16" fmla="*/ 2289796 w 4457616"/>
              <a:gd name="connsiteY16" fmla="*/ 3893419 h 4464050"/>
              <a:gd name="connsiteX17" fmla="*/ 2289796 w 4457616"/>
              <a:gd name="connsiteY17" fmla="*/ 570628 h 4464050"/>
              <a:gd name="connsiteX18" fmla="*/ 2791206 w 4457616"/>
              <a:gd name="connsiteY18" fmla="*/ 0 h 4464050"/>
              <a:gd name="connsiteX19" fmla="*/ 1670151 w 4457616"/>
              <a:gd name="connsiteY19" fmla="*/ 0 h 4464050"/>
              <a:gd name="connsiteX20" fmla="*/ 1671547 w 4457616"/>
              <a:gd name="connsiteY20" fmla="*/ 0 h 4464050"/>
              <a:gd name="connsiteX21" fmla="*/ 2172957 w 4457616"/>
              <a:gd name="connsiteY21" fmla="*/ 570628 h 4464050"/>
              <a:gd name="connsiteX22" fmla="*/ 2172957 w 4457616"/>
              <a:gd name="connsiteY22" fmla="*/ 3893320 h 4464050"/>
              <a:gd name="connsiteX23" fmla="*/ 1671456 w 4457616"/>
              <a:gd name="connsiteY23" fmla="*/ 4464050 h 4464050"/>
              <a:gd name="connsiteX24" fmla="*/ 1670151 w 4457616"/>
              <a:gd name="connsiteY24" fmla="*/ 4464050 h 4464050"/>
              <a:gd name="connsiteX25" fmla="*/ 1670151 w 4457616"/>
              <a:gd name="connsiteY25" fmla="*/ 0 h 4464050"/>
              <a:gd name="connsiteX26" fmla="*/ 921588 w 4457616"/>
              <a:gd name="connsiteY26" fmla="*/ 0 h 4464050"/>
              <a:gd name="connsiteX27" fmla="*/ 923341 w 4457616"/>
              <a:gd name="connsiteY27" fmla="*/ 0 h 4464050"/>
              <a:gd name="connsiteX28" fmla="*/ 1553114 w 4457616"/>
              <a:gd name="connsiteY28" fmla="*/ 570628 h 4464050"/>
              <a:gd name="connsiteX29" fmla="*/ 1553114 w 4457616"/>
              <a:gd name="connsiteY29" fmla="*/ 3893320 h 4464050"/>
              <a:gd name="connsiteX30" fmla="*/ 923227 w 4457616"/>
              <a:gd name="connsiteY30" fmla="*/ 4464050 h 4464050"/>
              <a:gd name="connsiteX31" fmla="*/ 921588 w 4457616"/>
              <a:gd name="connsiteY31" fmla="*/ 4464050 h 4464050"/>
              <a:gd name="connsiteX32" fmla="*/ 921588 w 4457616"/>
              <a:gd name="connsiteY32" fmla="*/ 0 h 4464050"/>
              <a:gd name="connsiteX33" fmla="*/ 0 w 4457616"/>
              <a:gd name="connsiteY33" fmla="*/ 4464050 h 4464050"/>
              <a:gd name="connsiteX34" fmla="*/ 5 w 4457616"/>
              <a:gd name="connsiteY34" fmla="*/ 0 h 4464050"/>
              <a:gd name="connsiteX35" fmla="*/ 804649 w 4457616"/>
              <a:gd name="connsiteY35" fmla="*/ 3893419 h 4464050"/>
              <a:gd name="connsiteX36" fmla="*/ 0 w 4457616"/>
              <a:gd name="connsiteY36" fmla="*/ 4464050 h 4464050"/>
              <a:gd name="connsiteX0" fmla="*/ 4457611 w 4457611"/>
              <a:gd name="connsiteY0" fmla="*/ 3569 h 4464050"/>
              <a:gd name="connsiteX1" fmla="*/ 4457611 w 4457611"/>
              <a:gd name="connsiteY1" fmla="*/ 4460478 h 4464050"/>
              <a:gd name="connsiteX2" fmla="*/ 3657999 w 4457611"/>
              <a:gd name="connsiteY2" fmla="*/ 3893419 h 4464050"/>
              <a:gd name="connsiteX3" fmla="*/ 3657999 w 4457611"/>
              <a:gd name="connsiteY3" fmla="*/ 570628 h 4464050"/>
              <a:gd name="connsiteX4" fmla="*/ 4457611 w 4457611"/>
              <a:gd name="connsiteY4" fmla="*/ 3569 h 4464050"/>
              <a:gd name="connsiteX5" fmla="*/ 3539408 w 4457611"/>
              <a:gd name="connsiteY5" fmla="*/ 0 h 4464050"/>
              <a:gd name="connsiteX6" fmla="*/ 3541160 w 4457611"/>
              <a:gd name="connsiteY6" fmla="*/ 0 h 4464050"/>
              <a:gd name="connsiteX7" fmla="*/ 3541160 w 4457611"/>
              <a:gd name="connsiteY7" fmla="*/ 4464050 h 4464050"/>
              <a:gd name="connsiteX8" fmla="*/ 3539411 w 4457611"/>
              <a:gd name="connsiteY8" fmla="*/ 4464050 h 4464050"/>
              <a:gd name="connsiteX9" fmla="*/ 2909633 w 4457611"/>
              <a:gd name="connsiteY9" fmla="*/ 3893419 h 4464050"/>
              <a:gd name="connsiteX10" fmla="*/ 2909633 w 4457611"/>
              <a:gd name="connsiteY10" fmla="*/ 570628 h 4464050"/>
              <a:gd name="connsiteX11" fmla="*/ 3539408 w 4457611"/>
              <a:gd name="connsiteY11" fmla="*/ 0 h 4464050"/>
              <a:gd name="connsiteX12" fmla="*/ 2791201 w 4457611"/>
              <a:gd name="connsiteY12" fmla="*/ 0 h 4464050"/>
              <a:gd name="connsiteX13" fmla="*/ 2792596 w 4457611"/>
              <a:gd name="connsiteY13" fmla="*/ 0 h 4464050"/>
              <a:gd name="connsiteX14" fmla="*/ 2792596 w 4457611"/>
              <a:gd name="connsiteY14" fmla="*/ 4464050 h 4464050"/>
              <a:gd name="connsiteX15" fmla="*/ 2791204 w 4457611"/>
              <a:gd name="connsiteY15" fmla="*/ 4464050 h 4464050"/>
              <a:gd name="connsiteX16" fmla="*/ 2289791 w 4457611"/>
              <a:gd name="connsiteY16" fmla="*/ 3893419 h 4464050"/>
              <a:gd name="connsiteX17" fmla="*/ 2289791 w 4457611"/>
              <a:gd name="connsiteY17" fmla="*/ 570628 h 4464050"/>
              <a:gd name="connsiteX18" fmla="*/ 2791201 w 4457611"/>
              <a:gd name="connsiteY18" fmla="*/ 0 h 4464050"/>
              <a:gd name="connsiteX19" fmla="*/ 1670146 w 4457611"/>
              <a:gd name="connsiteY19" fmla="*/ 0 h 4464050"/>
              <a:gd name="connsiteX20" fmla="*/ 1671542 w 4457611"/>
              <a:gd name="connsiteY20" fmla="*/ 0 h 4464050"/>
              <a:gd name="connsiteX21" fmla="*/ 2172952 w 4457611"/>
              <a:gd name="connsiteY21" fmla="*/ 570628 h 4464050"/>
              <a:gd name="connsiteX22" fmla="*/ 2172952 w 4457611"/>
              <a:gd name="connsiteY22" fmla="*/ 3893320 h 4464050"/>
              <a:gd name="connsiteX23" fmla="*/ 1671451 w 4457611"/>
              <a:gd name="connsiteY23" fmla="*/ 4464050 h 4464050"/>
              <a:gd name="connsiteX24" fmla="*/ 1670146 w 4457611"/>
              <a:gd name="connsiteY24" fmla="*/ 4464050 h 4464050"/>
              <a:gd name="connsiteX25" fmla="*/ 1670146 w 4457611"/>
              <a:gd name="connsiteY25" fmla="*/ 0 h 4464050"/>
              <a:gd name="connsiteX26" fmla="*/ 921583 w 4457611"/>
              <a:gd name="connsiteY26" fmla="*/ 0 h 4464050"/>
              <a:gd name="connsiteX27" fmla="*/ 923336 w 4457611"/>
              <a:gd name="connsiteY27" fmla="*/ 0 h 4464050"/>
              <a:gd name="connsiteX28" fmla="*/ 1553109 w 4457611"/>
              <a:gd name="connsiteY28" fmla="*/ 570628 h 4464050"/>
              <a:gd name="connsiteX29" fmla="*/ 1553109 w 4457611"/>
              <a:gd name="connsiteY29" fmla="*/ 3893320 h 4464050"/>
              <a:gd name="connsiteX30" fmla="*/ 923222 w 4457611"/>
              <a:gd name="connsiteY30" fmla="*/ 4464050 h 4464050"/>
              <a:gd name="connsiteX31" fmla="*/ 921583 w 4457611"/>
              <a:gd name="connsiteY31" fmla="*/ 4464050 h 4464050"/>
              <a:gd name="connsiteX32" fmla="*/ 921583 w 4457611"/>
              <a:gd name="connsiteY32" fmla="*/ 0 h 4464050"/>
              <a:gd name="connsiteX33" fmla="*/ 804644 w 4457611"/>
              <a:gd name="connsiteY33" fmla="*/ 3893419 h 4464050"/>
              <a:gd name="connsiteX34" fmla="*/ 0 w 4457611"/>
              <a:gd name="connsiteY34" fmla="*/ 0 h 4464050"/>
              <a:gd name="connsiteX35" fmla="*/ 804644 w 4457611"/>
              <a:gd name="connsiteY35" fmla="*/ 3893419 h 4464050"/>
              <a:gd name="connsiteX0" fmla="*/ 3536028 w 3536028"/>
              <a:gd name="connsiteY0" fmla="*/ 3569 h 4464050"/>
              <a:gd name="connsiteX1" fmla="*/ 3536028 w 3536028"/>
              <a:gd name="connsiteY1" fmla="*/ 4460478 h 4464050"/>
              <a:gd name="connsiteX2" fmla="*/ 2736416 w 3536028"/>
              <a:gd name="connsiteY2" fmla="*/ 3893419 h 4464050"/>
              <a:gd name="connsiteX3" fmla="*/ 2736416 w 3536028"/>
              <a:gd name="connsiteY3" fmla="*/ 570628 h 4464050"/>
              <a:gd name="connsiteX4" fmla="*/ 3536028 w 3536028"/>
              <a:gd name="connsiteY4" fmla="*/ 3569 h 4464050"/>
              <a:gd name="connsiteX5" fmla="*/ 2617825 w 3536028"/>
              <a:gd name="connsiteY5" fmla="*/ 0 h 4464050"/>
              <a:gd name="connsiteX6" fmla="*/ 2619577 w 3536028"/>
              <a:gd name="connsiteY6" fmla="*/ 0 h 4464050"/>
              <a:gd name="connsiteX7" fmla="*/ 2619577 w 3536028"/>
              <a:gd name="connsiteY7" fmla="*/ 4464050 h 4464050"/>
              <a:gd name="connsiteX8" fmla="*/ 2617828 w 3536028"/>
              <a:gd name="connsiteY8" fmla="*/ 4464050 h 4464050"/>
              <a:gd name="connsiteX9" fmla="*/ 1988050 w 3536028"/>
              <a:gd name="connsiteY9" fmla="*/ 3893419 h 4464050"/>
              <a:gd name="connsiteX10" fmla="*/ 1988050 w 3536028"/>
              <a:gd name="connsiteY10" fmla="*/ 570628 h 4464050"/>
              <a:gd name="connsiteX11" fmla="*/ 2617825 w 3536028"/>
              <a:gd name="connsiteY11" fmla="*/ 0 h 4464050"/>
              <a:gd name="connsiteX12" fmla="*/ 1869618 w 3536028"/>
              <a:gd name="connsiteY12" fmla="*/ 0 h 4464050"/>
              <a:gd name="connsiteX13" fmla="*/ 1871013 w 3536028"/>
              <a:gd name="connsiteY13" fmla="*/ 0 h 4464050"/>
              <a:gd name="connsiteX14" fmla="*/ 1871013 w 3536028"/>
              <a:gd name="connsiteY14" fmla="*/ 4464050 h 4464050"/>
              <a:gd name="connsiteX15" fmla="*/ 1869621 w 3536028"/>
              <a:gd name="connsiteY15" fmla="*/ 4464050 h 4464050"/>
              <a:gd name="connsiteX16" fmla="*/ 1368208 w 3536028"/>
              <a:gd name="connsiteY16" fmla="*/ 3893419 h 4464050"/>
              <a:gd name="connsiteX17" fmla="*/ 1368208 w 3536028"/>
              <a:gd name="connsiteY17" fmla="*/ 570628 h 4464050"/>
              <a:gd name="connsiteX18" fmla="*/ 1869618 w 3536028"/>
              <a:gd name="connsiteY18" fmla="*/ 0 h 4464050"/>
              <a:gd name="connsiteX19" fmla="*/ 748563 w 3536028"/>
              <a:gd name="connsiteY19" fmla="*/ 0 h 4464050"/>
              <a:gd name="connsiteX20" fmla="*/ 749959 w 3536028"/>
              <a:gd name="connsiteY20" fmla="*/ 0 h 4464050"/>
              <a:gd name="connsiteX21" fmla="*/ 1251369 w 3536028"/>
              <a:gd name="connsiteY21" fmla="*/ 570628 h 4464050"/>
              <a:gd name="connsiteX22" fmla="*/ 1251369 w 3536028"/>
              <a:gd name="connsiteY22" fmla="*/ 3893320 h 4464050"/>
              <a:gd name="connsiteX23" fmla="*/ 749868 w 3536028"/>
              <a:gd name="connsiteY23" fmla="*/ 4464050 h 4464050"/>
              <a:gd name="connsiteX24" fmla="*/ 748563 w 3536028"/>
              <a:gd name="connsiteY24" fmla="*/ 4464050 h 4464050"/>
              <a:gd name="connsiteX25" fmla="*/ 748563 w 3536028"/>
              <a:gd name="connsiteY25" fmla="*/ 0 h 4464050"/>
              <a:gd name="connsiteX26" fmla="*/ 0 w 3536028"/>
              <a:gd name="connsiteY26" fmla="*/ 0 h 4464050"/>
              <a:gd name="connsiteX27" fmla="*/ 1753 w 3536028"/>
              <a:gd name="connsiteY27" fmla="*/ 0 h 4464050"/>
              <a:gd name="connsiteX28" fmla="*/ 631526 w 3536028"/>
              <a:gd name="connsiteY28" fmla="*/ 570628 h 4464050"/>
              <a:gd name="connsiteX29" fmla="*/ 631526 w 3536028"/>
              <a:gd name="connsiteY29" fmla="*/ 3893320 h 4464050"/>
              <a:gd name="connsiteX30" fmla="*/ 1639 w 3536028"/>
              <a:gd name="connsiteY30" fmla="*/ 4464050 h 4464050"/>
              <a:gd name="connsiteX31" fmla="*/ 0 w 3536028"/>
              <a:gd name="connsiteY31" fmla="*/ 4464050 h 4464050"/>
              <a:gd name="connsiteX32" fmla="*/ 0 w 3536028"/>
              <a:gd name="connsiteY32" fmla="*/ 0 h 4464050"/>
              <a:gd name="connsiteX0" fmla="*/ 3536028 w 3536028"/>
              <a:gd name="connsiteY0" fmla="*/ 3569 h 4464050"/>
              <a:gd name="connsiteX1" fmla="*/ 3536028 w 3536028"/>
              <a:gd name="connsiteY1" fmla="*/ 4460478 h 4464050"/>
              <a:gd name="connsiteX2" fmla="*/ 2736416 w 3536028"/>
              <a:gd name="connsiteY2" fmla="*/ 3893419 h 4464050"/>
              <a:gd name="connsiteX3" fmla="*/ 2736416 w 3536028"/>
              <a:gd name="connsiteY3" fmla="*/ 570628 h 4464050"/>
              <a:gd name="connsiteX4" fmla="*/ 3536028 w 3536028"/>
              <a:gd name="connsiteY4" fmla="*/ 3569 h 4464050"/>
              <a:gd name="connsiteX5" fmla="*/ 2617825 w 3536028"/>
              <a:gd name="connsiteY5" fmla="*/ 0 h 4464050"/>
              <a:gd name="connsiteX6" fmla="*/ 2619577 w 3536028"/>
              <a:gd name="connsiteY6" fmla="*/ 0 h 4464050"/>
              <a:gd name="connsiteX7" fmla="*/ 2619577 w 3536028"/>
              <a:gd name="connsiteY7" fmla="*/ 4464050 h 4464050"/>
              <a:gd name="connsiteX8" fmla="*/ 2617828 w 3536028"/>
              <a:gd name="connsiteY8" fmla="*/ 4464050 h 4464050"/>
              <a:gd name="connsiteX9" fmla="*/ 1988050 w 3536028"/>
              <a:gd name="connsiteY9" fmla="*/ 3893419 h 4464050"/>
              <a:gd name="connsiteX10" fmla="*/ 1988050 w 3536028"/>
              <a:gd name="connsiteY10" fmla="*/ 570628 h 4464050"/>
              <a:gd name="connsiteX11" fmla="*/ 2617825 w 3536028"/>
              <a:gd name="connsiteY11" fmla="*/ 0 h 4464050"/>
              <a:gd name="connsiteX12" fmla="*/ 1869618 w 3536028"/>
              <a:gd name="connsiteY12" fmla="*/ 0 h 4464050"/>
              <a:gd name="connsiteX13" fmla="*/ 1871013 w 3536028"/>
              <a:gd name="connsiteY13" fmla="*/ 0 h 4464050"/>
              <a:gd name="connsiteX14" fmla="*/ 1871013 w 3536028"/>
              <a:gd name="connsiteY14" fmla="*/ 4464050 h 4464050"/>
              <a:gd name="connsiteX15" fmla="*/ 1869621 w 3536028"/>
              <a:gd name="connsiteY15" fmla="*/ 4464050 h 4464050"/>
              <a:gd name="connsiteX16" fmla="*/ 1368208 w 3536028"/>
              <a:gd name="connsiteY16" fmla="*/ 3893419 h 4464050"/>
              <a:gd name="connsiteX17" fmla="*/ 1368208 w 3536028"/>
              <a:gd name="connsiteY17" fmla="*/ 570628 h 4464050"/>
              <a:gd name="connsiteX18" fmla="*/ 1869618 w 3536028"/>
              <a:gd name="connsiteY18" fmla="*/ 0 h 4464050"/>
              <a:gd name="connsiteX19" fmla="*/ 748563 w 3536028"/>
              <a:gd name="connsiteY19" fmla="*/ 0 h 4464050"/>
              <a:gd name="connsiteX20" fmla="*/ 749959 w 3536028"/>
              <a:gd name="connsiteY20" fmla="*/ 0 h 4464050"/>
              <a:gd name="connsiteX21" fmla="*/ 1251369 w 3536028"/>
              <a:gd name="connsiteY21" fmla="*/ 570628 h 4464050"/>
              <a:gd name="connsiteX22" fmla="*/ 1251369 w 3536028"/>
              <a:gd name="connsiteY22" fmla="*/ 3893320 h 4464050"/>
              <a:gd name="connsiteX23" fmla="*/ 749868 w 3536028"/>
              <a:gd name="connsiteY23" fmla="*/ 4464050 h 4464050"/>
              <a:gd name="connsiteX24" fmla="*/ 748563 w 3536028"/>
              <a:gd name="connsiteY24" fmla="*/ 4464050 h 4464050"/>
              <a:gd name="connsiteX25" fmla="*/ 748563 w 3536028"/>
              <a:gd name="connsiteY25" fmla="*/ 0 h 4464050"/>
              <a:gd name="connsiteX26" fmla="*/ 0 w 3536028"/>
              <a:gd name="connsiteY26" fmla="*/ 4464050 h 4464050"/>
              <a:gd name="connsiteX27" fmla="*/ 1753 w 3536028"/>
              <a:gd name="connsiteY27" fmla="*/ 0 h 4464050"/>
              <a:gd name="connsiteX28" fmla="*/ 631526 w 3536028"/>
              <a:gd name="connsiteY28" fmla="*/ 570628 h 4464050"/>
              <a:gd name="connsiteX29" fmla="*/ 631526 w 3536028"/>
              <a:gd name="connsiteY29" fmla="*/ 3893320 h 4464050"/>
              <a:gd name="connsiteX30" fmla="*/ 1639 w 3536028"/>
              <a:gd name="connsiteY30" fmla="*/ 4464050 h 4464050"/>
              <a:gd name="connsiteX31" fmla="*/ 0 w 3536028"/>
              <a:gd name="connsiteY31" fmla="*/ 4464050 h 4464050"/>
              <a:gd name="connsiteX0" fmla="*/ 3536028 w 3536028"/>
              <a:gd name="connsiteY0" fmla="*/ 3569 h 4464050"/>
              <a:gd name="connsiteX1" fmla="*/ 3536028 w 3536028"/>
              <a:gd name="connsiteY1" fmla="*/ 4460478 h 4464050"/>
              <a:gd name="connsiteX2" fmla="*/ 2736416 w 3536028"/>
              <a:gd name="connsiteY2" fmla="*/ 3893419 h 4464050"/>
              <a:gd name="connsiteX3" fmla="*/ 2736416 w 3536028"/>
              <a:gd name="connsiteY3" fmla="*/ 570628 h 4464050"/>
              <a:gd name="connsiteX4" fmla="*/ 3536028 w 3536028"/>
              <a:gd name="connsiteY4" fmla="*/ 3569 h 4464050"/>
              <a:gd name="connsiteX5" fmla="*/ 2617825 w 3536028"/>
              <a:gd name="connsiteY5" fmla="*/ 0 h 4464050"/>
              <a:gd name="connsiteX6" fmla="*/ 2619577 w 3536028"/>
              <a:gd name="connsiteY6" fmla="*/ 0 h 4464050"/>
              <a:gd name="connsiteX7" fmla="*/ 2619577 w 3536028"/>
              <a:gd name="connsiteY7" fmla="*/ 4464050 h 4464050"/>
              <a:gd name="connsiteX8" fmla="*/ 2617828 w 3536028"/>
              <a:gd name="connsiteY8" fmla="*/ 4464050 h 4464050"/>
              <a:gd name="connsiteX9" fmla="*/ 1988050 w 3536028"/>
              <a:gd name="connsiteY9" fmla="*/ 3893419 h 4464050"/>
              <a:gd name="connsiteX10" fmla="*/ 1988050 w 3536028"/>
              <a:gd name="connsiteY10" fmla="*/ 570628 h 4464050"/>
              <a:gd name="connsiteX11" fmla="*/ 2617825 w 3536028"/>
              <a:gd name="connsiteY11" fmla="*/ 0 h 4464050"/>
              <a:gd name="connsiteX12" fmla="*/ 1869618 w 3536028"/>
              <a:gd name="connsiteY12" fmla="*/ 0 h 4464050"/>
              <a:gd name="connsiteX13" fmla="*/ 1871013 w 3536028"/>
              <a:gd name="connsiteY13" fmla="*/ 0 h 4464050"/>
              <a:gd name="connsiteX14" fmla="*/ 1871013 w 3536028"/>
              <a:gd name="connsiteY14" fmla="*/ 4464050 h 4464050"/>
              <a:gd name="connsiteX15" fmla="*/ 1869621 w 3536028"/>
              <a:gd name="connsiteY15" fmla="*/ 4464050 h 4464050"/>
              <a:gd name="connsiteX16" fmla="*/ 1368208 w 3536028"/>
              <a:gd name="connsiteY16" fmla="*/ 3893419 h 4464050"/>
              <a:gd name="connsiteX17" fmla="*/ 1368208 w 3536028"/>
              <a:gd name="connsiteY17" fmla="*/ 570628 h 4464050"/>
              <a:gd name="connsiteX18" fmla="*/ 1869618 w 3536028"/>
              <a:gd name="connsiteY18" fmla="*/ 0 h 4464050"/>
              <a:gd name="connsiteX19" fmla="*/ 748563 w 3536028"/>
              <a:gd name="connsiteY19" fmla="*/ 0 h 4464050"/>
              <a:gd name="connsiteX20" fmla="*/ 749959 w 3536028"/>
              <a:gd name="connsiteY20" fmla="*/ 0 h 4464050"/>
              <a:gd name="connsiteX21" fmla="*/ 1251369 w 3536028"/>
              <a:gd name="connsiteY21" fmla="*/ 570628 h 4464050"/>
              <a:gd name="connsiteX22" fmla="*/ 1251369 w 3536028"/>
              <a:gd name="connsiteY22" fmla="*/ 3893320 h 4464050"/>
              <a:gd name="connsiteX23" fmla="*/ 749868 w 3536028"/>
              <a:gd name="connsiteY23" fmla="*/ 4464050 h 4464050"/>
              <a:gd name="connsiteX24" fmla="*/ 748563 w 3536028"/>
              <a:gd name="connsiteY24" fmla="*/ 4464050 h 4464050"/>
              <a:gd name="connsiteX25" fmla="*/ 748563 w 3536028"/>
              <a:gd name="connsiteY25" fmla="*/ 0 h 4464050"/>
              <a:gd name="connsiteX26" fmla="*/ 0 w 3536028"/>
              <a:gd name="connsiteY26" fmla="*/ 4464050 h 4464050"/>
              <a:gd name="connsiteX27" fmla="*/ 1753 w 3536028"/>
              <a:gd name="connsiteY27" fmla="*/ 0 h 4464050"/>
              <a:gd name="connsiteX28" fmla="*/ 631526 w 3536028"/>
              <a:gd name="connsiteY28" fmla="*/ 3893320 h 4464050"/>
              <a:gd name="connsiteX29" fmla="*/ 1639 w 3536028"/>
              <a:gd name="connsiteY29" fmla="*/ 4464050 h 4464050"/>
              <a:gd name="connsiteX30" fmla="*/ 0 w 3536028"/>
              <a:gd name="connsiteY30" fmla="*/ 4464050 h 4464050"/>
              <a:gd name="connsiteX0" fmla="*/ 3563155 w 3563155"/>
              <a:gd name="connsiteY0" fmla="*/ 3569 h 4464050"/>
              <a:gd name="connsiteX1" fmla="*/ 3563155 w 3563155"/>
              <a:gd name="connsiteY1" fmla="*/ 4460478 h 4464050"/>
              <a:gd name="connsiteX2" fmla="*/ 2763543 w 3563155"/>
              <a:gd name="connsiteY2" fmla="*/ 3893419 h 4464050"/>
              <a:gd name="connsiteX3" fmla="*/ 2763543 w 3563155"/>
              <a:gd name="connsiteY3" fmla="*/ 570628 h 4464050"/>
              <a:gd name="connsiteX4" fmla="*/ 3563155 w 3563155"/>
              <a:gd name="connsiteY4" fmla="*/ 3569 h 4464050"/>
              <a:gd name="connsiteX5" fmla="*/ 2644952 w 3563155"/>
              <a:gd name="connsiteY5" fmla="*/ 0 h 4464050"/>
              <a:gd name="connsiteX6" fmla="*/ 2646704 w 3563155"/>
              <a:gd name="connsiteY6" fmla="*/ 0 h 4464050"/>
              <a:gd name="connsiteX7" fmla="*/ 2646704 w 3563155"/>
              <a:gd name="connsiteY7" fmla="*/ 4464050 h 4464050"/>
              <a:gd name="connsiteX8" fmla="*/ 2644955 w 3563155"/>
              <a:gd name="connsiteY8" fmla="*/ 4464050 h 4464050"/>
              <a:gd name="connsiteX9" fmla="*/ 2015177 w 3563155"/>
              <a:gd name="connsiteY9" fmla="*/ 3893419 h 4464050"/>
              <a:gd name="connsiteX10" fmla="*/ 2015177 w 3563155"/>
              <a:gd name="connsiteY10" fmla="*/ 570628 h 4464050"/>
              <a:gd name="connsiteX11" fmla="*/ 2644952 w 3563155"/>
              <a:gd name="connsiteY11" fmla="*/ 0 h 4464050"/>
              <a:gd name="connsiteX12" fmla="*/ 1896745 w 3563155"/>
              <a:gd name="connsiteY12" fmla="*/ 0 h 4464050"/>
              <a:gd name="connsiteX13" fmla="*/ 1898140 w 3563155"/>
              <a:gd name="connsiteY13" fmla="*/ 0 h 4464050"/>
              <a:gd name="connsiteX14" fmla="*/ 1898140 w 3563155"/>
              <a:gd name="connsiteY14" fmla="*/ 4464050 h 4464050"/>
              <a:gd name="connsiteX15" fmla="*/ 1896748 w 3563155"/>
              <a:gd name="connsiteY15" fmla="*/ 4464050 h 4464050"/>
              <a:gd name="connsiteX16" fmla="*/ 1395335 w 3563155"/>
              <a:gd name="connsiteY16" fmla="*/ 3893419 h 4464050"/>
              <a:gd name="connsiteX17" fmla="*/ 1395335 w 3563155"/>
              <a:gd name="connsiteY17" fmla="*/ 570628 h 4464050"/>
              <a:gd name="connsiteX18" fmla="*/ 1896745 w 3563155"/>
              <a:gd name="connsiteY18" fmla="*/ 0 h 4464050"/>
              <a:gd name="connsiteX19" fmla="*/ 775690 w 3563155"/>
              <a:gd name="connsiteY19" fmla="*/ 0 h 4464050"/>
              <a:gd name="connsiteX20" fmla="*/ 777086 w 3563155"/>
              <a:gd name="connsiteY20" fmla="*/ 0 h 4464050"/>
              <a:gd name="connsiteX21" fmla="*/ 1278496 w 3563155"/>
              <a:gd name="connsiteY21" fmla="*/ 570628 h 4464050"/>
              <a:gd name="connsiteX22" fmla="*/ 1278496 w 3563155"/>
              <a:gd name="connsiteY22" fmla="*/ 3893320 h 4464050"/>
              <a:gd name="connsiteX23" fmla="*/ 776995 w 3563155"/>
              <a:gd name="connsiteY23" fmla="*/ 4464050 h 4464050"/>
              <a:gd name="connsiteX24" fmla="*/ 775690 w 3563155"/>
              <a:gd name="connsiteY24" fmla="*/ 4464050 h 4464050"/>
              <a:gd name="connsiteX25" fmla="*/ 775690 w 3563155"/>
              <a:gd name="connsiteY25" fmla="*/ 0 h 4464050"/>
              <a:gd name="connsiteX26" fmla="*/ 27127 w 3563155"/>
              <a:gd name="connsiteY26" fmla="*/ 4464050 h 4464050"/>
              <a:gd name="connsiteX27" fmla="*/ 8 w 3563155"/>
              <a:gd name="connsiteY27" fmla="*/ 28872 h 4464050"/>
              <a:gd name="connsiteX28" fmla="*/ 658653 w 3563155"/>
              <a:gd name="connsiteY28" fmla="*/ 3893320 h 4464050"/>
              <a:gd name="connsiteX29" fmla="*/ 28766 w 3563155"/>
              <a:gd name="connsiteY29" fmla="*/ 4464050 h 4464050"/>
              <a:gd name="connsiteX30" fmla="*/ 27127 w 3563155"/>
              <a:gd name="connsiteY30" fmla="*/ 4464050 h 4464050"/>
              <a:gd name="connsiteX0" fmla="*/ 3536028 w 3536028"/>
              <a:gd name="connsiteY0" fmla="*/ 3569 h 4464050"/>
              <a:gd name="connsiteX1" fmla="*/ 3536028 w 3536028"/>
              <a:gd name="connsiteY1" fmla="*/ 4460478 h 4464050"/>
              <a:gd name="connsiteX2" fmla="*/ 2736416 w 3536028"/>
              <a:gd name="connsiteY2" fmla="*/ 3893419 h 4464050"/>
              <a:gd name="connsiteX3" fmla="*/ 2736416 w 3536028"/>
              <a:gd name="connsiteY3" fmla="*/ 570628 h 4464050"/>
              <a:gd name="connsiteX4" fmla="*/ 3536028 w 3536028"/>
              <a:gd name="connsiteY4" fmla="*/ 3569 h 4464050"/>
              <a:gd name="connsiteX5" fmla="*/ 2617825 w 3536028"/>
              <a:gd name="connsiteY5" fmla="*/ 0 h 4464050"/>
              <a:gd name="connsiteX6" fmla="*/ 2619577 w 3536028"/>
              <a:gd name="connsiteY6" fmla="*/ 0 h 4464050"/>
              <a:gd name="connsiteX7" fmla="*/ 2619577 w 3536028"/>
              <a:gd name="connsiteY7" fmla="*/ 4464050 h 4464050"/>
              <a:gd name="connsiteX8" fmla="*/ 2617828 w 3536028"/>
              <a:gd name="connsiteY8" fmla="*/ 4464050 h 4464050"/>
              <a:gd name="connsiteX9" fmla="*/ 1988050 w 3536028"/>
              <a:gd name="connsiteY9" fmla="*/ 3893419 h 4464050"/>
              <a:gd name="connsiteX10" fmla="*/ 1988050 w 3536028"/>
              <a:gd name="connsiteY10" fmla="*/ 570628 h 4464050"/>
              <a:gd name="connsiteX11" fmla="*/ 2617825 w 3536028"/>
              <a:gd name="connsiteY11" fmla="*/ 0 h 4464050"/>
              <a:gd name="connsiteX12" fmla="*/ 1869618 w 3536028"/>
              <a:gd name="connsiteY12" fmla="*/ 0 h 4464050"/>
              <a:gd name="connsiteX13" fmla="*/ 1871013 w 3536028"/>
              <a:gd name="connsiteY13" fmla="*/ 0 h 4464050"/>
              <a:gd name="connsiteX14" fmla="*/ 1871013 w 3536028"/>
              <a:gd name="connsiteY14" fmla="*/ 4464050 h 4464050"/>
              <a:gd name="connsiteX15" fmla="*/ 1869621 w 3536028"/>
              <a:gd name="connsiteY15" fmla="*/ 4464050 h 4464050"/>
              <a:gd name="connsiteX16" fmla="*/ 1368208 w 3536028"/>
              <a:gd name="connsiteY16" fmla="*/ 3893419 h 4464050"/>
              <a:gd name="connsiteX17" fmla="*/ 1368208 w 3536028"/>
              <a:gd name="connsiteY17" fmla="*/ 570628 h 4464050"/>
              <a:gd name="connsiteX18" fmla="*/ 1869618 w 3536028"/>
              <a:gd name="connsiteY18" fmla="*/ 0 h 4464050"/>
              <a:gd name="connsiteX19" fmla="*/ 748563 w 3536028"/>
              <a:gd name="connsiteY19" fmla="*/ 0 h 4464050"/>
              <a:gd name="connsiteX20" fmla="*/ 749959 w 3536028"/>
              <a:gd name="connsiteY20" fmla="*/ 0 h 4464050"/>
              <a:gd name="connsiteX21" fmla="*/ 1251369 w 3536028"/>
              <a:gd name="connsiteY21" fmla="*/ 570628 h 4464050"/>
              <a:gd name="connsiteX22" fmla="*/ 1251369 w 3536028"/>
              <a:gd name="connsiteY22" fmla="*/ 3893320 h 4464050"/>
              <a:gd name="connsiteX23" fmla="*/ 749868 w 3536028"/>
              <a:gd name="connsiteY23" fmla="*/ 4464050 h 4464050"/>
              <a:gd name="connsiteX24" fmla="*/ 748563 w 3536028"/>
              <a:gd name="connsiteY24" fmla="*/ 4464050 h 4464050"/>
              <a:gd name="connsiteX25" fmla="*/ 748563 w 3536028"/>
              <a:gd name="connsiteY25" fmla="*/ 0 h 4464050"/>
              <a:gd name="connsiteX26" fmla="*/ 0 w 3536028"/>
              <a:gd name="connsiteY26" fmla="*/ 4464050 h 4464050"/>
              <a:gd name="connsiteX27" fmla="*/ 631526 w 3536028"/>
              <a:gd name="connsiteY27" fmla="*/ 3893320 h 4464050"/>
              <a:gd name="connsiteX28" fmla="*/ 1639 w 3536028"/>
              <a:gd name="connsiteY28" fmla="*/ 4464050 h 4464050"/>
              <a:gd name="connsiteX29" fmla="*/ 0 w 3536028"/>
              <a:gd name="connsiteY29" fmla="*/ 4464050 h 4464050"/>
              <a:gd name="connsiteX0" fmla="*/ 3534389 w 3534389"/>
              <a:gd name="connsiteY0" fmla="*/ 3569 h 4464050"/>
              <a:gd name="connsiteX1" fmla="*/ 3534389 w 3534389"/>
              <a:gd name="connsiteY1" fmla="*/ 4460478 h 4464050"/>
              <a:gd name="connsiteX2" fmla="*/ 2734777 w 3534389"/>
              <a:gd name="connsiteY2" fmla="*/ 3893419 h 4464050"/>
              <a:gd name="connsiteX3" fmla="*/ 2734777 w 3534389"/>
              <a:gd name="connsiteY3" fmla="*/ 570628 h 4464050"/>
              <a:gd name="connsiteX4" fmla="*/ 3534389 w 3534389"/>
              <a:gd name="connsiteY4" fmla="*/ 3569 h 4464050"/>
              <a:gd name="connsiteX5" fmla="*/ 2616186 w 3534389"/>
              <a:gd name="connsiteY5" fmla="*/ 0 h 4464050"/>
              <a:gd name="connsiteX6" fmla="*/ 2617938 w 3534389"/>
              <a:gd name="connsiteY6" fmla="*/ 0 h 4464050"/>
              <a:gd name="connsiteX7" fmla="*/ 2617938 w 3534389"/>
              <a:gd name="connsiteY7" fmla="*/ 4464050 h 4464050"/>
              <a:gd name="connsiteX8" fmla="*/ 2616189 w 3534389"/>
              <a:gd name="connsiteY8" fmla="*/ 4464050 h 4464050"/>
              <a:gd name="connsiteX9" fmla="*/ 1986411 w 3534389"/>
              <a:gd name="connsiteY9" fmla="*/ 3893419 h 4464050"/>
              <a:gd name="connsiteX10" fmla="*/ 1986411 w 3534389"/>
              <a:gd name="connsiteY10" fmla="*/ 570628 h 4464050"/>
              <a:gd name="connsiteX11" fmla="*/ 2616186 w 3534389"/>
              <a:gd name="connsiteY11" fmla="*/ 0 h 4464050"/>
              <a:gd name="connsiteX12" fmla="*/ 1867979 w 3534389"/>
              <a:gd name="connsiteY12" fmla="*/ 0 h 4464050"/>
              <a:gd name="connsiteX13" fmla="*/ 1869374 w 3534389"/>
              <a:gd name="connsiteY13" fmla="*/ 0 h 4464050"/>
              <a:gd name="connsiteX14" fmla="*/ 1869374 w 3534389"/>
              <a:gd name="connsiteY14" fmla="*/ 4464050 h 4464050"/>
              <a:gd name="connsiteX15" fmla="*/ 1867982 w 3534389"/>
              <a:gd name="connsiteY15" fmla="*/ 4464050 h 4464050"/>
              <a:gd name="connsiteX16" fmla="*/ 1366569 w 3534389"/>
              <a:gd name="connsiteY16" fmla="*/ 3893419 h 4464050"/>
              <a:gd name="connsiteX17" fmla="*/ 1366569 w 3534389"/>
              <a:gd name="connsiteY17" fmla="*/ 570628 h 4464050"/>
              <a:gd name="connsiteX18" fmla="*/ 1867979 w 3534389"/>
              <a:gd name="connsiteY18" fmla="*/ 0 h 4464050"/>
              <a:gd name="connsiteX19" fmla="*/ 746924 w 3534389"/>
              <a:gd name="connsiteY19" fmla="*/ 0 h 4464050"/>
              <a:gd name="connsiteX20" fmla="*/ 748320 w 3534389"/>
              <a:gd name="connsiteY20" fmla="*/ 0 h 4464050"/>
              <a:gd name="connsiteX21" fmla="*/ 1249730 w 3534389"/>
              <a:gd name="connsiteY21" fmla="*/ 570628 h 4464050"/>
              <a:gd name="connsiteX22" fmla="*/ 1249730 w 3534389"/>
              <a:gd name="connsiteY22" fmla="*/ 3893320 h 4464050"/>
              <a:gd name="connsiteX23" fmla="*/ 748229 w 3534389"/>
              <a:gd name="connsiteY23" fmla="*/ 4464050 h 4464050"/>
              <a:gd name="connsiteX24" fmla="*/ 746924 w 3534389"/>
              <a:gd name="connsiteY24" fmla="*/ 4464050 h 4464050"/>
              <a:gd name="connsiteX25" fmla="*/ 746924 w 3534389"/>
              <a:gd name="connsiteY25" fmla="*/ 0 h 4464050"/>
              <a:gd name="connsiteX26" fmla="*/ 0 w 3534389"/>
              <a:gd name="connsiteY26" fmla="*/ 4464050 h 4464050"/>
              <a:gd name="connsiteX27" fmla="*/ 629887 w 3534389"/>
              <a:gd name="connsiteY27" fmla="*/ 3893320 h 4464050"/>
              <a:gd name="connsiteX28" fmla="*/ 0 w 3534389"/>
              <a:gd name="connsiteY28" fmla="*/ 4464050 h 4464050"/>
              <a:gd name="connsiteX0" fmla="*/ 2787465 w 2787465"/>
              <a:gd name="connsiteY0" fmla="*/ 3569 h 4464050"/>
              <a:gd name="connsiteX1" fmla="*/ 2787465 w 2787465"/>
              <a:gd name="connsiteY1" fmla="*/ 4460478 h 4464050"/>
              <a:gd name="connsiteX2" fmla="*/ 1987853 w 2787465"/>
              <a:gd name="connsiteY2" fmla="*/ 3893419 h 4464050"/>
              <a:gd name="connsiteX3" fmla="*/ 1987853 w 2787465"/>
              <a:gd name="connsiteY3" fmla="*/ 570628 h 4464050"/>
              <a:gd name="connsiteX4" fmla="*/ 2787465 w 2787465"/>
              <a:gd name="connsiteY4" fmla="*/ 3569 h 4464050"/>
              <a:gd name="connsiteX5" fmla="*/ 1869262 w 2787465"/>
              <a:gd name="connsiteY5" fmla="*/ 0 h 4464050"/>
              <a:gd name="connsiteX6" fmla="*/ 1871014 w 2787465"/>
              <a:gd name="connsiteY6" fmla="*/ 0 h 4464050"/>
              <a:gd name="connsiteX7" fmla="*/ 1871014 w 2787465"/>
              <a:gd name="connsiteY7" fmla="*/ 4464050 h 4464050"/>
              <a:gd name="connsiteX8" fmla="*/ 1869265 w 2787465"/>
              <a:gd name="connsiteY8" fmla="*/ 4464050 h 4464050"/>
              <a:gd name="connsiteX9" fmla="*/ 1239487 w 2787465"/>
              <a:gd name="connsiteY9" fmla="*/ 3893419 h 4464050"/>
              <a:gd name="connsiteX10" fmla="*/ 1239487 w 2787465"/>
              <a:gd name="connsiteY10" fmla="*/ 570628 h 4464050"/>
              <a:gd name="connsiteX11" fmla="*/ 1869262 w 2787465"/>
              <a:gd name="connsiteY11" fmla="*/ 0 h 4464050"/>
              <a:gd name="connsiteX12" fmla="*/ 1121055 w 2787465"/>
              <a:gd name="connsiteY12" fmla="*/ 0 h 4464050"/>
              <a:gd name="connsiteX13" fmla="*/ 1122450 w 2787465"/>
              <a:gd name="connsiteY13" fmla="*/ 0 h 4464050"/>
              <a:gd name="connsiteX14" fmla="*/ 1122450 w 2787465"/>
              <a:gd name="connsiteY14" fmla="*/ 4464050 h 4464050"/>
              <a:gd name="connsiteX15" fmla="*/ 1121058 w 2787465"/>
              <a:gd name="connsiteY15" fmla="*/ 4464050 h 4464050"/>
              <a:gd name="connsiteX16" fmla="*/ 619645 w 2787465"/>
              <a:gd name="connsiteY16" fmla="*/ 3893419 h 4464050"/>
              <a:gd name="connsiteX17" fmla="*/ 619645 w 2787465"/>
              <a:gd name="connsiteY17" fmla="*/ 570628 h 4464050"/>
              <a:gd name="connsiteX18" fmla="*/ 1121055 w 2787465"/>
              <a:gd name="connsiteY18" fmla="*/ 0 h 4464050"/>
              <a:gd name="connsiteX19" fmla="*/ 0 w 2787465"/>
              <a:gd name="connsiteY19" fmla="*/ 0 h 4464050"/>
              <a:gd name="connsiteX20" fmla="*/ 1396 w 2787465"/>
              <a:gd name="connsiteY20" fmla="*/ 0 h 4464050"/>
              <a:gd name="connsiteX21" fmla="*/ 502806 w 2787465"/>
              <a:gd name="connsiteY21" fmla="*/ 570628 h 4464050"/>
              <a:gd name="connsiteX22" fmla="*/ 502806 w 2787465"/>
              <a:gd name="connsiteY22" fmla="*/ 3893320 h 4464050"/>
              <a:gd name="connsiteX23" fmla="*/ 1305 w 2787465"/>
              <a:gd name="connsiteY23" fmla="*/ 4464050 h 4464050"/>
              <a:gd name="connsiteX24" fmla="*/ 0 w 2787465"/>
              <a:gd name="connsiteY24" fmla="*/ 4464050 h 4464050"/>
              <a:gd name="connsiteX25" fmla="*/ 0 w 2787465"/>
              <a:gd name="connsiteY25" fmla="*/ 0 h 4464050"/>
              <a:gd name="connsiteX0" fmla="*/ 2787465 w 2787465"/>
              <a:gd name="connsiteY0" fmla="*/ 3569 h 4464050"/>
              <a:gd name="connsiteX1" fmla="*/ 2787465 w 2787465"/>
              <a:gd name="connsiteY1" fmla="*/ 4460478 h 4464050"/>
              <a:gd name="connsiteX2" fmla="*/ 1987853 w 2787465"/>
              <a:gd name="connsiteY2" fmla="*/ 3893419 h 4464050"/>
              <a:gd name="connsiteX3" fmla="*/ 1987853 w 2787465"/>
              <a:gd name="connsiteY3" fmla="*/ 570628 h 4464050"/>
              <a:gd name="connsiteX4" fmla="*/ 2787465 w 2787465"/>
              <a:gd name="connsiteY4" fmla="*/ 3569 h 4464050"/>
              <a:gd name="connsiteX5" fmla="*/ 1869262 w 2787465"/>
              <a:gd name="connsiteY5" fmla="*/ 0 h 4464050"/>
              <a:gd name="connsiteX6" fmla="*/ 1871014 w 2787465"/>
              <a:gd name="connsiteY6" fmla="*/ 0 h 4464050"/>
              <a:gd name="connsiteX7" fmla="*/ 1871014 w 2787465"/>
              <a:gd name="connsiteY7" fmla="*/ 4464050 h 4464050"/>
              <a:gd name="connsiteX8" fmla="*/ 1869265 w 2787465"/>
              <a:gd name="connsiteY8" fmla="*/ 4464050 h 4464050"/>
              <a:gd name="connsiteX9" fmla="*/ 1239487 w 2787465"/>
              <a:gd name="connsiteY9" fmla="*/ 3893419 h 4464050"/>
              <a:gd name="connsiteX10" fmla="*/ 1239487 w 2787465"/>
              <a:gd name="connsiteY10" fmla="*/ 570628 h 4464050"/>
              <a:gd name="connsiteX11" fmla="*/ 1869262 w 2787465"/>
              <a:gd name="connsiteY11" fmla="*/ 0 h 4464050"/>
              <a:gd name="connsiteX12" fmla="*/ 1121055 w 2787465"/>
              <a:gd name="connsiteY12" fmla="*/ 0 h 4464050"/>
              <a:gd name="connsiteX13" fmla="*/ 1122450 w 2787465"/>
              <a:gd name="connsiteY13" fmla="*/ 0 h 4464050"/>
              <a:gd name="connsiteX14" fmla="*/ 1122450 w 2787465"/>
              <a:gd name="connsiteY14" fmla="*/ 4464050 h 4464050"/>
              <a:gd name="connsiteX15" fmla="*/ 1121058 w 2787465"/>
              <a:gd name="connsiteY15" fmla="*/ 4464050 h 4464050"/>
              <a:gd name="connsiteX16" fmla="*/ 619645 w 2787465"/>
              <a:gd name="connsiteY16" fmla="*/ 3893419 h 4464050"/>
              <a:gd name="connsiteX17" fmla="*/ 619645 w 2787465"/>
              <a:gd name="connsiteY17" fmla="*/ 570628 h 4464050"/>
              <a:gd name="connsiteX18" fmla="*/ 1121055 w 2787465"/>
              <a:gd name="connsiteY18" fmla="*/ 0 h 4464050"/>
              <a:gd name="connsiteX19" fmla="*/ 0 w 2787465"/>
              <a:gd name="connsiteY19" fmla="*/ 0 h 4464050"/>
              <a:gd name="connsiteX20" fmla="*/ 1396 w 2787465"/>
              <a:gd name="connsiteY20" fmla="*/ 0 h 4464050"/>
              <a:gd name="connsiteX21" fmla="*/ 502806 w 2787465"/>
              <a:gd name="connsiteY21" fmla="*/ 3893320 h 4464050"/>
              <a:gd name="connsiteX22" fmla="*/ 1305 w 2787465"/>
              <a:gd name="connsiteY22" fmla="*/ 4464050 h 4464050"/>
              <a:gd name="connsiteX23" fmla="*/ 0 w 2787465"/>
              <a:gd name="connsiteY23" fmla="*/ 4464050 h 4464050"/>
              <a:gd name="connsiteX24" fmla="*/ 0 w 2787465"/>
              <a:gd name="connsiteY24" fmla="*/ 0 h 4464050"/>
              <a:gd name="connsiteX0" fmla="*/ 2809119 w 2809119"/>
              <a:gd name="connsiteY0" fmla="*/ 3569 h 4464050"/>
              <a:gd name="connsiteX1" fmla="*/ 2809119 w 2809119"/>
              <a:gd name="connsiteY1" fmla="*/ 4460478 h 4464050"/>
              <a:gd name="connsiteX2" fmla="*/ 2009507 w 2809119"/>
              <a:gd name="connsiteY2" fmla="*/ 3893419 h 4464050"/>
              <a:gd name="connsiteX3" fmla="*/ 2009507 w 2809119"/>
              <a:gd name="connsiteY3" fmla="*/ 570628 h 4464050"/>
              <a:gd name="connsiteX4" fmla="*/ 2809119 w 2809119"/>
              <a:gd name="connsiteY4" fmla="*/ 3569 h 4464050"/>
              <a:gd name="connsiteX5" fmla="*/ 1890916 w 2809119"/>
              <a:gd name="connsiteY5" fmla="*/ 0 h 4464050"/>
              <a:gd name="connsiteX6" fmla="*/ 1892668 w 2809119"/>
              <a:gd name="connsiteY6" fmla="*/ 0 h 4464050"/>
              <a:gd name="connsiteX7" fmla="*/ 1892668 w 2809119"/>
              <a:gd name="connsiteY7" fmla="*/ 4464050 h 4464050"/>
              <a:gd name="connsiteX8" fmla="*/ 1890919 w 2809119"/>
              <a:gd name="connsiteY8" fmla="*/ 4464050 h 4464050"/>
              <a:gd name="connsiteX9" fmla="*/ 1261141 w 2809119"/>
              <a:gd name="connsiteY9" fmla="*/ 3893419 h 4464050"/>
              <a:gd name="connsiteX10" fmla="*/ 1261141 w 2809119"/>
              <a:gd name="connsiteY10" fmla="*/ 570628 h 4464050"/>
              <a:gd name="connsiteX11" fmla="*/ 1890916 w 2809119"/>
              <a:gd name="connsiteY11" fmla="*/ 0 h 4464050"/>
              <a:gd name="connsiteX12" fmla="*/ 1142709 w 2809119"/>
              <a:gd name="connsiteY12" fmla="*/ 0 h 4464050"/>
              <a:gd name="connsiteX13" fmla="*/ 1144104 w 2809119"/>
              <a:gd name="connsiteY13" fmla="*/ 0 h 4464050"/>
              <a:gd name="connsiteX14" fmla="*/ 1144104 w 2809119"/>
              <a:gd name="connsiteY14" fmla="*/ 4464050 h 4464050"/>
              <a:gd name="connsiteX15" fmla="*/ 1142712 w 2809119"/>
              <a:gd name="connsiteY15" fmla="*/ 4464050 h 4464050"/>
              <a:gd name="connsiteX16" fmla="*/ 641299 w 2809119"/>
              <a:gd name="connsiteY16" fmla="*/ 3893419 h 4464050"/>
              <a:gd name="connsiteX17" fmla="*/ 641299 w 2809119"/>
              <a:gd name="connsiteY17" fmla="*/ 570628 h 4464050"/>
              <a:gd name="connsiteX18" fmla="*/ 1142709 w 2809119"/>
              <a:gd name="connsiteY18" fmla="*/ 0 h 4464050"/>
              <a:gd name="connsiteX19" fmla="*/ 0 w 2809119"/>
              <a:gd name="connsiteY19" fmla="*/ 7219 h 4464050"/>
              <a:gd name="connsiteX20" fmla="*/ 23050 w 2809119"/>
              <a:gd name="connsiteY20" fmla="*/ 0 h 4464050"/>
              <a:gd name="connsiteX21" fmla="*/ 524460 w 2809119"/>
              <a:gd name="connsiteY21" fmla="*/ 3893320 h 4464050"/>
              <a:gd name="connsiteX22" fmla="*/ 22959 w 2809119"/>
              <a:gd name="connsiteY22" fmla="*/ 4464050 h 4464050"/>
              <a:gd name="connsiteX23" fmla="*/ 21654 w 2809119"/>
              <a:gd name="connsiteY23" fmla="*/ 4464050 h 4464050"/>
              <a:gd name="connsiteX24" fmla="*/ 0 w 2809119"/>
              <a:gd name="connsiteY24" fmla="*/ 7219 h 4464050"/>
              <a:gd name="connsiteX0" fmla="*/ 2787465 w 2787465"/>
              <a:gd name="connsiteY0" fmla="*/ 3569 h 4464050"/>
              <a:gd name="connsiteX1" fmla="*/ 2787465 w 2787465"/>
              <a:gd name="connsiteY1" fmla="*/ 4460478 h 4464050"/>
              <a:gd name="connsiteX2" fmla="*/ 1987853 w 2787465"/>
              <a:gd name="connsiteY2" fmla="*/ 3893419 h 4464050"/>
              <a:gd name="connsiteX3" fmla="*/ 1987853 w 2787465"/>
              <a:gd name="connsiteY3" fmla="*/ 570628 h 4464050"/>
              <a:gd name="connsiteX4" fmla="*/ 2787465 w 2787465"/>
              <a:gd name="connsiteY4" fmla="*/ 3569 h 4464050"/>
              <a:gd name="connsiteX5" fmla="*/ 1869262 w 2787465"/>
              <a:gd name="connsiteY5" fmla="*/ 0 h 4464050"/>
              <a:gd name="connsiteX6" fmla="*/ 1871014 w 2787465"/>
              <a:gd name="connsiteY6" fmla="*/ 0 h 4464050"/>
              <a:gd name="connsiteX7" fmla="*/ 1871014 w 2787465"/>
              <a:gd name="connsiteY7" fmla="*/ 4464050 h 4464050"/>
              <a:gd name="connsiteX8" fmla="*/ 1869265 w 2787465"/>
              <a:gd name="connsiteY8" fmla="*/ 4464050 h 4464050"/>
              <a:gd name="connsiteX9" fmla="*/ 1239487 w 2787465"/>
              <a:gd name="connsiteY9" fmla="*/ 3893419 h 4464050"/>
              <a:gd name="connsiteX10" fmla="*/ 1239487 w 2787465"/>
              <a:gd name="connsiteY10" fmla="*/ 570628 h 4464050"/>
              <a:gd name="connsiteX11" fmla="*/ 1869262 w 2787465"/>
              <a:gd name="connsiteY11" fmla="*/ 0 h 4464050"/>
              <a:gd name="connsiteX12" fmla="*/ 1121055 w 2787465"/>
              <a:gd name="connsiteY12" fmla="*/ 0 h 4464050"/>
              <a:gd name="connsiteX13" fmla="*/ 1122450 w 2787465"/>
              <a:gd name="connsiteY13" fmla="*/ 0 h 4464050"/>
              <a:gd name="connsiteX14" fmla="*/ 1122450 w 2787465"/>
              <a:gd name="connsiteY14" fmla="*/ 4464050 h 4464050"/>
              <a:gd name="connsiteX15" fmla="*/ 1121058 w 2787465"/>
              <a:gd name="connsiteY15" fmla="*/ 4464050 h 4464050"/>
              <a:gd name="connsiteX16" fmla="*/ 619645 w 2787465"/>
              <a:gd name="connsiteY16" fmla="*/ 3893419 h 4464050"/>
              <a:gd name="connsiteX17" fmla="*/ 619645 w 2787465"/>
              <a:gd name="connsiteY17" fmla="*/ 570628 h 4464050"/>
              <a:gd name="connsiteX18" fmla="*/ 1121055 w 2787465"/>
              <a:gd name="connsiteY18" fmla="*/ 0 h 4464050"/>
              <a:gd name="connsiteX19" fmla="*/ 0 w 2787465"/>
              <a:gd name="connsiteY19" fmla="*/ 4464050 h 4464050"/>
              <a:gd name="connsiteX20" fmla="*/ 1396 w 2787465"/>
              <a:gd name="connsiteY20" fmla="*/ 0 h 4464050"/>
              <a:gd name="connsiteX21" fmla="*/ 502806 w 2787465"/>
              <a:gd name="connsiteY21" fmla="*/ 3893320 h 4464050"/>
              <a:gd name="connsiteX22" fmla="*/ 1305 w 2787465"/>
              <a:gd name="connsiteY22" fmla="*/ 4464050 h 4464050"/>
              <a:gd name="connsiteX23" fmla="*/ 0 w 2787465"/>
              <a:gd name="connsiteY23" fmla="*/ 4464050 h 4464050"/>
              <a:gd name="connsiteX0" fmla="*/ 2787465 w 2787465"/>
              <a:gd name="connsiteY0" fmla="*/ 3569 h 4464050"/>
              <a:gd name="connsiteX1" fmla="*/ 2787465 w 2787465"/>
              <a:gd name="connsiteY1" fmla="*/ 4460478 h 4464050"/>
              <a:gd name="connsiteX2" fmla="*/ 1987853 w 2787465"/>
              <a:gd name="connsiteY2" fmla="*/ 3893419 h 4464050"/>
              <a:gd name="connsiteX3" fmla="*/ 1987853 w 2787465"/>
              <a:gd name="connsiteY3" fmla="*/ 570628 h 4464050"/>
              <a:gd name="connsiteX4" fmla="*/ 2787465 w 2787465"/>
              <a:gd name="connsiteY4" fmla="*/ 3569 h 4464050"/>
              <a:gd name="connsiteX5" fmla="*/ 1869262 w 2787465"/>
              <a:gd name="connsiteY5" fmla="*/ 0 h 4464050"/>
              <a:gd name="connsiteX6" fmla="*/ 1871014 w 2787465"/>
              <a:gd name="connsiteY6" fmla="*/ 0 h 4464050"/>
              <a:gd name="connsiteX7" fmla="*/ 1871014 w 2787465"/>
              <a:gd name="connsiteY7" fmla="*/ 4464050 h 4464050"/>
              <a:gd name="connsiteX8" fmla="*/ 1869265 w 2787465"/>
              <a:gd name="connsiteY8" fmla="*/ 4464050 h 4464050"/>
              <a:gd name="connsiteX9" fmla="*/ 1239487 w 2787465"/>
              <a:gd name="connsiteY9" fmla="*/ 3893419 h 4464050"/>
              <a:gd name="connsiteX10" fmla="*/ 1239487 w 2787465"/>
              <a:gd name="connsiteY10" fmla="*/ 570628 h 4464050"/>
              <a:gd name="connsiteX11" fmla="*/ 1869262 w 2787465"/>
              <a:gd name="connsiteY11" fmla="*/ 0 h 4464050"/>
              <a:gd name="connsiteX12" fmla="*/ 1121055 w 2787465"/>
              <a:gd name="connsiteY12" fmla="*/ 0 h 4464050"/>
              <a:gd name="connsiteX13" fmla="*/ 1122450 w 2787465"/>
              <a:gd name="connsiteY13" fmla="*/ 0 h 4464050"/>
              <a:gd name="connsiteX14" fmla="*/ 1122450 w 2787465"/>
              <a:gd name="connsiteY14" fmla="*/ 4464050 h 4464050"/>
              <a:gd name="connsiteX15" fmla="*/ 1121058 w 2787465"/>
              <a:gd name="connsiteY15" fmla="*/ 4464050 h 4464050"/>
              <a:gd name="connsiteX16" fmla="*/ 619645 w 2787465"/>
              <a:gd name="connsiteY16" fmla="*/ 3893419 h 4464050"/>
              <a:gd name="connsiteX17" fmla="*/ 619645 w 2787465"/>
              <a:gd name="connsiteY17" fmla="*/ 570628 h 4464050"/>
              <a:gd name="connsiteX18" fmla="*/ 1121055 w 2787465"/>
              <a:gd name="connsiteY18" fmla="*/ 0 h 4464050"/>
              <a:gd name="connsiteX19" fmla="*/ 0 w 2787465"/>
              <a:gd name="connsiteY19" fmla="*/ 4464050 h 4464050"/>
              <a:gd name="connsiteX20" fmla="*/ 1396 w 2787465"/>
              <a:gd name="connsiteY20" fmla="*/ 0 h 4464050"/>
              <a:gd name="connsiteX21" fmla="*/ 1305 w 2787465"/>
              <a:gd name="connsiteY21" fmla="*/ 4464050 h 4464050"/>
              <a:gd name="connsiteX22" fmla="*/ 0 w 2787465"/>
              <a:gd name="connsiteY22" fmla="*/ 4464050 h 4464050"/>
              <a:gd name="connsiteX0" fmla="*/ 2787465 w 2787465"/>
              <a:gd name="connsiteY0" fmla="*/ 3569 h 4464050"/>
              <a:gd name="connsiteX1" fmla="*/ 2787465 w 2787465"/>
              <a:gd name="connsiteY1" fmla="*/ 4460478 h 4464050"/>
              <a:gd name="connsiteX2" fmla="*/ 1987853 w 2787465"/>
              <a:gd name="connsiteY2" fmla="*/ 3893419 h 4464050"/>
              <a:gd name="connsiteX3" fmla="*/ 1987853 w 2787465"/>
              <a:gd name="connsiteY3" fmla="*/ 570628 h 4464050"/>
              <a:gd name="connsiteX4" fmla="*/ 2787465 w 2787465"/>
              <a:gd name="connsiteY4" fmla="*/ 3569 h 4464050"/>
              <a:gd name="connsiteX5" fmla="*/ 1869262 w 2787465"/>
              <a:gd name="connsiteY5" fmla="*/ 0 h 4464050"/>
              <a:gd name="connsiteX6" fmla="*/ 1871014 w 2787465"/>
              <a:gd name="connsiteY6" fmla="*/ 0 h 4464050"/>
              <a:gd name="connsiteX7" fmla="*/ 1871014 w 2787465"/>
              <a:gd name="connsiteY7" fmla="*/ 4464050 h 4464050"/>
              <a:gd name="connsiteX8" fmla="*/ 1869265 w 2787465"/>
              <a:gd name="connsiteY8" fmla="*/ 4464050 h 4464050"/>
              <a:gd name="connsiteX9" fmla="*/ 1239487 w 2787465"/>
              <a:gd name="connsiteY9" fmla="*/ 3893419 h 4464050"/>
              <a:gd name="connsiteX10" fmla="*/ 1239487 w 2787465"/>
              <a:gd name="connsiteY10" fmla="*/ 570628 h 4464050"/>
              <a:gd name="connsiteX11" fmla="*/ 1869262 w 2787465"/>
              <a:gd name="connsiteY11" fmla="*/ 0 h 4464050"/>
              <a:gd name="connsiteX12" fmla="*/ 1121055 w 2787465"/>
              <a:gd name="connsiteY12" fmla="*/ 0 h 4464050"/>
              <a:gd name="connsiteX13" fmla="*/ 1122450 w 2787465"/>
              <a:gd name="connsiteY13" fmla="*/ 0 h 4464050"/>
              <a:gd name="connsiteX14" fmla="*/ 1122450 w 2787465"/>
              <a:gd name="connsiteY14" fmla="*/ 4464050 h 4464050"/>
              <a:gd name="connsiteX15" fmla="*/ 1121058 w 2787465"/>
              <a:gd name="connsiteY15" fmla="*/ 4464050 h 4464050"/>
              <a:gd name="connsiteX16" fmla="*/ 619645 w 2787465"/>
              <a:gd name="connsiteY16" fmla="*/ 3893419 h 4464050"/>
              <a:gd name="connsiteX17" fmla="*/ 619645 w 2787465"/>
              <a:gd name="connsiteY17" fmla="*/ 570628 h 4464050"/>
              <a:gd name="connsiteX18" fmla="*/ 1121055 w 2787465"/>
              <a:gd name="connsiteY18" fmla="*/ 0 h 4464050"/>
              <a:gd name="connsiteX19" fmla="*/ 0 w 2787465"/>
              <a:gd name="connsiteY19" fmla="*/ 4464050 h 4464050"/>
              <a:gd name="connsiteX20" fmla="*/ 1305 w 2787465"/>
              <a:gd name="connsiteY20" fmla="*/ 4464050 h 4464050"/>
              <a:gd name="connsiteX21" fmla="*/ 0 w 2787465"/>
              <a:gd name="connsiteY21" fmla="*/ 4464050 h 4464050"/>
              <a:gd name="connsiteX0" fmla="*/ 2167820 w 2167820"/>
              <a:gd name="connsiteY0" fmla="*/ 3569 h 4464050"/>
              <a:gd name="connsiteX1" fmla="*/ 2167820 w 2167820"/>
              <a:gd name="connsiteY1" fmla="*/ 4460478 h 4464050"/>
              <a:gd name="connsiteX2" fmla="*/ 1368208 w 2167820"/>
              <a:gd name="connsiteY2" fmla="*/ 3893419 h 4464050"/>
              <a:gd name="connsiteX3" fmla="*/ 1368208 w 2167820"/>
              <a:gd name="connsiteY3" fmla="*/ 570628 h 4464050"/>
              <a:gd name="connsiteX4" fmla="*/ 2167820 w 2167820"/>
              <a:gd name="connsiteY4" fmla="*/ 3569 h 4464050"/>
              <a:gd name="connsiteX5" fmla="*/ 1249617 w 2167820"/>
              <a:gd name="connsiteY5" fmla="*/ 0 h 4464050"/>
              <a:gd name="connsiteX6" fmla="*/ 1251369 w 2167820"/>
              <a:gd name="connsiteY6" fmla="*/ 0 h 4464050"/>
              <a:gd name="connsiteX7" fmla="*/ 1251369 w 2167820"/>
              <a:gd name="connsiteY7" fmla="*/ 4464050 h 4464050"/>
              <a:gd name="connsiteX8" fmla="*/ 1249620 w 2167820"/>
              <a:gd name="connsiteY8" fmla="*/ 4464050 h 4464050"/>
              <a:gd name="connsiteX9" fmla="*/ 619842 w 2167820"/>
              <a:gd name="connsiteY9" fmla="*/ 3893419 h 4464050"/>
              <a:gd name="connsiteX10" fmla="*/ 619842 w 2167820"/>
              <a:gd name="connsiteY10" fmla="*/ 570628 h 4464050"/>
              <a:gd name="connsiteX11" fmla="*/ 1249617 w 2167820"/>
              <a:gd name="connsiteY11" fmla="*/ 0 h 4464050"/>
              <a:gd name="connsiteX12" fmla="*/ 501410 w 2167820"/>
              <a:gd name="connsiteY12" fmla="*/ 0 h 4464050"/>
              <a:gd name="connsiteX13" fmla="*/ 502805 w 2167820"/>
              <a:gd name="connsiteY13" fmla="*/ 0 h 4464050"/>
              <a:gd name="connsiteX14" fmla="*/ 502805 w 2167820"/>
              <a:gd name="connsiteY14" fmla="*/ 4464050 h 4464050"/>
              <a:gd name="connsiteX15" fmla="*/ 501413 w 2167820"/>
              <a:gd name="connsiteY15" fmla="*/ 4464050 h 4464050"/>
              <a:gd name="connsiteX16" fmla="*/ 0 w 2167820"/>
              <a:gd name="connsiteY16" fmla="*/ 3893419 h 4464050"/>
              <a:gd name="connsiteX17" fmla="*/ 0 w 2167820"/>
              <a:gd name="connsiteY17" fmla="*/ 570628 h 4464050"/>
              <a:gd name="connsiteX18" fmla="*/ 501410 w 2167820"/>
              <a:gd name="connsiteY18" fmla="*/ 0 h 4464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2167820" h="4464050">
                <a:moveTo>
                  <a:pt x="2167820" y="3569"/>
                </a:moveTo>
                <a:lnTo>
                  <a:pt x="2167820" y="4460478"/>
                </a:lnTo>
                <a:lnTo>
                  <a:pt x="1368208" y="3893419"/>
                </a:lnTo>
                <a:lnTo>
                  <a:pt x="1368208" y="570628"/>
                </a:lnTo>
                <a:lnTo>
                  <a:pt x="2167820" y="3569"/>
                </a:lnTo>
                <a:close/>
                <a:moveTo>
                  <a:pt x="1249617" y="0"/>
                </a:moveTo>
                <a:lnTo>
                  <a:pt x="1251369" y="0"/>
                </a:lnTo>
                <a:lnTo>
                  <a:pt x="1251369" y="4464050"/>
                </a:lnTo>
                <a:lnTo>
                  <a:pt x="1249620" y="4464050"/>
                </a:lnTo>
                <a:lnTo>
                  <a:pt x="619842" y="3893419"/>
                </a:lnTo>
                <a:lnTo>
                  <a:pt x="619842" y="570628"/>
                </a:lnTo>
                <a:lnTo>
                  <a:pt x="1249617" y="0"/>
                </a:lnTo>
                <a:close/>
                <a:moveTo>
                  <a:pt x="501410" y="0"/>
                </a:moveTo>
                <a:lnTo>
                  <a:pt x="502805" y="0"/>
                </a:lnTo>
                <a:lnTo>
                  <a:pt x="502805" y="4464050"/>
                </a:lnTo>
                <a:lnTo>
                  <a:pt x="501413" y="4464050"/>
                </a:lnTo>
                <a:lnTo>
                  <a:pt x="0" y="3893419"/>
                </a:lnTo>
                <a:lnTo>
                  <a:pt x="0" y="570628"/>
                </a:lnTo>
                <a:lnTo>
                  <a:pt x="50141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>
            <a:lvl1pPr algn="ctr">
              <a:defRPr sz="900"/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Click icon to insert picture</a:t>
            </a:r>
          </a:p>
        </p:txBody>
      </p:sp>
      <p:sp>
        <p:nvSpPr>
          <p:cNvPr id="2" name="Picture Placeholder 11">
            <a:extLst>
              <a:ext uri="{FF2B5EF4-FFF2-40B4-BE49-F238E27FC236}">
                <a16:creationId xmlns:a16="http://schemas.microsoft.com/office/drawing/2014/main" id="{60417610-3925-C985-77B4-41C4C49D7FD8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4781765" y="428625"/>
            <a:ext cx="1912188" cy="3924299"/>
          </a:xfrm>
          <a:custGeom>
            <a:avLst/>
            <a:gdLst>
              <a:gd name="connsiteX0" fmla="*/ 4459850 w 4459850"/>
              <a:gd name="connsiteY0" fmla="*/ 3569 h 4464050"/>
              <a:gd name="connsiteX1" fmla="*/ 4459850 w 4459850"/>
              <a:gd name="connsiteY1" fmla="*/ 4460478 h 4464050"/>
              <a:gd name="connsiteX2" fmla="*/ 3660238 w 4459850"/>
              <a:gd name="connsiteY2" fmla="*/ 3893419 h 4464050"/>
              <a:gd name="connsiteX3" fmla="*/ 3660238 w 4459850"/>
              <a:gd name="connsiteY3" fmla="*/ 570628 h 4464050"/>
              <a:gd name="connsiteX4" fmla="*/ 3541647 w 4459850"/>
              <a:gd name="connsiteY4" fmla="*/ 0 h 4464050"/>
              <a:gd name="connsiteX5" fmla="*/ 3543399 w 4459850"/>
              <a:gd name="connsiteY5" fmla="*/ 0 h 4464050"/>
              <a:gd name="connsiteX6" fmla="*/ 3543399 w 4459850"/>
              <a:gd name="connsiteY6" fmla="*/ 4464050 h 4464050"/>
              <a:gd name="connsiteX7" fmla="*/ 3541650 w 4459850"/>
              <a:gd name="connsiteY7" fmla="*/ 4464050 h 4464050"/>
              <a:gd name="connsiteX8" fmla="*/ 2911872 w 4459850"/>
              <a:gd name="connsiteY8" fmla="*/ 3893419 h 4464050"/>
              <a:gd name="connsiteX9" fmla="*/ 2911872 w 4459850"/>
              <a:gd name="connsiteY9" fmla="*/ 570628 h 4464050"/>
              <a:gd name="connsiteX10" fmla="*/ 2793440 w 4459850"/>
              <a:gd name="connsiteY10" fmla="*/ 0 h 4464050"/>
              <a:gd name="connsiteX11" fmla="*/ 2794835 w 4459850"/>
              <a:gd name="connsiteY11" fmla="*/ 0 h 4464050"/>
              <a:gd name="connsiteX12" fmla="*/ 2794835 w 4459850"/>
              <a:gd name="connsiteY12" fmla="*/ 4464050 h 4464050"/>
              <a:gd name="connsiteX13" fmla="*/ 2793443 w 4459850"/>
              <a:gd name="connsiteY13" fmla="*/ 4464050 h 4464050"/>
              <a:gd name="connsiteX14" fmla="*/ 2292030 w 4459850"/>
              <a:gd name="connsiteY14" fmla="*/ 3893419 h 4464050"/>
              <a:gd name="connsiteX15" fmla="*/ 2292030 w 4459850"/>
              <a:gd name="connsiteY15" fmla="*/ 570628 h 4464050"/>
              <a:gd name="connsiteX16" fmla="*/ 1672385 w 4459850"/>
              <a:gd name="connsiteY16" fmla="*/ 0 h 4464050"/>
              <a:gd name="connsiteX17" fmla="*/ 1673781 w 4459850"/>
              <a:gd name="connsiteY17" fmla="*/ 0 h 4464050"/>
              <a:gd name="connsiteX18" fmla="*/ 2175191 w 4459850"/>
              <a:gd name="connsiteY18" fmla="*/ 570628 h 4464050"/>
              <a:gd name="connsiteX19" fmla="*/ 2175191 w 4459850"/>
              <a:gd name="connsiteY19" fmla="*/ 3893320 h 4464050"/>
              <a:gd name="connsiteX20" fmla="*/ 1673690 w 4459850"/>
              <a:gd name="connsiteY20" fmla="*/ 4464050 h 4464050"/>
              <a:gd name="connsiteX21" fmla="*/ 1672385 w 4459850"/>
              <a:gd name="connsiteY21" fmla="*/ 4464050 h 4464050"/>
              <a:gd name="connsiteX22" fmla="*/ 923822 w 4459850"/>
              <a:gd name="connsiteY22" fmla="*/ 0 h 4464050"/>
              <a:gd name="connsiteX23" fmla="*/ 925575 w 4459850"/>
              <a:gd name="connsiteY23" fmla="*/ 0 h 4464050"/>
              <a:gd name="connsiteX24" fmla="*/ 1555348 w 4459850"/>
              <a:gd name="connsiteY24" fmla="*/ 570628 h 4464050"/>
              <a:gd name="connsiteX25" fmla="*/ 1555348 w 4459850"/>
              <a:gd name="connsiteY25" fmla="*/ 3893320 h 4464050"/>
              <a:gd name="connsiteX26" fmla="*/ 925461 w 4459850"/>
              <a:gd name="connsiteY26" fmla="*/ 4464050 h 4464050"/>
              <a:gd name="connsiteX27" fmla="*/ 923822 w 4459850"/>
              <a:gd name="connsiteY27" fmla="*/ 4464050 h 4464050"/>
              <a:gd name="connsiteX28" fmla="*/ 0 w 4459850"/>
              <a:gd name="connsiteY28" fmla="*/ 0 h 4464050"/>
              <a:gd name="connsiteX29" fmla="*/ 2239 w 4459850"/>
              <a:gd name="connsiteY29" fmla="*/ 0 h 4464050"/>
              <a:gd name="connsiteX30" fmla="*/ 806883 w 4459850"/>
              <a:gd name="connsiteY30" fmla="*/ 570628 h 4464050"/>
              <a:gd name="connsiteX31" fmla="*/ 806883 w 4459850"/>
              <a:gd name="connsiteY31" fmla="*/ 3893419 h 4464050"/>
              <a:gd name="connsiteX32" fmla="*/ 2234 w 4459850"/>
              <a:gd name="connsiteY32" fmla="*/ 4464050 h 4464050"/>
              <a:gd name="connsiteX33" fmla="*/ 0 w 4459850"/>
              <a:gd name="connsiteY33" fmla="*/ 4464050 h 4464050"/>
              <a:gd name="connsiteX0" fmla="*/ 4459850 w 4459850"/>
              <a:gd name="connsiteY0" fmla="*/ 3569 h 4464050"/>
              <a:gd name="connsiteX1" fmla="*/ 4459850 w 4459850"/>
              <a:gd name="connsiteY1" fmla="*/ 4460478 h 4464050"/>
              <a:gd name="connsiteX2" fmla="*/ 3660238 w 4459850"/>
              <a:gd name="connsiteY2" fmla="*/ 3893419 h 4464050"/>
              <a:gd name="connsiteX3" fmla="*/ 3660238 w 4459850"/>
              <a:gd name="connsiteY3" fmla="*/ 570628 h 4464050"/>
              <a:gd name="connsiteX4" fmla="*/ 4459850 w 4459850"/>
              <a:gd name="connsiteY4" fmla="*/ 3569 h 4464050"/>
              <a:gd name="connsiteX5" fmla="*/ 3541647 w 4459850"/>
              <a:gd name="connsiteY5" fmla="*/ 0 h 4464050"/>
              <a:gd name="connsiteX6" fmla="*/ 3543399 w 4459850"/>
              <a:gd name="connsiteY6" fmla="*/ 0 h 4464050"/>
              <a:gd name="connsiteX7" fmla="*/ 3543399 w 4459850"/>
              <a:gd name="connsiteY7" fmla="*/ 4464050 h 4464050"/>
              <a:gd name="connsiteX8" fmla="*/ 3541650 w 4459850"/>
              <a:gd name="connsiteY8" fmla="*/ 4464050 h 4464050"/>
              <a:gd name="connsiteX9" fmla="*/ 2911872 w 4459850"/>
              <a:gd name="connsiteY9" fmla="*/ 3893419 h 4464050"/>
              <a:gd name="connsiteX10" fmla="*/ 2911872 w 4459850"/>
              <a:gd name="connsiteY10" fmla="*/ 570628 h 4464050"/>
              <a:gd name="connsiteX11" fmla="*/ 3541647 w 4459850"/>
              <a:gd name="connsiteY11" fmla="*/ 0 h 4464050"/>
              <a:gd name="connsiteX12" fmla="*/ 2292030 w 4459850"/>
              <a:gd name="connsiteY12" fmla="*/ 570628 h 4464050"/>
              <a:gd name="connsiteX13" fmla="*/ 2794835 w 4459850"/>
              <a:gd name="connsiteY13" fmla="*/ 0 h 4464050"/>
              <a:gd name="connsiteX14" fmla="*/ 2794835 w 4459850"/>
              <a:gd name="connsiteY14" fmla="*/ 4464050 h 4464050"/>
              <a:gd name="connsiteX15" fmla="*/ 2793443 w 4459850"/>
              <a:gd name="connsiteY15" fmla="*/ 4464050 h 4464050"/>
              <a:gd name="connsiteX16" fmla="*/ 2292030 w 4459850"/>
              <a:gd name="connsiteY16" fmla="*/ 3893419 h 4464050"/>
              <a:gd name="connsiteX17" fmla="*/ 2292030 w 4459850"/>
              <a:gd name="connsiteY17" fmla="*/ 570628 h 4464050"/>
              <a:gd name="connsiteX18" fmla="*/ 1672385 w 4459850"/>
              <a:gd name="connsiteY18" fmla="*/ 0 h 4464050"/>
              <a:gd name="connsiteX19" fmla="*/ 1673781 w 4459850"/>
              <a:gd name="connsiteY19" fmla="*/ 0 h 4464050"/>
              <a:gd name="connsiteX20" fmla="*/ 2175191 w 4459850"/>
              <a:gd name="connsiteY20" fmla="*/ 570628 h 4464050"/>
              <a:gd name="connsiteX21" fmla="*/ 2175191 w 4459850"/>
              <a:gd name="connsiteY21" fmla="*/ 3893320 h 4464050"/>
              <a:gd name="connsiteX22" fmla="*/ 1673690 w 4459850"/>
              <a:gd name="connsiteY22" fmla="*/ 4464050 h 4464050"/>
              <a:gd name="connsiteX23" fmla="*/ 1672385 w 4459850"/>
              <a:gd name="connsiteY23" fmla="*/ 4464050 h 4464050"/>
              <a:gd name="connsiteX24" fmla="*/ 1672385 w 4459850"/>
              <a:gd name="connsiteY24" fmla="*/ 0 h 4464050"/>
              <a:gd name="connsiteX25" fmla="*/ 923822 w 4459850"/>
              <a:gd name="connsiteY25" fmla="*/ 0 h 4464050"/>
              <a:gd name="connsiteX26" fmla="*/ 925575 w 4459850"/>
              <a:gd name="connsiteY26" fmla="*/ 0 h 4464050"/>
              <a:gd name="connsiteX27" fmla="*/ 1555348 w 4459850"/>
              <a:gd name="connsiteY27" fmla="*/ 570628 h 4464050"/>
              <a:gd name="connsiteX28" fmla="*/ 1555348 w 4459850"/>
              <a:gd name="connsiteY28" fmla="*/ 3893320 h 4464050"/>
              <a:gd name="connsiteX29" fmla="*/ 925461 w 4459850"/>
              <a:gd name="connsiteY29" fmla="*/ 4464050 h 4464050"/>
              <a:gd name="connsiteX30" fmla="*/ 923822 w 4459850"/>
              <a:gd name="connsiteY30" fmla="*/ 4464050 h 4464050"/>
              <a:gd name="connsiteX31" fmla="*/ 923822 w 4459850"/>
              <a:gd name="connsiteY31" fmla="*/ 0 h 4464050"/>
              <a:gd name="connsiteX32" fmla="*/ 0 w 4459850"/>
              <a:gd name="connsiteY32" fmla="*/ 0 h 4464050"/>
              <a:gd name="connsiteX33" fmla="*/ 2239 w 4459850"/>
              <a:gd name="connsiteY33" fmla="*/ 0 h 4464050"/>
              <a:gd name="connsiteX34" fmla="*/ 806883 w 4459850"/>
              <a:gd name="connsiteY34" fmla="*/ 570628 h 4464050"/>
              <a:gd name="connsiteX35" fmla="*/ 806883 w 4459850"/>
              <a:gd name="connsiteY35" fmla="*/ 3893419 h 4464050"/>
              <a:gd name="connsiteX36" fmla="*/ 2234 w 4459850"/>
              <a:gd name="connsiteY36" fmla="*/ 4464050 h 4464050"/>
              <a:gd name="connsiteX37" fmla="*/ 0 w 4459850"/>
              <a:gd name="connsiteY37" fmla="*/ 4464050 h 4464050"/>
              <a:gd name="connsiteX38" fmla="*/ 0 w 4459850"/>
              <a:gd name="connsiteY38" fmla="*/ 0 h 4464050"/>
              <a:gd name="connsiteX0" fmla="*/ 4459850 w 4459850"/>
              <a:gd name="connsiteY0" fmla="*/ 3569 h 4464050"/>
              <a:gd name="connsiteX1" fmla="*/ 4459850 w 4459850"/>
              <a:gd name="connsiteY1" fmla="*/ 4460478 h 4464050"/>
              <a:gd name="connsiteX2" fmla="*/ 3660238 w 4459850"/>
              <a:gd name="connsiteY2" fmla="*/ 3893419 h 4464050"/>
              <a:gd name="connsiteX3" fmla="*/ 3660238 w 4459850"/>
              <a:gd name="connsiteY3" fmla="*/ 570628 h 4464050"/>
              <a:gd name="connsiteX4" fmla="*/ 4459850 w 4459850"/>
              <a:gd name="connsiteY4" fmla="*/ 3569 h 4464050"/>
              <a:gd name="connsiteX5" fmla="*/ 3541647 w 4459850"/>
              <a:gd name="connsiteY5" fmla="*/ 0 h 4464050"/>
              <a:gd name="connsiteX6" fmla="*/ 3543399 w 4459850"/>
              <a:gd name="connsiteY6" fmla="*/ 0 h 4464050"/>
              <a:gd name="connsiteX7" fmla="*/ 3543399 w 4459850"/>
              <a:gd name="connsiteY7" fmla="*/ 4464050 h 4464050"/>
              <a:gd name="connsiteX8" fmla="*/ 3541650 w 4459850"/>
              <a:gd name="connsiteY8" fmla="*/ 4464050 h 4464050"/>
              <a:gd name="connsiteX9" fmla="*/ 2911872 w 4459850"/>
              <a:gd name="connsiteY9" fmla="*/ 3893419 h 4464050"/>
              <a:gd name="connsiteX10" fmla="*/ 2911872 w 4459850"/>
              <a:gd name="connsiteY10" fmla="*/ 570628 h 4464050"/>
              <a:gd name="connsiteX11" fmla="*/ 3541647 w 4459850"/>
              <a:gd name="connsiteY11" fmla="*/ 0 h 4464050"/>
              <a:gd name="connsiteX12" fmla="*/ 2292030 w 4459850"/>
              <a:gd name="connsiteY12" fmla="*/ 3893419 h 4464050"/>
              <a:gd name="connsiteX13" fmla="*/ 2794835 w 4459850"/>
              <a:gd name="connsiteY13" fmla="*/ 0 h 4464050"/>
              <a:gd name="connsiteX14" fmla="*/ 2794835 w 4459850"/>
              <a:gd name="connsiteY14" fmla="*/ 4464050 h 4464050"/>
              <a:gd name="connsiteX15" fmla="*/ 2793443 w 4459850"/>
              <a:gd name="connsiteY15" fmla="*/ 4464050 h 4464050"/>
              <a:gd name="connsiteX16" fmla="*/ 2292030 w 4459850"/>
              <a:gd name="connsiteY16" fmla="*/ 3893419 h 4464050"/>
              <a:gd name="connsiteX17" fmla="*/ 1672385 w 4459850"/>
              <a:gd name="connsiteY17" fmla="*/ 0 h 4464050"/>
              <a:gd name="connsiteX18" fmla="*/ 1673781 w 4459850"/>
              <a:gd name="connsiteY18" fmla="*/ 0 h 4464050"/>
              <a:gd name="connsiteX19" fmla="*/ 2175191 w 4459850"/>
              <a:gd name="connsiteY19" fmla="*/ 570628 h 4464050"/>
              <a:gd name="connsiteX20" fmla="*/ 2175191 w 4459850"/>
              <a:gd name="connsiteY20" fmla="*/ 3893320 h 4464050"/>
              <a:gd name="connsiteX21" fmla="*/ 1673690 w 4459850"/>
              <a:gd name="connsiteY21" fmla="*/ 4464050 h 4464050"/>
              <a:gd name="connsiteX22" fmla="*/ 1672385 w 4459850"/>
              <a:gd name="connsiteY22" fmla="*/ 4464050 h 4464050"/>
              <a:gd name="connsiteX23" fmla="*/ 1672385 w 4459850"/>
              <a:gd name="connsiteY23" fmla="*/ 0 h 4464050"/>
              <a:gd name="connsiteX24" fmla="*/ 923822 w 4459850"/>
              <a:gd name="connsiteY24" fmla="*/ 0 h 4464050"/>
              <a:gd name="connsiteX25" fmla="*/ 925575 w 4459850"/>
              <a:gd name="connsiteY25" fmla="*/ 0 h 4464050"/>
              <a:gd name="connsiteX26" fmla="*/ 1555348 w 4459850"/>
              <a:gd name="connsiteY26" fmla="*/ 570628 h 4464050"/>
              <a:gd name="connsiteX27" fmla="*/ 1555348 w 4459850"/>
              <a:gd name="connsiteY27" fmla="*/ 3893320 h 4464050"/>
              <a:gd name="connsiteX28" fmla="*/ 925461 w 4459850"/>
              <a:gd name="connsiteY28" fmla="*/ 4464050 h 4464050"/>
              <a:gd name="connsiteX29" fmla="*/ 923822 w 4459850"/>
              <a:gd name="connsiteY29" fmla="*/ 4464050 h 4464050"/>
              <a:gd name="connsiteX30" fmla="*/ 923822 w 4459850"/>
              <a:gd name="connsiteY30" fmla="*/ 0 h 4464050"/>
              <a:gd name="connsiteX31" fmla="*/ 0 w 4459850"/>
              <a:gd name="connsiteY31" fmla="*/ 0 h 4464050"/>
              <a:gd name="connsiteX32" fmla="*/ 2239 w 4459850"/>
              <a:gd name="connsiteY32" fmla="*/ 0 h 4464050"/>
              <a:gd name="connsiteX33" fmla="*/ 806883 w 4459850"/>
              <a:gd name="connsiteY33" fmla="*/ 570628 h 4464050"/>
              <a:gd name="connsiteX34" fmla="*/ 806883 w 4459850"/>
              <a:gd name="connsiteY34" fmla="*/ 3893419 h 4464050"/>
              <a:gd name="connsiteX35" fmla="*/ 2234 w 4459850"/>
              <a:gd name="connsiteY35" fmla="*/ 4464050 h 4464050"/>
              <a:gd name="connsiteX36" fmla="*/ 0 w 4459850"/>
              <a:gd name="connsiteY36" fmla="*/ 4464050 h 4464050"/>
              <a:gd name="connsiteX37" fmla="*/ 0 w 4459850"/>
              <a:gd name="connsiteY37" fmla="*/ 0 h 4464050"/>
              <a:gd name="connsiteX0" fmla="*/ 4459850 w 4459850"/>
              <a:gd name="connsiteY0" fmla="*/ 3569 h 4464050"/>
              <a:gd name="connsiteX1" fmla="*/ 4459850 w 4459850"/>
              <a:gd name="connsiteY1" fmla="*/ 4460478 h 4464050"/>
              <a:gd name="connsiteX2" fmla="*/ 3660238 w 4459850"/>
              <a:gd name="connsiteY2" fmla="*/ 3893419 h 4464050"/>
              <a:gd name="connsiteX3" fmla="*/ 3660238 w 4459850"/>
              <a:gd name="connsiteY3" fmla="*/ 570628 h 4464050"/>
              <a:gd name="connsiteX4" fmla="*/ 4459850 w 4459850"/>
              <a:gd name="connsiteY4" fmla="*/ 3569 h 4464050"/>
              <a:gd name="connsiteX5" fmla="*/ 3541647 w 4459850"/>
              <a:gd name="connsiteY5" fmla="*/ 0 h 4464050"/>
              <a:gd name="connsiteX6" fmla="*/ 3543399 w 4459850"/>
              <a:gd name="connsiteY6" fmla="*/ 0 h 4464050"/>
              <a:gd name="connsiteX7" fmla="*/ 3543399 w 4459850"/>
              <a:gd name="connsiteY7" fmla="*/ 4464050 h 4464050"/>
              <a:gd name="connsiteX8" fmla="*/ 3541650 w 4459850"/>
              <a:gd name="connsiteY8" fmla="*/ 4464050 h 4464050"/>
              <a:gd name="connsiteX9" fmla="*/ 2911872 w 4459850"/>
              <a:gd name="connsiteY9" fmla="*/ 3893419 h 4464050"/>
              <a:gd name="connsiteX10" fmla="*/ 2911872 w 4459850"/>
              <a:gd name="connsiteY10" fmla="*/ 570628 h 4464050"/>
              <a:gd name="connsiteX11" fmla="*/ 3541647 w 4459850"/>
              <a:gd name="connsiteY11" fmla="*/ 0 h 4464050"/>
              <a:gd name="connsiteX12" fmla="*/ 2292030 w 4459850"/>
              <a:gd name="connsiteY12" fmla="*/ 3893419 h 4464050"/>
              <a:gd name="connsiteX13" fmla="*/ 2794835 w 4459850"/>
              <a:gd name="connsiteY13" fmla="*/ 4464050 h 4464050"/>
              <a:gd name="connsiteX14" fmla="*/ 2793443 w 4459850"/>
              <a:gd name="connsiteY14" fmla="*/ 4464050 h 4464050"/>
              <a:gd name="connsiteX15" fmla="*/ 2292030 w 4459850"/>
              <a:gd name="connsiteY15" fmla="*/ 3893419 h 4464050"/>
              <a:gd name="connsiteX16" fmla="*/ 1672385 w 4459850"/>
              <a:gd name="connsiteY16" fmla="*/ 0 h 4464050"/>
              <a:gd name="connsiteX17" fmla="*/ 1673781 w 4459850"/>
              <a:gd name="connsiteY17" fmla="*/ 0 h 4464050"/>
              <a:gd name="connsiteX18" fmla="*/ 2175191 w 4459850"/>
              <a:gd name="connsiteY18" fmla="*/ 570628 h 4464050"/>
              <a:gd name="connsiteX19" fmla="*/ 2175191 w 4459850"/>
              <a:gd name="connsiteY19" fmla="*/ 3893320 h 4464050"/>
              <a:gd name="connsiteX20" fmla="*/ 1673690 w 4459850"/>
              <a:gd name="connsiteY20" fmla="*/ 4464050 h 4464050"/>
              <a:gd name="connsiteX21" fmla="*/ 1672385 w 4459850"/>
              <a:gd name="connsiteY21" fmla="*/ 4464050 h 4464050"/>
              <a:gd name="connsiteX22" fmla="*/ 1672385 w 4459850"/>
              <a:gd name="connsiteY22" fmla="*/ 0 h 4464050"/>
              <a:gd name="connsiteX23" fmla="*/ 923822 w 4459850"/>
              <a:gd name="connsiteY23" fmla="*/ 0 h 4464050"/>
              <a:gd name="connsiteX24" fmla="*/ 925575 w 4459850"/>
              <a:gd name="connsiteY24" fmla="*/ 0 h 4464050"/>
              <a:gd name="connsiteX25" fmla="*/ 1555348 w 4459850"/>
              <a:gd name="connsiteY25" fmla="*/ 570628 h 4464050"/>
              <a:gd name="connsiteX26" fmla="*/ 1555348 w 4459850"/>
              <a:gd name="connsiteY26" fmla="*/ 3893320 h 4464050"/>
              <a:gd name="connsiteX27" fmla="*/ 925461 w 4459850"/>
              <a:gd name="connsiteY27" fmla="*/ 4464050 h 4464050"/>
              <a:gd name="connsiteX28" fmla="*/ 923822 w 4459850"/>
              <a:gd name="connsiteY28" fmla="*/ 4464050 h 4464050"/>
              <a:gd name="connsiteX29" fmla="*/ 923822 w 4459850"/>
              <a:gd name="connsiteY29" fmla="*/ 0 h 4464050"/>
              <a:gd name="connsiteX30" fmla="*/ 0 w 4459850"/>
              <a:gd name="connsiteY30" fmla="*/ 0 h 4464050"/>
              <a:gd name="connsiteX31" fmla="*/ 2239 w 4459850"/>
              <a:gd name="connsiteY31" fmla="*/ 0 h 4464050"/>
              <a:gd name="connsiteX32" fmla="*/ 806883 w 4459850"/>
              <a:gd name="connsiteY32" fmla="*/ 570628 h 4464050"/>
              <a:gd name="connsiteX33" fmla="*/ 806883 w 4459850"/>
              <a:gd name="connsiteY33" fmla="*/ 3893419 h 4464050"/>
              <a:gd name="connsiteX34" fmla="*/ 2234 w 4459850"/>
              <a:gd name="connsiteY34" fmla="*/ 4464050 h 4464050"/>
              <a:gd name="connsiteX35" fmla="*/ 0 w 4459850"/>
              <a:gd name="connsiteY35" fmla="*/ 4464050 h 4464050"/>
              <a:gd name="connsiteX36" fmla="*/ 0 w 4459850"/>
              <a:gd name="connsiteY36" fmla="*/ 0 h 4464050"/>
              <a:gd name="connsiteX0" fmla="*/ 4459850 w 4459850"/>
              <a:gd name="connsiteY0" fmla="*/ 3569 h 4464050"/>
              <a:gd name="connsiteX1" fmla="*/ 4459850 w 4459850"/>
              <a:gd name="connsiteY1" fmla="*/ 4460478 h 4464050"/>
              <a:gd name="connsiteX2" fmla="*/ 3660238 w 4459850"/>
              <a:gd name="connsiteY2" fmla="*/ 3893419 h 4464050"/>
              <a:gd name="connsiteX3" fmla="*/ 3660238 w 4459850"/>
              <a:gd name="connsiteY3" fmla="*/ 570628 h 4464050"/>
              <a:gd name="connsiteX4" fmla="*/ 4459850 w 4459850"/>
              <a:gd name="connsiteY4" fmla="*/ 3569 h 4464050"/>
              <a:gd name="connsiteX5" fmla="*/ 3541647 w 4459850"/>
              <a:gd name="connsiteY5" fmla="*/ 0 h 4464050"/>
              <a:gd name="connsiteX6" fmla="*/ 3543399 w 4459850"/>
              <a:gd name="connsiteY6" fmla="*/ 0 h 4464050"/>
              <a:gd name="connsiteX7" fmla="*/ 3543399 w 4459850"/>
              <a:gd name="connsiteY7" fmla="*/ 4464050 h 4464050"/>
              <a:gd name="connsiteX8" fmla="*/ 3541650 w 4459850"/>
              <a:gd name="connsiteY8" fmla="*/ 4464050 h 4464050"/>
              <a:gd name="connsiteX9" fmla="*/ 2911872 w 4459850"/>
              <a:gd name="connsiteY9" fmla="*/ 3893419 h 4464050"/>
              <a:gd name="connsiteX10" fmla="*/ 2911872 w 4459850"/>
              <a:gd name="connsiteY10" fmla="*/ 570628 h 4464050"/>
              <a:gd name="connsiteX11" fmla="*/ 3541647 w 4459850"/>
              <a:gd name="connsiteY11" fmla="*/ 0 h 4464050"/>
              <a:gd name="connsiteX12" fmla="*/ 2793443 w 4459850"/>
              <a:gd name="connsiteY12" fmla="*/ 4464050 h 4464050"/>
              <a:gd name="connsiteX13" fmla="*/ 2794835 w 4459850"/>
              <a:gd name="connsiteY13" fmla="*/ 4464050 h 4464050"/>
              <a:gd name="connsiteX14" fmla="*/ 2793443 w 4459850"/>
              <a:gd name="connsiteY14" fmla="*/ 4464050 h 4464050"/>
              <a:gd name="connsiteX15" fmla="*/ 1672385 w 4459850"/>
              <a:gd name="connsiteY15" fmla="*/ 0 h 4464050"/>
              <a:gd name="connsiteX16" fmla="*/ 1673781 w 4459850"/>
              <a:gd name="connsiteY16" fmla="*/ 0 h 4464050"/>
              <a:gd name="connsiteX17" fmla="*/ 2175191 w 4459850"/>
              <a:gd name="connsiteY17" fmla="*/ 570628 h 4464050"/>
              <a:gd name="connsiteX18" fmla="*/ 2175191 w 4459850"/>
              <a:gd name="connsiteY18" fmla="*/ 3893320 h 4464050"/>
              <a:gd name="connsiteX19" fmla="*/ 1673690 w 4459850"/>
              <a:gd name="connsiteY19" fmla="*/ 4464050 h 4464050"/>
              <a:gd name="connsiteX20" fmla="*/ 1672385 w 4459850"/>
              <a:gd name="connsiteY20" fmla="*/ 4464050 h 4464050"/>
              <a:gd name="connsiteX21" fmla="*/ 1672385 w 4459850"/>
              <a:gd name="connsiteY21" fmla="*/ 0 h 4464050"/>
              <a:gd name="connsiteX22" fmla="*/ 923822 w 4459850"/>
              <a:gd name="connsiteY22" fmla="*/ 0 h 4464050"/>
              <a:gd name="connsiteX23" fmla="*/ 925575 w 4459850"/>
              <a:gd name="connsiteY23" fmla="*/ 0 h 4464050"/>
              <a:gd name="connsiteX24" fmla="*/ 1555348 w 4459850"/>
              <a:gd name="connsiteY24" fmla="*/ 570628 h 4464050"/>
              <a:gd name="connsiteX25" fmla="*/ 1555348 w 4459850"/>
              <a:gd name="connsiteY25" fmla="*/ 3893320 h 4464050"/>
              <a:gd name="connsiteX26" fmla="*/ 925461 w 4459850"/>
              <a:gd name="connsiteY26" fmla="*/ 4464050 h 4464050"/>
              <a:gd name="connsiteX27" fmla="*/ 923822 w 4459850"/>
              <a:gd name="connsiteY27" fmla="*/ 4464050 h 4464050"/>
              <a:gd name="connsiteX28" fmla="*/ 923822 w 4459850"/>
              <a:gd name="connsiteY28" fmla="*/ 0 h 4464050"/>
              <a:gd name="connsiteX29" fmla="*/ 0 w 4459850"/>
              <a:gd name="connsiteY29" fmla="*/ 0 h 4464050"/>
              <a:gd name="connsiteX30" fmla="*/ 2239 w 4459850"/>
              <a:gd name="connsiteY30" fmla="*/ 0 h 4464050"/>
              <a:gd name="connsiteX31" fmla="*/ 806883 w 4459850"/>
              <a:gd name="connsiteY31" fmla="*/ 570628 h 4464050"/>
              <a:gd name="connsiteX32" fmla="*/ 806883 w 4459850"/>
              <a:gd name="connsiteY32" fmla="*/ 3893419 h 4464050"/>
              <a:gd name="connsiteX33" fmla="*/ 2234 w 4459850"/>
              <a:gd name="connsiteY33" fmla="*/ 4464050 h 4464050"/>
              <a:gd name="connsiteX34" fmla="*/ 0 w 4459850"/>
              <a:gd name="connsiteY34" fmla="*/ 4464050 h 4464050"/>
              <a:gd name="connsiteX35" fmla="*/ 0 w 4459850"/>
              <a:gd name="connsiteY35" fmla="*/ 0 h 4464050"/>
              <a:gd name="connsiteX0" fmla="*/ 4459850 w 4459850"/>
              <a:gd name="connsiteY0" fmla="*/ 3569 h 4464050"/>
              <a:gd name="connsiteX1" fmla="*/ 4459850 w 4459850"/>
              <a:gd name="connsiteY1" fmla="*/ 4460478 h 4464050"/>
              <a:gd name="connsiteX2" fmla="*/ 3660238 w 4459850"/>
              <a:gd name="connsiteY2" fmla="*/ 3893419 h 4464050"/>
              <a:gd name="connsiteX3" fmla="*/ 3660238 w 4459850"/>
              <a:gd name="connsiteY3" fmla="*/ 570628 h 4464050"/>
              <a:gd name="connsiteX4" fmla="*/ 4459850 w 4459850"/>
              <a:gd name="connsiteY4" fmla="*/ 3569 h 4464050"/>
              <a:gd name="connsiteX5" fmla="*/ 3541647 w 4459850"/>
              <a:gd name="connsiteY5" fmla="*/ 0 h 4464050"/>
              <a:gd name="connsiteX6" fmla="*/ 3543399 w 4459850"/>
              <a:gd name="connsiteY6" fmla="*/ 0 h 4464050"/>
              <a:gd name="connsiteX7" fmla="*/ 3543399 w 4459850"/>
              <a:gd name="connsiteY7" fmla="*/ 4464050 h 4464050"/>
              <a:gd name="connsiteX8" fmla="*/ 3541650 w 4459850"/>
              <a:gd name="connsiteY8" fmla="*/ 4464050 h 4464050"/>
              <a:gd name="connsiteX9" fmla="*/ 2911872 w 4459850"/>
              <a:gd name="connsiteY9" fmla="*/ 3893419 h 4464050"/>
              <a:gd name="connsiteX10" fmla="*/ 2911872 w 4459850"/>
              <a:gd name="connsiteY10" fmla="*/ 570628 h 4464050"/>
              <a:gd name="connsiteX11" fmla="*/ 3541647 w 4459850"/>
              <a:gd name="connsiteY11" fmla="*/ 0 h 4464050"/>
              <a:gd name="connsiteX12" fmla="*/ 1672385 w 4459850"/>
              <a:gd name="connsiteY12" fmla="*/ 0 h 4464050"/>
              <a:gd name="connsiteX13" fmla="*/ 1673781 w 4459850"/>
              <a:gd name="connsiteY13" fmla="*/ 0 h 4464050"/>
              <a:gd name="connsiteX14" fmla="*/ 2175191 w 4459850"/>
              <a:gd name="connsiteY14" fmla="*/ 570628 h 4464050"/>
              <a:gd name="connsiteX15" fmla="*/ 2175191 w 4459850"/>
              <a:gd name="connsiteY15" fmla="*/ 3893320 h 4464050"/>
              <a:gd name="connsiteX16" fmla="*/ 1673690 w 4459850"/>
              <a:gd name="connsiteY16" fmla="*/ 4464050 h 4464050"/>
              <a:gd name="connsiteX17" fmla="*/ 1672385 w 4459850"/>
              <a:gd name="connsiteY17" fmla="*/ 4464050 h 4464050"/>
              <a:gd name="connsiteX18" fmla="*/ 1672385 w 4459850"/>
              <a:gd name="connsiteY18" fmla="*/ 0 h 4464050"/>
              <a:gd name="connsiteX19" fmla="*/ 923822 w 4459850"/>
              <a:gd name="connsiteY19" fmla="*/ 0 h 4464050"/>
              <a:gd name="connsiteX20" fmla="*/ 925575 w 4459850"/>
              <a:gd name="connsiteY20" fmla="*/ 0 h 4464050"/>
              <a:gd name="connsiteX21" fmla="*/ 1555348 w 4459850"/>
              <a:gd name="connsiteY21" fmla="*/ 570628 h 4464050"/>
              <a:gd name="connsiteX22" fmla="*/ 1555348 w 4459850"/>
              <a:gd name="connsiteY22" fmla="*/ 3893320 h 4464050"/>
              <a:gd name="connsiteX23" fmla="*/ 925461 w 4459850"/>
              <a:gd name="connsiteY23" fmla="*/ 4464050 h 4464050"/>
              <a:gd name="connsiteX24" fmla="*/ 923822 w 4459850"/>
              <a:gd name="connsiteY24" fmla="*/ 4464050 h 4464050"/>
              <a:gd name="connsiteX25" fmla="*/ 923822 w 4459850"/>
              <a:gd name="connsiteY25" fmla="*/ 0 h 4464050"/>
              <a:gd name="connsiteX26" fmla="*/ 0 w 4459850"/>
              <a:gd name="connsiteY26" fmla="*/ 0 h 4464050"/>
              <a:gd name="connsiteX27" fmla="*/ 2239 w 4459850"/>
              <a:gd name="connsiteY27" fmla="*/ 0 h 4464050"/>
              <a:gd name="connsiteX28" fmla="*/ 806883 w 4459850"/>
              <a:gd name="connsiteY28" fmla="*/ 570628 h 4464050"/>
              <a:gd name="connsiteX29" fmla="*/ 806883 w 4459850"/>
              <a:gd name="connsiteY29" fmla="*/ 3893419 h 4464050"/>
              <a:gd name="connsiteX30" fmla="*/ 2234 w 4459850"/>
              <a:gd name="connsiteY30" fmla="*/ 4464050 h 4464050"/>
              <a:gd name="connsiteX31" fmla="*/ 0 w 4459850"/>
              <a:gd name="connsiteY31" fmla="*/ 4464050 h 4464050"/>
              <a:gd name="connsiteX32" fmla="*/ 0 w 4459850"/>
              <a:gd name="connsiteY32" fmla="*/ 0 h 4464050"/>
              <a:gd name="connsiteX0" fmla="*/ 4459850 w 4459850"/>
              <a:gd name="connsiteY0" fmla="*/ 3569 h 4464050"/>
              <a:gd name="connsiteX1" fmla="*/ 4459850 w 4459850"/>
              <a:gd name="connsiteY1" fmla="*/ 4460478 h 4464050"/>
              <a:gd name="connsiteX2" fmla="*/ 3660238 w 4459850"/>
              <a:gd name="connsiteY2" fmla="*/ 3893419 h 4464050"/>
              <a:gd name="connsiteX3" fmla="*/ 3660238 w 4459850"/>
              <a:gd name="connsiteY3" fmla="*/ 570628 h 4464050"/>
              <a:gd name="connsiteX4" fmla="*/ 4459850 w 4459850"/>
              <a:gd name="connsiteY4" fmla="*/ 3569 h 4464050"/>
              <a:gd name="connsiteX5" fmla="*/ 3541647 w 4459850"/>
              <a:gd name="connsiteY5" fmla="*/ 0 h 4464050"/>
              <a:gd name="connsiteX6" fmla="*/ 3543399 w 4459850"/>
              <a:gd name="connsiteY6" fmla="*/ 0 h 4464050"/>
              <a:gd name="connsiteX7" fmla="*/ 3543399 w 4459850"/>
              <a:gd name="connsiteY7" fmla="*/ 4464050 h 4464050"/>
              <a:gd name="connsiteX8" fmla="*/ 2911872 w 4459850"/>
              <a:gd name="connsiteY8" fmla="*/ 3893419 h 4464050"/>
              <a:gd name="connsiteX9" fmla="*/ 2911872 w 4459850"/>
              <a:gd name="connsiteY9" fmla="*/ 570628 h 4464050"/>
              <a:gd name="connsiteX10" fmla="*/ 3541647 w 4459850"/>
              <a:gd name="connsiteY10" fmla="*/ 0 h 4464050"/>
              <a:gd name="connsiteX11" fmla="*/ 1672385 w 4459850"/>
              <a:gd name="connsiteY11" fmla="*/ 0 h 4464050"/>
              <a:gd name="connsiteX12" fmla="*/ 1673781 w 4459850"/>
              <a:gd name="connsiteY12" fmla="*/ 0 h 4464050"/>
              <a:gd name="connsiteX13" fmla="*/ 2175191 w 4459850"/>
              <a:gd name="connsiteY13" fmla="*/ 570628 h 4464050"/>
              <a:gd name="connsiteX14" fmla="*/ 2175191 w 4459850"/>
              <a:gd name="connsiteY14" fmla="*/ 3893320 h 4464050"/>
              <a:gd name="connsiteX15" fmla="*/ 1673690 w 4459850"/>
              <a:gd name="connsiteY15" fmla="*/ 4464050 h 4464050"/>
              <a:gd name="connsiteX16" fmla="*/ 1672385 w 4459850"/>
              <a:gd name="connsiteY16" fmla="*/ 4464050 h 4464050"/>
              <a:gd name="connsiteX17" fmla="*/ 1672385 w 4459850"/>
              <a:gd name="connsiteY17" fmla="*/ 0 h 4464050"/>
              <a:gd name="connsiteX18" fmla="*/ 923822 w 4459850"/>
              <a:gd name="connsiteY18" fmla="*/ 0 h 4464050"/>
              <a:gd name="connsiteX19" fmla="*/ 925575 w 4459850"/>
              <a:gd name="connsiteY19" fmla="*/ 0 h 4464050"/>
              <a:gd name="connsiteX20" fmla="*/ 1555348 w 4459850"/>
              <a:gd name="connsiteY20" fmla="*/ 570628 h 4464050"/>
              <a:gd name="connsiteX21" fmla="*/ 1555348 w 4459850"/>
              <a:gd name="connsiteY21" fmla="*/ 3893320 h 4464050"/>
              <a:gd name="connsiteX22" fmla="*/ 925461 w 4459850"/>
              <a:gd name="connsiteY22" fmla="*/ 4464050 h 4464050"/>
              <a:gd name="connsiteX23" fmla="*/ 923822 w 4459850"/>
              <a:gd name="connsiteY23" fmla="*/ 4464050 h 4464050"/>
              <a:gd name="connsiteX24" fmla="*/ 923822 w 4459850"/>
              <a:gd name="connsiteY24" fmla="*/ 0 h 4464050"/>
              <a:gd name="connsiteX25" fmla="*/ 0 w 4459850"/>
              <a:gd name="connsiteY25" fmla="*/ 0 h 4464050"/>
              <a:gd name="connsiteX26" fmla="*/ 2239 w 4459850"/>
              <a:gd name="connsiteY26" fmla="*/ 0 h 4464050"/>
              <a:gd name="connsiteX27" fmla="*/ 806883 w 4459850"/>
              <a:gd name="connsiteY27" fmla="*/ 570628 h 4464050"/>
              <a:gd name="connsiteX28" fmla="*/ 806883 w 4459850"/>
              <a:gd name="connsiteY28" fmla="*/ 3893419 h 4464050"/>
              <a:gd name="connsiteX29" fmla="*/ 2234 w 4459850"/>
              <a:gd name="connsiteY29" fmla="*/ 4464050 h 4464050"/>
              <a:gd name="connsiteX30" fmla="*/ 0 w 4459850"/>
              <a:gd name="connsiteY30" fmla="*/ 4464050 h 4464050"/>
              <a:gd name="connsiteX31" fmla="*/ 0 w 4459850"/>
              <a:gd name="connsiteY31" fmla="*/ 0 h 4464050"/>
              <a:gd name="connsiteX0" fmla="*/ 4459850 w 4459850"/>
              <a:gd name="connsiteY0" fmla="*/ 3569 h 4464050"/>
              <a:gd name="connsiteX1" fmla="*/ 4459850 w 4459850"/>
              <a:gd name="connsiteY1" fmla="*/ 4460478 h 4464050"/>
              <a:gd name="connsiteX2" fmla="*/ 3660238 w 4459850"/>
              <a:gd name="connsiteY2" fmla="*/ 3893419 h 4464050"/>
              <a:gd name="connsiteX3" fmla="*/ 3660238 w 4459850"/>
              <a:gd name="connsiteY3" fmla="*/ 570628 h 4464050"/>
              <a:gd name="connsiteX4" fmla="*/ 4459850 w 4459850"/>
              <a:gd name="connsiteY4" fmla="*/ 3569 h 4464050"/>
              <a:gd name="connsiteX5" fmla="*/ 3541647 w 4459850"/>
              <a:gd name="connsiteY5" fmla="*/ 0 h 4464050"/>
              <a:gd name="connsiteX6" fmla="*/ 3543399 w 4459850"/>
              <a:gd name="connsiteY6" fmla="*/ 0 h 4464050"/>
              <a:gd name="connsiteX7" fmla="*/ 3543399 w 4459850"/>
              <a:gd name="connsiteY7" fmla="*/ 4464050 h 4464050"/>
              <a:gd name="connsiteX8" fmla="*/ 2911872 w 4459850"/>
              <a:gd name="connsiteY8" fmla="*/ 570628 h 4464050"/>
              <a:gd name="connsiteX9" fmla="*/ 3541647 w 4459850"/>
              <a:gd name="connsiteY9" fmla="*/ 0 h 4464050"/>
              <a:gd name="connsiteX10" fmla="*/ 1672385 w 4459850"/>
              <a:gd name="connsiteY10" fmla="*/ 0 h 4464050"/>
              <a:gd name="connsiteX11" fmla="*/ 1673781 w 4459850"/>
              <a:gd name="connsiteY11" fmla="*/ 0 h 4464050"/>
              <a:gd name="connsiteX12" fmla="*/ 2175191 w 4459850"/>
              <a:gd name="connsiteY12" fmla="*/ 570628 h 4464050"/>
              <a:gd name="connsiteX13" fmla="*/ 2175191 w 4459850"/>
              <a:gd name="connsiteY13" fmla="*/ 3893320 h 4464050"/>
              <a:gd name="connsiteX14" fmla="*/ 1673690 w 4459850"/>
              <a:gd name="connsiteY14" fmla="*/ 4464050 h 4464050"/>
              <a:gd name="connsiteX15" fmla="*/ 1672385 w 4459850"/>
              <a:gd name="connsiteY15" fmla="*/ 4464050 h 4464050"/>
              <a:gd name="connsiteX16" fmla="*/ 1672385 w 4459850"/>
              <a:gd name="connsiteY16" fmla="*/ 0 h 4464050"/>
              <a:gd name="connsiteX17" fmla="*/ 923822 w 4459850"/>
              <a:gd name="connsiteY17" fmla="*/ 0 h 4464050"/>
              <a:gd name="connsiteX18" fmla="*/ 925575 w 4459850"/>
              <a:gd name="connsiteY18" fmla="*/ 0 h 4464050"/>
              <a:gd name="connsiteX19" fmla="*/ 1555348 w 4459850"/>
              <a:gd name="connsiteY19" fmla="*/ 570628 h 4464050"/>
              <a:gd name="connsiteX20" fmla="*/ 1555348 w 4459850"/>
              <a:gd name="connsiteY20" fmla="*/ 3893320 h 4464050"/>
              <a:gd name="connsiteX21" fmla="*/ 925461 w 4459850"/>
              <a:gd name="connsiteY21" fmla="*/ 4464050 h 4464050"/>
              <a:gd name="connsiteX22" fmla="*/ 923822 w 4459850"/>
              <a:gd name="connsiteY22" fmla="*/ 4464050 h 4464050"/>
              <a:gd name="connsiteX23" fmla="*/ 923822 w 4459850"/>
              <a:gd name="connsiteY23" fmla="*/ 0 h 4464050"/>
              <a:gd name="connsiteX24" fmla="*/ 0 w 4459850"/>
              <a:gd name="connsiteY24" fmla="*/ 0 h 4464050"/>
              <a:gd name="connsiteX25" fmla="*/ 2239 w 4459850"/>
              <a:gd name="connsiteY25" fmla="*/ 0 h 4464050"/>
              <a:gd name="connsiteX26" fmla="*/ 806883 w 4459850"/>
              <a:gd name="connsiteY26" fmla="*/ 570628 h 4464050"/>
              <a:gd name="connsiteX27" fmla="*/ 806883 w 4459850"/>
              <a:gd name="connsiteY27" fmla="*/ 3893419 h 4464050"/>
              <a:gd name="connsiteX28" fmla="*/ 2234 w 4459850"/>
              <a:gd name="connsiteY28" fmla="*/ 4464050 h 4464050"/>
              <a:gd name="connsiteX29" fmla="*/ 0 w 4459850"/>
              <a:gd name="connsiteY29" fmla="*/ 4464050 h 4464050"/>
              <a:gd name="connsiteX30" fmla="*/ 0 w 4459850"/>
              <a:gd name="connsiteY30" fmla="*/ 0 h 4464050"/>
              <a:gd name="connsiteX0" fmla="*/ 4459850 w 4459850"/>
              <a:gd name="connsiteY0" fmla="*/ 3569 h 4464050"/>
              <a:gd name="connsiteX1" fmla="*/ 4459850 w 4459850"/>
              <a:gd name="connsiteY1" fmla="*/ 4460478 h 4464050"/>
              <a:gd name="connsiteX2" fmla="*/ 3660238 w 4459850"/>
              <a:gd name="connsiteY2" fmla="*/ 3893419 h 4464050"/>
              <a:gd name="connsiteX3" fmla="*/ 3660238 w 4459850"/>
              <a:gd name="connsiteY3" fmla="*/ 570628 h 4464050"/>
              <a:gd name="connsiteX4" fmla="*/ 4459850 w 4459850"/>
              <a:gd name="connsiteY4" fmla="*/ 3569 h 4464050"/>
              <a:gd name="connsiteX5" fmla="*/ 3519994 w 4459850"/>
              <a:gd name="connsiteY5" fmla="*/ 28871 h 4464050"/>
              <a:gd name="connsiteX6" fmla="*/ 3543399 w 4459850"/>
              <a:gd name="connsiteY6" fmla="*/ 0 h 4464050"/>
              <a:gd name="connsiteX7" fmla="*/ 3543399 w 4459850"/>
              <a:gd name="connsiteY7" fmla="*/ 4464050 h 4464050"/>
              <a:gd name="connsiteX8" fmla="*/ 2911872 w 4459850"/>
              <a:gd name="connsiteY8" fmla="*/ 570628 h 4464050"/>
              <a:gd name="connsiteX9" fmla="*/ 3519994 w 4459850"/>
              <a:gd name="connsiteY9" fmla="*/ 28871 h 4464050"/>
              <a:gd name="connsiteX10" fmla="*/ 1672385 w 4459850"/>
              <a:gd name="connsiteY10" fmla="*/ 0 h 4464050"/>
              <a:gd name="connsiteX11" fmla="*/ 1673781 w 4459850"/>
              <a:gd name="connsiteY11" fmla="*/ 0 h 4464050"/>
              <a:gd name="connsiteX12" fmla="*/ 2175191 w 4459850"/>
              <a:gd name="connsiteY12" fmla="*/ 570628 h 4464050"/>
              <a:gd name="connsiteX13" fmla="*/ 2175191 w 4459850"/>
              <a:gd name="connsiteY13" fmla="*/ 3893320 h 4464050"/>
              <a:gd name="connsiteX14" fmla="*/ 1673690 w 4459850"/>
              <a:gd name="connsiteY14" fmla="*/ 4464050 h 4464050"/>
              <a:gd name="connsiteX15" fmla="*/ 1672385 w 4459850"/>
              <a:gd name="connsiteY15" fmla="*/ 4464050 h 4464050"/>
              <a:gd name="connsiteX16" fmla="*/ 1672385 w 4459850"/>
              <a:gd name="connsiteY16" fmla="*/ 0 h 4464050"/>
              <a:gd name="connsiteX17" fmla="*/ 923822 w 4459850"/>
              <a:gd name="connsiteY17" fmla="*/ 0 h 4464050"/>
              <a:gd name="connsiteX18" fmla="*/ 925575 w 4459850"/>
              <a:gd name="connsiteY18" fmla="*/ 0 h 4464050"/>
              <a:gd name="connsiteX19" fmla="*/ 1555348 w 4459850"/>
              <a:gd name="connsiteY19" fmla="*/ 570628 h 4464050"/>
              <a:gd name="connsiteX20" fmla="*/ 1555348 w 4459850"/>
              <a:gd name="connsiteY20" fmla="*/ 3893320 h 4464050"/>
              <a:gd name="connsiteX21" fmla="*/ 925461 w 4459850"/>
              <a:gd name="connsiteY21" fmla="*/ 4464050 h 4464050"/>
              <a:gd name="connsiteX22" fmla="*/ 923822 w 4459850"/>
              <a:gd name="connsiteY22" fmla="*/ 4464050 h 4464050"/>
              <a:gd name="connsiteX23" fmla="*/ 923822 w 4459850"/>
              <a:gd name="connsiteY23" fmla="*/ 0 h 4464050"/>
              <a:gd name="connsiteX24" fmla="*/ 0 w 4459850"/>
              <a:gd name="connsiteY24" fmla="*/ 0 h 4464050"/>
              <a:gd name="connsiteX25" fmla="*/ 2239 w 4459850"/>
              <a:gd name="connsiteY25" fmla="*/ 0 h 4464050"/>
              <a:gd name="connsiteX26" fmla="*/ 806883 w 4459850"/>
              <a:gd name="connsiteY26" fmla="*/ 570628 h 4464050"/>
              <a:gd name="connsiteX27" fmla="*/ 806883 w 4459850"/>
              <a:gd name="connsiteY27" fmla="*/ 3893419 h 4464050"/>
              <a:gd name="connsiteX28" fmla="*/ 2234 w 4459850"/>
              <a:gd name="connsiteY28" fmla="*/ 4464050 h 4464050"/>
              <a:gd name="connsiteX29" fmla="*/ 0 w 4459850"/>
              <a:gd name="connsiteY29" fmla="*/ 4464050 h 4464050"/>
              <a:gd name="connsiteX30" fmla="*/ 0 w 4459850"/>
              <a:gd name="connsiteY30" fmla="*/ 0 h 4464050"/>
              <a:gd name="connsiteX0" fmla="*/ 4459850 w 4459850"/>
              <a:gd name="connsiteY0" fmla="*/ 3569 h 4464050"/>
              <a:gd name="connsiteX1" fmla="*/ 4459850 w 4459850"/>
              <a:gd name="connsiteY1" fmla="*/ 4460478 h 4464050"/>
              <a:gd name="connsiteX2" fmla="*/ 3660238 w 4459850"/>
              <a:gd name="connsiteY2" fmla="*/ 3893419 h 4464050"/>
              <a:gd name="connsiteX3" fmla="*/ 3660238 w 4459850"/>
              <a:gd name="connsiteY3" fmla="*/ 570628 h 4464050"/>
              <a:gd name="connsiteX4" fmla="*/ 4459850 w 4459850"/>
              <a:gd name="connsiteY4" fmla="*/ 3569 h 4464050"/>
              <a:gd name="connsiteX5" fmla="*/ 2911872 w 4459850"/>
              <a:gd name="connsiteY5" fmla="*/ 570628 h 4464050"/>
              <a:gd name="connsiteX6" fmla="*/ 3543399 w 4459850"/>
              <a:gd name="connsiteY6" fmla="*/ 0 h 4464050"/>
              <a:gd name="connsiteX7" fmla="*/ 3543399 w 4459850"/>
              <a:gd name="connsiteY7" fmla="*/ 4464050 h 4464050"/>
              <a:gd name="connsiteX8" fmla="*/ 2911872 w 4459850"/>
              <a:gd name="connsiteY8" fmla="*/ 570628 h 4464050"/>
              <a:gd name="connsiteX9" fmla="*/ 1672385 w 4459850"/>
              <a:gd name="connsiteY9" fmla="*/ 0 h 4464050"/>
              <a:gd name="connsiteX10" fmla="*/ 1673781 w 4459850"/>
              <a:gd name="connsiteY10" fmla="*/ 0 h 4464050"/>
              <a:gd name="connsiteX11" fmla="*/ 2175191 w 4459850"/>
              <a:gd name="connsiteY11" fmla="*/ 570628 h 4464050"/>
              <a:gd name="connsiteX12" fmla="*/ 2175191 w 4459850"/>
              <a:gd name="connsiteY12" fmla="*/ 3893320 h 4464050"/>
              <a:gd name="connsiteX13" fmla="*/ 1673690 w 4459850"/>
              <a:gd name="connsiteY13" fmla="*/ 4464050 h 4464050"/>
              <a:gd name="connsiteX14" fmla="*/ 1672385 w 4459850"/>
              <a:gd name="connsiteY14" fmla="*/ 4464050 h 4464050"/>
              <a:gd name="connsiteX15" fmla="*/ 1672385 w 4459850"/>
              <a:gd name="connsiteY15" fmla="*/ 0 h 4464050"/>
              <a:gd name="connsiteX16" fmla="*/ 923822 w 4459850"/>
              <a:gd name="connsiteY16" fmla="*/ 0 h 4464050"/>
              <a:gd name="connsiteX17" fmla="*/ 925575 w 4459850"/>
              <a:gd name="connsiteY17" fmla="*/ 0 h 4464050"/>
              <a:gd name="connsiteX18" fmla="*/ 1555348 w 4459850"/>
              <a:gd name="connsiteY18" fmla="*/ 570628 h 4464050"/>
              <a:gd name="connsiteX19" fmla="*/ 1555348 w 4459850"/>
              <a:gd name="connsiteY19" fmla="*/ 3893320 h 4464050"/>
              <a:gd name="connsiteX20" fmla="*/ 925461 w 4459850"/>
              <a:gd name="connsiteY20" fmla="*/ 4464050 h 4464050"/>
              <a:gd name="connsiteX21" fmla="*/ 923822 w 4459850"/>
              <a:gd name="connsiteY21" fmla="*/ 4464050 h 4464050"/>
              <a:gd name="connsiteX22" fmla="*/ 923822 w 4459850"/>
              <a:gd name="connsiteY22" fmla="*/ 0 h 4464050"/>
              <a:gd name="connsiteX23" fmla="*/ 0 w 4459850"/>
              <a:gd name="connsiteY23" fmla="*/ 0 h 4464050"/>
              <a:gd name="connsiteX24" fmla="*/ 2239 w 4459850"/>
              <a:gd name="connsiteY24" fmla="*/ 0 h 4464050"/>
              <a:gd name="connsiteX25" fmla="*/ 806883 w 4459850"/>
              <a:gd name="connsiteY25" fmla="*/ 570628 h 4464050"/>
              <a:gd name="connsiteX26" fmla="*/ 806883 w 4459850"/>
              <a:gd name="connsiteY26" fmla="*/ 3893419 h 4464050"/>
              <a:gd name="connsiteX27" fmla="*/ 2234 w 4459850"/>
              <a:gd name="connsiteY27" fmla="*/ 4464050 h 4464050"/>
              <a:gd name="connsiteX28" fmla="*/ 0 w 4459850"/>
              <a:gd name="connsiteY28" fmla="*/ 4464050 h 4464050"/>
              <a:gd name="connsiteX29" fmla="*/ 0 w 4459850"/>
              <a:gd name="connsiteY29" fmla="*/ 0 h 4464050"/>
              <a:gd name="connsiteX0" fmla="*/ 4459850 w 4459850"/>
              <a:gd name="connsiteY0" fmla="*/ 3569 h 4464050"/>
              <a:gd name="connsiteX1" fmla="*/ 4459850 w 4459850"/>
              <a:gd name="connsiteY1" fmla="*/ 4460478 h 4464050"/>
              <a:gd name="connsiteX2" fmla="*/ 3660238 w 4459850"/>
              <a:gd name="connsiteY2" fmla="*/ 3893419 h 4464050"/>
              <a:gd name="connsiteX3" fmla="*/ 3660238 w 4459850"/>
              <a:gd name="connsiteY3" fmla="*/ 570628 h 4464050"/>
              <a:gd name="connsiteX4" fmla="*/ 4459850 w 4459850"/>
              <a:gd name="connsiteY4" fmla="*/ 3569 h 4464050"/>
              <a:gd name="connsiteX5" fmla="*/ 2911872 w 4459850"/>
              <a:gd name="connsiteY5" fmla="*/ 570628 h 4464050"/>
              <a:gd name="connsiteX6" fmla="*/ 3543399 w 4459850"/>
              <a:gd name="connsiteY6" fmla="*/ 4464050 h 4464050"/>
              <a:gd name="connsiteX7" fmla="*/ 2911872 w 4459850"/>
              <a:gd name="connsiteY7" fmla="*/ 570628 h 4464050"/>
              <a:gd name="connsiteX8" fmla="*/ 1672385 w 4459850"/>
              <a:gd name="connsiteY8" fmla="*/ 0 h 4464050"/>
              <a:gd name="connsiteX9" fmla="*/ 1673781 w 4459850"/>
              <a:gd name="connsiteY9" fmla="*/ 0 h 4464050"/>
              <a:gd name="connsiteX10" fmla="*/ 2175191 w 4459850"/>
              <a:gd name="connsiteY10" fmla="*/ 570628 h 4464050"/>
              <a:gd name="connsiteX11" fmla="*/ 2175191 w 4459850"/>
              <a:gd name="connsiteY11" fmla="*/ 3893320 h 4464050"/>
              <a:gd name="connsiteX12" fmla="*/ 1673690 w 4459850"/>
              <a:gd name="connsiteY12" fmla="*/ 4464050 h 4464050"/>
              <a:gd name="connsiteX13" fmla="*/ 1672385 w 4459850"/>
              <a:gd name="connsiteY13" fmla="*/ 4464050 h 4464050"/>
              <a:gd name="connsiteX14" fmla="*/ 1672385 w 4459850"/>
              <a:gd name="connsiteY14" fmla="*/ 0 h 4464050"/>
              <a:gd name="connsiteX15" fmla="*/ 923822 w 4459850"/>
              <a:gd name="connsiteY15" fmla="*/ 0 h 4464050"/>
              <a:gd name="connsiteX16" fmla="*/ 925575 w 4459850"/>
              <a:gd name="connsiteY16" fmla="*/ 0 h 4464050"/>
              <a:gd name="connsiteX17" fmla="*/ 1555348 w 4459850"/>
              <a:gd name="connsiteY17" fmla="*/ 570628 h 4464050"/>
              <a:gd name="connsiteX18" fmla="*/ 1555348 w 4459850"/>
              <a:gd name="connsiteY18" fmla="*/ 3893320 h 4464050"/>
              <a:gd name="connsiteX19" fmla="*/ 925461 w 4459850"/>
              <a:gd name="connsiteY19" fmla="*/ 4464050 h 4464050"/>
              <a:gd name="connsiteX20" fmla="*/ 923822 w 4459850"/>
              <a:gd name="connsiteY20" fmla="*/ 4464050 h 4464050"/>
              <a:gd name="connsiteX21" fmla="*/ 923822 w 4459850"/>
              <a:gd name="connsiteY21" fmla="*/ 0 h 4464050"/>
              <a:gd name="connsiteX22" fmla="*/ 0 w 4459850"/>
              <a:gd name="connsiteY22" fmla="*/ 0 h 4464050"/>
              <a:gd name="connsiteX23" fmla="*/ 2239 w 4459850"/>
              <a:gd name="connsiteY23" fmla="*/ 0 h 4464050"/>
              <a:gd name="connsiteX24" fmla="*/ 806883 w 4459850"/>
              <a:gd name="connsiteY24" fmla="*/ 570628 h 4464050"/>
              <a:gd name="connsiteX25" fmla="*/ 806883 w 4459850"/>
              <a:gd name="connsiteY25" fmla="*/ 3893419 h 4464050"/>
              <a:gd name="connsiteX26" fmla="*/ 2234 w 4459850"/>
              <a:gd name="connsiteY26" fmla="*/ 4464050 h 4464050"/>
              <a:gd name="connsiteX27" fmla="*/ 0 w 4459850"/>
              <a:gd name="connsiteY27" fmla="*/ 4464050 h 4464050"/>
              <a:gd name="connsiteX28" fmla="*/ 0 w 4459850"/>
              <a:gd name="connsiteY28" fmla="*/ 0 h 4464050"/>
              <a:gd name="connsiteX0" fmla="*/ 3660238 w 4459850"/>
              <a:gd name="connsiteY0" fmla="*/ 570628 h 4464050"/>
              <a:gd name="connsiteX1" fmla="*/ 4459850 w 4459850"/>
              <a:gd name="connsiteY1" fmla="*/ 4460478 h 4464050"/>
              <a:gd name="connsiteX2" fmla="*/ 3660238 w 4459850"/>
              <a:gd name="connsiteY2" fmla="*/ 3893419 h 4464050"/>
              <a:gd name="connsiteX3" fmla="*/ 3660238 w 4459850"/>
              <a:gd name="connsiteY3" fmla="*/ 570628 h 4464050"/>
              <a:gd name="connsiteX4" fmla="*/ 2911872 w 4459850"/>
              <a:gd name="connsiteY4" fmla="*/ 570628 h 4464050"/>
              <a:gd name="connsiteX5" fmla="*/ 3543399 w 4459850"/>
              <a:gd name="connsiteY5" fmla="*/ 4464050 h 4464050"/>
              <a:gd name="connsiteX6" fmla="*/ 2911872 w 4459850"/>
              <a:gd name="connsiteY6" fmla="*/ 570628 h 4464050"/>
              <a:gd name="connsiteX7" fmla="*/ 1672385 w 4459850"/>
              <a:gd name="connsiteY7" fmla="*/ 0 h 4464050"/>
              <a:gd name="connsiteX8" fmla="*/ 1673781 w 4459850"/>
              <a:gd name="connsiteY8" fmla="*/ 0 h 4464050"/>
              <a:gd name="connsiteX9" fmla="*/ 2175191 w 4459850"/>
              <a:gd name="connsiteY9" fmla="*/ 570628 h 4464050"/>
              <a:gd name="connsiteX10" fmla="*/ 2175191 w 4459850"/>
              <a:gd name="connsiteY10" fmla="*/ 3893320 h 4464050"/>
              <a:gd name="connsiteX11" fmla="*/ 1673690 w 4459850"/>
              <a:gd name="connsiteY11" fmla="*/ 4464050 h 4464050"/>
              <a:gd name="connsiteX12" fmla="*/ 1672385 w 4459850"/>
              <a:gd name="connsiteY12" fmla="*/ 4464050 h 4464050"/>
              <a:gd name="connsiteX13" fmla="*/ 1672385 w 4459850"/>
              <a:gd name="connsiteY13" fmla="*/ 0 h 4464050"/>
              <a:gd name="connsiteX14" fmla="*/ 923822 w 4459850"/>
              <a:gd name="connsiteY14" fmla="*/ 0 h 4464050"/>
              <a:gd name="connsiteX15" fmla="*/ 925575 w 4459850"/>
              <a:gd name="connsiteY15" fmla="*/ 0 h 4464050"/>
              <a:gd name="connsiteX16" fmla="*/ 1555348 w 4459850"/>
              <a:gd name="connsiteY16" fmla="*/ 570628 h 4464050"/>
              <a:gd name="connsiteX17" fmla="*/ 1555348 w 4459850"/>
              <a:gd name="connsiteY17" fmla="*/ 3893320 h 4464050"/>
              <a:gd name="connsiteX18" fmla="*/ 925461 w 4459850"/>
              <a:gd name="connsiteY18" fmla="*/ 4464050 h 4464050"/>
              <a:gd name="connsiteX19" fmla="*/ 923822 w 4459850"/>
              <a:gd name="connsiteY19" fmla="*/ 4464050 h 4464050"/>
              <a:gd name="connsiteX20" fmla="*/ 923822 w 4459850"/>
              <a:gd name="connsiteY20" fmla="*/ 0 h 4464050"/>
              <a:gd name="connsiteX21" fmla="*/ 0 w 4459850"/>
              <a:gd name="connsiteY21" fmla="*/ 0 h 4464050"/>
              <a:gd name="connsiteX22" fmla="*/ 2239 w 4459850"/>
              <a:gd name="connsiteY22" fmla="*/ 0 h 4464050"/>
              <a:gd name="connsiteX23" fmla="*/ 806883 w 4459850"/>
              <a:gd name="connsiteY23" fmla="*/ 570628 h 4464050"/>
              <a:gd name="connsiteX24" fmla="*/ 806883 w 4459850"/>
              <a:gd name="connsiteY24" fmla="*/ 3893419 h 4464050"/>
              <a:gd name="connsiteX25" fmla="*/ 2234 w 4459850"/>
              <a:gd name="connsiteY25" fmla="*/ 4464050 h 4464050"/>
              <a:gd name="connsiteX26" fmla="*/ 0 w 4459850"/>
              <a:gd name="connsiteY26" fmla="*/ 4464050 h 4464050"/>
              <a:gd name="connsiteX27" fmla="*/ 0 w 4459850"/>
              <a:gd name="connsiteY27" fmla="*/ 0 h 4464050"/>
              <a:gd name="connsiteX0" fmla="*/ 3660238 w 4459850"/>
              <a:gd name="connsiteY0" fmla="*/ 570628 h 4464050"/>
              <a:gd name="connsiteX1" fmla="*/ 4459850 w 4459850"/>
              <a:gd name="connsiteY1" fmla="*/ 4460478 h 4464050"/>
              <a:gd name="connsiteX2" fmla="*/ 3660238 w 4459850"/>
              <a:gd name="connsiteY2" fmla="*/ 3893419 h 4464050"/>
              <a:gd name="connsiteX3" fmla="*/ 3660238 w 4459850"/>
              <a:gd name="connsiteY3" fmla="*/ 570628 h 4464050"/>
              <a:gd name="connsiteX4" fmla="*/ 1672385 w 4459850"/>
              <a:gd name="connsiteY4" fmla="*/ 0 h 4464050"/>
              <a:gd name="connsiteX5" fmla="*/ 1673781 w 4459850"/>
              <a:gd name="connsiteY5" fmla="*/ 0 h 4464050"/>
              <a:gd name="connsiteX6" fmla="*/ 2175191 w 4459850"/>
              <a:gd name="connsiteY6" fmla="*/ 570628 h 4464050"/>
              <a:gd name="connsiteX7" fmla="*/ 2175191 w 4459850"/>
              <a:gd name="connsiteY7" fmla="*/ 3893320 h 4464050"/>
              <a:gd name="connsiteX8" fmla="*/ 1673690 w 4459850"/>
              <a:gd name="connsiteY8" fmla="*/ 4464050 h 4464050"/>
              <a:gd name="connsiteX9" fmla="*/ 1672385 w 4459850"/>
              <a:gd name="connsiteY9" fmla="*/ 4464050 h 4464050"/>
              <a:gd name="connsiteX10" fmla="*/ 1672385 w 4459850"/>
              <a:gd name="connsiteY10" fmla="*/ 0 h 4464050"/>
              <a:gd name="connsiteX11" fmla="*/ 923822 w 4459850"/>
              <a:gd name="connsiteY11" fmla="*/ 0 h 4464050"/>
              <a:gd name="connsiteX12" fmla="*/ 925575 w 4459850"/>
              <a:gd name="connsiteY12" fmla="*/ 0 h 4464050"/>
              <a:gd name="connsiteX13" fmla="*/ 1555348 w 4459850"/>
              <a:gd name="connsiteY13" fmla="*/ 570628 h 4464050"/>
              <a:gd name="connsiteX14" fmla="*/ 1555348 w 4459850"/>
              <a:gd name="connsiteY14" fmla="*/ 3893320 h 4464050"/>
              <a:gd name="connsiteX15" fmla="*/ 925461 w 4459850"/>
              <a:gd name="connsiteY15" fmla="*/ 4464050 h 4464050"/>
              <a:gd name="connsiteX16" fmla="*/ 923822 w 4459850"/>
              <a:gd name="connsiteY16" fmla="*/ 4464050 h 4464050"/>
              <a:gd name="connsiteX17" fmla="*/ 923822 w 4459850"/>
              <a:gd name="connsiteY17" fmla="*/ 0 h 4464050"/>
              <a:gd name="connsiteX18" fmla="*/ 0 w 4459850"/>
              <a:gd name="connsiteY18" fmla="*/ 0 h 4464050"/>
              <a:gd name="connsiteX19" fmla="*/ 2239 w 4459850"/>
              <a:gd name="connsiteY19" fmla="*/ 0 h 4464050"/>
              <a:gd name="connsiteX20" fmla="*/ 806883 w 4459850"/>
              <a:gd name="connsiteY20" fmla="*/ 570628 h 4464050"/>
              <a:gd name="connsiteX21" fmla="*/ 806883 w 4459850"/>
              <a:gd name="connsiteY21" fmla="*/ 3893419 h 4464050"/>
              <a:gd name="connsiteX22" fmla="*/ 2234 w 4459850"/>
              <a:gd name="connsiteY22" fmla="*/ 4464050 h 4464050"/>
              <a:gd name="connsiteX23" fmla="*/ 0 w 4459850"/>
              <a:gd name="connsiteY23" fmla="*/ 4464050 h 4464050"/>
              <a:gd name="connsiteX24" fmla="*/ 0 w 4459850"/>
              <a:gd name="connsiteY24" fmla="*/ 0 h 4464050"/>
              <a:gd name="connsiteX0" fmla="*/ 3660238 w 4459850"/>
              <a:gd name="connsiteY0" fmla="*/ 3893419 h 4464050"/>
              <a:gd name="connsiteX1" fmla="*/ 4459850 w 4459850"/>
              <a:gd name="connsiteY1" fmla="*/ 4460478 h 4464050"/>
              <a:gd name="connsiteX2" fmla="*/ 3660238 w 4459850"/>
              <a:gd name="connsiteY2" fmla="*/ 3893419 h 4464050"/>
              <a:gd name="connsiteX3" fmla="*/ 1672385 w 4459850"/>
              <a:gd name="connsiteY3" fmla="*/ 0 h 4464050"/>
              <a:gd name="connsiteX4" fmla="*/ 1673781 w 4459850"/>
              <a:gd name="connsiteY4" fmla="*/ 0 h 4464050"/>
              <a:gd name="connsiteX5" fmla="*/ 2175191 w 4459850"/>
              <a:gd name="connsiteY5" fmla="*/ 570628 h 4464050"/>
              <a:gd name="connsiteX6" fmla="*/ 2175191 w 4459850"/>
              <a:gd name="connsiteY6" fmla="*/ 3893320 h 4464050"/>
              <a:gd name="connsiteX7" fmla="*/ 1673690 w 4459850"/>
              <a:gd name="connsiteY7" fmla="*/ 4464050 h 4464050"/>
              <a:gd name="connsiteX8" fmla="*/ 1672385 w 4459850"/>
              <a:gd name="connsiteY8" fmla="*/ 4464050 h 4464050"/>
              <a:gd name="connsiteX9" fmla="*/ 1672385 w 4459850"/>
              <a:gd name="connsiteY9" fmla="*/ 0 h 4464050"/>
              <a:gd name="connsiteX10" fmla="*/ 923822 w 4459850"/>
              <a:gd name="connsiteY10" fmla="*/ 0 h 4464050"/>
              <a:gd name="connsiteX11" fmla="*/ 925575 w 4459850"/>
              <a:gd name="connsiteY11" fmla="*/ 0 h 4464050"/>
              <a:gd name="connsiteX12" fmla="*/ 1555348 w 4459850"/>
              <a:gd name="connsiteY12" fmla="*/ 570628 h 4464050"/>
              <a:gd name="connsiteX13" fmla="*/ 1555348 w 4459850"/>
              <a:gd name="connsiteY13" fmla="*/ 3893320 h 4464050"/>
              <a:gd name="connsiteX14" fmla="*/ 925461 w 4459850"/>
              <a:gd name="connsiteY14" fmla="*/ 4464050 h 4464050"/>
              <a:gd name="connsiteX15" fmla="*/ 923822 w 4459850"/>
              <a:gd name="connsiteY15" fmla="*/ 4464050 h 4464050"/>
              <a:gd name="connsiteX16" fmla="*/ 923822 w 4459850"/>
              <a:gd name="connsiteY16" fmla="*/ 0 h 4464050"/>
              <a:gd name="connsiteX17" fmla="*/ 0 w 4459850"/>
              <a:gd name="connsiteY17" fmla="*/ 0 h 4464050"/>
              <a:gd name="connsiteX18" fmla="*/ 2239 w 4459850"/>
              <a:gd name="connsiteY18" fmla="*/ 0 h 4464050"/>
              <a:gd name="connsiteX19" fmla="*/ 806883 w 4459850"/>
              <a:gd name="connsiteY19" fmla="*/ 570628 h 4464050"/>
              <a:gd name="connsiteX20" fmla="*/ 806883 w 4459850"/>
              <a:gd name="connsiteY20" fmla="*/ 3893419 h 4464050"/>
              <a:gd name="connsiteX21" fmla="*/ 2234 w 4459850"/>
              <a:gd name="connsiteY21" fmla="*/ 4464050 h 4464050"/>
              <a:gd name="connsiteX22" fmla="*/ 0 w 4459850"/>
              <a:gd name="connsiteY22" fmla="*/ 4464050 h 4464050"/>
              <a:gd name="connsiteX23" fmla="*/ 0 w 4459850"/>
              <a:gd name="connsiteY23" fmla="*/ 0 h 4464050"/>
              <a:gd name="connsiteX0" fmla="*/ 1672385 w 2175191"/>
              <a:gd name="connsiteY0" fmla="*/ 0 h 4464050"/>
              <a:gd name="connsiteX1" fmla="*/ 1673781 w 2175191"/>
              <a:gd name="connsiteY1" fmla="*/ 0 h 4464050"/>
              <a:gd name="connsiteX2" fmla="*/ 2175191 w 2175191"/>
              <a:gd name="connsiteY2" fmla="*/ 570628 h 4464050"/>
              <a:gd name="connsiteX3" fmla="*/ 2175191 w 2175191"/>
              <a:gd name="connsiteY3" fmla="*/ 3893320 h 4464050"/>
              <a:gd name="connsiteX4" fmla="*/ 1673690 w 2175191"/>
              <a:gd name="connsiteY4" fmla="*/ 4464050 h 4464050"/>
              <a:gd name="connsiteX5" fmla="*/ 1672385 w 2175191"/>
              <a:gd name="connsiteY5" fmla="*/ 4464050 h 4464050"/>
              <a:gd name="connsiteX6" fmla="*/ 1672385 w 2175191"/>
              <a:gd name="connsiteY6" fmla="*/ 0 h 4464050"/>
              <a:gd name="connsiteX7" fmla="*/ 923822 w 2175191"/>
              <a:gd name="connsiteY7" fmla="*/ 0 h 4464050"/>
              <a:gd name="connsiteX8" fmla="*/ 925575 w 2175191"/>
              <a:gd name="connsiteY8" fmla="*/ 0 h 4464050"/>
              <a:gd name="connsiteX9" fmla="*/ 1555348 w 2175191"/>
              <a:gd name="connsiteY9" fmla="*/ 570628 h 4464050"/>
              <a:gd name="connsiteX10" fmla="*/ 1555348 w 2175191"/>
              <a:gd name="connsiteY10" fmla="*/ 3893320 h 4464050"/>
              <a:gd name="connsiteX11" fmla="*/ 925461 w 2175191"/>
              <a:gd name="connsiteY11" fmla="*/ 4464050 h 4464050"/>
              <a:gd name="connsiteX12" fmla="*/ 923822 w 2175191"/>
              <a:gd name="connsiteY12" fmla="*/ 4464050 h 4464050"/>
              <a:gd name="connsiteX13" fmla="*/ 923822 w 2175191"/>
              <a:gd name="connsiteY13" fmla="*/ 0 h 4464050"/>
              <a:gd name="connsiteX14" fmla="*/ 0 w 2175191"/>
              <a:gd name="connsiteY14" fmla="*/ 0 h 4464050"/>
              <a:gd name="connsiteX15" fmla="*/ 2239 w 2175191"/>
              <a:gd name="connsiteY15" fmla="*/ 0 h 4464050"/>
              <a:gd name="connsiteX16" fmla="*/ 806883 w 2175191"/>
              <a:gd name="connsiteY16" fmla="*/ 570628 h 4464050"/>
              <a:gd name="connsiteX17" fmla="*/ 806883 w 2175191"/>
              <a:gd name="connsiteY17" fmla="*/ 3893419 h 4464050"/>
              <a:gd name="connsiteX18" fmla="*/ 2234 w 2175191"/>
              <a:gd name="connsiteY18" fmla="*/ 4464050 h 4464050"/>
              <a:gd name="connsiteX19" fmla="*/ 0 w 2175191"/>
              <a:gd name="connsiteY19" fmla="*/ 4464050 h 4464050"/>
              <a:gd name="connsiteX20" fmla="*/ 0 w 2175191"/>
              <a:gd name="connsiteY20" fmla="*/ 0 h 4464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175191" h="4464050">
                <a:moveTo>
                  <a:pt x="1672385" y="0"/>
                </a:moveTo>
                <a:lnTo>
                  <a:pt x="1673781" y="0"/>
                </a:lnTo>
                <a:lnTo>
                  <a:pt x="2175191" y="570628"/>
                </a:lnTo>
                <a:lnTo>
                  <a:pt x="2175191" y="3893320"/>
                </a:lnTo>
                <a:lnTo>
                  <a:pt x="1673690" y="4464050"/>
                </a:lnTo>
                <a:lnTo>
                  <a:pt x="1672385" y="4464050"/>
                </a:lnTo>
                <a:lnTo>
                  <a:pt x="1672385" y="0"/>
                </a:lnTo>
                <a:close/>
                <a:moveTo>
                  <a:pt x="923822" y="0"/>
                </a:moveTo>
                <a:lnTo>
                  <a:pt x="925575" y="0"/>
                </a:lnTo>
                <a:lnTo>
                  <a:pt x="1555348" y="570628"/>
                </a:lnTo>
                <a:lnTo>
                  <a:pt x="1555348" y="3893320"/>
                </a:lnTo>
                <a:lnTo>
                  <a:pt x="925461" y="4464050"/>
                </a:lnTo>
                <a:lnTo>
                  <a:pt x="923822" y="4464050"/>
                </a:lnTo>
                <a:lnTo>
                  <a:pt x="923822" y="0"/>
                </a:lnTo>
                <a:close/>
                <a:moveTo>
                  <a:pt x="0" y="0"/>
                </a:moveTo>
                <a:lnTo>
                  <a:pt x="2239" y="0"/>
                </a:lnTo>
                <a:lnTo>
                  <a:pt x="806883" y="570628"/>
                </a:lnTo>
                <a:lnTo>
                  <a:pt x="806883" y="3893419"/>
                </a:lnTo>
                <a:lnTo>
                  <a:pt x="2234" y="4464050"/>
                </a:lnTo>
                <a:lnTo>
                  <a:pt x="0" y="446405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>
            <a:lvl1pPr algn="ctr">
              <a:defRPr sz="900"/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Click icon to insert picture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0C023564-A8C0-59B7-53F7-E6D3FBAED7D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886150" y="4605725"/>
            <a:ext cx="2820000" cy="180000"/>
          </a:xfrm>
          <a:prstGeom prst="rect">
            <a:avLst/>
          </a:prstGeom>
        </p:spPr>
      </p:pic>
      <p:sp>
        <p:nvSpPr>
          <p:cNvPr id="5" name="Text Placeholder 11">
            <a:extLst>
              <a:ext uri="{FF2B5EF4-FFF2-40B4-BE49-F238E27FC236}">
                <a16:creationId xmlns:a16="http://schemas.microsoft.com/office/drawing/2014/main" id="{4C7C22BE-DBF8-EC1C-C4FE-8CC06ADD63A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31801" y="3718131"/>
            <a:ext cx="4045514" cy="49000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charset="0"/>
              <a:buNone/>
              <a:defRPr sz="1100">
                <a:solidFill>
                  <a:schemeClr val="tx2"/>
                </a:solidFill>
              </a:defRPr>
            </a:lvl1pPr>
            <a:lvl2pPr marL="0" indent="0">
              <a:buNone/>
              <a:defRPr sz="1000"/>
            </a:lvl2pPr>
            <a:lvl3pPr marL="0" indent="0">
              <a:buNone/>
              <a:defRPr sz="1000"/>
            </a:lvl3pPr>
            <a:lvl4pPr marL="0" indent="0">
              <a:buNone/>
              <a:defRPr sz="1000"/>
            </a:lvl4pPr>
            <a:lvl5pPr marL="0" indent="0">
              <a:buNone/>
              <a:defRPr sz="1000"/>
            </a:lvl5pPr>
          </a:lstStyle>
          <a:p>
            <a:pPr lvl="0"/>
            <a:r>
              <a:rPr lang="en-US" dirty="0"/>
              <a:t>Month, year</a:t>
            </a:r>
            <a:br>
              <a:rPr lang="en-US" dirty="0"/>
            </a:br>
            <a:r>
              <a:rPr lang="en-US" dirty="0"/>
              <a:t>Name presenter</a:t>
            </a:r>
          </a:p>
        </p:txBody>
      </p:sp>
    </p:spTree>
    <p:extLst>
      <p:ext uri="{BB962C8B-B14F-4D97-AF65-F5344CB8AC3E}">
        <p14:creationId xmlns:p14="http://schemas.microsoft.com/office/powerpoint/2010/main" val="234662347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orient="horz" pos="3094" userDrawn="1">
          <p15:clr>
            <a:srgbClr val="547EBF"/>
          </p15:clr>
        </p15:guide>
        <p15:guide id="3" orient="horz" pos="2822" userDrawn="1">
          <p15:clr>
            <a:srgbClr val="547EBF"/>
          </p15:clr>
        </p15:guide>
        <p15:guide id="4" pos="272" userDrawn="1">
          <p15:clr>
            <a:srgbClr val="547EBF"/>
          </p15:clr>
        </p15:guide>
      </p15:sldGuideLst>
    </p:ext>
  </p:extLs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nel_more than 8 speak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1EB59006-3BBD-281F-78D1-D9352B75BFA0}"/>
              </a:ext>
            </a:extLst>
          </p:cNvPr>
          <p:cNvSpPr>
            <a:spLocks noGrp="1"/>
          </p:cNvSpPr>
          <p:nvPr>
            <p:ph type="body" sz="half" idx="14" hasCustomPrompt="1"/>
          </p:nvPr>
        </p:nvSpPr>
        <p:spPr>
          <a:xfrm>
            <a:off x="428625" y="3124789"/>
            <a:ext cx="1211263" cy="1368000"/>
          </a:xfrm>
        </p:spPr>
        <p:txBody>
          <a:bodyPr/>
          <a:lstStyle>
            <a:lvl1pPr marL="0" indent="0">
              <a:buNone/>
              <a:defRPr sz="1100"/>
            </a:lvl1pPr>
            <a:lvl2pPr marL="0" indent="0">
              <a:buNone/>
              <a:defRPr sz="1100" b="1"/>
            </a:lvl2pPr>
            <a:lvl3pPr marL="0" indent="0">
              <a:lnSpc>
                <a:spcPct val="100000"/>
              </a:lnSpc>
              <a:spcAft>
                <a:spcPts val="400"/>
              </a:spcAft>
              <a:buNone/>
              <a:defRPr sz="1000"/>
            </a:lvl3pPr>
            <a:lvl4pPr marL="0" indent="0">
              <a:spcBef>
                <a:spcPts val="0"/>
              </a:spcBef>
              <a:spcAft>
                <a:spcPts val="0"/>
              </a:spcAft>
              <a:buNone/>
              <a:defRPr sz="100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dirty="0"/>
              <a:t>Click to add details</a:t>
            </a:r>
          </a:p>
          <a:p>
            <a:pPr lvl="1"/>
            <a:r>
              <a:rPr lang="en-US" dirty="0"/>
              <a:t>Name</a:t>
            </a:r>
          </a:p>
          <a:p>
            <a:pPr lvl="2"/>
            <a:r>
              <a:rPr lang="en-US" dirty="0"/>
              <a:t>Company</a:t>
            </a:r>
          </a:p>
          <a:p>
            <a:pPr lvl="3"/>
            <a:r>
              <a:rPr lang="en-US" dirty="0"/>
              <a:t>Contact details</a:t>
            </a:r>
          </a:p>
          <a:p>
            <a:pPr lvl="0"/>
            <a:endParaRPr lang="en-US" dirty="0"/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406FD665-8996-D763-D378-1F8C1C1F04AF}"/>
              </a:ext>
            </a:extLst>
          </p:cNvPr>
          <p:cNvSpPr>
            <a:spLocks noGrp="1"/>
          </p:cNvSpPr>
          <p:nvPr>
            <p:ph type="body" sz="half" idx="19" hasCustomPrompt="1"/>
          </p:nvPr>
        </p:nvSpPr>
        <p:spPr>
          <a:xfrm>
            <a:off x="1843087" y="3124789"/>
            <a:ext cx="1211263" cy="1368000"/>
          </a:xfrm>
        </p:spPr>
        <p:txBody>
          <a:bodyPr/>
          <a:lstStyle>
            <a:lvl1pPr marL="0" indent="0">
              <a:buNone/>
              <a:defRPr sz="1100"/>
            </a:lvl1pPr>
            <a:lvl2pPr marL="0" indent="0">
              <a:buNone/>
              <a:defRPr sz="1100" b="1"/>
            </a:lvl2pPr>
            <a:lvl3pPr marL="0" indent="0">
              <a:lnSpc>
                <a:spcPct val="100000"/>
              </a:lnSpc>
              <a:spcAft>
                <a:spcPts val="400"/>
              </a:spcAft>
              <a:buNone/>
              <a:defRPr sz="1000"/>
            </a:lvl3pPr>
            <a:lvl4pPr marL="0" indent="0">
              <a:spcBef>
                <a:spcPts val="0"/>
              </a:spcBef>
              <a:spcAft>
                <a:spcPts val="0"/>
              </a:spcAft>
              <a:buNone/>
              <a:defRPr sz="100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dirty="0"/>
              <a:t>Click to add details</a:t>
            </a:r>
          </a:p>
          <a:p>
            <a:pPr lvl="1"/>
            <a:r>
              <a:rPr lang="en-US" dirty="0"/>
              <a:t>Name</a:t>
            </a:r>
          </a:p>
          <a:p>
            <a:pPr lvl="2"/>
            <a:r>
              <a:rPr lang="en-US" dirty="0"/>
              <a:t>Company</a:t>
            </a:r>
          </a:p>
          <a:p>
            <a:pPr lvl="3"/>
            <a:r>
              <a:rPr lang="en-US" dirty="0"/>
              <a:t>Contact details</a:t>
            </a:r>
          </a:p>
          <a:p>
            <a:pPr lvl="0"/>
            <a:endParaRPr lang="en-US" dirty="0"/>
          </a:p>
        </p:txBody>
      </p:sp>
      <p:sp>
        <p:nvSpPr>
          <p:cNvPr id="22" name="Text Placeholder 3">
            <a:extLst>
              <a:ext uri="{FF2B5EF4-FFF2-40B4-BE49-F238E27FC236}">
                <a16:creationId xmlns:a16="http://schemas.microsoft.com/office/drawing/2014/main" id="{BA6DA1A1-C8F3-25DB-1B58-CF796E169931}"/>
              </a:ext>
            </a:extLst>
          </p:cNvPr>
          <p:cNvSpPr>
            <a:spLocks noGrp="1"/>
          </p:cNvSpPr>
          <p:nvPr>
            <p:ph type="body" sz="half" idx="20" hasCustomPrompt="1"/>
          </p:nvPr>
        </p:nvSpPr>
        <p:spPr>
          <a:xfrm>
            <a:off x="3257549" y="3124789"/>
            <a:ext cx="1211263" cy="1368000"/>
          </a:xfrm>
        </p:spPr>
        <p:txBody>
          <a:bodyPr/>
          <a:lstStyle>
            <a:lvl1pPr marL="0" indent="0">
              <a:buNone/>
              <a:defRPr sz="1100"/>
            </a:lvl1pPr>
            <a:lvl2pPr marL="0" indent="0">
              <a:buNone/>
              <a:defRPr sz="1100" b="1"/>
            </a:lvl2pPr>
            <a:lvl3pPr marL="0" indent="0">
              <a:lnSpc>
                <a:spcPct val="100000"/>
              </a:lnSpc>
              <a:spcAft>
                <a:spcPts val="400"/>
              </a:spcAft>
              <a:buNone/>
              <a:defRPr sz="1000"/>
            </a:lvl3pPr>
            <a:lvl4pPr marL="0" indent="0">
              <a:spcBef>
                <a:spcPts val="0"/>
              </a:spcBef>
              <a:spcAft>
                <a:spcPts val="0"/>
              </a:spcAft>
              <a:buNone/>
              <a:defRPr sz="100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dirty="0"/>
              <a:t>Click to add details</a:t>
            </a:r>
          </a:p>
          <a:p>
            <a:pPr lvl="1"/>
            <a:r>
              <a:rPr lang="en-US" dirty="0"/>
              <a:t>Name</a:t>
            </a:r>
          </a:p>
          <a:p>
            <a:pPr lvl="2"/>
            <a:r>
              <a:rPr lang="en-US" dirty="0"/>
              <a:t>Company</a:t>
            </a:r>
          </a:p>
          <a:p>
            <a:pPr lvl="3"/>
            <a:r>
              <a:rPr lang="en-US" dirty="0"/>
              <a:t>Contact details</a:t>
            </a:r>
          </a:p>
          <a:p>
            <a:pPr lvl="0"/>
            <a:endParaRPr lang="en-US" dirty="0"/>
          </a:p>
        </p:txBody>
      </p:sp>
      <p:sp>
        <p:nvSpPr>
          <p:cNvPr id="23" name="Text Placeholder 3">
            <a:extLst>
              <a:ext uri="{FF2B5EF4-FFF2-40B4-BE49-F238E27FC236}">
                <a16:creationId xmlns:a16="http://schemas.microsoft.com/office/drawing/2014/main" id="{1566D6F6-0E3F-EE0A-BBC1-1589B98FF895}"/>
              </a:ext>
            </a:extLst>
          </p:cNvPr>
          <p:cNvSpPr>
            <a:spLocks noGrp="1"/>
          </p:cNvSpPr>
          <p:nvPr>
            <p:ph type="body" sz="half" idx="21" hasCustomPrompt="1"/>
          </p:nvPr>
        </p:nvSpPr>
        <p:spPr>
          <a:xfrm>
            <a:off x="4672011" y="3124789"/>
            <a:ext cx="1211263" cy="1368000"/>
          </a:xfrm>
        </p:spPr>
        <p:txBody>
          <a:bodyPr/>
          <a:lstStyle>
            <a:lvl1pPr marL="0" indent="0">
              <a:buNone/>
              <a:defRPr sz="1100"/>
            </a:lvl1pPr>
            <a:lvl2pPr marL="0" indent="0">
              <a:buNone/>
              <a:defRPr sz="1100" b="1"/>
            </a:lvl2pPr>
            <a:lvl3pPr marL="0" indent="0">
              <a:lnSpc>
                <a:spcPct val="100000"/>
              </a:lnSpc>
              <a:spcAft>
                <a:spcPts val="400"/>
              </a:spcAft>
              <a:buNone/>
              <a:defRPr sz="1000"/>
            </a:lvl3pPr>
            <a:lvl4pPr marL="0" indent="0">
              <a:spcBef>
                <a:spcPts val="0"/>
              </a:spcBef>
              <a:spcAft>
                <a:spcPts val="0"/>
              </a:spcAft>
              <a:buNone/>
              <a:defRPr sz="100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dirty="0"/>
              <a:t>Click to add details</a:t>
            </a:r>
          </a:p>
          <a:p>
            <a:pPr lvl="1"/>
            <a:r>
              <a:rPr lang="en-US" dirty="0"/>
              <a:t>Name</a:t>
            </a:r>
          </a:p>
          <a:p>
            <a:pPr lvl="2"/>
            <a:r>
              <a:rPr lang="en-US" dirty="0"/>
              <a:t>Company</a:t>
            </a:r>
          </a:p>
          <a:p>
            <a:pPr lvl="3"/>
            <a:r>
              <a:rPr lang="en-US" dirty="0"/>
              <a:t>Contact details</a:t>
            </a:r>
          </a:p>
          <a:p>
            <a:pPr lvl="0"/>
            <a:endParaRPr lang="en-US" dirty="0"/>
          </a:p>
        </p:txBody>
      </p:sp>
      <p:sp>
        <p:nvSpPr>
          <p:cNvPr id="24" name="Text Placeholder 3">
            <a:extLst>
              <a:ext uri="{FF2B5EF4-FFF2-40B4-BE49-F238E27FC236}">
                <a16:creationId xmlns:a16="http://schemas.microsoft.com/office/drawing/2014/main" id="{A2137304-3F5A-F067-1B98-F70E467B0F88}"/>
              </a:ext>
            </a:extLst>
          </p:cNvPr>
          <p:cNvSpPr>
            <a:spLocks noGrp="1"/>
          </p:cNvSpPr>
          <p:nvPr>
            <p:ph type="body" sz="half" idx="23" hasCustomPrompt="1"/>
          </p:nvPr>
        </p:nvSpPr>
        <p:spPr>
          <a:xfrm>
            <a:off x="428625" y="1605101"/>
            <a:ext cx="1211263" cy="1368000"/>
          </a:xfrm>
        </p:spPr>
        <p:txBody>
          <a:bodyPr/>
          <a:lstStyle>
            <a:lvl1pPr marL="0" indent="0">
              <a:buNone/>
              <a:defRPr sz="1100"/>
            </a:lvl1pPr>
            <a:lvl2pPr marL="0" indent="0">
              <a:buNone/>
              <a:defRPr sz="1100" b="1"/>
            </a:lvl2pPr>
            <a:lvl3pPr marL="0" indent="0">
              <a:lnSpc>
                <a:spcPct val="100000"/>
              </a:lnSpc>
              <a:spcAft>
                <a:spcPts val="400"/>
              </a:spcAft>
              <a:buNone/>
              <a:defRPr sz="1000"/>
            </a:lvl3pPr>
            <a:lvl4pPr marL="0" indent="0">
              <a:spcBef>
                <a:spcPts val="0"/>
              </a:spcBef>
              <a:spcAft>
                <a:spcPts val="0"/>
              </a:spcAft>
              <a:buNone/>
              <a:defRPr sz="100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dirty="0"/>
              <a:t>Click to add details</a:t>
            </a:r>
          </a:p>
          <a:p>
            <a:pPr lvl="1"/>
            <a:r>
              <a:rPr lang="en-US" dirty="0"/>
              <a:t>Name</a:t>
            </a:r>
          </a:p>
          <a:p>
            <a:pPr lvl="2"/>
            <a:r>
              <a:rPr lang="en-US" dirty="0"/>
              <a:t>Company</a:t>
            </a:r>
          </a:p>
          <a:p>
            <a:pPr lvl="3"/>
            <a:r>
              <a:rPr lang="en-US" dirty="0"/>
              <a:t>Contact details</a:t>
            </a:r>
          </a:p>
          <a:p>
            <a:pPr lvl="0"/>
            <a:endParaRPr lang="en-US" dirty="0"/>
          </a:p>
        </p:txBody>
      </p:sp>
      <p:sp>
        <p:nvSpPr>
          <p:cNvPr id="25" name="Text Placeholder 3">
            <a:extLst>
              <a:ext uri="{FF2B5EF4-FFF2-40B4-BE49-F238E27FC236}">
                <a16:creationId xmlns:a16="http://schemas.microsoft.com/office/drawing/2014/main" id="{54D785B4-1E7D-81DC-5654-49C69F189311}"/>
              </a:ext>
            </a:extLst>
          </p:cNvPr>
          <p:cNvSpPr>
            <a:spLocks noGrp="1"/>
          </p:cNvSpPr>
          <p:nvPr>
            <p:ph type="body" sz="half" idx="24" hasCustomPrompt="1"/>
          </p:nvPr>
        </p:nvSpPr>
        <p:spPr>
          <a:xfrm>
            <a:off x="1843087" y="1605101"/>
            <a:ext cx="1211263" cy="1368000"/>
          </a:xfrm>
        </p:spPr>
        <p:txBody>
          <a:bodyPr/>
          <a:lstStyle>
            <a:lvl1pPr marL="0" indent="0">
              <a:buNone/>
              <a:defRPr sz="1100"/>
            </a:lvl1pPr>
            <a:lvl2pPr marL="0" indent="0">
              <a:buNone/>
              <a:defRPr sz="1100" b="1"/>
            </a:lvl2pPr>
            <a:lvl3pPr marL="0" indent="0">
              <a:lnSpc>
                <a:spcPct val="100000"/>
              </a:lnSpc>
              <a:spcAft>
                <a:spcPts val="400"/>
              </a:spcAft>
              <a:buNone/>
              <a:defRPr sz="1000"/>
            </a:lvl3pPr>
            <a:lvl4pPr marL="0" indent="0">
              <a:spcBef>
                <a:spcPts val="0"/>
              </a:spcBef>
              <a:spcAft>
                <a:spcPts val="0"/>
              </a:spcAft>
              <a:buNone/>
              <a:defRPr sz="100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dirty="0"/>
              <a:t>Click to add details</a:t>
            </a:r>
          </a:p>
          <a:p>
            <a:pPr lvl="1"/>
            <a:r>
              <a:rPr lang="en-US" dirty="0"/>
              <a:t>Name</a:t>
            </a:r>
          </a:p>
          <a:p>
            <a:pPr lvl="2"/>
            <a:r>
              <a:rPr lang="en-US" dirty="0"/>
              <a:t>Company</a:t>
            </a:r>
          </a:p>
          <a:p>
            <a:pPr lvl="3"/>
            <a:r>
              <a:rPr lang="en-US" dirty="0"/>
              <a:t>Contact details</a:t>
            </a:r>
          </a:p>
          <a:p>
            <a:pPr lvl="0"/>
            <a:endParaRPr lang="en-US" dirty="0"/>
          </a:p>
        </p:txBody>
      </p:sp>
      <p:sp>
        <p:nvSpPr>
          <p:cNvPr id="26" name="Text Placeholder 3">
            <a:extLst>
              <a:ext uri="{FF2B5EF4-FFF2-40B4-BE49-F238E27FC236}">
                <a16:creationId xmlns:a16="http://schemas.microsoft.com/office/drawing/2014/main" id="{B23AC1B5-5F47-BB1D-E8EA-585C0B1647D2}"/>
              </a:ext>
            </a:extLst>
          </p:cNvPr>
          <p:cNvSpPr>
            <a:spLocks noGrp="1"/>
          </p:cNvSpPr>
          <p:nvPr>
            <p:ph type="body" sz="half" idx="25" hasCustomPrompt="1"/>
          </p:nvPr>
        </p:nvSpPr>
        <p:spPr>
          <a:xfrm>
            <a:off x="3257549" y="1605101"/>
            <a:ext cx="1211263" cy="1368000"/>
          </a:xfrm>
        </p:spPr>
        <p:txBody>
          <a:bodyPr/>
          <a:lstStyle>
            <a:lvl1pPr marL="0" indent="0">
              <a:buNone/>
              <a:defRPr sz="1100"/>
            </a:lvl1pPr>
            <a:lvl2pPr marL="0" indent="0">
              <a:buNone/>
              <a:defRPr sz="1100" b="1"/>
            </a:lvl2pPr>
            <a:lvl3pPr marL="0" indent="0">
              <a:lnSpc>
                <a:spcPct val="100000"/>
              </a:lnSpc>
              <a:spcAft>
                <a:spcPts val="400"/>
              </a:spcAft>
              <a:buNone/>
              <a:defRPr sz="1000"/>
            </a:lvl3pPr>
            <a:lvl4pPr marL="0" indent="0">
              <a:spcBef>
                <a:spcPts val="0"/>
              </a:spcBef>
              <a:spcAft>
                <a:spcPts val="0"/>
              </a:spcAft>
              <a:buNone/>
              <a:defRPr sz="100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dirty="0"/>
              <a:t>Click to add details</a:t>
            </a:r>
          </a:p>
          <a:p>
            <a:pPr lvl="1"/>
            <a:r>
              <a:rPr lang="en-US" dirty="0"/>
              <a:t>Name</a:t>
            </a:r>
          </a:p>
          <a:p>
            <a:pPr lvl="2"/>
            <a:r>
              <a:rPr lang="en-US" dirty="0"/>
              <a:t>Company</a:t>
            </a:r>
          </a:p>
          <a:p>
            <a:pPr lvl="3"/>
            <a:r>
              <a:rPr lang="en-US" dirty="0"/>
              <a:t>Contact details</a:t>
            </a:r>
          </a:p>
          <a:p>
            <a:pPr lvl="0"/>
            <a:endParaRPr lang="en-US" dirty="0"/>
          </a:p>
        </p:txBody>
      </p:sp>
      <p:sp>
        <p:nvSpPr>
          <p:cNvPr id="27" name="Text Placeholder 3">
            <a:extLst>
              <a:ext uri="{FF2B5EF4-FFF2-40B4-BE49-F238E27FC236}">
                <a16:creationId xmlns:a16="http://schemas.microsoft.com/office/drawing/2014/main" id="{A8E68E8D-F5B9-B58B-5831-66EA641AB681}"/>
              </a:ext>
            </a:extLst>
          </p:cNvPr>
          <p:cNvSpPr>
            <a:spLocks noGrp="1"/>
          </p:cNvSpPr>
          <p:nvPr>
            <p:ph type="body" sz="half" idx="26" hasCustomPrompt="1"/>
          </p:nvPr>
        </p:nvSpPr>
        <p:spPr>
          <a:xfrm>
            <a:off x="4672011" y="1605101"/>
            <a:ext cx="1211263" cy="1368000"/>
          </a:xfrm>
        </p:spPr>
        <p:txBody>
          <a:bodyPr/>
          <a:lstStyle>
            <a:lvl1pPr marL="0" indent="0">
              <a:buNone/>
              <a:defRPr sz="1100"/>
            </a:lvl1pPr>
            <a:lvl2pPr marL="0" indent="0">
              <a:buNone/>
              <a:defRPr sz="1100" b="1"/>
            </a:lvl2pPr>
            <a:lvl3pPr marL="0" indent="0">
              <a:lnSpc>
                <a:spcPct val="100000"/>
              </a:lnSpc>
              <a:spcAft>
                <a:spcPts val="400"/>
              </a:spcAft>
              <a:buNone/>
              <a:defRPr sz="1000"/>
            </a:lvl3pPr>
            <a:lvl4pPr marL="0" indent="0">
              <a:spcBef>
                <a:spcPts val="0"/>
              </a:spcBef>
              <a:spcAft>
                <a:spcPts val="0"/>
              </a:spcAft>
              <a:buNone/>
              <a:defRPr sz="100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dirty="0"/>
              <a:t>Click to add details</a:t>
            </a:r>
          </a:p>
          <a:p>
            <a:pPr lvl="1"/>
            <a:r>
              <a:rPr lang="en-US" dirty="0"/>
              <a:t>Name</a:t>
            </a:r>
          </a:p>
          <a:p>
            <a:pPr lvl="2"/>
            <a:r>
              <a:rPr lang="en-US" dirty="0"/>
              <a:t>Company</a:t>
            </a:r>
          </a:p>
          <a:p>
            <a:pPr lvl="3"/>
            <a:r>
              <a:rPr lang="en-US" dirty="0"/>
              <a:t>Contact details</a:t>
            </a:r>
          </a:p>
          <a:p>
            <a:pPr lvl="0"/>
            <a:endParaRPr lang="en-US" dirty="0"/>
          </a:p>
        </p:txBody>
      </p:sp>
      <p:sp>
        <p:nvSpPr>
          <p:cNvPr id="28" name="Text Placeholder 3">
            <a:extLst>
              <a:ext uri="{FF2B5EF4-FFF2-40B4-BE49-F238E27FC236}">
                <a16:creationId xmlns:a16="http://schemas.microsoft.com/office/drawing/2014/main" id="{EBB07D1A-E13C-6B4F-6A33-9C40B1B00093}"/>
              </a:ext>
            </a:extLst>
          </p:cNvPr>
          <p:cNvSpPr>
            <a:spLocks noGrp="1"/>
          </p:cNvSpPr>
          <p:nvPr>
            <p:ph type="body" sz="half" idx="27" hasCustomPrompt="1"/>
          </p:nvPr>
        </p:nvSpPr>
        <p:spPr>
          <a:xfrm>
            <a:off x="6086473" y="3124789"/>
            <a:ext cx="1211263" cy="1368000"/>
          </a:xfrm>
        </p:spPr>
        <p:txBody>
          <a:bodyPr/>
          <a:lstStyle>
            <a:lvl1pPr marL="0" indent="0">
              <a:buNone/>
              <a:defRPr sz="1100"/>
            </a:lvl1pPr>
            <a:lvl2pPr marL="0" indent="0">
              <a:buNone/>
              <a:defRPr sz="1100" b="1"/>
            </a:lvl2pPr>
            <a:lvl3pPr marL="0" indent="0">
              <a:lnSpc>
                <a:spcPct val="100000"/>
              </a:lnSpc>
              <a:spcAft>
                <a:spcPts val="400"/>
              </a:spcAft>
              <a:buNone/>
              <a:defRPr sz="1000"/>
            </a:lvl3pPr>
            <a:lvl4pPr marL="0" indent="0">
              <a:spcBef>
                <a:spcPts val="0"/>
              </a:spcBef>
              <a:spcAft>
                <a:spcPts val="0"/>
              </a:spcAft>
              <a:buNone/>
              <a:defRPr sz="100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dirty="0"/>
              <a:t>Click to add details</a:t>
            </a:r>
          </a:p>
          <a:p>
            <a:pPr lvl="1"/>
            <a:r>
              <a:rPr lang="en-US" dirty="0"/>
              <a:t>Name</a:t>
            </a:r>
          </a:p>
          <a:p>
            <a:pPr lvl="2"/>
            <a:r>
              <a:rPr lang="en-US" dirty="0"/>
              <a:t>Company</a:t>
            </a:r>
          </a:p>
          <a:p>
            <a:pPr lvl="3"/>
            <a:r>
              <a:rPr lang="en-US" dirty="0"/>
              <a:t>Contact details</a:t>
            </a:r>
          </a:p>
          <a:p>
            <a:pPr lvl="0"/>
            <a:endParaRPr lang="en-US" dirty="0"/>
          </a:p>
        </p:txBody>
      </p:sp>
      <p:sp>
        <p:nvSpPr>
          <p:cNvPr id="29" name="Text Placeholder 3">
            <a:extLst>
              <a:ext uri="{FF2B5EF4-FFF2-40B4-BE49-F238E27FC236}">
                <a16:creationId xmlns:a16="http://schemas.microsoft.com/office/drawing/2014/main" id="{7EBAAB38-F3A7-5DE4-A3F0-6EE99A87E487}"/>
              </a:ext>
            </a:extLst>
          </p:cNvPr>
          <p:cNvSpPr>
            <a:spLocks noGrp="1"/>
          </p:cNvSpPr>
          <p:nvPr>
            <p:ph type="body" sz="half" idx="28" hasCustomPrompt="1"/>
          </p:nvPr>
        </p:nvSpPr>
        <p:spPr>
          <a:xfrm>
            <a:off x="7500935" y="3124789"/>
            <a:ext cx="1211263" cy="1368000"/>
          </a:xfrm>
        </p:spPr>
        <p:txBody>
          <a:bodyPr/>
          <a:lstStyle>
            <a:lvl1pPr marL="0" indent="0">
              <a:buNone/>
              <a:defRPr sz="1100"/>
            </a:lvl1pPr>
            <a:lvl2pPr marL="0" indent="0">
              <a:buNone/>
              <a:defRPr sz="1100" b="1"/>
            </a:lvl2pPr>
            <a:lvl3pPr marL="0" indent="0">
              <a:lnSpc>
                <a:spcPct val="100000"/>
              </a:lnSpc>
              <a:spcAft>
                <a:spcPts val="400"/>
              </a:spcAft>
              <a:buNone/>
              <a:defRPr sz="1000"/>
            </a:lvl3pPr>
            <a:lvl4pPr marL="0" indent="0">
              <a:spcBef>
                <a:spcPts val="0"/>
              </a:spcBef>
              <a:spcAft>
                <a:spcPts val="0"/>
              </a:spcAft>
              <a:buNone/>
              <a:defRPr sz="100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dirty="0"/>
              <a:t>Click to add details</a:t>
            </a:r>
          </a:p>
          <a:p>
            <a:pPr lvl="1"/>
            <a:r>
              <a:rPr lang="en-US" dirty="0"/>
              <a:t>Name</a:t>
            </a:r>
          </a:p>
          <a:p>
            <a:pPr lvl="2"/>
            <a:r>
              <a:rPr lang="en-US" dirty="0"/>
              <a:t>Company</a:t>
            </a:r>
          </a:p>
          <a:p>
            <a:pPr lvl="3"/>
            <a:r>
              <a:rPr lang="en-US" dirty="0"/>
              <a:t>Contact details</a:t>
            </a:r>
          </a:p>
          <a:p>
            <a:pPr lvl="0"/>
            <a:endParaRPr lang="en-US" dirty="0"/>
          </a:p>
        </p:txBody>
      </p:sp>
      <p:sp>
        <p:nvSpPr>
          <p:cNvPr id="30" name="Text Placeholder 3">
            <a:extLst>
              <a:ext uri="{FF2B5EF4-FFF2-40B4-BE49-F238E27FC236}">
                <a16:creationId xmlns:a16="http://schemas.microsoft.com/office/drawing/2014/main" id="{FFAC1B36-70E1-2D2A-75AF-324C1B10CA52}"/>
              </a:ext>
            </a:extLst>
          </p:cNvPr>
          <p:cNvSpPr>
            <a:spLocks noGrp="1"/>
          </p:cNvSpPr>
          <p:nvPr>
            <p:ph type="body" sz="half" idx="29" hasCustomPrompt="1"/>
          </p:nvPr>
        </p:nvSpPr>
        <p:spPr>
          <a:xfrm>
            <a:off x="6086473" y="1605101"/>
            <a:ext cx="1211263" cy="1368000"/>
          </a:xfrm>
        </p:spPr>
        <p:txBody>
          <a:bodyPr/>
          <a:lstStyle>
            <a:lvl1pPr marL="0" indent="0">
              <a:buNone/>
              <a:defRPr sz="1100"/>
            </a:lvl1pPr>
            <a:lvl2pPr marL="0" indent="0">
              <a:buNone/>
              <a:defRPr sz="1100" b="1"/>
            </a:lvl2pPr>
            <a:lvl3pPr marL="0" indent="0">
              <a:lnSpc>
                <a:spcPct val="100000"/>
              </a:lnSpc>
              <a:spcAft>
                <a:spcPts val="400"/>
              </a:spcAft>
              <a:buNone/>
              <a:defRPr sz="1000"/>
            </a:lvl3pPr>
            <a:lvl4pPr marL="0" indent="0">
              <a:spcBef>
                <a:spcPts val="0"/>
              </a:spcBef>
              <a:spcAft>
                <a:spcPts val="0"/>
              </a:spcAft>
              <a:buNone/>
              <a:defRPr sz="100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dirty="0"/>
              <a:t>Click to add details</a:t>
            </a:r>
          </a:p>
          <a:p>
            <a:pPr lvl="1"/>
            <a:r>
              <a:rPr lang="en-US" dirty="0"/>
              <a:t>Name</a:t>
            </a:r>
          </a:p>
          <a:p>
            <a:pPr lvl="2"/>
            <a:r>
              <a:rPr lang="en-US" dirty="0"/>
              <a:t>Company</a:t>
            </a:r>
          </a:p>
          <a:p>
            <a:pPr lvl="3"/>
            <a:r>
              <a:rPr lang="en-US" dirty="0"/>
              <a:t>Contact details</a:t>
            </a:r>
          </a:p>
          <a:p>
            <a:pPr lvl="0"/>
            <a:endParaRPr lang="en-US" dirty="0"/>
          </a:p>
        </p:txBody>
      </p:sp>
      <p:sp>
        <p:nvSpPr>
          <p:cNvPr id="31" name="Text Placeholder 3">
            <a:extLst>
              <a:ext uri="{FF2B5EF4-FFF2-40B4-BE49-F238E27FC236}">
                <a16:creationId xmlns:a16="http://schemas.microsoft.com/office/drawing/2014/main" id="{B4B5F10B-4FDD-5D57-0116-DF3B28C404EA}"/>
              </a:ext>
            </a:extLst>
          </p:cNvPr>
          <p:cNvSpPr>
            <a:spLocks noGrp="1"/>
          </p:cNvSpPr>
          <p:nvPr>
            <p:ph type="body" sz="half" idx="30" hasCustomPrompt="1"/>
          </p:nvPr>
        </p:nvSpPr>
        <p:spPr>
          <a:xfrm>
            <a:off x="7500935" y="1605101"/>
            <a:ext cx="1211263" cy="1368000"/>
          </a:xfrm>
        </p:spPr>
        <p:txBody>
          <a:bodyPr/>
          <a:lstStyle>
            <a:lvl1pPr marL="0" indent="0">
              <a:buNone/>
              <a:defRPr sz="1100"/>
            </a:lvl1pPr>
            <a:lvl2pPr marL="0" indent="0">
              <a:buNone/>
              <a:defRPr sz="1100" b="1"/>
            </a:lvl2pPr>
            <a:lvl3pPr marL="0" indent="0">
              <a:lnSpc>
                <a:spcPct val="100000"/>
              </a:lnSpc>
              <a:spcAft>
                <a:spcPts val="400"/>
              </a:spcAft>
              <a:buNone/>
              <a:defRPr sz="1000"/>
            </a:lvl3pPr>
            <a:lvl4pPr marL="0" indent="0">
              <a:spcBef>
                <a:spcPts val="0"/>
              </a:spcBef>
              <a:spcAft>
                <a:spcPts val="0"/>
              </a:spcAft>
              <a:buNone/>
              <a:defRPr sz="100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dirty="0"/>
              <a:t>Click to add details</a:t>
            </a:r>
          </a:p>
          <a:p>
            <a:pPr lvl="1"/>
            <a:r>
              <a:rPr lang="en-US" dirty="0"/>
              <a:t>Name</a:t>
            </a:r>
          </a:p>
          <a:p>
            <a:pPr lvl="2"/>
            <a:r>
              <a:rPr lang="en-US" dirty="0"/>
              <a:t>Company</a:t>
            </a:r>
          </a:p>
          <a:p>
            <a:pPr lvl="3"/>
            <a:r>
              <a:rPr lang="en-US" dirty="0"/>
              <a:t>Contact details</a:t>
            </a:r>
          </a:p>
          <a:p>
            <a:pPr lvl="0"/>
            <a:endParaRPr lang="en-US" dirty="0"/>
          </a:p>
        </p:txBody>
      </p:sp>
      <p:sp>
        <p:nvSpPr>
          <p:cNvPr id="4" name="Text Placeholder 6">
            <a:extLst>
              <a:ext uri="{FF2B5EF4-FFF2-40B4-BE49-F238E27FC236}">
                <a16:creationId xmlns:a16="http://schemas.microsoft.com/office/drawing/2014/main" id="{2FAC179E-C178-B33A-1969-ECA62CBC2500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431800" y="1239838"/>
            <a:ext cx="8280400" cy="245772"/>
          </a:xfrm>
        </p:spPr>
        <p:txBody>
          <a:bodyPr/>
          <a:lstStyle>
            <a:lvl1pPr>
              <a:defRPr sz="1400" b="1"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GB" dirty="0"/>
              <a:t>Click to add panel or speaker heading</a:t>
            </a:r>
            <a:endParaRPr lang="en-US" dirty="0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27B589FB-7C6D-AF47-10F1-0447825B90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C710ACAE-3913-A896-C1B0-664A9135FAE4}"/>
              </a:ext>
            </a:extLst>
          </p:cNvPr>
          <p:cNvSpPr>
            <a:spLocks noGrp="1"/>
          </p:cNvSpPr>
          <p:nvPr>
            <p:ph type="dt" sz="half" idx="32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8E78662B-DCB6-D231-01F7-BB4B6AB368A6}"/>
              </a:ext>
            </a:extLst>
          </p:cNvPr>
          <p:cNvSpPr>
            <a:spLocks noGrp="1"/>
          </p:cNvSpPr>
          <p:nvPr>
            <p:ph type="ftr" sz="quarter" idx="33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AE344883-160A-DA58-EA75-78B9547ED9E1}"/>
              </a:ext>
            </a:extLst>
          </p:cNvPr>
          <p:cNvSpPr>
            <a:spLocks noGrp="1"/>
          </p:cNvSpPr>
          <p:nvPr>
            <p:ph type="sldNum" sz="quarter" idx="34"/>
          </p:nvPr>
        </p:nvSpPr>
        <p:spPr/>
        <p:txBody>
          <a:bodyPr/>
          <a:lstStyle/>
          <a:p>
            <a:fld id="{4FA11F32-2EB9-412C-B470-1D0ABC8FCD5B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6305083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45" userDrawn="1">
          <p15:clr>
            <a:srgbClr val="FBAE40"/>
          </p15:clr>
        </p15:guide>
      </p15:sldGuideLst>
    </p:ext>
  </p:extLs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 Pap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2D23A3-5C1E-2596-48C6-781B86C3E45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37587" y="1058864"/>
            <a:ext cx="8274613" cy="1512886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“Quote.”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28F6EDF-548C-40F3-B63E-35E5B45BF42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37587" y="2765025"/>
            <a:ext cx="3918513" cy="896731"/>
          </a:xfrm>
        </p:spPr>
        <p:txBody>
          <a:bodyPr>
            <a:noAutofit/>
          </a:bodyPr>
          <a:lstStyle>
            <a:lvl1pPr marL="0" indent="0" algn="l">
              <a:buNone/>
              <a:defRPr sz="1600">
                <a:solidFill>
                  <a:schemeClr val="accent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GB" dirty="0"/>
              <a:t>Source Name</a:t>
            </a:r>
            <a:endParaRPr lang="en-US" dirty="0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8E51D527-B865-B700-5384-C1A786246B7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31800" y="4717794"/>
            <a:ext cx="931835" cy="129600"/>
          </a:xfrm>
          <a:prstGeom prst="rect">
            <a:avLst/>
          </a:prstGeom>
        </p:spPr>
      </p:pic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A0AE7742-4162-63D9-ECE7-7CCF75CCD5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9B699B3F-7C70-586A-CCF2-0647F1E704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770DCC8D-E0DC-4F08-4521-DFDC456D6B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11F32-2EB9-412C-B470-1D0ABC8FCD5B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86162072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C39A3A30-A56F-E2FB-79FE-E2C2EACB0666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9144000" cy="5143500"/>
          </a:xfrm>
          <a:solidFill>
            <a:schemeClr val="tx1">
              <a:lumMod val="85000"/>
            </a:schemeClr>
          </a:solidFill>
        </p:spPr>
        <p:txBody>
          <a:bodyPr tIns="180000" anchor="t" anchorCtr="1">
            <a:normAutofit/>
          </a:bodyPr>
          <a:lstStyle>
            <a:lvl1pPr algn="ctr">
              <a:defRPr sz="900"/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Click icon to </a:t>
            </a:r>
            <a:br>
              <a:rPr lang="en-US" dirty="0"/>
            </a:br>
            <a:r>
              <a:rPr lang="en-US" dirty="0"/>
              <a:t>insert picture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2F96C22-5793-0FF1-1333-1D67A95A603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31800" y="4717794"/>
            <a:ext cx="931863" cy="128588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lvl="0"/>
            <a:r>
              <a:rPr lang="en-US" dirty="0"/>
              <a:t> 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82D23A3-5C1E-2596-48C6-781B86C3E45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37587" y="1058864"/>
            <a:ext cx="8274613" cy="1512886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“Quote.”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28F6EDF-548C-40F3-B63E-35E5B45BF42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37587" y="2765025"/>
            <a:ext cx="3918513" cy="896731"/>
          </a:xfrm>
        </p:spPr>
        <p:txBody>
          <a:bodyPr>
            <a:noAutofit/>
          </a:bodyPr>
          <a:lstStyle>
            <a:lvl1pPr marL="0" indent="0" algn="l">
              <a:buNone/>
              <a:defRPr sz="1600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GB" dirty="0"/>
              <a:t>Source Name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6C38489-AB97-3060-D572-9FD2AEE090A2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5CAFB21-56A2-05F0-1EE7-893E0C670C19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7307451-6A96-E1B9-2A8D-F3A3FE680418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4FA11F32-2EB9-412C-B470-1D0ABC8FCD5B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77560832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ero slide_Orang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">
            <a:extLst>
              <a:ext uri="{FF2B5EF4-FFF2-40B4-BE49-F238E27FC236}">
                <a16:creationId xmlns:a16="http://schemas.microsoft.com/office/drawing/2014/main" id="{CD033DE1-C9D1-F2F6-7B17-0FBA3B293B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428625"/>
            <a:ext cx="8280400" cy="63023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5">
            <a:extLst>
              <a:ext uri="{FF2B5EF4-FFF2-40B4-BE49-F238E27FC236}">
                <a16:creationId xmlns:a16="http://schemas.microsoft.com/office/drawing/2014/main" id="{F008FAA6-50EB-3DE9-3A27-95D51F6DF52F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31800" y="1239838"/>
            <a:ext cx="8280200" cy="32766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07801E6-EF51-2725-8318-B6B617B61AD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800" y="4717794"/>
            <a:ext cx="931863" cy="128588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E181119D-C758-9369-D248-92C5CD96AE49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BC0D0642-313E-E31B-7543-3515E3105ADF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0008F28A-3951-0D91-22D0-1974A92728FB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4FA11F32-2EB9-412C-B470-1D0ABC8FCD5B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2003489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45">
          <p15:clr>
            <a:srgbClr val="FBAE40"/>
          </p15:clr>
        </p15:guide>
      </p15:sldGuideLst>
    </p:ext>
  </p:extLs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ero slide_I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">
            <a:extLst>
              <a:ext uri="{FF2B5EF4-FFF2-40B4-BE49-F238E27FC236}">
                <a16:creationId xmlns:a16="http://schemas.microsoft.com/office/drawing/2014/main" id="{DDF316EA-5E27-88B1-60D7-DB80BD5885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428625"/>
            <a:ext cx="8280400" cy="63023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5">
            <a:extLst>
              <a:ext uri="{FF2B5EF4-FFF2-40B4-BE49-F238E27FC236}">
                <a16:creationId xmlns:a16="http://schemas.microsoft.com/office/drawing/2014/main" id="{04ACE7ED-1324-94ED-1F75-92DE73E2D18E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31800" y="1239838"/>
            <a:ext cx="8280200" cy="32766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2A83AFBA-20D8-B042-FBA7-88F1B124E2F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800" y="4717794"/>
            <a:ext cx="931863" cy="128588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D368A4B-8D4B-322F-7092-09E53B59E4CE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1B3A794-7A2E-42D3-34CB-1A1ADBCA3E3D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6A04973B-97D4-2A21-42DD-CEEE3D38AC35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4FA11F32-2EB9-412C-B470-1D0ABC8FCD5B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4174036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45">
          <p15:clr>
            <a:srgbClr val="FBAE40"/>
          </p15:clr>
        </p15:guide>
      </p15:sldGuideLst>
    </p:ext>
  </p:extLs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ero slide_Graphit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">
            <a:extLst>
              <a:ext uri="{FF2B5EF4-FFF2-40B4-BE49-F238E27FC236}">
                <a16:creationId xmlns:a16="http://schemas.microsoft.com/office/drawing/2014/main" id="{735EDF26-9E77-A64C-DCD3-7A6C5D1677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428625"/>
            <a:ext cx="8280400" cy="63023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5">
            <a:extLst>
              <a:ext uri="{FF2B5EF4-FFF2-40B4-BE49-F238E27FC236}">
                <a16:creationId xmlns:a16="http://schemas.microsoft.com/office/drawing/2014/main" id="{DA1E8C03-B9C6-EE7E-E9B6-C38ABFC2B2F6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31800" y="1239838"/>
            <a:ext cx="8280200" cy="32766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CDE0EC10-2EFD-D692-9D76-FA2E4A2CA58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800" y="4717794"/>
            <a:ext cx="931863" cy="128588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ED18F13-C921-76DA-17F2-458B4E98EA84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EA3E6E6-3E34-82A3-4567-213BC4E7909B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F9B3D974-2EC8-C50A-1A6A-905B3FCA3629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4FA11F32-2EB9-412C-B470-1D0ABC8FCD5B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447005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45">
          <p15:clr>
            <a:srgbClr val="FBAE40"/>
          </p15:clr>
        </p15:guide>
      </p15:sldGuideLst>
    </p:ext>
  </p:extLs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Slide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A3560DFD-FF2E-F6E5-BDE1-E6BCDD3196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37587" y="1948437"/>
            <a:ext cx="3918513" cy="1289613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4000">
                <a:solidFill>
                  <a:schemeClr val="tx2"/>
                </a:solidFill>
              </a:defRPr>
            </a:lvl1pPr>
          </a:lstStyle>
          <a:p>
            <a:r>
              <a:rPr lang="en-GB" dirty="0"/>
              <a:t>Click to add divider title</a:t>
            </a:r>
            <a:endParaRPr lang="en-US" dirty="0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D06B2645-26E6-4975-9387-703AA4AF49A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-1"/>
            <a:ext cx="9144000" cy="5143500"/>
          </a:xfrm>
          <a:custGeom>
            <a:avLst/>
            <a:gdLst>
              <a:gd name="connsiteX0" fmla="*/ 0 w 9144000"/>
              <a:gd name="connsiteY0" fmla="*/ 0 h 5143500"/>
              <a:gd name="connsiteX1" fmla="*/ 4787900 w 9144000"/>
              <a:gd name="connsiteY1" fmla="*/ 0 h 5143500"/>
              <a:gd name="connsiteX2" fmla="*/ 9144000 w 9144000"/>
              <a:gd name="connsiteY2" fmla="*/ 0 h 5143500"/>
              <a:gd name="connsiteX3" fmla="*/ 9144000 w 9144000"/>
              <a:gd name="connsiteY3" fmla="*/ 1058863 h 5143500"/>
              <a:gd name="connsiteX4" fmla="*/ 9144000 w 9144000"/>
              <a:gd name="connsiteY4" fmla="*/ 5143500 h 5143500"/>
              <a:gd name="connsiteX5" fmla="*/ 4787900 w 9144000"/>
              <a:gd name="connsiteY5" fmla="*/ 5143500 h 5143500"/>
              <a:gd name="connsiteX6" fmla="*/ 4787900 w 9144000"/>
              <a:gd name="connsiteY6" fmla="*/ 1058863 h 5143500"/>
              <a:gd name="connsiteX7" fmla="*/ 0 w 9144000"/>
              <a:gd name="connsiteY7" fmla="*/ 1058863 h 514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144000" h="5143500">
                <a:moveTo>
                  <a:pt x="0" y="0"/>
                </a:moveTo>
                <a:lnTo>
                  <a:pt x="4787900" y="0"/>
                </a:lnTo>
                <a:lnTo>
                  <a:pt x="9144000" y="0"/>
                </a:lnTo>
                <a:lnTo>
                  <a:pt x="9144000" y="1058863"/>
                </a:lnTo>
                <a:lnTo>
                  <a:pt x="9144000" y="5143500"/>
                </a:lnTo>
                <a:lnTo>
                  <a:pt x="4787900" y="5143500"/>
                </a:lnTo>
                <a:lnTo>
                  <a:pt x="4787900" y="1058863"/>
                </a:lnTo>
                <a:lnTo>
                  <a:pt x="0" y="1058863"/>
                </a:lnTo>
                <a:close/>
              </a:path>
            </a:pathLst>
          </a:custGeom>
          <a:solidFill>
            <a:schemeClr val="tx1">
              <a:lumMod val="85000"/>
            </a:schemeClr>
          </a:solidFill>
        </p:spPr>
        <p:txBody>
          <a:bodyPr wrap="square">
            <a:noAutofit/>
          </a:bodyPr>
          <a:lstStyle>
            <a:lvl1pPr marL="0" marR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 sz="900"/>
            </a:lvl1pPr>
          </a:lstStyle>
          <a:p>
            <a:endParaRPr lang="en-US" dirty="0"/>
          </a:p>
          <a:p>
            <a:r>
              <a:rPr lang="en-US" dirty="0"/>
              <a:t>Click icon to </a:t>
            </a:r>
            <a:br>
              <a:rPr lang="en-US" dirty="0"/>
            </a:br>
            <a:r>
              <a:rPr lang="en-US" dirty="0"/>
              <a:t>insert picture</a:t>
            </a:r>
          </a:p>
        </p:txBody>
      </p:sp>
      <p:sp>
        <p:nvSpPr>
          <p:cNvPr id="2" name="Subtitle 2">
            <a:extLst>
              <a:ext uri="{FF2B5EF4-FFF2-40B4-BE49-F238E27FC236}">
                <a16:creationId xmlns:a16="http://schemas.microsoft.com/office/drawing/2014/main" id="{71CDD51B-73E1-76FB-FE20-5A21A4A1B9C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37587" y="3367294"/>
            <a:ext cx="3918513" cy="896731"/>
          </a:xfrm>
        </p:spPr>
        <p:txBody>
          <a:bodyPr>
            <a:noAutofit/>
          </a:bodyPr>
          <a:lstStyle>
            <a:lvl1pPr marL="0" indent="0" algn="l">
              <a:buNone/>
              <a:defRPr sz="1600">
                <a:solidFill>
                  <a:schemeClr val="tx2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GB" dirty="0"/>
              <a:t>Subtitle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2AE01F2-DA9B-19B2-BFCA-FE60AA769A3B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4FA11F32-2EB9-412C-B470-1D0ABC8FCD5B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77637703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Slide WallPap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6856A454-D930-61C7-4877-0516E4AEC018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t="-16690" b="-16690"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DAAFC87-EB9B-8E38-1FCE-0BA94F1CBC2A}"/>
              </a:ext>
            </a:extLst>
          </p:cNvPr>
          <p:cNvSpPr/>
          <p:nvPr userDrawn="1"/>
        </p:nvSpPr>
        <p:spPr>
          <a:xfrm>
            <a:off x="0" y="1058863"/>
            <a:ext cx="4785582" cy="408463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A3560DFD-FF2E-F6E5-BDE1-E6BCDD3196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37587" y="1948437"/>
            <a:ext cx="3918513" cy="1289613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4000">
                <a:solidFill>
                  <a:schemeClr val="tx2"/>
                </a:solidFill>
              </a:defRPr>
            </a:lvl1pPr>
          </a:lstStyle>
          <a:p>
            <a:r>
              <a:rPr lang="en-GB" dirty="0"/>
              <a:t>Click to add divider title</a:t>
            </a:r>
            <a:endParaRPr lang="en-US" dirty="0"/>
          </a:p>
        </p:txBody>
      </p:sp>
      <p:sp>
        <p:nvSpPr>
          <p:cNvPr id="2" name="Subtitle 2">
            <a:extLst>
              <a:ext uri="{FF2B5EF4-FFF2-40B4-BE49-F238E27FC236}">
                <a16:creationId xmlns:a16="http://schemas.microsoft.com/office/drawing/2014/main" id="{71CDD51B-73E1-76FB-FE20-5A21A4A1B9C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37587" y="3367294"/>
            <a:ext cx="3918513" cy="896731"/>
          </a:xfrm>
        </p:spPr>
        <p:txBody>
          <a:bodyPr>
            <a:noAutofit/>
          </a:bodyPr>
          <a:lstStyle>
            <a:lvl1pPr marL="0" indent="0" algn="l">
              <a:buNone/>
              <a:defRPr sz="1600">
                <a:solidFill>
                  <a:schemeClr val="tx2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GB" dirty="0"/>
              <a:t>Subtitle</a:t>
            </a:r>
            <a:endParaRPr lang="en-US" dirty="0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870EFC67-4553-68C8-6E64-7DA0FE2BA0B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31800" y="4717794"/>
            <a:ext cx="931835" cy="129600"/>
          </a:xfrm>
          <a:prstGeom prst="rect">
            <a:avLst/>
          </a:prstGeom>
        </p:spPr>
      </p:pic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36961C34-CBF8-2B28-0ACE-DFE9793084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11F32-2EB9-412C-B470-1D0ABC8FCD5B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48412765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Slide WallPaper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E074075C-D830-71D2-F4A7-2FA2FA85E00A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t="-16690" b="-16690"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DAAFC87-EB9B-8E38-1FCE-0BA94F1CBC2A}"/>
              </a:ext>
            </a:extLst>
          </p:cNvPr>
          <p:cNvSpPr/>
          <p:nvPr userDrawn="1"/>
        </p:nvSpPr>
        <p:spPr>
          <a:xfrm>
            <a:off x="0" y="1058864"/>
            <a:ext cx="4785582" cy="408463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A3560DFD-FF2E-F6E5-BDE1-E6BCDD3196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37587" y="1948437"/>
            <a:ext cx="3918513" cy="1289613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4000">
                <a:solidFill>
                  <a:schemeClr val="tx2"/>
                </a:solidFill>
              </a:defRPr>
            </a:lvl1pPr>
          </a:lstStyle>
          <a:p>
            <a:r>
              <a:rPr lang="en-GB" dirty="0"/>
              <a:t>Click to add divider title</a:t>
            </a:r>
            <a:endParaRPr lang="en-US" dirty="0"/>
          </a:p>
        </p:txBody>
      </p:sp>
      <p:sp>
        <p:nvSpPr>
          <p:cNvPr id="2" name="Subtitle 2">
            <a:extLst>
              <a:ext uri="{FF2B5EF4-FFF2-40B4-BE49-F238E27FC236}">
                <a16:creationId xmlns:a16="http://schemas.microsoft.com/office/drawing/2014/main" id="{71CDD51B-73E1-76FB-FE20-5A21A4A1B9C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37587" y="3367294"/>
            <a:ext cx="3918513" cy="896731"/>
          </a:xfrm>
        </p:spPr>
        <p:txBody>
          <a:bodyPr>
            <a:noAutofit/>
          </a:bodyPr>
          <a:lstStyle>
            <a:lvl1pPr marL="0" indent="0" algn="l">
              <a:buNone/>
              <a:defRPr sz="1600">
                <a:solidFill>
                  <a:schemeClr val="tx2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GB" dirty="0"/>
              <a:t>Subtitle</a:t>
            </a:r>
            <a:endParaRPr lang="en-US" dirty="0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0297DC80-571E-6EBB-769B-52D224B0EF9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31800" y="4717794"/>
            <a:ext cx="931835" cy="129600"/>
          </a:xfrm>
          <a:prstGeom prst="rect">
            <a:avLst/>
          </a:prstGeom>
        </p:spPr>
      </p:pic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145AF78F-7630-01D4-06C5-777E22534A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4FA11F32-2EB9-412C-B470-1D0ABC8FCD5B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27596325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Slide WallPaper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F1D83A4-E367-5E18-1F9C-8CBC8E6299AA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t="-16690" b="-16690"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DAAFC87-EB9B-8E38-1FCE-0BA94F1CBC2A}"/>
              </a:ext>
            </a:extLst>
          </p:cNvPr>
          <p:cNvSpPr/>
          <p:nvPr userDrawn="1"/>
        </p:nvSpPr>
        <p:spPr>
          <a:xfrm>
            <a:off x="0" y="1058863"/>
            <a:ext cx="4785582" cy="40846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A3560DFD-FF2E-F6E5-BDE1-E6BCDD3196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37587" y="1948437"/>
            <a:ext cx="3918513" cy="1289613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4000">
                <a:solidFill>
                  <a:schemeClr val="tx2"/>
                </a:solidFill>
              </a:defRPr>
            </a:lvl1pPr>
          </a:lstStyle>
          <a:p>
            <a:r>
              <a:rPr lang="en-GB" dirty="0"/>
              <a:t>Click to add divider title</a:t>
            </a:r>
            <a:endParaRPr lang="en-US" dirty="0"/>
          </a:p>
        </p:txBody>
      </p:sp>
      <p:sp>
        <p:nvSpPr>
          <p:cNvPr id="2" name="Subtitle 2">
            <a:extLst>
              <a:ext uri="{FF2B5EF4-FFF2-40B4-BE49-F238E27FC236}">
                <a16:creationId xmlns:a16="http://schemas.microsoft.com/office/drawing/2014/main" id="{71CDD51B-73E1-76FB-FE20-5A21A4A1B9C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37587" y="3367294"/>
            <a:ext cx="3918513" cy="896731"/>
          </a:xfrm>
        </p:spPr>
        <p:txBody>
          <a:bodyPr>
            <a:noAutofit/>
          </a:bodyPr>
          <a:lstStyle>
            <a:lvl1pPr marL="0" indent="0" algn="l">
              <a:buNone/>
              <a:defRPr sz="1600">
                <a:solidFill>
                  <a:schemeClr val="tx2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GB" dirty="0"/>
              <a:t>Subtitle</a:t>
            </a:r>
            <a:endParaRPr lang="en-US" dirty="0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9D140CF4-719D-C36B-C74F-E5084AB2889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31800" y="4717794"/>
            <a:ext cx="931835" cy="129600"/>
          </a:xfrm>
          <a:prstGeom prst="rect">
            <a:avLst/>
          </a:prstGeom>
        </p:spPr>
      </p:pic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AA9EACF3-1663-106A-5A3B-9FC283B442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4FA11F32-2EB9-412C-B470-1D0ABC8FCD5B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649750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image" Target="../media/image1.png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image" Target="../media/image2.svg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66.xml"/><Relationship Id="rId18" Type="http://schemas.openxmlformats.org/officeDocument/2006/relationships/slideLayout" Target="../slideLayouts/slideLayout71.xml"/><Relationship Id="rId26" Type="http://schemas.openxmlformats.org/officeDocument/2006/relationships/slideLayout" Target="../slideLayouts/slideLayout79.xml"/><Relationship Id="rId39" Type="http://schemas.openxmlformats.org/officeDocument/2006/relationships/slideLayout" Target="../slideLayouts/slideLayout92.xml"/><Relationship Id="rId21" Type="http://schemas.openxmlformats.org/officeDocument/2006/relationships/slideLayout" Target="../slideLayouts/slideLayout74.xml"/><Relationship Id="rId34" Type="http://schemas.openxmlformats.org/officeDocument/2006/relationships/slideLayout" Target="../slideLayouts/slideLayout87.xml"/><Relationship Id="rId42" Type="http://schemas.openxmlformats.org/officeDocument/2006/relationships/slideLayout" Target="../slideLayouts/slideLayout95.xml"/><Relationship Id="rId47" Type="http://schemas.openxmlformats.org/officeDocument/2006/relationships/slideLayout" Target="../slideLayouts/slideLayout100.xml"/><Relationship Id="rId50" Type="http://schemas.openxmlformats.org/officeDocument/2006/relationships/image" Target="../media/image1.png"/><Relationship Id="rId7" Type="http://schemas.openxmlformats.org/officeDocument/2006/relationships/slideLayout" Target="../slideLayouts/slideLayout60.xml"/><Relationship Id="rId2" Type="http://schemas.openxmlformats.org/officeDocument/2006/relationships/slideLayout" Target="../slideLayouts/slideLayout55.xml"/><Relationship Id="rId16" Type="http://schemas.openxmlformats.org/officeDocument/2006/relationships/slideLayout" Target="../slideLayouts/slideLayout69.xml"/><Relationship Id="rId29" Type="http://schemas.openxmlformats.org/officeDocument/2006/relationships/slideLayout" Target="../slideLayouts/slideLayout82.xml"/><Relationship Id="rId11" Type="http://schemas.openxmlformats.org/officeDocument/2006/relationships/slideLayout" Target="../slideLayouts/slideLayout64.xml"/><Relationship Id="rId24" Type="http://schemas.openxmlformats.org/officeDocument/2006/relationships/slideLayout" Target="../slideLayouts/slideLayout77.xml"/><Relationship Id="rId32" Type="http://schemas.openxmlformats.org/officeDocument/2006/relationships/slideLayout" Target="../slideLayouts/slideLayout85.xml"/><Relationship Id="rId37" Type="http://schemas.openxmlformats.org/officeDocument/2006/relationships/slideLayout" Target="../slideLayouts/slideLayout90.xml"/><Relationship Id="rId40" Type="http://schemas.openxmlformats.org/officeDocument/2006/relationships/slideLayout" Target="../slideLayouts/slideLayout93.xml"/><Relationship Id="rId45" Type="http://schemas.openxmlformats.org/officeDocument/2006/relationships/slideLayout" Target="../slideLayouts/slideLayout98.xml"/><Relationship Id="rId5" Type="http://schemas.openxmlformats.org/officeDocument/2006/relationships/slideLayout" Target="../slideLayouts/slideLayout58.xml"/><Relationship Id="rId15" Type="http://schemas.openxmlformats.org/officeDocument/2006/relationships/slideLayout" Target="../slideLayouts/slideLayout68.xml"/><Relationship Id="rId23" Type="http://schemas.openxmlformats.org/officeDocument/2006/relationships/slideLayout" Target="../slideLayouts/slideLayout76.xml"/><Relationship Id="rId28" Type="http://schemas.openxmlformats.org/officeDocument/2006/relationships/slideLayout" Target="../slideLayouts/slideLayout81.xml"/><Relationship Id="rId36" Type="http://schemas.openxmlformats.org/officeDocument/2006/relationships/slideLayout" Target="../slideLayouts/slideLayout89.xml"/><Relationship Id="rId49" Type="http://schemas.openxmlformats.org/officeDocument/2006/relationships/theme" Target="../theme/theme2.xml"/><Relationship Id="rId10" Type="http://schemas.openxmlformats.org/officeDocument/2006/relationships/slideLayout" Target="../slideLayouts/slideLayout63.xml"/><Relationship Id="rId19" Type="http://schemas.openxmlformats.org/officeDocument/2006/relationships/slideLayout" Target="../slideLayouts/slideLayout72.xml"/><Relationship Id="rId31" Type="http://schemas.openxmlformats.org/officeDocument/2006/relationships/slideLayout" Target="../slideLayouts/slideLayout84.xml"/><Relationship Id="rId44" Type="http://schemas.openxmlformats.org/officeDocument/2006/relationships/slideLayout" Target="../slideLayouts/slideLayout97.xml"/><Relationship Id="rId4" Type="http://schemas.openxmlformats.org/officeDocument/2006/relationships/slideLayout" Target="../slideLayouts/slideLayout57.xml"/><Relationship Id="rId9" Type="http://schemas.openxmlformats.org/officeDocument/2006/relationships/slideLayout" Target="../slideLayouts/slideLayout62.xml"/><Relationship Id="rId14" Type="http://schemas.openxmlformats.org/officeDocument/2006/relationships/slideLayout" Target="../slideLayouts/slideLayout67.xml"/><Relationship Id="rId22" Type="http://schemas.openxmlformats.org/officeDocument/2006/relationships/slideLayout" Target="../slideLayouts/slideLayout75.xml"/><Relationship Id="rId27" Type="http://schemas.openxmlformats.org/officeDocument/2006/relationships/slideLayout" Target="../slideLayouts/slideLayout80.xml"/><Relationship Id="rId30" Type="http://schemas.openxmlformats.org/officeDocument/2006/relationships/slideLayout" Target="../slideLayouts/slideLayout83.xml"/><Relationship Id="rId35" Type="http://schemas.openxmlformats.org/officeDocument/2006/relationships/slideLayout" Target="../slideLayouts/slideLayout88.xml"/><Relationship Id="rId43" Type="http://schemas.openxmlformats.org/officeDocument/2006/relationships/slideLayout" Target="../slideLayouts/slideLayout96.xml"/><Relationship Id="rId48" Type="http://schemas.openxmlformats.org/officeDocument/2006/relationships/slideLayout" Target="../slideLayouts/slideLayout101.xml"/><Relationship Id="rId8" Type="http://schemas.openxmlformats.org/officeDocument/2006/relationships/slideLayout" Target="../slideLayouts/slideLayout61.xml"/><Relationship Id="rId51" Type="http://schemas.openxmlformats.org/officeDocument/2006/relationships/image" Target="../media/image2.svg"/><Relationship Id="rId3" Type="http://schemas.openxmlformats.org/officeDocument/2006/relationships/slideLayout" Target="../slideLayouts/slideLayout56.xml"/><Relationship Id="rId12" Type="http://schemas.openxmlformats.org/officeDocument/2006/relationships/slideLayout" Target="../slideLayouts/slideLayout65.xml"/><Relationship Id="rId17" Type="http://schemas.openxmlformats.org/officeDocument/2006/relationships/slideLayout" Target="../slideLayouts/slideLayout70.xml"/><Relationship Id="rId25" Type="http://schemas.openxmlformats.org/officeDocument/2006/relationships/slideLayout" Target="../slideLayouts/slideLayout78.xml"/><Relationship Id="rId33" Type="http://schemas.openxmlformats.org/officeDocument/2006/relationships/slideLayout" Target="../slideLayouts/slideLayout86.xml"/><Relationship Id="rId38" Type="http://schemas.openxmlformats.org/officeDocument/2006/relationships/slideLayout" Target="../slideLayouts/slideLayout91.xml"/><Relationship Id="rId46" Type="http://schemas.openxmlformats.org/officeDocument/2006/relationships/slideLayout" Target="../slideLayouts/slideLayout99.xml"/><Relationship Id="rId20" Type="http://schemas.openxmlformats.org/officeDocument/2006/relationships/slideLayout" Target="../slideLayouts/slideLayout73.xml"/><Relationship Id="rId41" Type="http://schemas.openxmlformats.org/officeDocument/2006/relationships/slideLayout" Target="../slideLayouts/slideLayout94.xml"/><Relationship Id="rId1" Type="http://schemas.openxmlformats.org/officeDocument/2006/relationships/slideLayout" Target="../slideLayouts/slideLayout54.xml"/><Relationship Id="rId6" Type="http://schemas.openxmlformats.org/officeDocument/2006/relationships/slideLayout" Target="../slideLayouts/slideLayout59.xml"/></Relationships>
</file>

<file path=ppt/slideMasters/_rels/slideMaster3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14.xml"/><Relationship Id="rId18" Type="http://schemas.openxmlformats.org/officeDocument/2006/relationships/slideLayout" Target="../slideLayouts/slideLayout119.xml"/><Relationship Id="rId26" Type="http://schemas.openxmlformats.org/officeDocument/2006/relationships/slideLayout" Target="../slideLayouts/slideLayout127.xml"/><Relationship Id="rId39" Type="http://schemas.openxmlformats.org/officeDocument/2006/relationships/slideLayout" Target="../slideLayouts/slideLayout140.xml"/><Relationship Id="rId21" Type="http://schemas.openxmlformats.org/officeDocument/2006/relationships/slideLayout" Target="../slideLayouts/slideLayout122.xml"/><Relationship Id="rId34" Type="http://schemas.openxmlformats.org/officeDocument/2006/relationships/slideLayout" Target="../slideLayouts/slideLayout135.xml"/><Relationship Id="rId42" Type="http://schemas.openxmlformats.org/officeDocument/2006/relationships/slideLayout" Target="../slideLayouts/slideLayout143.xml"/><Relationship Id="rId47" Type="http://schemas.openxmlformats.org/officeDocument/2006/relationships/image" Target="../media/image1.png"/><Relationship Id="rId7" Type="http://schemas.openxmlformats.org/officeDocument/2006/relationships/slideLayout" Target="../slideLayouts/slideLayout108.xml"/><Relationship Id="rId2" Type="http://schemas.openxmlformats.org/officeDocument/2006/relationships/slideLayout" Target="../slideLayouts/slideLayout103.xml"/><Relationship Id="rId16" Type="http://schemas.openxmlformats.org/officeDocument/2006/relationships/slideLayout" Target="../slideLayouts/slideLayout117.xml"/><Relationship Id="rId29" Type="http://schemas.openxmlformats.org/officeDocument/2006/relationships/slideLayout" Target="../slideLayouts/slideLayout130.xml"/><Relationship Id="rId11" Type="http://schemas.openxmlformats.org/officeDocument/2006/relationships/slideLayout" Target="../slideLayouts/slideLayout112.xml"/><Relationship Id="rId24" Type="http://schemas.openxmlformats.org/officeDocument/2006/relationships/slideLayout" Target="../slideLayouts/slideLayout125.xml"/><Relationship Id="rId32" Type="http://schemas.openxmlformats.org/officeDocument/2006/relationships/slideLayout" Target="../slideLayouts/slideLayout133.xml"/><Relationship Id="rId37" Type="http://schemas.openxmlformats.org/officeDocument/2006/relationships/slideLayout" Target="../slideLayouts/slideLayout138.xml"/><Relationship Id="rId40" Type="http://schemas.openxmlformats.org/officeDocument/2006/relationships/slideLayout" Target="../slideLayouts/slideLayout141.xml"/><Relationship Id="rId45" Type="http://schemas.openxmlformats.org/officeDocument/2006/relationships/slideLayout" Target="../slideLayouts/slideLayout146.xml"/><Relationship Id="rId5" Type="http://schemas.openxmlformats.org/officeDocument/2006/relationships/slideLayout" Target="../slideLayouts/slideLayout106.xml"/><Relationship Id="rId15" Type="http://schemas.openxmlformats.org/officeDocument/2006/relationships/slideLayout" Target="../slideLayouts/slideLayout116.xml"/><Relationship Id="rId23" Type="http://schemas.openxmlformats.org/officeDocument/2006/relationships/slideLayout" Target="../slideLayouts/slideLayout124.xml"/><Relationship Id="rId28" Type="http://schemas.openxmlformats.org/officeDocument/2006/relationships/slideLayout" Target="../slideLayouts/slideLayout129.xml"/><Relationship Id="rId36" Type="http://schemas.openxmlformats.org/officeDocument/2006/relationships/slideLayout" Target="../slideLayouts/slideLayout137.xml"/><Relationship Id="rId49" Type="http://schemas.openxmlformats.org/officeDocument/2006/relationships/image" Target="../media/image34.svg"/><Relationship Id="rId10" Type="http://schemas.openxmlformats.org/officeDocument/2006/relationships/slideLayout" Target="../slideLayouts/slideLayout111.xml"/><Relationship Id="rId19" Type="http://schemas.openxmlformats.org/officeDocument/2006/relationships/slideLayout" Target="../slideLayouts/slideLayout120.xml"/><Relationship Id="rId31" Type="http://schemas.openxmlformats.org/officeDocument/2006/relationships/slideLayout" Target="../slideLayouts/slideLayout132.xml"/><Relationship Id="rId44" Type="http://schemas.openxmlformats.org/officeDocument/2006/relationships/slideLayout" Target="../slideLayouts/slideLayout145.xml"/><Relationship Id="rId4" Type="http://schemas.openxmlformats.org/officeDocument/2006/relationships/slideLayout" Target="../slideLayouts/slideLayout105.xml"/><Relationship Id="rId9" Type="http://schemas.openxmlformats.org/officeDocument/2006/relationships/slideLayout" Target="../slideLayouts/slideLayout110.xml"/><Relationship Id="rId14" Type="http://schemas.openxmlformats.org/officeDocument/2006/relationships/slideLayout" Target="../slideLayouts/slideLayout115.xml"/><Relationship Id="rId22" Type="http://schemas.openxmlformats.org/officeDocument/2006/relationships/slideLayout" Target="../slideLayouts/slideLayout123.xml"/><Relationship Id="rId27" Type="http://schemas.openxmlformats.org/officeDocument/2006/relationships/slideLayout" Target="../slideLayouts/slideLayout128.xml"/><Relationship Id="rId30" Type="http://schemas.openxmlformats.org/officeDocument/2006/relationships/slideLayout" Target="../slideLayouts/slideLayout131.xml"/><Relationship Id="rId35" Type="http://schemas.openxmlformats.org/officeDocument/2006/relationships/slideLayout" Target="../slideLayouts/slideLayout136.xml"/><Relationship Id="rId43" Type="http://schemas.openxmlformats.org/officeDocument/2006/relationships/slideLayout" Target="../slideLayouts/slideLayout144.xml"/><Relationship Id="rId48" Type="http://schemas.openxmlformats.org/officeDocument/2006/relationships/image" Target="../media/image2.svg"/><Relationship Id="rId8" Type="http://schemas.openxmlformats.org/officeDocument/2006/relationships/slideLayout" Target="../slideLayouts/slideLayout109.xml"/><Relationship Id="rId3" Type="http://schemas.openxmlformats.org/officeDocument/2006/relationships/slideLayout" Target="../slideLayouts/slideLayout104.xml"/><Relationship Id="rId12" Type="http://schemas.openxmlformats.org/officeDocument/2006/relationships/slideLayout" Target="../slideLayouts/slideLayout113.xml"/><Relationship Id="rId17" Type="http://schemas.openxmlformats.org/officeDocument/2006/relationships/slideLayout" Target="../slideLayouts/slideLayout118.xml"/><Relationship Id="rId25" Type="http://schemas.openxmlformats.org/officeDocument/2006/relationships/slideLayout" Target="../slideLayouts/slideLayout126.xml"/><Relationship Id="rId33" Type="http://schemas.openxmlformats.org/officeDocument/2006/relationships/slideLayout" Target="../slideLayouts/slideLayout134.xml"/><Relationship Id="rId38" Type="http://schemas.openxmlformats.org/officeDocument/2006/relationships/slideLayout" Target="../slideLayouts/slideLayout139.xml"/><Relationship Id="rId46" Type="http://schemas.openxmlformats.org/officeDocument/2006/relationships/theme" Target="../theme/theme3.xml"/><Relationship Id="rId20" Type="http://schemas.openxmlformats.org/officeDocument/2006/relationships/slideLayout" Target="../slideLayouts/slideLayout121.xml"/><Relationship Id="rId41" Type="http://schemas.openxmlformats.org/officeDocument/2006/relationships/slideLayout" Target="../slideLayouts/slideLayout142.xml"/><Relationship Id="rId1" Type="http://schemas.openxmlformats.org/officeDocument/2006/relationships/slideLayout" Target="../slideLayouts/slideLayout102.xml"/><Relationship Id="rId6" Type="http://schemas.openxmlformats.org/officeDocument/2006/relationships/slideLayout" Target="../slideLayouts/slideLayout107.xml"/></Relationships>
</file>

<file path=ppt/slideMasters/_rels/slideMaster4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59.xml"/><Relationship Id="rId18" Type="http://schemas.openxmlformats.org/officeDocument/2006/relationships/slideLayout" Target="../slideLayouts/slideLayout164.xml"/><Relationship Id="rId26" Type="http://schemas.openxmlformats.org/officeDocument/2006/relationships/slideLayout" Target="../slideLayouts/slideLayout172.xml"/><Relationship Id="rId39" Type="http://schemas.openxmlformats.org/officeDocument/2006/relationships/slideLayout" Target="../slideLayouts/slideLayout185.xml"/><Relationship Id="rId21" Type="http://schemas.openxmlformats.org/officeDocument/2006/relationships/slideLayout" Target="../slideLayouts/slideLayout167.xml"/><Relationship Id="rId34" Type="http://schemas.openxmlformats.org/officeDocument/2006/relationships/slideLayout" Target="../slideLayouts/slideLayout180.xml"/><Relationship Id="rId42" Type="http://schemas.openxmlformats.org/officeDocument/2006/relationships/slideLayout" Target="../slideLayouts/slideLayout188.xml"/><Relationship Id="rId47" Type="http://schemas.openxmlformats.org/officeDocument/2006/relationships/slideLayout" Target="../slideLayouts/slideLayout193.xml"/><Relationship Id="rId50" Type="http://schemas.openxmlformats.org/officeDocument/2006/relationships/image" Target="../media/image1.png"/><Relationship Id="rId7" Type="http://schemas.openxmlformats.org/officeDocument/2006/relationships/slideLayout" Target="../slideLayouts/slideLayout153.xml"/><Relationship Id="rId2" Type="http://schemas.openxmlformats.org/officeDocument/2006/relationships/slideLayout" Target="../slideLayouts/slideLayout148.xml"/><Relationship Id="rId16" Type="http://schemas.openxmlformats.org/officeDocument/2006/relationships/slideLayout" Target="../slideLayouts/slideLayout162.xml"/><Relationship Id="rId29" Type="http://schemas.openxmlformats.org/officeDocument/2006/relationships/slideLayout" Target="../slideLayouts/slideLayout175.xml"/><Relationship Id="rId11" Type="http://schemas.openxmlformats.org/officeDocument/2006/relationships/slideLayout" Target="../slideLayouts/slideLayout157.xml"/><Relationship Id="rId24" Type="http://schemas.openxmlformats.org/officeDocument/2006/relationships/slideLayout" Target="../slideLayouts/slideLayout170.xml"/><Relationship Id="rId32" Type="http://schemas.openxmlformats.org/officeDocument/2006/relationships/slideLayout" Target="../slideLayouts/slideLayout178.xml"/><Relationship Id="rId37" Type="http://schemas.openxmlformats.org/officeDocument/2006/relationships/slideLayout" Target="../slideLayouts/slideLayout183.xml"/><Relationship Id="rId40" Type="http://schemas.openxmlformats.org/officeDocument/2006/relationships/slideLayout" Target="../slideLayouts/slideLayout186.xml"/><Relationship Id="rId45" Type="http://schemas.openxmlformats.org/officeDocument/2006/relationships/slideLayout" Target="../slideLayouts/slideLayout191.xml"/><Relationship Id="rId5" Type="http://schemas.openxmlformats.org/officeDocument/2006/relationships/slideLayout" Target="../slideLayouts/slideLayout151.xml"/><Relationship Id="rId15" Type="http://schemas.openxmlformats.org/officeDocument/2006/relationships/slideLayout" Target="../slideLayouts/slideLayout161.xml"/><Relationship Id="rId23" Type="http://schemas.openxmlformats.org/officeDocument/2006/relationships/slideLayout" Target="../slideLayouts/slideLayout169.xml"/><Relationship Id="rId28" Type="http://schemas.openxmlformats.org/officeDocument/2006/relationships/slideLayout" Target="../slideLayouts/slideLayout174.xml"/><Relationship Id="rId36" Type="http://schemas.openxmlformats.org/officeDocument/2006/relationships/slideLayout" Target="../slideLayouts/slideLayout182.xml"/><Relationship Id="rId49" Type="http://schemas.openxmlformats.org/officeDocument/2006/relationships/theme" Target="../theme/theme4.xml"/><Relationship Id="rId10" Type="http://schemas.openxmlformats.org/officeDocument/2006/relationships/slideLayout" Target="../slideLayouts/slideLayout156.xml"/><Relationship Id="rId19" Type="http://schemas.openxmlformats.org/officeDocument/2006/relationships/slideLayout" Target="../slideLayouts/slideLayout165.xml"/><Relationship Id="rId31" Type="http://schemas.openxmlformats.org/officeDocument/2006/relationships/slideLayout" Target="../slideLayouts/slideLayout177.xml"/><Relationship Id="rId44" Type="http://schemas.openxmlformats.org/officeDocument/2006/relationships/slideLayout" Target="../slideLayouts/slideLayout190.xml"/><Relationship Id="rId4" Type="http://schemas.openxmlformats.org/officeDocument/2006/relationships/slideLayout" Target="../slideLayouts/slideLayout150.xml"/><Relationship Id="rId9" Type="http://schemas.openxmlformats.org/officeDocument/2006/relationships/slideLayout" Target="../slideLayouts/slideLayout155.xml"/><Relationship Id="rId14" Type="http://schemas.openxmlformats.org/officeDocument/2006/relationships/slideLayout" Target="../slideLayouts/slideLayout160.xml"/><Relationship Id="rId22" Type="http://schemas.openxmlformats.org/officeDocument/2006/relationships/slideLayout" Target="../slideLayouts/slideLayout168.xml"/><Relationship Id="rId27" Type="http://schemas.openxmlformats.org/officeDocument/2006/relationships/slideLayout" Target="../slideLayouts/slideLayout173.xml"/><Relationship Id="rId30" Type="http://schemas.openxmlformats.org/officeDocument/2006/relationships/slideLayout" Target="../slideLayouts/slideLayout176.xml"/><Relationship Id="rId35" Type="http://schemas.openxmlformats.org/officeDocument/2006/relationships/slideLayout" Target="../slideLayouts/slideLayout181.xml"/><Relationship Id="rId43" Type="http://schemas.openxmlformats.org/officeDocument/2006/relationships/slideLayout" Target="../slideLayouts/slideLayout189.xml"/><Relationship Id="rId48" Type="http://schemas.openxmlformats.org/officeDocument/2006/relationships/slideLayout" Target="../slideLayouts/slideLayout194.xml"/><Relationship Id="rId8" Type="http://schemas.openxmlformats.org/officeDocument/2006/relationships/slideLayout" Target="../slideLayouts/slideLayout154.xml"/><Relationship Id="rId51" Type="http://schemas.openxmlformats.org/officeDocument/2006/relationships/image" Target="../media/image2.svg"/><Relationship Id="rId3" Type="http://schemas.openxmlformats.org/officeDocument/2006/relationships/slideLayout" Target="../slideLayouts/slideLayout149.xml"/><Relationship Id="rId12" Type="http://schemas.openxmlformats.org/officeDocument/2006/relationships/slideLayout" Target="../slideLayouts/slideLayout158.xml"/><Relationship Id="rId17" Type="http://schemas.openxmlformats.org/officeDocument/2006/relationships/slideLayout" Target="../slideLayouts/slideLayout163.xml"/><Relationship Id="rId25" Type="http://schemas.openxmlformats.org/officeDocument/2006/relationships/slideLayout" Target="../slideLayouts/slideLayout171.xml"/><Relationship Id="rId33" Type="http://schemas.openxmlformats.org/officeDocument/2006/relationships/slideLayout" Target="../slideLayouts/slideLayout179.xml"/><Relationship Id="rId38" Type="http://schemas.openxmlformats.org/officeDocument/2006/relationships/slideLayout" Target="../slideLayouts/slideLayout184.xml"/><Relationship Id="rId46" Type="http://schemas.openxmlformats.org/officeDocument/2006/relationships/slideLayout" Target="../slideLayouts/slideLayout192.xml"/><Relationship Id="rId20" Type="http://schemas.openxmlformats.org/officeDocument/2006/relationships/slideLayout" Target="../slideLayouts/slideLayout166.xml"/><Relationship Id="rId41" Type="http://schemas.openxmlformats.org/officeDocument/2006/relationships/slideLayout" Target="../slideLayouts/slideLayout187.xml"/><Relationship Id="rId1" Type="http://schemas.openxmlformats.org/officeDocument/2006/relationships/slideLayout" Target="../slideLayouts/slideLayout147.xml"/><Relationship Id="rId6" Type="http://schemas.openxmlformats.org/officeDocument/2006/relationships/slideLayout" Target="../slideLayouts/slideLayout15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59944CEF-76B5-56EB-7ADE-0DC62C4E7A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31800" y="1239838"/>
            <a:ext cx="8280200" cy="32766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D233C033-DB84-36C0-E907-142E65CE7BA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828800" y="4728959"/>
            <a:ext cx="1188000" cy="108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EF8FF696-12EF-13B4-6F79-E4FA91DFCEF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668713" y="4728959"/>
            <a:ext cx="1043487" cy="108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fld id="{4FA11F32-2EB9-412C-B470-1D0ABC8FCD5B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50" name="Graphic 49">
            <a:extLst>
              <a:ext uri="{FF2B5EF4-FFF2-40B4-BE49-F238E27FC236}">
                <a16:creationId xmlns:a16="http://schemas.microsoft.com/office/drawing/2014/main" id="{7E590C8E-4F01-686A-4976-E397173E8037}"/>
              </a:ext>
            </a:extLst>
          </p:cNvPr>
          <p:cNvPicPr>
            <a:picLocks noChangeAspect="1"/>
          </p:cNvPicPr>
          <p:nvPr userDrawn="1"/>
        </p:nvPicPr>
        <p:blipFill>
          <a:blip r:embed="rId55">
            <a:extLst>
              <a:ext uri="{96DAC541-7B7A-43D3-8B79-37D633B846F1}">
                <asvg:svgBlip xmlns:asvg="http://schemas.microsoft.com/office/drawing/2016/SVG/main" r:embed="rId56"/>
              </a:ext>
            </a:extLst>
          </a:blip>
          <a:stretch>
            <a:fillRect/>
          </a:stretch>
        </p:blipFill>
        <p:spPr>
          <a:xfrm>
            <a:off x="431800" y="4717794"/>
            <a:ext cx="930309" cy="130331"/>
          </a:xfrm>
          <a:prstGeom prst="rect">
            <a:avLst/>
          </a:prstGeom>
        </p:spPr>
      </p:pic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1EAE5BEC-04FF-B4F1-7EC5-7447584A6E7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240088" y="4728191"/>
            <a:ext cx="4087812" cy="109537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14" name="Title Placeholder 13">
            <a:extLst>
              <a:ext uri="{FF2B5EF4-FFF2-40B4-BE49-F238E27FC236}">
                <a16:creationId xmlns:a16="http://schemas.microsoft.com/office/drawing/2014/main" id="{DC748132-9230-ADD0-A397-1DD97F67D3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428625"/>
            <a:ext cx="8280400" cy="630238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GB" dirty="0"/>
              <a:t>Click to add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99766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6" r:id="rId1"/>
    <p:sldLayoutId id="2147483944" r:id="rId2"/>
    <p:sldLayoutId id="2147483946" r:id="rId3"/>
    <p:sldLayoutId id="2147483948" r:id="rId4"/>
    <p:sldLayoutId id="2147483947" r:id="rId5"/>
    <p:sldLayoutId id="2147483958" r:id="rId6"/>
    <p:sldLayoutId id="2147483959" r:id="rId7"/>
    <p:sldLayoutId id="2147483960" r:id="rId8"/>
    <p:sldLayoutId id="2147483961" r:id="rId9"/>
    <p:sldLayoutId id="2147483962" r:id="rId10"/>
    <p:sldLayoutId id="2147483823" r:id="rId11"/>
    <p:sldLayoutId id="2147483824" r:id="rId12"/>
    <p:sldLayoutId id="2147483825" r:id="rId13"/>
    <p:sldLayoutId id="2147483968" r:id="rId14"/>
    <p:sldLayoutId id="2147483963" r:id="rId15"/>
    <p:sldLayoutId id="2147483969" r:id="rId16"/>
    <p:sldLayoutId id="2147483964" r:id="rId17"/>
    <p:sldLayoutId id="2147483970" r:id="rId18"/>
    <p:sldLayoutId id="2147483836" r:id="rId19"/>
    <p:sldLayoutId id="2147483730" r:id="rId20"/>
    <p:sldLayoutId id="2147483742" r:id="rId21"/>
    <p:sldLayoutId id="2147483731" r:id="rId22"/>
    <p:sldLayoutId id="2147483837" r:id="rId23"/>
    <p:sldLayoutId id="2147483965" r:id="rId24"/>
    <p:sldLayoutId id="2147483736" r:id="rId25"/>
    <p:sldLayoutId id="2147483738" r:id="rId26"/>
    <p:sldLayoutId id="2147483949" r:id="rId27"/>
    <p:sldLayoutId id="2147483955" r:id="rId28"/>
    <p:sldLayoutId id="2147483954" r:id="rId29"/>
    <p:sldLayoutId id="2147483966" r:id="rId30"/>
    <p:sldLayoutId id="2147483967" r:id="rId31"/>
    <p:sldLayoutId id="2147483807" r:id="rId32"/>
    <p:sldLayoutId id="2147483808" r:id="rId33"/>
    <p:sldLayoutId id="2147483809" r:id="rId34"/>
    <p:sldLayoutId id="2147483810" r:id="rId35"/>
    <p:sldLayoutId id="2147483811" r:id="rId36"/>
    <p:sldLayoutId id="2147483812" r:id="rId37"/>
    <p:sldLayoutId id="2147483817" r:id="rId38"/>
    <p:sldLayoutId id="2147483818" r:id="rId39"/>
    <p:sldLayoutId id="2147483934" r:id="rId40"/>
    <p:sldLayoutId id="2147483951" r:id="rId41"/>
    <p:sldLayoutId id="2147483952" r:id="rId42"/>
    <p:sldLayoutId id="2147483953" r:id="rId43"/>
    <p:sldLayoutId id="2147483942" r:id="rId44"/>
    <p:sldLayoutId id="2147483941" r:id="rId45"/>
    <p:sldLayoutId id="2147483815" r:id="rId46"/>
    <p:sldLayoutId id="2147483853" r:id="rId47"/>
    <p:sldLayoutId id="2147483854" r:id="rId48"/>
    <p:sldLayoutId id="2147483855" r:id="rId49"/>
    <p:sldLayoutId id="2147483956" r:id="rId50"/>
    <p:sldLayoutId id="2147483957" r:id="rId51"/>
    <p:sldLayoutId id="2147484027" r:id="rId52"/>
    <p:sldLayoutId id="2147484029" r:id="rId53"/>
  </p:sldLayoutIdLst>
  <p:hf hdr="0" ftr="0" dt="0"/>
  <p:txStyles>
    <p:titleStyle>
      <a:lvl1pPr algn="l" defTabSz="685800" rtl="0" eaLnBrk="1" latinLnBrk="0" hangingPunct="1">
        <a:lnSpc>
          <a:spcPct val="100000"/>
        </a:lnSpc>
        <a:spcBef>
          <a:spcPct val="0"/>
        </a:spcBef>
        <a:buNone/>
        <a:defRPr sz="22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6858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Tx/>
        <a:buNone/>
        <a:defRPr sz="1400" kern="1200">
          <a:solidFill>
            <a:schemeClr val="tx2"/>
          </a:solidFill>
          <a:latin typeface="+mn-lt"/>
          <a:ea typeface="+mn-ea"/>
          <a:cs typeface="+mn-cs"/>
        </a:defRPr>
      </a:lvl1pPr>
      <a:lvl2pPr marL="216000" indent="-216000" algn="l" defTabSz="6858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Tx/>
        <a:buFont typeface="Arial" panose="020B0604020202020204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2pPr>
      <a:lvl3pPr marL="432000" indent="-216000" algn="l" defTabSz="6858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Tx/>
        <a:buFont typeface="System Font Regular"/>
        <a:buChar char="⁃"/>
        <a:defRPr sz="1400" kern="1200">
          <a:solidFill>
            <a:schemeClr val="tx2"/>
          </a:solidFill>
          <a:latin typeface="+mn-lt"/>
          <a:ea typeface="+mn-ea"/>
          <a:cs typeface="+mn-cs"/>
        </a:defRPr>
      </a:lvl3pPr>
      <a:lvl4pPr marL="648000" indent="-216000" algn="l" defTabSz="6858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Tx/>
        <a:buFont typeface="Courier New" panose="02070309020205020404" pitchFamily="49" charset="0"/>
        <a:buChar char="o"/>
        <a:defRPr sz="1400" b="0" kern="1200">
          <a:solidFill>
            <a:schemeClr val="tx2"/>
          </a:solidFill>
          <a:latin typeface="+mn-lt"/>
          <a:ea typeface="+mn-ea"/>
          <a:cs typeface="+mn-cs"/>
        </a:defRPr>
      </a:lvl4pPr>
      <a:lvl5pPr marL="0" indent="0" algn="l" defTabSz="685800" rtl="0" eaLnBrk="1" latinLnBrk="0" hangingPunct="1">
        <a:lnSpc>
          <a:spcPct val="100000"/>
        </a:lnSpc>
        <a:spcBef>
          <a:spcPts val="1200"/>
        </a:spcBef>
        <a:spcAft>
          <a:spcPts val="600"/>
        </a:spcAft>
        <a:buFontTx/>
        <a:buNone/>
        <a:defRPr sz="1400" b="1" kern="1200">
          <a:solidFill>
            <a:schemeClr val="tx2"/>
          </a:solidFill>
          <a:latin typeface="+mn-lt"/>
          <a:ea typeface="+mn-ea"/>
          <a:cs typeface="+mn-cs"/>
        </a:defRPr>
      </a:lvl5pPr>
      <a:lvl6pPr marL="216000" indent="-216000" algn="l" defTabSz="6858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Tx/>
        <a:buFont typeface="+mj-lt"/>
        <a:buAutoNum type="arabicPeriod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432000" indent="-216000" algn="l" defTabSz="6858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Tx/>
        <a:buFont typeface="+mj-lt"/>
        <a:buAutoNum type="arabicPeriod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648000" indent="-216000" algn="l" defTabSz="6858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Tx/>
        <a:buFont typeface="+mj-lt"/>
        <a:buAutoNum type="arabicPeriod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0" indent="0" algn="l" defTabSz="685800" rtl="0" eaLnBrk="1" latinLnBrk="0" hangingPunct="1">
        <a:lnSpc>
          <a:spcPct val="100000"/>
        </a:lnSpc>
        <a:spcBef>
          <a:spcPts val="1200"/>
        </a:spcBef>
        <a:spcAft>
          <a:spcPts val="600"/>
        </a:spcAft>
        <a:buClr>
          <a:schemeClr val="accent1"/>
        </a:buClr>
        <a:buFontTx/>
        <a:buNone/>
        <a:defRPr sz="1800" kern="1200">
          <a:solidFill>
            <a:schemeClr val="tx2"/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6" pos="5488" userDrawn="1">
          <p15:clr>
            <a:srgbClr val="F26B43"/>
          </p15:clr>
        </p15:guide>
        <p15:guide id="7" pos="272" userDrawn="1">
          <p15:clr>
            <a:srgbClr val="F26B43"/>
          </p15:clr>
        </p15:guide>
        <p15:guide id="8" orient="horz" pos="2970" userDrawn="1">
          <p15:clr>
            <a:srgbClr val="F26B43"/>
          </p15:clr>
        </p15:guide>
        <p15:guide id="9" orient="horz" pos="270" userDrawn="1">
          <p15:clr>
            <a:srgbClr val="F26B43"/>
          </p15:clr>
        </p15:guide>
        <p15:guide id="11" pos="2936" userDrawn="1">
          <p15:clr>
            <a:srgbClr val="F26B43"/>
          </p15:clr>
        </p15:guide>
        <p15:guide id="13" pos="2824" userDrawn="1">
          <p15:clr>
            <a:srgbClr val="F26B43"/>
          </p15:clr>
        </p15:guide>
        <p15:guide id="14" pos="2041" userDrawn="1">
          <p15:clr>
            <a:srgbClr val="A4A3A4"/>
          </p15:clr>
        </p15:guide>
        <p15:guide id="15" pos="1160" userDrawn="1">
          <p15:clr>
            <a:srgbClr val="A4A3A4"/>
          </p15:clr>
        </p15:guide>
        <p15:guide id="16" pos="1043" userDrawn="1">
          <p15:clr>
            <a:srgbClr val="A4A3A4"/>
          </p15:clr>
        </p15:guide>
        <p15:guide id="17" pos="1927" userDrawn="1">
          <p15:clr>
            <a:srgbClr val="A4A3A4"/>
          </p15:clr>
        </p15:guide>
        <p15:guide id="18" pos="3708" userDrawn="1">
          <p15:clr>
            <a:srgbClr val="A4A3A4"/>
          </p15:clr>
        </p15:guide>
        <p15:guide id="19" pos="3822" userDrawn="1">
          <p15:clr>
            <a:srgbClr val="A4A3A4"/>
          </p15:clr>
        </p15:guide>
        <p15:guide id="20" pos="4710" userDrawn="1">
          <p15:clr>
            <a:srgbClr val="A4A3A4"/>
          </p15:clr>
        </p15:guide>
        <p15:guide id="21" pos="4596" userDrawn="1">
          <p15:clr>
            <a:srgbClr val="A4A3A4"/>
          </p15:clr>
        </p15:guide>
        <p15:guide id="22" orient="horz" pos="781" userDrawn="1">
          <p15:clr>
            <a:srgbClr val="F26B43"/>
          </p15:clr>
        </p15:guide>
        <p15:guide id="23" orient="horz" pos="667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59944CEF-76B5-56EB-7ADE-0DC62C4E7A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31800" y="1239838"/>
            <a:ext cx="8280200" cy="32766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D233C033-DB84-36C0-E907-142E65CE7BA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828800" y="4728959"/>
            <a:ext cx="1188000" cy="108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800">
                <a:solidFill>
                  <a:schemeClr val="tx2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EF8FF696-12EF-13B4-6F79-E4FA91DFCEF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668713" y="4728959"/>
            <a:ext cx="1043487" cy="108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800">
                <a:solidFill>
                  <a:schemeClr val="tx2"/>
                </a:solidFill>
              </a:defRPr>
            </a:lvl1pPr>
          </a:lstStyle>
          <a:p>
            <a:fld id="{4FA11F32-2EB9-412C-B470-1D0ABC8FCD5B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50" name="Graphic 49">
            <a:extLst>
              <a:ext uri="{FF2B5EF4-FFF2-40B4-BE49-F238E27FC236}">
                <a16:creationId xmlns:a16="http://schemas.microsoft.com/office/drawing/2014/main" id="{7E590C8E-4F01-686A-4976-E397173E8037}"/>
              </a:ext>
            </a:extLst>
          </p:cNvPr>
          <p:cNvPicPr>
            <a:picLocks noChangeAspect="1"/>
          </p:cNvPicPr>
          <p:nvPr userDrawn="1"/>
        </p:nvPicPr>
        <p:blipFill>
          <a:blip r:embed="rId50">
            <a:extLst>
              <a:ext uri="{96DAC541-7B7A-43D3-8B79-37D633B846F1}">
                <asvg:svgBlip xmlns:asvg="http://schemas.microsoft.com/office/drawing/2016/SVG/main" r:embed="rId51"/>
              </a:ext>
            </a:extLst>
          </a:blip>
          <a:stretch>
            <a:fillRect/>
          </a:stretch>
        </p:blipFill>
        <p:spPr>
          <a:xfrm>
            <a:off x="431800" y="4717794"/>
            <a:ext cx="930309" cy="130331"/>
          </a:xfrm>
          <a:prstGeom prst="rect">
            <a:avLst/>
          </a:prstGeom>
        </p:spPr>
      </p:pic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1EAE5BEC-04FF-B4F1-7EC5-7447584A6E7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240088" y="4728191"/>
            <a:ext cx="4087812" cy="109537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800">
                <a:solidFill>
                  <a:schemeClr val="tx2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14" name="Title Placeholder 13">
            <a:extLst>
              <a:ext uri="{FF2B5EF4-FFF2-40B4-BE49-F238E27FC236}">
                <a16:creationId xmlns:a16="http://schemas.microsoft.com/office/drawing/2014/main" id="{DC748132-9230-ADD0-A397-1DD97F67D3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428625"/>
            <a:ext cx="8280400" cy="630238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GB" dirty="0"/>
              <a:t>Click to add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687229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972" r:id="rId1"/>
    <p:sldLayoutId id="2147483973" r:id="rId2"/>
    <p:sldLayoutId id="2147483974" r:id="rId3"/>
    <p:sldLayoutId id="2147483975" r:id="rId4"/>
    <p:sldLayoutId id="2147483976" r:id="rId5"/>
    <p:sldLayoutId id="2147483977" r:id="rId6"/>
    <p:sldLayoutId id="2147483978" r:id="rId7"/>
    <p:sldLayoutId id="2147483979" r:id="rId8"/>
    <p:sldLayoutId id="2147483980" r:id="rId9"/>
    <p:sldLayoutId id="2147483981" r:id="rId10"/>
    <p:sldLayoutId id="2147483982" r:id="rId11"/>
    <p:sldLayoutId id="2147483983" r:id="rId12"/>
    <p:sldLayoutId id="2147483984" r:id="rId13"/>
    <p:sldLayoutId id="2147483985" r:id="rId14"/>
    <p:sldLayoutId id="2147483986" r:id="rId15"/>
    <p:sldLayoutId id="2147483987" r:id="rId16"/>
    <p:sldLayoutId id="2147483988" r:id="rId17"/>
    <p:sldLayoutId id="2147483989" r:id="rId18"/>
    <p:sldLayoutId id="2147483990" r:id="rId19"/>
    <p:sldLayoutId id="2147483991" r:id="rId20"/>
    <p:sldLayoutId id="2147483992" r:id="rId21"/>
    <p:sldLayoutId id="2147483993" r:id="rId22"/>
    <p:sldLayoutId id="2147483994" r:id="rId23"/>
    <p:sldLayoutId id="2147483995" r:id="rId24"/>
    <p:sldLayoutId id="2147483996" r:id="rId25"/>
    <p:sldLayoutId id="2147483997" r:id="rId26"/>
    <p:sldLayoutId id="2147483998" r:id="rId27"/>
    <p:sldLayoutId id="2147483999" r:id="rId28"/>
    <p:sldLayoutId id="2147484000" r:id="rId29"/>
    <p:sldLayoutId id="2147484001" r:id="rId30"/>
    <p:sldLayoutId id="2147484002" r:id="rId31"/>
    <p:sldLayoutId id="2147484003" r:id="rId32"/>
    <p:sldLayoutId id="2147484004" r:id="rId33"/>
    <p:sldLayoutId id="2147484005" r:id="rId34"/>
    <p:sldLayoutId id="2147484006" r:id="rId35"/>
    <p:sldLayoutId id="2147484007" r:id="rId36"/>
    <p:sldLayoutId id="2147484008" r:id="rId37"/>
    <p:sldLayoutId id="2147484009" r:id="rId38"/>
    <p:sldLayoutId id="2147484010" r:id="rId39"/>
    <p:sldLayoutId id="2147484023" r:id="rId40"/>
    <p:sldLayoutId id="2147484024" r:id="rId41"/>
    <p:sldLayoutId id="2147484025" r:id="rId42"/>
    <p:sldLayoutId id="2147484017" r:id="rId43"/>
    <p:sldLayoutId id="2147484018" r:id="rId44"/>
    <p:sldLayoutId id="2147484019" r:id="rId45"/>
    <p:sldLayoutId id="2147484020" r:id="rId46"/>
    <p:sldLayoutId id="2147484021" r:id="rId47"/>
    <p:sldLayoutId id="2147484022" r:id="rId48"/>
  </p:sldLayoutIdLst>
  <p:hf hdr="0" ftr="0" dt="0"/>
  <p:txStyles>
    <p:titleStyle>
      <a:lvl1pPr algn="l" defTabSz="685800" rtl="0" eaLnBrk="1" latinLnBrk="0" hangingPunct="1">
        <a:lnSpc>
          <a:spcPct val="100000"/>
        </a:lnSpc>
        <a:spcBef>
          <a:spcPct val="0"/>
        </a:spcBef>
        <a:buNone/>
        <a:defRPr sz="22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6858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Tx/>
        <a:buNone/>
        <a:defRPr sz="1400" kern="1200">
          <a:solidFill>
            <a:schemeClr val="tx2"/>
          </a:solidFill>
          <a:latin typeface="+mn-lt"/>
          <a:ea typeface="+mn-ea"/>
          <a:cs typeface="+mn-cs"/>
        </a:defRPr>
      </a:lvl1pPr>
      <a:lvl2pPr marL="216000" indent="-216000" algn="l" defTabSz="6858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Tx/>
        <a:buFont typeface="Arial" panose="020B0604020202020204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2pPr>
      <a:lvl3pPr marL="432000" indent="-216000" algn="l" defTabSz="6858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Tx/>
        <a:buFont typeface="System Font Regular"/>
        <a:buChar char="⁃"/>
        <a:defRPr sz="1400" kern="1200">
          <a:solidFill>
            <a:schemeClr val="tx2"/>
          </a:solidFill>
          <a:latin typeface="+mn-lt"/>
          <a:ea typeface="+mn-ea"/>
          <a:cs typeface="+mn-cs"/>
        </a:defRPr>
      </a:lvl3pPr>
      <a:lvl4pPr marL="648000" indent="-216000" algn="l" defTabSz="6858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Tx/>
        <a:buFont typeface="Courier New" panose="02070309020205020404" pitchFamily="49" charset="0"/>
        <a:buChar char="o"/>
        <a:defRPr sz="1400" b="0" kern="1200">
          <a:solidFill>
            <a:schemeClr val="tx2"/>
          </a:solidFill>
          <a:latin typeface="+mn-lt"/>
          <a:ea typeface="+mn-ea"/>
          <a:cs typeface="+mn-cs"/>
        </a:defRPr>
      </a:lvl4pPr>
      <a:lvl5pPr marL="0" indent="0" algn="l" defTabSz="685800" rtl="0" eaLnBrk="1" latinLnBrk="0" hangingPunct="1">
        <a:lnSpc>
          <a:spcPct val="100000"/>
        </a:lnSpc>
        <a:spcBef>
          <a:spcPts val="1200"/>
        </a:spcBef>
        <a:spcAft>
          <a:spcPts val="600"/>
        </a:spcAft>
        <a:buFontTx/>
        <a:buNone/>
        <a:defRPr sz="1400" b="1" kern="1200">
          <a:solidFill>
            <a:schemeClr val="tx2"/>
          </a:solidFill>
          <a:latin typeface="+mn-lt"/>
          <a:ea typeface="+mn-ea"/>
          <a:cs typeface="+mn-cs"/>
        </a:defRPr>
      </a:lvl5pPr>
      <a:lvl6pPr marL="216000" indent="-216000" algn="l" defTabSz="6858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Tx/>
        <a:buFont typeface="+mj-lt"/>
        <a:buAutoNum type="arabicPeriod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432000" indent="-216000" algn="l" defTabSz="6858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Tx/>
        <a:buFont typeface="+mj-lt"/>
        <a:buAutoNum type="arabicPeriod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648000" indent="-216000" algn="l" defTabSz="6858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Tx/>
        <a:buFont typeface="+mj-lt"/>
        <a:buAutoNum type="arabicPeriod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0" indent="0" algn="l" defTabSz="685800" rtl="0" eaLnBrk="1" latinLnBrk="0" hangingPunct="1">
        <a:lnSpc>
          <a:spcPct val="100000"/>
        </a:lnSpc>
        <a:spcBef>
          <a:spcPts val="1200"/>
        </a:spcBef>
        <a:spcAft>
          <a:spcPts val="600"/>
        </a:spcAft>
        <a:buClr>
          <a:schemeClr val="accent1"/>
        </a:buClr>
        <a:buFontTx/>
        <a:buNone/>
        <a:defRPr sz="1800" kern="1200">
          <a:solidFill>
            <a:schemeClr val="tx2"/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6" pos="5488" userDrawn="1">
          <p15:clr>
            <a:srgbClr val="F26B43"/>
          </p15:clr>
        </p15:guide>
        <p15:guide id="7" pos="272" userDrawn="1">
          <p15:clr>
            <a:srgbClr val="F26B43"/>
          </p15:clr>
        </p15:guide>
        <p15:guide id="8" orient="horz" pos="2970" userDrawn="1">
          <p15:clr>
            <a:srgbClr val="F26B43"/>
          </p15:clr>
        </p15:guide>
        <p15:guide id="9" orient="horz" pos="270" userDrawn="1">
          <p15:clr>
            <a:srgbClr val="F26B43"/>
          </p15:clr>
        </p15:guide>
        <p15:guide id="11" pos="2936" userDrawn="1">
          <p15:clr>
            <a:srgbClr val="F26B43"/>
          </p15:clr>
        </p15:guide>
        <p15:guide id="13" pos="2824" userDrawn="1">
          <p15:clr>
            <a:srgbClr val="F26B43"/>
          </p15:clr>
        </p15:guide>
        <p15:guide id="14" pos="2041" userDrawn="1">
          <p15:clr>
            <a:srgbClr val="A4A3A4"/>
          </p15:clr>
        </p15:guide>
        <p15:guide id="15" pos="1160" userDrawn="1">
          <p15:clr>
            <a:srgbClr val="A4A3A4"/>
          </p15:clr>
        </p15:guide>
        <p15:guide id="16" pos="1043" userDrawn="1">
          <p15:clr>
            <a:srgbClr val="A4A3A4"/>
          </p15:clr>
        </p15:guide>
        <p15:guide id="17" pos="1927" userDrawn="1">
          <p15:clr>
            <a:srgbClr val="A4A3A4"/>
          </p15:clr>
        </p15:guide>
        <p15:guide id="18" pos="3708" userDrawn="1">
          <p15:clr>
            <a:srgbClr val="A4A3A4"/>
          </p15:clr>
        </p15:guide>
        <p15:guide id="19" pos="3822" userDrawn="1">
          <p15:clr>
            <a:srgbClr val="A4A3A4"/>
          </p15:clr>
        </p15:guide>
        <p15:guide id="20" pos="4710" userDrawn="1">
          <p15:clr>
            <a:srgbClr val="A4A3A4"/>
          </p15:clr>
        </p15:guide>
        <p15:guide id="21" pos="4596" userDrawn="1">
          <p15:clr>
            <a:srgbClr val="A4A3A4"/>
          </p15:clr>
        </p15:guide>
        <p15:guide id="22" orient="horz" pos="781" userDrawn="1">
          <p15:clr>
            <a:srgbClr val="F26B43"/>
          </p15:clr>
        </p15:guide>
        <p15:guide id="23" orient="horz" pos="667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59944CEF-76B5-56EB-7ADE-0DC62C4E7A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31800" y="1239838"/>
            <a:ext cx="8280200" cy="32766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D233C033-DB84-36C0-E907-142E65CE7BA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828800" y="4728959"/>
            <a:ext cx="1188000" cy="108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EF8FF696-12EF-13B4-6F79-E4FA91DFCEF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668713" y="4728959"/>
            <a:ext cx="1043487" cy="108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fld id="{4FA11F32-2EB9-412C-B470-1D0ABC8FCD5B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50" name="Graphic 49">
            <a:extLst>
              <a:ext uri="{FF2B5EF4-FFF2-40B4-BE49-F238E27FC236}">
                <a16:creationId xmlns:a16="http://schemas.microsoft.com/office/drawing/2014/main" id="{7E590C8E-4F01-686A-4976-E397173E8037}"/>
              </a:ext>
            </a:extLst>
          </p:cNvPr>
          <p:cNvPicPr>
            <a:picLocks noChangeAspect="1"/>
          </p:cNvPicPr>
          <p:nvPr/>
        </p:nvPicPr>
        <p:blipFill>
          <a:blip r:embed="rId47">
            <a:extLst>
              <a:ext uri="{96DAC541-7B7A-43D3-8B79-37D633B846F1}">
                <asvg:svgBlip xmlns:asvg="http://schemas.microsoft.com/office/drawing/2016/SVG/main" r:embed="rId48"/>
              </a:ext>
            </a:extLst>
          </a:blip>
          <a:stretch>
            <a:fillRect/>
          </a:stretch>
        </p:blipFill>
        <p:spPr>
          <a:xfrm>
            <a:off x="431800" y="4717794"/>
            <a:ext cx="930309" cy="130331"/>
          </a:xfrm>
          <a:prstGeom prst="rect">
            <a:avLst/>
          </a:prstGeom>
        </p:spPr>
      </p:pic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1EAE5BEC-04FF-B4F1-7EC5-7447584A6E7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240088" y="4728191"/>
            <a:ext cx="4087812" cy="109537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14" name="Title Placeholder 13">
            <a:extLst>
              <a:ext uri="{FF2B5EF4-FFF2-40B4-BE49-F238E27FC236}">
                <a16:creationId xmlns:a16="http://schemas.microsoft.com/office/drawing/2014/main" id="{DC748132-9230-ADD0-A397-1DD97F67D3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428625"/>
            <a:ext cx="8280400" cy="630238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GB" dirty="0"/>
              <a:t>Click to add title</a:t>
            </a:r>
            <a:endParaRPr lang="en-US" dirty="0"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35260DB5-07B4-AA6A-C693-6B4EA3E049EA}"/>
              </a:ext>
            </a:extLst>
          </p:cNvPr>
          <p:cNvPicPr>
            <a:picLocks noChangeAspect="1"/>
          </p:cNvPicPr>
          <p:nvPr userDrawn="1"/>
        </p:nvPicPr>
        <p:blipFill>
          <a:blip r:embed="rId47">
            <a:extLst>
              <a:ext uri="{96DAC541-7B7A-43D3-8B79-37D633B846F1}">
                <asvg:svgBlip xmlns:asvg="http://schemas.microsoft.com/office/drawing/2016/SVG/main" r:embed="rId49"/>
              </a:ext>
            </a:extLst>
          </a:blip>
          <a:stretch>
            <a:fillRect/>
          </a:stretch>
        </p:blipFill>
        <p:spPr>
          <a:xfrm>
            <a:off x="431800" y="4717794"/>
            <a:ext cx="930309" cy="130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32505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31" r:id="rId1"/>
    <p:sldLayoutId id="2147484032" r:id="rId2"/>
    <p:sldLayoutId id="2147484033" r:id="rId3"/>
    <p:sldLayoutId id="2147484034" r:id="rId4"/>
    <p:sldLayoutId id="2147484035" r:id="rId5"/>
    <p:sldLayoutId id="2147484036" r:id="rId6"/>
    <p:sldLayoutId id="2147484037" r:id="rId7"/>
    <p:sldLayoutId id="2147484038" r:id="rId8"/>
    <p:sldLayoutId id="2147484039" r:id="rId9"/>
    <p:sldLayoutId id="2147484040" r:id="rId10"/>
    <p:sldLayoutId id="2147484041" r:id="rId11"/>
    <p:sldLayoutId id="2147484042" r:id="rId12"/>
    <p:sldLayoutId id="2147484044" r:id="rId13"/>
    <p:sldLayoutId id="2147484045" r:id="rId14"/>
    <p:sldLayoutId id="2147484046" r:id="rId15"/>
    <p:sldLayoutId id="2147484047" r:id="rId16"/>
    <p:sldLayoutId id="2147484048" r:id="rId17"/>
    <p:sldLayoutId id="2147484050" r:id="rId18"/>
    <p:sldLayoutId id="2147484051" r:id="rId19"/>
    <p:sldLayoutId id="2147484052" r:id="rId20"/>
    <p:sldLayoutId id="2147484054" r:id="rId21"/>
    <p:sldLayoutId id="2147484055" r:id="rId22"/>
    <p:sldLayoutId id="2147484056" r:id="rId23"/>
    <p:sldLayoutId id="2147484057" r:id="rId24"/>
    <p:sldLayoutId id="2147484058" r:id="rId25"/>
    <p:sldLayoutId id="2147484059" r:id="rId26"/>
    <p:sldLayoutId id="2147484060" r:id="rId27"/>
    <p:sldLayoutId id="2147484061" r:id="rId28"/>
    <p:sldLayoutId id="2147484062" r:id="rId29"/>
    <p:sldLayoutId id="2147484063" r:id="rId30"/>
    <p:sldLayoutId id="2147484064" r:id="rId31"/>
    <p:sldLayoutId id="2147484065" r:id="rId32"/>
    <p:sldLayoutId id="2147484066" r:id="rId33"/>
    <p:sldLayoutId id="2147484067" r:id="rId34"/>
    <p:sldLayoutId id="2147484070" r:id="rId35"/>
    <p:sldLayoutId id="2147484071" r:id="rId36"/>
    <p:sldLayoutId id="2147484072" r:id="rId37"/>
    <p:sldLayoutId id="2147484073" r:id="rId38"/>
    <p:sldLayoutId id="2147484074" r:id="rId39"/>
    <p:sldLayoutId id="2147484075" r:id="rId40"/>
    <p:sldLayoutId id="2147484077" r:id="rId41"/>
    <p:sldLayoutId id="2147484078" r:id="rId42"/>
    <p:sldLayoutId id="2147484079" r:id="rId43"/>
    <p:sldLayoutId id="2147484080" r:id="rId44"/>
    <p:sldLayoutId id="2147484081" r:id="rId45"/>
  </p:sldLayoutIdLst>
  <p:hf hdr="0" ftr="0" dt="0"/>
  <p:txStyles>
    <p:titleStyle>
      <a:lvl1pPr algn="l" defTabSz="685800" rtl="0" eaLnBrk="1" latinLnBrk="0" hangingPunct="1">
        <a:lnSpc>
          <a:spcPct val="100000"/>
        </a:lnSpc>
        <a:spcBef>
          <a:spcPct val="0"/>
        </a:spcBef>
        <a:buNone/>
        <a:defRPr sz="22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6858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Tx/>
        <a:buNone/>
        <a:defRPr sz="1400" kern="1200">
          <a:solidFill>
            <a:schemeClr val="tx2"/>
          </a:solidFill>
          <a:latin typeface="+mn-lt"/>
          <a:ea typeface="+mn-ea"/>
          <a:cs typeface="+mn-cs"/>
        </a:defRPr>
      </a:lvl1pPr>
      <a:lvl2pPr marL="216000" indent="-216000" algn="l" defTabSz="6858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Tx/>
        <a:buFont typeface="Arial" panose="020B0604020202020204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2pPr>
      <a:lvl3pPr marL="432000" indent="-216000" algn="l" defTabSz="6858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Tx/>
        <a:buFont typeface="System Font Regular"/>
        <a:buChar char="⁃"/>
        <a:defRPr sz="1400" kern="1200">
          <a:solidFill>
            <a:schemeClr val="tx2"/>
          </a:solidFill>
          <a:latin typeface="+mn-lt"/>
          <a:ea typeface="+mn-ea"/>
          <a:cs typeface="+mn-cs"/>
        </a:defRPr>
      </a:lvl3pPr>
      <a:lvl4pPr marL="648000" indent="-216000" algn="l" defTabSz="6858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Tx/>
        <a:buFont typeface="Courier New" panose="02070309020205020404" pitchFamily="49" charset="0"/>
        <a:buChar char="o"/>
        <a:defRPr sz="1400" b="0" kern="1200">
          <a:solidFill>
            <a:schemeClr val="tx2"/>
          </a:solidFill>
          <a:latin typeface="+mn-lt"/>
          <a:ea typeface="+mn-ea"/>
          <a:cs typeface="+mn-cs"/>
        </a:defRPr>
      </a:lvl4pPr>
      <a:lvl5pPr marL="0" indent="0" algn="l" defTabSz="685800" rtl="0" eaLnBrk="1" latinLnBrk="0" hangingPunct="1">
        <a:lnSpc>
          <a:spcPct val="100000"/>
        </a:lnSpc>
        <a:spcBef>
          <a:spcPts val="1200"/>
        </a:spcBef>
        <a:spcAft>
          <a:spcPts val="600"/>
        </a:spcAft>
        <a:buFontTx/>
        <a:buNone/>
        <a:defRPr sz="1400" b="1" kern="1200">
          <a:solidFill>
            <a:schemeClr val="tx2"/>
          </a:solidFill>
          <a:latin typeface="+mn-lt"/>
          <a:ea typeface="+mn-ea"/>
          <a:cs typeface="+mn-cs"/>
        </a:defRPr>
      </a:lvl5pPr>
      <a:lvl6pPr marL="216000" indent="-216000" algn="l" defTabSz="6858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Tx/>
        <a:buFont typeface="+mj-lt"/>
        <a:buAutoNum type="arabicPeriod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432000" indent="-216000" algn="l" defTabSz="6858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Tx/>
        <a:buFont typeface="+mj-lt"/>
        <a:buAutoNum type="arabicPeriod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648000" indent="-216000" algn="l" defTabSz="6858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Tx/>
        <a:buFont typeface="+mj-lt"/>
        <a:buAutoNum type="arabicPeriod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0" indent="0" algn="l" defTabSz="685800" rtl="0" eaLnBrk="1" latinLnBrk="0" hangingPunct="1">
        <a:lnSpc>
          <a:spcPct val="100000"/>
        </a:lnSpc>
        <a:spcBef>
          <a:spcPts val="1200"/>
        </a:spcBef>
        <a:spcAft>
          <a:spcPts val="600"/>
        </a:spcAft>
        <a:buClr>
          <a:schemeClr val="accent1"/>
        </a:buClr>
        <a:buFontTx/>
        <a:buNone/>
        <a:defRPr sz="1800" kern="1200">
          <a:solidFill>
            <a:schemeClr val="tx2"/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4" pos="5488" userDrawn="1">
          <p15:clr>
            <a:srgbClr val="F26B43"/>
          </p15:clr>
        </p15:guide>
        <p15:guide id="25" pos="272" userDrawn="1">
          <p15:clr>
            <a:srgbClr val="F26B43"/>
          </p15:clr>
        </p15:guide>
        <p15:guide id="26" orient="horz" pos="2970" userDrawn="1">
          <p15:clr>
            <a:srgbClr val="F26B43"/>
          </p15:clr>
        </p15:guide>
        <p15:guide id="27" orient="horz" pos="270" userDrawn="1">
          <p15:clr>
            <a:srgbClr val="F26B43"/>
          </p15:clr>
        </p15:guide>
        <p15:guide id="28" pos="2936" userDrawn="1">
          <p15:clr>
            <a:srgbClr val="F26B43"/>
          </p15:clr>
        </p15:guide>
        <p15:guide id="29" pos="2824" userDrawn="1">
          <p15:clr>
            <a:srgbClr val="F26B43"/>
          </p15:clr>
        </p15:guide>
        <p15:guide id="30" pos="2041" userDrawn="1">
          <p15:clr>
            <a:srgbClr val="A4A3A4"/>
          </p15:clr>
        </p15:guide>
        <p15:guide id="31" pos="1160" userDrawn="1">
          <p15:clr>
            <a:srgbClr val="A4A3A4"/>
          </p15:clr>
        </p15:guide>
        <p15:guide id="32" pos="1043" userDrawn="1">
          <p15:clr>
            <a:srgbClr val="A4A3A4"/>
          </p15:clr>
        </p15:guide>
        <p15:guide id="33" pos="1927" userDrawn="1">
          <p15:clr>
            <a:srgbClr val="A4A3A4"/>
          </p15:clr>
        </p15:guide>
        <p15:guide id="34" pos="3708" userDrawn="1">
          <p15:clr>
            <a:srgbClr val="A4A3A4"/>
          </p15:clr>
        </p15:guide>
        <p15:guide id="35" pos="3822" userDrawn="1">
          <p15:clr>
            <a:srgbClr val="A4A3A4"/>
          </p15:clr>
        </p15:guide>
        <p15:guide id="36" pos="4710" userDrawn="1">
          <p15:clr>
            <a:srgbClr val="A4A3A4"/>
          </p15:clr>
        </p15:guide>
        <p15:guide id="37" pos="4596" userDrawn="1">
          <p15:clr>
            <a:srgbClr val="A4A3A4"/>
          </p15:clr>
        </p15:guide>
        <p15:guide id="38" orient="horz" pos="781" userDrawn="1">
          <p15:clr>
            <a:srgbClr val="F26B43"/>
          </p15:clr>
        </p15:guide>
        <p15:guide id="39" orient="horz" pos="667" userDrawn="1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59944CEF-76B5-56EB-7ADE-0DC62C4E7A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31800" y="1239838"/>
            <a:ext cx="8280200" cy="32766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D233C033-DB84-36C0-E907-142E65CE7BA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828800" y="4728959"/>
            <a:ext cx="1188000" cy="108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800">
                <a:solidFill>
                  <a:schemeClr val="tx2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EF8FF696-12EF-13B4-6F79-E4FA91DFCEF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668713" y="4728959"/>
            <a:ext cx="1043487" cy="108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800">
                <a:solidFill>
                  <a:schemeClr val="tx2"/>
                </a:solidFill>
              </a:defRPr>
            </a:lvl1pPr>
          </a:lstStyle>
          <a:p>
            <a:fld id="{4FA11F32-2EB9-412C-B470-1D0ABC8FCD5B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50" name="Graphic 49">
            <a:extLst>
              <a:ext uri="{FF2B5EF4-FFF2-40B4-BE49-F238E27FC236}">
                <a16:creationId xmlns:a16="http://schemas.microsoft.com/office/drawing/2014/main" id="{7E590C8E-4F01-686A-4976-E397173E8037}"/>
              </a:ext>
            </a:extLst>
          </p:cNvPr>
          <p:cNvPicPr>
            <a:picLocks noChangeAspect="1"/>
          </p:cNvPicPr>
          <p:nvPr/>
        </p:nvPicPr>
        <p:blipFill>
          <a:blip r:embed="rId50">
            <a:extLst>
              <a:ext uri="{96DAC541-7B7A-43D3-8B79-37D633B846F1}">
                <asvg:svgBlip xmlns:asvg="http://schemas.microsoft.com/office/drawing/2016/SVG/main" r:embed="rId51"/>
              </a:ext>
            </a:extLst>
          </a:blip>
          <a:stretch>
            <a:fillRect/>
          </a:stretch>
        </p:blipFill>
        <p:spPr>
          <a:xfrm>
            <a:off x="431800" y="4717794"/>
            <a:ext cx="930309" cy="130331"/>
          </a:xfrm>
          <a:prstGeom prst="rect">
            <a:avLst/>
          </a:prstGeom>
        </p:spPr>
      </p:pic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1EAE5BEC-04FF-B4F1-7EC5-7447584A6E7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240088" y="4728191"/>
            <a:ext cx="4087812" cy="109537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800">
                <a:solidFill>
                  <a:schemeClr val="tx2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14" name="Title Placeholder 13">
            <a:extLst>
              <a:ext uri="{FF2B5EF4-FFF2-40B4-BE49-F238E27FC236}">
                <a16:creationId xmlns:a16="http://schemas.microsoft.com/office/drawing/2014/main" id="{DC748132-9230-ADD0-A397-1DD97F67D3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428625"/>
            <a:ext cx="8280400" cy="630238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GB" dirty="0"/>
              <a:t>Click to add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098111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085" r:id="rId1"/>
    <p:sldLayoutId id="2147484086" r:id="rId2"/>
    <p:sldLayoutId id="2147484087" r:id="rId3"/>
    <p:sldLayoutId id="2147484088" r:id="rId4"/>
    <p:sldLayoutId id="2147484089" r:id="rId5"/>
    <p:sldLayoutId id="2147484090" r:id="rId6"/>
    <p:sldLayoutId id="2147484091" r:id="rId7"/>
    <p:sldLayoutId id="2147484092" r:id="rId8"/>
    <p:sldLayoutId id="2147484093" r:id="rId9"/>
    <p:sldLayoutId id="2147484094" r:id="rId10"/>
    <p:sldLayoutId id="2147484095" r:id="rId11"/>
    <p:sldLayoutId id="2147484096" r:id="rId12"/>
    <p:sldLayoutId id="2147484097" r:id="rId13"/>
    <p:sldLayoutId id="2147484098" r:id="rId14"/>
    <p:sldLayoutId id="2147484099" r:id="rId15"/>
    <p:sldLayoutId id="2147484100" r:id="rId16"/>
    <p:sldLayoutId id="2147484101" r:id="rId17"/>
    <p:sldLayoutId id="2147484102" r:id="rId18"/>
    <p:sldLayoutId id="2147484103" r:id="rId19"/>
    <p:sldLayoutId id="2147484104" r:id="rId20"/>
    <p:sldLayoutId id="2147484105" r:id="rId21"/>
    <p:sldLayoutId id="2147484106" r:id="rId22"/>
    <p:sldLayoutId id="2147484107" r:id="rId23"/>
    <p:sldLayoutId id="2147484108" r:id="rId24"/>
    <p:sldLayoutId id="2147484109" r:id="rId25"/>
    <p:sldLayoutId id="2147484110" r:id="rId26"/>
    <p:sldLayoutId id="2147484111" r:id="rId27"/>
    <p:sldLayoutId id="2147484112" r:id="rId28"/>
    <p:sldLayoutId id="2147484113" r:id="rId29"/>
    <p:sldLayoutId id="2147484114" r:id="rId30"/>
    <p:sldLayoutId id="2147484115" r:id="rId31"/>
    <p:sldLayoutId id="2147484116" r:id="rId32"/>
    <p:sldLayoutId id="2147484117" r:id="rId33"/>
    <p:sldLayoutId id="2147484118" r:id="rId34"/>
    <p:sldLayoutId id="2147484119" r:id="rId35"/>
    <p:sldLayoutId id="2147484120" r:id="rId36"/>
    <p:sldLayoutId id="2147484121" r:id="rId37"/>
    <p:sldLayoutId id="2147484122" r:id="rId38"/>
    <p:sldLayoutId id="2147484123" r:id="rId39"/>
    <p:sldLayoutId id="2147484124" r:id="rId40"/>
    <p:sldLayoutId id="2147484125" r:id="rId41"/>
    <p:sldLayoutId id="2147484126" r:id="rId42"/>
    <p:sldLayoutId id="2147484127" r:id="rId43"/>
    <p:sldLayoutId id="2147484128" r:id="rId44"/>
    <p:sldLayoutId id="2147484129" r:id="rId45"/>
    <p:sldLayoutId id="2147484130" r:id="rId46"/>
    <p:sldLayoutId id="2147484131" r:id="rId47"/>
    <p:sldLayoutId id="2147484132" r:id="rId48"/>
  </p:sldLayoutIdLst>
  <p:hf hdr="0" ftr="0" dt="0"/>
  <p:txStyles>
    <p:titleStyle>
      <a:lvl1pPr algn="l" defTabSz="685800" rtl="0" eaLnBrk="1" latinLnBrk="0" hangingPunct="1">
        <a:lnSpc>
          <a:spcPct val="100000"/>
        </a:lnSpc>
        <a:spcBef>
          <a:spcPct val="0"/>
        </a:spcBef>
        <a:buNone/>
        <a:defRPr sz="22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6858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Tx/>
        <a:buNone/>
        <a:defRPr sz="1400" kern="1200">
          <a:solidFill>
            <a:schemeClr val="tx2"/>
          </a:solidFill>
          <a:latin typeface="+mn-lt"/>
          <a:ea typeface="+mn-ea"/>
          <a:cs typeface="+mn-cs"/>
        </a:defRPr>
      </a:lvl1pPr>
      <a:lvl2pPr marL="216000" indent="-216000" algn="l" defTabSz="6858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Tx/>
        <a:buFont typeface="Arial" panose="020B0604020202020204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2pPr>
      <a:lvl3pPr marL="432000" indent="-216000" algn="l" defTabSz="6858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Tx/>
        <a:buFont typeface="System Font Regular"/>
        <a:buChar char="⁃"/>
        <a:defRPr sz="1400" kern="1200">
          <a:solidFill>
            <a:schemeClr val="tx2"/>
          </a:solidFill>
          <a:latin typeface="+mn-lt"/>
          <a:ea typeface="+mn-ea"/>
          <a:cs typeface="+mn-cs"/>
        </a:defRPr>
      </a:lvl3pPr>
      <a:lvl4pPr marL="648000" indent="-216000" algn="l" defTabSz="6858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Tx/>
        <a:buFont typeface="Courier New" panose="02070309020205020404" pitchFamily="49" charset="0"/>
        <a:buChar char="o"/>
        <a:defRPr sz="1400" b="0" kern="1200">
          <a:solidFill>
            <a:schemeClr val="tx2"/>
          </a:solidFill>
          <a:latin typeface="+mn-lt"/>
          <a:ea typeface="+mn-ea"/>
          <a:cs typeface="+mn-cs"/>
        </a:defRPr>
      </a:lvl4pPr>
      <a:lvl5pPr marL="0" indent="0" algn="l" defTabSz="685800" rtl="0" eaLnBrk="1" latinLnBrk="0" hangingPunct="1">
        <a:lnSpc>
          <a:spcPct val="100000"/>
        </a:lnSpc>
        <a:spcBef>
          <a:spcPts val="1200"/>
        </a:spcBef>
        <a:spcAft>
          <a:spcPts val="600"/>
        </a:spcAft>
        <a:buFontTx/>
        <a:buNone/>
        <a:defRPr sz="1400" b="1" kern="1200">
          <a:solidFill>
            <a:schemeClr val="tx2"/>
          </a:solidFill>
          <a:latin typeface="+mn-lt"/>
          <a:ea typeface="+mn-ea"/>
          <a:cs typeface="+mn-cs"/>
        </a:defRPr>
      </a:lvl5pPr>
      <a:lvl6pPr marL="216000" indent="-216000" algn="l" defTabSz="6858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Tx/>
        <a:buFont typeface="+mj-lt"/>
        <a:buAutoNum type="arabicPeriod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432000" indent="-216000" algn="l" defTabSz="6858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Tx/>
        <a:buFont typeface="+mj-lt"/>
        <a:buAutoNum type="arabicPeriod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648000" indent="-216000" algn="l" defTabSz="6858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Tx/>
        <a:buFont typeface="+mj-lt"/>
        <a:buAutoNum type="arabicPeriod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0" indent="0" algn="l" defTabSz="685800" rtl="0" eaLnBrk="1" latinLnBrk="0" hangingPunct="1">
        <a:lnSpc>
          <a:spcPct val="100000"/>
        </a:lnSpc>
        <a:spcBef>
          <a:spcPts val="1200"/>
        </a:spcBef>
        <a:spcAft>
          <a:spcPts val="600"/>
        </a:spcAft>
        <a:buClr>
          <a:schemeClr val="accent1"/>
        </a:buClr>
        <a:buFontTx/>
        <a:buNone/>
        <a:defRPr sz="1800" kern="1200">
          <a:solidFill>
            <a:schemeClr val="tx2"/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6" pos="5488">
          <p15:clr>
            <a:srgbClr val="F26B43"/>
          </p15:clr>
        </p15:guide>
        <p15:guide id="7" pos="272">
          <p15:clr>
            <a:srgbClr val="F26B43"/>
          </p15:clr>
        </p15:guide>
        <p15:guide id="8" orient="horz" pos="2970">
          <p15:clr>
            <a:srgbClr val="F26B43"/>
          </p15:clr>
        </p15:guide>
        <p15:guide id="9" orient="horz" pos="270">
          <p15:clr>
            <a:srgbClr val="F26B43"/>
          </p15:clr>
        </p15:guide>
        <p15:guide id="11" pos="2936">
          <p15:clr>
            <a:srgbClr val="F26B43"/>
          </p15:clr>
        </p15:guide>
        <p15:guide id="13" pos="2824">
          <p15:clr>
            <a:srgbClr val="F26B43"/>
          </p15:clr>
        </p15:guide>
        <p15:guide id="14" pos="2041">
          <p15:clr>
            <a:srgbClr val="A4A3A4"/>
          </p15:clr>
        </p15:guide>
        <p15:guide id="15" pos="1160">
          <p15:clr>
            <a:srgbClr val="A4A3A4"/>
          </p15:clr>
        </p15:guide>
        <p15:guide id="16" pos="1043">
          <p15:clr>
            <a:srgbClr val="A4A3A4"/>
          </p15:clr>
        </p15:guide>
        <p15:guide id="17" pos="1927">
          <p15:clr>
            <a:srgbClr val="A4A3A4"/>
          </p15:clr>
        </p15:guide>
        <p15:guide id="18" pos="3708">
          <p15:clr>
            <a:srgbClr val="A4A3A4"/>
          </p15:clr>
        </p15:guide>
        <p15:guide id="19" pos="3822">
          <p15:clr>
            <a:srgbClr val="A4A3A4"/>
          </p15:clr>
        </p15:guide>
        <p15:guide id="20" pos="4710">
          <p15:clr>
            <a:srgbClr val="A4A3A4"/>
          </p15:clr>
        </p15:guide>
        <p15:guide id="21" pos="4596">
          <p15:clr>
            <a:srgbClr val="A4A3A4"/>
          </p15:clr>
        </p15:guide>
        <p15:guide id="22" orient="horz" pos="781">
          <p15:clr>
            <a:srgbClr val="F26B43"/>
          </p15:clr>
        </p15:guide>
        <p15:guide id="23" orient="horz" pos="667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05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hyperlink" Target="https://jats.nlm.nih.gov/publishing/" TargetMode="External"/><Relationship Id="rId1" Type="http://schemas.openxmlformats.org/officeDocument/2006/relationships/slideLayout" Target="../slideLayouts/slideLayout11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assets.ctfassets.net/o78em1y1w4i4/5hPPBCl3AK0Pb6MuP6gF0r/ef0f1104b3b19704bd188717ab3ea3d6/CP_Scopus_FAQs_EXTRNL_English-July2025.pdf" TargetMode="External"/><Relationship Id="rId2" Type="http://schemas.openxmlformats.org/officeDocument/2006/relationships/hyperlink" Target="mailto:cds-sc@elsevier.com" TargetMode="External"/><Relationship Id="rId1" Type="http://schemas.openxmlformats.org/officeDocument/2006/relationships/slideLayout" Target="../slideLayouts/slideLayout112.xml"/><Relationship Id="rId4" Type="http://schemas.openxmlformats.org/officeDocument/2006/relationships/hyperlink" Target="https://assets.ctfassets.net/o78em1y1w4i4/4y095aRlN7hUP89S1xHnDo/bb9b5234983aab323f0a2823a695bbc4/CP_Scopus_FAQs_Chinese_EXTRNL.pdf" TargetMode="Externa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2.xml"/><Relationship Id="rId5" Type="http://schemas.openxmlformats.org/officeDocument/2006/relationships/slide" Target="slide9.xml"/><Relationship Id="rId4" Type="http://schemas.openxmlformats.org/officeDocument/2006/relationships/slide" Target="slide1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mailto:cds-sc@elsevier.com" TargetMode="External"/><Relationship Id="rId2" Type="http://schemas.openxmlformats.org/officeDocument/2006/relationships/hyperlink" Target="https://portal.issn.org/" TargetMode="External"/><Relationship Id="rId1" Type="http://schemas.openxmlformats.org/officeDocument/2006/relationships/slideLayout" Target="../slideLayouts/slideLayout113.xml"/><Relationship Id="rId4" Type="http://schemas.openxmlformats.org/officeDocument/2006/relationships/hyperlink" Target="https://assets.ctfassets.net/o78em1y1w4i4/4y095aRlN7hUP89S1xHnDo/bb9b5234983aab323f0a2823a695bbc4/CP_Scopus_FAQs_Chinese_EXTRNL.pdf" TargetMode="Externa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mailto:cds-scm@elsevier.com" TargetMode="External"/><Relationship Id="rId2" Type="http://schemas.openxmlformats.org/officeDocument/2006/relationships/hyperlink" Target="mailto:sc@elsevier.com" TargetMode="External"/><Relationship Id="rId1" Type="http://schemas.openxmlformats.org/officeDocument/2006/relationships/slideLayout" Target="../slideLayouts/slideLayout1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hyperlink" Target="https://assets.ctfassets.net/o78em1y1w4i4/7y8ZFX8bgMHdjYLIyBsX92/914eeb2a7a810af3d04a432961576324/CP_IP-Ranges.pdf" TargetMode="External"/><Relationship Id="rId1" Type="http://schemas.openxmlformats.org/officeDocument/2006/relationships/slideLayout" Target="../slideLayouts/slideLayout1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hyperlink" Target="https://assets.ctfassets.net/o78em1y1w4i4/7y8ZFX8bgMHdjYLIyBsX92/914eeb2a7a810af3d04a432961576324/CP_IP-Ranges.pdf" TargetMode="External"/><Relationship Id="rId1" Type="http://schemas.openxmlformats.org/officeDocument/2006/relationships/slideLayout" Target="../slideLayouts/slideLayout1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ubtitle 8">
            <a:extLst>
              <a:ext uri="{FF2B5EF4-FFF2-40B4-BE49-F238E27FC236}">
                <a16:creationId xmlns:a16="http://schemas.microsoft.com/office/drawing/2014/main" id="{FA287171-752B-7DC8-DAA6-A10192870D6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37587" y="3233268"/>
            <a:ext cx="3924649" cy="980924"/>
          </a:xfrm>
        </p:spPr>
        <p:txBody>
          <a:bodyPr/>
          <a:lstStyle/>
          <a:p>
            <a:r>
              <a:rPr lang="en-US" sz="1000" dirty="0">
                <a:latin typeface="+mj-lt"/>
              </a:rPr>
              <a:t>Last Revised: May, 2025</a:t>
            </a:r>
          </a:p>
          <a:p>
            <a:r>
              <a:rPr lang="en-US" sz="1000" dirty="0">
                <a:latin typeface="+mj-lt"/>
              </a:rPr>
              <a:t>Content and Data Sourcing Team</a:t>
            </a:r>
          </a:p>
          <a:p>
            <a:r>
              <a:rPr lang="zh-CN" altLang="en-US" sz="1400" dirty="0">
                <a:latin typeface="+mj-lt"/>
              </a:rPr>
              <a:t>上次修订：</a:t>
            </a:r>
            <a:r>
              <a:rPr lang="en-US" altLang="zh-CN" sz="1400" dirty="0">
                <a:latin typeface="+mj-lt"/>
              </a:rPr>
              <a:t>2025</a:t>
            </a:r>
            <a:r>
              <a:rPr lang="zh-CN" altLang="en-US" sz="1400" dirty="0">
                <a:latin typeface="+mj-lt"/>
              </a:rPr>
              <a:t>年</a:t>
            </a:r>
            <a:r>
              <a:rPr lang="en-US" altLang="zh-CN" sz="1400" dirty="0">
                <a:latin typeface="+mj-lt"/>
              </a:rPr>
              <a:t>5</a:t>
            </a:r>
            <a:r>
              <a:rPr lang="zh-CN" altLang="en-US" sz="1400" dirty="0">
                <a:latin typeface="+mj-lt"/>
              </a:rPr>
              <a:t>月</a:t>
            </a:r>
            <a:endParaRPr lang="en-US" sz="1400" dirty="0">
              <a:latin typeface="+mj-lt"/>
            </a:endParaRPr>
          </a:p>
          <a:p>
            <a:r>
              <a:rPr lang="zh-CN" altLang="en-US" sz="1400" dirty="0">
                <a:latin typeface="+mj-lt"/>
              </a:rPr>
              <a:t>内容数据收录团队</a:t>
            </a:r>
            <a:endParaRPr lang="en-US" sz="1400" dirty="0">
              <a:latin typeface="+mj-lt"/>
            </a:endParaRP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3FFF5BCD-0476-6ACE-5754-281837F3294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marL="9525" marR="3810">
              <a:spcBef>
                <a:spcPts val="75"/>
              </a:spcBef>
            </a:pPr>
            <a:r>
              <a:rPr lang="en-US" sz="2000" dirty="0">
                <a:cs typeface="Arial"/>
              </a:rPr>
              <a:t>Content</a:t>
            </a:r>
            <a:r>
              <a:rPr lang="en-US" sz="2000" spc="-8" dirty="0">
                <a:cs typeface="Arial"/>
              </a:rPr>
              <a:t> </a:t>
            </a:r>
            <a:r>
              <a:rPr lang="en-US" sz="2000" dirty="0">
                <a:cs typeface="Arial"/>
              </a:rPr>
              <a:t>Delivery Instructions</a:t>
            </a:r>
            <a:r>
              <a:rPr lang="en-US" sz="2000" spc="-127" dirty="0">
                <a:cs typeface="Arial"/>
              </a:rPr>
              <a:t> </a:t>
            </a:r>
            <a:r>
              <a:rPr lang="en-US" sz="2000" spc="-19" dirty="0">
                <a:cs typeface="Arial"/>
              </a:rPr>
              <a:t>for </a:t>
            </a:r>
            <a:r>
              <a:rPr lang="en-US" sz="2000" spc="-8" dirty="0">
                <a:cs typeface="Arial"/>
              </a:rPr>
              <a:t>Third-</a:t>
            </a:r>
            <a:r>
              <a:rPr lang="en-US" sz="2000" dirty="0">
                <a:cs typeface="Arial"/>
              </a:rPr>
              <a:t>Party</a:t>
            </a:r>
            <a:r>
              <a:rPr lang="en-US" sz="2000" spc="-56" dirty="0">
                <a:cs typeface="Arial"/>
              </a:rPr>
              <a:t> </a:t>
            </a:r>
            <a:r>
              <a:rPr lang="en-US" sz="2000" dirty="0">
                <a:cs typeface="Arial"/>
              </a:rPr>
              <a:t>Content</a:t>
            </a:r>
            <a:r>
              <a:rPr lang="en-US" sz="2000" spc="4" dirty="0">
                <a:cs typeface="Arial"/>
              </a:rPr>
              <a:t> </a:t>
            </a:r>
            <a:r>
              <a:rPr lang="en-US" sz="2000" spc="-8" dirty="0">
                <a:cs typeface="Arial"/>
              </a:rPr>
              <a:t>Providers</a:t>
            </a:r>
            <a:br>
              <a:rPr lang="en-US" sz="2400" dirty="0">
                <a:latin typeface="Arial"/>
                <a:cs typeface="Arial"/>
              </a:rPr>
            </a:br>
            <a:r>
              <a:rPr lang="zh-CN" altLang="en-US" sz="3200" spc="-75" dirty="0">
                <a:latin typeface="SimSun"/>
                <a:cs typeface="SimSun"/>
              </a:rPr>
              <a:t>第三方内容提供方</a:t>
            </a:r>
            <a:r>
              <a:rPr lang="zh-CN" altLang="en-US" sz="3200" spc="-71" dirty="0">
                <a:latin typeface="SimSun"/>
                <a:cs typeface="SimSun"/>
              </a:rPr>
              <a:t>数据传输指南</a:t>
            </a:r>
            <a:endParaRPr lang="zh-CN" altLang="en-US" sz="3200" dirty="0">
              <a:latin typeface="SimSun"/>
              <a:cs typeface="SimSun"/>
            </a:endParaRPr>
          </a:p>
        </p:txBody>
      </p:sp>
      <p:pic>
        <p:nvPicPr>
          <p:cNvPr id="35" name="Picture Placeholder 34">
            <a:extLst>
              <a:ext uri="{FF2B5EF4-FFF2-40B4-BE49-F238E27FC236}">
                <a16:creationId xmlns:a16="http://schemas.microsoft.com/office/drawing/2014/main" id="{72C5115C-1AB0-E233-E421-381FF97A0DA6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10" r="33810"/>
          <a:stretch>
            <a:fillRect/>
          </a:stretch>
        </p:blipFill>
        <p:spPr/>
      </p:pic>
      <p:pic>
        <p:nvPicPr>
          <p:cNvPr id="33" name="Picture Placeholder 32" descr="A person sitting on a rock&#10;&#10;AI-generated content may be incorrect.">
            <a:extLst>
              <a:ext uri="{FF2B5EF4-FFF2-40B4-BE49-F238E27FC236}">
                <a16:creationId xmlns:a16="http://schemas.microsoft.com/office/drawing/2014/main" id="{597FCDC5-5426-C26E-9C56-89F7D92CD4EE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56" r="3375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38546676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CABA8E-5A46-853A-11B0-A8BBC3BE88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4AC58D-8A53-96BB-D861-75DF8BFB906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3200" dirty="0" err="1"/>
              <a:t>sFTP</a:t>
            </a:r>
            <a:r>
              <a:rPr lang="en-US" sz="3200" dirty="0"/>
              <a:t> e-feed Workflow</a:t>
            </a:r>
            <a:br>
              <a:rPr lang="en-US" sz="3200" dirty="0"/>
            </a:br>
            <a:r>
              <a:rPr lang="en-US" sz="3200" dirty="0" err="1"/>
              <a:t>sFTP</a:t>
            </a:r>
            <a:r>
              <a:rPr lang="zh-CN" altLang="en-US" sz="3200" dirty="0"/>
              <a:t>数据传输流程</a:t>
            </a:r>
            <a:endParaRPr lang="en-US" sz="32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048BBB0-AECE-ED61-8EC6-54ECFB33F8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11F32-2EB9-412C-B470-1D0ABC8FCD5B}" type="slidenum">
              <a:rPr lang="en-GB" smtClean="0"/>
              <a:pPr/>
              <a:t>10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4285122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93002F-B454-686A-6F1A-9E9F26FFD1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1D97E9-0B69-54B0-DDB4-DCC7BDF4C1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9525">
              <a:spcBef>
                <a:spcPts val="101"/>
              </a:spcBef>
            </a:pPr>
            <a:r>
              <a:rPr lang="en-US" sz="2400" dirty="0" err="1"/>
              <a:t>sFTP</a:t>
            </a:r>
            <a:r>
              <a:rPr lang="en-US" sz="2400" spc="-68" dirty="0"/>
              <a:t> </a:t>
            </a:r>
            <a:r>
              <a:rPr lang="en-US" sz="2400" dirty="0"/>
              <a:t>e-feed workflow</a:t>
            </a:r>
            <a:r>
              <a:rPr lang="en-US" sz="2400" spc="4" dirty="0"/>
              <a:t> </a:t>
            </a:r>
            <a:r>
              <a:rPr lang="en-US" sz="2400" spc="-26" dirty="0" err="1"/>
              <a:t>sFTP</a:t>
            </a:r>
            <a:r>
              <a:rPr lang="zh-CN" altLang="en-US" sz="2400" spc="-8" dirty="0">
                <a:latin typeface="SimSun"/>
                <a:cs typeface="SimSun"/>
              </a:rPr>
              <a:t>传输数据流程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5F2B78D-44C5-62D7-FC26-83BD8D831059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4FA11F32-2EB9-412C-B470-1D0ABC8FCD5B}" type="slidenum">
              <a:rPr lang="en-GB" smtClean="0"/>
              <a:pPr/>
              <a:t>11</a:t>
            </a:fld>
            <a:endParaRPr lang="en-GB" dirty="0"/>
          </a:p>
        </p:txBody>
      </p:sp>
      <p:sp>
        <p:nvSpPr>
          <p:cNvPr id="5" name="object 4">
            <a:extLst>
              <a:ext uri="{FF2B5EF4-FFF2-40B4-BE49-F238E27FC236}">
                <a16:creationId xmlns:a16="http://schemas.microsoft.com/office/drawing/2014/main" id="{0C0DA617-5F67-4C31-6554-B0E5163CA5C0}"/>
              </a:ext>
            </a:extLst>
          </p:cNvPr>
          <p:cNvSpPr txBox="1"/>
          <p:nvPr/>
        </p:nvSpPr>
        <p:spPr>
          <a:xfrm>
            <a:off x="646043" y="1162878"/>
            <a:ext cx="7663070" cy="2970075"/>
          </a:xfrm>
          <a:prstGeom prst="rect">
            <a:avLst/>
          </a:prstGeom>
        </p:spPr>
        <p:txBody>
          <a:bodyPr vert="horz" wrap="square" lIns="0" tIns="94773" rIns="0" bIns="0" rtlCol="0">
            <a:spAutoFit/>
          </a:bodyPr>
          <a:lstStyle/>
          <a:p>
            <a:pPr marL="9525" marR="3810">
              <a:spcBef>
                <a:spcPts val="71"/>
              </a:spcBef>
            </a:pPr>
            <a:r>
              <a:rPr lang="en-US" sz="1400" i="1" dirty="0">
                <a:solidFill>
                  <a:schemeClr val="tx2"/>
                </a:solidFill>
                <a:cs typeface="Arial"/>
              </a:rPr>
              <a:t>Requirements:</a:t>
            </a:r>
            <a:r>
              <a:rPr lang="en-US" sz="1400" i="1" spc="-11" dirty="0">
                <a:solidFill>
                  <a:schemeClr val="tx2"/>
                </a:solidFill>
                <a:cs typeface="Arial"/>
              </a:rPr>
              <a:t> </a:t>
            </a:r>
            <a:r>
              <a:rPr lang="en-US" sz="1400" i="1" dirty="0">
                <a:solidFill>
                  <a:schemeClr val="tx2"/>
                </a:solidFill>
                <a:cs typeface="Arial"/>
              </a:rPr>
              <a:t>Your</a:t>
            </a:r>
            <a:r>
              <a:rPr lang="en-US" sz="1400" i="1" spc="-15" dirty="0">
                <a:solidFill>
                  <a:schemeClr val="tx2"/>
                </a:solidFill>
                <a:cs typeface="Arial"/>
              </a:rPr>
              <a:t> </a:t>
            </a:r>
            <a:r>
              <a:rPr lang="en-US" sz="1400" i="1" dirty="0">
                <a:solidFill>
                  <a:schemeClr val="tx2"/>
                </a:solidFill>
                <a:cs typeface="Arial"/>
              </a:rPr>
              <a:t>content</a:t>
            </a:r>
            <a:r>
              <a:rPr lang="en-US" sz="1400" i="1" spc="-19" dirty="0">
                <a:solidFill>
                  <a:schemeClr val="tx2"/>
                </a:solidFill>
                <a:cs typeface="Arial"/>
              </a:rPr>
              <a:t> </a:t>
            </a:r>
            <a:r>
              <a:rPr lang="en-US" sz="1400" i="1" dirty="0">
                <a:solidFill>
                  <a:schemeClr val="tx2"/>
                </a:solidFill>
                <a:cs typeface="Arial"/>
              </a:rPr>
              <a:t>should</a:t>
            </a:r>
            <a:r>
              <a:rPr lang="en-US" sz="1400" i="1" spc="-34" dirty="0">
                <a:solidFill>
                  <a:schemeClr val="tx2"/>
                </a:solidFill>
                <a:cs typeface="Arial"/>
              </a:rPr>
              <a:t> </a:t>
            </a:r>
            <a:r>
              <a:rPr lang="en-US" sz="1400" i="1" dirty="0">
                <a:solidFill>
                  <a:schemeClr val="tx2"/>
                </a:solidFill>
                <a:cs typeface="Arial"/>
              </a:rPr>
              <a:t>be</a:t>
            </a:r>
            <a:r>
              <a:rPr lang="en-US" sz="1400" i="1" spc="-15" dirty="0">
                <a:solidFill>
                  <a:schemeClr val="tx2"/>
                </a:solidFill>
                <a:cs typeface="Arial"/>
              </a:rPr>
              <a:t> </a:t>
            </a:r>
            <a:r>
              <a:rPr lang="en-US" sz="1400" i="1" dirty="0">
                <a:solidFill>
                  <a:schemeClr val="tx2"/>
                </a:solidFill>
                <a:cs typeface="Arial"/>
              </a:rPr>
              <a:t>available</a:t>
            </a:r>
            <a:r>
              <a:rPr lang="en-US" sz="1400" i="1" spc="-34" dirty="0">
                <a:solidFill>
                  <a:schemeClr val="tx2"/>
                </a:solidFill>
                <a:cs typeface="Arial"/>
              </a:rPr>
              <a:t> </a:t>
            </a:r>
            <a:r>
              <a:rPr lang="en-US" sz="1400" i="1" dirty="0">
                <a:solidFill>
                  <a:schemeClr val="tx2"/>
                </a:solidFill>
                <a:cs typeface="Arial"/>
              </a:rPr>
              <a:t>as</a:t>
            </a:r>
            <a:r>
              <a:rPr lang="en-US" sz="1400" i="1" spc="-38" dirty="0">
                <a:solidFill>
                  <a:schemeClr val="tx2"/>
                </a:solidFill>
                <a:cs typeface="Arial"/>
              </a:rPr>
              <a:t> </a:t>
            </a:r>
            <a:r>
              <a:rPr lang="en-US" sz="1400" i="1" dirty="0">
                <a:solidFill>
                  <a:schemeClr val="tx2"/>
                </a:solidFill>
                <a:cs typeface="Arial"/>
              </a:rPr>
              <a:t>full</a:t>
            </a:r>
            <a:r>
              <a:rPr lang="en-US" sz="1400" i="1" spc="-34" dirty="0">
                <a:solidFill>
                  <a:schemeClr val="tx2"/>
                </a:solidFill>
                <a:cs typeface="Arial"/>
              </a:rPr>
              <a:t> </a:t>
            </a:r>
            <a:r>
              <a:rPr lang="en-US" sz="1400" i="1" dirty="0">
                <a:solidFill>
                  <a:schemeClr val="tx2"/>
                </a:solidFill>
                <a:cs typeface="Arial"/>
              </a:rPr>
              <a:t>text</a:t>
            </a:r>
            <a:r>
              <a:rPr lang="en-US" sz="1400" i="1" spc="-8" dirty="0">
                <a:solidFill>
                  <a:schemeClr val="tx2"/>
                </a:solidFill>
                <a:cs typeface="Arial"/>
              </a:rPr>
              <a:t> </a:t>
            </a:r>
            <a:r>
              <a:rPr lang="en-US" sz="1400" i="1" dirty="0">
                <a:solidFill>
                  <a:schemeClr val="tx2"/>
                </a:solidFill>
                <a:cs typeface="Arial"/>
              </a:rPr>
              <a:t>XML</a:t>
            </a:r>
            <a:r>
              <a:rPr lang="en-US" sz="1400" i="1" spc="-19" dirty="0">
                <a:solidFill>
                  <a:schemeClr val="tx2"/>
                </a:solidFill>
                <a:cs typeface="Arial"/>
              </a:rPr>
              <a:t> </a:t>
            </a:r>
            <a:r>
              <a:rPr lang="en-US" sz="1400" i="1" dirty="0">
                <a:solidFill>
                  <a:schemeClr val="tx2"/>
                </a:solidFill>
                <a:cs typeface="Arial"/>
              </a:rPr>
              <a:t>and</a:t>
            </a:r>
            <a:r>
              <a:rPr lang="en-US" sz="1400" i="1" spc="-26" dirty="0">
                <a:solidFill>
                  <a:schemeClr val="tx2"/>
                </a:solidFill>
                <a:cs typeface="Arial"/>
              </a:rPr>
              <a:t> </a:t>
            </a:r>
            <a:r>
              <a:rPr lang="en-US" sz="1400" i="1" dirty="0">
                <a:solidFill>
                  <a:schemeClr val="tx2"/>
                </a:solidFill>
                <a:cs typeface="Arial"/>
              </a:rPr>
              <a:t>PDFs.</a:t>
            </a:r>
            <a:r>
              <a:rPr lang="en-US" sz="1400" i="1" spc="-15" dirty="0">
                <a:solidFill>
                  <a:schemeClr val="tx2"/>
                </a:solidFill>
                <a:cs typeface="Arial"/>
              </a:rPr>
              <a:t> </a:t>
            </a:r>
            <a:r>
              <a:rPr lang="en-US" sz="1400" i="1" dirty="0">
                <a:solidFill>
                  <a:schemeClr val="tx2"/>
                </a:solidFill>
                <a:cs typeface="Arial"/>
              </a:rPr>
              <a:t>We</a:t>
            </a:r>
            <a:r>
              <a:rPr lang="en-US" sz="1400" i="1" spc="-41" dirty="0">
                <a:solidFill>
                  <a:schemeClr val="tx2"/>
                </a:solidFill>
                <a:cs typeface="Arial"/>
              </a:rPr>
              <a:t> </a:t>
            </a:r>
            <a:r>
              <a:rPr lang="en-US" sz="1400" i="1" dirty="0">
                <a:solidFill>
                  <a:schemeClr val="tx2"/>
                </a:solidFill>
                <a:cs typeface="Arial"/>
              </a:rPr>
              <a:t>recommend</a:t>
            </a:r>
            <a:r>
              <a:rPr lang="en-US" sz="1400" i="1" spc="8" dirty="0">
                <a:solidFill>
                  <a:schemeClr val="tx2"/>
                </a:solidFill>
                <a:cs typeface="Arial"/>
              </a:rPr>
              <a:t> </a:t>
            </a:r>
            <a:r>
              <a:rPr lang="en-US" sz="1400" i="1" dirty="0">
                <a:solidFill>
                  <a:schemeClr val="tx2"/>
                </a:solidFill>
                <a:cs typeface="Arial"/>
              </a:rPr>
              <a:t>XML</a:t>
            </a:r>
            <a:r>
              <a:rPr lang="en-US" sz="1400" i="1" spc="-19" dirty="0">
                <a:solidFill>
                  <a:schemeClr val="tx2"/>
                </a:solidFill>
                <a:cs typeface="Arial"/>
              </a:rPr>
              <a:t> </a:t>
            </a:r>
            <a:r>
              <a:rPr lang="en-US" sz="1400" i="1" dirty="0">
                <a:solidFill>
                  <a:schemeClr val="tx2"/>
                </a:solidFill>
                <a:cs typeface="Arial"/>
              </a:rPr>
              <a:t>is</a:t>
            </a:r>
            <a:r>
              <a:rPr lang="en-US" sz="1400" i="1" spc="15" dirty="0">
                <a:solidFill>
                  <a:schemeClr val="tx2"/>
                </a:solidFill>
                <a:cs typeface="Arial"/>
              </a:rPr>
              <a:t> </a:t>
            </a:r>
            <a:r>
              <a:rPr lang="en-US" sz="1400" i="1" u="sng" dirty="0">
                <a:solidFill>
                  <a:schemeClr val="tx2"/>
                </a:solidFill>
                <a:uFill>
                  <a:solidFill>
                    <a:srgbClr val="0562C1"/>
                  </a:solidFill>
                </a:uFill>
                <a:cs typeface="Arial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JATS</a:t>
            </a:r>
            <a:r>
              <a:rPr lang="en-US" sz="1400" i="1" spc="-34" dirty="0">
                <a:solidFill>
                  <a:schemeClr val="tx2"/>
                </a:solidFill>
                <a:cs typeface="Arial"/>
              </a:rPr>
              <a:t> </a:t>
            </a:r>
            <a:r>
              <a:rPr lang="en-US" sz="1400" i="1" dirty="0">
                <a:solidFill>
                  <a:schemeClr val="tx2"/>
                </a:solidFill>
                <a:cs typeface="Arial"/>
              </a:rPr>
              <a:t>format,</a:t>
            </a:r>
            <a:r>
              <a:rPr lang="en-US" sz="1400" i="1" spc="8" dirty="0">
                <a:solidFill>
                  <a:schemeClr val="tx2"/>
                </a:solidFill>
                <a:cs typeface="Arial"/>
              </a:rPr>
              <a:t> </a:t>
            </a:r>
            <a:r>
              <a:rPr lang="en-US" sz="1400" i="1" dirty="0">
                <a:solidFill>
                  <a:schemeClr val="tx2"/>
                </a:solidFill>
                <a:cs typeface="Arial"/>
              </a:rPr>
              <a:t>but</a:t>
            </a:r>
            <a:r>
              <a:rPr lang="en-US" sz="1400" i="1" spc="-15" dirty="0">
                <a:solidFill>
                  <a:schemeClr val="tx2"/>
                </a:solidFill>
                <a:cs typeface="Arial"/>
              </a:rPr>
              <a:t> </a:t>
            </a:r>
            <a:r>
              <a:rPr lang="en-US" sz="1400" i="1" spc="-19" dirty="0">
                <a:solidFill>
                  <a:schemeClr val="tx2"/>
                </a:solidFill>
                <a:cs typeface="Arial"/>
              </a:rPr>
              <a:t>we </a:t>
            </a:r>
            <a:r>
              <a:rPr lang="en-US" sz="1400" i="1" dirty="0">
                <a:solidFill>
                  <a:schemeClr val="tx2"/>
                </a:solidFill>
                <a:cs typeface="Arial"/>
              </a:rPr>
              <a:t>can</a:t>
            </a:r>
            <a:r>
              <a:rPr lang="en-US" sz="1400" i="1" spc="-30" dirty="0">
                <a:solidFill>
                  <a:schemeClr val="tx2"/>
                </a:solidFill>
                <a:cs typeface="Arial"/>
              </a:rPr>
              <a:t> </a:t>
            </a:r>
            <a:r>
              <a:rPr lang="en-US" sz="1400" i="1" dirty="0">
                <a:solidFill>
                  <a:schemeClr val="tx2"/>
                </a:solidFill>
                <a:cs typeface="Arial"/>
              </a:rPr>
              <a:t>process</a:t>
            </a:r>
            <a:r>
              <a:rPr lang="en-US" sz="1400" i="1" spc="-26" dirty="0">
                <a:solidFill>
                  <a:schemeClr val="tx2"/>
                </a:solidFill>
                <a:cs typeface="Arial"/>
              </a:rPr>
              <a:t> </a:t>
            </a:r>
            <a:r>
              <a:rPr lang="en-US" sz="1400" i="1" dirty="0">
                <a:solidFill>
                  <a:schemeClr val="tx2"/>
                </a:solidFill>
                <a:cs typeface="Arial"/>
              </a:rPr>
              <a:t>other</a:t>
            </a:r>
            <a:r>
              <a:rPr lang="en-US" sz="1400" i="1" spc="-11" dirty="0">
                <a:solidFill>
                  <a:schemeClr val="tx2"/>
                </a:solidFill>
                <a:cs typeface="Arial"/>
              </a:rPr>
              <a:t> </a:t>
            </a:r>
            <a:r>
              <a:rPr lang="en-US" sz="1400" i="1" dirty="0">
                <a:solidFill>
                  <a:schemeClr val="tx2"/>
                </a:solidFill>
                <a:cs typeface="Arial"/>
              </a:rPr>
              <a:t>formats of</a:t>
            </a:r>
            <a:r>
              <a:rPr lang="en-US" sz="1400" i="1" spc="-15" dirty="0">
                <a:solidFill>
                  <a:schemeClr val="tx2"/>
                </a:solidFill>
                <a:cs typeface="Arial"/>
              </a:rPr>
              <a:t> </a:t>
            </a:r>
            <a:r>
              <a:rPr lang="en-US" sz="1400" i="1" dirty="0">
                <a:solidFill>
                  <a:schemeClr val="tx2"/>
                </a:solidFill>
                <a:cs typeface="Arial"/>
              </a:rPr>
              <a:t>XML.</a:t>
            </a:r>
            <a:r>
              <a:rPr lang="en-US" sz="1400" i="1" spc="-11" dirty="0">
                <a:solidFill>
                  <a:schemeClr val="tx2"/>
                </a:solidFill>
                <a:cs typeface="Arial"/>
              </a:rPr>
              <a:t> </a:t>
            </a:r>
            <a:r>
              <a:rPr lang="en-US" sz="1400" i="1" dirty="0">
                <a:solidFill>
                  <a:schemeClr val="tx2"/>
                </a:solidFill>
                <a:cs typeface="Arial"/>
              </a:rPr>
              <a:t>If</a:t>
            </a:r>
            <a:r>
              <a:rPr lang="en-US" sz="1400" i="1" spc="-11" dirty="0">
                <a:solidFill>
                  <a:schemeClr val="tx2"/>
                </a:solidFill>
                <a:cs typeface="Arial"/>
              </a:rPr>
              <a:t> </a:t>
            </a:r>
            <a:r>
              <a:rPr lang="en-US" sz="1400" i="1" dirty="0">
                <a:solidFill>
                  <a:schemeClr val="tx2"/>
                </a:solidFill>
                <a:cs typeface="Arial"/>
              </a:rPr>
              <a:t>you</a:t>
            </a:r>
            <a:r>
              <a:rPr lang="en-US" sz="1400" i="1" spc="-30" dirty="0">
                <a:solidFill>
                  <a:schemeClr val="tx2"/>
                </a:solidFill>
                <a:cs typeface="Arial"/>
              </a:rPr>
              <a:t> </a:t>
            </a:r>
            <a:r>
              <a:rPr lang="en-US" sz="1400" i="1" dirty="0">
                <a:solidFill>
                  <a:schemeClr val="tx2"/>
                </a:solidFill>
                <a:cs typeface="Arial"/>
              </a:rPr>
              <a:t>are</a:t>
            </a:r>
            <a:r>
              <a:rPr lang="en-US" sz="1400" i="1" spc="-23" dirty="0">
                <a:solidFill>
                  <a:schemeClr val="tx2"/>
                </a:solidFill>
                <a:cs typeface="Arial"/>
              </a:rPr>
              <a:t> </a:t>
            </a:r>
            <a:r>
              <a:rPr lang="en-US" sz="1400" i="1" dirty="0">
                <a:solidFill>
                  <a:schemeClr val="tx2"/>
                </a:solidFill>
                <a:cs typeface="Arial"/>
              </a:rPr>
              <a:t>not</a:t>
            </a:r>
            <a:r>
              <a:rPr lang="en-US" sz="1400" i="1" spc="-15" dirty="0">
                <a:solidFill>
                  <a:schemeClr val="tx2"/>
                </a:solidFill>
                <a:cs typeface="Arial"/>
              </a:rPr>
              <a:t> </a:t>
            </a:r>
            <a:r>
              <a:rPr lang="en-US" sz="1400" i="1" dirty="0">
                <a:solidFill>
                  <a:schemeClr val="tx2"/>
                </a:solidFill>
                <a:cs typeface="Arial"/>
              </a:rPr>
              <a:t>sure</a:t>
            </a:r>
            <a:r>
              <a:rPr lang="en-US" sz="1400" i="1" spc="-23" dirty="0">
                <a:solidFill>
                  <a:schemeClr val="tx2"/>
                </a:solidFill>
                <a:cs typeface="Arial"/>
              </a:rPr>
              <a:t> </a:t>
            </a:r>
            <a:r>
              <a:rPr lang="en-US" sz="1400" i="1" dirty="0">
                <a:solidFill>
                  <a:schemeClr val="tx2"/>
                </a:solidFill>
                <a:cs typeface="Arial"/>
              </a:rPr>
              <a:t>if</a:t>
            </a:r>
            <a:r>
              <a:rPr lang="en-US" sz="1400" i="1" spc="-30" dirty="0">
                <a:solidFill>
                  <a:schemeClr val="tx2"/>
                </a:solidFill>
                <a:cs typeface="Arial"/>
              </a:rPr>
              <a:t> </a:t>
            </a:r>
            <a:r>
              <a:rPr lang="en-US" sz="1400" i="1" dirty="0">
                <a:solidFill>
                  <a:schemeClr val="tx2"/>
                </a:solidFill>
                <a:cs typeface="Arial"/>
              </a:rPr>
              <a:t>you</a:t>
            </a:r>
            <a:r>
              <a:rPr lang="en-US" sz="1400" i="1" spc="-26" dirty="0">
                <a:solidFill>
                  <a:schemeClr val="tx2"/>
                </a:solidFill>
                <a:cs typeface="Arial"/>
              </a:rPr>
              <a:t> </a:t>
            </a:r>
            <a:r>
              <a:rPr lang="en-US" sz="1400" i="1" dirty="0">
                <a:solidFill>
                  <a:schemeClr val="tx2"/>
                </a:solidFill>
                <a:cs typeface="Arial"/>
              </a:rPr>
              <a:t>meet</a:t>
            </a:r>
            <a:r>
              <a:rPr lang="en-US" sz="1400" i="1" spc="-11" dirty="0">
                <a:solidFill>
                  <a:schemeClr val="tx2"/>
                </a:solidFill>
                <a:cs typeface="Arial"/>
              </a:rPr>
              <a:t> </a:t>
            </a:r>
            <a:r>
              <a:rPr lang="en-US" sz="1400" i="1" dirty="0">
                <a:solidFill>
                  <a:schemeClr val="tx2"/>
                </a:solidFill>
                <a:cs typeface="Arial"/>
              </a:rPr>
              <a:t>this</a:t>
            </a:r>
            <a:r>
              <a:rPr lang="en-US" sz="1400" i="1" spc="-26" dirty="0">
                <a:solidFill>
                  <a:schemeClr val="tx2"/>
                </a:solidFill>
                <a:cs typeface="Arial"/>
              </a:rPr>
              <a:t> </a:t>
            </a:r>
            <a:r>
              <a:rPr lang="en-US" sz="1400" i="1" dirty="0">
                <a:solidFill>
                  <a:schemeClr val="tx2"/>
                </a:solidFill>
                <a:cs typeface="Arial"/>
              </a:rPr>
              <a:t>requirement,</a:t>
            </a:r>
            <a:r>
              <a:rPr lang="en-US" sz="1400" i="1" spc="8" dirty="0">
                <a:solidFill>
                  <a:schemeClr val="tx2"/>
                </a:solidFill>
                <a:cs typeface="Arial"/>
              </a:rPr>
              <a:t> </a:t>
            </a:r>
            <a:r>
              <a:rPr lang="en-US" sz="1400" i="1" dirty="0">
                <a:solidFill>
                  <a:schemeClr val="tx2"/>
                </a:solidFill>
                <a:cs typeface="Arial"/>
              </a:rPr>
              <a:t>please</a:t>
            </a:r>
            <a:r>
              <a:rPr lang="en-US" sz="1400" i="1" spc="-34" dirty="0">
                <a:solidFill>
                  <a:schemeClr val="tx2"/>
                </a:solidFill>
                <a:cs typeface="Arial"/>
              </a:rPr>
              <a:t> </a:t>
            </a:r>
            <a:r>
              <a:rPr lang="en-US" sz="1400" i="1" dirty="0">
                <a:solidFill>
                  <a:schemeClr val="tx2"/>
                </a:solidFill>
                <a:cs typeface="Arial"/>
              </a:rPr>
              <a:t>check</a:t>
            </a:r>
            <a:r>
              <a:rPr lang="en-US" sz="1400" i="1" spc="-34" dirty="0">
                <a:solidFill>
                  <a:schemeClr val="tx2"/>
                </a:solidFill>
                <a:cs typeface="Arial"/>
              </a:rPr>
              <a:t> </a:t>
            </a:r>
            <a:r>
              <a:rPr lang="en-US" sz="1400" i="1" dirty="0">
                <a:solidFill>
                  <a:schemeClr val="tx2"/>
                </a:solidFill>
                <a:cs typeface="Arial"/>
              </a:rPr>
              <a:t>with</a:t>
            </a:r>
            <a:r>
              <a:rPr lang="en-US" sz="1400" i="1" spc="-26" dirty="0">
                <a:solidFill>
                  <a:schemeClr val="tx2"/>
                </a:solidFill>
                <a:cs typeface="Arial"/>
              </a:rPr>
              <a:t> </a:t>
            </a:r>
            <a:r>
              <a:rPr lang="en-US" sz="1400" i="1" dirty="0">
                <a:solidFill>
                  <a:schemeClr val="tx2"/>
                </a:solidFill>
                <a:cs typeface="Arial"/>
              </a:rPr>
              <a:t>your</a:t>
            </a:r>
            <a:r>
              <a:rPr lang="en-US" sz="1400" i="1" spc="-23" dirty="0">
                <a:solidFill>
                  <a:schemeClr val="tx2"/>
                </a:solidFill>
                <a:cs typeface="Arial"/>
              </a:rPr>
              <a:t> </a:t>
            </a:r>
            <a:r>
              <a:rPr lang="en-US" sz="1400" i="1" spc="-8" dirty="0">
                <a:solidFill>
                  <a:schemeClr val="tx2"/>
                </a:solidFill>
                <a:cs typeface="Arial"/>
              </a:rPr>
              <a:t>technical </a:t>
            </a:r>
            <a:r>
              <a:rPr lang="en-US" sz="1400" i="1" dirty="0">
                <a:solidFill>
                  <a:schemeClr val="tx2"/>
                </a:solidFill>
                <a:cs typeface="Arial"/>
              </a:rPr>
              <a:t>delivery</a:t>
            </a:r>
            <a:r>
              <a:rPr lang="en-US" sz="1400" i="1" spc="-38" dirty="0">
                <a:solidFill>
                  <a:schemeClr val="tx2"/>
                </a:solidFill>
                <a:cs typeface="Arial"/>
              </a:rPr>
              <a:t> </a:t>
            </a:r>
            <a:r>
              <a:rPr lang="en-US" sz="1400" i="1" spc="-8" dirty="0">
                <a:solidFill>
                  <a:schemeClr val="tx2"/>
                </a:solidFill>
                <a:cs typeface="Arial"/>
              </a:rPr>
              <a:t>person.</a:t>
            </a:r>
            <a:endParaRPr lang="en-US" sz="1400" dirty="0">
              <a:solidFill>
                <a:schemeClr val="tx2"/>
              </a:solidFill>
              <a:cs typeface="Arial"/>
            </a:endParaRPr>
          </a:p>
          <a:p>
            <a:pPr marL="9525" marR="157639">
              <a:lnSpc>
                <a:spcPct val="103899"/>
              </a:lnSpc>
              <a:spcBef>
                <a:spcPts val="544"/>
              </a:spcBef>
            </a:pPr>
            <a:r>
              <a:rPr lang="zh-CN" altLang="en-US" sz="1400" dirty="0">
                <a:solidFill>
                  <a:schemeClr val="tx2"/>
                </a:solidFill>
                <a:latin typeface="SimSun"/>
                <a:cs typeface="SimSun"/>
              </a:rPr>
              <a:t>传输条件：期刊必须有</a:t>
            </a:r>
            <a:r>
              <a:rPr lang="en-US" sz="1400" spc="-8" dirty="0">
                <a:solidFill>
                  <a:schemeClr val="tx2"/>
                </a:solidFill>
                <a:cs typeface="Arial"/>
              </a:rPr>
              <a:t>XML</a:t>
            </a:r>
            <a:r>
              <a:rPr lang="zh-CN" altLang="en-US" sz="1400" dirty="0">
                <a:solidFill>
                  <a:schemeClr val="tx2"/>
                </a:solidFill>
                <a:latin typeface="SimSun"/>
                <a:cs typeface="SimSun"/>
              </a:rPr>
              <a:t>和</a:t>
            </a:r>
            <a:r>
              <a:rPr lang="en-US" sz="1400" dirty="0">
                <a:solidFill>
                  <a:schemeClr val="tx2"/>
                </a:solidFill>
                <a:cs typeface="Arial"/>
              </a:rPr>
              <a:t>PDF</a:t>
            </a:r>
            <a:r>
              <a:rPr lang="zh-CN" altLang="en-US" sz="1400" dirty="0">
                <a:solidFill>
                  <a:schemeClr val="tx2"/>
                </a:solidFill>
                <a:latin typeface="SimSun"/>
                <a:cs typeface="SimSun"/>
              </a:rPr>
              <a:t>格式全文文档。</a:t>
            </a:r>
            <a:r>
              <a:rPr lang="en-US" sz="1400" u="sng" dirty="0">
                <a:solidFill>
                  <a:schemeClr val="tx2"/>
                </a:solidFill>
                <a:uFill>
                  <a:solidFill>
                    <a:srgbClr val="0562C1"/>
                  </a:solidFill>
                </a:uFill>
                <a:cs typeface="Arial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JATS</a:t>
            </a:r>
            <a:r>
              <a:rPr lang="zh-CN" altLang="en-US" sz="1400" dirty="0">
                <a:solidFill>
                  <a:schemeClr val="tx2"/>
                </a:solidFill>
                <a:latin typeface="SimSun"/>
                <a:cs typeface="SimSun"/>
              </a:rPr>
              <a:t>格式的</a:t>
            </a:r>
            <a:r>
              <a:rPr lang="en-US" sz="1400" spc="-8" dirty="0">
                <a:solidFill>
                  <a:schemeClr val="tx2"/>
                </a:solidFill>
                <a:cs typeface="Arial"/>
              </a:rPr>
              <a:t>XML</a:t>
            </a:r>
            <a:r>
              <a:rPr lang="zh-CN" altLang="en-US" sz="1400" dirty="0">
                <a:solidFill>
                  <a:schemeClr val="tx2"/>
                </a:solidFill>
                <a:latin typeface="SimSun"/>
                <a:cs typeface="SimSun"/>
              </a:rPr>
              <a:t>文档为最优选，其他格式的</a:t>
            </a:r>
            <a:r>
              <a:rPr lang="en-US" sz="1400" spc="-8" dirty="0">
                <a:solidFill>
                  <a:schemeClr val="tx2"/>
                </a:solidFill>
                <a:cs typeface="Arial"/>
              </a:rPr>
              <a:t>XML</a:t>
            </a:r>
            <a:r>
              <a:rPr lang="zh-CN" altLang="en-US" sz="1400" spc="-15" dirty="0">
                <a:solidFill>
                  <a:schemeClr val="tx2"/>
                </a:solidFill>
                <a:latin typeface="SimSun"/>
                <a:cs typeface="SimSun"/>
              </a:rPr>
              <a:t>文档我</a:t>
            </a:r>
            <a:r>
              <a:rPr lang="zh-CN" altLang="en-US" sz="1400" spc="-4" dirty="0">
                <a:solidFill>
                  <a:schemeClr val="tx2"/>
                </a:solidFill>
                <a:latin typeface="SimSun"/>
                <a:cs typeface="SimSun"/>
              </a:rPr>
              <a:t>们也可以处理。请与贵刊技术传输负责人确认是否满足上述要求。</a:t>
            </a:r>
            <a:endParaRPr lang="zh-CN" altLang="en-US" sz="1400" dirty="0">
              <a:solidFill>
                <a:schemeClr val="tx2"/>
              </a:solidFill>
              <a:latin typeface="SimSun"/>
              <a:cs typeface="SimSun"/>
            </a:endParaRPr>
          </a:p>
          <a:p>
            <a:pPr>
              <a:spcBef>
                <a:spcPts val="1534"/>
              </a:spcBef>
            </a:pPr>
            <a:endParaRPr lang="zh-CN" altLang="en-US" sz="1400" dirty="0">
              <a:solidFill>
                <a:schemeClr val="tx2"/>
              </a:solidFill>
              <a:latin typeface="SimSun"/>
              <a:cs typeface="SimSun"/>
            </a:endParaRPr>
          </a:p>
          <a:p>
            <a:pPr marL="9525">
              <a:spcBef>
                <a:spcPts val="4"/>
              </a:spcBef>
              <a:tabLst>
                <a:tab pos="1317308" algn="l"/>
              </a:tabLst>
            </a:pPr>
            <a:r>
              <a:rPr lang="en-US" sz="1400" b="1" dirty="0">
                <a:solidFill>
                  <a:schemeClr val="tx2"/>
                </a:solidFill>
                <a:cs typeface="Arial"/>
              </a:rPr>
              <a:t>How</a:t>
            </a:r>
            <a:r>
              <a:rPr lang="en-US" sz="1400" b="1" spc="-19" dirty="0">
                <a:solidFill>
                  <a:schemeClr val="tx2"/>
                </a:solidFill>
                <a:cs typeface="Arial"/>
              </a:rPr>
              <a:t> </a:t>
            </a:r>
            <a:r>
              <a:rPr lang="en-US" sz="1400" b="1" dirty="0">
                <a:solidFill>
                  <a:schemeClr val="tx2"/>
                </a:solidFill>
                <a:cs typeface="Arial"/>
              </a:rPr>
              <a:t>to</a:t>
            </a:r>
            <a:r>
              <a:rPr lang="en-US" sz="1400" b="1" spc="-15" dirty="0">
                <a:solidFill>
                  <a:schemeClr val="tx2"/>
                </a:solidFill>
                <a:cs typeface="Arial"/>
              </a:rPr>
              <a:t> </a:t>
            </a:r>
            <a:r>
              <a:rPr lang="en-US" sz="1400" b="1" dirty="0">
                <a:solidFill>
                  <a:schemeClr val="tx2"/>
                </a:solidFill>
                <a:cs typeface="Arial"/>
              </a:rPr>
              <a:t>do</a:t>
            </a:r>
            <a:r>
              <a:rPr lang="en-US" sz="1400" b="1" spc="-15" dirty="0">
                <a:solidFill>
                  <a:schemeClr val="tx2"/>
                </a:solidFill>
                <a:cs typeface="Arial"/>
              </a:rPr>
              <a:t> </a:t>
            </a:r>
            <a:r>
              <a:rPr lang="en-US" sz="1400" b="1" spc="-19" dirty="0">
                <a:solidFill>
                  <a:schemeClr val="tx2"/>
                </a:solidFill>
                <a:cs typeface="Arial"/>
              </a:rPr>
              <a:t>it</a:t>
            </a:r>
            <a:r>
              <a:rPr lang="en-US" sz="1400" b="1" dirty="0">
                <a:solidFill>
                  <a:schemeClr val="tx2"/>
                </a:solidFill>
                <a:cs typeface="Arial"/>
              </a:rPr>
              <a:t>	</a:t>
            </a:r>
            <a:r>
              <a:rPr lang="zh-CN" altLang="en-US" sz="1400" b="1" spc="-8" dirty="0">
                <a:solidFill>
                  <a:schemeClr val="tx2"/>
                </a:solidFill>
                <a:latin typeface="SimSun"/>
                <a:cs typeface="SimSun"/>
              </a:rPr>
              <a:t>如何设置 </a:t>
            </a:r>
            <a:r>
              <a:rPr lang="en-US" altLang="zh-CN" sz="1400" spc="-38" dirty="0">
                <a:solidFill>
                  <a:schemeClr val="tx2"/>
                </a:solidFill>
                <a:cs typeface="Arial"/>
              </a:rPr>
              <a:t>:</a:t>
            </a:r>
            <a:endParaRPr lang="zh-CN" altLang="en-US" sz="1400" dirty="0">
              <a:solidFill>
                <a:schemeClr val="tx2"/>
              </a:solidFill>
              <a:cs typeface="Arial"/>
            </a:endParaRPr>
          </a:p>
          <a:p>
            <a:pPr marL="351949" indent="-342424">
              <a:spcBef>
                <a:spcPts val="608"/>
              </a:spcBef>
              <a:buClr>
                <a:srgbClr val="FF6C00"/>
              </a:buClr>
              <a:buAutoNum type="arabicParenR"/>
              <a:tabLst>
                <a:tab pos="351949" algn="l"/>
              </a:tabLst>
            </a:pPr>
            <a:r>
              <a:rPr lang="en-US" sz="1400" dirty="0">
                <a:solidFill>
                  <a:schemeClr val="tx2"/>
                </a:solidFill>
                <a:cs typeface="Arial"/>
              </a:rPr>
              <a:t>Ensure</a:t>
            </a:r>
            <a:r>
              <a:rPr lang="en-US" sz="1400" spc="-19" dirty="0">
                <a:solidFill>
                  <a:schemeClr val="tx2"/>
                </a:solidFill>
                <a:cs typeface="Arial"/>
              </a:rPr>
              <a:t> </a:t>
            </a:r>
            <a:r>
              <a:rPr lang="en-US" sz="1400" dirty="0">
                <a:solidFill>
                  <a:schemeClr val="tx2"/>
                </a:solidFill>
                <a:cs typeface="Arial"/>
              </a:rPr>
              <a:t>you</a:t>
            </a:r>
            <a:r>
              <a:rPr lang="en-US" sz="1400" spc="-11" dirty="0">
                <a:solidFill>
                  <a:schemeClr val="tx2"/>
                </a:solidFill>
                <a:cs typeface="Arial"/>
              </a:rPr>
              <a:t> </a:t>
            </a:r>
            <a:r>
              <a:rPr lang="en-US" sz="1400" dirty="0">
                <a:solidFill>
                  <a:schemeClr val="tx2"/>
                </a:solidFill>
                <a:cs typeface="Arial"/>
              </a:rPr>
              <a:t>meet</a:t>
            </a:r>
            <a:r>
              <a:rPr lang="en-US" sz="1400" spc="-19" dirty="0">
                <a:solidFill>
                  <a:schemeClr val="tx2"/>
                </a:solidFill>
                <a:cs typeface="Arial"/>
              </a:rPr>
              <a:t> </a:t>
            </a:r>
            <a:r>
              <a:rPr lang="en-US" sz="1400" dirty="0">
                <a:solidFill>
                  <a:schemeClr val="tx2"/>
                </a:solidFill>
                <a:cs typeface="Arial"/>
              </a:rPr>
              <a:t>the</a:t>
            </a:r>
            <a:r>
              <a:rPr lang="en-US" sz="1400" spc="-30" dirty="0">
                <a:solidFill>
                  <a:schemeClr val="tx2"/>
                </a:solidFill>
                <a:cs typeface="Arial"/>
              </a:rPr>
              <a:t> </a:t>
            </a:r>
            <a:r>
              <a:rPr lang="en-US" sz="1400" dirty="0">
                <a:solidFill>
                  <a:schemeClr val="tx2"/>
                </a:solidFill>
                <a:cs typeface="Arial"/>
              </a:rPr>
              <a:t>requirements</a:t>
            </a:r>
            <a:r>
              <a:rPr lang="en-US" sz="1400" spc="4" dirty="0">
                <a:solidFill>
                  <a:schemeClr val="tx2"/>
                </a:solidFill>
                <a:cs typeface="Arial"/>
              </a:rPr>
              <a:t> </a:t>
            </a:r>
            <a:r>
              <a:rPr lang="zh-CN" altLang="en-US" sz="1400" spc="-4" dirty="0">
                <a:solidFill>
                  <a:schemeClr val="tx2"/>
                </a:solidFill>
                <a:latin typeface="SimSun"/>
                <a:cs typeface="SimSun"/>
              </a:rPr>
              <a:t>确保您满足上述条件。</a:t>
            </a:r>
            <a:endParaRPr lang="zh-CN" altLang="en-US" sz="1400" dirty="0">
              <a:solidFill>
                <a:schemeClr val="tx2"/>
              </a:solidFill>
              <a:latin typeface="SimSun"/>
              <a:cs typeface="SimSun"/>
            </a:endParaRPr>
          </a:p>
          <a:p>
            <a:pPr marL="351949" indent="-342424">
              <a:spcBef>
                <a:spcPts val="604"/>
              </a:spcBef>
              <a:buClr>
                <a:srgbClr val="FF6C00"/>
              </a:buClr>
              <a:buAutoNum type="arabicParenR"/>
              <a:tabLst>
                <a:tab pos="351949" algn="l"/>
              </a:tabLst>
            </a:pPr>
            <a:r>
              <a:rPr lang="en-US" sz="1400" dirty="0">
                <a:solidFill>
                  <a:schemeClr val="tx2"/>
                </a:solidFill>
                <a:cs typeface="Arial"/>
              </a:rPr>
              <a:t>Choose</a:t>
            </a:r>
            <a:r>
              <a:rPr lang="en-US" sz="1400" spc="-15" dirty="0">
                <a:solidFill>
                  <a:schemeClr val="tx2"/>
                </a:solidFill>
                <a:cs typeface="Arial"/>
              </a:rPr>
              <a:t> </a:t>
            </a:r>
            <a:r>
              <a:rPr lang="en-US" sz="1400" dirty="0">
                <a:solidFill>
                  <a:schemeClr val="tx2"/>
                </a:solidFill>
                <a:cs typeface="Arial"/>
              </a:rPr>
              <a:t>“</a:t>
            </a:r>
            <a:r>
              <a:rPr lang="en-US" sz="1400" dirty="0" err="1">
                <a:solidFill>
                  <a:schemeClr val="tx2"/>
                </a:solidFill>
                <a:cs typeface="Arial"/>
              </a:rPr>
              <a:t>sFTP</a:t>
            </a:r>
            <a:r>
              <a:rPr lang="en-US" sz="1400" spc="-38" dirty="0">
                <a:solidFill>
                  <a:schemeClr val="tx2"/>
                </a:solidFill>
                <a:cs typeface="Arial"/>
              </a:rPr>
              <a:t> </a:t>
            </a:r>
            <a:r>
              <a:rPr lang="en-US" sz="1400" dirty="0">
                <a:solidFill>
                  <a:schemeClr val="tx2"/>
                </a:solidFill>
                <a:cs typeface="Arial"/>
              </a:rPr>
              <a:t>upload” in</a:t>
            </a:r>
            <a:r>
              <a:rPr lang="en-US" sz="1400" spc="-26" dirty="0">
                <a:solidFill>
                  <a:schemeClr val="tx2"/>
                </a:solidFill>
                <a:cs typeface="Arial"/>
              </a:rPr>
              <a:t> </a:t>
            </a:r>
            <a:r>
              <a:rPr lang="en-US" sz="1400" dirty="0">
                <a:solidFill>
                  <a:schemeClr val="tx2"/>
                </a:solidFill>
                <a:cs typeface="Arial"/>
              </a:rPr>
              <a:t>the</a:t>
            </a:r>
            <a:r>
              <a:rPr lang="en-US" sz="1400" spc="-23" dirty="0">
                <a:solidFill>
                  <a:schemeClr val="tx2"/>
                </a:solidFill>
                <a:cs typeface="Arial"/>
              </a:rPr>
              <a:t> </a:t>
            </a:r>
            <a:r>
              <a:rPr lang="en-US" sz="1400" dirty="0">
                <a:solidFill>
                  <a:schemeClr val="tx2"/>
                </a:solidFill>
                <a:cs typeface="Arial"/>
              </a:rPr>
              <a:t>Content</a:t>
            </a:r>
            <a:r>
              <a:rPr lang="en-US" sz="1400" spc="-8" dirty="0">
                <a:solidFill>
                  <a:schemeClr val="tx2"/>
                </a:solidFill>
                <a:cs typeface="Arial"/>
              </a:rPr>
              <a:t> </a:t>
            </a:r>
            <a:r>
              <a:rPr lang="en-US" sz="1400" dirty="0">
                <a:solidFill>
                  <a:schemeClr val="tx2"/>
                </a:solidFill>
                <a:cs typeface="Arial"/>
              </a:rPr>
              <a:t>Delivery</a:t>
            </a:r>
            <a:r>
              <a:rPr lang="en-US" sz="1400" spc="-15" dirty="0">
                <a:solidFill>
                  <a:schemeClr val="tx2"/>
                </a:solidFill>
                <a:cs typeface="Arial"/>
              </a:rPr>
              <a:t> </a:t>
            </a:r>
            <a:r>
              <a:rPr lang="en-US" sz="1400" dirty="0">
                <a:solidFill>
                  <a:schemeClr val="tx2"/>
                </a:solidFill>
                <a:cs typeface="Arial"/>
              </a:rPr>
              <a:t>form.</a:t>
            </a:r>
            <a:r>
              <a:rPr lang="en-US" sz="1400" spc="-4" dirty="0">
                <a:solidFill>
                  <a:schemeClr val="tx2"/>
                </a:solidFill>
                <a:cs typeface="Arial"/>
              </a:rPr>
              <a:t> </a:t>
            </a:r>
            <a:r>
              <a:rPr lang="zh-CN" altLang="en-US" sz="1400" dirty="0">
                <a:solidFill>
                  <a:schemeClr val="tx2"/>
                </a:solidFill>
                <a:latin typeface="SimSun"/>
                <a:cs typeface="SimSun"/>
              </a:rPr>
              <a:t>在数据传输中选择“</a:t>
            </a:r>
            <a:r>
              <a:rPr lang="en-US" sz="1400" dirty="0" err="1">
                <a:solidFill>
                  <a:schemeClr val="tx2"/>
                </a:solidFill>
                <a:latin typeface="SimSun"/>
                <a:cs typeface="SimSun"/>
              </a:rPr>
              <a:t>sFTP</a:t>
            </a:r>
            <a:r>
              <a:rPr lang="zh-CN" altLang="en-US" sz="1400" spc="-11" dirty="0">
                <a:solidFill>
                  <a:schemeClr val="tx2"/>
                </a:solidFill>
                <a:latin typeface="SimSun"/>
                <a:cs typeface="SimSun"/>
              </a:rPr>
              <a:t>上传”。</a:t>
            </a:r>
            <a:endParaRPr lang="zh-CN" altLang="en-US" sz="1400" dirty="0">
              <a:solidFill>
                <a:schemeClr val="tx2"/>
              </a:solidFill>
              <a:latin typeface="SimSun"/>
              <a:cs typeface="SimSun"/>
            </a:endParaRPr>
          </a:p>
          <a:p>
            <a:pPr marL="351949" indent="-342424">
              <a:spcBef>
                <a:spcPts val="585"/>
              </a:spcBef>
              <a:buClr>
                <a:srgbClr val="FF6C00"/>
              </a:buClr>
              <a:buAutoNum type="arabicParenR"/>
              <a:tabLst>
                <a:tab pos="351949" algn="l"/>
              </a:tabLst>
            </a:pPr>
            <a:r>
              <a:rPr lang="en-US" sz="1400" dirty="0">
                <a:solidFill>
                  <a:schemeClr val="tx2"/>
                </a:solidFill>
                <a:cs typeface="Arial"/>
              </a:rPr>
              <a:t>Your</a:t>
            </a:r>
            <a:r>
              <a:rPr lang="en-US" sz="1400" spc="-34" dirty="0">
                <a:solidFill>
                  <a:schemeClr val="tx2"/>
                </a:solidFill>
                <a:cs typeface="Arial"/>
              </a:rPr>
              <a:t> </a:t>
            </a:r>
            <a:r>
              <a:rPr lang="en-US" sz="1400" dirty="0">
                <a:solidFill>
                  <a:schemeClr val="tx2"/>
                </a:solidFill>
                <a:cs typeface="Arial"/>
              </a:rPr>
              <a:t>Publishing</a:t>
            </a:r>
            <a:r>
              <a:rPr lang="en-US" sz="1400" spc="-8" dirty="0">
                <a:solidFill>
                  <a:schemeClr val="tx2"/>
                </a:solidFill>
                <a:cs typeface="Arial"/>
              </a:rPr>
              <a:t> </a:t>
            </a:r>
            <a:r>
              <a:rPr lang="en-US" sz="1400" dirty="0">
                <a:solidFill>
                  <a:schemeClr val="tx2"/>
                </a:solidFill>
                <a:cs typeface="Arial"/>
              </a:rPr>
              <a:t>Relations</a:t>
            </a:r>
            <a:r>
              <a:rPr lang="en-US" sz="1400" spc="-19" dirty="0">
                <a:solidFill>
                  <a:schemeClr val="tx2"/>
                </a:solidFill>
                <a:cs typeface="Arial"/>
              </a:rPr>
              <a:t> </a:t>
            </a:r>
            <a:r>
              <a:rPr lang="en-US" sz="1400" dirty="0">
                <a:solidFill>
                  <a:schemeClr val="tx2"/>
                </a:solidFill>
                <a:cs typeface="Arial"/>
              </a:rPr>
              <a:t>Manager</a:t>
            </a:r>
            <a:r>
              <a:rPr lang="en-US" sz="1400" spc="-8" dirty="0">
                <a:solidFill>
                  <a:schemeClr val="tx2"/>
                </a:solidFill>
                <a:cs typeface="Arial"/>
              </a:rPr>
              <a:t> </a:t>
            </a:r>
            <a:r>
              <a:rPr lang="en-US" sz="1400" dirty="0">
                <a:solidFill>
                  <a:schemeClr val="tx2"/>
                </a:solidFill>
                <a:cs typeface="Arial"/>
              </a:rPr>
              <a:t>will</a:t>
            </a:r>
            <a:r>
              <a:rPr lang="en-US" sz="1400" spc="8" dirty="0">
                <a:solidFill>
                  <a:schemeClr val="tx2"/>
                </a:solidFill>
                <a:cs typeface="Arial"/>
              </a:rPr>
              <a:t> </a:t>
            </a:r>
            <a:r>
              <a:rPr lang="en-US" sz="1400" dirty="0">
                <a:solidFill>
                  <a:schemeClr val="tx2"/>
                </a:solidFill>
                <a:cs typeface="Arial"/>
              </a:rPr>
              <a:t>be</a:t>
            </a:r>
            <a:r>
              <a:rPr lang="en-US" sz="1400" spc="-30" dirty="0">
                <a:solidFill>
                  <a:schemeClr val="tx2"/>
                </a:solidFill>
                <a:cs typeface="Arial"/>
              </a:rPr>
              <a:t> </a:t>
            </a:r>
            <a:r>
              <a:rPr lang="en-US" sz="1400" dirty="0">
                <a:solidFill>
                  <a:schemeClr val="tx2"/>
                </a:solidFill>
                <a:cs typeface="Arial"/>
              </a:rPr>
              <a:t>in</a:t>
            </a:r>
            <a:r>
              <a:rPr lang="en-US" sz="1400" spc="-34" dirty="0">
                <a:solidFill>
                  <a:schemeClr val="tx2"/>
                </a:solidFill>
                <a:cs typeface="Arial"/>
              </a:rPr>
              <a:t> </a:t>
            </a:r>
            <a:r>
              <a:rPr lang="en-US" sz="1400" dirty="0">
                <a:solidFill>
                  <a:schemeClr val="tx2"/>
                </a:solidFill>
                <a:cs typeface="Arial"/>
              </a:rPr>
              <a:t>touch</a:t>
            </a:r>
            <a:r>
              <a:rPr lang="en-US" sz="1400" spc="-19" dirty="0">
                <a:solidFill>
                  <a:schemeClr val="tx2"/>
                </a:solidFill>
                <a:cs typeface="Arial"/>
              </a:rPr>
              <a:t> </a:t>
            </a:r>
            <a:r>
              <a:rPr lang="en-US" sz="1400" dirty="0">
                <a:solidFill>
                  <a:schemeClr val="tx2"/>
                </a:solidFill>
                <a:cs typeface="Arial"/>
              </a:rPr>
              <a:t>after</a:t>
            </a:r>
            <a:r>
              <a:rPr lang="en-US" sz="1400" spc="-34" dirty="0">
                <a:solidFill>
                  <a:schemeClr val="tx2"/>
                </a:solidFill>
                <a:cs typeface="Arial"/>
              </a:rPr>
              <a:t> </a:t>
            </a:r>
            <a:r>
              <a:rPr lang="en-US" sz="1400" dirty="0">
                <a:solidFill>
                  <a:schemeClr val="tx2"/>
                </a:solidFill>
                <a:cs typeface="Arial"/>
              </a:rPr>
              <a:t>you</a:t>
            </a:r>
            <a:r>
              <a:rPr lang="en-US" sz="1400" spc="-4" dirty="0">
                <a:solidFill>
                  <a:schemeClr val="tx2"/>
                </a:solidFill>
                <a:cs typeface="Arial"/>
              </a:rPr>
              <a:t> </a:t>
            </a:r>
            <a:r>
              <a:rPr lang="en-US" sz="1400" dirty="0">
                <a:solidFill>
                  <a:schemeClr val="tx2"/>
                </a:solidFill>
                <a:cs typeface="Arial"/>
              </a:rPr>
              <a:t>have</a:t>
            </a:r>
            <a:r>
              <a:rPr lang="en-US" sz="1400" spc="-34" dirty="0">
                <a:solidFill>
                  <a:schemeClr val="tx2"/>
                </a:solidFill>
                <a:cs typeface="Arial"/>
              </a:rPr>
              <a:t> </a:t>
            </a:r>
            <a:r>
              <a:rPr lang="en-US" sz="1400" dirty="0">
                <a:solidFill>
                  <a:schemeClr val="tx2"/>
                </a:solidFill>
                <a:cs typeface="Arial"/>
              </a:rPr>
              <a:t>filled</a:t>
            </a:r>
            <a:r>
              <a:rPr lang="en-US" sz="1400" spc="-23" dirty="0">
                <a:solidFill>
                  <a:schemeClr val="tx2"/>
                </a:solidFill>
                <a:cs typeface="Arial"/>
              </a:rPr>
              <a:t> </a:t>
            </a:r>
            <a:r>
              <a:rPr lang="en-US" sz="1400" dirty="0">
                <a:solidFill>
                  <a:schemeClr val="tx2"/>
                </a:solidFill>
                <a:cs typeface="Arial"/>
              </a:rPr>
              <a:t>out</a:t>
            </a:r>
            <a:r>
              <a:rPr lang="en-US" sz="1400" spc="-26" dirty="0">
                <a:solidFill>
                  <a:schemeClr val="tx2"/>
                </a:solidFill>
                <a:cs typeface="Arial"/>
              </a:rPr>
              <a:t> </a:t>
            </a:r>
            <a:r>
              <a:rPr lang="en-US" sz="1400" dirty="0">
                <a:solidFill>
                  <a:schemeClr val="tx2"/>
                </a:solidFill>
                <a:cs typeface="Arial"/>
              </a:rPr>
              <a:t>the</a:t>
            </a:r>
            <a:r>
              <a:rPr lang="en-US" sz="1400" spc="-30" dirty="0">
                <a:solidFill>
                  <a:schemeClr val="tx2"/>
                </a:solidFill>
                <a:cs typeface="Arial"/>
              </a:rPr>
              <a:t> </a:t>
            </a:r>
            <a:r>
              <a:rPr lang="en-US" sz="1400" dirty="0">
                <a:solidFill>
                  <a:schemeClr val="tx2"/>
                </a:solidFill>
                <a:cs typeface="Arial"/>
              </a:rPr>
              <a:t>content</a:t>
            </a:r>
            <a:r>
              <a:rPr lang="en-US" sz="1400" spc="-15" dirty="0">
                <a:solidFill>
                  <a:schemeClr val="tx2"/>
                </a:solidFill>
                <a:cs typeface="Arial"/>
              </a:rPr>
              <a:t> </a:t>
            </a:r>
            <a:r>
              <a:rPr lang="en-US" sz="1400" spc="-8" dirty="0">
                <a:solidFill>
                  <a:schemeClr val="tx2"/>
                </a:solidFill>
                <a:cs typeface="Arial"/>
              </a:rPr>
              <a:t>delivery </a:t>
            </a:r>
            <a:r>
              <a:rPr lang="en-US" sz="1400" dirty="0">
                <a:solidFill>
                  <a:schemeClr val="tx2"/>
                </a:solidFill>
                <a:cs typeface="Arial"/>
              </a:rPr>
              <a:t>webform</a:t>
            </a:r>
            <a:r>
              <a:rPr lang="en-US" sz="1400" spc="-11" dirty="0">
                <a:solidFill>
                  <a:schemeClr val="tx2"/>
                </a:solidFill>
                <a:cs typeface="Arial"/>
              </a:rPr>
              <a:t>.</a:t>
            </a:r>
            <a:r>
              <a:rPr lang="zh-CN" altLang="en-US" sz="1400" spc="-11" dirty="0">
                <a:solidFill>
                  <a:schemeClr val="tx2"/>
                </a:solidFill>
                <a:cs typeface="Arial"/>
              </a:rPr>
              <a:t> </a:t>
            </a:r>
            <a:r>
              <a:rPr lang="zh-CN" altLang="en-US" sz="1400" spc="-4" dirty="0">
                <a:solidFill>
                  <a:schemeClr val="tx2"/>
                </a:solidFill>
                <a:latin typeface="SimSun"/>
              </a:rPr>
              <a:t>在您提交</a:t>
            </a:r>
            <a:r>
              <a:rPr lang="zh-CN" altLang="en-US" sz="1400" spc="-4" dirty="0">
                <a:solidFill>
                  <a:schemeClr val="tx2"/>
                </a:solidFill>
                <a:latin typeface="SimSun"/>
                <a:cs typeface="SimSun"/>
              </a:rPr>
              <a:t>数据传输方式选择表单后，您的出版关系经理会与您联系</a:t>
            </a:r>
            <a:r>
              <a:rPr lang="zh-CN" altLang="en-US" sz="1400" spc="-4" dirty="0">
                <a:latin typeface="SimSun"/>
                <a:cs typeface="SimSun"/>
              </a:rPr>
              <a:t>。</a:t>
            </a:r>
            <a:endParaRPr lang="zh-CN" altLang="en-US" sz="1400" dirty="0">
              <a:latin typeface="SimSun"/>
              <a:cs typeface="SimSun"/>
            </a:endParaRPr>
          </a:p>
        </p:txBody>
      </p:sp>
    </p:spTree>
    <p:extLst>
      <p:ext uri="{BB962C8B-B14F-4D97-AF65-F5344CB8AC3E}">
        <p14:creationId xmlns:p14="http://schemas.microsoft.com/office/powerpoint/2010/main" val="417035966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7B8AD8-1C64-9587-1BCF-5521C7DAF9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7A93D0-40AE-AAA8-A4DB-24DB385870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9525">
              <a:spcBef>
                <a:spcPts val="101"/>
              </a:spcBef>
            </a:pPr>
            <a:r>
              <a:rPr lang="en-US" sz="2400" dirty="0"/>
              <a:t>Ensuring your </a:t>
            </a:r>
            <a:r>
              <a:rPr lang="en-US" sz="2400" dirty="0" err="1"/>
              <a:t>sFTP</a:t>
            </a:r>
            <a:r>
              <a:rPr lang="en-US" sz="2400" dirty="0"/>
              <a:t> e-feed runs smoothly</a:t>
            </a:r>
            <a:br>
              <a:rPr lang="en-US" sz="2400" dirty="0"/>
            </a:br>
            <a:r>
              <a:rPr lang="zh-CN" altLang="en-US" sz="2400" dirty="0"/>
              <a:t>确保</a:t>
            </a:r>
            <a:r>
              <a:rPr lang="en-US" sz="2400" dirty="0" err="1"/>
              <a:t>sFTP</a:t>
            </a:r>
            <a:r>
              <a:rPr lang="zh-CN" altLang="en-US" sz="2400" dirty="0"/>
              <a:t>数据传输顺利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D635935-99A7-DC44-68EF-43D4A089DC72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4FA11F32-2EB9-412C-B470-1D0ABC8FCD5B}" type="slidenum">
              <a:rPr lang="en-GB" smtClean="0"/>
              <a:pPr/>
              <a:t>12</a:t>
            </a:fld>
            <a:endParaRPr lang="en-GB" dirty="0"/>
          </a:p>
        </p:txBody>
      </p:sp>
      <p:sp>
        <p:nvSpPr>
          <p:cNvPr id="5" name="object 4">
            <a:extLst>
              <a:ext uri="{FF2B5EF4-FFF2-40B4-BE49-F238E27FC236}">
                <a16:creationId xmlns:a16="http://schemas.microsoft.com/office/drawing/2014/main" id="{4D230459-502B-4944-0EF7-99E1E89A0D13}"/>
              </a:ext>
            </a:extLst>
          </p:cNvPr>
          <p:cNvSpPr txBox="1"/>
          <p:nvPr/>
        </p:nvSpPr>
        <p:spPr>
          <a:xfrm>
            <a:off x="646043" y="1162878"/>
            <a:ext cx="7663070" cy="3574856"/>
          </a:xfrm>
          <a:prstGeom prst="rect">
            <a:avLst/>
          </a:prstGeom>
        </p:spPr>
        <p:txBody>
          <a:bodyPr vert="horz" wrap="square" lIns="0" tIns="94773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lang="en-US" sz="1400" dirty="0">
                <a:solidFill>
                  <a:schemeClr val="tx2"/>
                </a:solidFill>
                <a:cs typeface="Arial"/>
              </a:rPr>
              <a:t>With</a:t>
            </a:r>
            <a:r>
              <a:rPr lang="en-US" sz="1400" spc="-56" dirty="0">
                <a:solidFill>
                  <a:schemeClr val="tx2"/>
                </a:solidFill>
                <a:cs typeface="Arial"/>
              </a:rPr>
              <a:t> </a:t>
            </a:r>
            <a:r>
              <a:rPr lang="en-US" sz="1400" dirty="0">
                <a:solidFill>
                  <a:schemeClr val="tx2"/>
                </a:solidFill>
                <a:cs typeface="Arial"/>
              </a:rPr>
              <a:t>an</a:t>
            </a:r>
            <a:r>
              <a:rPr lang="en-US" sz="1400" spc="-94" dirty="0">
                <a:solidFill>
                  <a:schemeClr val="tx2"/>
                </a:solidFill>
                <a:cs typeface="Arial"/>
              </a:rPr>
              <a:t> </a:t>
            </a:r>
            <a:r>
              <a:rPr lang="en-US" sz="1400" spc="-15" dirty="0" err="1">
                <a:solidFill>
                  <a:schemeClr val="tx2"/>
                </a:solidFill>
                <a:cs typeface="Arial"/>
              </a:rPr>
              <a:t>sFTP</a:t>
            </a:r>
            <a:r>
              <a:rPr lang="en-US" sz="1400" spc="-15" dirty="0">
                <a:solidFill>
                  <a:schemeClr val="tx2"/>
                </a:solidFill>
                <a:cs typeface="Arial"/>
              </a:rPr>
              <a:t>/e-</a:t>
            </a:r>
            <a:r>
              <a:rPr lang="en-US" sz="1400" dirty="0">
                <a:solidFill>
                  <a:schemeClr val="tx2"/>
                </a:solidFill>
                <a:cs typeface="Arial"/>
              </a:rPr>
              <a:t>feed,</a:t>
            </a:r>
            <a:r>
              <a:rPr lang="en-US" sz="1400" spc="-4" dirty="0">
                <a:solidFill>
                  <a:schemeClr val="tx2"/>
                </a:solidFill>
                <a:cs typeface="Arial"/>
              </a:rPr>
              <a:t> </a:t>
            </a:r>
            <a:r>
              <a:rPr lang="en-US" sz="1400" dirty="0">
                <a:solidFill>
                  <a:schemeClr val="tx2"/>
                </a:solidFill>
                <a:cs typeface="Arial"/>
              </a:rPr>
              <a:t>there</a:t>
            </a:r>
            <a:r>
              <a:rPr lang="en-US" sz="1400" spc="-23" dirty="0">
                <a:solidFill>
                  <a:schemeClr val="tx2"/>
                </a:solidFill>
                <a:cs typeface="Arial"/>
              </a:rPr>
              <a:t> </a:t>
            </a:r>
            <a:r>
              <a:rPr lang="en-US" sz="1400" dirty="0">
                <a:solidFill>
                  <a:schemeClr val="tx2"/>
                </a:solidFill>
                <a:cs typeface="Arial"/>
              </a:rPr>
              <a:t>are</a:t>
            </a:r>
            <a:r>
              <a:rPr lang="en-US" sz="1400" spc="-86" dirty="0">
                <a:solidFill>
                  <a:schemeClr val="tx2"/>
                </a:solidFill>
                <a:cs typeface="Arial"/>
              </a:rPr>
              <a:t> </a:t>
            </a:r>
            <a:r>
              <a:rPr lang="en-US" sz="1400" dirty="0">
                <a:solidFill>
                  <a:schemeClr val="tx2"/>
                </a:solidFill>
                <a:cs typeface="Arial"/>
              </a:rPr>
              <a:t>a</a:t>
            </a:r>
            <a:r>
              <a:rPr lang="en-US" sz="1400" spc="-38" dirty="0">
                <a:solidFill>
                  <a:schemeClr val="tx2"/>
                </a:solidFill>
                <a:cs typeface="Arial"/>
              </a:rPr>
              <a:t> </a:t>
            </a:r>
            <a:r>
              <a:rPr lang="en-US" sz="1400" dirty="0">
                <a:solidFill>
                  <a:schemeClr val="tx2"/>
                </a:solidFill>
                <a:cs typeface="Arial"/>
              </a:rPr>
              <a:t>few</a:t>
            </a:r>
            <a:r>
              <a:rPr lang="en-US" sz="1400" spc="-53" dirty="0">
                <a:solidFill>
                  <a:schemeClr val="tx2"/>
                </a:solidFill>
                <a:cs typeface="Arial"/>
              </a:rPr>
              <a:t> </a:t>
            </a:r>
            <a:r>
              <a:rPr lang="en-US" sz="1400" dirty="0">
                <a:solidFill>
                  <a:schemeClr val="tx2"/>
                </a:solidFill>
                <a:cs typeface="Arial"/>
              </a:rPr>
              <a:t>simple</a:t>
            </a:r>
            <a:r>
              <a:rPr lang="en-US" sz="1400" spc="23" dirty="0">
                <a:solidFill>
                  <a:schemeClr val="tx2"/>
                </a:solidFill>
                <a:cs typeface="Arial"/>
              </a:rPr>
              <a:t> </a:t>
            </a:r>
            <a:r>
              <a:rPr lang="en-US" sz="1400" dirty="0">
                <a:solidFill>
                  <a:schemeClr val="tx2"/>
                </a:solidFill>
                <a:cs typeface="Arial"/>
              </a:rPr>
              <a:t>things</a:t>
            </a:r>
            <a:r>
              <a:rPr lang="en-US" sz="1400" spc="90" dirty="0">
                <a:solidFill>
                  <a:schemeClr val="tx2"/>
                </a:solidFill>
                <a:cs typeface="Arial"/>
              </a:rPr>
              <a:t> </a:t>
            </a:r>
            <a:r>
              <a:rPr lang="en-US" sz="1400" dirty="0">
                <a:solidFill>
                  <a:schemeClr val="tx2"/>
                </a:solidFill>
                <a:cs typeface="Arial"/>
              </a:rPr>
              <a:t>you</a:t>
            </a:r>
            <a:r>
              <a:rPr lang="en-US" sz="1400" spc="-15" dirty="0">
                <a:solidFill>
                  <a:schemeClr val="tx2"/>
                </a:solidFill>
                <a:cs typeface="Arial"/>
              </a:rPr>
              <a:t> </a:t>
            </a:r>
            <a:r>
              <a:rPr lang="en-US" sz="1400" dirty="0">
                <a:solidFill>
                  <a:schemeClr val="tx2"/>
                </a:solidFill>
                <a:cs typeface="Arial"/>
              </a:rPr>
              <a:t>can</a:t>
            </a:r>
            <a:r>
              <a:rPr lang="en-US" sz="1400" spc="-26" dirty="0">
                <a:solidFill>
                  <a:schemeClr val="tx2"/>
                </a:solidFill>
                <a:cs typeface="Arial"/>
              </a:rPr>
              <a:t> </a:t>
            </a:r>
            <a:r>
              <a:rPr lang="en-US" sz="1400" dirty="0">
                <a:solidFill>
                  <a:schemeClr val="tx2"/>
                </a:solidFill>
                <a:cs typeface="Arial"/>
              </a:rPr>
              <a:t>do</a:t>
            </a:r>
            <a:r>
              <a:rPr lang="en-US" sz="1400" spc="-34" dirty="0">
                <a:solidFill>
                  <a:schemeClr val="tx2"/>
                </a:solidFill>
                <a:cs typeface="Arial"/>
              </a:rPr>
              <a:t> </a:t>
            </a:r>
            <a:r>
              <a:rPr lang="en-US" sz="1400" dirty="0">
                <a:solidFill>
                  <a:schemeClr val="tx2"/>
                </a:solidFill>
                <a:cs typeface="Arial"/>
              </a:rPr>
              <a:t>to</a:t>
            </a:r>
            <a:r>
              <a:rPr lang="en-US" sz="1400" spc="-86" dirty="0">
                <a:solidFill>
                  <a:schemeClr val="tx2"/>
                </a:solidFill>
                <a:cs typeface="Arial"/>
              </a:rPr>
              <a:t> </a:t>
            </a:r>
            <a:r>
              <a:rPr lang="en-US" sz="1400" dirty="0">
                <a:solidFill>
                  <a:schemeClr val="tx2"/>
                </a:solidFill>
                <a:cs typeface="Arial"/>
              </a:rPr>
              <a:t>ensure</a:t>
            </a:r>
            <a:r>
              <a:rPr lang="en-US" sz="1400" spc="75" dirty="0">
                <a:solidFill>
                  <a:schemeClr val="tx2"/>
                </a:solidFill>
                <a:cs typeface="Arial"/>
              </a:rPr>
              <a:t> </a:t>
            </a:r>
            <a:r>
              <a:rPr lang="en-US" sz="1400" dirty="0">
                <a:solidFill>
                  <a:schemeClr val="tx2"/>
                </a:solidFill>
                <a:cs typeface="Arial"/>
              </a:rPr>
              <a:t>your</a:t>
            </a:r>
            <a:r>
              <a:rPr lang="en-US" sz="1400" spc="-26" dirty="0">
                <a:solidFill>
                  <a:schemeClr val="tx2"/>
                </a:solidFill>
                <a:cs typeface="Arial"/>
              </a:rPr>
              <a:t> </a:t>
            </a:r>
            <a:r>
              <a:rPr lang="en-US" sz="1400" dirty="0">
                <a:solidFill>
                  <a:schemeClr val="tx2"/>
                </a:solidFill>
                <a:cs typeface="Arial"/>
              </a:rPr>
              <a:t>content</a:t>
            </a:r>
            <a:r>
              <a:rPr lang="en-US" sz="1400" spc="53" dirty="0">
                <a:solidFill>
                  <a:schemeClr val="tx2"/>
                </a:solidFill>
                <a:cs typeface="Arial"/>
              </a:rPr>
              <a:t> </a:t>
            </a:r>
            <a:r>
              <a:rPr lang="en-US" sz="1400" dirty="0">
                <a:solidFill>
                  <a:schemeClr val="tx2"/>
                </a:solidFill>
                <a:cs typeface="Arial"/>
              </a:rPr>
              <a:t>is</a:t>
            </a:r>
            <a:r>
              <a:rPr lang="en-US" sz="1400" spc="-19" dirty="0">
                <a:solidFill>
                  <a:schemeClr val="tx2"/>
                </a:solidFill>
                <a:cs typeface="Arial"/>
              </a:rPr>
              <a:t> </a:t>
            </a:r>
            <a:r>
              <a:rPr lang="en-US" sz="1400" spc="-15" dirty="0">
                <a:solidFill>
                  <a:schemeClr val="tx2"/>
                </a:solidFill>
                <a:cs typeface="Arial"/>
              </a:rPr>
              <a:t>easy</a:t>
            </a:r>
            <a:endParaRPr lang="en-US" sz="1400" dirty="0">
              <a:solidFill>
                <a:schemeClr val="tx2"/>
              </a:solidFill>
              <a:cs typeface="Arial"/>
            </a:endParaRPr>
          </a:p>
          <a:p>
            <a:pPr marL="9525">
              <a:spcBef>
                <a:spcPts val="11"/>
              </a:spcBef>
            </a:pPr>
            <a:r>
              <a:rPr lang="en-US" sz="1400" dirty="0">
                <a:solidFill>
                  <a:schemeClr val="tx2"/>
                </a:solidFill>
                <a:cs typeface="Arial"/>
              </a:rPr>
              <a:t>process</a:t>
            </a:r>
            <a:r>
              <a:rPr lang="en-US" sz="1400" spc="-45" dirty="0">
                <a:solidFill>
                  <a:schemeClr val="tx2"/>
                </a:solidFill>
                <a:cs typeface="Arial"/>
              </a:rPr>
              <a:t>.</a:t>
            </a:r>
            <a:r>
              <a:rPr lang="zh-CN" altLang="en-US" sz="1400" spc="-75" dirty="0">
                <a:solidFill>
                  <a:schemeClr val="tx2"/>
                </a:solidFill>
                <a:cs typeface="SimSun"/>
              </a:rPr>
              <a:t>以下几点简单操作，确保</a:t>
            </a:r>
            <a:r>
              <a:rPr lang="en-US" sz="1400" spc="-30" dirty="0" err="1">
                <a:solidFill>
                  <a:schemeClr val="tx2"/>
                </a:solidFill>
                <a:cs typeface="SimSun"/>
              </a:rPr>
              <a:t>sFTP</a:t>
            </a:r>
            <a:r>
              <a:rPr lang="zh-CN" altLang="en-US" sz="1400" spc="-75" dirty="0">
                <a:solidFill>
                  <a:schemeClr val="tx2"/>
                </a:solidFill>
                <a:cs typeface="SimSun"/>
              </a:rPr>
              <a:t>数据传输顺利：</a:t>
            </a:r>
            <a:endParaRPr lang="zh-CN" altLang="en-US" sz="1400" dirty="0">
              <a:solidFill>
                <a:schemeClr val="tx2"/>
              </a:solidFill>
              <a:cs typeface="SimSun"/>
            </a:endParaRPr>
          </a:p>
          <a:p>
            <a:pPr marL="485775" marR="3810" indent="-212884" algn="just">
              <a:lnSpc>
                <a:spcPct val="100600"/>
              </a:lnSpc>
              <a:spcBef>
                <a:spcPts val="600"/>
              </a:spcBef>
              <a:spcAft>
                <a:spcPts val="600"/>
              </a:spcAft>
              <a:buClr>
                <a:srgbClr val="FF6C00"/>
              </a:buClr>
              <a:buChar char="•"/>
              <a:tabLst>
                <a:tab pos="485775" algn="l"/>
              </a:tabLst>
            </a:pPr>
            <a:r>
              <a:rPr lang="en-US" sz="1400" spc="-15" dirty="0">
                <a:solidFill>
                  <a:schemeClr val="tx2"/>
                </a:solidFill>
                <a:cs typeface="Arial"/>
              </a:rPr>
              <a:t>Use</a:t>
            </a:r>
            <a:r>
              <a:rPr lang="en-US" sz="1400" spc="-79" dirty="0">
                <a:solidFill>
                  <a:schemeClr val="tx2"/>
                </a:solidFill>
                <a:cs typeface="Arial"/>
              </a:rPr>
              <a:t> </a:t>
            </a:r>
            <a:r>
              <a:rPr lang="en-US" sz="1400" dirty="0">
                <a:solidFill>
                  <a:schemeClr val="tx2"/>
                </a:solidFill>
                <a:cs typeface="Arial"/>
              </a:rPr>
              <a:t>a</a:t>
            </a:r>
            <a:r>
              <a:rPr lang="en-US" sz="1400" spc="-94" dirty="0">
                <a:solidFill>
                  <a:schemeClr val="tx2"/>
                </a:solidFill>
                <a:cs typeface="Arial"/>
              </a:rPr>
              <a:t> </a:t>
            </a:r>
            <a:r>
              <a:rPr lang="en-US" sz="1400" spc="-19" dirty="0">
                <a:solidFill>
                  <a:schemeClr val="tx2"/>
                </a:solidFill>
                <a:cs typeface="Arial"/>
              </a:rPr>
              <a:t>directory</a:t>
            </a:r>
            <a:r>
              <a:rPr lang="en-US" sz="1400" spc="-75" dirty="0">
                <a:solidFill>
                  <a:schemeClr val="tx2"/>
                </a:solidFill>
                <a:cs typeface="Arial"/>
              </a:rPr>
              <a:t> </a:t>
            </a:r>
            <a:r>
              <a:rPr lang="en-US" sz="1400" spc="-26" dirty="0">
                <a:solidFill>
                  <a:schemeClr val="tx2"/>
                </a:solidFill>
                <a:cs typeface="Arial"/>
              </a:rPr>
              <a:t>structure</a:t>
            </a:r>
            <a:r>
              <a:rPr lang="en-US" sz="1400" spc="-68" dirty="0">
                <a:solidFill>
                  <a:schemeClr val="tx2"/>
                </a:solidFill>
                <a:cs typeface="Arial"/>
              </a:rPr>
              <a:t> </a:t>
            </a:r>
            <a:r>
              <a:rPr lang="en-US" sz="1400" dirty="0">
                <a:solidFill>
                  <a:schemeClr val="tx2"/>
                </a:solidFill>
                <a:cs typeface="Arial"/>
              </a:rPr>
              <a:t>that</a:t>
            </a:r>
            <a:r>
              <a:rPr lang="en-US" sz="1400" spc="-75" dirty="0">
                <a:solidFill>
                  <a:schemeClr val="tx2"/>
                </a:solidFill>
                <a:cs typeface="Arial"/>
              </a:rPr>
              <a:t> </a:t>
            </a:r>
            <a:r>
              <a:rPr lang="en-US" sz="1400" spc="-23" dirty="0">
                <a:solidFill>
                  <a:schemeClr val="tx2"/>
                </a:solidFill>
                <a:cs typeface="Arial"/>
              </a:rPr>
              <a:t>clearly</a:t>
            </a:r>
            <a:r>
              <a:rPr lang="en-US" sz="1400" spc="-71" dirty="0">
                <a:solidFill>
                  <a:schemeClr val="tx2"/>
                </a:solidFill>
                <a:cs typeface="Arial"/>
              </a:rPr>
              <a:t> </a:t>
            </a:r>
            <a:r>
              <a:rPr lang="en-US" sz="1400" spc="-19" dirty="0">
                <a:solidFill>
                  <a:schemeClr val="tx2"/>
                </a:solidFill>
                <a:cs typeface="Arial"/>
              </a:rPr>
              <a:t>indicates</a:t>
            </a:r>
            <a:r>
              <a:rPr lang="en-US" sz="1400" spc="-75" dirty="0">
                <a:solidFill>
                  <a:schemeClr val="tx2"/>
                </a:solidFill>
                <a:cs typeface="Arial"/>
              </a:rPr>
              <a:t> </a:t>
            </a:r>
            <a:r>
              <a:rPr lang="en-US" sz="1400" dirty="0">
                <a:solidFill>
                  <a:schemeClr val="tx2"/>
                </a:solidFill>
                <a:cs typeface="Arial"/>
              </a:rPr>
              <a:t>to</a:t>
            </a:r>
            <a:r>
              <a:rPr lang="en-US" sz="1400" spc="-38" dirty="0">
                <a:solidFill>
                  <a:schemeClr val="tx2"/>
                </a:solidFill>
                <a:cs typeface="Arial"/>
              </a:rPr>
              <a:t> </a:t>
            </a:r>
            <a:r>
              <a:rPr lang="en-US" sz="1400" spc="-15" dirty="0">
                <a:solidFill>
                  <a:schemeClr val="tx2"/>
                </a:solidFill>
                <a:cs typeface="Arial"/>
              </a:rPr>
              <a:t>which</a:t>
            </a:r>
            <a:r>
              <a:rPr lang="en-US" sz="1400" spc="-11" dirty="0">
                <a:solidFill>
                  <a:schemeClr val="tx2"/>
                </a:solidFill>
                <a:cs typeface="Arial"/>
              </a:rPr>
              <a:t> </a:t>
            </a:r>
            <a:r>
              <a:rPr lang="en-US" sz="1400" spc="-19" dirty="0">
                <a:solidFill>
                  <a:schemeClr val="tx2"/>
                </a:solidFill>
                <a:cs typeface="Arial"/>
              </a:rPr>
              <a:t>article</a:t>
            </a:r>
            <a:r>
              <a:rPr lang="en-US" sz="1400" spc="-75" dirty="0">
                <a:solidFill>
                  <a:schemeClr val="tx2"/>
                </a:solidFill>
                <a:cs typeface="Arial"/>
              </a:rPr>
              <a:t> </a:t>
            </a:r>
            <a:r>
              <a:rPr lang="en-US" sz="1400" dirty="0">
                <a:solidFill>
                  <a:schemeClr val="tx2"/>
                </a:solidFill>
                <a:cs typeface="Arial"/>
              </a:rPr>
              <a:t>any</a:t>
            </a:r>
            <a:r>
              <a:rPr lang="en-US" sz="1400" spc="-23" dirty="0">
                <a:solidFill>
                  <a:schemeClr val="tx2"/>
                </a:solidFill>
                <a:cs typeface="Arial"/>
              </a:rPr>
              <a:t> </a:t>
            </a:r>
            <a:r>
              <a:rPr lang="en-US" sz="1400" dirty="0">
                <a:solidFill>
                  <a:schemeClr val="tx2"/>
                </a:solidFill>
                <a:cs typeface="Arial"/>
              </a:rPr>
              <a:t>meta</a:t>
            </a:r>
            <a:r>
              <a:rPr lang="en-US" sz="1400" spc="56" dirty="0">
                <a:solidFill>
                  <a:schemeClr val="tx2"/>
                </a:solidFill>
                <a:cs typeface="Arial"/>
              </a:rPr>
              <a:t> </a:t>
            </a:r>
            <a:r>
              <a:rPr lang="en-US" sz="1400" spc="-38" dirty="0">
                <a:solidFill>
                  <a:schemeClr val="tx2"/>
                </a:solidFill>
                <a:cs typeface="Arial"/>
              </a:rPr>
              <a:t>data</a:t>
            </a:r>
            <a:r>
              <a:rPr lang="en-US" sz="1400" spc="-56" dirty="0">
                <a:solidFill>
                  <a:schemeClr val="tx2"/>
                </a:solidFill>
                <a:cs typeface="Arial"/>
              </a:rPr>
              <a:t> </a:t>
            </a:r>
            <a:r>
              <a:rPr lang="en-US" sz="1400" dirty="0">
                <a:solidFill>
                  <a:schemeClr val="tx2"/>
                </a:solidFill>
                <a:cs typeface="Arial"/>
              </a:rPr>
              <a:t>or</a:t>
            </a:r>
            <a:r>
              <a:rPr lang="en-US" sz="1400" spc="41" dirty="0">
                <a:solidFill>
                  <a:schemeClr val="tx2"/>
                </a:solidFill>
                <a:cs typeface="Arial"/>
              </a:rPr>
              <a:t> </a:t>
            </a:r>
            <a:r>
              <a:rPr lang="en-US" sz="1400" spc="-8" dirty="0">
                <a:solidFill>
                  <a:schemeClr val="tx2"/>
                </a:solidFill>
                <a:cs typeface="Arial"/>
              </a:rPr>
              <a:t>supplementary </a:t>
            </a:r>
            <a:r>
              <a:rPr lang="en-US" sz="1400" spc="-19" dirty="0">
                <a:solidFill>
                  <a:schemeClr val="tx2"/>
                </a:solidFill>
                <a:cs typeface="Arial"/>
              </a:rPr>
              <a:t>files</a:t>
            </a:r>
            <a:r>
              <a:rPr lang="en-US" sz="1400" spc="-105" dirty="0">
                <a:solidFill>
                  <a:schemeClr val="tx2"/>
                </a:solidFill>
                <a:cs typeface="Arial"/>
              </a:rPr>
              <a:t> </a:t>
            </a:r>
            <a:r>
              <a:rPr lang="en-US" sz="1400" dirty="0">
                <a:solidFill>
                  <a:schemeClr val="tx2"/>
                </a:solidFill>
                <a:cs typeface="Arial"/>
              </a:rPr>
              <a:t>belong</a:t>
            </a:r>
            <a:r>
              <a:rPr lang="en-US" sz="1400" spc="-26" dirty="0">
                <a:solidFill>
                  <a:schemeClr val="tx2"/>
                </a:solidFill>
                <a:cs typeface="Arial"/>
              </a:rPr>
              <a:t>. </a:t>
            </a:r>
          </a:p>
          <a:p>
            <a:pPr marL="272891" marR="3810" algn="just">
              <a:lnSpc>
                <a:spcPct val="100600"/>
              </a:lnSpc>
              <a:spcBef>
                <a:spcPts val="600"/>
              </a:spcBef>
              <a:spcAft>
                <a:spcPts val="600"/>
              </a:spcAft>
              <a:buClr>
                <a:srgbClr val="FF6C00"/>
              </a:buClr>
              <a:tabLst>
                <a:tab pos="485775" algn="l"/>
              </a:tabLst>
            </a:pPr>
            <a:r>
              <a:rPr lang="zh-CN" altLang="en-US" sz="1400" spc="-15" dirty="0">
                <a:solidFill>
                  <a:schemeClr val="tx2"/>
                </a:solidFill>
                <a:cs typeface="SimSun"/>
              </a:rPr>
              <a:t>使用目录结构来清晰地列出每篇文章的元数据或补充文件的归属。</a:t>
            </a:r>
            <a:endParaRPr lang="zh-CN" altLang="en-US" sz="1400" dirty="0">
              <a:solidFill>
                <a:schemeClr val="tx2"/>
              </a:solidFill>
              <a:cs typeface="SimSun"/>
            </a:endParaRPr>
          </a:p>
          <a:p>
            <a:pPr marL="485775" marR="90964" indent="-213836" algn="just">
              <a:lnSpc>
                <a:spcPct val="81100"/>
              </a:lnSpc>
              <a:spcBef>
                <a:spcPts val="600"/>
              </a:spcBef>
              <a:spcAft>
                <a:spcPts val="600"/>
              </a:spcAft>
              <a:buClr>
                <a:srgbClr val="FF6C00"/>
              </a:buClr>
              <a:buChar char="•"/>
              <a:tabLst>
                <a:tab pos="485775" algn="l"/>
              </a:tabLst>
            </a:pPr>
            <a:r>
              <a:rPr lang="en-US" sz="1400" dirty="0">
                <a:solidFill>
                  <a:schemeClr val="tx2"/>
                </a:solidFill>
                <a:cs typeface="Arial"/>
              </a:rPr>
              <a:t>If</a:t>
            </a:r>
            <a:r>
              <a:rPr lang="en-US" sz="1400" spc="-94" dirty="0">
                <a:solidFill>
                  <a:schemeClr val="tx2"/>
                </a:solidFill>
                <a:cs typeface="Arial"/>
              </a:rPr>
              <a:t> </a:t>
            </a:r>
            <a:r>
              <a:rPr lang="en-US" sz="1400" spc="-41" dirty="0">
                <a:solidFill>
                  <a:schemeClr val="tx2"/>
                </a:solidFill>
                <a:cs typeface="Arial"/>
              </a:rPr>
              <a:t>you</a:t>
            </a:r>
            <a:r>
              <a:rPr lang="en-US" sz="1400" spc="-53" dirty="0">
                <a:solidFill>
                  <a:schemeClr val="tx2"/>
                </a:solidFill>
                <a:cs typeface="Arial"/>
              </a:rPr>
              <a:t> </a:t>
            </a:r>
            <a:r>
              <a:rPr lang="en-US" sz="1400" spc="-15" dirty="0">
                <a:solidFill>
                  <a:schemeClr val="tx2"/>
                </a:solidFill>
                <a:cs typeface="Arial"/>
              </a:rPr>
              <a:t>have</a:t>
            </a:r>
            <a:r>
              <a:rPr lang="en-US" sz="1400" spc="-79" dirty="0">
                <a:solidFill>
                  <a:schemeClr val="tx2"/>
                </a:solidFill>
                <a:cs typeface="Arial"/>
              </a:rPr>
              <a:t> </a:t>
            </a:r>
            <a:r>
              <a:rPr lang="en-US" sz="1400" dirty="0">
                <a:solidFill>
                  <a:schemeClr val="tx2"/>
                </a:solidFill>
                <a:cs typeface="Arial"/>
              </a:rPr>
              <a:t>a</a:t>
            </a:r>
            <a:r>
              <a:rPr lang="en-US" sz="1400" spc="-94" dirty="0">
                <a:solidFill>
                  <a:schemeClr val="tx2"/>
                </a:solidFill>
                <a:cs typeface="Arial"/>
              </a:rPr>
              <a:t> </a:t>
            </a:r>
            <a:r>
              <a:rPr lang="en-US" sz="1400" spc="-26" dirty="0">
                <a:solidFill>
                  <a:schemeClr val="tx2"/>
                </a:solidFill>
                <a:cs typeface="Arial"/>
              </a:rPr>
              <a:t>journal</a:t>
            </a:r>
            <a:r>
              <a:rPr lang="en-US" sz="1400" spc="-38" dirty="0">
                <a:solidFill>
                  <a:schemeClr val="tx2"/>
                </a:solidFill>
                <a:cs typeface="Arial"/>
              </a:rPr>
              <a:t> </a:t>
            </a:r>
            <a:r>
              <a:rPr lang="en-US" sz="1400" dirty="0">
                <a:solidFill>
                  <a:schemeClr val="tx2"/>
                </a:solidFill>
                <a:cs typeface="Arial"/>
              </a:rPr>
              <a:t>that</a:t>
            </a:r>
            <a:r>
              <a:rPr lang="en-US" sz="1400" spc="-41" dirty="0">
                <a:solidFill>
                  <a:schemeClr val="tx2"/>
                </a:solidFill>
                <a:cs typeface="Arial"/>
              </a:rPr>
              <a:t> </a:t>
            </a:r>
            <a:r>
              <a:rPr lang="en-US" sz="1400" spc="-23" dirty="0">
                <a:solidFill>
                  <a:schemeClr val="tx2"/>
                </a:solidFill>
                <a:cs typeface="Arial"/>
              </a:rPr>
              <a:t>publishes</a:t>
            </a:r>
            <a:r>
              <a:rPr lang="en-US" sz="1400" spc="-68" dirty="0">
                <a:solidFill>
                  <a:schemeClr val="tx2"/>
                </a:solidFill>
                <a:cs typeface="Arial"/>
              </a:rPr>
              <a:t> </a:t>
            </a:r>
            <a:r>
              <a:rPr lang="en-US" sz="1400" dirty="0">
                <a:solidFill>
                  <a:schemeClr val="tx2"/>
                </a:solidFill>
                <a:cs typeface="Arial"/>
              </a:rPr>
              <a:t>on</a:t>
            </a:r>
            <a:r>
              <a:rPr lang="en-US" sz="1400" spc="-45" dirty="0">
                <a:solidFill>
                  <a:schemeClr val="tx2"/>
                </a:solidFill>
                <a:cs typeface="Arial"/>
              </a:rPr>
              <a:t> </a:t>
            </a:r>
            <a:r>
              <a:rPr lang="en-US" sz="1400" dirty="0">
                <a:solidFill>
                  <a:schemeClr val="tx2"/>
                </a:solidFill>
                <a:cs typeface="Arial"/>
              </a:rPr>
              <a:t>an</a:t>
            </a:r>
            <a:r>
              <a:rPr lang="en-US" sz="1400" spc="-45" dirty="0">
                <a:solidFill>
                  <a:schemeClr val="tx2"/>
                </a:solidFill>
                <a:cs typeface="Arial"/>
              </a:rPr>
              <a:t> </a:t>
            </a:r>
            <a:r>
              <a:rPr lang="en-US" sz="1400" spc="-19" dirty="0">
                <a:solidFill>
                  <a:schemeClr val="tx2"/>
                </a:solidFill>
                <a:cs typeface="Arial"/>
              </a:rPr>
              <a:t>article-</a:t>
            </a:r>
            <a:r>
              <a:rPr lang="en-US" sz="1400" spc="-30" dirty="0">
                <a:solidFill>
                  <a:schemeClr val="tx2"/>
                </a:solidFill>
                <a:cs typeface="Arial"/>
              </a:rPr>
              <a:t>by-</a:t>
            </a:r>
            <a:r>
              <a:rPr lang="en-US" sz="1400" spc="-23" dirty="0">
                <a:solidFill>
                  <a:schemeClr val="tx2"/>
                </a:solidFill>
                <a:cs typeface="Arial"/>
              </a:rPr>
              <a:t>article</a:t>
            </a:r>
            <a:r>
              <a:rPr lang="en-US" sz="1400" spc="-34" dirty="0">
                <a:solidFill>
                  <a:schemeClr val="tx2"/>
                </a:solidFill>
                <a:cs typeface="Arial"/>
              </a:rPr>
              <a:t> </a:t>
            </a:r>
            <a:r>
              <a:rPr lang="en-US" sz="1400" spc="-23" dirty="0">
                <a:solidFill>
                  <a:schemeClr val="tx2"/>
                </a:solidFill>
                <a:cs typeface="Arial"/>
              </a:rPr>
              <a:t>basis</a:t>
            </a:r>
            <a:r>
              <a:rPr lang="en-US" sz="1400" spc="-49" dirty="0">
                <a:solidFill>
                  <a:schemeClr val="tx2"/>
                </a:solidFill>
                <a:cs typeface="Arial"/>
              </a:rPr>
              <a:t>, </a:t>
            </a:r>
            <a:r>
              <a:rPr lang="en-US" sz="1400" spc="-26" dirty="0">
                <a:solidFill>
                  <a:schemeClr val="tx2"/>
                </a:solidFill>
                <a:cs typeface="Arial"/>
              </a:rPr>
              <a:t>please</a:t>
            </a:r>
            <a:r>
              <a:rPr lang="en-US" sz="1400" spc="-53" dirty="0">
                <a:solidFill>
                  <a:schemeClr val="tx2"/>
                </a:solidFill>
                <a:cs typeface="Arial"/>
              </a:rPr>
              <a:t> </a:t>
            </a:r>
            <a:r>
              <a:rPr lang="en-US" sz="1400" spc="-26" dirty="0">
                <a:solidFill>
                  <a:schemeClr val="tx2"/>
                </a:solidFill>
                <a:cs typeface="Arial"/>
              </a:rPr>
              <a:t>share</a:t>
            </a:r>
            <a:r>
              <a:rPr lang="en-US" sz="1400" spc="-68" dirty="0">
                <a:solidFill>
                  <a:schemeClr val="tx2"/>
                </a:solidFill>
                <a:cs typeface="Arial"/>
              </a:rPr>
              <a:t> </a:t>
            </a:r>
            <a:r>
              <a:rPr lang="en-US" sz="1400" spc="-8" dirty="0">
                <a:solidFill>
                  <a:schemeClr val="tx2"/>
                </a:solidFill>
                <a:cs typeface="Arial"/>
              </a:rPr>
              <a:t>your</a:t>
            </a:r>
            <a:r>
              <a:rPr lang="en-US" sz="1400" spc="-11" dirty="0">
                <a:solidFill>
                  <a:schemeClr val="tx2"/>
                </a:solidFill>
                <a:cs typeface="Arial"/>
              </a:rPr>
              <a:t> </a:t>
            </a:r>
            <a:r>
              <a:rPr lang="en-US" sz="1400" spc="-26" dirty="0">
                <a:solidFill>
                  <a:schemeClr val="tx2"/>
                </a:solidFill>
                <a:cs typeface="Arial"/>
              </a:rPr>
              <a:t>content</a:t>
            </a:r>
            <a:r>
              <a:rPr lang="en-US" sz="1400" spc="-45" dirty="0">
                <a:solidFill>
                  <a:schemeClr val="tx2"/>
                </a:solidFill>
                <a:cs typeface="Arial"/>
              </a:rPr>
              <a:t> </a:t>
            </a:r>
            <a:r>
              <a:rPr lang="en-US" sz="1400" spc="-19" dirty="0">
                <a:solidFill>
                  <a:schemeClr val="tx2"/>
                </a:solidFill>
                <a:cs typeface="Arial"/>
              </a:rPr>
              <a:t>as </a:t>
            </a:r>
            <a:r>
              <a:rPr lang="en-US" sz="1400" dirty="0">
                <a:solidFill>
                  <a:schemeClr val="tx2"/>
                </a:solidFill>
                <a:cs typeface="Arial"/>
              </a:rPr>
              <a:t>soon</a:t>
            </a:r>
            <a:r>
              <a:rPr lang="en-US" sz="1400" spc="-94" dirty="0">
                <a:solidFill>
                  <a:schemeClr val="tx2"/>
                </a:solidFill>
                <a:cs typeface="Arial"/>
              </a:rPr>
              <a:t> </a:t>
            </a:r>
            <a:r>
              <a:rPr lang="en-US" sz="1400" dirty="0">
                <a:solidFill>
                  <a:schemeClr val="tx2"/>
                </a:solidFill>
                <a:cs typeface="Arial"/>
              </a:rPr>
              <a:t>as</a:t>
            </a:r>
            <a:r>
              <a:rPr lang="en-US" sz="1400" spc="-49" dirty="0">
                <a:solidFill>
                  <a:schemeClr val="tx2"/>
                </a:solidFill>
                <a:cs typeface="Arial"/>
              </a:rPr>
              <a:t> </a:t>
            </a:r>
            <a:r>
              <a:rPr lang="en-US" sz="1400" dirty="0">
                <a:solidFill>
                  <a:schemeClr val="tx2"/>
                </a:solidFill>
                <a:cs typeface="Arial"/>
              </a:rPr>
              <a:t>it is</a:t>
            </a:r>
            <a:r>
              <a:rPr lang="en-US" sz="1400" spc="-45" dirty="0">
                <a:solidFill>
                  <a:schemeClr val="tx2"/>
                </a:solidFill>
                <a:cs typeface="Arial"/>
              </a:rPr>
              <a:t> </a:t>
            </a:r>
            <a:r>
              <a:rPr lang="en-US" sz="1400" spc="-8" dirty="0">
                <a:solidFill>
                  <a:schemeClr val="tx2"/>
                </a:solidFill>
                <a:cs typeface="Arial"/>
              </a:rPr>
              <a:t>published </a:t>
            </a:r>
            <a:r>
              <a:rPr lang="en-US" sz="1400" dirty="0">
                <a:solidFill>
                  <a:schemeClr val="tx2"/>
                </a:solidFill>
                <a:cs typeface="Arial"/>
              </a:rPr>
              <a:t>and</a:t>
            </a:r>
            <a:r>
              <a:rPr lang="en-US" sz="1400" spc="-64" dirty="0">
                <a:solidFill>
                  <a:schemeClr val="tx2"/>
                </a:solidFill>
                <a:cs typeface="Arial"/>
              </a:rPr>
              <a:t> </a:t>
            </a:r>
            <a:r>
              <a:rPr lang="en-US" sz="1400" dirty="0">
                <a:solidFill>
                  <a:schemeClr val="tx2"/>
                </a:solidFill>
                <a:cs typeface="Arial"/>
              </a:rPr>
              <a:t>if</a:t>
            </a:r>
            <a:r>
              <a:rPr lang="en-US" sz="1400" spc="-49" dirty="0">
                <a:solidFill>
                  <a:schemeClr val="tx2"/>
                </a:solidFill>
                <a:cs typeface="Arial"/>
              </a:rPr>
              <a:t> </a:t>
            </a:r>
            <a:r>
              <a:rPr lang="en-US" sz="1400" spc="-26" dirty="0">
                <a:solidFill>
                  <a:schemeClr val="tx2"/>
                </a:solidFill>
                <a:cs typeface="Arial"/>
              </a:rPr>
              <a:t>applicable</a:t>
            </a:r>
            <a:r>
              <a:rPr lang="en-US" sz="1400" spc="-49" dirty="0">
                <a:solidFill>
                  <a:schemeClr val="tx2"/>
                </a:solidFill>
                <a:cs typeface="Arial"/>
              </a:rPr>
              <a:t>, </a:t>
            </a:r>
            <a:r>
              <a:rPr lang="en-US" sz="1400" spc="-23" dirty="0">
                <a:solidFill>
                  <a:schemeClr val="tx2"/>
                </a:solidFill>
                <a:cs typeface="Arial"/>
              </a:rPr>
              <a:t>include</a:t>
            </a:r>
            <a:r>
              <a:rPr lang="en-US" sz="1400" spc="-71" dirty="0">
                <a:solidFill>
                  <a:schemeClr val="tx2"/>
                </a:solidFill>
                <a:cs typeface="Arial"/>
              </a:rPr>
              <a:t> </a:t>
            </a:r>
            <a:r>
              <a:rPr lang="en-US" sz="1400" dirty="0">
                <a:solidFill>
                  <a:schemeClr val="tx2"/>
                </a:solidFill>
                <a:cs typeface="Arial"/>
              </a:rPr>
              <a:t>the</a:t>
            </a:r>
            <a:r>
              <a:rPr lang="en-US" sz="1400" spc="-53" dirty="0">
                <a:solidFill>
                  <a:schemeClr val="tx2"/>
                </a:solidFill>
                <a:cs typeface="Arial"/>
              </a:rPr>
              <a:t> </a:t>
            </a:r>
            <a:r>
              <a:rPr lang="en-US" sz="1400" spc="-15" dirty="0">
                <a:solidFill>
                  <a:schemeClr val="tx2"/>
                </a:solidFill>
                <a:cs typeface="Arial"/>
              </a:rPr>
              <a:t>issue</a:t>
            </a:r>
            <a:r>
              <a:rPr lang="en-US" sz="1400" spc="-56" dirty="0">
                <a:solidFill>
                  <a:schemeClr val="tx2"/>
                </a:solidFill>
                <a:cs typeface="Arial"/>
              </a:rPr>
              <a:t> </a:t>
            </a:r>
            <a:r>
              <a:rPr lang="en-US" sz="1400" spc="-8" dirty="0">
                <a:solidFill>
                  <a:schemeClr val="tx2"/>
                </a:solidFill>
                <a:cs typeface="Arial"/>
              </a:rPr>
              <a:t>number</a:t>
            </a:r>
            <a:r>
              <a:rPr lang="en-US" sz="1400" spc="-15" dirty="0">
                <a:solidFill>
                  <a:schemeClr val="tx2"/>
                </a:solidFill>
                <a:cs typeface="Arial"/>
              </a:rPr>
              <a:t>. </a:t>
            </a:r>
          </a:p>
          <a:p>
            <a:pPr marL="271939" marR="90964" algn="just">
              <a:lnSpc>
                <a:spcPct val="81100"/>
              </a:lnSpc>
              <a:spcBef>
                <a:spcPts val="600"/>
              </a:spcBef>
              <a:spcAft>
                <a:spcPts val="600"/>
              </a:spcAft>
              <a:buClr>
                <a:srgbClr val="FF6C00"/>
              </a:buClr>
              <a:tabLst>
                <a:tab pos="485775" algn="l"/>
              </a:tabLst>
            </a:pPr>
            <a:r>
              <a:rPr lang="zh-CN" altLang="en-US" sz="1400" spc="-8" dirty="0">
                <a:solidFill>
                  <a:schemeClr val="tx2"/>
                </a:solidFill>
                <a:cs typeface="SimSun"/>
              </a:rPr>
              <a:t>如果期刊以文章为单位进</a:t>
            </a:r>
            <a:r>
              <a:rPr lang="zh-CN" altLang="en-US" sz="1400" spc="-15" dirty="0">
                <a:solidFill>
                  <a:schemeClr val="tx2"/>
                </a:solidFill>
                <a:cs typeface="SimSun"/>
              </a:rPr>
              <a:t>行出版，内容一旦出版请立刻传输。如果出版文章已有所属期次，请附上对应期次信息。</a:t>
            </a:r>
            <a:endParaRPr lang="zh-CN" altLang="en-US" sz="1400" dirty="0">
              <a:solidFill>
                <a:schemeClr val="tx2"/>
              </a:solidFill>
              <a:cs typeface="SimSun"/>
            </a:endParaRPr>
          </a:p>
          <a:p>
            <a:pPr marL="485775" marR="155734" indent="-213836">
              <a:lnSpc>
                <a:spcPct val="78900"/>
              </a:lnSpc>
              <a:spcBef>
                <a:spcPts val="600"/>
              </a:spcBef>
              <a:spcAft>
                <a:spcPts val="600"/>
              </a:spcAft>
              <a:buClr>
                <a:srgbClr val="FF6C00"/>
              </a:buClr>
              <a:buChar char="•"/>
              <a:tabLst>
                <a:tab pos="485775" algn="l"/>
              </a:tabLst>
            </a:pPr>
            <a:r>
              <a:rPr lang="en-US" sz="1400" spc="-15" dirty="0">
                <a:solidFill>
                  <a:schemeClr val="tx2"/>
                </a:solidFill>
                <a:cs typeface="Arial"/>
              </a:rPr>
              <a:t>For</a:t>
            </a:r>
            <a:r>
              <a:rPr lang="en-US" sz="1400" spc="-79" dirty="0">
                <a:solidFill>
                  <a:schemeClr val="tx2"/>
                </a:solidFill>
                <a:cs typeface="Arial"/>
              </a:rPr>
              <a:t> </a:t>
            </a:r>
            <a:r>
              <a:rPr lang="en-US" sz="1400" spc="-26" dirty="0">
                <a:solidFill>
                  <a:schemeClr val="tx2"/>
                </a:solidFill>
                <a:cs typeface="Arial"/>
              </a:rPr>
              <a:t>peer-</a:t>
            </a:r>
            <a:r>
              <a:rPr lang="en-US" sz="1400" spc="-30" dirty="0">
                <a:solidFill>
                  <a:schemeClr val="tx2"/>
                </a:solidFill>
                <a:cs typeface="Arial"/>
              </a:rPr>
              <a:t>reviewed</a:t>
            </a:r>
            <a:r>
              <a:rPr lang="en-US" sz="1400" spc="-64" dirty="0">
                <a:solidFill>
                  <a:schemeClr val="tx2"/>
                </a:solidFill>
                <a:cs typeface="Arial"/>
              </a:rPr>
              <a:t> </a:t>
            </a:r>
            <a:r>
              <a:rPr lang="en-US" sz="1400" spc="-23" dirty="0">
                <a:solidFill>
                  <a:schemeClr val="tx2"/>
                </a:solidFill>
                <a:cs typeface="Arial"/>
              </a:rPr>
              <a:t>content</a:t>
            </a:r>
            <a:r>
              <a:rPr lang="en-US" sz="1400" spc="-53" dirty="0">
                <a:solidFill>
                  <a:schemeClr val="tx2"/>
                </a:solidFill>
                <a:cs typeface="Arial"/>
              </a:rPr>
              <a:t>, we</a:t>
            </a:r>
            <a:r>
              <a:rPr lang="en-US" sz="1400" spc="-49" dirty="0">
                <a:solidFill>
                  <a:schemeClr val="tx2"/>
                </a:solidFill>
                <a:cs typeface="Arial"/>
              </a:rPr>
              <a:t> </a:t>
            </a:r>
            <a:r>
              <a:rPr lang="en-US" sz="1400" spc="-19" dirty="0">
                <a:solidFill>
                  <a:schemeClr val="tx2"/>
                </a:solidFill>
                <a:cs typeface="Arial"/>
              </a:rPr>
              <a:t>always</a:t>
            </a:r>
            <a:r>
              <a:rPr lang="en-US" sz="1400" spc="-53" dirty="0">
                <a:solidFill>
                  <a:schemeClr val="tx2"/>
                </a:solidFill>
                <a:cs typeface="Arial"/>
              </a:rPr>
              <a:t> </a:t>
            </a:r>
            <a:r>
              <a:rPr lang="en-US" sz="1400" spc="-38" dirty="0">
                <a:solidFill>
                  <a:schemeClr val="tx2"/>
                </a:solidFill>
                <a:cs typeface="Arial"/>
              </a:rPr>
              <a:t>need</a:t>
            </a:r>
            <a:r>
              <a:rPr lang="en-US" sz="1400" spc="-68" dirty="0">
                <a:solidFill>
                  <a:schemeClr val="tx2"/>
                </a:solidFill>
                <a:cs typeface="Arial"/>
              </a:rPr>
              <a:t> </a:t>
            </a:r>
            <a:r>
              <a:rPr lang="en-US" sz="1400" dirty="0">
                <a:solidFill>
                  <a:schemeClr val="tx2"/>
                </a:solidFill>
                <a:cs typeface="Arial"/>
              </a:rPr>
              <a:t>the</a:t>
            </a:r>
            <a:r>
              <a:rPr lang="en-US" sz="1400" spc="-79" dirty="0">
                <a:solidFill>
                  <a:schemeClr val="tx2"/>
                </a:solidFill>
                <a:cs typeface="Arial"/>
              </a:rPr>
              <a:t> </a:t>
            </a:r>
            <a:r>
              <a:rPr lang="en-US" sz="1400" spc="-23" dirty="0">
                <a:solidFill>
                  <a:schemeClr val="tx2"/>
                </a:solidFill>
                <a:cs typeface="Arial"/>
              </a:rPr>
              <a:t>version</a:t>
            </a:r>
            <a:r>
              <a:rPr lang="en-US" sz="1400" spc="-86" dirty="0">
                <a:solidFill>
                  <a:schemeClr val="tx2"/>
                </a:solidFill>
                <a:cs typeface="Arial"/>
              </a:rPr>
              <a:t> </a:t>
            </a:r>
            <a:r>
              <a:rPr lang="en-US" sz="1400" dirty="0">
                <a:solidFill>
                  <a:schemeClr val="tx2"/>
                </a:solidFill>
                <a:cs typeface="Arial"/>
              </a:rPr>
              <a:t>of</a:t>
            </a:r>
            <a:r>
              <a:rPr lang="en-US" sz="1400" spc="-53" dirty="0">
                <a:solidFill>
                  <a:schemeClr val="tx2"/>
                </a:solidFill>
                <a:cs typeface="Arial"/>
              </a:rPr>
              <a:t> </a:t>
            </a:r>
            <a:r>
              <a:rPr lang="en-US" sz="1400" spc="-26" dirty="0">
                <a:solidFill>
                  <a:schemeClr val="tx2"/>
                </a:solidFill>
                <a:cs typeface="Arial"/>
              </a:rPr>
              <a:t>record</a:t>
            </a:r>
            <a:r>
              <a:rPr lang="en-US" sz="1400" spc="-53" dirty="0">
                <a:solidFill>
                  <a:schemeClr val="tx2"/>
                </a:solidFill>
                <a:cs typeface="Arial"/>
              </a:rPr>
              <a:t> </a:t>
            </a:r>
            <a:r>
              <a:rPr lang="en-US" sz="1400" dirty="0">
                <a:solidFill>
                  <a:schemeClr val="tx2"/>
                </a:solidFill>
                <a:cs typeface="Arial"/>
              </a:rPr>
              <a:t>of</a:t>
            </a:r>
            <a:r>
              <a:rPr lang="en-US" sz="1400" spc="-11" dirty="0">
                <a:solidFill>
                  <a:schemeClr val="tx2"/>
                </a:solidFill>
                <a:cs typeface="Arial"/>
              </a:rPr>
              <a:t> </a:t>
            </a:r>
            <a:r>
              <a:rPr lang="en-US" sz="1400" dirty="0">
                <a:solidFill>
                  <a:schemeClr val="tx2"/>
                </a:solidFill>
                <a:cs typeface="Arial"/>
              </a:rPr>
              <a:t>the</a:t>
            </a:r>
            <a:r>
              <a:rPr lang="en-US" sz="1400" spc="23" dirty="0">
                <a:solidFill>
                  <a:schemeClr val="tx2"/>
                </a:solidFill>
                <a:cs typeface="Arial"/>
              </a:rPr>
              <a:t> </a:t>
            </a:r>
            <a:r>
              <a:rPr lang="en-US" sz="1400" dirty="0">
                <a:solidFill>
                  <a:schemeClr val="tx2"/>
                </a:solidFill>
                <a:cs typeface="Arial"/>
              </a:rPr>
              <a:t>article (the</a:t>
            </a:r>
            <a:r>
              <a:rPr lang="en-US" sz="1400" spc="-11" dirty="0">
                <a:solidFill>
                  <a:schemeClr val="tx2"/>
                </a:solidFill>
                <a:cs typeface="Arial"/>
              </a:rPr>
              <a:t> </a:t>
            </a:r>
            <a:r>
              <a:rPr lang="en-US" sz="1400" spc="-8" dirty="0">
                <a:solidFill>
                  <a:schemeClr val="tx2"/>
                </a:solidFill>
                <a:cs typeface="Arial"/>
              </a:rPr>
              <a:t>final, </a:t>
            </a:r>
            <a:r>
              <a:rPr lang="en-US" sz="1400" spc="-26" dirty="0">
                <a:solidFill>
                  <a:schemeClr val="tx2"/>
                </a:solidFill>
                <a:cs typeface="Arial"/>
              </a:rPr>
              <a:t>published</a:t>
            </a:r>
            <a:r>
              <a:rPr lang="en-US" sz="1400" spc="-45" dirty="0">
                <a:solidFill>
                  <a:schemeClr val="tx2"/>
                </a:solidFill>
                <a:cs typeface="Arial"/>
              </a:rPr>
              <a:t> </a:t>
            </a:r>
            <a:r>
              <a:rPr lang="en-US" sz="1400" spc="-19" dirty="0">
                <a:solidFill>
                  <a:schemeClr val="tx2"/>
                </a:solidFill>
                <a:cs typeface="Arial"/>
              </a:rPr>
              <a:t>version</a:t>
            </a:r>
            <a:r>
              <a:rPr lang="en-US" sz="1400" spc="-30" dirty="0">
                <a:solidFill>
                  <a:schemeClr val="tx2"/>
                </a:solidFill>
                <a:cs typeface="Arial"/>
              </a:rPr>
              <a:t>). </a:t>
            </a:r>
            <a:r>
              <a:rPr lang="en-US" sz="1400" spc="-53" dirty="0">
                <a:solidFill>
                  <a:schemeClr val="tx2"/>
                </a:solidFill>
                <a:cs typeface="Arial"/>
              </a:rPr>
              <a:t>You</a:t>
            </a:r>
            <a:r>
              <a:rPr lang="en-US" sz="1400" spc="-83" dirty="0">
                <a:solidFill>
                  <a:schemeClr val="tx2"/>
                </a:solidFill>
                <a:cs typeface="Arial"/>
              </a:rPr>
              <a:t> </a:t>
            </a:r>
            <a:r>
              <a:rPr lang="en-US" sz="1400" dirty="0">
                <a:solidFill>
                  <a:schemeClr val="tx2"/>
                </a:solidFill>
                <a:cs typeface="Arial"/>
              </a:rPr>
              <a:t>may</a:t>
            </a:r>
            <a:r>
              <a:rPr lang="en-US" sz="1400" spc="-38" dirty="0">
                <a:solidFill>
                  <a:schemeClr val="tx2"/>
                </a:solidFill>
                <a:cs typeface="Arial"/>
              </a:rPr>
              <a:t> </a:t>
            </a:r>
            <a:r>
              <a:rPr lang="en-US" sz="1400" spc="-15" dirty="0">
                <a:solidFill>
                  <a:schemeClr val="tx2"/>
                </a:solidFill>
                <a:cs typeface="Arial"/>
              </a:rPr>
              <a:t>also</a:t>
            </a:r>
            <a:r>
              <a:rPr lang="en-US" sz="1400" spc="-68" dirty="0">
                <a:solidFill>
                  <a:schemeClr val="tx2"/>
                </a:solidFill>
                <a:cs typeface="Arial"/>
              </a:rPr>
              <a:t> </a:t>
            </a:r>
            <a:r>
              <a:rPr lang="en-US" sz="1400" spc="-26" dirty="0">
                <a:solidFill>
                  <a:schemeClr val="tx2"/>
                </a:solidFill>
                <a:cs typeface="Arial"/>
              </a:rPr>
              <a:t>include</a:t>
            </a:r>
            <a:r>
              <a:rPr lang="en-US" sz="1400" spc="-41" dirty="0">
                <a:solidFill>
                  <a:schemeClr val="tx2"/>
                </a:solidFill>
                <a:cs typeface="Arial"/>
              </a:rPr>
              <a:t> </a:t>
            </a:r>
            <a:r>
              <a:rPr lang="en-US" sz="1400" spc="-30" dirty="0">
                <a:solidFill>
                  <a:schemeClr val="tx2"/>
                </a:solidFill>
                <a:cs typeface="Arial"/>
              </a:rPr>
              <a:t>Articles</a:t>
            </a:r>
            <a:r>
              <a:rPr lang="en-US" sz="1400" spc="-64" dirty="0">
                <a:solidFill>
                  <a:schemeClr val="tx2"/>
                </a:solidFill>
                <a:cs typeface="Arial"/>
              </a:rPr>
              <a:t> </a:t>
            </a:r>
            <a:r>
              <a:rPr lang="en-US" sz="1400" dirty="0">
                <a:solidFill>
                  <a:schemeClr val="tx2"/>
                </a:solidFill>
                <a:cs typeface="Arial"/>
              </a:rPr>
              <a:t>in</a:t>
            </a:r>
            <a:r>
              <a:rPr lang="en-US" sz="1400" spc="-75" dirty="0">
                <a:solidFill>
                  <a:schemeClr val="tx2"/>
                </a:solidFill>
                <a:cs typeface="Arial"/>
              </a:rPr>
              <a:t> </a:t>
            </a:r>
            <a:r>
              <a:rPr lang="en-US" sz="1400" spc="-23" dirty="0">
                <a:solidFill>
                  <a:schemeClr val="tx2"/>
                </a:solidFill>
                <a:cs typeface="Arial"/>
              </a:rPr>
              <a:t>Press</a:t>
            </a:r>
            <a:r>
              <a:rPr lang="en-US" sz="1400" spc="-45" dirty="0">
                <a:solidFill>
                  <a:schemeClr val="tx2"/>
                </a:solidFill>
                <a:cs typeface="Arial"/>
              </a:rPr>
              <a:t> (</a:t>
            </a:r>
            <a:r>
              <a:rPr lang="en-US" sz="1400" spc="-30" dirty="0">
                <a:solidFill>
                  <a:schemeClr val="tx2"/>
                </a:solidFill>
                <a:cs typeface="Arial"/>
              </a:rPr>
              <a:t>sometimes</a:t>
            </a:r>
            <a:r>
              <a:rPr lang="en-US" sz="1400" spc="-45" dirty="0">
                <a:solidFill>
                  <a:schemeClr val="tx2"/>
                </a:solidFill>
                <a:cs typeface="Arial"/>
              </a:rPr>
              <a:t> </a:t>
            </a:r>
            <a:r>
              <a:rPr lang="en-US" sz="1400" spc="-15" dirty="0">
                <a:solidFill>
                  <a:schemeClr val="tx2"/>
                </a:solidFill>
                <a:cs typeface="Arial"/>
              </a:rPr>
              <a:t>called</a:t>
            </a:r>
            <a:r>
              <a:rPr lang="en-US" sz="1400" spc="-60" dirty="0">
                <a:solidFill>
                  <a:schemeClr val="tx2"/>
                </a:solidFill>
                <a:cs typeface="Arial"/>
              </a:rPr>
              <a:t> </a:t>
            </a:r>
            <a:r>
              <a:rPr lang="en-US" sz="1400" spc="-30" dirty="0" err="1">
                <a:solidFill>
                  <a:schemeClr val="tx2"/>
                </a:solidFill>
                <a:cs typeface="Arial"/>
              </a:rPr>
              <a:t>eFirst</a:t>
            </a:r>
            <a:r>
              <a:rPr lang="en-US" sz="1400" spc="-30" dirty="0">
                <a:solidFill>
                  <a:schemeClr val="tx2"/>
                </a:solidFill>
                <a:cs typeface="Arial"/>
              </a:rPr>
              <a:t>/Ahead</a:t>
            </a:r>
            <a:r>
              <a:rPr lang="en-US" sz="1400" spc="-38" dirty="0">
                <a:solidFill>
                  <a:schemeClr val="tx2"/>
                </a:solidFill>
                <a:cs typeface="Arial"/>
              </a:rPr>
              <a:t> </a:t>
            </a:r>
            <a:r>
              <a:rPr lang="en-US" sz="1400" spc="-19" dirty="0">
                <a:solidFill>
                  <a:schemeClr val="tx2"/>
                </a:solidFill>
                <a:cs typeface="Arial"/>
              </a:rPr>
              <a:t>of </a:t>
            </a:r>
            <a:r>
              <a:rPr lang="en-US" sz="1400" spc="-23" dirty="0">
                <a:solidFill>
                  <a:schemeClr val="tx2"/>
                </a:solidFill>
                <a:cs typeface="Arial"/>
              </a:rPr>
              <a:t>Print</a:t>
            </a:r>
            <a:r>
              <a:rPr lang="en-US" sz="1400" spc="-41" dirty="0">
                <a:solidFill>
                  <a:schemeClr val="tx2"/>
                </a:solidFill>
                <a:cs typeface="Arial"/>
              </a:rPr>
              <a:t>), </a:t>
            </a:r>
            <a:r>
              <a:rPr lang="en-US" sz="1400" dirty="0">
                <a:solidFill>
                  <a:schemeClr val="tx2"/>
                </a:solidFill>
                <a:cs typeface="Arial"/>
              </a:rPr>
              <a:t>as</a:t>
            </a:r>
            <a:r>
              <a:rPr lang="en-US" sz="1400" spc="-94" dirty="0">
                <a:solidFill>
                  <a:schemeClr val="tx2"/>
                </a:solidFill>
                <a:cs typeface="Arial"/>
              </a:rPr>
              <a:t> </a:t>
            </a:r>
            <a:r>
              <a:rPr lang="en-US" sz="1400" dirty="0">
                <a:solidFill>
                  <a:schemeClr val="tx2"/>
                </a:solidFill>
                <a:cs typeface="Arial"/>
              </a:rPr>
              <a:t>long</a:t>
            </a:r>
            <a:r>
              <a:rPr lang="en-US" sz="1400" spc="-56" dirty="0">
                <a:solidFill>
                  <a:schemeClr val="tx2"/>
                </a:solidFill>
                <a:cs typeface="Arial"/>
              </a:rPr>
              <a:t> </a:t>
            </a:r>
            <a:r>
              <a:rPr lang="en-US" sz="1400" dirty="0">
                <a:solidFill>
                  <a:schemeClr val="tx2"/>
                </a:solidFill>
                <a:cs typeface="Arial"/>
              </a:rPr>
              <a:t>as </a:t>
            </a:r>
            <a:r>
              <a:rPr lang="en-US" sz="1400" spc="-23" dirty="0">
                <a:solidFill>
                  <a:schemeClr val="tx2"/>
                </a:solidFill>
                <a:cs typeface="Arial"/>
              </a:rPr>
              <a:t>these</a:t>
            </a:r>
            <a:r>
              <a:rPr lang="en-US" sz="1400" spc="-71" dirty="0">
                <a:solidFill>
                  <a:schemeClr val="tx2"/>
                </a:solidFill>
                <a:cs typeface="Arial"/>
              </a:rPr>
              <a:t> </a:t>
            </a:r>
            <a:r>
              <a:rPr lang="en-US" sz="1400" dirty="0">
                <a:solidFill>
                  <a:schemeClr val="tx2"/>
                </a:solidFill>
                <a:cs typeface="Arial"/>
              </a:rPr>
              <a:t>are</a:t>
            </a:r>
            <a:r>
              <a:rPr lang="en-US" sz="1400" spc="-60" dirty="0">
                <a:solidFill>
                  <a:schemeClr val="tx2"/>
                </a:solidFill>
                <a:cs typeface="Arial"/>
              </a:rPr>
              <a:t> </a:t>
            </a:r>
            <a:r>
              <a:rPr lang="en-US" sz="1400" spc="-26" dirty="0">
                <a:solidFill>
                  <a:schemeClr val="tx2"/>
                </a:solidFill>
                <a:cs typeface="Arial"/>
              </a:rPr>
              <a:t>uploaded</a:t>
            </a:r>
            <a:r>
              <a:rPr lang="en-US" sz="1400" spc="-68" dirty="0">
                <a:solidFill>
                  <a:schemeClr val="tx2"/>
                </a:solidFill>
                <a:cs typeface="Arial"/>
              </a:rPr>
              <a:t> </a:t>
            </a:r>
            <a:r>
              <a:rPr lang="en-US" sz="1400" dirty="0">
                <a:solidFill>
                  <a:schemeClr val="tx2"/>
                </a:solidFill>
                <a:cs typeface="Arial"/>
              </a:rPr>
              <a:t>to</a:t>
            </a:r>
            <a:r>
              <a:rPr lang="en-US" sz="1400" spc="-41" dirty="0">
                <a:solidFill>
                  <a:schemeClr val="tx2"/>
                </a:solidFill>
                <a:cs typeface="Arial"/>
              </a:rPr>
              <a:t> </a:t>
            </a:r>
            <a:r>
              <a:rPr lang="en-US" sz="1400" dirty="0">
                <a:solidFill>
                  <a:schemeClr val="tx2"/>
                </a:solidFill>
                <a:cs typeface="Arial"/>
              </a:rPr>
              <a:t>a </a:t>
            </a:r>
            <a:r>
              <a:rPr lang="en-US" sz="1400" spc="-8" dirty="0">
                <a:solidFill>
                  <a:schemeClr val="tx2"/>
                </a:solidFill>
                <a:cs typeface="Arial"/>
              </a:rPr>
              <a:t>dedicated</a:t>
            </a:r>
            <a:r>
              <a:rPr lang="en-US" sz="1400" spc="-19" dirty="0">
                <a:solidFill>
                  <a:schemeClr val="tx2"/>
                </a:solidFill>
                <a:cs typeface="Arial"/>
              </a:rPr>
              <a:t> </a:t>
            </a:r>
            <a:r>
              <a:rPr lang="en-US" sz="1400" spc="-11" dirty="0">
                <a:solidFill>
                  <a:schemeClr val="tx2"/>
                </a:solidFill>
                <a:cs typeface="Arial"/>
              </a:rPr>
              <a:t>folder</a:t>
            </a:r>
            <a:r>
              <a:rPr lang="en-US" sz="1400" spc="-105" dirty="0">
                <a:solidFill>
                  <a:schemeClr val="tx2"/>
                </a:solidFill>
                <a:cs typeface="Arial"/>
              </a:rPr>
              <a:t> </a:t>
            </a:r>
            <a:r>
              <a:rPr lang="en-US" sz="1400" spc="-8" dirty="0">
                <a:solidFill>
                  <a:schemeClr val="tx2"/>
                </a:solidFill>
                <a:cs typeface="Arial"/>
              </a:rPr>
              <a:t>within</a:t>
            </a:r>
            <a:r>
              <a:rPr lang="en-US" sz="1400" spc="-41" dirty="0">
                <a:solidFill>
                  <a:schemeClr val="tx2"/>
                </a:solidFill>
                <a:cs typeface="Arial"/>
              </a:rPr>
              <a:t> </a:t>
            </a:r>
            <a:r>
              <a:rPr lang="en-US" sz="1400" dirty="0">
                <a:solidFill>
                  <a:schemeClr val="tx2"/>
                </a:solidFill>
                <a:cs typeface="Arial"/>
              </a:rPr>
              <a:t>your</a:t>
            </a:r>
            <a:r>
              <a:rPr lang="en-US" sz="1400" spc="-41" dirty="0">
                <a:solidFill>
                  <a:schemeClr val="tx2"/>
                </a:solidFill>
                <a:cs typeface="Arial"/>
              </a:rPr>
              <a:t> </a:t>
            </a:r>
            <a:r>
              <a:rPr lang="en-US" sz="1400" spc="-19" dirty="0">
                <a:solidFill>
                  <a:schemeClr val="tx2"/>
                </a:solidFill>
                <a:cs typeface="Arial"/>
              </a:rPr>
              <a:t>e-</a:t>
            </a:r>
            <a:r>
              <a:rPr lang="en-US" sz="1400" dirty="0">
                <a:solidFill>
                  <a:schemeClr val="tx2"/>
                </a:solidFill>
                <a:cs typeface="Arial"/>
              </a:rPr>
              <a:t>feed</a:t>
            </a:r>
            <a:r>
              <a:rPr lang="en-US" sz="1400" spc="-11" dirty="0">
                <a:solidFill>
                  <a:schemeClr val="tx2"/>
                </a:solidFill>
                <a:cs typeface="Arial"/>
              </a:rPr>
              <a:t>. </a:t>
            </a:r>
          </a:p>
          <a:p>
            <a:pPr marL="271939" marR="155734">
              <a:lnSpc>
                <a:spcPct val="78900"/>
              </a:lnSpc>
              <a:spcBef>
                <a:spcPts val="600"/>
              </a:spcBef>
              <a:spcAft>
                <a:spcPts val="600"/>
              </a:spcAft>
              <a:buClr>
                <a:srgbClr val="FF6C00"/>
              </a:buClr>
              <a:tabLst>
                <a:tab pos="485775" algn="l"/>
              </a:tabLst>
            </a:pPr>
            <a:r>
              <a:rPr lang="zh-CN" altLang="en-US" sz="1400" spc="-15" dirty="0">
                <a:solidFill>
                  <a:schemeClr val="tx2"/>
                </a:solidFill>
                <a:cs typeface="SimSun"/>
              </a:rPr>
              <a:t>同行评审的内</a:t>
            </a:r>
            <a:r>
              <a:rPr lang="zh-CN" altLang="en-US" sz="1400" spc="-8" dirty="0">
                <a:solidFill>
                  <a:schemeClr val="tx2"/>
                </a:solidFill>
                <a:cs typeface="SimSun"/>
              </a:rPr>
              <a:t>容，我们需要最终版本文章</a:t>
            </a:r>
            <a:r>
              <a:rPr lang="zh-CN" altLang="en-US" sz="1400" dirty="0">
                <a:solidFill>
                  <a:schemeClr val="tx2"/>
                </a:solidFill>
                <a:cs typeface="SimSun"/>
              </a:rPr>
              <a:t>（</a:t>
            </a:r>
            <a:r>
              <a:rPr lang="en-US" sz="1400" spc="-23" dirty="0">
                <a:solidFill>
                  <a:schemeClr val="tx2"/>
                </a:solidFill>
                <a:cs typeface="Arial"/>
              </a:rPr>
              <a:t> </a:t>
            </a:r>
            <a:r>
              <a:rPr lang="zh-CN" altLang="en-US" sz="1400" spc="-23" dirty="0">
                <a:solidFill>
                  <a:schemeClr val="tx2"/>
                </a:solidFill>
                <a:cs typeface="Arial"/>
              </a:rPr>
              <a:t>“</a:t>
            </a:r>
            <a:r>
              <a:rPr lang="en-US" sz="1400" spc="-23" dirty="0">
                <a:solidFill>
                  <a:schemeClr val="tx2"/>
                </a:solidFill>
                <a:cs typeface="Arial"/>
              </a:rPr>
              <a:t>version</a:t>
            </a:r>
            <a:r>
              <a:rPr lang="en-US" sz="1400" spc="-86" dirty="0">
                <a:solidFill>
                  <a:schemeClr val="tx2"/>
                </a:solidFill>
                <a:cs typeface="Arial"/>
              </a:rPr>
              <a:t> </a:t>
            </a:r>
            <a:r>
              <a:rPr lang="en-US" sz="1400" dirty="0">
                <a:solidFill>
                  <a:schemeClr val="tx2"/>
                </a:solidFill>
                <a:cs typeface="Arial"/>
              </a:rPr>
              <a:t>of</a:t>
            </a:r>
            <a:r>
              <a:rPr lang="en-US" sz="1400" spc="-53" dirty="0">
                <a:solidFill>
                  <a:schemeClr val="tx2"/>
                </a:solidFill>
                <a:cs typeface="Arial"/>
              </a:rPr>
              <a:t> </a:t>
            </a:r>
            <a:r>
              <a:rPr lang="en-US" sz="1400" spc="-26" dirty="0">
                <a:solidFill>
                  <a:schemeClr val="tx2"/>
                </a:solidFill>
                <a:cs typeface="Arial"/>
              </a:rPr>
              <a:t>record</a:t>
            </a:r>
            <a:r>
              <a:rPr lang="zh-CN" altLang="en-US" sz="1400" spc="-26" dirty="0">
                <a:solidFill>
                  <a:schemeClr val="tx2"/>
                </a:solidFill>
                <a:cs typeface="Arial"/>
              </a:rPr>
              <a:t>“</a:t>
            </a:r>
            <a:r>
              <a:rPr lang="zh-CN" altLang="en-US" sz="1400" spc="-11" dirty="0">
                <a:solidFill>
                  <a:schemeClr val="tx2"/>
                </a:solidFill>
                <a:cs typeface="SimSun"/>
              </a:rPr>
              <a:t>最终出版版本</a:t>
            </a:r>
            <a:r>
              <a:rPr lang="zh-CN" altLang="en-US" sz="1400" dirty="0">
                <a:solidFill>
                  <a:schemeClr val="tx2"/>
                </a:solidFill>
                <a:cs typeface="SimSun"/>
              </a:rPr>
              <a:t>）</a:t>
            </a:r>
            <a:r>
              <a:rPr lang="zh-CN" altLang="en-US" sz="1400" spc="-11" dirty="0">
                <a:solidFill>
                  <a:schemeClr val="tx2"/>
                </a:solidFill>
                <a:cs typeface="SimSun"/>
              </a:rPr>
              <a:t>。优先出版的文章</a:t>
            </a:r>
            <a:r>
              <a:rPr lang="zh-CN" altLang="en-US" sz="1400" dirty="0">
                <a:solidFill>
                  <a:schemeClr val="tx2"/>
                </a:solidFill>
                <a:cs typeface="SimSun"/>
              </a:rPr>
              <a:t>（</a:t>
            </a:r>
            <a:r>
              <a:rPr lang="en-US" sz="1400" dirty="0">
                <a:solidFill>
                  <a:schemeClr val="tx2"/>
                </a:solidFill>
                <a:cs typeface="Arial"/>
              </a:rPr>
              <a:t>Articles</a:t>
            </a:r>
            <a:r>
              <a:rPr lang="en-US" sz="1400" spc="53" dirty="0">
                <a:solidFill>
                  <a:schemeClr val="tx2"/>
                </a:solidFill>
                <a:cs typeface="Arial"/>
              </a:rPr>
              <a:t> </a:t>
            </a:r>
            <a:r>
              <a:rPr lang="en-US" sz="1400" dirty="0">
                <a:solidFill>
                  <a:schemeClr val="tx2"/>
                </a:solidFill>
                <a:cs typeface="Arial"/>
              </a:rPr>
              <a:t>in</a:t>
            </a:r>
            <a:r>
              <a:rPr lang="en-US" sz="1400" spc="60" dirty="0">
                <a:solidFill>
                  <a:schemeClr val="tx2"/>
                </a:solidFill>
                <a:cs typeface="Arial"/>
              </a:rPr>
              <a:t> </a:t>
            </a:r>
            <a:r>
              <a:rPr lang="en-US" sz="1400" spc="-19" dirty="0">
                <a:solidFill>
                  <a:schemeClr val="tx2"/>
                </a:solidFill>
                <a:cs typeface="Arial"/>
              </a:rPr>
              <a:t>Press</a:t>
            </a:r>
            <a:r>
              <a:rPr lang="en-US" sz="1400" spc="-23" dirty="0">
                <a:solidFill>
                  <a:schemeClr val="tx2"/>
                </a:solidFill>
                <a:cs typeface="SimSun"/>
              </a:rPr>
              <a:t>，</a:t>
            </a:r>
            <a:r>
              <a:rPr lang="zh-CN" altLang="en-US" sz="1400" spc="-23" dirty="0">
                <a:solidFill>
                  <a:schemeClr val="tx2"/>
                </a:solidFill>
                <a:cs typeface="SimSun"/>
              </a:rPr>
              <a:t>也叫</a:t>
            </a:r>
            <a:r>
              <a:rPr lang="zh-CN" altLang="en-US" sz="1400" spc="-38" dirty="0">
                <a:solidFill>
                  <a:schemeClr val="tx2"/>
                </a:solidFill>
                <a:cs typeface="SimSun"/>
              </a:rPr>
              <a:t> </a:t>
            </a:r>
            <a:r>
              <a:rPr lang="en-US" sz="1400" spc="-19" dirty="0" err="1">
                <a:solidFill>
                  <a:schemeClr val="tx2"/>
                </a:solidFill>
                <a:cs typeface="Arial"/>
              </a:rPr>
              <a:t>eFirst</a:t>
            </a:r>
            <a:r>
              <a:rPr lang="zh-CN" altLang="en-US" sz="1400" dirty="0">
                <a:solidFill>
                  <a:schemeClr val="tx2"/>
                </a:solidFill>
                <a:cs typeface="SimSun"/>
              </a:rPr>
              <a:t>或</a:t>
            </a:r>
            <a:r>
              <a:rPr lang="en-US" sz="1400" dirty="0">
                <a:solidFill>
                  <a:schemeClr val="tx2"/>
                </a:solidFill>
                <a:cs typeface="Arial"/>
              </a:rPr>
              <a:t>Ahead</a:t>
            </a:r>
            <a:r>
              <a:rPr lang="en-US" sz="1400" spc="113" dirty="0">
                <a:solidFill>
                  <a:schemeClr val="tx2"/>
                </a:solidFill>
                <a:cs typeface="Arial"/>
              </a:rPr>
              <a:t> </a:t>
            </a:r>
            <a:r>
              <a:rPr lang="en-US" sz="1400" dirty="0">
                <a:solidFill>
                  <a:schemeClr val="tx2"/>
                </a:solidFill>
                <a:cs typeface="Arial"/>
              </a:rPr>
              <a:t>of</a:t>
            </a:r>
            <a:r>
              <a:rPr lang="en-US" sz="1400" spc="79" dirty="0">
                <a:solidFill>
                  <a:schemeClr val="tx2"/>
                </a:solidFill>
                <a:cs typeface="Arial"/>
              </a:rPr>
              <a:t> </a:t>
            </a:r>
            <a:r>
              <a:rPr lang="en-US" sz="1400" spc="-26" dirty="0">
                <a:solidFill>
                  <a:schemeClr val="tx2"/>
                </a:solidFill>
                <a:cs typeface="Arial"/>
              </a:rPr>
              <a:t>Print)</a:t>
            </a:r>
            <a:r>
              <a:rPr lang="en-US" sz="1400" spc="-11" dirty="0">
                <a:solidFill>
                  <a:schemeClr val="tx2"/>
                </a:solidFill>
                <a:cs typeface="SimSun"/>
              </a:rPr>
              <a:t>，</a:t>
            </a:r>
            <a:r>
              <a:rPr lang="zh-CN" altLang="en-US" sz="1400" spc="-11" dirty="0">
                <a:solidFill>
                  <a:schemeClr val="tx2"/>
                </a:solidFill>
                <a:cs typeface="SimSun"/>
              </a:rPr>
              <a:t>您可以通过</a:t>
            </a:r>
            <a:r>
              <a:rPr lang="en-US" sz="1400" spc="-34" dirty="0">
                <a:solidFill>
                  <a:schemeClr val="tx2"/>
                </a:solidFill>
                <a:cs typeface="Arial"/>
              </a:rPr>
              <a:t>FTP</a:t>
            </a:r>
            <a:r>
              <a:rPr lang="zh-CN" altLang="en-US" sz="1400" spc="-8" dirty="0">
                <a:solidFill>
                  <a:schemeClr val="tx2"/>
                </a:solidFill>
                <a:cs typeface="SimSun"/>
              </a:rPr>
              <a:t>传输到指定文件夹</a:t>
            </a:r>
            <a:r>
              <a:rPr lang="zh-CN" altLang="en-US" sz="1400" spc="-8" dirty="0">
                <a:solidFill>
                  <a:srgbClr val="52545A"/>
                </a:solidFill>
                <a:cs typeface="SimSun"/>
              </a:rPr>
              <a:t>。</a:t>
            </a:r>
            <a:endParaRPr lang="zh-CN" altLang="en-US" sz="1400" dirty="0">
              <a:cs typeface="SimSun"/>
            </a:endParaRPr>
          </a:p>
        </p:txBody>
      </p:sp>
    </p:spTree>
    <p:extLst>
      <p:ext uri="{BB962C8B-B14F-4D97-AF65-F5344CB8AC3E}">
        <p14:creationId xmlns:p14="http://schemas.microsoft.com/office/powerpoint/2010/main" val="90348665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F97636-04B6-6E19-1375-6EFD874590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BB8EEC-9249-FCFD-8D5F-34854EF92B0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3200" dirty="0"/>
              <a:t>Other Content Delivery Methods</a:t>
            </a:r>
            <a:br>
              <a:rPr lang="en-US" sz="3200" dirty="0"/>
            </a:br>
            <a:r>
              <a:rPr lang="zh-CN" altLang="en-US" sz="3200" dirty="0"/>
              <a:t>其他数据传输方式</a:t>
            </a:r>
            <a:endParaRPr lang="en-US" sz="32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D4068C7-CD6F-E27C-C2D3-A1776C5C47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11F32-2EB9-412C-B470-1D0ABC8FCD5B}" type="slidenum">
              <a:rPr lang="en-GB" smtClean="0"/>
              <a:pPr/>
              <a:t>13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3381978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E25DE1-E1E4-2728-5A88-A087BED722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B6F7A9-7BA8-8B65-96FA-FE0E9C3316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9525">
              <a:spcBef>
                <a:spcPts val="101"/>
              </a:spcBef>
            </a:pPr>
            <a:r>
              <a:rPr lang="en-US" sz="2400" dirty="0"/>
              <a:t>Other</a:t>
            </a:r>
            <a:r>
              <a:rPr lang="en-US" sz="2400" spc="15" dirty="0"/>
              <a:t> </a:t>
            </a:r>
            <a:r>
              <a:rPr lang="en-US" sz="2400" dirty="0"/>
              <a:t>options</a:t>
            </a:r>
            <a:r>
              <a:rPr lang="en-US" sz="2400" spc="4" dirty="0"/>
              <a:t> </a:t>
            </a:r>
            <a:r>
              <a:rPr lang="zh-CN" altLang="en-US" sz="2400" spc="-11" dirty="0">
                <a:latin typeface="SimSun"/>
                <a:cs typeface="SimSun"/>
              </a:rPr>
              <a:t>其他方式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05DDE98-265B-D118-65BD-9CA140C5528F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4FA11F32-2EB9-412C-B470-1D0ABC8FCD5B}" type="slidenum">
              <a:rPr lang="en-GB" smtClean="0"/>
              <a:pPr/>
              <a:t>14</a:t>
            </a:fld>
            <a:endParaRPr lang="en-GB" dirty="0"/>
          </a:p>
        </p:txBody>
      </p:sp>
      <p:sp>
        <p:nvSpPr>
          <p:cNvPr id="5" name="object 4">
            <a:extLst>
              <a:ext uri="{FF2B5EF4-FFF2-40B4-BE49-F238E27FC236}">
                <a16:creationId xmlns:a16="http://schemas.microsoft.com/office/drawing/2014/main" id="{07D2BA74-13C6-55C8-AF8F-CD2C365606CA}"/>
              </a:ext>
            </a:extLst>
          </p:cNvPr>
          <p:cNvSpPr txBox="1"/>
          <p:nvPr/>
        </p:nvSpPr>
        <p:spPr>
          <a:xfrm>
            <a:off x="646043" y="1162878"/>
            <a:ext cx="7663070" cy="1423178"/>
          </a:xfrm>
          <a:prstGeom prst="rect">
            <a:avLst/>
          </a:prstGeom>
        </p:spPr>
        <p:txBody>
          <a:bodyPr vert="horz" wrap="square" lIns="0" tIns="94773" rIns="0" bIns="0" rtlCol="0">
            <a:spAutoFit/>
          </a:bodyPr>
          <a:lstStyle/>
          <a:p>
            <a:pPr marL="9525" marR="3810" algn="just">
              <a:spcBef>
                <a:spcPts val="75"/>
              </a:spcBef>
            </a:pPr>
            <a:r>
              <a:rPr lang="en-US" sz="1400" dirty="0">
                <a:solidFill>
                  <a:schemeClr val="tx2"/>
                </a:solidFill>
                <a:cs typeface="Arial"/>
              </a:rPr>
              <a:t>If</a:t>
            </a:r>
            <a:r>
              <a:rPr lang="en-US" sz="1400" spc="-49" dirty="0">
                <a:solidFill>
                  <a:schemeClr val="tx2"/>
                </a:solidFill>
                <a:cs typeface="Arial"/>
              </a:rPr>
              <a:t> </a:t>
            </a:r>
            <a:r>
              <a:rPr lang="en-US" sz="1400" dirty="0">
                <a:solidFill>
                  <a:schemeClr val="tx2"/>
                </a:solidFill>
                <a:cs typeface="Arial"/>
              </a:rPr>
              <a:t>you</a:t>
            </a:r>
            <a:r>
              <a:rPr lang="en-US" sz="1400" spc="-38" dirty="0">
                <a:solidFill>
                  <a:schemeClr val="tx2"/>
                </a:solidFill>
                <a:cs typeface="Arial"/>
              </a:rPr>
              <a:t> </a:t>
            </a:r>
            <a:r>
              <a:rPr lang="en-US" sz="1400" dirty="0">
                <a:solidFill>
                  <a:schemeClr val="tx2"/>
                </a:solidFill>
                <a:cs typeface="Arial"/>
              </a:rPr>
              <a:t>do</a:t>
            </a:r>
            <a:r>
              <a:rPr lang="en-US" sz="1400" spc="-38" dirty="0">
                <a:solidFill>
                  <a:schemeClr val="tx2"/>
                </a:solidFill>
                <a:cs typeface="Arial"/>
              </a:rPr>
              <a:t> </a:t>
            </a:r>
            <a:r>
              <a:rPr lang="en-US" sz="1400" dirty="0">
                <a:solidFill>
                  <a:schemeClr val="tx2"/>
                </a:solidFill>
                <a:cs typeface="Arial"/>
              </a:rPr>
              <a:t>not</a:t>
            </a:r>
            <a:r>
              <a:rPr lang="en-US" sz="1400" spc="-38" dirty="0">
                <a:solidFill>
                  <a:schemeClr val="tx2"/>
                </a:solidFill>
                <a:cs typeface="Arial"/>
              </a:rPr>
              <a:t> </a:t>
            </a:r>
            <a:r>
              <a:rPr lang="en-US" sz="1400" dirty="0">
                <a:solidFill>
                  <a:schemeClr val="tx2"/>
                </a:solidFill>
                <a:cs typeface="Arial"/>
              </a:rPr>
              <a:t>have</a:t>
            </a:r>
            <a:r>
              <a:rPr lang="en-US" sz="1400" spc="-34" dirty="0">
                <a:solidFill>
                  <a:schemeClr val="tx2"/>
                </a:solidFill>
                <a:cs typeface="Arial"/>
              </a:rPr>
              <a:t> </a:t>
            </a:r>
            <a:r>
              <a:rPr lang="en-US" sz="1400" spc="-15" dirty="0">
                <a:solidFill>
                  <a:schemeClr val="tx2"/>
                </a:solidFill>
                <a:cs typeface="Arial"/>
              </a:rPr>
              <a:t>full-</a:t>
            </a:r>
            <a:r>
              <a:rPr lang="en-US" sz="1400" dirty="0">
                <a:solidFill>
                  <a:schemeClr val="tx2"/>
                </a:solidFill>
                <a:cs typeface="Arial"/>
              </a:rPr>
              <a:t>text</a:t>
            </a:r>
            <a:r>
              <a:rPr lang="en-US" sz="1400" spc="-34" dirty="0">
                <a:solidFill>
                  <a:schemeClr val="tx2"/>
                </a:solidFill>
                <a:cs typeface="Arial"/>
              </a:rPr>
              <a:t> </a:t>
            </a:r>
            <a:r>
              <a:rPr lang="en-US" sz="1400" dirty="0">
                <a:solidFill>
                  <a:schemeClr val="tx2"/>
                </a:solidFill>
                <a:cs typeface="Arial"/>
              </a:rPr>
              <a:t>PDFs</a:t>
            </a:r>
            <a:r>
              <a:rPr lang="en-US" sz="1400" spc="-34" dirty="0">
                <a:solidFill>
                  <a:schemeClr val="tx2"/>
                </a:solidFill>
                <a:cs typeface="Arial"/>
              </a:rPr>
              <a:t> </a:t>
            </a:r>
            <a:r>
              <a:rPr lang="en-US" sz="1400" dirty="0">
                <a:solidFill>
                  <a:schemeClr val="tx2"/>
                </a:solidFill>
                <a:cs typeface="Arial"/>
              </a:rPr>
              <a:t>on</a:t>
            </a:r>
            <a:r>
              <a:rPr lang="en-US" sz="1400" spc="-38" dirty="0">
                <a:solidFill>
                  <a:schemeClr val="tx2"/>
                </a:solidFill>
                <a:cs typeface="Arial"/>
              </a:rPr>
              <a:t> </a:t>
            </a:r>
            <a:r>
              <a:rPr lang="en-US" sz="1400" dirty="0">
                <a:solidFill>
                  <a:schemeClr val="tx2"/>
                </a:solidFill>
                <a:cs typeface="Arial"/>
              </a:rPr>
              <a:t>your</a:t>
            </a:r>
            <a:r>
              <a:rPr lang="en-US" sz="1400" spc="-34" dirty="0">
                <a:solidFill>
                  <a:schemeClr val="tx2"/>
                </a:solidFill>
                <a:cs typeface="Arial"/>
              </a:rPr>
              <a:t> </a:t>
            </a:r>
            <a:r>
              <a:rPr lang="en-US" sz="1400" dirty="0">
                <a:solidFill>
                  <a:schemeClr val="tx2"/>
                </a:solidFill>
                <a:cs typeface="Arial"/>
              </a:rPr>
              <a:t>website</a:t>
            </a:r>
            <a:r>
              <a:rPr lang="en-US" sz="1400" spc="-34" dirty="0">
                <a:solidFill>
                  <a:schemeClr val="tx2"/>
                </a:solidFill>
                <a:cs typeface="Arial"/>
              </a:rPr>
              <a:t> </a:t>
            </a:r>
            <a:r>
              <a:rPr lang="en-US" sz="1400" dirty="0">
                <a:solidFill>
                  <a:schemeClr val="tx2"/>
                </a:solidFill>
                <a:cs typeface="Arial"/>
              </a:rPr>
              <a:t>and</a:t>
            </a:r>
            <a:r>
              <a:rPr lang="en-US" sz="1400" spc="-34" dirty="0">
                <a:solidFill>
                  <a:schemeClr val="tx2"/>
                </a:solidFill>
                <a:cs typeface="Arial"/>
              </a:rPr>
              <a:t> </a:t>
            </a:r>
            <a:r>
              <a:rPr lang="en-US" sz="1400" dirty="0">
                <a:solidFill>
                  <a:schemeClr val="tx2"/>
                </a:solidFill>
                <a:cs typeface="Arial"/>
              </a:rPr>
              <a:t>you</a:t>
            </a:r>
            <a:r>
              <a:rPr lang="en-US" sz="1400" spc="-38" dirty="0">
                <a:solidFill>
                  <a:schemeClr val="tx2"/>
                </a:solidFill>
                <a:cs typeface="Arial"/>
              </a:rPr>
              <a:t> </a:t>
            </a:r>
            <a:r>
              <a:rPr lang="en-US" sz="1400" dirty="0">
                <a:solidFill>
                  <a:schemeClr val="tx2"/>
                </a:solidFill>
                <a:cs typeface="Arial"/>
              </a:rPr>
              <a:t>cannot</a:t>
            </a:r>
            <a:r>
              <a:rPr lang="en-US" sz="1400" spc="-34" dirty="0">
                <a:solidFill>
                  <a:schemeClr val="tx2"/>
                </a:solidFill>
                <a:cs typeface="Arial"/>
              </a:rPr>
              <a:t> </a:t>
            </a:r>
            <a:r>
              <a:rPr lang="en-US" sz="1400" dirty="0">
                <a:solidFill>
                  <a:schemeClr val="tx2"/>
                </a:solidFill>
                <a:cs typeface="Arial"/>
              </a:rPr>
              <a:t>provide</a:t>
            </a:r>
            <a:r>
              <a:rPr lang="en-US" sz="1400" spc="-26" dirty="0">
                <a:solidFill>
                  <a:schemeClr val="tx2"/>
                </a:solidFill>
                <a:cs typeface="Arial"/>
              </a:rPr>
              <a:t> </a:t>
            </a:r>
            <a:r>
              <a:rPr lang="en-US" sz="1400" dirty="0">
                <a:solidFill>
                  <a:schemeClr val="tx2"/>
                </a:solidFill>
                <a:cs typeface="Arial"/>
              </a:rPr>
              <a:t>full</a:t>
            </a:r>
            <a:r>
              <a:rPr lang="en-US" sz="1400" spc="-38" dirty="0">
                <a:solidFill>
                  <a:schemeClr val="tx2"/>
                </a:solidFill>
                <a:cs typeface="Arial"/>
              </a:rPr>
              <a:t> </a:t>
            </a:r>
            <a:r>
              <a:rPr lang="en-US" sz="1400" spc="-15" dirty="0">
                <a:solidFill>
                  <a:schemeClr val="tx2"/>
                </a:solidFill>
                <a:cs typeface="Arial"/>
              </a:rPr>
              <a:t>text </a:t>
            </a:r>
            <a:r>
              <a:rPr lang="en-US" sz="1400" dirty="0">
                <a:solidFill>
                  <a:schemeClr val="tx2"/>
                </a:solidFill>
                <a:cs typeface="Arial"/>
              </a:rPr>
              <a:t>XML,</a:t>
            </a:r>
            <a:r>
              <a:rPr lang="en-US" sz="1400" spc="-53" dirty="0">
                <a:solidFill>
                  <a:schemeClr val="tx2"/>
                </a:solidFill>
                <a:cs typeface="Arial"/>
              </a:rPr>
              <a:t> </a:t>
            </a:r>
            <a:r>
              <a:rPr lang="en-US" sz="1400" dirty="0">
                <a:solidFill>
                  <a:schemeClr val="tx2"/>
                </a:solidFill>
                <a:cs typeface="Arial"/>
              </a:rPr>
              <a:t>please</a:t>
            </a:r>
            <a:r>
              <a:rPr lang="en-US" sz="1400" spc="-38" dirty="0">
                <a:solidFill>
                  <a:schemeClr val="tx2"/>
                </a:solidFill>
                <a:cs typeface="Arial"/>
              </a:rPr>
              <a:t> </a:t>
            </a:r>
            <a:r>
              <a:rPr lang="en-US" sz="1400" dirty="0">
                <a:solidFill>
                  <a:schemeClr val="tx2"/>
                </a:solidFill>
                <a:cs typeface="Arial"/>
              </a:rPr>
              <a:t>reach</a:t>
            </a:r>
            <a:r>
              <a:rPr lang="en-US" sz="1400" spc="-53" dirty="0">
                <a:solidFill>
                  <a:schemeClr val="tx2"/>
                </a:solidFill>
                <a:cs typeface="Arial"/>
              </a:rPr>
              <a:t> </a:t>
            </a:r>
            <a:r>
              <a:rPr lang="en-US" sz="1400" dirty="0">
                <a:solidFill>
                  <a:schemeClr val="tx2"/>
                </a:solidFill>
                <a:cs typeface="Arial"/>
              </a:rPr>
              <a:t>out</a:t>
            </a:r>
            <a:r>
              <a:rPr lang="en-US" sz="1400" spc="-49" dirty="0">
                <a:solidFill>
                  <a:schemeClr val="tx2"/>
                </a:solidFill>
                <a:cs typeface="Arial"/>
              </a:rPr>
              <a:t> </a:t>
            </a:r>
            <a:r>
              <a:rPr lang="en-US" sz="1400" dirty="0">
                <a:solidFill>
                  <a:schemeClr val="tx2"/>
                </a:solidFill>
                <a:cs typeface="Arial"/>
              </a:rPr>
              <a:t>to</a:t>
            </a:r>
            <a:r>
              <a:rPr lang="en-US" sz="1400" spc="-56" dirty="0">
                <a:solidFill>
                  <a:schemeClr val="tx2"/>
                </a:solidFill>
                <a:cs typeface="Arial"/>
              </a:rPr>
              <a:t> </a:t>
            </a:r>
            <a:r>
              <a:rPr lang="en-US" sz="1400" dirty="0">
                <a:solidFill>
                  <a:schemeClr val="tx2"/>
                </a:solidFill>
                <a:cs typeface="Arial"/>
              </a:rPr>
              <a:t>your</a:t>
            </a:r>
            <a:r>
              <a:rPr lang="en-US" sz="1400" spc="-49" dirty="0">
                <a:solidFill>
                  <a:schemeClr val="tx2"/>
                </a:solidFill>
                <a:cs typeface="Arial"/>
              </a:rPr>
              <a:t> </a:t>
            </a:r>
            <a:r>
              <a:rPr lang="en-US" sz="1400" dirty="0">
                <a:solidFill>
                  <a:schemeClr val="tx2"/>
                </a:solidFill>
                <a:cs typeface="Arial"/>
              </a:rPr>
              <a:t>Publishing</a:t>
            </a:r>
            <a:r>
              <a:rPr lang="en-US" sz="1400" spc="-19" dirty="0">
                <a:solidFill>
                  <a:schemeClr val="tx2"/>
                </a:solidFill>
                <a:cs typeface="Arial"/>
              </a:rPr>
              <a:t> </a:t>
            </a:r>
            <a:r>
              <a:rPr lang="en-US" sz="1400" dirty="0">
                <a:solidFill>
                  <a:schemeClr val="tx2"/>
                </a:solidFill>
                <a:cs typeface="Arial"/>
              </a:rPr>
              <a:t>Relations</a:t>
            </a:r>
            <a:r>
              <a:rPr lang="en-US" sz="1400" spc="-30" dirty="0">
                <a:solidFill>
                  <a:schemeClr val="tx2"/>
                </a:solidFill>
                <a:cs typeface="Arial"/>
              </a:rPr>
              <a:t> </a:t>
            </a:r>
            <a:r>
              <a:rPr lang="en-US" sz="1400" dirty="0">
                <a:solidFill>
                  <a:schemeClr val="tx2"/>
                </a:solidFill>
                <a:cs typeface="Arial"/>
              </a:rPr>
              <a:t>Manager</a:t>
            </a:r>
            <a:r>
              <a:rPr lang="en-US" sz="1400" spc="-45" dirty="0">
                <a:solidFill>
                  <a:schemeClr val="tx2"/>
                </a:solidFill>
                <a:cs typeface="Arial"/>
              </a:rPr>
              <a:t> </a:t>
            </a:r>
            <a:r>
              <a:rPr lang="en-US" sz="1400" dirty="0">
                <a:solidFill>
                  <a:schemeClr val="tx2"/>
                </a:solidFill>
                <a:cs typeface="Arial"/>
              </a:rPr>
              <a:t>to</a:t>
            </a:r>
            <a:r>
              <a:rPr lang="en-US" sz="1400" spc="-49" dirty="0">
                <a:solidFill>
                  <a:schemeClr val="tx2"/>
                </a:solidFill>
                <a:cs typeface="Arial"/>
              </a:rPr>
              <a:t> </a:t>
            </a:r>
            <a:r>
              <a:rPr lang="en-US" sz="1400" dirty="0">
                <a:solidFill>
                  <a:schemeClr val="tx2"/>
                </a:solidFill>
                <a:cs typeface="Arial"/>
              </a:rPr>
              <a:t>discuss</a:t>
            </a:r>
            <a:r>
              <a:rPr lang="en-US" sz="1400" spc="-49" dirty="0">
                <a:solidFill>
                  <a:schemeClr val="tx2"/>
                </a:solidFill>
                <a:cs typeface="Arial"/>
              </a:rPr>
              <a:t> </a:t>
            </a:r>
            <a:r>
              <a:rPr lang="en-US" sz="1400" dirty="0">
                <a:solidFill>
                  <a:schemeClr val="tx2"/>
                </a:solidFill>
                <a:cs typeface="Arial"/>
              </a:rPr>
              <a:t>the</a:t>
            </a:r>
            <a:r>
              <a:rPr lang="en-US" sz="1400" spc="-53" dirty="0">
                <a:solidFill>
                  <a:schemeClr val="tx2"/>
                </a:solidFill>
                <a:cs typeface="Arial"/>
              </a:rPr>
              <a:t> </a:t>
            </a:r>
            <a:r>
              <a:rPr lang="en-US" sz="1400" spc="-15" dirty="0">
                <a:solidFill>
                  <a:schemeClr val="tx2"/>
                </a:solidFill>
                <a:cs typeface="Arial"/>
              </a:rPr>
              <a:t>best </a:t>
            </a:r>
            <a:r>
              <a:rPr lang="en-US" sz="1400" dirty="0">
                <a:solidFill>
                  <a:schemeClr val="tx2"/>
                </a:solidFill>
                <a:cs typeface="Arial"/>
              </a:rPr>
              <a:t>options</a:t>
            </a:r>
            <a:r>
              <a:rPr lang="en-US" sz="1400" spc="-34" dirty="0">
                <a:solidFill>
                  <a:schemeClr val="tx2"/>
                </a:solidFill>
                <a:cs typeface="Arial"/>
              </a:rPr>
              <a:t> </a:t>
            </a:r>
            <a:r>
              <a:rPr lang="en-US" sz="1400" dirty="0">
                <a:solidFill>
                  <a:schemeClr val="tx2"/>
                </a:solidFill>
                <a:cs typeface="Arial"/>
              </a:rPr>
              <a:t>for</a:t>
            </a:r>
            <a:r>
              <a:rPr lang="en-US" sz="1400" spc="-41" dirty="0">
                <a:solidFill>
                  <a:schemeClr val="tx2"/>
                </a:solidFill>
                <a:cs typeface="Arial"/>
              </a:rPr>
              <a:t> </a:t>
            </a:r>
            <a:r>
              <a:rPr lang="en-US" sz="1400" spc="-15" dirty="0">
                <a:solidFill>
                  <a:schemeClr val="tx2"/>
                </a:solidFill>
                <a:cs typeface="Arial"/>
              </a:rPr>
              <a:t>you.</a:t>
            </a:r>
            <a:endParaRPr lang="en-US" sz="1400" dirty="0">
              <a:solidFill>
                <a:schemeClr val="tx2"/>
              </a:solidFill>
              <a:cs typeface="Arial"/>
            </a:endParaRPr>
          </a:p>
          <a:p>
            <a:pPr>
              <a:spcBef>
                <a:spcPts val="1395"/>
              </a:spcBef>
            </a:pPr>
            <a:endParaRPr lang="en-US" sz="1400" dirty="0">
              <a:solidFill>
                <a:schemeClr val="tx2"/>
              </a:solidFill>
              <a:cs typeface="Arial"/>
            </a:endParaRPr>
          </a:p>
          <a:p>
            <a:pPr marL="9525">
              <a:lnSpc>
                <a:spcPts val="2115"/>
              </a:lnSpc>
            </a:pPr>
            <a:r>
              <a:rPr lang="zh-CN" altLang="en-US" sz="1400" spc="-15" dirty="0">
                <a:solidFill>
                  <a:schemeClr val="tx2"/>
                </a:solidFill>
                <a:latin typeface="SimSun"/>
                <a:cs typeface="SimSun"/>
              </a:rPr>
              <a:t>如果贵刊网站不展示全文</a:t>
            </a:r>
            <a:r>
              <a:rPr lang="en-US" sz="1400" spc="-11" dirty="0">
                <a:solidFill>
                  <a:schemeClr val="tx2"/>
                </a:solidFill>
                <a:latin typeface="SimSun"/>
                <a:cs typeface="SimSun"/>
              </a:rPr>
              <a:t>PDF</a:t>
            </a:r>
            <a:r>
              <a:rPr lang="zh-CN" altLang="en-US" sz="1400" spc="-15" dirty="0">
                <a:solidFill>
                  <a:schemeClr val="tx2"/>
                </a:solidFill>
                <a:latin typeface="SimSun"/>
                <a:cs typeface="SimSun"/>
              </a:rPr>
              <a:t>文件，并且您也不能提供</a:t>
            </a:r>
            <a:r>
              <a:rPr lang="en-US" sz="1400" spc="-23" dirty="0">
                <a:solidFill>
                  <a:schemeClr val="tx2"/>
                </a:solidFill>
                <a:latin typeface="SimSun"/>
                <a:cs typeface="SimSun"/>
              </a:rPr>
              <a:t>XML</a:t>
            </a:r>
            <a:r>
              <a:rPr lang="zh-CN" altLang="en-US" sz="1400" spc="-19" dirty="0">
                <a:solidFill>
                  <a:schemeClr val="tx2"/>
                </a:solidFill>
                <a:latin typeface="SimSun"/>
                <a:cs typeface="SimSun"/>
              </a:rPr>
              <a:t>全文文件，请联系出版关</a:t>
            </a:r>
            <a:endParaRPr lang="zh-CN" altLang="en-US" sz="1400" dirty="0">
              <a:solidFill>
                <a:schemeClr val="tx2"/>
              </a:solidFill>
              <a:latin typeface="SimSun"/>
              <a:cs typeface="SimSun"/>
            </a:endParaRPr>
          </a:p>
          <a:p>
            <a:pPr marL="9525">
              <a:lnSpc>
                <a:spcPts val="2115"/>
              </a:lnSpc>
            </a:pPr>
            <a:r>
              <a:rPr lang="zh-CN" altLang="en-US" sz="1400" spc="-15" dirty="0">
                <a:solidFill>
                  <a:schemeClr val="tx2"/>
                </a:solidFill>
                <a:latin typeface="SimSun"/>
                <a:cs typeface="SimSun"/>
              </a:rPr>
              <a:t>系经理讨论最佳数据传输方式</a:t>
            </a:r>
            <a:endParaRPr lang="zh-CN" altLang="en-US" sz="1400" dirty="0">
              <a:solidFill>
                <a:schemeClr val="tx2"/>
              </a:solidFill>
              <a:latin typeface="SimSun"/>
              <a:cs typeface="SimSun"/>
            </a:endParaRPr>
          </a:p>
        </p:txBody>
      </p:sp>
    </p:spTree>
    <p:extLst>
      <p:ext uri="{BB962C8B-B14F-4D97-AF65-F5344CB8AC3E}">
        <p14:creationId xmlns:p14="http://schemas.microsoft.com/office/powerpoint/2010/main" val="4840742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93F140-EA7D-BD5C-F383-A351C5805B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A130DD-3FC9-56C6-3614-71E58EE0C5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9525">
              <a:spcBef>
                <a:spcPts val="101"/>
              </a:spcBef>
            </a:pPr>
            <a:r>
              <a:rPr lang="en-US" sz="2400" dirty="0"/>
              <a:t>Other</a:t>
            </a:r>
            <a:r>
              <a:rPr lang="en-US" sz="2400" spc="15" dirty="0"/>
              <a:t> </a:t>
            </a:r>
            <a:r>
              <a:rPr lang="en-US" sz="2400" dirty="0"/>
              <a:t>options</a:t>
            </a:r>
            <a:r>
              <a:rPr lang="en-US" sz="2400" spc="4" dirty="0"/>
              <a:t> </a:t>
            </a:r>
            <a:r>
              <a:rPr lang="zh-CN" altLang="en-US" sz="2400" spc="-11" dirty="0">
                <a:latin typeface="SimSun"/>
                <a:cs typeface="SimSun"/>
              </a:rPr>
              <a:t>其他方式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64C7DAD-156E-E693-618A-65B2C2AF467E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4FA11F32-2EB9-412C-B470-1D0ABC8FCD5B}" type="slidenum">
              <a:rPr lang="en-GB" smtClean="0"/>
              <a:pPr/>
              <a:t>15</a:t>
            </a:fld>
            <a:endParaRPr lang="en-GB" dirty="0"/>
          </a:p>
        </p:txBody>
      </p:sp>
      <p:sp>
        <p:nvSpPr>
          <p:cNvPr id="5" name="object 4">
            <a:extLst>
              <a:ext uri="{FF2B5EF4-FFF2-40B4-BE49-F238E27FC236}">
                <a16:creationId xmlns:a16="http://schemas.microsoft.com/office/drawing/2014/main" id="{FCFD68A5-BC12-DE45-1409-A5ED38C7BFE4}"/>
              </a:ext>
            </a:extLst>
          </p:cNvPr>
          <p:cNvSpPr txBox="1"/>
          <p:nvPr/>
        </p:nvSpPr>
        <p:spPr>
          <a:xfrm>
            <a:off x="646043" y="1162878"/>
            <a:ext cx="7663070" cy="1423178"/>
          </a:xfrm>
          <a:prstGeom prst="rect">
            <a:avLst/>
          </a:prstGeom>
        </p:spPr>
        <p:txBody>
          <a:bodyPr vert="horz" wrap="square" lIns="0" tIns="94773" rIns="0" bIns="0" rtlCol="0">
            <a:spAutoFit/>
          </a:bodyPr>
          <a:lstStyle/>
          <a:p>
            <a:pPr marL="9525" marR="3810" algn="just">
              <a:spcBef>
                <a:spcPts val="75"/>
              </a:spcBef>
            </a:pPr>
            <a:r>
              <a:rPr lang="en-US" sz="1400" dirty="0">
                <a:solidFill>
                  <a:schemeClr val="tx2"/>
                </a:solidFill>
                <a:cs typeface="Arial"/>
              </a:rPr>
              <a:t>If</a:t>
            </a:r>
            <a:r>
              <a:rPr lang="en-US" sz="1400" spc="-49" dirty="0">
                <a:solidFill>
                  <a:schemeClr val="tx2"/>
                </a:solidFill>
                <a:cs typeface="Arial"/>
              </a:rPr>
              <a:t> </a:t>
            </a:r>
            <a:r>
              <a:rPr lang="en-US" sz="1400" dirty="0">
                <a:solidFill>
                  <a:schemeClr val="tx2"/>
                </a:solidFill>
                <a:cs typeface="Arial"/>
              </a:rPr>
              <a:t>you</a:t>
            </a:r>
            <a:r>
              <a:rPr lang="en-US" sz="1400" spc="-38" dirty="0">
                <a:solidFill>
                  <a:schemeClr val="tx2"/>
                </a:solidFill>
                <a:cs typeface="Arial"/>
              </a:rPr>
              <a:t> </a:t>
            </a:r>
            <a:r>
              <a:rPr lang="en-US" sz="1400" dirty="0">
                <a:solidFill>
                  <a:schemeClr val="tx2"/>
                </a:solidFill>
                <a:cs typeface="Arial"/>
              </a:rPr>
              <a:t>do</a:t>
            </a:r>
            <a:r>
              <a:rPr lang="en-US" sz="1400" spc="-38" dirty="0">
                <a:solidFill>
                  <a:schemeClr val="tx2"/>
                </a:solidFill>
                <a:cs typeface="Arial"/>
              </a:rPr>
              <a:t> </a:t>
            </a:r>
            <a:r>
              <a:rPr lang="en-US" sz="1400" dirty="0">
                <a:solidFill>
                  <a:schemeClr val="tx2"/>
                </a:solidFill>
                <a:cs typeface="Arial"/>
              </a:rPr>
              <a:t>not</a:t>
            </a:r>
            <a:r>
              <a:rPr lang="en-US" sz="1400" spc="-38" dirty="0">
                <a:solidFill>
                  <a:schemeClr val="tx2"/>
                </a:solidFill>
                <a:cs typeface="Arial"/>
              </a:rPr>
              <a:t> </a:t>
            </a:r>
            <a:r>
              <a:rPr lang="en-US" sz="1400" dirty="0">
                <a:solidFill>
                  <a:schemeClr val="tx2"/>
                </a:solidFill>
                <a:cs typeface="Arial"/>
              </a:rPr>
              <a:t>have</a:t>
            </a:r>
            <a:r>
              <a:rPr lang="en-US" sz="1400" spc="-34" dirty="0">
                <a:solidFill>
                  <a:schemeClr val="tx2"/>
                </a:solidFill>
                <a:cs typeface="Arial"/>
              </a:rPr>
              <a:t> </a:t>
            </a:r>
            <a:r>
              <a:rPr lang="en-US" sz="1400" spc="-15" dirty="0">
                <a:solidFill>
                  <a:schemeClr val="tx2"/>
                </a:solidFill>
                <a:cs typeface="Arial"/>
              </a:rPr>
              <a:t>full-</a:t>
            </a:r>
            <a:r>
              <a:rPr lang="en-US" sz="1400" dirty="0">
                <a:solidFill>
                  <a:schemeClr val="tx2"/>
                </a:solidFill>
                <a:cs typeface="Arial"/>
              </a:rPr>
              <a:t>text</a:t>
            </a:r>
            <a:r>
              <a:rPr lang="en-US" sz="1400" spc="-34" dirty="0">
                <a:solidFill>
                  <a:schemeClr val="tx2"/>
                </a:solidFill>
                <a:cs typeface="Arial"/>
              </a:rPr>
              <a:t> </a:t>
            </a:r>
            <a:r>
              <a:rPr lang="en-US" sz="1400" dirty="0">
                <a:solidFill>
                  <a:schemeClr val="tx2"/>
                </a:solidFill>
                <a:cs typeface="Arial"/>
              </a:rPr>
              <a:t>PDFs</a:t>
            </a:r>
            <a:r>
              <a:rPr lang="en-US" sz="1400" spc="-34" dirty="0">
                <a:solidFill>
                  <a:schemeClr val="tx2"/>
                </a:solidFill>
                <a:cs typeface="Arial"/>
              </a:rPr>
              <a:t> </a:t>
            </a:r>
            <a:r>
              <a:rPr lang="en-US" sz="1400" dirty="0">
                <a:solidFill>
                  <a:schemeClr val="tx2"/>
                </a:solidFill>
                <a:cs typeface="Arial"/>
              </a:rPr>
              <a:t>on</a:t>
            </a:r>
            <a:r>
              <a:rPr lang="en-US" sz="1400" spc="-38" dirty="0">
                <a:solidFill>
                  <a:schemeClr val="tx2"/>
                </a:solidFill>
                <a:cs typeface="Arial"/>
              </a:rPr>
              <a:t> </a:t>
            </a:r>
            <a:r>
              <a:rPr lang="en-US" sz="1400" dirty="0">
                <a:solidFill>
                  <a:schemeClr val="tx2"/>
                </a:solidFill>
                <a:cs typeface="Arial"/>
              </a:rPr>
              <a:t>your</a:t>
            </a:r>
            <a:r>
              <a:rPr lang="en-US" sz="1400" spc="-34" dirty="0">
                <a:solidFill>
                  <a:schemeClr val="tx2"/>
                </a:solidFill>
                <a:cs typeface="Arial"/>
              </a:rPr>
              <a:t> </a:t>
            </a:r>
            <a:r>
              <a:rPr lang="en-US" sz="1400" dirty="0">
                <a:solidFill>
                  <a:schemeClr val="tx2"/>
                </a:solidFill>
                <a:cs typeface="Arial"/>
              </a:rPr>
              <a:t>website</a:t>
            </a:r>
            <a:r>
              <a:rPr lang="en-US" sz="1400" spc="-34" dirty="0">
                <a:solidFill>
                  <a:schemeClr val="tx2"/>
                </a:solidFill>
                <a:cs typeface="Arial"/>
              </a:rPr>
              <a:t> </a:t>
            </a:r>
            <a:r>
              <a:rPr lang="en-US" sz="1400" dirty="0">
                <a:solidFill>
                  <a:schemeClr val="tx2"/>
                </a:solidFill>
                <a:cs typeface="Arial"/>
              </a:rPr>
              <a:t>and</a:t>
            </a:r>
            <a:r>
              <a:rPr lang="en-US" sz="1400" spc="-34" dirty="0">
                <a:solidFill>
                  <a:schemeClr val="tx2"/>
                </a:solidFill>
                <a:cs typeface="Arial"/>
              </a:rPr>
              <a:t> </a:t>
            </a:r>
            <a:r>
              <a:rPr lang="en-US" sz="1400" dirty="0">
                <a:solidFill>
                  <a:schemeClr val="tx2"/>
                </a:solidFill>
                <a:cs typeface="Arial"/>
              </a:rPr>
              <a:t>you</a:t>
            </a:r>
            <a:r>
              <a:rPr lang="en-US" sz="1400" spc="-38" dirty="0">
                <a:solidFill>
                  <a:schemeClr val="tx2"/>
                </a:solidFill>
                <a:cs typeface="Arial"/>
              </a:rPr>
              <a:t> </a:t>
            </a:r>
            <a:r>
              <a:rPr lang="en-US" sz="1400" dirty="0">
                <a:solidFill>
                  <a:schemeClr val="tx2"/>
                </a:solidFill>
                <a:cs typeface="Arial"/>
              </a:rPr>
              <a:t>cannot</a:t>
            </a:r>
            <a:r>
              <a:rPr lang="en-US" sz="1400" spc="-34" dirty="0">
                <a:solidFill>
                  <a:schemeClr val="tx2"/>
                </a:solidFill>
                <a:cs typeface="Arial"/>
              </a:rPr>
              <a:t> </a:t>
            </a:r>
            <a:r>
              <a:rPr lang="en-US" sz="1400" dirty="0">
                <a:solidFill>
                  <a:schemeClr val="tx2"/>
                </a:solidFill>
                <a:cs typeface="Arial"/>
              </a:rPr>
              <a:t>provide</a:t>
            </a:r>
            <a:r>
              <a:rPr lang="en-US" sz="1400" spc="-26" dirty="0">
                <a:solidFill>
                  <a:schemeClr val="tx2"/>
                </a:solidFill>
                <a:cs typeface="Arial"/>
              </a:rPr>
              <a:t> </a:t>
            </a:r>
            <a:r>
              <a:rPr lang="en-US" sz="1400" dirty="0">
                <a:solidFill>
                  <a:schemeClr val="tx2"/>
                </a:solidFill>
                <a:cs typeface="Arial"/>
              </a:rPr>
              <a:t>full</a:t>
            </a:r>
            <a:r>
              <a:rPr lang="en-US" sz="1400" spc="-38" dirty="0">
                <a:solidFill>
                  <a:schemeClr val="tx2"/>
                </a:solidFill>
                <a:cs typeface="Arial"/>
              </a:rPr>
              <a:t> </a:t>
            </a:r>
            <a:r>
              <a:rPr lang="en-US" sz="1400" spc="-15" dirty="0">
                <a:solidFill>
                  <a:schemeClr val="tx2"/>
                </a:solidFill>
                <a:cs typeface="Arial"/>
              </a:rPr>
              <a:t>text </a:t>
            </a:r>
            <a:r>
              <a:rPr lang="en-US" sz="1400" dirty="0">
                <a:solidFill>
                  <a:schemeClr val="tx2"/>
                </a:solidFill>
                <a:cs typeface="Arial"/>
              </a:rPr>
              <a:t>XML,</a:t>
            </a:r>
            <a:r>
              <a:rPr lang="en-US" sz="1400" spc="-53" dirty="0">
                <a:solidFill>
                  <a:schemeClr val="tx2"/>
                </a:solidFill>
                <a:cs typeface="Arial"/>
              </a:rPr>
              <a:t> </a:t>
            </a:r>
            <a:r>
              <a:rPr lang="en-US" sz="1400" dirty="0">
                <a:solidFill>
                  <a:schemeClr val="tx2"/>
                </a:solidFill>
                <a:cs typeface="Arial"/>
              </a:rPr>
              <a:t>please</a:t>
            </a:r>
            <a:r>
              <a:rPr lang="en-US" sz="1400" spc="-38" dirty="0">
                <a:solidFill>
                  <a:schemeClr val="tx2"/>
                </a:solidFill>
                <a:cs typeface="Arial"/>
              </a:rPr>
              <a:t> </a:t>
            </a:r>
            <a:r>
              <a:rPr lang="en-US" sz="1400" dirty="0">
                <a:solidFill>
                  <a:schemeClr val="tx2"/>
                </a:solidFill>
                <a:cs typeface="Arial"/>
              </a:rPr>
              <a:t>reach</a:t>
            </a:r>
            <a:r>
              <a:rPr lang="en-US" sz="1400" spc="-53" dirty="0">
                <a:solidFill>
                  <a:schemeClr val="tx2"/>
                </a:solidFill>
                <a:cs typeface="Arial"/>
              </a:rPr>
              <a:t> </a:t>
            </a:r>
            <a:r>
              <a:rPr lang="en-US" sz="1400" dirty="0">
                <a:solidFill>
                  <a:schemeClr val="tx2"/>
                </a:solidFill>
                <a:cs typeface="Arial"/>
              </a:rPr>
              <a:t>out</a:t>
            </a:r>
            <a:r>
              <a:rPr lang="en-US" sz="1400" spc="-49" dirty="0">
                <a:solidFill>
                  <a:schemeClr val="tx2"/>
                </a:solidFill>
                <a:cs typeface="Arial"/>
              </a:rPr>
              <a:t> </a:t>
            </a:r>
            <a:r>
              <a:rPr lang="en-US" sz="1400" dirty="0">
                <a:solidFill>
                  <a:schemeClr val="tx2"/>
                </a:solidFill>
                <a:cs typeface="Arial"/>
              </a:rPr>
              <a:t>to</a:t>
            </a:r>
            <a:r>
              <a:rPr lang="en-US" sz="1400" spc="-56" dirty="0">
                <a:solidFill>
                  <a:schemeClr val="tx2"/>
                </a:solidFill>
                <a:cs typeface="Arial"/>
              </a:rPr>
              <a:t> </a:t>
            </a:r>
            <a:r>
              <a:rPr lang="en-US" sz="1400" dirty="0">
                <a:solidFill>
                  <a:schemeClr val="tx2"/>
                </a:solidFill>
                <a:cs typeface="Arial"/>
              </a:rPr>
              <a:t>your</a:t>
            </a:r>
            <a:r>
              <a:rPr lang="en-US" sz="1400" spc="-49" dirty="0">
                <a:solidFill>
                  <a:schemeClr val="tx2"/>
                </a:solidFill>
                <a:cs typeface="Arial"/>
              </a:rPr>
              <a:t> </a:t>
            </a:r>
            <a:r>
              <a:rPr lang="en-US" sz="1400" dirty="0">
                <a:solidFill>
                  <a:schemeClr val="tx2"/>
                </a:solidFill>
                <a:cs typeface="Arial"/>
              </a:rPr>
              <a:t>Publishing</a:t>
            </a:r>
            <a:r>
              <a:rPr lang="en-US" sz="1400" spc="-19" dirty="0">
                <a:solidFill>
                  <a:schemeClr val="tx2"/>
                </a:solidFill>
                <a:cs typeface="Arial"/>
              </a:rPr>
              <a:t> </a:t>
            </a:r>
            <a:r>
              <a:rPr lang="en-US" sz="1400" dirty="0">
                <a:solidFill>
                  <a:schemeClr val="tx2"/>
                </a:solidFill>
                <a:cs typeface="Arial"/>
              </a:rPr>
              <a:t>Relations</a:t>
            </a:r>
            <a:r>
              <a:rPr lang="en-US" sz="1400" spc="-30" dirty="0">
                <a:solidFill>
                  <a:schemeClr val="tx2"/>
                </a:solidFill>
                <a:cs typeface="Arial"/>
              </a:rPr>
              <a:t> </a:t>
            </a:r>
            <a:r>
              <a:rPr lang="en-US" sz="1400" dirty="0">
                <a:solidFill>
                  <a:schemeClr val="tx2"/>
                </a:solidFill>
                <a:cs typeface="Arial"/>
              </a:rPr>
              <a:t>Manager</a:t>
            </a:r>
            <a:r>
              <a:rPr lang="en-US" sz="1400" spc="-45" dirty="0">
                <a:solidFill>
                  <a:schemeClr val="tx2"/>
                </a:solidFill>
                <a:cs typeface="Arial"/>
              </a:rPr>
              <a:t> </a:t>
            </a:r>
            <a:r>
              <a:rPr lang="en-US" sz="1400" dirty="0">
                <a:solidFill>
                  <a:schemeClr val="tx2"/>
                </a:solidFill>
                <a:cs typeface="Arial"/>
              </a:rPr>
              <a:t>to</a:t>
            </a:r>
            <a:r>
              <a:rPr lang="en-US" sz="1400" spc="-49" dirty="0">
                <a:solidFill>
                  <a:schemeClr val="tx2"/>
                </a:solidFill>
                <a:cs typeface="Arial"/>
              </a:rPr>
              <a:t> </a:t>
            </a:r>
            <a:r>
              <a:rPr lang="en-US" sz="1400" dirty="0">
                <a:solidFill>
                  <a:schemeClr val="tx2"/>
                </a:solidFill>
                <a:cs typeface="Arial"/>
              </a:rPr>
              <a:t>discuss</a:t>
            </a:r>
            <a:r>
              <a:rPr lang="en-US" sz="1400" spc="-49" dirty="0">
                <a:solidFill>
                  <a:schemeClr val="tx2"/>
                </a:solidFill>
                <a:cs typeface="Arial"/>
              </a:rPr>
              <a:t> </a:t>
            </a:r>
            <a:r>
              <a:rPr lang="en-US" sz="1400" dirty="0">
                <a:solidFill>
                  <a:schemeClr val="tx2"/>
                </a:solidFill>
                <a:cs typeface="Arial"/>
              </a:rPr>
              <a:t>the</a:t>
            </a:r>
            <a:r>
              <a:rPr lang="en-US" sz="1400" spc="-53" dirty="0">
                <a:solidFill>
                  <a:schemeClr val="tx2"/>
                </a:solidFill>
                <a:cs typeface="Arial"/>
              </a:rPr>
              <a:t> </a:t>
            </a:r>
            <a:r>
              <a:rPr lang="en-US" sz="1400" spc="-15" dirty="0">
                <a:solidFill>
                  <a:schemeClr val="tx2"/>
                </a:solidFill>
                <a:cs typeface="Arial"/>
              </a:rPr>
              <a:t>best </a:t>
            </a:r>
            <a:r>
              <a:rPr lang="en-US" sz="1400" dirty="0">
                <a:solidFill>
                  <a:schemeClr val="tx2"/>
                </a:solidFill>
                <a:cs typeface="Arial"/>
              </a:rPr>
              <a:t>options</a:t>
            </a:r>
            <a:r>
              <a:rPr lang="en-US" sz="1400" spc="-34" dirty="0">
                <a:solidFill>
                  <a:schemeClr val="tx2"/>
                </a:solidFill>
                <a:cs typeface="Arial"/>
              </a:rPr>
              <a:t> </a:t>
            </a:r>
            <a:r>
              <a:rPr lang="en-US" sz="1400" dirty="0">
                <a:solidFill>
                  <a:schemeClr val="tx2"/>
                </a:solidFill>
                <a:cs typeface="Arial"/>
              </a:rPr>
              <a:t>for</a:t>
            </a:r>
            <a:r>
              <a:rPr lang="en-US" sz="1400" spc="-41" dirty="0">
                <a:solidFill>
                  <a:schemeClr val="tx2"/>
                </a:solidFill>
                <a:cs typeface="Arial"/>
              </a:rPr>
              <a:t> </a:t>
            </a:r>
            <a:r>
              <a:rPr lang="en-US" sz="1400" spc="-15" dirty="0">
                <a:solidFill>
                  <a:schemeClr val="tx2"/>
                </a:solidFill>
                <a:cs typeface="Arial"/>
              </a:rPr>
              <a:t>you.</a:t>
            </a:r>
            <a:endParaRPr lang="en-US" sz="1400" dirty="0">
              <a:solidFill>
                <a:schemeClr val="tx2"/>
              </a:solidFill>
              <a:cs typeface="Arial"/>
            </a:endParaRPr>
          </a:p>
          <a:p>
            <a:pPr>
              <a:spcBef>
                <a:spcPts val="1395"/>
              </a:spcBef>
            </a:pPr>
            <a:endParaRPr lang="en-US" sz="1400" dirty="0">
              <a:solidFill>
                <a:schemeClr val="tx2"/>
              </a:solidFill>
              <a:cs typeface="Arial"/>
            </a:endParaRPr>
          </a:p>
          <a:p>
            <a:pPr marL="9525">
              <a:lnSpc>
                <a:spcPts val="2115"/>
              </a:lnSpc>
            </a:pPr>
            <a:r>
              <a:rPr lang="zh-CN" altLang="en-US" sz="1400" spc="-15" dirty="0">
                <a:solidFill>
                  <a:schemeClr val="tx2"/>
                </a:solidFill>
                <a:latin typeface="SimSun"/>
                <a:cs typeface="SimSun"/>
              </a:rPr>
              <a:t>如果贵刊网站不展示全文</a:t>
            </a:r>
            <a:r>
              <a:rPr lang="en-US" sz="1400" spc="-11" dirty="0">
                <a:solidFill>
                  <a:schemeClr val="tx2"/>
                </a:solidFill>
                <a:latin typeface="SimSun"/>
                <a:cs typeface="SimSun"/>
              </a:rPr>
              <a:t>PDF</a:t>
            </a:r>
            <a:r>
              <a:rPr lang="zh-CN" altLang="en-US" sz="1400" spc="-15" dirty="0">
                <a:solidFill>
                  <a:schemeClr val="tx2"/>
                </a:solidFill>
                <a:latin typeface="SimSun"/>
                <a:cs typeface="SimSun"/>
              </a:rPr>
              <a:t>文件，并且您也不能提供</a:t>
            </a:r>
            <a:r>
              <a:rPr lang="en-US" sz="1400" spc="-23" dirty="0">
                <a:solidFill>
                  <a:schemeClr val="tx2"/>
                </a:solidFill>
                <a:latin typeface="SimSun"/>
                <a:cs typeface="SimSun"/>
              </a:rPr>
              <a:t>XML</a:t>
            </a:r>
            <a:r>
              <a:rPr lang="zh-CN" altLang="en-US" sz="1400" spc="-19" dirty="0">
                <a:solidFill>
                  <a:schemeClr val="tx2"/>
                </a:solidFill>
                <a:latin typeface="SimSun"/>
                <a:cs typeface="SimSun"/>
              </a:rPr>
              <a:t>全文文件，请联系出版关</a:t>
            </a:r>
            <a:endParaRPr lang="zh-CN" altLang="en-US" sz="1400" dirty="0">
              <a:solidFill>
                <a:schemeClr val="tx2"/>
              </a:solidFill>
              <a:latin typeface="SimSun"/>
              <a:cs typeface="SimSun"/>
            </a:endParaRPr>
          </a:p>
          <a:p>
            <a:pPr marL="9525">
              <a:lnSpc>
                <a:spcPts val="2115"/>
              </a:lnSpc>
            </a:pPr>
            <a:r>
              <a:rPr lang="zh-CN" altLang="en-US" sz="1400" spc="-15" dirty="0">
                <a:solidFill>
                  <a:schemeClr val="tx2"/>
                </a:solidFill>
                <a:latin typeface="SimSun"/>
                <a:cs typeface="SimSun"/>
              </a:rPr>
              <a:t>系经理讨论最佳数据传输方式</a:t>
            </a:r>
            <a:endParaRPr lang="zh-CN" altLang="en-US" sz="1400" dirty="0">
              <a:solidFill>
                <a:schemeClr val="tx2"/>
              </a:solidFill>
              <a:latin typeface="SimSun"/>
              <a:cs typeface="SimSun"/>
            </a:endParaRPr>
          </a:p>
        </p:txBody>
      </p:sp>
    </p:spTree>
    <p:extLst>
      <p:ext uri="{BB962C8B-B14F-4D97-AF65-F5344CB8AC3E}">
        <p14:creationId xmlns:p14="http://schemas.microsoft.com/office/powerpoint/2010/main" val="56673615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74A832-A663-BAA1-69FB-025D61D485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6979E2-8BF3-57D2-9F34-591082993D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9525">
              <a:spcBef>
                <a:spcPts val="101"/>
              </a:spcBef>
            </a:pPr>
            <a:r>
              <a:rPr lang="en-US" sz="2400" dirty="0"/>
              <a:t>Other</a:t>
            </a:r>
            <a:r>
              <a:rPr lang="en-US" sz="2400" spc="11" dirty="0"/>
              <a:t> </a:t>
            </a:r>
            <a:r>
              <a:rPr lang="en-US" sz="2400" dirty="0"/>
              <a:t>Resources</a:t>
            </a:r>
            <a:r>
              <a:rPr lang="en-US" sz="2400" spc="-11" dirty="0"/>
              <a:t> </a:t>
            </a:r>
            <a:r>
              <a:rPr lang="zh-CN" altLang="en-US" sz="2400" spc="-11" dirty="0">
                <a:latin typeface="SimSun"/>
                <a:cs typeface="SimSun"/>
              </a:rPr>
              <a:t>其他资源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4271F88-2096-A070-0B6E-639EEDE4C32A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4FA11F32-2EB9-412C-B470-1D0ABC8FCD5B}" type="slidenum">
              <a:rPr lang="en-GB" smtClean="0"/>
              <a:pPr/>
              <a:t>16</a:t>
            </a:fld>
            <a:endParaRPr lang="en-GB" dirty="0"/>
          </a:p>
        </p:txBody>
      </p:sp>
      <p:sp>
        <p:nvSpPr>
          <p:cNvPr id="5" name="object 4">
            <a:extLst>
              <a:ext uri="{FF2B5EF4-FFF2-40B4-BE49-F238E27FC236}">
                <a16:creationId xmlns:a16="http://schemas.microsoft.com/office/drawing/2014/main" id="{9DA226C9-2DC4-6D27-3C2B-773CA629590A}"/>
              </a:ext>
            </a:extLst>
          </p:cNvPr>
          <p:cNvSpPr txBox="1"/>
          <p:nvPr/>
        </p:nvSpPr>
        <p:spPr>
          <a:xfrm>
            <a:off x="646043" y="1162878"/>
            <a:ext cx="7663070" cy="1670489"/>
          </a:xfrm>
          <a:prstGeom prst="rect">
            <a:avLst/>
          </a:prstGeom>
        </p:spPr>
        <p:txBody>
          <a:bodyPr vert="horz" wrap="square" lIns="0" tIns="94773" rIns="0" bIns="0" rtlCol="0">
            <a:spAutoFit/>
          </a:bodyPr>
          <a:lstStyle/>
          <a:p>
            <a:pPr marL="9525" marR="3810">
              <a:spcBef>
                <a:spcPts val="75"/>
              </a:spcBef>
              <a:tabLst>
                <a:tab pos="4549140" algn="l"/>
              </a:tabLst>
            </a:pPr>
            <a:r>
              <a:rPr lang="en-US" sz="1400" dirty="0">
                <a:solidFill>
                  <a:schemeClr val="tx2"/>
                </a:solidFill>
                <a:cs typeface="Arial"/>
              </a:rPr>
              <a:t>Do</a:t>
            </a:r>
            <a:r>
              <a:rPr lang="en-US" sz="1400" spc="-64" dirty="0">
                <a:solidFill>
                  <a:schemeClr val="tx2"/>
                </a:solidFill>
                <a:cs typeface="Arial"/>
              </a:rPr>
              <a:t> </a:t>
            </a:r>
            <a:r>
              <a:rPr lang="en-US" sz="1400" dirty="0">
                <a:solidFill>
                  <a:schemeClr val="tx2"/>
                </a:solidFill>
                <a:cs typeface="Arial"/>
              </a:rPr>
              <a:t>you</a:t>
            </a:r>
            <a:r>
              <a:rPr lang="en-US" sz="1400" spc="-45" dirty="0">
                <a:solidFill>
                  <a:schemeClr val="tx2"/>
                </a:solidFill>
                <a:cs typeface="Arial"/>
              </a:rPr>
              <a:t> </a:t>
            </a:r>
            <a:r>
              <a:rPr lang="en-US" sz="1400" dirty="0">
                <a:solidFill>
                  <a:schemeClr val="tx2"/>
                </a:solidFill>
                <a:cs typeface="Arial"/>
              </a:rPr>
              <a:t>have</a:t>
            </a:r>
            <a:r>
              <a:rPr lang="en-US" sz="1400" spc="-60" dirty="0">
                <a:solidFill>
                  <a:schemeClr val="tx2"/>
                </a:solidFill>
                <a:cs typeface="Arial"/>
              </a:rPr>
              <a:t> </a:t>
            </a:r>
            <a:r>
              <a:rPr lang="en-US" sz="1400" dirty="0">
                <a:solidFill>
                  <a:schemeClr val="tx2"/>
                </a:solidFill>
                <a:cs typeface="Arial"/>
              </a:rPr>
              <a:t>questions</a:t>
            </a:r>
            <a:r>
              <a:rPr lang="en-US" sz="1400" spc="-45" dirty="0">
                <a:solidFill>
                  <a:schemeClr val="tx2"/>
                </a:solidFill>
                <a:cs typeface="Arial"/>
              </a:rPr>
              <a:t> </a:t>
            </a:r>
            <a:r>
              <a:rPr lang="en-US" sz="1400" dirty="0">
                <a:solidFill>
                  <a:schemeClr val="tx2"/>
                </a:solidFill>
                <a:cs typeface="Arial"/>
              </a:rPr>
              <a:t>not</a:t>
            </a:r>
            <a:r>
              <a:rPr lang="en-US" sz="1400" spc="-60" dirty="0">
                <a:solidFill>
                  <a:schemeClr val="tx2"/>
                </a:solidFill>
                <a:cs typeface="Arial"/>
              </a:rPr>
              <a:t> </a:t>
            </a:r>
            <a:r>
              <a:rPr lang="en-US" sz="1400" dirty="0">
                <a:solidFill>
                  <a:schemeClr val="tx2"/>
                </a:solidFill>
                <a:cs typeface="Arial"/>
              </a:rPr>
              <a:t>answered</a:t>
            </a:r>
            <a:r>
              <a:rPr lang="en-US" sz="1400" spc="-41" dirty="0">
                <a:solidFill>
                  <a:schemeClr val="tx2"/>
                </a:solidFill>
                <a:cs typeface="Arial"/>
              </a:rPr>
              <a:t> </a:t>
            </a:r>
            <a:r>
              <a:rPr lang="en-US" sz="1400" spc="-8" dirty="0">
                <a:solidFill>
                  <a:schemeClr val="tx2"/>
                </a:solidFill>
                <a:cs typeface="Arial"/>
              </a:rPr>
              <a:t>here?</a:t>
            </a:r>
            <a:r>
              <a:rPr lang="en-US" sz="1400" dirty="0">
                <a:solidFill>
                  <a:schemeClr val="tx2"/>
                </a:solidFill>
                <a:cs typeface="Arial"/>
              </a:rPr>
              <a:t> Please</a:t>
            </a:r>
            <a:r>
              <a:rPr lang="en-US" sz="1400" spc="-30" dirty="0">
                <a:solidFill>
                  <a:schemeClr val="tx2"/>
                </a:solidFill>
                <a:cs typeface="Arial"/>
              </a:rPr>
              <a:t> </a:t>
            </a:r>
            <a:r>
              <a:rPr lang="en-US" sz="1400" dirty="0">
                <a:solidFill>
                  <a:schemeClr val="tx2"/>
                </a:solidFill>
                <a:cs typeface="Arial"/>
              </a:rPr>
              <a:t>reach</a:t>
            </a:r>
            <a:r>
              <a:rPr lang="en-US" sz="1400" spc="-38" dirty="0">
                <a:solidFill>
                  <a:schemeClr val="tx2"/>
                </a:solidFill>
                <a:cs typeface="Arial"/>
              </a:rPr>
              <a:t> </a:t>
            </a:r>
            <a:r>
              <a:rPr lang="en-US" sz="1400" dirty="0">
                <a:solidFill>
                  <a:schemeClr val="tx2"/>
                </a:solidFill>
                <a:cs typeface="Arial"/>
              </a:rPr>
              <a:t>out</a:t>
            </a:r>
            <a:r>
              <a:rPr lang="en-US" sz="1400" spc="-41" dirty="0">
                <a:solidFill>
                  <a:schemeClr val="tx2"/>
                </a:solidFill>
                <a:cs typeface="Arial"/>
              </a:rPr>
              <a:t> </a:t>
            </a:r>
            <a:r>
              <a:rPr lang="en-US" sz="1400" dirty="0">
                <a:solidFill>
                  <a:schemeClr val="tx2"/>
                </a:solidFill>
                <a:cs typeface="Arial"/>
              </a:rPr>
              <a:t>to</a:t>
            </a:r>
            <a:r>
              <a:rPr lang="en-US" sz="1400" spc="-49" dirty="0">
                <a:solidFill>
                  <a:schemeClr val="tx2"/>
                </a:solidFill>
                <a:cs typeface="Arial"/>
              </a:rPr>
              <a:t> </a:t>
            </a:r>
            <a:r>
              <a:rPr lang="en-US" sz="1400" spc="-15" dirty="0">
                <a:solidFill>
                  <a:schemeClr val="tx2"/>
                </a:solidFill>
                <a:cs typeface="Arial"/>
              </a:rPr>
              <a:t>your </a:t>
            </a:r>
            <a:r>
              <a:rPr lang="en-US" sz="1400" dirty="0">
                <a:solidFill>
                  <a:schemeClr val="tx2"/>
                </a:solidFill>
                <a:cs typeface="Arial"/>
              </a:rPr>
              <a:t>Publishing</a:t>
            </a:r>
            <a:r>
              <a:rPr lang="en-US" sz="1400" spc="-83" dirty="0">
                <a:solidFill>
                  <a:schemeClr val="tx2"/>
                </a:solidFill>
                <a:cs typeface="Arial"/>
              </a:rPr>
              <a:t> </a:t>
            </a:r>
            <a:r>
              <a:rPr lang="en-US" sz="1400" dirty="0">
                <a:solidFill>
                  <a:schemeClr val="tx2"/>
                </a:solidFill>
                <a:cs typeface="Arial"/>
              </a:rPr>
              <a:t>Relations</a:t>
            </a:r>
            <a:r>
              <a:rPr lang="en-US" sz="1400" spc="-94" dirty="0">
                <a:solidFill>
                  <a:schemeClr val="tx2"/>
                </a:solidFill>
                <a:cs typeface="Arial"/>
              </a:rPr>
              <a:t> </a:t>
            </a:r>
            <a:r>
              <a:rPr lang="en-US" sz="1400" spc="-8" dirty="0">
                <a:solidFill>
                  <a:schemeClr val="tx2"/>
                </a:solidFill>
                <a:cs typeface="Arial"/>
              </a:rPr>
              <a:t>Manager</a:t>
            </a:r>
            <a:r>
              <a:rPr lang="en-US" sz="1400" dirty="0">
                <a:solidFill>
                  <a:schemeClr val="tx2"/>
                </a:solidFill>
                <a:cs typeface="Arial"/>
              </a:rPr>
              <a:t> at</a:t>
            </a:r>
            <a:r>
              <a:rPr lang="en-US" sz="1400" spc="-40" dirty="0">
                <a:solidFill>
                  <a:schemeClr val="tx2"/>
                </a:solidFill>
                <a:cs typeface="Arial"/>
              </a:rPr>
              <a:t> </a:t>
            </a:r>
            <a:r>
              <a:rPr lang="en-US" sz="1400" u="heavy" spc="-25" dirty="0">
                <a:solidFill>
                  <a:srgbClr val="0080C0"/>
                </a:solidFill>
                <a:uFill>
                  <a:solidFill>
                    <a:srgbClr val="0080C0"/>
                  </a:solidFill>
                </a:uFill>
                <a:cs typeface="Arial"/>
                <a:hlinkClick r:id="rId2"/>
              </a:rPr>
              <a:t>cds-</a:t>
            </a:r>
            <a:r>
              <a:rPr lang="en-US" sz="1400" u="heavy" spc="-10" dirty="0">
                <a:solidFill>
                  <a:srgbClr val="0080C0"/>
                </a:solidFill>
                <a:uFill>
                  <a:solidFill>
                    <a:srgbClr val="0080C0"/>
                  </a:solidFill>
                </a:uFill>
                <a:cs typeface="Arial"/>
                <a:hlinkClick r:id="rId2"/>
              </a:rPr>
              <a:t>sc@elsevier.com</a:t>
            </a:r>
            <a:r>
              <a:rPr lang="en-US" sz="1400" spc="-8" dirty="0">
                <a:solidFill>
                  <a:srgbClr val="52555A"/>
                </a:solidFill>
                <a:cs typeface="Arial"/>
              </a:rPr>
              <a:t>.</a:t>
            </a:r>
            <a:endParaRPr lang="en-US" sz="1400" dirty="0">
              <a:cs typeface="Arial"/>
            </a:endParaRPr>
          </a:p>
          <a:p>
            <a:pPr marL="9525">
              <a:spcBef>
                <a:spcPts val="611"/>
              </a:spcBef>
            </a:pPr>
            <a:r>
              <a:rPr lang="zh-CN" altLang="en-US" sz="1400" spc="-19" dirty="0">
                <a:solidFill>
                  <a:schemeClr val="tx2"/>
                </a:solidFill>
                <a:latin typeface="SimSun"/>
                <a:cs typeface="SimSun"/>
              </a:rPr>
              <a:t>如有其他疑问，请致函</a:t>
            </a:r>
            <a:r>
              <a:rPr lang="en-US" sz="1400" u="heavy" spc="-25" dirty="0">
                <a:solidFill>
                  <a:srgbClr val="0080C0"/>
                </a:solidFill>
                <a:uFill>
                  <a:solidFill>
                    <a:srgbClr val="0080C0"/>
                  </a:solidFill>
                </a:uFill>
                <a:cs typeface="Arial"/>
                <a:hlinkClick r:id="rId2"/>
              </a:rPr>
              <a:t>cds-</a:t>
            </a:r>
            <a:r>
              <a:rPr lang="en-US" sz="1400" u="heavy" spc="-10" dirty="0">
                <a:solidFill>
                  <a:srgbClr val="0080C0"/>
                </a:solidFill>
                <a:uFill>
                  <a:solidFill>
                    <a:srgbClr val="0080C0"/>
                  </a:solidFill>
                </a:uFill>
                <a:cs typeface="Arial"/>
                <a:hlinkClick r:id="rId2"/>
              </a:rPr>
              <a:t>sc@elsevier.com</a:t>
            </a:r>
            <a:r>
              <a:rPr lang="zh-CN" altLang="en-US" sz="1400" spc="-19" dirty="0">
                <a:solidFill>
                  <a:schemeClr val="tx2"/>
                </a:solidFill>
                <a:latin typeface="SimSun"/>
                <a:cs typeface="SimSun"/>
              </a:rPr>
              <a:t>联系您的出版关系经理。</a:t>
            </a:r>
            <a:endParaRPr lang="zh-CN" altLang="en-US" sz="1400" dirty="0">
              <a:solidFill>
                <a:schemeClr val="tx2"/>
              </a:solidFill>
              <a:latin typeface="SimSun"/>
              <a:cs typeface="SimSun"/>
            </a:endParaRPr>
          </a:p>
          <a:p>
            <a:pPr>
              <a:spcBef>
                <a:spcPts val="1009"/>
              </a:spcBef>
            </a:pPr>
            <a:endParaRPr lang="zh-CN" altLang="en-US" sz="1400" dirty="0">
              <a:solidFill>
                <a:schemeClr val="tx2"/>
              </a:solidFill>
              <a:latin typeface="SimSun"/>
              <a:cs typeface="SimSun"/>
            </a:endParaRPr>
          </a:p>
          <a:p>
            <a:pPr marL="9525"/>
            <a:r>
              <a:rPr lang="en-US" sz="1400" spc="-38" dirty="0">
                <a:solidFill>
                  <a:schemeClr val="tx2"/>
                </a:solidFill>
                <a:cs typeface="Arial"/>
              </a:rPr>
              <a:t>You</a:t>
            </a:r>
            <a:r>
              <a:rPr lang="en-US" sz="1400" spc="-56" dirty="0">
                <a:solidFill>
                  <a:schemeClr val="tx2"/>
                </a:solidFill>
                <a:cs typeface="Arial"/>
              </a:rPr>
              <a:t> </a:t>
            </a:r>
            <a:r>
              <a:rPr lang="en-US" sz="1400" dirty="0">
                <a:solidFill>
                  <a:schemeClr val="tx2"/>
                </a:solidFill>
                <a:cs typeface="Arial"/>
              </a:rPr>
              <a:t>can</a:t>
            </a:r>
            <a:r>
              <a:rPr lang="en-US" sz="1400" spc="-53" dirty="0">
                <a:solidFill>
                  <a:schemeClr val="tx2"/>
                </a:solidFill>
                <a:cs typeface="Arial"/>
              </a:rPr>
              <a:t> </a:t>
            </a:r>
            <a:r>
              <a:rPr lang="en-US" sz="1400" dirty="0">
                <a:solidFill>
                  <a:schemeClr val="tx2"/>
                </a:solidFill>
                <a:cs typeface="Arial"/>
              </a:rPr>
              <a:t>also</a:t>
            </a:r>
            <a:r>
              <a:rPr lang="en-US" sz="1400" spc="-45" dirty="0">
                <a:solidFill>
                  <a:schemeClr val="tx2"/>
                </a:solidFill>
                <a:cs typeface="Arial"/>
              </a:rPr>
              <a:t> </a:t>
            </a:r>
            <a:r>
              <a:rPr lang="en-US" sz="1400" dirty="0">
                <a:solidFill>
                  <a:schemeClr val="tx2"/>
                </a:solidFill>
                <a:cs typeface="Arial"/>
              </a:rPr>
              <a:t>check</a:t>
            </a:r>
            <a:r>
              <a:rPr lang="en-US" sz="1400" spc="-53" dirty="0">
                <a:solidFill>
                  <a:schemeClr val="tx2"/>
                </a:solidFill>
                <a:cs typeface="Arial"/>
              </a:rPr>
              <a:t> </a:t>
            </a:r>
            <a:r>
              <a:rPr lang="en-US" sz="1400" dirty="0">
                <a:solidFill>
                  <a:schemeClr val="tx2"/>
                </a:solidFill>
                <a:cs typeface="Arial"/>
              </a:rPr>
              <a:t>our</a:t>
            </a:r>
            <a:r>
              <a:rPr lang="en-US" sz="1400" spc="-53" dirty="0">
                <a:solidFill>
                  <a:schemeClr val="tx2"/>
                </a:solidFill>
                <a:cs typeface="Arial"/>
              </a:rPr>
              <a:t> </a:t>
            </a:r>
            <a:r>
              <a:rPr lang="en-US" sz="1400" dirty="0">
                <a:solidFill>
                  <a:schemeClr val="tx2"/>
                </a:solidFill>
                <a:cs typeface="Arial"/>
              </a:rPr>
              <a:t>Scopus</a:t>
            </a:r>
            <a:r>
              <a:rPr lang="en-US" sz="1400" spc="-41" dirty="0">
                <a:solidFill>
                  <a:schemeClr val="tx2"/>
                </a:solidFill>
                <a:cs typeface="Arial"/>
              </a:rPr>
              <a:t> </a:t>
            </a:r>
            <a:r>
              <a:rPr lang="en-US" sz="1400" u="sng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cs typeface="Arial"/>
                <a:hlinkClick r:id="rId3"/>
              </a:rPr>
              <a:t>Content</a:t>
            </a:r>
            <a:r>
              <a:rPr lang="en-US" sz="1400" u="sng" spc="-49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cs typeface="Arial"/>
                <a:hlinkClick r:id="rId3"/>
              </a:rPr>
              <a:t> </a:t>
            </a:r>
            <a:r>
              <a:rPr lang="en-US" sz="1400" u="sng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cs typeface="Arial"/>
                <a:hlinkClick r:id="rId3"/>
              </a:rPr>
              <a:t>Partner</a:t>
            </a:r>
            <a:r>
              <a:rPr lang="en-US" sz="1400" u="sng" spc="-53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cs typeface="Arial"/>
                <a:hlinkClick r:id="rId3"/>
              </a:rPr>
              <a:t> </a:t>
            </a:r>
            <a:r>
              <a:rPr lang="en-US" sz="1400" u="sng" spc="-8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cs typeface="Arial"/>
                <a:hlinkClick r:id="rId3"/>
              </a:rPr>
              <a:t>FAQs</a:t>
            </a:r>
            <a:r>
              <a:rPr lang="en-US" sz="1400" spc="-8" dirty="0">
                <a:solidFill>
                  <a:srgbClr val="52555A"/>
                </a:solidFill>
                <a:cs typeface="Arial"/>
              </a:rPr>
              <a:t>.</a:t>
            </a:r>
            <a:endParaRPr lang="en-US" sz="1400" dirty="0">
              <a:cs typeface="Arial"/>
            </a:endParaRPr>
          </a:p>
          <a:p>
            <a:pPr marL="9525">
              <a:spcBef>
                <a:spcPts val="615"/>
              </a:spcBef>
            </a:pPr>
            <a:r>
              <a:rPr lang="zh-CN" altLang="en-US" sz="1400" spc="-49" dirty="0">
                <a:solidFill>
                  <a:schemeClr val="tx2"/>
                </a:solidFill>
                <a:latin typeface="SimSun"/>
                <a:cs typeface="SimSun"/>
              </a:rPr>
              <a:t>您也可以查阅</a:t>
            </a:r>
            <a:r>
              <a:rPr lang="en-US" altLang="zh-CN" sz="1400" spc="-49" dirty="0">
                <a:solidFill>
                  <a:schemeClr val="tx2"/>
                </a:solidFill>
                <a:latin typeface="SimSun"/>
                <a:cs typeface="SimSun"/>
              </a:rPr>
              <a:t>《</a:t>
            </a:r>
            <a:r>
              <a:rPr lang="zh-CN" altLang="en-US" sz="1400" spc="-49" dirty="0">
                <a:solidFill>
                  <a:schemeClr val="tx2"/>
                </a:solidFill>
                <a:latin typeface="SimSun"/>
                <a:cs typeface="SimSun"/>
              </a:rPr>
              <a:t>内容提供方常见问题答疑</a:t>
            </a:r>
            <a:r>
              <a:rPr lang="en-US" altLang="zh-CN" sz="1400" spc="-49" dirty="0">
                <a:solidFill>
                  <a:schemeClr val="tx2"/>
                </a:solidFill>
                <a:latin typeface="SimSun"/>
                <a:cs typeface="SimSun"/>
              </a:rPr>
              <a:t>》 </a:t>
            </a:r>
            <a:r>
              <a:rPr lang="en-US" sz="1400" u="sng" dirty="0">
                <a:solidFill>
                  <a:srgbClr val="0462C1"/>
                </a:solidFill>
                <a:uFill>
                  <a:solidFill>
                    <a:srgbClr val="0461C1"/>
                  </a:solidFill>
                </a:uFill>
                <a:cs typeface="Arial"/>
                <a:hlinkClick r:id="rId4"/>
              </a:rPr>
              <a:t>Content</a:t>
            </a:r>
            <a:r>
              <a:rPr lang="en-US" sz="1400" u="sng" spc="-30" dirty="0">
                <a:solidFill>
                  <a:srgbClr val="0462C1"/>
                </a:solidFill>
                <a:uFill>
                  <a:solidFill>
                    <a:srgbClr val="0461C1"/>
                  </a:solidFill>
                </a:uFill>
                <a:cs typeface="Arial"/>
                <a:hlinkClick r:id="rId4"/>
              </a:rPr>
              <a:t> </a:t>
            </a:r>
            <a:r>
              <a:rPr lang="en-US" sz="1400" u="sng" dirty="0">
                <a:solidFill>
                  <a:srgbClr val="0462C1"/>
                </a:solidFill>
                <a:uFill>
                  <a:solidFill>
                    <a:srgbClr val="0461C1"/>
                  </a:solidFill>
                </a:uFill>
                <a:cs typeface="Arial"/>
                <a:hlinkClick r:id="rId4"/>
              </a:rPr>
              <a:t>Provider</a:t>
            </a:r>
            <a:r>
              <a:rPr lang="en-US" sz="1400" u="sng" spc="-11" dirty="0">
                <a:solidFill>
                  <a:srgbClr val="0462C1"/>
                </a:solidFill>
                <a:uFill>
                  <a:solidFill>
                    <a:srgbClr val="0461C1"/>
                  </a:solidFill>
                </a:uFill>
                <a:cs typeface="Arial"/>
                <a:hlinkClick r:id="rId4"/>
              </a:rPr>
              <a:t> </a:t>
            </a:r>
            <a:r>
              <a:rPr lang="en-US" sz="1400" u="sng" spc="-45" dirty="0">
                <a:solidFill>
                  <a:srgbClr val="0462C1"/>
                </a:solidFill>
                <a:uFill>
                  <a:solidFill>
                    <a:srgbClr val="0461C1"/>
                  </a:solidFill>
                </a:uFill>
                <a:cs typeface="Arial"/>
                <a:hlinkClick r:id="rId4"/>
              </a:rPr>
              <a:t>FAQs</a:t>
            </a:r>
            <a:endParaRPr lang="zh-CN" altLang="en-US" sz="1400" dirty="0">
              <a:solidFill>
                <a:schemeClr val="tx2"/>
              </a:solidFill>
              <a:latin typeface="SimSun"/>
              <a:cs typeface="SimSun"/>
            </a:endParaRPr>
          </a:p>
        </p:txBody>
      </p:sp>
    </p:spTree>
    <p:extLst>
      <p:ext uri="{BB962C8B-B14F-4D97-AF65-F5344CB8AC3E}">
        <p14:creationId xmlns:p14="http://schemas.microsoft.com/office/powerpoint/2010/main" val="359544680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981124-B6C6-F9B8-8681-03E494DF7A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DDF69C-3FED-CA46-7F0F-EAFC9C91C4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9525">
              <a:spcBef>
                <a:spcPts val="101"/>
              </a:spcBef>
            </a:pPr>
            <a:r>
              <a:rPr lang="en-US" sz="2400" dirty="0"/>
              <a:t>Content</a:t>
            </a:r>
            <a:r>
              <a:rPr lang="en-US" sz="2400" spc="19" dirty="0"/>
              <a:t> </a:t>
            </a:r>
            <a:r>
              <a:rPr lang="en-US" sz="2400" dirty="0"/>
              <a:t>Samples</a:t>
            </a:r>
            <a:r>
              <a:rPr lang="en-US" sz="2400" spc="15" dirty="0"/>
              <a:t> </a:t>
            </a:r>
            <a:r>
              <a:rPr lang="zh-CN" altLang="en-US" sz="2400" spc="-11" dirty="0">
                <a:latin typeface="SimSun"/>
                <a:cs typeface="SimSun"/>
              </a:rPr>
              <a:t>数据样例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3F270F7-9C30-0A24-81FD-2C36738A7718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4FA11F32-2EB9-412C-B470-1D0ABC8FCD5B}" type="slidenum">
              <a:rPr lang="en-GB" smtClean="0"/>
              <a:pPr/>
              <a:t>17</a:t>
            </a:fld>
            <a:endParaRPr lang="en-GB" dirty="0"/>
          </a:p>
        </p:txBody>
      </p:sp>
      <p:sp>
        <p:nvSpPr>
          <p:cNvPr id="5" name="object 4">
            <a:extLst>
              <a:ext uri="{FF2B5EF4-FFF2-40B4-BE49-F238E27FC236}">
                <a16:creationId xmlns:a16="http://schemas.microsoft.com/office/drawing/2014/main" id="{D1F9A134-D48F-0447-6BAF-9E73CC004FBE}"/>
              </a:ext>
            </a:extLst>
          </p:cNvPr>
          <p:cNvSpPr txBox="1"/>
          <p:nvPr/>
        </p:nvSpPr>
        <p:spPr>
          <a:xfrm>
            <a:off x="646043" y="1162878"/>
            <a:ext cx="7663070" cy="2335864"/>
          </a:xfrm>
          <a:prstGeom prst="rect">
            <a:avLst/>
          </a:prstGeom>
        </p:spPr>
        <p:txBody>
          <a:bodyPr vert="horz" wrap="square" lIns="0" tIns="94773" rIns="0" bIns="0" rtlCol="0">
            <a:spAutoFit/>
          </a:bodyPr>
          <a:lstStyle/>
          <a:p>
            <a:pPr marL="275749" marR="170497" indent="-266700">
              <a:spcBef>
                <a:spcPts val="71"/>
              </a:spcBef>
              <a:buClr>
                <a:srgbClr val="FF6C00"/>
              </a:buClr>
              <a:buChar char="•"/>
              <a:tabLst>
                <a:tab pos="275749" algn="l"/>
                <a:tab pos="6016466" algn="l"/>
              </a:tabLst>
            </a:pPr>
            <a:r>
              <a:rPr lang="en-US" sz="1400" dirty="0">
                <a:solidFill>
                  <a:schemeClr val="tx2"/>
                </a:solidFill>
                <a:cs typeface="Arial"/>
              </a:rPr>
              <a:t>For</a:t>
            </a:r>
            <a:r>
              <a:rPr lang="en-US" sz="1400" spc="-41" dirty="0">
                <a:solidFill>
                  <a:schemeClr val="tx2"/>
                </a:solidFill>
                <a:cs typeface="Arial"/>
              </a:rPr>
              <a:t> </a:t>
            </a:r>
            <a:r>
              <a:rPr lang="en-US" sz="1400" dirty="0">
                <a:solidFill>
                  <a:schemeClr val="tx2"/>
                </a:solidFill>
                <a:cs typeface="Arial"/>
              </a:rPr>
              <a:t>some</a:t>
            </a:r>
            <a:r>
              <a:rPr lang="en-US" sz="1400" spc="-45" dirty="0">
                <a:solidFill>
                  <a:schemeClr val="tx2"/>
                </a:solidFill>
                <a:cs typeface="Arial"/>
              </a:rPr>
              <a:t> </a:t>
            </a:r>
            <a:r>
              <a:rPr lang="en-US" sz="1400" dirty="0">
                <a:solidFill>
                  <a:schemeClr val="tx2"/>
                </a:solidFill>
                <a:cs typeface="Arial"/>
              </a:rPr>
              <a:t>types</a:t>
            </a:r>
            <a:r>
              <a:rPr lang="en-US" sz="1400" spc="-41" dirty="0">
                <a:solidFill>
                  <a:schemeClr val="tx2"/>
                </a:solidFill>
                <a:cs typeface="Arial"/>
              </a:rPr>
              <a:t> </a:t>
            </a:r>
            <a:r>
              <a:rPr lang="en-US" sz="1400" dirty="0">
                <a:solidFill>
                  <a:schemeClr val="tx2"/>
                </a:solidFill>
                <a:cs typeface="Arial"/>
              </a:rPr>
              <a:t>of</a:t>
            </a:r>
            <a:r>
              <a:rPr lang="en-US" sz="1400" spc="-53" dirty="0">
                <a:solidFill>
                  <a:schemeClr val="tx2"/>
                </a:solidFill>
                <a:cs typeface="Arial"/>
              </a:rPr>
              <a:t> </a:t>
            </a:r>
            <a:r>
              <a:rPr lang="en-US" sz="1400" dirty="0">
                <a:solidFill>
                  <a:schemeClr val="tx2"/>
                </a:solidFill>
                <a:cs typeface="Arial"/>
              </a:rPr>
              <a:t>content</a:t>
            </a:r>
            <a:r>
              <a:rPr lang="en-US" sz="1400" spc="-45" dirty="0">
                <a:solidFill>
                  <a:schemeClr val="tx2"/>
                </a:solidFill>
                <a:cs typeface="Arial"/>
              </a:rPr>
              <a:t> </a:t>
            </a:r>
            <a:r>
              <a:rPr lang="en-US" sz="1400" spc="-15" dirty="0">
                <a:solidFill>
                  <a:schemeClr val="tx2"/>
                </a:solidFill>
                <a:cs typeface="Arial"/>
              </a:rPr>
              <a:t>delivery,</a:t>
            </a:r>
            <a:r>
              <a:rPr lang="en-US" sz="1400" spc="-38" dirty="0">
                <a:solidFill>
                  <a:schemeClr val="tx2"/>
                </a:solidFill>
                <a:cs typeface="Arial"/>
              </a:rPr>
              <a:t> </a:t>
            </a:r>
            <a:r>
              <a:rPr lang="en-US" sz="1400" dirty="0">
                <a:solidFill>
                  <a:schemeClr val="tx2"/>
                </a:solidFill>
                <a:cs typeface="Arial"/>
              </a:rPr>
              <a:t>your</a:t>
            </a:r>
            <a:r>
              <a:rPr lang="en-US" sz="1400" spc="-41" dirty="0">
                <a:solidFill>
                  <a:schemeClr val="tx2"/>
                </a:solidFill>
                <a:cs typeface="Arial"/>
              </a:rPr>
              <a:t> </a:t>
            </a:r>
            <a:r>
              <a:rPr lang="en-US" sz="1400" dirty="0">
                <a:solidFill>
                  <a:schemeClr val="tx2"/>
                </a:solidFill>
                <a:cs typeface="Arial"/>
              </a:rPr>
              <a:t>Publishing</a:t>
            </a:r>
            <a:r>
              <a:rPr lang="en-US" sz="1400" spc="-53" dirty="0">
                <a:solidFill>
                  <a:schemeClr val="tx2"/>
                </a:solidFill>
                <a:cs typeface="Arial"/>
              </a:rPr>
              <a:t> </a:t>
            </a:r>
            <a:r>
              <a:rPr lang="en-US" sz="1400" dirty="0">
                <a:solidFill>
                  <a:schemeClr val="tx2"/>
                </a:solidFill>
                <a:cs typeface="Arial"/>
              </a:rPr>
              <a:t>Relations</a:t>
            </a:r>
            <a:r>
              <a:rPr lang="en-US" sz="1400" spc="-45" dirty="0">
                <a:solidFill>
                  <a:schemeClr val="tx2"/>
                </a:solidFill>
                <a:cs typeface="Arial"/>
              </a:rPr>
              <a:t> </a:t>
            </a:r>
            <a:r>
              <a:rPr lang="en-US" sz="1400" dirty="0">
                <a:solidFill>
                  <a:schemeClr val="tx2"/>
                </a:solidFill>
                <a:cs typeface="Arial"/>
              </a:rPr>
              <a:t>Manager</a:t>
            </a:r>
            <a:r>
              <a:rPr lang="en-US" sz="1400" spc="-30" dirty="0">
                <a:solidFill>
                  <a:schemeClr val="tx2"/>
                </a:solidFill>
                <a:cs typeface="Arial"/>
              </a:rPr>
              <a:t> </a:t>
            </a:r>
            <a:r>
              <a:rPr lang="en-US" sz="1400" dirty="0">
                <a:solidFill>
                  <a:schemeClr val="tx2"/>
                </a:solidFill>
                <a:cs typeface="Arial"/>
              </a:rPr>
              <a:t>will</a:t>
            </a:r>
            <a:r>
              <a:rPr lang="en-US" sz="1400" spc="-53" dirty="0">
                <a:solidFill>
                  <a:schemeClr val="tx2"/>
                </a:solidFill>
                <a:cs typeface="Arial"/>
              </a:rPr>
              <a:t> </a:t>
            </a:r>
            <a:r>
              <a:rPr lang="en-US" sz="1400" spc="-19" dirty="0">
                <a:solidFill>
                  <a:schemeClr val="tx2"/>
                </a:solidFill>
                <a:cs typeface="Arial"/>
              </a:rPr>
              <a:t>ask </a:t>
            </a:r>
            <a:r>
              <a:rPr lang="en-US" sz="1400" dirty="0">
                <a:solidFill>
                  <a:schemeClr val="tx2"/>
                </a:solidFill>
                <a:cs typeface="Arial"/>
              </a:rPr>
              <a:t>for</a:t>
            </a:r>
            <a:r>
              <a:rPr lang="en-US" sz="1400" spc="-38" dirty="0">
                <a:solidFill>
                  <a:schemeClr val="tx2"/>
                </a:solidFill>
                <a:cs typeface="Arial"/>
              </a:rPr>
              <a:t> </a:t>
            </a:r>
            <a:r>
              <a:rPr lang="en-US" sz="1400" dirty="0">
                <a:solidFill>
                  <a:schemeClr val="tx2"/>
                </a:solidFill>
                <a:cs typeface="Arial"/>
              </a:rPr>
              <a:t>content</a:t>
            </a:r>
            <a:r>
              <a:rPr lang="en-US" sz="1400" spc="-45" dirty="0">
                <a:solidFill>
                  <a:schemeClr val="tx2"/>
                </a:solidFill>
                <a:cs typeface="Arial"/>
              </a:rPr>
              <a:t> </a:t>
            </a:r>
            <a:r>
              <a:rPr lang="en-US" sz="1400" dirty="0">
                <a:solidFill>
                  <a:schemeClr val="tx2"/>
                </a:solidFill>
                <a:cs typeface="Arial"/>
              </a:rPr>
              <a:t>samples</a:t>
            </a:r>
            <a:r>
              <a:rPr lang="en-US" sz="1400" spc="-38" dirty="0">
                <a:solidFill>
                  <a:schemeClr val="tx2"/>
                </a:solidFill>
                <a:cs typeface="Arial"/>
              </a:rPr>
              <a:t> </a:t>
            </a:r>
            <a:r>
              <a:rPr lang="en-US" sz="1400" dirty="0">
                <a:solidFill>
                  <a:schemeClr val="tx2"/>
                </a:solidFill>
                <a:cs typeface="Arial"/>
              </a:rPr>
              <a:t>so</a:t>
            </a:r>
            <a:r>
              <a:rPr lang="en-US" sz="1400" spc="-38" dirty="0">
                <a:solidFill>
                  <a:schemeClr val="tx2"/>
                </a:solidFill>
                <a:cs typeface="Arial"/>
              </a:rPr>
              <a:t> </a:t>
            </a:r>
            <a:r>
              <a:rPr lang="en-US" sz="1400" dirty="0">
                <a:solidFill>
                  <a:schemeClr val="tx2"/>
                </a:solidFill>
                <a:cs typeface="Arial"/>
              </a:rPr>
              <a:t>we</a:t>
            </a:r>
            <a:r>
              <a:rPr lang="en-US" sz="1400" spc="-41" dirty="0">
                <a:solidFill>
                  <a:schemeClr val="tx2"/>
                </a:solidFill>
                <a:cs typeface="Arial"/>
              </a:rPr>
              <a:t> </a:t>
            </a:r>
            <a:r>
              <a:rPr lang="en-US" sz="1400" dirty="0">
                <a:solidFill>
                  <a:schemeClr val="tx2"/>
                </a:solidFill>
                <a:cs typeface="Arial"/>
              </a:rPr>
              <a:t>can</a:t>
            </a:r>
            <a:r>
              <a:rPr lang="en-US" sz="1400" spc="-38" dirty="0">
                <a:solidFill>
                  <a:schemeClr val="tx2"/>
                </a:solidFill>
                <a:cs typeface="Arial"/>
              </a:rPr>
              <a:t> </a:t>
            </a:r>
            <a:r>
              <a:rPr lang="en-US" sz="1400" dirty="0">
                <a:solidFill>
                  <a:schemeClr val="tx2"/>
                </a:solidFill>
                <a:cs typeface="Arial"/>
              </a:rPr>
              <a:t>ensure</a:t>
            </a:r>
            <a:r>
              <a:rPr lang="en-US" sz="1400" spc="-34" dirty="0">
                <a:solidFill>
                  <a:schemeClr val="tx2"/>
                </a:solidFill>
                <a:cs typeface="Arial"/>
              </a:rPr>
              <a:t> </a:t>
            </a:r>
            <a:r>
              <a:rPr lang="en-US" sz="1400" dirty="0">
                <a:solidFill>
                  <a:schemeClr val="tx2"/>
                </a:solidFill>
                <a:cs typeface="Arial"/>
              </a:rPr>
              <a:t>we</a:t>
            </a:r>
            <a:r>
              <a:rPr lang="en-US" sz="1400" spc="-41" dirty="0">
                <a:solidFill>
                  <a:schemeClr val="tx2"/>
                </a:solidFill>
                <a:cs typeface="Arial"/>
              </a:rPr>
              <a:t> </a:t>
            </a:r>
            <a:r>
              <a:rPr lang="en-US" sz="1400" dirty="0">
                <a:solidFill>
                  <a:schemeClr val="tx2"/>
                </a:solidFill>
                <a:cs typeface="Arial"/>
              </a:rPr>
              <a:t>can</a:t>
            </a:r>
            <a:r>
              <a:rPr lang="en-US" sz="1400" spc="-41" dirty="0">
                <a:solidFill>
                  <a:schemeClr val="tx2"/>
                </a:solidFill>
                <a:cs typeface="Arial"/>
              </a:rPr>
              <a:t> </a:t>
            </a:r>
            <a:r>
              <a:rPr lang="en-US" sz="1400" dirty="0">
                <a:solidFill>
                  <a:schemeClr val="tx2"/>
                </a:solidFill>
                <a:cs typeface="Arial"/>
              </a:rPr>
              <a:t>process</a:t>
            </a:r>
            <a:r>
              <a:rPr lang="en-US" sz="1400" spc="-34" dirty="0">
                <a:solidFill>
                  <a:schemeClr val="tx2"/>
                </a:solidFill>
                <a:cs typeface="Arial"/>
              </a:rPr>
              <a:t> </a:t>
            </a:r>
            <a:r>
              <a:rPr lang="en-US" sz="1400" spc="-8" dirty="0">
                <a:solidFill>
                  <a:schemeClr val="tx2"/>
                </a:solidFill>
                <a:cs typeface="Arial"/>
              </a:rPr>
              <a:t>them. </a:t>
            </a:r>
            <a:r>
              <a:rPr lang="en-US" sz="1400" dirty="0">
                <a:solidFill>
                  <a:schemeClr val="tx2"/>
                </a:solidFill>
                <a:cs typeface="Arial"/>
              </a:rPr>
              <a:t>This</a:t>
            </a:r>
            <a:r>
              <a:rPr lang="en-US" sz="1400" spc="-26" dirty="0">
                <a:solidFill>
                  <a:schemeClr val="tx2"/>
                </a:solidFill>
                <a:cs typeface="Arial"/>
              </a:rPr>
              <a:t> </a:t>
            </a:r>
            <a:r>
              <a:rPr lang="en-US" sz="1400" dirty="0">
                <a:solidFill>
                  <a:schemeClr val="tx2"/>
                </a:solidFill>
                <a:cs typeface="Arial"/>
              </a:rPr>
              <a:t>is</a:t>
            </a:r>
            <a:r>
              <a:rPr lang="en-US" sz="1400" spc="-26" dirty="0">
                <a:solidFill>
                  <a:schemeClr val="tx2"/>
                </a:solidFill>
                <a:cs typeface="Arial"/>
              </a:rPr>
              <a:t> </a:t>
            </a:r>
            <a:r>
              <a:rPr lang="en-US" sz="1400" spc="-8" dirty="0">
                <a:solidFill>
                  <a:schemeClr val="tx2"/>
                </a:solidFill>
                <a:cs typeface="Arial"/>
              </a:rPr>
              <a:t>completely </a:t>
            </a:r>
            <a:r>
              <a:rPr lang="en-US" sz="1400" dirty="0">
                <a:solidFill>
                  <a:schemeClr val="tx2"/>
                </a:solidFill>
                <a:cs typeface="Arial"/>
              </a:rPr>
              <a:t>separate</a:t>
            </a:r>
            <a:r>
              <a:rPr lang="en-US" sz="1400" spc="-34" dirty="0">
                <a:solidFill>
                  <a:schemeClr val="tx2"/>
                </a:solidFill>
                <a:cs typeface="Arial"/>
              </a:rPr>
              <a:t> </a:t>
            </a:r>
            <a:r>
              <a:rPr lang="en-US" sz="1400" dirty="0">
                <a:solidFill>
                  <a:schemeClr val="tx2"/>
                </a:solidFill>
                <a:cs typeface="Arial"/>
              </a:rPr>
              <a:t>from</a:t>
            </a:r>
            <a:r>
              <a:rPr lang="en-US" sz="1400" spc="-30" dirty="0">
                <a:solidFill>
                  <a:schemeClr val="tx2"/>
                </a:solidFill>
                <a:cs typeface="Arial"/>
              </a:rPr>
              <a:t> </a:t>
            </a:r>
            <a:r>
              <a:rPr lang="en-US" sz="1400" dirty="0">
                <a:solidFill>
                  <a:schemeClr val="tx2"/>
                </a:solidFill>
                <a:cs typeface="Arial"/>
              </a:rPr>
              <a:t>the</a:t>
            </a:r>
            <a:r>
              <a:rPr lang="en-US" sz="1400" spc="-30" dirty="0">
                <a:solidFill>
                  <a:schemeClr val="tx2"/>
                </a:solidFill>
                <a:cs typeface="Arial"/>
              </a:rPr>
              <a:t> </a:t>
            </a:r>
            <a:r>
              <a:rPr lang="en-US" sz="1400" dirty="0">
                <a:solidFill>
                  <a:schemeClr val="tx2"/>
                </a:solidFill>
                <a:cs typeface="Arial"/>
              </a:rPr>
              <a:t>samples</a:t>
            </a:r>
            <a:r>
              <a:rPr lang="en-US" sz="1400" spc="-38" dirty="0">
                <a:solidFill>
                  <a:schemeClr val="tx2"/>
                </a:solidFill>
                <a:cs typeface="Arial"/>
              </a:rPr>
              <a:t> </a:t>
            </a:r>
            <a:r>
              <a:rPr lang="en-US" sz="1400" dirty="0">
                <a:solidFill>
                  <a:schemeClr val="tx2"/>
                </a:solidFill>
                <a:cs typeface="Arial"/>
              </a:rPr>
              <a:t>you</a:t>
            </a:r>
            <a:r>
              <a:rPr lang="en-US" sz="1400" spc="-30" dirty="0">
                <a:solidFill>
                  <a:schemeClr val="tx2"/>
                </a:solidFill>
                <a:cs typeface="Arial"/>
              </a:rPr>
              <a:t> </a:t>
            </a:r>
            <a:r>
              <a:rPr lang="en-US" sz="1400" dirty="0">
                <a:solidFill>
                  <a:schemeClr val="tx2"/>
                </a:solidFill>
                <a:cs typeface="Arial"/>
              </a:rPr>
              <a:t>may</a:t>
            </a:r>
            <a:r>
              <a:rPr lang="en-US" sz="1400" spc="-30" dirty="0">
                <a:solidFill>
                  <a:schemeClr val="tx2"/>
                </a:solidFill>
                <a:cs typeface="Arial"/>
              </a:rPr>
              <a:t> </a:t>
            </a:r>
            <a:r>
              <a:rPr lang="en-US" sz="1400" dirty="0">
                <a:solidFill>
                  <a:schemeClr val="tx2"/>
                </a:solidFill>
                <a:cs typeface="Arial"/>
              </a:rPr>
              <a:t>have</a:t>
            </a:r>
            <a:r>
              <a:rPr lang="en-US" sz="1400" spc="-34" dirty="0">
                <a:solidFill>
                  <a:schemeClr val="tx2"/>
                </a:solidFill>
                <a:cs typeface="Arial"/>
              </a:rPr>
              <a:t> </a:t>
            </a:r>
            <a:r>
              <a:rPr lang="en-US" sz="1400" dirty="0">
                <a:solidFill>
                  <a:schemeClr val="tx2"/>
                </a:solidFill>
                <a:cs typeface="Arial"/>
              </a:rPr>
              <a:t>been</a:t>
            </a:r>
            <a:r>
              <a:rPr lang="en-US" sz="1400" spc="-41" dirty="0">
                <a:solidFill>
                  <a:schemeClr val="tx2"/>
                </a:solidFill>
                <a:cs typeface="Arial"/>
              </a:rPr>
              <a:t> </a:t>
            </a:r>
            <a:r>
              <a:rPr lang="en-US" sz="1400" dirty="0">
                <a:solidFill>
                  <a:schemeClr val="tx2"/>
                </a:solidFill>
                <a:cs typeface="Arial"/>
              </a:rPr>
              <a:t>asked</a:t>
            </a:r>
            <a:r>
              <a:rPr lang="en-US" sz="1400" spc="-38" dirty="0">
                <a:solidFill>
                  <a:schemeClr val="tx2"/>
                </a:solidFill>
                <a:cs typeface="Arial"/>
              </a:rPr>
              <a:t> </a:t>
            </a:r>
            <a:r>
              <a:rPr lang="en-US" sz="1400" dirty="0">
                <a:solidFill>
                  <a:schemeClr val="tx2"/>
                </a:solidFill>
                <a:cs typeface="Arial"/>
              </a:rPr>
              <a:t>for</a:t>
            </a:r>
            <a:r>
              <a:rPr lang="en-US" sz="1400" spc="-38" dirty="0">
                <a:solidFill>
                  <a:schemeClr val="tx2"/>
                </a:solidFill>
                <a:cs typeface="Arial"/>
              </a:rPr>
              <a:t> </a:t>
            </a:r>
            <a:r>
              <a:rPr lang="en-US" sz="1400" dirty="0">
                <a:solidFill>
                  <a:schemeClr val="tx2"/>
                </a:solidFill>
                <a:cs typeface="Arial"/>
              </a:rPr>
              <a:t>in</a:t>
            </a:r>
            <a:r>
              <a:rPr lang="en-US" sz="1400" spc="-38" dirty="0">
                <a:solidFill>
                  <a:schemeClr val="tx2"/>
                </a:solidFill>
                <a:cs typeface="Arial"/>
              </a:rPr>
              <a:t> </a:t>
            </a:r>
            <a:r>
              <a:rPr lang="en-US" sz="1400" dirty="0">
                <a:solidFill>
                  <a:schemeClr val="tx2"/>
                </a:solidFill>
                <a:cs typeface="Arial"/>
              </a:rPr>
              <a:t>the</a:t>
            </a:r>
            <a:r>
              <a:rPr lang="en-US" sz="1400" spc="-34" dirty="0">
                <a:solidFill>
                  <a:schemeClr val="tx2"/>
                </a:solidFill>
                <a:cs typeface="Arial"/>
              </a:rPr>
              <a:t> </a:t>
            </a:r>
            <a:r>
              <a:rPr lang="en-US" sz="1400" spc="-8" dirty="0">
                <a:solidFill>
                  <a:schemeClr val="tx2"/>
                </a:solidFill>
                <a:cs typeface="Arial"/>
              </a:rPr>
              <a:t>evaluation process.</a:t>
            </a:r>
            <a:endParaRPr lang="en-US" sz="1400" dirty="0">
              <a:solidFill>
                <a:schemeClr val="tx2"/>
              </a:solidFill>
              <a:cs typeface="Arial"/>
            </a:endParaRPr>
          </a:p>
          <a:p>
            <a:pPr marL="270034" marR="92869">
              <a:spcBef>
                <a:spcPts val="701"/>
              </a:spcBef>
            </a:pPr>
            <a:r>
              <a:rPr lang="zh-CN" altLang="en-US" sz="1400" spc="-86" dirty="0">
                <a:solidFill>
                  <a:schemeClr val="tx2"/>
                </a:solidFill>
                <a:cs typeface="SimSun"/>
              </a:rPr>
              <a:t>部分数据内容传输方式，出版关系经理会要求您提供数据样例，我们会测试</a:t>
            </a:r>
            <a:r>
              <a:rPr lang="zh-CN" altLang="en-US" sz="1400" spc="-98" dirty="0">
                <a:solidFill>
                  <a:schemeClr val="tx2"/>
                </a:solidFill>
                <a:cs typeface="SimSun"/>
              </a:rPr>
              <a:t>能否处理该格式的内容。这些数据样例，完全不同于您在期刊遴选阶段提交的文章样本文档。</a:t>
            </a:r>
            <a:endParaRPr lang="zh-CN" altLang="en-US" sz="1400" dirty="0">
              <a:solidFill>
                <a:schemeClr val="tx2"/>
              </a:solidFill>
              <a:cs typeface="SimSun"/>
            </a:endParaRPr>
          </a:p>
          <a:p>
            <a:pPr>
              <a:spcBef>
                <a:spcPts val="938"/>
              </a:spcBef>
            </a:pPr>
            <a:endParaRPr lang="zh-CN" altLang="en-US" sz="1400" dirty="0">
              <a:solidFill>
                <a:schemeClr val="tx2"/>
              </a:solidFill>
              <a:cs typeface="SimSun"/>
            </a:endParaRPr>
          </a:p>
          <a:p>
            <a:pPr marL="275749" marR="381476" indent="-266700">
              <a:buClr>
                <a:srgbClr val="FF6C00"/>
              </a:buClr>
              <a:buChar char="•"/>
              <a:tabLst>
                <a:tab pos="275749" algn="l"/>
              </a:tabLst>
            </a:pPr>
            <a:r>
              <a:rPr lang="en-US" sz="1400" dirty="0">
                <a:solidFill>
                  <a:schemeClr val="tx2"/>
                </a:solidFill>
                <a:cs typeface="Arial"/>
              </a:rPr>
              <a:t>In</a:t>
            </a:r>
            <a:r>
              <a:rPr lang="en-US" sz="1400" spc="-38" dirty="0">
                <a:solidFill>
                  <a:schemeClr val="tx2"/>
                </a:solidFill>
                <a:cs typeface="Arial"/>
              </a:rPr>
              <a:t> </a:t>
            </a:r>
            <a:r>
              <a:rPr lang="en-US" sz="1400" dirty="0">
                <a:solidFill>
                  <a:schemeClr val="tx2"/>
                </a:solidFill>
                <a:cs typeface="Arial"/>
              </a:rPr>
              <a:t>this</a:t>
            </a:r>
            <a:r>
              <a:rPr lang="en-US" sz="1400" spc="-34" dirty="0">
                <a:solidFill>
                  <a:schemeClr val="tx2"/>
                </a:solidFill>
                <a:cs typeface="Arial"/>
              </a:rPr>
              <a:t> </a:t>
            </a:r>
            <a:r>
              <a:rPr lang="en-US" sz="1400" dirty="0">
                <a:solidFill>
                  <a:schemeClr val="tx2"/>
                </a:solidFill>
                <a:cs typeface="Arial"/>
              </a:rPr>
              <a:t>case,</a:t>
            </a:r>
            <a:r>
              <a:rPr lang="en-US" sz="1400" spc="-41" dirty="0">
                <a:solidFill>
                  <a:schemeClr val="tx2"/>
                </a:solidFill>
                <a:cs typeface="Arial"/>
              </a:rPr>
              <a:t> </a:t>
            </a:r>
            <a:r>
              <a:rPr lang="en-US" sz="1400" dirty="0">
                <a:solidFill>
                  <a:schemeClr val="tx2"/>
                </a:solidFill>
                <a:cs typeface="Arial"/>
              </a:rPr>
              <a:t>we</a:t>
            </a:r>
            <a:r>
              <a:rPr lang="en-US" sz="1400" spc="-26" dirty="0">
                <a:solidFill>
                  <a:schemeClr val="tx2"/>
                </a:solidFill>
                <a:cs typeface="Arial"/>
              </a:rPr>
              <a:t> </a:t>
            </a:r>
            <a:r>
              <a:rPr lang="en-US" sz="1400" dirty="0">
                <a:solidFill>
                  <a:schemeClr val="tx2"/>
                </a:solidFill>
                <a:cs typeface="Arial"/>
              </a:rPr>
              <a:t>are</a:t>
            </a:r>
            <a:r>
              <a:rPr lang="en-US" sz="1400" spc="-34" dirty="0">
                <a:solidFill>
                  <a:schemeClr val="tx2"/>
                </a:solidFill>
                <a:cs typeface="Arial"/>
              </a:rPr>
              <a:t> </a:t>
            </a:r>
            <a:r>
              <a:rPr lang="en-US" sz="1400" dirty="0">
                <a:solidFill>
                  <a:schemeClr val="tx2"/>
                </a:solidFill>
                <a:cs typeface="Arial"/>
              </a:rPr>
              <a:t>concerned</a:t>
            </a:r>
            <a:r>
              <a:rPr lang="en-US" sz="1400" spc="-26" dirty="0">
                <a:solidFill>
                  <a:schemeClr val="tx2"/>
                </a:solidFill>
                <a:cs typeface="Arial"/>
              </a:rPr>
              <a:t> </a:t>
            </a:r>
            <a:r>
              <a:rPr lang="en-US" sz="1400" dirty="0">
                <a:solidFill>
                  <a:schemeClr val="tx2"/>
                </a:solidFill>
                <a:cs typeface="Arial"/>
              </a:rPr>
              <a:t>with</a:t>
            </a:r>
            <a:r>
              <a:rPr lang="en-US" sz="1400" spc="-34" dirty="0">
                <a:solidFill>
                  <a:schemeClr val="tx2"/>
                </a:solidFill>
                <a:cs typeface="Arial"/>
              </a:rPr>
              <a:t> </a:t>
            </a:r>
            <a:r>
              <a:rPr lang="en-US" sz="1400" dirty="0">
                <a:solidFill>
                  <a:schemeClr val="tx2"/>
                </a:solidFill>
                <a:cs typeface="Arial"/>
              </a:rPr>
              <a:t>technical</a:t>
            </a:r>
            <a:r>
              <a:rPr lang="en-US" sz="1400" spc="-38" dirty="0">
                <a:solidFill>
                  <a:schemeClr val="tx2"/>
                </a:solidFill>
                <a:cs typeface="Arial"/>
              </a:rPr>
              <a:t> </a:t>
            </a:r>
            <a:r>
              <a:rPr lang="en-US" sz="1400" spc="-8" dirty="0">
                <a:solidFill>
                  <a:schemeClr val="tx2"/>
                </a:solidFill>
                <a:cs typeface="Arial"/>
              </a:rPr>
              <a:t>specifications</a:t>
            </a:r>
            <a:r>
              <a:rPr lang="en-US" sz="1400" spc="-45" dirty="0">
                <a:solidFill>
                  <a:schemeClr val="tx2"/>
                </a:solidFill>
                <a:cs typeface="Arial"/>
              </a:rPr>
              <a:t> </a:t>
            </a:r>
            <a:r>
              <a:rPr lang="en-US" sz="1400" dirty="0">
                <a:solidFill>
                  <a:schemeClr val="tx2"/>
                </a:solidFill>
                <a:cs typeface="Arial"/>
              </a:rPr>
              <a:t>of</a:t>
            </a:r>
            <a:r>
              <a:rPr lang="en-US" sz="1400" spc="-38" dirty="0">
                <a:solidFill>
                  <a:schemeClr val="tx2"/>
                </a:solidFill>
                <a:cs typeface="Arial"/>
              </a:rPr>
              <a:t> </a:t>
            </a:r>
            <a:r>
              <a:rPr lang="en-US" sz="1400" dirty="0">
                <a:solidFill>
                  <a:schemeClr val="tx2"/>
                </a:solidFill>
                <a:cs typeface="Arial"/>
              </a:rPr>
              <a:t>your</a:t>
            </a:r>
            <a:r>
              <a:rPr lang="en-US" sz="1400" spc="-30" dirty="0">
                <a:solidFill>
                  <a:schemeClr val="tx2"/>
                </a:solidFill>
                <a:cs typeface="Arial"/>
              </a:rPr>
              <a:t> </a:t>
            </a:r>
            <a:r>
              <a:rPr lang="en-US" sz="1400" dirty="0">
                <a:solidFill>
                  <a:schemeClr val="tx2"/>
                </a:solidFill>
                <a:cs typeface="Arial"/>
              </a:rPr>
              <a:t>file.</a:t>
            </a:r>
            <a:r>
              <a:rPr lang="en-US" sz="1400" spc="-64" dirty="0">
                <a:solidFill>
                  <a:schemeClr val="tx2"/>
                </a:solidFill>
                <a:cs typeface="Arial"/>
              </a:rPr>
              <a:t> </a:t>
            </a:r>
            <a:r>
              <a:rPr lang="en-US" sz="1400" spc="-8" dirty="0">
                <a:solidFill>
                  <a:schemeClr val="tx2"/>
                </a:solidFill>
                <a:cs typeface="Arial"/>
              </a:rPr>
              <a:t>These </a:t>
            </a:r>
            <a:r>
              <a:rPr lang="en-US" sz="1400" dirty="0">
                <a:solidFill>
                  <a:schemeClr val="tx2"/>
                </a:solidFill>
                <a:cs typeface="Arial"/>
              </a:rPr>
              <a:t>sample</a:t>
            </a:r>
            <a:r>
              <a:rPr lang="en-US" sz="1400" spc="-38" dirty="0">
                <a:solidFill>
                  <a:schemeClr val="tx2"/>
                </a:solidFill>
                <a:cs typeface="Arial"/>
              </a:rPr>
              <a:t> </a:t>
            </a:r>
            <a:r>
              <a:rPr lang="en-US" sz="1400" dirty="0">
                <a:solidFill>
                  <a:schemeClr val="tx2"/>
                </a:solidFill>
                <a:cs typeface="Arial"/>
              </a:rPr>
              <a:t>files</a:t>
            </a:r>
            <a:r>
              <a:rPr lang="en-US" sz="1400" spc="-53" dirty="0">
                <a:solidFill>
                  <a:schemeClr val="tx2"/>
                </a:solidFill>
                <a:cs typeface="Arial"/>
              </a:rPr>
              <a:t> </a:t>
            </a:r>
            <a:r>
              <a:rPr lang="en-US" sz="1400" dirty="0">
                <a:solidFill>
                  <a:schemeClr val="tx2"/>
                </a:solidFill>
                <a:cs typeface="Arial"/>
              </a:rPr>
              <a:t>will</a:t>
            </a:r>
            <a:r>
              <a:rPr lang="en-US" sz="1400" spc="-49" dirty="0">
                <a:solidFill>
                  <a:schemeClr val="tx2"/>
                </a:solidFill>
                <a:cs typeface="Arial"/>
              </a:rPr>
              <a:t> </a:t>
            </a:r>
            <a:r>
              <a:rPr lang="en-US" sz="1400" dirty="0">
                <a:solidFill>
                  <a:schemeClr val="tx2"/>
                </a:solidFill>
                <a:cs typeface="Arial"/>
              </a:rPr>
              <a:t>not</a:t>
            </a:r>
            <a:r>
              <a:rPr lang="en-US" sz="1400" spc="-49" dirty="0">
                <a:solidFill>
                  <a:schemeClr val="tx2"/>
                </a:solidFill>
                <a:cs typeface="Arial"/>
              </a:rPr>
              <a:t> </a:t>
            </a:r>
            <a:r>
              <a:rPr lang="en-US" sz="1400" dirty="0">
                <a:solidFill>
                  <a:schemeClr val="tx2"/>
                </a:solidFill>
                <a:cs typeface="Arial"/>
              </a:rPr>
              <a:t>affect</a:t>
            </a:r>
            <a:r>
              <a:rPr lang="en-US" sz="1400" spc="-49" dirty="0">
                <a:solidFill>
                  <a:schemeClr val="tx2"/>
                </a:solidFill>
                <a:cs typeface="Arial"/>
              </a:rPr>
              <a:t> </a:t>
            </a:r>
            <a:r>
              <a:rPr lang="en-US" sz="1400" dirty="0">
                <a:solidFill>
                  <a:schemeClr val="tx2"/>
                </a:solidFill>
                <a:cs typeface="Arial"/>
              </a:rPr>
              <a:t>your</a:t>
            </a:r>
            <a:r>
              <a:rPr lang="en-US" sz="1400" spc="-38" dirty="0">
                <a:solidFill>
                  <a:schemeClr val="tx2"/>
                </a:solidFill>
                <a:cs typeface="Arial"/>
              </a:rPr>
              <a:t> </a:t>
            </a:r>
            <a:r>
              <a:rPr lang="en-US" sz="1400" dirty="0">
                <a:solidFill>
                  <a:schemeClr val="tx2"/>
                </a:solidFill>
                <a:cs typeface="Arial"/>
              </a:rPr>
              <a:t>indexing</a:t>
            </a:r>
            <a:r>
              <a:rPr lang="en-US" sz="1400" spc="-41" dirty="0">
                <a:solidFill>
                  <a:schemeClr val="tx2"/>
                </a:solidFill>
                <a:cs typeface="Arial"/>
              </a:rPr>
              <a:t> </a:t>
            </a:r>
            <a:r>
              <a:rPr lang="en-US" sz="1400" spc="-8" dirty="0">
                <a:solidFill>
                  <a:schemeClr val="tx2"/>
                </a:solidFill>
                <a:cs typeface="Arial"/>
              </a:rPr>
              <a:t>status.</a:t>
            </a:r>
            <a:endParaRPr lang="en-US" sz="1400" dirty="0">
              <a:solidFill>
                <a:schemeClr val="tx2"/>
              </a:solidFill>
              <a:cs typeface="Arial"/>
            </a:endParaRPr>
          </a:p>
          <a:p>
            <a:pPr marL="270034">
              <a:lnSpc>
                <a:spcPts val="1939"/>
              </a:lnSpc>
              <a:spcBef>
                <a:spcPts val="701"/>
              </a:spcBef>
            </a:pPr>
            <a:r>
              <a:rPr lang="zh-CN" altLang="en-US" sz="1400" spc="-23" dirty="0">
                <a:solidFill>
                  <a:schemeClr val="tx2"/>
                </a:solidFill>
                <a:cs typeface="SimSun"/>
              </a:rPr>
              <a:t>此类数据样例，我们更关注数据文档的技术细节。样例文件，不会影响正常数据</a:t>
            </a:r>
            <a:r>
              <a:rPr lang="zh-CN" altLang="en-US" sz="1400" spc="-15" dirty="0">
                <a:solidFill>
                  <a:schemeClr val="tx2"/>
                </a:solidFill>
                <a:cs typeface="SimSun"/>
              </a:rPr>
              <a:t>收录</a:t>
            </a:r>
            <a:r>
              <a:rPr lang="zh-CN" altLang="en-US" sz="1400" spc="-38" dirty="0">
                <a:solidFill>
                  <a:schemeClr val="tx2"/>
                </a:solidFill>
                <a:cs typeface="SimSun"/>
              </a:rPr>
              <a:t>。</a:t>
            </a:r>
            <a:endParaRPr lang="zh-CN" altLang="en-US" sz="1400" dirty="0">
              <a:solidFill>
                <a:schemeClr val="tx2"/>
              </a:solidFill>
              <a:cs typeface="SimSun"/>
            </a:endParaRPr>
          </a:p>
        </p:txBody>
      </p:sp>
    </p:spTree>
    <p:extLst>
      <p:ext uri="{BB962C8B-B14F-4D97-AF65-F5344CB8AC3E}">
        <p14:creationId xmlns:p14="http://schemas.microsoft.com/office/powerpoint/2010/main" val="165746225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0B76B8-24F5-6872-2BEB-CE8DCFE1BB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910E5D91-DBC6-31AD-36CA-4364944A876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Thank</a:t>
            </a:r>
            <a:r>
              <a:rPr lang="en-US" spc="4" dirty="0"/>
              <a:t> </a:t>
            </a:r>
            <a:r>
              <a:rPr lang="en-US" spc="-19" dirty="0"/>
              <a:t>you </a:t>
            </a:r>
            <a:br>
              <a:rPr lang="en-US" spc="-19" dirty="0"/>
            </a:br>
            <a:r>
              <a:rPr lang="zh-CN" altLang="en-US" spc="-19" dirty="0"/>
              <a:t>感谢您的支持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35831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9AF77E-9B91-3A59-9ED5-5DE1F680A6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Topics covered </a:t>
            </a:r>
            <a:r>
              <a:rPr lang="zh-CN" altLang="en-US" dirty="0"/>
              <a:t>目录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37379ED-5270-E2D7-A49A-FB3DE44AB53C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31799" y="1239838"/>
            <a:ext cx="8414027" cy="3083684"/>
          </a:xfrm>
        </p:spPr>
        <p:txBody>
          <a:bodyPr/>
          <a:lstStyle/>
          <a:p>
            <a:pPr marL="285750" indent="-267176">
              <a:spcBef>
                <a:spcPts val="746"/>
              </a:spcBef>
              <a:buClr>
                <a:srgbClr val="FF6C00"/>
              </a:buClr>
              <a:buChar char="•"/>
              <a:tabLst>
                <a:tab pos="285750" algn="l"/>
              </a:tabLst>
            </a:pPr>
            <a:r>
              <a:rPr lang="en-US" u="sng" dirty="0">
                <a:solidFill>
                  <a:srgbClr val="0461C1"/>
                </a:solidFill>
                <a:uFill>
                  <a:solidFill>
                    <a:srgbClr val="0461C1"/>
                  </a:solidFill>
                </a:uFill>
                <a:latin typeface="+mj-lt"/>
                <a:cs typeface="Arial"/>
                <a:hlinkClick r:id="rId3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Content Delivery Overview</a:t>
            </a:r>
            <a:r>
              <a:rPr lang="en-US" u="sng" dirty="0">
                <a:solidFill>
                  <a:srgbClr val="0461C1"/>
                </a:solidFill>
                <a:uFill>
                  <a:solidFill>
                    <a:srgbClr val="0461C1"/>
                  </a:solidFill>
                </a:uFill>
                <a:latin typeface="+mj-lt"/>
                <a:cs typeface="Arial"/>
              </a:rPr>
              <a:t> </a:t>
            </a:r>
            <a:r>
              <a:rPr lang="zh-CN" altLang="en-US" spc="-19" dirty="0">
                <a:latin typeface="+mj-lt"/>
                <a:cs typeface="SimSun"/>
              </a:rPr>
              <a:t>数据传输概览</a:t>
            </a:r>
            <a:endParaRPr lang="zh-CN" altLang="en-US" dirty="0">
              <a:latin typeface="+mj-lt"/>
              <a:cs typeface="SimSun"/>
            </a:endParaRPr>
          </a:p>
          <a:p>
            <a:pPr marL="285750" indent="-267176">
              <a:spcBef>
                <a:spcPts val="675"/>
              </a:spcBef>
              <a:buClr>
                <a:srgbClr val="FF6C00"/>
              </a:buClr>
              <a:buChar char="•"/>
              <a:tabLst>
                <a:tab pos="285750" algn="l"/>
              </a:tabLst>
            </a:pPr>
            <a:r>
              <a:rPr lang="en-US" u="sng" spc="-64" dirty="0">
                <a:solidFill>
                  <a:srgbClr val="0461C1"/>
                </a:solidFill>
                <a:uFill>
                  <a:solidFill>
                    <a:srgbClr val="0461C1"/>
                  </a:solidFill>
                </a:uFill>
                <a:latin typeface="+mj-lt"/>
                <a:cs typeface="Arial"/>
              </a:rPr>
              <a:t>Tips for smooth content transfer</a:t>
            </a:r>
            <a:r>
              <a:rPr lang="zh-CN" altLang="en-US" spc="-19" dirty="0">
                <a:latin typeface="+mj-lt"/>
                <a:cs typeface="SimSun"/>
              </a:rPr>
              <a:t>顺利传输数据的几点建议</a:t>
            </a:r>
            <a:endParaRPr lang="zh-CN" altLang="en-US" dirty="0">
              <a:latin typeface="+mj-lt"/>
              <a:cs typeface="SimSun"/>
            </a:endParaRPr>
          </a:p>
          <a:p>
            <a:pPr marL="285750" marR="1875473" indent="-267653">
              <a:lnSpc>
                <a:spcPct val="100800"/>
              </a:lnSpc>
              <a:spcBef>
                <a:spcPts val="641"/>
              </a:spcBef>
              <a:buClr>
                <a:srgbClr val="FF6C00"/>
              </a:buClr>
              <a:buChar char="•"/>
              <a:tabLst>
                <a:tab pos="285750" algn="l"/>
              </a:tabLst>
            </a:pPr>
            <a:r>
              <a:rPr lang="en-US" u="sng" dirty="0">
                <a:solidFill>
                  <a:srgbClr val="0461C1"/>
                </a:solidFill>
                <a:uFill>
                  <a:solidFill>
                    <a:srgbClr val="0461C1"/>
                  </a:solidFill>
                </a:uFill>
                <a:latin typeface="+mj-lt"/>
                <a:cs typeface="Arial"/>
                <a:hlinkClick r:id="rId4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Internet workflows</a:t>
            </a:r>
            <a:r>
              <a:rPr lang="en-US" u="sng" dirty="0">
                <a:solidFill>
                  <a:srgbClr val="0461C1"/>
                </a:solidFill>
                <a:uFill>
                  <a:solidFill>
                    <a:srgbClr val="0461C1"/>
                  </a:solidFill>
                </a:uFill>
                <a:latin typeface="+mj-lt"/>
                <a:cs typeface="Arial"/>
              </a:rPr>
              <a:t> </a:t>
            </a:r>
            <a:r>
              <a:rPr lang="en-US" dirty="0">
                <a:latin typeface="+mj-lt"/>
                <a:cs typeface="Arial"/>
              </a:rPr>
              <a:t>(including</a:t>
            </a:r>
            <a:r>
              <a:rPr lang="en-US" spc="-30" dirty="0">
                <a:latin typeface="+mj-lt"/>
                <a:cs typeface="Arial"/>
              </a:rPr>
              <a:t> </a:t>
            </a:r>
            <a:r>
              <a:rPr lang="en-US" dirty="0">
                <a:latin typeface="+mj-lt"/>
                <a:cs typeface="Arial"/>
              </a:rPr>
              <a:t>our</a:t>
            </a:r>
            <a:r>
              <a:rPr lang="en-US" spc="-53" dirty="0">
                <a:latin typeface="+mj-lt"/>
                <a:cs typeface="Arial"/>
              </a:rPr>
              <a:t> </a:t>
            </a:r>
            <a:r>
              <a:rPr lang="en-US" dirty="0">
                <a:latin typeface="+mj-lt"/>
                <a:cs typeface="Arial"/>
              </a:rPr>
              <a:t>IP</a:t>
            </a:r>
            <a:r>
              <a:rPr lang="en-US" spc="-60" dirty="0">
                <a:latin typeface="+mj-lt"/>
                <a:cs typeface="Arial"/>
              </a:rPr>
              <a:t> </a:t>
            </a:r>
            <a:r>
              <a:rPr lang="en-US" dirty="0">
                <a:latin typeface="+mj-lt"/>
                <a:cs typeface="Arial"/>
              </a:rPr>
              <a:t>ranges,</a:t>
            </a:r>
            <a:r>
              <a:rPr lang="en-US" spc="-49" dirty="0">
                <a:latin typeface="+mj-lt"/>
                <a:cs typeface="Arial"/>
              </a:rPr>
              <a:t> </a:t>
            </a:r>
            <a:r>
              <a:rPr lang="en-US" spc="-19" dirty="0">
                <a:latin typeface="+mj-lt"/>
                <a:cs typeface="Arial"/>
              </a:rPr>
              <a:t>for </a:t>
            </a:r>
            <a:r>
              <a:rPr lang="en-US" dirty="0">
                <a:latin typeface="+mj-lt"/>
                <a:cs typeface="Arial"/>
              </a:rPr>
              <a:t>whitelisting)</a:t>
            </a:r>
            <a:r>
              <a:rPr lang="en-US" spc="-105" dirty="0">
                <a:latin typeface="+mj-lt"/>
                <a:cs typeface="Arial"/>
              </a:rPr>
              <a:t> </a:t>
            </a:r>
            <a:r>
              <a:rPr lang="zh-CN" altLang="en-US" spc="-8" dirty="0">
                <a:latin typeface="+mj-lt"/>
                <a:cs typeface="SimSun"/>
              </a:rPr>
              <a:t>网页获取数据流程（</a:t>
            </a:r>
            <a:r>
              <a:rPr lang="zh-CN" altLang="en-US" spc="-15" dirty="0">
                <a:latin typeface="+mj-lt"/>
                <a:cs typeface="SimSun"/>
              </a:rPr>
              <a:t>含需要开白名单</a:t>
            </a:r>
            <a:r>
              <a:rPr lang="en-US" spc="-11" dirty="0">
                <a:latin typeface="+mj-lt"/>
                <a:cs typeface="SimSun"/>
              </a:rPr>
              <a:t>IP</a:t>
            </a:r>
            <a:r>
              <a:rPr lang="zh-CN" altLang="en-US" spc="-19" dirty="0">
                <a:latin typeface="+mj-lt"/>
                <a:cs typeface="SimSun"/>
              </a:rPr>
              <a:t>段</a:t>
            </a:r>
            <a:r>
              <a:rPr lang="zh-CN" altLang="en-US" spc="-38" dirty="0">
                <a:latin typeface="+mj-lt"/>
                <a:cs typeface="SimSun"/>
              </a:rPr>
              <a:t>）</a:t>
            </a:r>
            <a:endParaRPr lang="zh-CN" altLang="en-US" dirty="0">
              <a:latin typeface="+mj-lt"/>
              <a:cs typeface="SimSun"/>
            </a:endParaRPr>
          </a:p>
          <a:p>
            <a:pPr marL="285750" indent="-267176">
              <a:spcBef>
                <a:spcPts val="593"/>
              </a:spcBef>
              <a:buClr>
                <a:srgbClr val="FF6C00"/>
              </a:buClr>
              <a:buChar char="•"/>
              <a:tabLst>
                <a:tab pos="285750" algn="l"/>
                <a:tab pos="2604134" algn="l"/>
              </a:tabLst>
            </a:pPr>
            <a:r>
              <a:rPr lang="en-US" u="sng" spc="-64" dirty="0" err="1">
                <a:solidFill>
                  <a:srgbClr val="0461C1"/>
                </a:solidFill>
                <a:uFill>
                  <a:solidFill>
                    <a:srgbClr val="0461C1"/>
                  </a:solidFill>
                </a:uFill>
                <a:latin typeface="+mj-lt"/>
                <a:cs typeface="Arial"/>
              </a:rPr>
              <a:t>sFTP</a:t>
            </a:r>
            <a:r>
              <a:rPr lang="en-US" u="sng" spc="-64" dirty="0">
                <a:solidFill>
                  <a:srgbClr val="0461C1"/>
                </a:solidFill>
                <a:uFill>
                  <a:solidFill>
                    <a:srgbClr val="0461C1"/>
                  </a:solidFill>
                </a:uFill>
                <a:latin typeface="+mj-lt"/>
                <a:cs typeface="Arial"/>
              </a:rPr>
              <a:t> upload workflow </a:t>
            </a:r>
            <a:r>
              <a:rPr lang="en-US" spc="-8" dirty="0" err="1">
                <a:latin typeface="+mj-lt"/>
                <a:cs typeface="Arial"/>
              </a:rPr>
              <a:t>sFTP</a:t>
            </a:r>
            <a:r>
              <a:rPr lang="zh-CN" altLang="en-US" spc="-26" dirty="0">
                <a:latin typeface="+mj-lt"/>
                <a:cs typeface="SimSun"/>
              </a:rPr>
              <a:t>传输数据流程</a:t>
            </a:r>
            <a:endParaRPr lang="zh-CN" altLang="en-US" dirty="0">
              <a:latin typeface="+mj-lt"/>
              <a:cs typeface="SimSun"/>
            </a:endParaRPr>
          </a:p>
          <a:p>
            <a:pPr marL="285750" indent="-267176">
              <a:spcBef>
                <a:spcPts val="608"/>
              </a:spcBef>
              <a:buClr>
                <a:srgbClr val="FF6C00"/>
              </a:buClr>
              <a:buChar char="•"/>
              <a:tabLst>
                <a:tab pos="285750" algn="l"/>
              </a:tabLst>
            </a:pPr>
            <a:r>
              <a:rPr lang="en-US" u="sng" dirty="0">
                <a:solidFill>
                  <a:srgbClr val="0461C1"/>
                </a:solidFill>
                <a:uFill>
                  <a:solidFill>
                    <a:srgbClr val="0461C1"/>
                  </a:solidFill>
                </a:uFill>
                <a:latin typeface="+mj-lt"/>
                <a:cs typeface="Arial"/>
              </a:rPr>
              <a:t>Other</a:t>
            </a:r>
            <a:r>
              <a:rPr lang="en-US" u="sng" spc="-101" dirty="0">
                <a:solidFill>
                  <a:srgbClr val="0461C1"/>
                </a:solidFill>
                <a:uFill>
                  <a:solidFill>
                    <a:srgbClr val="0461C1"/>
                  </a:solidFill>
                </a:uFill>
                <a:latin typeface="+mj-lt"/>
                <a:cs typeface="Arial"/>
              </a:rPr>
              <a:t> </a:t>
            </a:r>
            <a:r>
              <a:rPr lang="en-US" u="sng" dirty="0">
                <a:solidFill>
                  <a:srgbClr val="0461C1"/>
                </a:solidFill>
                <a:uFill>
                  <a:solidFill>
                    <a:srgbClr val="0461C1"/>
                  </a:solidFill>
                </a:uFill>
                <a:latin typeface="+mj-lt"/>
                <a:cs typeface="Arial"/>
              </a:rPr>
              <a:t>options</a:t>
            </a:r>
            <a:r>
              <a:rPr lang="en-US" spc="-53" dirty="0">
                <a:solidFill>
                  <a:srgbClr val="0461C1"/>
                </a:solidFill>
                <a:latin typeface="+mj-lt"/>
                <a:cs typeface="Arial"/>
              </a:rPr>
              <a:t> </a:t>
            </a:r>
            <a:r>
              <a:rPr lang="zh-CN" altLang="en-US" spc="-23" dirty="0">
                <a:latin typeface="+mj-lt"/>
                <a:cs typeface="SimSun"/>
              </a:rPr>
              <a:t>其他传输数据选择</a:t>
            </a:r>
            <a:endParaRPr lang="zh-CN" altLang="en-US" dirty="0">
              <a:latin typeface="+mj-lt"/>
              <a:cs typeface="SimSun"/>
            </a:endParaRPr>
          </a:p>
          <a:p>
            <a:pPr marL="285750" indent="-267176">
              <a:spcBef>
                <a:spcPts val="604"/>
              </a:spcBef>
              <a:buClr>
                <a:srgbClr val="FF6C00"/>
              </a:buClr>
              <a:buChar char="•"/>
              <a:tabLst>
                <a:tab pos="285750" algn="l"/>
                <a:tab pos="2115026" algn="l"/>
              </a:tabLst>
            </a:pPr>
            <a:r>
              <a:rPr lang="en-US" u="sng" dirty="0">
                <a:solidFill>
                  <a:srgbClr val="0461C1"/>
                </a:solidFill>
                <a:uFill>
                  <a:solidFill>
                    <a:srgbClr val="0461C1"/>
                  </a:solidFill>
                </a:uFill>
                <a:latin typeface="+mj-lt"/>
                <a:cs typeface="Arial"/>
                <a:hlinkClick r:id="rId5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Content samples</a:t>
            </a:r>
            <a:r>
              <a:rPr lang="en-US" u="sng" dirty="0">
                <a:solidFill>
                  <a:srgbClr val="0461C1"/>
                </a:solidFill>
                <a:uFill>
                  <a:solidFill>
                    <a:srgbClr val="0461C1"/>
                  </a:solidFill>
                </a:uFill>
                <a:latin typeface="+mj-lt"/>
                <a:cs typeface="Arial"/>
              </a:rPr>
              <a:t> </a:t>
            </a:r>
            <a:r>
              <a:rPr lang="zh-CN" altLang="en-US" spc="-26" dirty="0">
                <a:latin typeface="+mj-lt"/>
                <a:cs typeface="SimSun"/>
              </a:rPr>
              <a:t>数据样例</a:t>
            </a:r>
            <a:endParaRPr lang="zh-CN" altLang="en-US" dirty="0">
              <a:latin typeface="+mj-lt"/>
              <a:cs typeface="SimSun"/>
            </a:endParaRPr>
          </a:p>
          <a:p>
            <a:pPr marL="9049" marR="3810">
              <a:spcBef>
                <a:spcPts val="1361"/>
              </a:spcBef>
              <a:tabLst>
                <a:tab pos="224314" algn="l"/>
              </a:tabLst>
            </a:pPr>
            <a:r>
              <a:rPr lang="en-US" dirty="0">
                <a:cs typeface="Arial"/>
              </a:rPr>
              <a:t>*</a:t>
            </a:r>
            <a:r>
              <a:rPr lang="en-US" spc="-80" dirty="0">
                <a:cs typeface="Arial"/>
              </a:rPr>
              <a:t> </a:t>
            </a:r>
            <a:r>
              <a:rPr lang="en-US" dirty="0">
                <a:latin typeface="+mj-lt"/>
                <a:cs typeface="Arial"/>
              </a:rPr>
              <a:t>You</a:t>
            </a:r>
            <a:r>
              <a:rPr lang="en-US" spc="-8" dirty="0">
                <a:latin typeface="+mj-lt"/>
                <a:cs typeface="Arial"/>
              </a:rPr>
              <a:t> </a:t>
            </a:r>
            <a:r>
              <a:rPr lang="en-US" dirty="0">
                <a:latin typeface="+mj-lt"/>
                <a:cs typeface="Arial"/>
              </a:rPr>
              <a:t>will</a:t>
            </a:r>
            <a:r>
              <a:rPr lang="en-US" spc="-26" dirty="0">
                <a:latin typeface="+mj-lt"/>
                <a:cs typeface="Arial"/>
              </a:rPr>
              <a:t> </a:t>
            </a:r>
            <a:r>
              <a:rPr lang="en-US" dirty="0">
                <a:latin typeface="+mj-lt"/>
                <a:cs typeface="Arial"/>
              </a:rPr>
              <a:t>be</a:t>
            </a:r>
            <a:r>
              <a:rPr lang="en-US" spc="-23" dirty="0">
                <a:latin typeface="+mj-lt"/>
                <a:cs typeface="Arial"/>
              </a:rPr>
              <a:t> </a:t>
            </a:r>
            <a:r>
              <a:rPr lang="en-US" dirty="0">
                <a:latin typeface="+mj-lt"/>
                <a:cs typeface="Arial"/>
              </a:rPr>
              <a:t>asked</a:t>
            </a:r>
            <a:r>
              <a:rPr lang="en-US" spc="-23" dirty="0">
                <a:latin typeface="+mj-lt"/>
                <a:cs typeface="Arial"/>
              </a:rPr>
              <a:t> </a:t>
            </a:r>
            <a:r>
              <a:rPr lang="en-US" dirty="0">
                <a:latin typeface="+mj-lt"/>
                <a:cs typeface="Arial"/>
              </a:rPr>
              <a:t>to</a:t>
            </a:r>
            <a:r>
              <a:rPr lang="en-US" spc="-11" dirty="0">
                <a:latin typeface="+mj-lt"/>
                <a:cs typeface="Arial"/>
              </a:rPr>
              <a:t> </a:t>
            </a:r>
            <a:r>
              <a:rPr lang="en-US" dirty="0">
                <a:latin typeface="+mj-lt"/>
                <a:cs typeface="Arial"/>
              </a:rPr>
              <a:t>choose</a:t>
            </a:r>
            <a:r>
              <a:rPr lang="en-US" spc="-23" dirty="0">
                <a:latin typeface="+mj-lt"/>
                <a:cs typeface="Arial"/>
              </a:rPr>
              <a:t> </a:t>
            </a:r>
            <a:r>
              <a:rPr lang="en-US" dirty="0">
                <a:latin typeface="+mj-lt"/>
                <a:cs typeface="Arial"/>
              </a:rPr>
              <a:t>your</a:t>
            </a:r>
            <a:r>
              <a:rPr lang="en-US" spc="-8" dirty="0">
                <a:latin typeface="+mj-lt"/>
                <a:cs typeface="Arial"/>
              </a:rPr>
              <a:t> </a:t>
            </a:r>
            <a:r>
              <a:rPr lang="en-US" dirty="0">
                <a:latin typeface="+mj-lt"/>
                <a:cs typeface="Arial"/>
              </a:rPr>
              <a:t>content</a:t>
            </a:r>
            <a:r>
              <a:rPr lang="en-US" spc="-11" dirty="0">
                <a:latin typeface="+mj-lt"/>
                <a:cs typeface="Arial"/>
              </a:rPr>
              <a:t> </a:t>
            </a:r>
            <a:r>
              <a:rPr lang="en-US" dirty="0">
                <a:latin typeface="+mj-lt"/>
                <a:cs typeface="Arial"/>
              </a:rPr>
              <a:t>delivery</a:t>
            </a:r>
            <a:r>
              <a:rPr lang="en-US" spc="-30" dirty="0">
                <a:latin typeface="+mj-lt"/>
                <a:cs typeface="Arial"/>
              </a:rPr>
              <a:t> </a:t>
            </a:r>
            <a:r>
              <a:rPr lang="en-US" dirty="0">
                <a:latin typeface="+mj-lt"/>
                <a:cs typeface="Arial"/>
              </a:rPr>
              <a:t>method</a:t>
            </a:r>
            <a:r>
              <a:rPr lang="en-US" spc="-8" dirty="0">
                <a:latin typeface="+mj-lt"/>
                <a:cs typeface="Arial"/>
              </a:rPr>
              <a:t> </a:t>
            </a:r>
            <a:r>
              <a:rPr lang="en-US" dirty="0">
                <a:latin typeface="+mj-lt"/>
                <a:cs typeface="Arial"/>
              </a:rPr>
              <a:t>via</a:t>
            </a:r>
            <a:r>
              <a:rPr lang="en-US" spc="-30" dirty="0">
                <a:latin typeface="+mj-lt"/>
                <a:cs typeface="Arial"/>
              </a:rPr>
              <a:t> </a:t>
            </a:r>
            <a:r>
              <a:rPr lang="en-US" dirty="0">
                <a:latin typeface="+mj-lt"/>
                <a:cs typeface="Arial"/>
              </a:rPr>
              <a:t>a</a:t>
            </a:r>
            <a:r>
              <a:rPr lang="en-US" spc="-23" dirty="0">
                <a:latin typeface="+mj-lt"/>
                <a:cs typeface="Arial"/>
              </a:rPr>
              <a:t> </a:t>
            </a:r>
            <a:r>
              <a:rPr lang="en-US" dirty="0">
                <a:latin typeface="+mj-lt"/>
                <a:cs typeface="Arial"/>
              </a:rPr>
              <a:t>Web</a:t>
            </a:r>
            <a:r>
              <a:rPr lang="en-US" spc="-11" dirty="0">
                <a:latin typeface="+mj-lt"/>
                <a:cs typeface="Arial"/>
              </a:rPr>
              <a:t> </a:t>
            </a:r>
            <a:r>
              <a:rPr lang="en-US" dirty="0">
                <a:latin typeface="+mj-lt"/>
                <a:cs typeface="Arial"/>
              </a:rPr>
              <a:t>Form.</a:t>
            </a:r>
            <a:r>
              <a:rPr lang="en-US" spc="326" dirty="0">
                <a:latin typeface="+mj-lt"/>
                <a:cs typeface="Arial"/>
              </a:rPr>
              <a:t> </a:t>
            </a:r>
            <a:endParaRPr lang="en-US" dirty="0">
              <a:latin typeface="+mj-lt"/>
              <a:cs typeface="Arial"/>
            </a:endParaRPr>
          </a:p>
          <a:p>
            <a:pPr marL="18574"/>
            <a:r>
              <a:rPr lang="zh-CN" altLang="en-US" spc="-101" dirty="0">
                <a:latin typeface="+mj-lt"/>
                <a:cs typeface="SimSun"/>
              </a:rPr>
              <a:t>签署授权书时，您需要通过网页选择数据传输方式。</a:t>
            </a:r>
            <a:endParaRPr lang="en-US" dirty="0">
              <a:latin typeface="+mj-lt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B6545AA-9C2A-9B2D-965A-A04D8F1A65B5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F03C70F4-3A9A-2F4B-9E8D-8B2B5F64FEF5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09334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1BC076-14FB-CCE3-857A-200C0F8A0B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23C1B0-1350-E84B-B84A-581779F23D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428625"/>
            <a:ext cx="8280400" cy="264165"/>
          </a:xfrm>
        </p:spPr>
        <p:txBody>
          <a:bodyPr/>
          <a:lstStyle/>
          <a:p>
            <a:r>
              <a:rPr lang="en-US" dirty="0"/>
              <a:t>Content Delivery Overview	</a:t>
            </a:r>
            <a:r>
              <a:rPr lang="zh-CN" altLang="en-US" dirty="0"/>
              <a:t>数据传输概览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47F8FB9-7486-C5DF-674C-459980753CE1}"/>
              </a:ext>
            </a:extLst>
          </p:cNvPr>
          <p:cNvSpPr>
            <a:spLocks noGrp="1"/>
          </p:cNvSpPr>
          <p:nvPr>
            <p:ph sz="quarter" idx="15"/>
          </p:nvPr>
        </p:nvSpPr>
        <p:spPr/>
        <p:txBody>
          <a:bodyPr/>
          <a:lstStyle/>
          <a:p>
            <a:pPr lvl="0"/>
            <a:r>
              <a:rPr lang="en-US" dirty="0"/>
              <a:t>We have introduced a Content Delivery workflow for our Content Partners.</a:t>
            </a:r>
          </a:p>
          <a:p>
            <a:pPr lvl="0"/>
            <a:r>
              <a:rPr lang="en-US" dirty="0"/>
              <a:t>We will send you a unique web form where you can choose your content delivery method. This form can be shared with your technical team to fill out.</a:t>
            </a:r>
          </a:p>
          <a:p>
            <a:pPr marL="9525" marR="3810">
              <a:lnSpc>
                <a:spcPct val="104400"/>
              </a:lnSpc>
              <a:spcBef>
                <a:spcPts val="8"/>
              </a:spcBef>
            </a:pPr>
            <a:r>
              <a:rPr lang="zh-CN" altLang="en-US" spc="-23" dirty="0">
                <a:cs typeface="SimSun"/>
              </a:rPr>
              <a:t>数据传输采用以下</a:t>
            </a:r>
            <a:r>
              <a:rPr lang="zh-CN" altLang="en-US" spc="-26" dirty="0">
                <a:cs typeface="SimSun"/>
              </a:rPr>
              <a:t>流程。</a:t>
            </a:r>
            <a:endParaRPr lang="zh-CN" altLang="en-US" dirty="0">
              <a:cs typeface="SimSun"/>
            </a:endParaRPr>
          </a:p>
          <a:p>
            <a:pPr marL="9525" marR="37624">
              <a:lnSpc>
                <a:spcPts val="1379"/>
              </a:lnSpc>
              <a:spcBef>
                <a:spcPts val="98"/>
              </a:spcBef>
            </a:pPr>
            <a:r>
              <a:rPr lang="zh-CN" altLang="en-US" spc="-23" dirty="0">
                <a:cs typeface="SimSun"/>
              </a:rPr>
              <a:t>我们将向您发送专门的网页，请您选择适用的数据传输方式。您可将该网页转发给技术团队，选择具体方式。</a:t>
            </a:r>
            <a:endParaRPr lang="en-US" altLang="zh-CN" spc="-23" dirty="0">
              <a:cs typeface="SimSun"/>
            </a:endParaRPr>
          </a:p>
        </p:txBody>
      </p:sp>
      <p:pic>
        <p:nvPicPr>
          <p:cNvPr id="6" name="object 4">
            <a:extLst>
              <a:ext uri="{FF2B5EF4-FFF2-40B4-BE49-F238E27FC236}">
                <a16:creationId xmlns:a16="http://schemas.microsoft.com/office/drawing/2014/main" id="{D4C9912C-3952-9A3D-7902-2D9CB8175E15}"/>
              </a:ext>
            </a:extLst>
          </p:cNvPr>
          <p:cNvPicPr>
            <a:picLocks noGrp="1"/>
          </p:cNvPicPr>
          <p:nvPr>
            <p:ph sz="quarter" idx="16"/>
          </p:nvPr>
        </p:nvPicPr>
        <p:blipFill>
          <a:blip r:embed="rId3" cstate="print"/>
          <a:stretch>
            <a:fillRect/>
          </a:stretch>
        </p:blipFill>
        <p:spPr>
          <a:xfrm>
            <a:off x="4765657" y="1239838"/>
            <a:ext cx="3841785" cy="3276600"/>
          </a:xfrm>
          <a:prstGeom prst="rect">
            <a:avLst/>
          </a:prstGeom>
        </p:spPr>
      </p:pic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4BEAEC73-B9CB-4EA9-F5C1-D421D14B8D1B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F03C70F4-3A9A-2F4B-9E8D-8B2B5F64FEF5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7" name="object 5">
            <a:extLst>
              <a:ext uri="{FF2B5EF4-FFF2-40B4-BE49-F238E27FC236}">
                <a16:creationId xmlns:a16="http://schemas.microsoft.com/office/drawing/2014/main" id="{E07BA0AD-9FF9-A034-8EAE-41C99DDAA781}"/>
              </a:ext>
            </a:extLst>
          </p:cNvPr>
          <p:cNvSpPr txBox="1"/>
          <p:nvPr/>
        </p:nvSpPr>
        <p:spPr>
          <a:xfrm>
            <a:off x="5697274" y="939665"/>
            <a:ext cx="2230250" cy="17530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9525" marR="37624">
              <a:lnSpc>
                <a:spcPts val="1379"/>
              </a:lnSpc>
              <a:spcBef>
                <a:spcPts val="98"/>
              </a:spcBef>
            </a:pPr>
            <a:r>
              <a:rPr lang="en-US" altLang="zh-CN" sz="1000" spc="-23" dirty="0">
                <a:solidFill>
                  <a:srgbClr val="52545A"/>
                </a:solidFill>
                <a:cs typeface="SimSun"/>
              </a:rPr>
              <a:t>Screen shot of the web form </a:t>
            </a:r>
            <a:r>
              <a:rPr lang="zh-CN" altLang="en-US" sz="1000" spc="-23" dirty="0">
                <a:solidFill>
                  <a:srgbClr val="52545A"/>
                </a:solidFill>
                <a:cs typeface="SimSun"/>
              </a:rPr>
              <a:t>网页截图</a:t>
            </a:r>
          </a:p>
        </p:txBody>
      </p:sp>
      <p:sp>
        <p:nvSpPr>
          <p:cNvPr id="9" name="object 6">
            <a:extLst>
              <a:ext uri="{FF2B5EF4-FFF2-40B4-BE49-F238E27FC236}">
                <a16:creationId xmlns:a16="http://schemas.microsoft.com/office/drawing/2014/main" id="{C7535167-A939-762D-63E2-74809FC6CD40}"/>
              </a:ext>
            </a:extLst>
          </p:cNvPr>
          <p:cNvSpPr txBox="1"/>
          <p:nvPr/>
        </p:nvSpPr>
        <p:spPr>
          <a:xfrm>
            <a:off x="4963886" y="4512267"/>
            <a:ext cx="3477040" cy="34201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9209" marR="5080" indent="-17145" algn="ctr">
              <a:lnSpc>
                <a:spcPct val="100000"/>
              </a:lnSpc>
              <a:spcBef>
                <a:spcPts val="100"/>
              </a:spcBef>
            </a:pPr>
            <a:r>
              <a:rPr sz="1000" dirty="0">
                <a:solidFill>
                  <a:srgbClr val="52555A"/>
                </a:solidFill>
                <a:latin typeface="Arial"/>
                <a:cs typeface="Arial"/>
              </a:rPr>
              <a:t>This</a:t>
            </a:r>
            <a:r>
              <a:rPr sz="1000" spc="-35" dirty="0">
                <a:solidFill>
                  <a:srgbClr val="52555A"/>
                </a:solidFill>
                <a:latin typeface="Arial"/>
                <a:cs typeface="Arial"/>
              </a:rPr>
              <a:t> </a:t>
            </a:r>
            <a:r>
              <a:rPr sz="1000" dirty="0">
                <a:solidFill>
                  <a:srgbClr val="52555A"/>
                </a:solidFill>
                <a:latin typeface="Arial"/>
                <a:cs typeface="Arial"/>
              </a:rPr>
              <a:t>will</a:t>
            </a:r>
            <a:r>
              <a:rPr sz="1000" spc="25" dirty="0">
                <a:solidFill>
                  <a:srgbClr val="52555A"/>
                </a:solidFill>
                <a:latin typeface="Arial"/>
                <a:cs typeface="Arial"/>
              </a:rPr>
              <a:t> </a:t>
            </a:r>
            <a:r>
              <a:rPr sz="1000" dirty="0">
                <a:solidFill>
                  <a:srgbClr val="52555A"/>
                </a:solidFill>
                <a:latin typeface="Arial"/>
                <a:cs typeface="Arial"/>
              </a:rPr>
              <a:t>be</a:t>
            </a:r>
            <a:r>
              <a:rPr sz="1000" spc="-25" dirty="0">
                <a:solidFill>
                  <a:srgbClr val="52555A"/>
                </a:solidFill>
                <a:latin typeface="Arial"/>
                <a:cs typeface="Arial"/>
              </a:rPr>
              <a:t> </a:t>
            </a:r>
            <a:r>
              <a:rPr sz="1000" dirty="0">
                <a:solidFill>
                  <a:srgbClr val="52555A"/>
                </a:solidFill>
                <a:latin typeface="Arial"/>
                <a:cs typeface="Arial"/>
              </a:rPr>
              <a:t>sent</a:t>
            </a:r>
            <a:r>
              <a:rPr sz="1000" spc="-15" dirty="0">
                <a:solidFill>
                  <a:srgbClr val="52555A"/>
                </a:solidFill>
                <a:latin typeface="Arial"/>
                <a:cs typeface="Arial"/>
              </a:rPr>
              <a:t> </a:t>
            </a:r>
            <a:r>
              <a:rPr sz="1000" dirty="0">
                <a:solidFill>
                  <a:srgbClr val="52555A"/>
                </a:solidFill>
                <a:latin typeface="Arial"/>
                <a:cs typeface="Arial"/>
              </a:rPr>
              <a:t>to</a:t>
            </a:r>
            <a:r>
              <a:rPr sz="1000" spc="-30" dirty="0">
                <a:solidFill>
                  <a:srgbClr val="52555A"/>
                </a:solidFill>
                <a:latin typeface="Arial"/>
                <a:cs typeface="Arial"/>
              </a:rPr>
              <a:t> </a:t>
            </a:r>
            <a:r>
              <a:rPr sz="1000" dirty="0">
                <a:solidFill>
                  <a:srgbClr val="52555A"/>
                </a:solidFill>
                <a:latin typeface="Arial"/>
                <a:cs typeface="Arial"/>
              </a:rPr>
              <a:t>you by</a:t>
            </a:r>
            <a:r>
              <a:rPr sz="1000" spc="-20" dirty="0">
                <a:solidFill>
                  <a:srgbClr val="52555A"/>
                </a:solidFill>
                <a:latin typeface="Arial"/>
                <a:cs typeface="Arial"/>
              </a:rPr>
              <a:t> your </a:t>
            </a:r>
            <a:r>
              <a:rPr sz="1000" dirty="0">
                <a:solidFill>
                  <a:srgbClr val="52555A"/>
                </a:solidFill>
                <a:latin typeface="Arial"/>
                <a:cs typeface="Arial"/>
              </a:rPr>
              <a:t>Publishing</a:t>
            </a:r>
            <a:r>
              <a:rPr sz="1000" spc="-45" dirty="0">
                <a:solidFill>
                  <a:srgbClr val="52555A"/>
                </a:solidFill>
                <a:latin typeface="Arial"/>
                <a:cs typeface="Arial"/>
              </a:rPr>
              <a:t> </a:t>
            </a:r>
            <a:r>
              <a:rPr sz="1000" dirty="0">
                <a:solidFill>
                  <a:srgbClr val="52555A"/>
                </a:solidFill>
                <a:latin typeface="Arial"/>
                <a:cs typeface="Arial"/>
              </a:rPr>
              <a:t>Relations</a:t>
            </a:r>
            <a:r>
              <a:rPr sz="1000" spc="-35" dirty="0">
                <a:solidFill>
                  <a:srgbClr val="52555A"/>
                </a:solidFill>
                <a:latin typeface="Arial"/>
                <a:cs typeface="Arial"/>
              </a:rPr>
              <a:t> </a:t>
            </a:r>
            <a:r>
              <a:rPr sz="1000" spc="-10" dirty="0">
                <a:solidFill>
                  <a:srgbClr val="52555A"/>
                </a:solidFill>
                <a:latin typeface="Arial"/>
                <a:cs typeface="Arial"/>
              </a:rPr>
              <a:t>Manager</a:t>
            </a:r>
            <a:endParaRPr lang="en-US" sz="1000" spc="-10" dirty="0">
              <a:solidFill>
                <a:srgbClr val="52555A"/>
              </a:solidFill>
              <a:latin typeface="Arial"/>
              <a:cs typeface="Arial"/>
            </a:endParaRPr>
          </a:p>
          <a:p>
            <a:pPr marL="9525" marR="37624" algn="ctr">
              <a:lnSpc>
                <a:spcPts val="1379"/>
              </a:lnSpc>
              <a:spcBef>
                <a:spcPts val="98"/>
              </a:spcBef>
            </a:pPr>
            <a:r>
              <a:rPr lang="zh-CN" altLang="en-US" sz="1000" spc="-23" dirty="0">
                <a:solidFill>
                  <a:srgbClr val="52545A"/>
                </a:solidFill>
                <a:cs typeface="SimSun"/>
              </a:rPr>
              <a:t>出版关系经理将为您发送该网页</a:t>
            </a:r>
          </a:p>
        </p:txBody>
      </p:sp>
    </p:spTree>
    <p:extLst>
      <p:ext uri="{BB962C8B-B14F-4D97-AF65-F5344CB8AC3E}">
        <p14:creationId xmlns:p14="http://schemas.microsoft.com/office/powerpoint/2010/main" val="38347399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CE5D158-BBBB-0014-5794-5AB32A195A7B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4FA11F32-2EB9-412C-B470-1D0ABC8FCD5B}" type="slidenum">
              <a:rPr lang="en-GB" smtClean="0"/>
              <a:pPr/>
              <a:t>4</a:t>
            </a:fld>
            <a:endParaRPr lang="en-GB" dirty="0"/>
          </a:p>
        </p:txBody>
      </p:sp>
      <p:sp>
        <p:nvSpPr>
          <p:cNvPr id="6" name="object 5">
            <a:extLst>
              <a:ext uri="{FF2B5EF4-FFF2-40B4-BE49-F238E27FC236}">
                <a16:creationId xmlns:a16="http://schemas.microsoft.com/office/drawing/2014/main" id="{E6148083-2349-3A50-5A96-2BF22597CE2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79501" y="353648"/>
            <a:ext cx="7206390" cy="348653"/>
          </a:xfrm>
          <a:prstGeom prst="rect">
            <a:avLst/>
          </a:prstGeom>
        </p:spPr>
        <p:txBody>
          <a:bodyPr vert="horz" wrap="square" lIns="0" tIns="10001" rIns="0" bIns="0" rtlCol="0" anchor="t">
            <a:spAutoFit/>
          </a:bodyPr>
          <a:lstStyle/>
          <a:p>
            <a:pPr marL="9525">
              <a:spcBef>
                <a:spcPts val="79"/>
              </a:spcBef>
            </a:pPr>
            <a:r>
              <a:rPr lang="en-US" altLang="zh-CN" dirty="0"/>
              <a:t>Tips for smooth content deliver </a:t>
            </a:r>
            <a:r>
              <a:rPr lang="zh-CN" altLang="en-US" dirty="0"/>
              <a:t>顺利传输数据几点建议</a:t>
            </a:r>
            <a:endParaRPr lang="zh-CN" altLang="en-US" dirty="0">
              <a:cs typeface="Microsoft JhengHei"/>
            </a:endParaRPr>
          </a:p>
        </p:txBody>
      </p:sp>
      <p:sp>
        <p:nvSpPr>
          <p:cNvPr id="7" name="object 6">
            <a:extLst>
              <a:ext uri="{FF2B5EF4-FFF2-40B4-BE49-F238E27FC236}">
                <a16:creationId xmlns:a16="http://schemas.microsoft.com/office/drawing/2014/main" id="{E3DB4218-E7BE-F1FA-A6DC-0C0E799C306C}"/>
              </a:ext>
            </a:extLst>
          </p:cNvPr>
          <p:cNvSpPr txBox="1"/>
          <p:nvPr/>
        </p:nvSpPr>
        <p:spPr>
          <a:xfrm>
            <a:off x="716280" y="1480813"/>
            <a:ext cx="1880711" cy="415018"/>
          </a:xfrm>
          <a:prstGeom prst="rect">
            <a:avLst/>
          </a:prstGeom>
        </p:spPr>
        <p:txBody>
          <a:bodyPr vert="horz" wrap="square" lIns="0" tIns="45244" rIns="0" bIns="0" rtlCol="0">
            <a:spAutoFit/>
          </a:bodyPr>
          <a:lstStyle/>
          <a:p>
            <a:pPr marL="9525">
              <a:spcBef>
                <a:spcPts val="356"/>
              </a:spcBef>
            </a:pPr>
            <a:r>
              <a:rPr sz="1050" b="1" spc="-15" dirty="0">
                <a:solidFill>
                  <a:schemeClr val="tx2"/>
                </a:solidFill>
                <a:latin typeface="Arial"/>
                <a:cs typeface="Arial"/>
              </a:rPr>
              <a:t>This</a:t>
            </a:r>
            <a:r>
              <a:rPr sz="1050" b="1" spc="-38" dirty="0">
                <a:solidFill>
                  <a:schemeClr val="tx2"/>
                </a:solidFill>
                <a:latin typeface="Arial"/>
                <a:cs typeface="Arial"/>
              </a:rPr>
              <a:t> </a:t>
            </a:r>
            <a:r>
              <a:rPr sz="1050" b="1" dirty="0">
                <a:solidFill>
                  <a:schemeClr val="tx2"/>
                </a:solidFill>
                <a:latin typeface="Arial"/>
                <a:cs typeface="Arial"/>
              </a:rPr>
              <a:t>may</a:t>
            </a:r>
            <a:r>
              <a:rPr sz="1050" b="1" spc="-19" dirty="0">
                <a:solidFill>
                  <a:schemeClr val="tx2"/>
                </a:solidFill>
                <a:latin typeface="Arial"/>
                <a:cs typeface="Arial"/>
              </a:rPr>
              <a:t> </a:t>
            </a:r>
            <a:r>
              <a:rPr sz="1050" b="1" spc="-30" dirty="0">
                <a:solidFill>
                  <a:schemeClr val="tx2"/>
                </a:solidFill>
                <a:latin typeface="Arial"/>
                <a:cs typeface="Arial"/>
              </a:rPr>
              <a:t>include</a:t>
            </a:r>
            <a:r>
              <a:rPr sz="1050" b="1" spc="-94" dirty="0">
                <a:solidFill>
                  <a:schemeClr val="tx2"/>
                </a:solidFill>
                <a:latin typeface="Arial"/>
                <a:cs typeface="Arial"/>
              </a:rPr>
              <a:t> </a:t>
            </a:r>
            <a:r>
              <a:rPr sz="1050" b="1" spc="-26" dirty="0">
                <a:solidFill>
                  <a:schemeClr val="tx2"/>
                </a:solidFill>
                <a:latin typeface="Arial"/>
                <a:cs typeface="Arial"/>
              </a:rPr>
              <a:t>changes</a:t>
            </a:r>
            <a:r>
              <a:rPr sz="1050" b="1" spc="-64" dirty="0">
                <a:solidFill>
                  <a:schemeClr val="tx2"/>
                </a:solidFill>
                <a:latin typeface="Arial"/>
                <a:cs typeface="Arial"/>
              </a:rPr>
              <a:t> </a:t>
            </a:r>
            <a:r>
              <a:rPr sz="1050" b="1" spc="-19" dirty="0">
                <a:solidFill>
                  <a:schemeClr val="tx2"/>
                </a:solidFill>
                <a:latin typeface="Arial"/>
                <a:cs typeface="Arial"/>
              </a:rPr>
              <a:t>to:</a:t>
            </a:r>
            <a:endParaRPr sz="1050" dirty="0">
              <a:solidFill>
                <a:schemeClr val="tx2"/>
              </a:solidFill>
              <a:latin typeface="Arial"/>
              <a:cs typeface="Arial"/>
            </a:endParaRPr>
          </a:p>
          <a:p>
            <a:pPr marL="9525">
              <a:spcBef>
                <a:spcPts val="304"/>
              </a:spcBef>
            </a:pPr>
            <a:r>
              <a:rPr sz="1100" b="1" spc="-26" dirty="0">
                <a:solidFill>
                  <a:schemeClr val="tx2"/>
                </a:solidFill>
                <a:latin typeface="SimSun"/>
                <a:cs typeface="SimSun"/>
              </a:rPr>
              <a:t>包括下述变动：</a:t>
            </a:r>
            <a:endParaRPr sz="1100" dirty="0">
              <a:solidFill>
                <a:schemeClr val="tx2"/>
              </a:solidFill>
              <a:latin typeface="SimSun"/>
              <a:cs typeface="SimSun"/>
            </a:endParaRPr>
          </a:p>
        </p:txBody>
      </p:sp>
      <p:sp>
        <p:nvSpPr>
          <p:cNvPr id="8" name="object 7">
            <a:extLst>
              <a:ext uri="{FF2B5EF4-FFF2-40B4-BE49-F238E27FC236}">
                <a16:creationId xmlns:a16="http://schemas.microsoft.com/office/drawing/2014/main" id="{008E1548-9FC6-63D6-7427-ED180394B540}"/>
              </a:ext>
            </a:extLst>
          </p:cNvPr>
          <p:cNvSpPr txBox="1"/>
          <p:nvPr/>
        </p:nvSpPr>
        <p:spPr>
          <a:xfrm>
            <a:off x="807720" y="1843409"/>
            <a:ext cx="3029494" cy="772487"/>
          </a:xfrm>
          <a:prstGeom prst="rect">
            <a:avLst/>
          </a:prstGeom>
        </p:spPr>
        <p:txBody>
          <a:bodyPr vert="horz" wrap="square" lIns="0" tIns="30956" rIns="0" bIns="0" rtlCol="0">
            <a:spAutoFit/>
          </a:bodyPr>
          <a:lstStyle/>
          <a:p>
            <a:pPr marL="185261" indent="-175736">
              <a:spcBef>
                <a:spcPts val="244"/>
              </a:spcBef>
              <a:buClr>
                <a:srgbClr val="FF551D"/>
              </a:buClr>
              <a:buFontTx/>
              <a:buChar char="•"/>
              <a:tabLst>
                <a:tab pos="185261" algn="l"/>
              </a:tabLst>
            </a:pPr>
            <a:r>
              <a:rPr lang="en-US" sz="1100" spc="-19" dirty="0">
                <a:solidFill>
                  <a:schemeClr val="tx2"/>
                </a:solidFill>
                <a:cs typeface="Arial"/>
              </a:rPr>
              <a:t>The</a:t>
            </a:r>
            <a:r>
              <a:rPr lang="en-US" sz="1100" spc="-90" dirty="0">
                <a:solidFill>
                  <a:schemeClr val="tx2"/>
                </a:solidFill>
                <a:cs typeface="Arial"/>
              </a:rPr>
              <a:t> </a:t>
            </a:r>
            <a:r>
              <a:rPr lang="en-US" sz="1100" spc="-23" dirty="0">
                <a:solidFill>
                  <a:schemeClr val="tx2"/>
                </a:solidFill>
                <a:cs typeface="Arial"/>
              </a:rPr>
              <a:t>journal</a:t>
            </a:r>
            <a:r>
              <a:rPr lang="en-US" sz="1100" spc="-64" dirty="0">
                <a:solidFill>
                  <a:schemeClr val="tx2"/>
                </a:solidFill>
                <a:cs typeface="Arial"/>
              </a:rPr>
              <a:t> </a:t>
            </a:r>
            <a:r>
              <a:rPr lang="en-US" sz="1100" spc="-26" dirty="0">
                <a:solidFill>
                  <a:schemeClr val="tx2"/>
                </a:solidFill>
                <a:cs typeface="Arial"/>
              </a:rPr>
              <a:t>website</a:t>
            </a:r>
            <a:r>
              <a:rPr lang="en-US" sz="1100" spc="-79" dirty="0">
                <a:solidFill>
                  <a:schemeClr val="tx2"/>
                </a:solidFill>
                <a:cs typeface="Arial"/>
              </a:rPr>
              <a:t> </a:t>
            </a:r>
            <a:r>
              <a:rPr lang="en-US" sz="1100" dirty="0">
                <a:solidFill>
                  <a:schemeClr val="tx2"/>
                </a:solidFill>
                <a:cs typeface="Arial"/>
              </a:rPr>
              <a:t>or</a:t>
            </a:r>
            <a:r>
              <a:rPr lang="en-US" sz="1100" spc="-23" dirty="0">
                <a:solidFill>
                  <a:schemeClr val="tx2"/>
                </a:solidFill>
                <a:cs typeface="Arial"/>
              </a:rPr>
              <a:t> </a:t>
            </a:r>
            <a:r>
              <a:rPr lang="en-US" sz="1100" spc="-8" dirty="0">
                <a:solidFill>
                  <a:schemeClr val="tx2"/>
                </a:solidFill>
                <a:cs typeface="Arial"/>
              </a:rPr>
              <a:t>URL</a:t>
            </a:r>
            <a:r>
              <a:rPr lang="zh-CN" altLang="en-US" sz="1100" spc="-23" dirty="0">
                <a:solidFill>
                  <a:schemeClr val="tx2"/>
                </a:solidFill>
                <a:cs typeface="SimSun"/>
              </a:rPr>
              <a:t>期刊网站或网址</a:t>
            </a:r>
          </a:p>
          <a:p>
            <a:pPr marL="185261" indent="-175736">
              <a:spcBef>
                <a:spcPts val="172"/>
              </a:spcBef>
              <a:buClr>
                <a:srgbClr val="FF551D"/>
              </a:buClr>
              <a:buChar char="•"/>
              <a:tabLst>
                <a:tab pos="185261" algn="l"/>
              </a:tabLst>
            </a:pPr>
            <a:r>
              <a:rPr lang="en-US" sz="1100" spc="-19" dirty="0">
                <a:solidFill>
                  <a:schemeClr val="tx2"/>
                </a:solidFill>
                <a:cs typeface="Arial"/>
              </a:rPr>
              <a:t>The</a:t>
            </a:r>
            <a:r>
              <a:rPr lang="en-US" sz="1100" spc="-86" dirty="0">
                <a:solidFill>
                  <a:schemeClr val="tx2"/>
                </a:solidFill>
                <a:cs typeface="Arial"/>
              </a:rPr>
              <a:t> </a:t>
            </a:r>
            <a:r>
              <a:rPr lang="en-US" sz="1100" spc="-23" dirty="0">
                <a:solidFill>
                  <a:schemeClr val="tx2"/>
                </a:solidFill>
                <a:cs typeface="Arial"/>
              </a:rPr>
              <a:t>journal</a:t>
            </a:r>
            <a:r>
              <a:rPr lang="en-US" sz="1100" spc="-68" dirty="0">
                <a:solidFill>
                  <a:schemeClr val="tx2"/>
                </a:solidFill>
                <a:cs typeface="Arial"/>
              </a:rPr>
              <a:t> </a:t>
            </a:r>
            <a:r>
              <a:rPr lang="en-US" sz="1100" spc="-8" dirty="0">
                <a:solidFill>
                  <a:schemeClr val="tx2"/>
                </a:solidFill>
                <a:cs typeface="Arial"/>
              </a:rPr>
              <a:t>title</a:t>
            </a:r>
            <a:r>
              <a:rPr lang="en-US" sz="1100" spc="-23" dirty="0">
                <a:solidFill>
                  <a:schemeClr val="tx2"/>
                </a:solidFill>
                <a:cs typeface="Arial"/>
              </a:rPr>
              <a:t> </a:t>
            </a:r>
            <a:r>
              <a:rPr lang="zh-CN" altLang="en-US" sz="1100" spc="-38" dirty="0">
                <a:solidFill>
                  <a:schemeClr val="tx2"/>
                </a:solidFill>
                <a:cs typeface="SimSun"/>
              </a:rPr>
              <a:t>刊名</a:t>
            </a:r>
            <a:endParaRPr lang="zh-CN" altLang="en-US" sz="1100" dirty="0">
              <a:solidFill>
                <a:schemeClr val="tx2"/>
              </a:solidFill>
              <a:cs typeface="SimSun"/>
            </a:endParaRPr>
          </a:p>
          <a:p>
            <a:pPr marL="185261" indent="-175736">
              <a:spcBef>
                <a:spcPts val="143"/>
              </a:spcBef>
              <a:buClr>
                <a:srgbClr val="FF551D"/>
              </a:buClr>
              <a:buChar char="•"/>
              <a:tabLst>
                <a:tab pos="185261" algn="l"/>
              </a:tabLst>
            </a:pPr>
            <a:r>
              <a:rPr lang="en-US" sz="1100" spc="-19" dirty="0">
                <a:solidFill>
                  <a:schemeClr val="tx2"/>
                </a:solidFill>
                <a:cs typeface="Arial"/>
              </a:rPr>
              <a:t>The</a:t>
            </a:r>
            <a:r>
              <a:rPr lang="en-US" sz="1100" spc="-56" dirty="0">
                <a:solidFill>
                  <a:schemeClr val="tx2"/>
                </a:solidFill>
                <a:cs typeface="Arial"/>
              </a:rPr>
              <a:t> </a:t>
            </a:r>
            <a:r>
              <a:rPr lang="en-US" sz="1100" spc="-19" dirty="0">
                <a:solidFill>
                  <a:schemeClr val="tx2"/>
                </a:solidFill>
                <a:cs typeface="Arial"/>
              </a:rPr>
              <a:t>publication</a:t>
            </a:r>
            <a:r>
              <a:rPr lang="en-US" sz="1100" spc="-30" dirty="0">
                <a:solidFill>
                  <a:schemeClr val="tx2"/>
                </a:solidFill>
                <a:cs typeface="Arial"/>
              </a:rPr>
              <a:t> </a:t>
            </a:r>
            <a:r>
              <a:rPr lang="en-US" sz="1100" spc="-26" dirty="0">
                <a:solidFill>
                  <a:schemeClr val="tx2"/>
                </a:solidFill>
                <a:cs typeface="Arial"/>
              </a:rPr>
              <a:t>schedule</a:t>
            </a:r>
            <a:r>
              <a:rPr lang="en-US" sz="1100" spc="-19" dirty="0">
                <a:solidFill>
                  <a:schemeClr val="tx2"/>
                </a:solidFill>
                <a:cs typeface="Arial"/>
              </a:rPr>
              <a:t> </a:t>
            </a:r>
            <a:r>
              <a:rPr lang="zh-CN" altLang="en-US" sz="1100" spc="-34" dirty="0">
                <a:solidFill>
                  <a:schemeClr val="tx2"/>
                </a:solidFill>
                <a:cs typeface="SimSun"/>
              </a:rPr>
              <a:t>出版计划</a:t>
            </a:r>
            <a:endParaRPr lang="zh-CN" altLang="en-US" sz="1100" dirty="0">
              <a:solidFill>
                <a:schemeClr val="tx2"/>
              </a:solidFill>
              <a:cs typeface="SimSun"/>
            </a:endParaRPr>
          </a:p>
          <a:p>
            <a:pPr marL="185261" indent="-175736">
              <a:spcBef>
                <a:spcPts val="153"/>
              </a:spcBef>
              <a:buClr>
                <a:srgbClr val="FF551D"/>
              </a:buClr>
              <a:buChar char="•"/>
              <a:tabLst>
                <a:tab pos="185261" algn="l"/>
              </a:tabLst>
            </a:pPr>
            <a:r>
              <a:rPr lang="en-US" sz="1100" spc="-26" dirty="0">
                <a:solidFill>
                  <a:schemeClr val="tx2"/>
                </a:solidFill>
                <a:cs typeface="Arial"/>
              </a:rPr>
              <a:t>Content</a:t>
            </a:r>
            <a:r>
              <a:rPr lang="en-US" sz="1100" spc="-38" dirty="0">
                <a:solidFill>
                  <a:schemeClr val="tx2"/>
                </a:solidFill>
                <a:cs typeface="Arial"/>
              </a:rPr>
              <a:t> </a:t>
            </a:r>
            <a:r>
              <a:rPr lang="en-US" sz="1100" spc="-26" dirty="0">
                <a:solidFill>
                  <a:schemeClr val="tx2"/>
                </a:solidFill>
                <a:cs typeface="Arial"/>
              </a:rPr>
              <a:t>delivery</a:t>
            </a:r>
            <a:r>
              <a:rPr lang="en-US" sz="1100" spc="-41" dirty="0">
                <a:solidFill>
                  <a:schemeClr val="tx2"/>
                </a:solidFill>
                <a:cs typeface="Arial"/>
              </a:rPr>
              <a:t> </a:t>
            </a:r>
            <a:r>
              <a:rPr lang="en-US" sz="1100" spc="-26" dirty="0">
                <a:solidFill>
                  <a:schemeClr val="tx2"/>
                </a:solidFill>
                <a:cs typeface="Arial"/>
              </a:rPr>
              <a:t>methods</a:t>
            </a:r>
            <a:r>
              <a:rPr lang="en-US" sz="1100" spc="30" dirty="0">
                <a:solidFill>
                  <a:schemeClr val="tx2"/>
                </a:solidFill>
                <a:cs typeface="Arial"/>
              </a:rPr>
              <a:t> </a:t>
            </a:r>
            <a:r>
              <a:rPr lang="zh-CN" altLang="en-US" sz="1100" spc="-34" dirty="0">
                <a:solidFill>
                  <a:schemeClr val="tx2"/>
                </a:solidFill>
                <a:cs typeface="SimSun"/>
              </a:rPr>
              <a:t>数据传输方式</a:t>
            </a:r>
            <a:endParaRPr lang="zh-CN" altLang="en-US" sz="1100" dirty="0">
              <a:solidFill>
                <a:schemeClr val="tx2"/>
              </a:solidFill>
              <a:cs typeface="SimSun"/>
            </a:endParaRPr>
          </a:p>
        </p:txBody>
      </p:sp>
      <p:grpSp>
        <p:nvGrpSpPr>
          <p:cNvPr id="9" name="object 8">
            <a:extLst>
              <a:ext uri="{FF2B5EF4-FFF2-40B4-BE49-F238E27FC236}">
                <a16:creationId xmlns:a16="http://schemas.microsoft.com/office/drawing/2014/main" id="{1FB8E3AE-A9E9-2260-C38C-0F989B0D9069}"/>
              </a:ext>
            </a:extLst>
          </p:cNvPr>
          <p:cNvGrpSpPr/>
          <p:nvPr/>
        </p:nvGrpSpPr>
        <p:grpSpPr>
          <a:xfrm>
            <a:off x="0" y="1066418"/>
            <a:ext cx="9144000" cy="1827848"/>
            <a:chOff x="0" y="1421891"/>
            <a:chExt cx="12192000" cy="2437130"/>
          </a:xfrm>
        </p:grpSpPr>
        <p:sp>
          <p:nvSpPr>
            <p:cNvPr id="10" name="object 9">
              <a:extLst>
                <a:ext uri="{FF2B5EF4-FFF2-40B4-BE49-F238E27FC236}">
                  <a16:creationId xmlns:a16="http://schemas.microsoft.com/office/drawing/2014/main" id="{59DA7A5C-E82A-FA2A-F529-D5733A387A7C}"/>
                </a:ext>
              </a:extLst>
            </p:cNvPr>
            <p:cNvSpPr/>
            <p:nvPr/>
          </p:nvSpPr>
          <p:spPr>
            <a:xfrm>
              <a:off x="772668" y="1859279"/>
              <a:ext cx="10677525" cy="1961514"/>
            </a:xfrm>
            <a:custGeom>
              <a:avLst/>
              <a:gdLst/>
              <a:ahLst/>
              <a:cxnLst/>
              <a:rect l="l" t="t" r="r" b="b"/>
              <a:pathLst>
                <a:path w="10677525" h="1961514">
                  <a:moveTo>
                    <a:pt x="0" y="1961388"/>
                  </a:moveTo>
                  <a:lnTo>
                    <a:pt x="10677144" y="1961388"/>
                  </a:lnTo>
                  <a:lnTo>
                    <a:pt x="10677144" y="0"/>
                  </a:lnTo>
                  <a:lnTo>
                    <a:pt x="0" y="0"/>
                  </a:lnTo>
                  <a:lnTo>
                    <a:pt x="0" y="1961388"/>
                  </a:lnTo>
                  <a:close/>
                </a:path>
              </a:pathLst>
            </a:custGeom>
            <a:ln w="76199">
              <a:solidFill>
                <a:srgbClr val="FFE0CC"/>
              </a:solidFill>
            </a:ln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11" name="object 10">
              <a:extLst>
                <a:ext uri="{FF2B5EF4-FFF2-40B4-BE49-F238E27FC236}">
                  <a16:creationId xmlns:a16="http://schemas.microsoft.com/office/drawing/2014/main" id="{85169F46-84A1-4209-A303-E47EC4E93115}"/>
                </a:ext>
              </a:extLst>
            </p:cNvPr>
            <p:cNvSpPr/>
            <p:nvPr/>
          </p:nvSpPr>
          <p:spPr>
            <a:xfrm>
              <a:off x="0" y="1421891"/>
              <a:ext cx="12192000" cy="620395"/>
            </a:xfrm>
            <a:custGeom>
              <a:avLst/>
              <a:gdLst/>
              <a:ahLst/>
              <a:cxnLst/>
              <a:rect l="l" t="t" r="r" b="b"/>
              <a:pathLst>
                <a:path w="12192000" h="620394">
                  <a:moveTo>
                    <a:pt x="12192000" y="0"/>
                  </a:moveTo>
                  <a:lnTo>
                    <a:pt x="0" y="0"/>
                  </a:lnTo>
                  <a:lnTo>
                    <a:pt x="0" y="620267"/>
                  </a:lnTo>
                  <a:lnTo>
                    <a:pt x="12192000" y="620267"/>
                  </a:lnTo>
                  <a:lnTo>
                    <a:pt x="12192000" y="0"/>
                  </a:lnTo>
                  <a:close/>
                </a:path>
              </a:pathLst>
            </a:custGeom>
            <a:solidFill>
              <a:srgbClr val="FFE0CC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</p:grpSp>
      <p:sp>
        <p:nvSpPr>
          <p:cNvPr id="12" name="object 11">
            <a:extLst>
              <a:ext uri="{FF2B5EF4-FFF2-40B4-BE49-F238E27FC236}">
                <a16:creationId xmlns:a16="http://schemas.microsoft.com/office/drawing/2014/main" id="{9B531754-8970-8624-6E73-D3925A324F43}"/>
              </a:ext>
            </a:extLst>
          </p:cNvPr>
          <p:cNvSpPr txBox="1"/>
          <p:nvPr/>
        </p:nvSpPr>
        <p:spPr>
          <a:xfrm>
            <a:off x="0" y="1082764"/>
            <a:ext cx="9144000" cy="381034"/>
          </a:xfrm>
          <a:prstGeom prst="rect">
            <a:avLst/>
          </a:prstGeom>
        </p:spPr>
        <p:txBody>
          <a:bodyPr vert="horz" wrap="square" lIns="0" tIns="9049" rIns="0" bIns="0" rtlCol="0">
            <a:spAutoFit/>
          </a:bodyPr>
          <a:lstStyle/>
          <a:p>
            <a:pPr marL="9525" marR="37624" algn="ctr">
              <a:lnSpc>
                <a:spcPts val="1379"/>
              </a:lnSpc>
              <a:spcBef>
                <a:spcPts val="98"/>
              </a:spcBef>
            </a:pPr>
            <a:r>
              <a:rPr lang="en-US" altLang="zh-CN" sz="1400" b="1" dirty="0">
                <a:solidFill>
                  <a:schemeClr val="tx2"/>
                </a:solidFill>
                <a:cs typeface="SimSun"/>
              </a:rPr>
              <a:t>The biggest tip is to inform your Publishing Relations Manager about any changes</a:t>
            </a:r>
          </a:p>
          <a:p>
            <a:pPr marL="9525" marR="37624" algn="ctr">
              <a:lnSpc>
                <a:spcPts val="1379"/>
              </a:lnSpc>
              <a:spcBef>
                <a:spcPts val="98"/>
              </a:spcBef>
            </a:pPr>
            <a:r>
              <a:rPr lang="zh-CN" altLang="en-US" sz="1400" b="1" dirty="0">
                <a:solidFill>
                  <a:schemeClr val="tx2"/>
                </a:solidFill>
                <a:cs typeface="SimSun"/>
              </a:rPr>
              <a:t>最重要的建议：期刊任何变化都要通知您的出版关系经理</a:t>
            </a:r>
          </a:p>
        </p:txBody>
      </p:sp>
      <p:sp>
        <p:nvSpPr>
          <p:cNvPr id="13" name="object 12">
            <a:extLst>
              <a:ext uri="{FF2B5EF4-FFF2-40B4-BE49-F238E27FC236}">
                <a16:creationId xmlns:a16="http://schemas.microsoft.com/office/drawing/2014/main" id="{68AF0C6C-76B2-9A44-D56A-8924429CC9C3}"/>
              </a:ext>
            </a:extLst>
          </p:cNvPr>
          <p:cNvSpPr txBox="1"/>
          <p:nvPr/>
        </p:nvSpPr>
        <p:spPr>
          <a:xfrm>
            <a:off x="4065434" y="1789962"/>
            <a:ext cx="4522211" cy="1075424"/>
          </a:xfrm>
          <a:prstGeom prst="rect">
            <a:avLst/>
          </a:prstGeom>
        </p:spPr>
        <p:txBody>
          <a:bodyPr vert="horz" wrap="square" lIns="0" tIns="73343" rIns="0" bIns="0" rtlCol="0">
            <a:spAutoFit/>
          </a:bodyPr>
          <a:lstStyle/>
          <a:p>
            <a:pPr marL="180975" indent="-171450">
              <a:spcBef>
                <a:spcPts val="578"/>
              </a:spcBef>
              <a:buClr>
                <a:srgbClr val="FF551D"/>
              </a:buClr>
              <a:buSzPct val="93103"/>
              <a:buFont typeface="Arial" panose="020B0604020202020204" pitchFamily="34" charset="0"/>
              <a:buChar char="•"/>
              <a:tabLst>
                <a:tab pos="64294" algn="l"/>
              </a:tabLst>
            </a:pPr>
            <a:r>
              <a:rPr sz="1100" spc="-49" dirty="0">
                <a:solidFill>
                  <a:schemeClr val="tx2"/>
                </a:solidFill>
                <a:cs typeface="Arial"/>
              </a:rPr>
              <a:t>Your</a:t>
            </a:r>
            <a:r>
              <a:rPr sz="1100" spc="-34" dirty="0">
                <a:solidFill>
                  <a:schemeClr val="tx2"/>
                </a:solidFill>
                <a:cs typeface="Arial"/>
              </a:rPr>
              <a:t> </a:t>
            </a:r>
            <a:r>
              <a:rPr sz="1100" spc="-19" dirty="0">
                <a:solidFill>
                  <a:schemeClr val="tx2"/>
                </a:solidFill>
                <a:cs typeface="Arial"/>
              </a:rPr>
              <a:t>contact</a:t>
            </a:r>
            <a:r>
              <a:rPr sz="1100" spc="-94" dirty="0">
                <a:solidFill>
                  <a:schemeClr val="tx2"/>
                </a:solidFill>
                <a:cs typeface="Arial"/>
              </a:rPr>
              <a:t> </a:t>
            </a:r>
            <a:r>
              <a:rPr sz="1100" spc="-15" dirty="0">
                <a:solidFill>
                  <a:schemeClr val="tx2"/>
                </a:solidFill>
                <a:cs typeface="Arial"/>
              </a:rPr>
              <a:t>details</a:t>
            </a:r>
            <a:r>
              <a:rPr sz="1100" dirty="0">
                <a:solidFill>
                  <a:schemeClr val="tx2"/>
                </a:solidFill>
                <a:cs typeface="Arial"/>
              </a:rPr>
              <a:t> </a:t>
            </a:r>
            <a:r>
              <a:rPr sz="1100" spc="-34" dirty="0">
                <a:solidFill>
                  <a:schemeClr val="tx2"/>
                </a:solidFill>
                <a:cs typeface="SimSun"/>
              </a:rPr>
              <a:t>联系人信息</a:t>
            </a:r>
            <a:endParaRPr sz="1100" dirty="0">
              <a:solidFill>
                <a:schemeClr val="tx2"/>
              </a:solidFill>
              <a:cs typeface="SimSun"/>
            </a:endParaRPr>
          </a:p>
          <a:p>
            <a:pPr marL="180499" indent="-171450">
              <a:lnSpc>
                <a:spcPts val="1294"/>
              </a:lnSpc>
              <a:spcBef>
                <a:spcPts val="461"/>
              </a:spcBef>
              <a:buClr>
                <a:srgbClr val="FF551D"/>
              </a:buClr>
              <a:buSzPct val="93103"/>
              <a:buFont typeface="Arial" panose="020B0604020202020204" pitchFamily="34" charset="0"/>
              <a:buChar char="•"/>
              <a:tabLst>
                <a:tab pos="63818" algn="l"/>
              </a:tabLst>
            </a:pPr>
            <a:r>
              <a:rPr lang="en-US" sz="1100" spc="-15" dirty="0">
                <a:solidFill>
                  <a:schemeClr val="tx2"/>
                </a:solidFill>
                <a:cs typeface="Arial"/>
              </a:rPr>
              <a:t>The</a:t>
            </a:r>
            <a:r>
              <a:rPr lang="en-US" sz="1100" spc="-105" dirty="0">
                <a:solidFill>
                  <a:schemeClr val="tx2"/>
                </a:solidFill>
                <a:cs typeface="Arial"/>
              </a:rPr>
              <a:t> </a:t>
            </a:r>
            <a:r>
              <a:rPr lang="en-US" sz="1100" dirty="0">
                <a:solidFill>
                  <a:schemeClr val="tx2"/>
                </a:solidFill>
                <a:cs typeface="Arial"/>
              </a:rPr>
              <a:t>ISSN (If</a:t>
            </a:r>
            <a:r>
              <a:rPr lang="en-US" sz="1100" spc="19" dirty="0">
                <a:solidFill>
                  <a:schemeClr val="tx2"/>
                </a:solidFill>
                <a:cs typeface="Arial"/>
              </a:rPr>
              <a:t> </a:t>
            </a:r>
            <a:r>
              <a:rPr lang="en-US" sz="1100" spc="-26" dirty="0">
                <a:solidFill>
                  <a:schemeClr val="tx2"/>
                </a:solidFill>
                <a:cs typeface="Arial"/>
              </a:rPr>
              <a:t>you</a:t>
            </a:r>
            <a:r>
              <a:rPr lang="en-US" sz="1100" spc="-30" dirty="0">
                <a:solidFill>
                  <a:schemeClr val="tx2"/>
                </a:solidFill>
                <a:cs typeface="Arial"/>
              </a:rPr>
              <a:t> </a:t>
            </a:r>
            <a:r>
              <a:rPr lang="en-US" sz="1100" spc="-26" dirty="0">
                <a:solidFill>
                  <a:schemeClr val="tx2"/>
                </a:solidFill>
                <a:cs typeface="Arial"/>
              </a:rPr>
              <a:t>are</a:t>
            </a:r>
            <a:r>
              <a:rPr lang="en-US" sz="1100" spc="-41" dirty="0">
                <a:solidFill>
                  <a:schemeClr val="tx2"/>
                </a:solidFill>
                <a:cs typeface="Arial"/>
              </a:rPr>
              <a:t> </a:t>
            </a:r>
            <a:r>
              <a:rPr lang="en-US" sz="1100" spc="-26" dirty="0">
                <a:solidFill>
                  <a:schemeClr val="tx2"/>
                </a:solidFill>
                <a:cs typeface="Arial"/>
              </a:rPr>
              <a:t>updating</a:t>
            </a:r>
            <a:r>
              <a:rPr lang="en-US" sz="1100" spc="-94" dirty="0">
                <a:solidFill>
                  <a:schemeClr val="tx2"/>
                </a:solidFill>
                <a:cs typeface="Arial"/>
              </a:rPr>
              <a:t> </a:t>
            </a:r>
            <a:r>
              <a:rPr lang="en-US" sz="1100" spc="-15" dirty="0">
                <a:solidFill>
                  <a:schemeClr val="tx2"/>
                </a:solidFill>
                <a:cs typeface="Arial"/>
              </a:rPr>
              <a:t>the</a:t>
            </a:r>
            <a:r>
              <a:rPr lang="en-US" sz="1100" spc="-49" dirty="0">
                <a:solidFill>
                  <a:schemeClr val="tx2"/>
                </a:solidFill>
                <a:cs typeface="Arial"/>
              </a:rPr>
              <a:t> </a:t>
            </a:r>
            <a:r>
              <a:rPr lang="en-US" sz="1100" spc="-26" dirty="0">
                <a:solidFill>
                  <a:schemeClr val="tx2"/>
                </a:solidFill>
                <a:cs typeface="Arial"/>
              </a:rPr>
              <a:t>ISSN</a:t>
            </a:r>
            <a:r>
              <a:rPr lang="en-US" sz="1100" spc="-90" dirty="0">
                <a:solidFill>
                  <a:schemeClr val="tx2"/>
                </a:solidFill>
                <a:cs typeface="Arial"/>
              </a:rPr>
              <a:t> </a:t>
            </a:r>
            <a:r>
              <a:rPr lang="en-US" sz="1100" spc="-38" dirty="0">
                <a:solidFill>
                  <a:schemeClr val="tx2"/>
                </a:solidFill>
                <a:cs typeface="Arial"/>
              </a:rPr>
              <a:t>number,</a:t>
            </a:r>
            <a:r>
              <a:rPr lang="en-US" sz="1100" spc="-64" dirty="0">
                <a:solidFill>
                  <a:schemeClr val="tx2"/>
                </a:solidFill>
                <a:cs typeface="Arial"/>
              </a:rPr>
              <a:t> </a:t>
            </a:r>
            <a:r>
              <a:rPr lang="en-US" sz="1100" spc="-26" dirty="0">
                <a:solidFill>
                  <a:schemeClr val="tx2"/>
                </a:solidFill>
                <a:cs typeface="Arial"/>
              </a:rPr>
              <a:t>please</a:t>
            </a:r>
            <a:r>
              <a:rPr lang="en-US" sz="1100" spc="-90" dirty="0">
                <a:solidFill>
                  <a:schemeClr val="tx2"/>
                </a:solidFill>
                <a:cs typeface="Arial"/>
              </a:rPr>
              <a:t> </a:t>
            </a:r>
            <a:r>
              <a:rPr lang="en-US" sz="1100" spc="-23" dirty="0">
                <a:solidFill>
                  <a:schemeClr val="tx2"/>
                </a:solidFill>
                <a:cs typeface="Arial"/>
              </a:rPr>
              <a:t>ensure </a:t>
            </a:r>
            <a:r>
              <a:rPr lang="en-US" sz="1100" spc="-19" dirty="0">
                <a:solidFill>
                  <a:schemeClr val="tx2"/>
                </a:solidFill>
                <a:cs typeface="Arial"/>
              </a:rPr>
              <a:t>you</a:t>
            </a:r>
            <a:r>
              <a:rPr lang="en-US" sz="1100" dirty="0">
                <a:solidFill>
                  <a:schemeClr val="tx2"/>
                </a:solidFill>
                <a:cs typeface="Arial"/>
              </a:rPr>
              <a:t> </a:t>
            </a:r>
            <a:r>
              <a:rPr sz="1100" spc="-30" dirty="0">
                <a:solidFill>
                  <a:schemeClr val="tx2"/>
                </a:solidFill>
                <a:latin typeface="Arial"/>
                <a:cs typeface="Arial"/>
              </a:rPr>
              <a:t>update</a:t>
            </a:r>
            <a:r>
              <a:rPr sz="1100" spc="-98" dirty="0">
                <a:solidFill>
                  <a:schemeClr val="tx2"/>
                </a:solidFill>
                <a:latin typeface="Arial"/>
                <a:cs typeface="Arial"/>
              </a:rPr>
              <a:t> </a:t>
            </a:r>
            <a:r>
              <a:rPr sz="1100" u="sng" dirty="0">
                <a:solidFill>
                  <a:srgbClr val="602498"/>
                </a:solidFill>
                <a:uFill>
                  <a:solidFill>
                    <a:srgbClr val="0461C1"/>
                  </a:solidFill>
                </a:uFill>
                <a:latin typeface="Arial"/>
                <a:cs typeface="Arial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ISSN</a:t>
            </a:r>
            <a:r>
              <a:rPr sz="1100" u="sng" spc="-19" dirty="0">
                <a:solidFill>
                  <a:srgbClr val="602498"/>
                </a:solidFill>
                <a:uFill>
                  <a:solidFill>
                    <a:srgbClr val="0461C1"/>
                  </a:solidFill>
                </a:uFill>
                <a:latin typeface="Arial"/>
                <a:cs typeface="Arial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sz="1100" u="sng" spc="-26" dirty="0">
                <a:solidFill>
                  <a:schemeClr val="tx2"/>
                </a:solidFill>
                <a:uFill>
                  <a:solidFill>
                    <a:srgbClr val="0461C1"/>
                  </a:solidFill>
                </a:uFill>
                <a:latin typeface="Arial"/>
                <a:cs typeface="Arial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Portal</a:t>
            </a:r>
            <a:r>
              <a:rPr sz="1100" spc="-101" dirty="0">
                <a:solidFill>
                  <a:schemeClr val="tx2"/>
                </a:solidFill>
                <a:latin typeface="Arial"/>
                <a:cs typeface="Arial"/>
              </a:rPr>
              <a:t> </a:t>
            </a:r>
            <a:r>
              <a:rPr sz="1100" dirty="0">
                <a:solidFill>
                  <a:schemeClr val="tx2"/>
                </a:solidFill>
                <a:latin typeface="Arial"/>
                <a:cs typeface="Arial"/>
              </a:rPr>
              <a:t>as</a:t>
            </a:r>
            <a:r>
              <a:rPr sz="1100" spc="8" dirty="0">
                <a:solidFill>
                  <a:schemeClr val="tx2"/>
                </a:solidFill>
                <a:latin typeface="Arial"/>
                <a:cs typeface="Arial"/>
              </a:rPr>
              <a:t> </a:t>
            </a:r>
            <a:r>
              <a:rPr sz="1100" spc="-23" dirty="0">
                <a:solidFill>
                  <a:schemeClr val="tx2"/>
                </a:solidFill>
                <a:latin typeface="Arial"/>
                <a:cs typeface="Arial"/>
              </a:rPr>
              <a:t>well.</a:t>
            </a:r>
            <a:r>
              <a:rPr sz="1100" spc="-90" dirty="0">
                <a:solidFill>
                  <a:schemeClr val="tx2"/>
                </a:solidFill>
                <a:latin typeface="Arial"/>
                <a:cs typeface="Arial"/>
              </a:rPr>
              <a:t> </a:t>
            </a:r>
            <a:r>
              <a:rPr sz="1100" spc="-8" dirty="0">
                <a:solidFill>
                  <a:schemeClr val="tx2"/>
                </a:solidFill>
                <a:latin typeface="Arial"/>
                <a:cs typeface="Arial"/>
              </a:rPr>
              <a:t>We</a:t>
            </a:r>
            <a:r>
              <a:rPr sz="1100" spc="-94" dirty="0">
                <a:solidFill>
                  <a:schemeClr val="tx2"/>
                </a:solidFill>
                <a:latin typeface="Arial"/>
                <a:cs typeface="Arial"/>
              </a:rPr>
              <a:t> </a:t>
            </a:r>
            <a:r>
              <a:rPr sz="1100" spc="-23" dirty="0">
                <a:solidFill>
                  <a:schemeClr val="tx2"/>
                </a:solidFill>
                <a:latin typeface="Arial"/>
                <a:cs typeface="Arial"/>
              </a:rPr>
              <a:t>use</a:t>
            </a:r>
            <a:r>
              <a:rPr sz="1100" spc="-60" dirty="0">
                <a:solidFill>
                  <a:schemeClr val="tx2"/>
                </a:solidFill>
                <a:latin typeface="Arial"/>
                <a:cs typeface="Arial"/>
              </a:rPr>
              <a:t> </a:t>
            </a:r>
            <a:r>
              <a:rPr sz="1100" spc="-15" dirty="0">
                <a:solidFill>
                  <a:schemeClr val="tx2"/>
                </a:solidFill>
                <a:latin typeface="Arial"/>
                <a:cs typeface="Arial"/>
              </a:rPr>
              <a:t>this</a:t>
            </a:r>
            <a:r>
              <a:rPr sz="1100" spc="-53" dirty="0">
                <a:solidFill>
                  <a:schemeClr val="tx2"/>
                </a:solidFill>
                <a:latin typeface="Arial"/>
                <a:cs typeface="Arial"/>
              </a:rPr>
              <a:t> </a:t>
            </a:r>
            <a:r>
              <a:rPr sz="1100" dirty="0">
                <a:solidFill>
                  <a:schemeClr val="tx2"/>
                </a:solidFill>
                <a:latin typeface="Arial"/>
                <a:cs typeface="Arial"/>
              </a:rPr>
              <a:t>to</a:t>
            </a:r>
            <a:r>
              <a:rPr sz="1100" spc="8" dirty="0">
                <a:solidFill>
                  <a:schemeClr val="tx2"/>
                </a:solidFill>
                <a:latin typeface="Arial"/>
                <a:cs typeface="Arial"/>
              </a:rPr>
              <a:t> </a:t>
            </a:r>
            <a:r>
              <a:rPr sz="1100" spc="-19" dirty="0">
                <a:solidFill>
                  <a:schemeClr val="tx2"/>
                </a:solidFill>
                <a:latin typeface="Arial"/>
                <a:cs typeface="Arial"/>
              </a:rPr>
              <a:t>verify</a:t>
            </a:r>
            <a:r>
              <a:rPr sz="1100" spc="-101" dirty="0">
                <a:solidFill>
                  <a:schemeClr val="tx2"/>
                </a:solidFill>
                <a:latin typeface="Arial"/>
                <a:cs typeface="Arial"/>
              </a:rPr>
              <a:t> </a:t>
            </a:r>
            <a:r>
              <a:rPr sz="1100" dirty="0">
                <a:solidFill>
                  <a:schemeClr val="tx2"/>
                </a:solidFill>
                <a:latin typeface="Arial"/>
                <a:cs typeface="Arial"/>
              </a:rPr>
              <a:t>ISSN</a:t>
            </a:r>
            <a:r>
              <a:rPr sz="1100" spc="-19" dirty="0">
                <a:solidFill>
                  <a:schemeClr val="tx2"/>
                </a:solidFill>
                <a:latin typeface="Arial"/>
                <a:cs typeface="Arial"/>
              </a:rPr>
              <a:t> </a:t>
            </a:r>
            <a:r>
              <a:rPr sz="1100" spc="-26" dirty="0">
                <a:solidFill>
                  <a:schemeClr val="tx2"/>
                </a:solidFill>
                <a:latin typeface="Arial"/>
                <a:cs typeface="Arial"/>
              </a:rPr>
              <a:t>changes.</a:t>
            </a:r>
            <a:r>
              <a:rPr sz="1100" spc="-83" dirty="0">
                <a:solidFill>
                  <a:schemeClr val="tx2"/>
                </a:solidFill>
                <a:latin typeface="Arial"/>
                <a:cs typeface="Arial"/>
              </a:rPr>
              <a:t> </a:t>
            </a:r>
            <a:r>
              <a:rPr sz="1100" spc="-38" dirty="0">
                <a:solidFill>
                  <a:schemeClr val="tx2"/>
                </a:solidFill>
                <a:latin typeface="Arial"/>
                <a:cs typeface="Arial"/>
              </a:rPr>
              <a:t>)</a:t>
            </a:r>
            <a:endParaRPr sz="1100" dirty="0">
              <a:solidFill>
                <a:schemeClr val="tx2"/>
              </a:solidFill>
              <a:latin typeface="Arial"/>
              <a:cs typeface="Arial"/>
            </a:endParaRPr>
          </a:p>
          <a:p>
            <a:pPr marL="18574" marR="3810">
              <a:lnSpc>
                <a:spcPts val="1350"/>
              </a:lnSpc>
              <a:spcBef>
                <a:spcPts val="701"/>
              </a:spcBef>
            </a:pPr>
            <a:r>
              <a:rPr sz="1100" spc="-19" dirty="0">
                <a:solidFill>
                  <a:schemeClr val="tx2"/>
                </a:solidFill>
                <a:cs typeface="SimSun"/>
              </a:rPr>
              <a:t>ISSN</a:t>
            </a:r>
            <a:r>
              <a:rPr sz="1100" spc="-30" dirty="0">
                <a:solidFill>
                  <a:schemeClr val="tx2"/>
                </a:solidFill>
                <a:cs typeface="SimSun"/>
              </a:rPr>
              <a:t>号（如果您的</a:t>
            </a:r>
            <a:r>
              <a:rPr sz="1100" spc="-19" dirty="0">
                <a:solidFill>
                  <a:schemeClr val="tx2"/>
                </a:solidFill>
                <a:cs typeface="SimSun"/>
              </a:rPr>
              <a:t>ISSN号变更，请及时在</a:t>
            </a:r>
            <a:r>
              <a:rPr sz="1100" dirty="0">
                <a:solidFill>
                  <a:srgbClr val="2854FE"/>
                </a:solidFill>
                <a:cs typeface="SimSun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ISSN </a:t>
            </a:r>
            <a:r>
              <a:rPr sz="1100" spc="-19" dirty="0">
                <a:solidFill>
                  <a:schemeClr val="tx2"/>
                </a:solidFill>
                <a:cs typeface="SimSun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Portal</a:t>
            </a:r>
            <a:r>
              <a:rPr sz="1100" spc="-34" dirty="0">
                <a:solidFill>
                  <a:schemeClr val="tx2"/>
                </a:solidFill>
                <a:cs typeface="SimSun"/>
              </a:rPr>
              <a:t>网站上维</a:t>
            </a:r>
            <a:r>
              <a:rPr sz="1100" spc="-30" dirty="0">
                <a:solidFill>
                  <a:schemeClr val="tx2"/>
                </a:solidFill>
                <a:cs typeface="SimSun"/>
              </a:rPr>
              <a:t>护您的刊物信息。我们会</a:t>
            </a:r>
            <a:r>
              <a:rPr lang="zh-CN" altLang="en-US" sz="1100" spc="-30" dirty="0">
                <a:solidFill>
                  <a:schemeClr val="tx2"/>
                </a:solidFill>
                <a:cs typeface="SimSun"/>
              </a:rPr>
              <a:t>据此</a:t>
            </a:r>
            <a:r>
              <a:rPr sz="1100" spc="-30" dirty="0" err="1">
                <a:solidFill>
                  <a:schemeClr val="tx2"/>
                </a:solidFill>
                <a:cs typeface="SimSun"/>
              </a:rPr>
              <a:t>确认</a:t>
            </a:r>
            <a:r>
              <a:rPr sz="1100" spc="-19" dirty="0" err="1">
                <a:solidFill>
                  <a:schemeClr val="tx2"/>
                </a:solidFill>
                <a:cs typeface="SimSun"/>
              </a:rPr>
              <a:t>ISSN</a:t>
            </a:r>
            <a:r>
              <a:rPr sz="1100" spc="-26" dirty="0" err="1">
                <a:solidFill>
                  <a:schemeClr val="tx2"/>
                </a:solidFill>
                <a:cs typeface="SimSun"/>
              </a:rPr>
              <a:t>变更</a:t>
            </a:r>
            <a:r>
              <a:rPr sz="1100" spc="-38" dirty="0">
                <a:solidFill>
                  <a:schemeClr val="tx2"/>
                </a:solidFill>
                <a:cs typeface="SimSun"/>
              </a:rPr>
              <a:t>）</a:t>
            </a:r>
            <a:endParaRPr sz="1100" dirty="0">
              <a:solidFill>
                <a:schemeClr val="tx2"/>
              </a:solidFill>
              <a:cs typeface="SimSun"/>
            </a:endParaRPr>
          </a:p>
        </p:txBody>
      </p:sp>
      <p:sp>
        <p:nvSpPr>
          <p:cNvPr id="14" name="object 13">
            <a:extLst>
              <a:ext uri="{FF2B5EF4-FFF2-40B4-BE49-F238E27FC236}">
                <a16:creationId xmlns:a16="http://schemas.microsoft.com/office/drawing/2014/main" id="{F5566153-DBB6-54F2-01CB-297094C66868}"/>
              </a:ext>
            </a:extLst>
          </p:cNvPr>
          <p:cNvSpPr txBox="1"/>
          <p:nvPr/>
        </p:nvSpPr>
        <p:spPr>
          <a:xfrm>
            <a:off x="579501" y="2981591"/>
            <a:ext cx="7914799" cy="1825500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180975" indent="-171450">
              <a:spcBef>
                <a:spcPts val="75"/>
              </a:spcBef>
              <a:buClr>
                <a:srgbClr val="FF551D"/>
              </a:buClr>
              <a:buFont typeface="Arial" panose="020B0604020202020204" pitchFamily="34" charset="0"/>
              <a:buChar char="•"/>
            </a:pPr>
            <a:r>
              <a:rPr sz="1100" dirty="0">
                <a:solidFill>
                  <a:schemeClr val="tx2"/>
                </a:solidFill>
                <a:cs typeface="Arial"/>
              </a:rPr>
              <a:t>If</a:t>
            </a:r>
            <a:r>
              <a:rPr sz="1100" spc="105" dirty="0">
                <a:solidFill>
                  <a:schemeClr val="tx2"/>
                </a:solidFill>
                <a:cs typeface="Arial"/>
              </a:rPr>
              <a:t> </a:t>
            </a:r>
            <a:r>
              <a:rPr sz="1100" spc="-8" dirty="0">
                <a:solidFill>
                  <a:schemeClr val="tx2"/>
                </a:solidFill>
                <a:cs typeface="Arial"/>
              </a:rPr>
              <a:t>the</a:t>
            </a:r>
            <a:r>
              <a:rPr sz="1100" spc="-26" dirty="0">
                <a:solidFill>
                  <a:schemeClr val="tx2"/>
                </a:solidFill>
                <a:cs typeface="Arial"/>
              </a:rPr>
              <a:t> </a:t>
            </a:r>
            <a:r>
              <a:rPr sz="1100" spc="-8" dirty="0">
                <a:solidFill>
                  <a:schemeClr val="tx2"/>
                </a:solidFill>
                <a:cs typeface="Arial"/>
              </a:rPr>
              <a:t>title</a:t>
            </a:r>
            <a:r>
              <a:rPr sz="1100" spc="-41" dirty="0">
                <a:solidFill>
                  <a:schemeClr val="tx2"/>
                </a:solidFill>
                <a:cs typeface="Arial"/>
              </a:rPr>
              <a:t> </a:t>
            </a:r>
            <a:r>
              <a:rPr sz="1100" spc="-26" dirty="0">
                <a:solidFill>
                  <a:schemeClr val="tx2"/>
                </a:solidFill>
                <a:cs typeface="Arial"/>
              </a:rPr>
              <a:t>ceases</a:t>
            </a:r>
            <a:r>
              <a:rPr sz="1100" spc="-98" dirty="0">
                <a:solidFill>
                  <a:schemeClr val="tx2"/>
                </a:solidFill>
                <a:cs typeface="Arial"/>
              </a:rPr>
              <a:t> </a:t>
            </a:r>
            <a:r>
              <a:rPr sz="1100" spc="-26" dirty="0">
                <a:solidFill>
                  <a:schemeClr val="tx2"/>
                </a:solidFill>
                <a:cs typeface="Arial"/>
              </a:rPr>
              <a:t>production</a:t>
            </a:r>
            <a:r>
              <a:rPr sz="1100" spc="-75" dirty="0">
                <a:solidFill>
                  <a:schemeClr val="tx2"/>
                </a:solidFill>
                <a:cs typeface="Arial"/>
              </a:rPr>
              <a:t> </a:t>
            </a:r>
            <a:r>
              <a:rPr sz="1100" spc="-19" dirty="0">
                <a:solidFill>
                  <a:schemeClr val="tx2"/>
                </a:solidFill>
                <a:cs typeface="Arial"/>
              </a:rPr>
              <a:t>or</a:t>
            </a:r>
            <a:r>
              <a:rPr sz="1100" spc="-98" dirty="0">
                <a:solidFill>
                  <a:schemeClr val="tx2"/>
                </a:solidFill>
                <a:cs typeface="Arial"/>
              </a:rPr>
              <a:t> </a:t>
            </a:r>
            <a:r>
              <a:rPr sz="1100" dirty="0">
                <a:solidFill>
                  <a:schemeClr val="tx2"/>
                </a:solidFill>
                <a:cs typeface="Arial"/>
              </a:rPr>
              <a:t>is</a:t>
            </a:r>
            <a:r>
              <a:rPr sz="1100" spc="49" dirty="0">
                <a:solidFill>
                  <a:schemeClr val="tx2"/>
                </a:solidFill>
                <a:cs typeface="Arial"/>
              </a:rPr>
              <a:t> </a:t>
            </a:r>
            <a:r>
              <a:rPr sz="1100" spc="-26" dirty="0">
                <a:solidFill>
                  <a:schemeClr val="tx2"/>
                </a:solidFill>
                <a:cs typeface="Arial"/>
              </a:rPr>
              <a:t>transferred</a:t>
            </a:r>
            <a:r>
              <a:rPr sz="1100" spc="-75" dirty="0">
                <a:solidFill>
                  <a:schemeClr val="tx2"/>
                </a:solidFill>
                <a:cs typeface="Arial"/>
              </a:rPr>
              <a:t> </a:t>
            </a:r>
            <a:r>
              <a:rPr sz="1100" spc="-15" dirty="0">
                <a:solidFill>
                  <a:schemeClr val="tx2"/>
                </a:solidFill>
                <a:cs typeface="Arial"/>
              </a:rPr>
              <a:t>to</a:t>
            </a:r>
            <a:r>
              <a:rPr sz="1100" spc="-105" dirty="0">
                <a:solidFill>
                  <a:schemeClr val="tx2"/>
                </a:solidFill>
                <a:cs typeface="Arial"/>
              </a:rPr>
              <a:t> </a:t>
            </a:r>
            <a:r>
              <a:rPr sz="1100" spc="-30" dirty="0">
                <a:solidFill>
                  <a:schemeClr val="tx2"/>
                </a:solidFill>
                <a:cs typeface="Arial"/>
              </a:rPr>
              <a:t>another</a:t>
            </a:r>
            <a:r>
              <a:rPr sz="1100" spc="-71" dirty="0">
                <a:solidFill>
                  <a:schemeClr val="tx2"/>
                </a:solidFill>
                <a:cs typeface="Arial"/>
              </a:rPr>
              <a:t> </a:t>
            </a:r>
            <a:r>
              <a:rPr sz="1100" spc="-30" dirty="0">
                <a:solidFill>
                  <a:schemeClr val="tx2"/>
                </a:solidFill>
                <a:cs typeface="Arial"/>
              </a:rPr>
              <a:t>publisher,</a:t>
            </a:r>
            <a:r>
              <a:rPr sz="1100" spc="-86" dirty="0">
                <a:solidFill>
                  <a:schemeClr val="tx2"/>
                </a:solidFill>
                <a:cs typeface="Arial"/>
              </a:rPr>
              <a:t> </a:t>
            </a:r>
            <a:r>
              <a:rPr sz="1100" spc="-26" dirty="0">
                <a:solidFill>
                  <a:schemeClr val="tx2"/>
                </a:solidFill>
                <a:cs typeface="Arial"/>
              </a:rPr>
              <a:t>please</a:t>
            </a:r>
            <a:r>
              <a:rPr sz="1100" spc="-75" dirty="0">
                <a:solidFill>
                  <a:schemeClr val="tx2"/>
                </a:solidFill>
                <a:cs typeface="Arial"/>
              </a:rPr>
              <a:t> </a:t>
            </a:r>
            <a:r>
              <a:rPr sz="1100" spc="-19" dirty="0">
                <a:solidFill>
                  <a:schemeClr val="tx2"/>
                </a:solidFill>
                <a:cs typeface="Arial"/>
              </a:rPr>
              <a:t>notify</a:t>
            </a:r>
            <a:r>
              <a:rPr sz="1100" spc="-94" dirty="0">
                <a:solidFill>
                  <a:schemeClr val="tx2"/>
                </a:solidFill>
                <a:cs typeface="Arial"/>
              </a:rPr>
              <a:t> </a:t>
            </a:r>
            <a:r>
              <a:rPr sz="1100" spc="-15" dirty="0">
                <a:solidFill>
                  <a:schemeClr val="tx2"/>
                </a:solidFill>
                <a:cs typeface="Arial"/>
              </a:rPr>
              <a:t>your</a:t>
            </a:r>
            <a:r>
              <a:rPr sz="1100" spc="4" dirty="0">
                <a:solidFill>
                  <a:schemeClr val="tx2"/>
                </a:solidFill>
                <a:cs typeface="Arial"/>
              </a:rPr>
              <a:t> </a:t>
            </a:r>
            <a:r>
              <a:rPr sz="1100" spc="-26" dirty="0">
                <a:solidFill>
                  <a:schemeClr val="tx2"/>
                </a:solidFill>
                <a:cs typeface="Arial"/>
              </a:rPr>
              <a:t>Publishing</a:t>
            </a:r>
            <a:r>
              <a:rPr sz="1100" spc="11" dirty="0">
                <a:solidFill>
                  <a:schemeClr val="tx2"/>
                </a:solidFill>
                <a:cs typeface="Arial"/>
              </a:rPr>
              <a:t> </a:t>
            </a:r>
            <a:r>
              <a:rPr sz="1100" spc="-26" dirty="0">
                <a:solidFill>
                  <a:schemeClr val="tx2"/>
                </a:solidFill>
                <a:cs typeface="Arial"/>
              </a:rPr>
              <a:t>Relations</a:t>
            </a:r>
            <a:r>
              <a:rPr sz="1100" spc="15" dirty="0">
                <a:solidFill>
                  <a:schemeClr val="tx2"/>
                </a:solidFill>
                <a:cs typeface="Arial"/>
              </a:rPr>
              <a:t> </a:t>
            </a:r>
            <a:r>
              <a:rPr sz="1100" spc="-8" dirty="0">
                <a:solidFill>
                  <a:schemeClr val="tx2"/>
                </a:solidFill>
                <a:cs typeface="Arial"/>
              </a:rPr>
              <a:t>Manager.</a:t>
            </a:r>
            <a:endParaRPr sz="1100" dirty="0">
              <a:solidFill>
                <a:schemeClr val="tx2"/>
              </a:solidFill>
              <a:cs typeface="Arial"/>
            </a:endParaRPr>
          </a:p>
          <a:p>
            <a:pPr marL="268605">
              <a:lnSpc>
                <a:spcPts val="1388"/>
              </a:lnSpc>
              <a:spcBef>
                <a:spcPts val="60"/>
              </a:spcBef>
            </a:pPr>
            <a:r>
              <a:rPr sz="1200" spc="-19" dirty="0" err="1">
                <a:solidFill>
                  <a:schemeClr val="tx2"/>
                </a:solidFill>
                <a:cs typeface="SimSun"/>
              </a:rPr>
              <a:t>如果期刊停刊或转至其他出版商</a:t>
            </a:r>
            <a:r>
              <a:rPr sz="1200" spc="-19" dirty="0">
                <a:solidFill>
                  <a:schemeClr val="tx2"/>
                </a:solidFill>
                <a:cs typeface="SimSun"/>
              </a:rPr>
              <a:t>，</a:t>
            </a:r>
            <a:r>
              <a:rPr lang="zh-CN" altLang="en-US" sz="1200" spc="-19" dirty="0">
                <a:solidFill>
                  <a:schemeClr val="tx2"/>
                </a:solidFill>
                <a:cs typeface="SimSun"/>
              </a:rPr>
              <a:t>请</a:t>
            </a:r>
            <a:r>
              <a:rPr sz="1200" spc="-19" dirty="0" err="1">
                <a:solidFill>
                  <a:schemeClr val="tx2"/>
                </a:solidFill>
                <a:cs typeface="SimSun"/>
              </a:rPr>
              <a:t>通知您的出版关系经理</a:t>
            </a:r>
            <a:r>
              <a:rPr sz="1200" spc="-38" dirty="0">
                <a:solidFill>
                  <a:schemeClr val="tx2"/>
                </a:solidFill>
                <a:cs typeface="SimSun"/>
              </a:rPr>
              <a:t>。</a:t>
            </a:r>
            <a:endParaRPr sz="1200" dirty="0">
              <a:solidFill>
                <a:schemeClr val="tx2"/>
              </a:solidFill>
              <a:cs typeface="SimSun"/>
            </a:endParaRPr>
          </a:p>
          <a:p>
            <a:pPr marL="180975" indent="-171450">
              <a:lnSpc>
                <a:spcPts val="1253"/>
              </a:lnSpc>
              <a:buClr>
                <a:srgbClr val="FF551D"/>
              </a:buClr>
              <a:buFont typeface="Arial" panose="020B0604020202020204" pitchFamily="34" charset="0"/>
              <a:buChar char="•"/>
            </a:pPr>
            <a:r>
              <a:rPr sz="1100" spc="-26" dirty="0">
                <a:solidFill>
                  <a:schemeClr val="tx2"/>
                </a:solidFill>
                <a:cs typeface="Arial"/>
              </a:rPr>
              <a:t>Please</a:t>
            </a:r>
            <a:r>
              <a:rPr sz="1100" spc="-109" dirty="0">
                <a:solidFill>
                  <a:schemeClr val="tx2"/>
                </a:solidFill>
                <a:cs typeface="Arial"/>
              </a:rPr>
              <a:t> </a:t>
            </a:r>
            <a:r>
              <a:rPr sz="1100" spc="-26" dirty="0">
                <a:solidFill>
                  <a:schemeClr val="tx2"/>
                </a:solidFill>
                <a:cs typeface="Arial"/>
              </a:rPr>
              <a:t>ensure</a:t>
            </a:r>
            <a:r>
              <a:rPr sz="1100" spc="-101" dirty="0">
                <a:solidFill>
                  <a:schemeClr val="tx2"/>
                </a:solidFill>
                <a:cs typeface="Arial"/>
              </a:rPr>
              <a:t> </a:t>
            </a:r>
            <a:r>
              <a:rPr sz="1100" spc="-8" dirty="0">
                <a:solidFill>
                  <a:schemeClr val="tx2"/>
                </a:solidFill>
                <a:cs typeface="Arial"/>
              </a:rPr>
              <a:t>our</a:t>
            </a:r>
            <a:r>
              <a:rPr sz="1100" spc="-41" dirty="0">
                <a:solidFill>
                  <a:schemeClr val="tx2"/>
                </a:solidFill>
                <a:cs typeface="Arial"/>
              </a:rPr>
              <a:t> </a:t>
            </a:r>
            <a:r>
              <a:rPr sz="1100" spc="-15" dirty="0">
                <a:solidFill>
                  <a:schemeClr val="tx2"/>
                </a:solidFill>
                <a:cs typeface="Arial"/>
              </a:rPr>
              <a:t>web</a:t>
            </a:r>
            <a:r>
              <a:rPr sz="1100" spc="-23" dirty="0">
                <a:solidFill>
                  <a:schemeClr val="tx2"/>
                </a:solidFill>
                <a:cs typeface="Arial"/>
              </a:rPr>
              <a:t> </a:t>
            </a:r>
            <a:r>
              <a:rPr sz="1100" spc="-15" dirty="0">
                <a:solidFill>
                  <a:schemeClr val="tx2"/>
                </a:solidFill>
                <a:cs typeface="Arial"/>
              </a:rPr>
              <a:t>access</a:t>
            </a:r>
            <a:r>
              <a:rPr sz="1100" spc="-120" dirty="0">
                <a:solidFill>
                  <a:schemeClr val="tx2"/>
                </a:solidFill>
                <a:cs typeface="Arial"/>
              </a:rPr>
              <a:t> </a:t>
            </a:r>
            <a:r>
              <a:rPr sz="1100" spc="-19" dirty="0">
                <a:solidFill>
                  <a:schemeClr val="tx2"/>
                </a:solidFill>
                <a:cs typeface="Arial"/>
              </a:rPr>
              <a:t>does</a:t>
            </a:r>
            <a:r>
              <a:rPr sz="1100" spc="-38" dirty="0">
                <a:solidFill>
                  <a:schemeClr val="tx2"/>
                </a:solidFill>
                <a:cs typeface="Arial"/>
              </a:rPr>
              <a:t> </a:t>
            </a:r>
            <a:r>
              <a:rPr sz="1100" spc="-8" dirty="0">
                <a:solidFill>
                  <a:schemeClr val="tx2"/>
                </a:solidFill>
                <a:cs typeface="Arial"/>
              </a:rPr>
              <a:t>not</a:t>
            </a:r>
            <a:r>
              <a:rPr sz="1100" spc="-45" dirty="0">
                <a:solidFill>
                  <a:schemeClr val="tx2"/>
                </a:solidFill>
                <a:cs typeface="Arial"/>
              </a:rPr>
              <a:t> </a:t>
            </a:r>
            <a:r>
              <a:rPr sz="1100" spc="-8" dirty="0">
                <a:solidFill>
                  <a:schemeClr val="tx2"/>
                </a:solidFill>
                <a:cs typeface="Arial"/>
              </a:rPr>
              <a:t>expire</a:t>
            </a:r>
            <a:r>
              <a:rPr lang="en-US" sz="1100" spc="-8" dirty="0">
                <a:solidFill>
                  <a:schemeClr val="tx2"/>
                </a:solidFill>
                <a:cs typeface="Arial"/>
              </a:rPr>
              <a:t>.</a:t>
            </a:r>
            <a:endParaRPr sz="1100" dirty="0">
              <a:solidFill>
                <a:schemeClr val="tx2"/>
              </a:solidFill>
              <a:cs typeface="Arial"/>
            </a:endParaRPr>
          </a:p>
          <a:p>
            <a:pPr marL="268605">
              <a:lnSpc>
                <a:spcPts val="1388"/>
              </a:lnSpc>
              <a:spcBef>
                <a:spcPts val="56"/>
              </a:spcBef>
            </a:pPr>
            <a:r>
              <a:rPr sz="1200" spc="-26" dirty="0">
                <a:solidFill>
                  <a:schemeClr val="tx2"/>
                </a:solidFill>
                <a:cs typeface="SimSun"/>
              </a:rPr>
              <a:t>请确保我们的网络访问不会过期。</a:t>
            </a:r>
            <a:endParaRPr sz="1200" dirty="0">
              <a:solidFill>
                <a:schemeClr val="tx2"/>
              </a:solidFill>
              <a:cs typeface="SimSun"/>
            </a:endParaRPr>
          </a:p>
          <a:p>
            <a:pPr marL="180975" indent="-171450">
              <a:lnSpc>
                <a:spcPts val="1253"/>
              </a:lnSpc>
              <a:buClr>
                <a:srgbClr val="FF551D"/>
              </a:buClr>
              <a:buFont typeface="Arial" panose="020B0604020202020204" pitchFamily="34" charset="0"/>
              <a:buChar char="•"/>
            </a:pPr>
            <a:r>
              <a:rPr sz="1100" dirty="0">
                <a:solidFill>
                  <a:schemeClr val="tx2"/>
                </a:solidFill>
                <a:cs typeface="Arial"/>
              </a:rPr>
              <a:t>If</a:t>
            </a:r>
            <a:r>
              <a:rPr sz="1100" spc="75" dirty="0">
                <a:solidFill>
                  <a:schemeClr val="tx2"/>
                </a:solidFill>
                <a:cs typeface="Arial"/>
              </a:rPr>
              <a:t> </a:t>
            </a:r>
            <a:r>
              <a:rPr sz="1100" spc="-26" dirty="0">
                <a:solidFill>
                  <a:schemeClr val="tx2"/>
                </a:solidFill>
                <a:cs typeface="Arial"/>
              </a:rPr>
              <a:t>there</a:t>
            </a:r>
            <a:r>
              <a:rPr sz="1100" spc="-98" dirty="0">
                <a:solidFill>
                  <a:schemeClr val="tx2"/>
                </a:solidFill>
                <a:cs typeface="Arial"/>
              </a:rPr>
              <a:t> </a:t>
            </a:r>
            <a:r>
              <a:rPr sz="1100" dirty="0">
                <a:solidFill>
                  <a:schemeClr val="tx2"/>
                </a:solidFill>
                <a:cs typeface="Arial"/>
              </a:rPr>
              <a:t>is</a:t>
            </a:r>
            <a:r>
              <a:rPr sz="1100" spc="23" dirty="0">
                <a:solidFill>
                  <a:schemeClr val="tx2"/>
                </a:solidFill>
                <a:cs typeface="Arial"/>
              </a:rPr>
              <a:t> </a:t>
            </a:r>
            <a:r>
              <a:rPr sz="1100" dirty="0">
                <a:solidFill>
                  <a:schemeClr val="tx2"/>
                </a:solidFill>
                <a:cs typeface="Arial"/>
              </a:rPr>
              <a:t>a</a:t>
            </a:r>
            <a:r>
              <a:rPr sz="1100" spc="-45" dirty="0">
                <a:solidFill>
                  <a:schemeClr val="tx2"/>
                </a:solidFill>
                <a:cs typeface="Arial"/>
              </a:rPr>
              <a:t> </a:t>
            </a:r>
            <a:r>
              <a:rPr sz="1100" spc="-30" dirty="0">
                <a:solidFill>
                  <a:schemeClr val="tx2"/>
                </a:solidFill>
                <a:cs typeface="Arial"/>
              </a:rPr>
              <a:t>change</a:t>
            </a:r>
            <a:r>
              <a:rPr sz="1100" spc="-86" dirty="0">
                <a:solidFill>
                  <a:schemeClr val="tx2"/>
                </a:solidFill>
                <a:cs typeface="Arial"/>
              </a:rPr>
              <a:t> </a:t>
            </a:r>
            <a:r>
              <a:rPr sz="1100" dirty="0">
                <a:solidFill>
                  <a:schemeClr val="tx2"/>
                </a:solidFill>
                <a:cs typeface="Arial"/>
              </a:rPr>
              <a:t>in</a:t>
            </a:r>
            <a:r>
              <a:rPr sz="1100" spc="34" dirty="0">
                <a:solidFill>
                  <a:schemeClr val="tx2"/>
                </a:solidFill>
                <a:cs typeface="Arial"/>
              </a:rPr>
              <a:t> </a:t>
            </a:r>
            <a:r>
              <a:rPr sz="1100" spc="-26" dirty="0">
                <a:solidFill>
                  <a:schemeClr val="tx2"/>
                </a:solidFill>
                <a:cs typeface="Arial"/>
              </a:rPr>
              <a:t>format,</a:t>
            </a:r>
            <a:r>
              <a:rPr sz="1100" spc="-64" dirty="0">
                <a:solidFill>
                  <a:schemeClr val="tx2"/>
                </a:solidFill>
                <a:cs typeface="Arial"/>
              </a:rPr>
              <a:t> </a:t>
            </a:r>
            <a:r>
              <a:rPr sz="1100" spc="-8" dirty="0">
                <a:solidFill>
                  <a:schemeClr val="tx2"/>
                </a:solidFill>
                <a:cs typeface="Arial"/>
              </a:rPr>
              <a:t>for</a:t>
            </a:r>
            <a:r>
              <a:rPr sz="1100" spc="-41" dirty="0">
                <a:solidFill>
                  <a:schemeClr val="tx2"/>
                </a:solidFill>
                <a:cs typeface="Arial"/>
              </a:rPr>
              <a:t> </a:t>
            </a:r>
            <a:r>
              <a:rPr sz="1100" spc="-19" dirty="0">
                <a:solidFill>
                  <a:schemeClr val="tx2"/>
                </a:solidFill>
                <a:cs typeface="Arial"/>
              </a:rPr>
              <a:t>example</a:t>
            </a:r>
            <a:r>
              <a:rPr sz="1100" spc="34" dirty="0">
                <a:solidFill>
                  <a:schemeClr val="tx2"/>
                </a:solidFill>
                <a:cs typeface="Arial"/>
              </a:rPr>
              <a:t> </a:t>
            </a:r>
            <a:r>
              <a:rPr sz="1100" dirty="0">
                <a:solidFill>
                  <a:schemeClr val="tx2"/>
                </a:solidFill>
                <a:cs typeface="Arial"/>
              </a:rPr>
              <a:t>a</a:t>
            </a:r>
            <a:r>
              <a:rPr sz="1100" spc="-45" dirty="0">
                <a:solidFill>
                  <a:schemeClr val="tx2"/>
                </a:solidFill>
                <a:cs typeface="Arial"/>
              </a:rPr>
              <a:t> </a:t>
            </a:r>
            <a:r>
              <a:rPr sz="1100" spc="-19" dirty="0">
                <a:solidFill>
                  <a:schemeClr val="tx2"/>
                </a:solidFill>
                <a:cs typeface="Arial"/>
              </a:rPr>
              <a:t>DTD</a:t>
            </a:r>
            <a:r>
              <a:rPr sz="1100" spc="-90" dirty="0">
                <a:solidFill>
                  <a:schemeClr val="tx2"/>
                </a:solidFill>
                <a:cs typeface="Arial"/>
              </a:rPr>
              <a:t> </a:t>
            </a:r>
            <a:r>
              <a:rPr sz="1100" spc="-26" dirty="0">
                <a:solidFill>
                  <a:schemeClr val="tx2"/>
                </a:solidFill>
                <a:cs typeface="Arial"/>
              </a:rPr>
              <a:t>version</a:t>
            </a:r>
            <a:r>
              <a:rPr sz="1100" spc="-90" dirty="0">
                <a:solidFill>
                  <a:schemeClr val="tx2"/>
                </a:solidFill>
                <a:cs typeface="Arial"/>
              </a:rPr>
              <a:t> </a:t>
            </a:r>
            <a:r>
              <a:rPr sz="1100" spc="-23" dirty="0">
                <a:solidFill>
                  <a:schemeClr val="tx2"/>
                </a:solidFill>
                <a:cs typeface="Arial"/>
              </a:rPr>
              <a:t>update,</a:t>
            </a:r>
            <a:r>
              <a:rPr sz="1100" spc="-90" dirty="0">
                <a:solidFill>
                  <a:schemeClr val="tx2"/>
                </a:solidFill>
                <a:cs typeface="Arial"/>
              </a:rPr>
              <a:t> </a:t>
            </a:r>
            <a:r>
              <a:rPr sz="1100" spc="-26" dirty="0">
                <a:solidFill>
                  <a:schemeClr val="tx2"/>
                </a:solidFill>
                <a:cs typeface="Arial"/>
              </a:rPr>
              <a:t>please</a:t>
            </a:r>
            <a:r>
              <a:rPr sz="1100" spc="-98" dirty="0">
                <a:solidFill>
                  <a:schemeClr val="tx2"/>
                </a:solidFill>
                <a:cs typeface="Arial"/>
              </a:rPr>
              <a:t> </a:t>
            </a:r>
            <a:r>
              <a:rPr sz="1100" spc="-15" dirty="0">
                <a:solidFill>
                  <a:schemeClr val="tx2"/>
                </a:solidFill>
                <a:cs typeface="Arial"/>
              </a:rPr>
              <a:t>notify</a:t>
            </a:r>
            <a:r>
              <a:rPr sz="1100" spc="-38" dirty="0">
                <a:solidFill>
                  <a:schemeClr val="tx2"/>
                </a:solidFill>
                <a:cs typeface="Arial"/>
              </a:rPr>
              <a:t> </a:t>
            </a:r>
            <a:r>
              <a:rPr sz="1100" spc="-23" dirty="0">
                <a:solidFill>
                  <a:schemeClr val="tx2"/>
                </a:solidFill>
                <a:cs typeface="Arial"/>
              </a:rPr>
              <a:t>your</a:t>
            </a:r>
            <a:r>
              <a:rPr sz="1100" spc="-86" dirty="0">
                <a:solidFill>
                  <a:schemeClr val="tx2"/>
                </a:solidFill>
                <a:cs typeface="Arial"/>
              </a:rPr>
              <a:t> </a:t>
            </a:r>
            <a:r>
              <a:rPr sz="1100" spc="-23" dirty="0">
                <a:solidFill>
                  <a:schemeClr val="tx2"/>
                </a:solidFill>
                <a:cs typeface="Arial"/>
              </a:rPr>
              <a:t>Publishing</a:t>
            </a:r>
            <a:r>
              <a:rPr sz="1100" spc="-15" dirty="0">
                <a:solidFill>
                  <a:schemeClr val="tx2"/>
                </a:solidFill>
                <a:cs typeface="Arial"/>
              </a:rPr>
              <a:t> </a:t>
            </a:r>
            <a:r>
              <a:rPr sz="1100" spc="-23" dirty="0">
                <a:solidFill>
                  <a:schemeClr val="tx2"/>
                </a:solidFill>
                <a:cs typeface="Arial"/>
              </a:rPr>
              <a:t>Relations</a:t>
            </a:r>
            <a:r>
              <a:rPr sz="1100" spc="-4" dirty="0">
                <a:solidFill>
                  <a:schemeClr val="tx2"/>
                </a:solidFill>
                <a:cs typeface="Arial"/>
              </a:rPr>
              <a:t> </a:t>
            </a:r>
            <a:r>
              <a:rPr sz="1100" spc="-30" dirty="0">
                <a:solidFill>
                  <a:schemeClr val="tx2"/>
                </a:solidFill>
                <a:cs typeface="Arial"/>
              </a:rPr>
              <a:t>Manager</a:t>
            </a:r>
            <a:r>
              <a:rPr sz="1100" spc="-98" dirty="0">
                <a:solidFill>
                  <a:schemeClr val="tx2"/>
                </a:solidFill>
                <a:cs typeface="Arial"/>
              </a:rPr>
              <a:t> </a:t>
            </a:r>
            <a:r>
              <a:rPr lang="en-US" sz="1100" dirty="0">
                <a:solidFill>
                  <a:schemeClr val="tx2"/>
                </a:solidFill>
                <a:cs typeface="Arial"/>
              </a:rPr>
              <a:t>or</a:t>
            </a:r>
            <a:r>
              <a:rPr lang="en-US" sz="1100" spc="-15" dirty="0">
                <a:solidFill>
                  <a:schemeClr val="tx2"/>
                </a:solidFill>
                <a:cs typeface="Arial"/>
              </a:rPr>
              <a:t> </a:t>
            </a:r>
            <a:r>
              <a:rPr lang="en-US" sz="1100" dirty="0">
                <a:solidFill>
                  <a:schemeClr val="tx2"/>
                </a:solidFill>
                <a:cs typeface="Arial"/>
              </a:rPr>
              <a:t>write</a:t>
            </a:r>
            <a:r>
              <a:rPr lang="en-US" sz="1100" spc="-15" dirty="0">
                <a:solidFill>
                  <a:schemeClr val="tx2"/>
                </a:solidFill>
                <a:cs typeface="Arial"/>
              </a:rPr>
              <a:t> </a:t>
            </a:r>
            <a:r>
              <a:rPr lang="en-US" sz="1100" dirty="0">
                <a:solidFill>
                  <a:schemeClr val="tx2"/>
                </a:solidFill>
                <a:cs typeface="Arial"/>
              </a:rPr>
              <a:t>to</a:t>
            </a:r>
            <a:r>
              <a:rPr lang="en-US" sz="1100" spc="-15" dirty="0">
                <a:solidFill>
                  <a:schemeClr val="tx2"/>
                </a:solidFill>
                <a:cs typeface="Arial"/>
              </a:rPr>
              <a:t> </a:t>
            </a:r>
            <a:r>
              <a:rPr lang="en-US" sz="1100" spc="-10" dirty="0">
                <a:solidFill>
                  <a:srgbClr val="2854FE"/>
                </a:solidFill>
                <a:cs typeface="Aria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cds-sc@elsevier.com</a:t>
            </a:r>
            <a:r>
              <a:rPr sz="1100" spc="-8" dirty="0">
                <a:solidFill>
                  <a:schemeClr val="tx2"/>
                </a:solidFill>
                <a:cs typeface="Arial"/>
              </a:rPr>
              <a:t>.</a:t>
            </a:r>
            <a:endParaRPr sz="1100" dirty="0">
              <a:solidFill>
                <a:schemeClr val="tx2"/>
              </a:solidFill>
              <a:cs typeface="Arial"/>
            </a:endParaRPr>
          </a:p>
          <a:p>
            <a:pPr marL="268605">
              <a:lnSpc>
                <a:spcPts val="1403"/>
              </a:lnSpc>
              <a:spcBef>
                <a:spcPts val="60"/>
              </a:spcBef>
            </a:pPr>
            <a:r>
              <a:rPr sz="1200" spc="-19" dirty="0" err="1">
                <a:solidFill>
                  <a:schemeClr val="tx2"/>
                </a:solidFill>
                <a:cs typeface="SimSun"/>
              </a:rPr>
              <a:t>如果您的期刊格式上有任何变动，例如</a:t>
            </a:r>
            <a:r>
              <a:rPr sz="1200" spc="-15" dirty="0" err="1">
                <a:solidFill>
                  <a:schemeClr val="tx2"/>
                </a:solidFill>
                <a:cs typeface="SimSun"/>
              </a:rPr>
              <a:t>DTD</a:t>
            </a:r>
            <a:r>
              <a:rPr sz="1200" spc="-19" dirty="0" err="1">
                <a:solidFill>
                  <a:schemeClr val="tx2"/>
                </a:solidFill>
                <a:cs typeface="SimSun"/>
              </a:rPr>
              <a:t>版本更新，请通知您的出版关系经理</a:t>
            </a:r>
            <a:r>
              <a:rPr lang="zh-CN" altLang="en-US" sz="1200" spc="-19" dirty="0">
                <a:solidFill>
                  <a:schemeClr val="tx2"/>
                </a:solidFill>
                <a:cs typeface="SimSun"/>
              </a:rPr>
              <a:t>或致函</a:t>
            </a:r>
            <a:r>
              <a:rPr lang="en-US" sz="1200" spc="-15" dirty="0">
                <a:solidFill>
                  <a:schemeClr val="tx2"/>
                </a:solidFill>
                <a:cs typeface="Arial"/>
              </a:rPr>
              <a:t> </a:t>
            </a:r>
            <a:r>
              <a:rPr lang="en-US" sz="1200" spc="-10" dirty="0">
                <a:solidFill>
                  <a:srgbClr val="2854FE"/>
                </a:solidFill>
                <a:cs typeface="Aria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cds-sc@elsevier.com</a:t>
            </a:r>
            <a:r>
              <a:rPr sz="1200" spc="-38" dirty="0">
                <a:solidFill>
                  <a:schemeClr val="tx2"/>
                </a:solidFill>
                <a:cs typeface="SimSun"/>
              </a:rPr>
              <a:t>。</a:t>
            </a:r>
            <a:endParaRPr lang="en-US" sz="1200" spc="-38" dirty="0">
              <a:solidFill>
                <a:schemeClr val="tx2"/>
              </a:solidFill>
              <a:cs typeface="SimSun"/>
            </a:endParaRPr>
          </a:p>
          <a:p>
            <a:pPr marL="268605">
              <a:lnSpc>
                <a:spcPts val="1403"/>
              </a:lnSpc>
              <a:spcBef>
                <a:spcPts val="60"/>
              </a:spcBef>
            </a:pPr>
            <a:endParaRPr lang="en-US" sz="1200" spc="-38" dirty="0">
              <a:solidFill>
                <a:schemeClr val="tx2"/>
              </a:solidFill>
              <a:cs typeface="SimSun"/>
            </a:endParaRPr>
          </a:p>
          <a:p>
            <a:pPr marL="268605" algn="ctr">
              <a:lnSpc>
                <a:spcPts val="1403"/>
              </a:lnSpc>
              <a:spcBef>
                <a:spcPts val="60"/>
              </a:spcBef>
            </a:pPr>
            <a:r>
              <a:rPr lang="en-US" sz="1100" i="1" dirty="0">
                <a:solidFill>
                  <a:schemeClr val="tx2"/>
                </a:solidFill>
                <a:cs typeface="Arial"/>
              </a:rPr>
              <a:t>If</a:t>
            </a:r>
            <a:r>
              <a:rPr lang="en-US" sz="1100" i="1" spc="-34" dirty="0">
                <a:solidFill>
                  <a:schemeClr val="tx2"/>
                </a:solidFill>
                <a:cs typeface="Arial"/>
              </a:rPr>
              <a:t> </a:t>
            </a:r>
            <a:r>
              <a:rPr lang="en-US" sz="1100" i="1" dirty="0">
                <a:solidFill>
                  <a:schemeClr val="tx2"/>
                </a:solidFill>
                <a:cs typeface="Arial"/>
              </a:rPr>
              <a:t>you</a:t>
            </a:r>
            <a:r>
              <a:rPr lang="en-US" sz="1100" i="1" spc="-30" dirty="0">
                <a:solidFill>
                  <a:schemeClr val="tx2"/>
                </a:solidFill>
                <a:cs typeface="Arial"/>
              </a:rPr>
              <a:t> </a:t>
            </a:r>
            <a:r>
              <a:rPr lang="en-US" sz="1100" i="1" dirty="0">
                <a:solidFill>
                  <a:schemeClr val="tx2"/>
                </a:solidFill>
                <a:cs typeface="Arial"/>
              </a:rPr>
              <a:t>have</a:t>
            </a:r>
            <a:r>
              <a:rPr lang="en-US" sz="1100" i="1" spc="-38" dirty="0">
                <a:solidFill>
                  <a:schemeClr val="tx2"/>
                </a:solidFill>
                <a:cs typeface="Arial"/>
              </a:rPr>
              <a:t> </a:t>
            </a:r>
            <a:r>
              <a:rPr lang="en-US" sz="1100" i="1" spc="-8" dirty="0">
                <a:solidFill>
                  <a:schemeClr val="tx2"/>
                </a:solidFill>
                <a:cs typeface="Arial"/>
              </a:rPr>
              <a:t>questions,</a:t>
            </a:r>
            <a:r>
              <a:rPr lang="en-US" sz="1100" i="1" spc="-56" dirty="0">
                <a:solidFill>
                  <a:schemeClr val="tx2"/>
                </a:solidFill>
                <a:cs typeface="Arial"/>
              </a:rPr>
              <a:t> </a:t>
            </a:r>
            <a:r>
              <a:rPr lang="en-US" sz="1100" i="1" dirty="0">
                <a:solidFill>
                  <a:schemeClr val="tx2"/>
                </a:solidFill>
                <a:cs typeface="Arial"/>
              </a:rPr>
              <a:t>you</a:t>
            </a:r>
            <a:r>
              <a:rPr lang="en-US" sz="1100" i="1" spc="-34" dirty="0">
                <a:solidFill>
                  <a:schemeClr val="tx2"/>
                </a:solidFill>
                <a:cs typeface="Arial"/>
              </a:rPr>
              <a:t> </a:t>
            </a:r>
            <a:r>
              <a:rPr lang="en-US" sz="1100" i="1" dirty="0">
                <a:solidFill>
                  <a:schemeClr val="tx2"/>
                </a:solidFill>
                <a:cs typeface="Arial"/>
              </a:rPr>
              <a:t>can</a:t>
            </a:r>
            <a:r>
              <a:rPr lang="en-US" sz="1100" i="1" spc="-38" dirty="0">
                <a:solidFill>
                  <a:schemeClr val="tx2"/>
                </a:solidFill>
                <a:cs typeface="Arial"/>
              </a:rPr>
              <a:t> </a:t>
            </a:r>
            <a:r>
              <a:rPr lang="en-US" sz="1100" i="1" dirty="0">
                <a:solidFill>
                  <a:schemeClr val="tx2"/>
                </a:solidFill>
                <a:cs typeface="Arial"/>
              </a:rPr>
              <a:t>check</a:t>
            </a:r>
            <a:r>
              <a:rPr lang="en-US" sz="1100" i="1" spc="-34" dirty="0">
                <a:solidFill>
                  <a:schemeClr val="tx2"/>
                </a:solidFill>
                <a:cs typeface="Arial"/>
              </a:rPr>
              <a:t> </a:t>
            </a:r>
            <a:r>
              <a:rPr lang="en-US" sz="1100" i="1" dirty="0">
                <a:solidFill>
                  <a:schemeClr val="tx2"/>
                </a:solidFill>
                <a:cs typeface="Arial"/>
              </a:rPr>
              <a:t>our</a:t>
            </a:r>
            <a:r>
              <a:rPr lang="en-US" sz="1100" i="1" spc="-19" dirty="0">
                <a:solidFill>
                  <a:schemeClr val="tx2"/>
                </a:solidFill>
                <a:cs typeface="Arial"/>
              </a:rPr>
              <a:t> </a:t>
            </a:r>
            <a:r>
              <a:rPr lang="en-US" sz="1100" i="1" u="sng" dirty="0">
                <a:solidFill>
                  <a:srgbClr val="2854FE"/>
                </a:solidFill>
                <a:uFill>
                  <a:solidFill>
                    <a:srgbClr val="0461C1"/>
                  </a:solidFill>
                </a:uFill>
                <a:cs typeface="Arial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content</a:t>
            </a:r>
            <a:r>
              <a:rPr lang="en-US" sz="1100" i="1" u="sng" spc="45" dirty="0">
                <a:solidFill>
                  <a:srgbClr val="2854FE"/>
                </a:solidFill>
                <a:uFill>
                  <a:solidFill>
                    <a:srgbClr val="0461C1"/>
                  </a:solidFill>
                </a:uFill>
                <a:cs typeface="Arial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US" sz="1100" i="1" u="sng" spc="-8" dirty="0">
                <a:solidFill>
                  <a:srgbClr val="2854FE"/>
                </a:solidFill>
                <a:uFill>
                  <a:solidFill>
                    <a:srgbClr val="0461C1"/>
                  </a:solidFill>
                </a:uFill>
                <a:cs typeface="Arial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provider</a:t>
            </a:r>
            <a:r>
              <a:rPr lang="en-US" sz="1100" i="1" u="sng" spc="-79" dirty="0">
                <a:solidFill>
                  <a:srgbClr val="2854FE"/>
                </a:solidFill>
                <a:uFill>
                  <a:solidFill>
                    <a:srgbClr val="0461C1"/>
                  </a:solidFill>
                </a:uFill>
                <a:cs typeface="Arial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US" sz="1100" i="1" u="sng" dirty="0">
                <a:solidFill>
                  <a:srgbClr val="2854FE"/>
                </a:solidFill>
                <a:uFill>
                  <a:solidFill>
                    <a:srgbClr val="0461C1"/>
                  </a:solidFill>
                </a:uFill>
                <a:cs typeface="Arial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FAQs</a:t>
            </a:r>
            <a:r>
              <a:rPr lang="en-US" sz="1100" i="1" spc="-30" dirty="0">
                <a:solidFill>
                  <a:schemeClr val="tx2"/>
                </a:solidFill>
                <a:cs typeface="Arial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US" sz="1100" i="1" dirty="0">
                <a:solidFill>
                  <a:schemeClr val="tx2"/>
                </a:solidFill>
                <a:cs typeface="Arial"/>
              </a:rPr>
              <a:t>or</a:t>
            </a:r>
            <a:r>
              <a:rPr lang="en-US" sz="1100" i="1" spc="-49" dirty="0">
                <a:solidFill>
                  <a:schemeClr val="tx2"/>
                </a:solidFill>
                <a:cs typeface="Arial"/>
              </a:rPr>
              <a:t> </a:t>
            </a:r>
            <a:r>
              <a:rPr lang="en-US" sz="1100" i="1" dirty="0">
                <a:solidFill>
                  <a:schemeClr val="tx2"/>
                </a:solidFill>
                <a:cs typeface="Arial"/>
              </a:rPr>
              <a:t>reach</a:t>
            </a:r>
            <a:r>
              <a:rPr lang="en-US" sz="1100" i="1" spc="-34" dirty="0">
                <a:solidFill>
                  <a:schemeClr val="tx2"/>
                </a:solidFill>
                <a:cs typeface="Arial"/>
              </a:rPr>
              <a:t> </a:t>
            </a:r>
            <a:r>
              <a:rPr lang="en-US" sz="1100" i="1" dirty="0">
                <a:solidFill>
                  <a:schemeClr val="tx2"/>
                </a:solidFill>
                <a:cs typeface="Arial"/>
              </a:rPr>
              <a:t>out</a:t>
            </a:r>
            <a:r>
              <a:rPr lang="en-US" sz="1100" i="1" spc="-45" dirty="0">
                <a:solidFill>
                  <a:schemeClr val="tx2"/>
                </a:solidFill>
                <a:cs typeface="Arial"/>
              </a:rPr>
              <a:t> </a:t>
            </a:r>
            <a:r>
              <a:rPr lang="en-US" sz="1100" i="1" dirty="0">
                <a:solidFill>
                  <a:schemeClr val="tx2"/>
                </a:solidFill>
                <a:cs typeface="Arial"/>
              </a:rPr>
              <a:t>to</a:t>
            </a:r>
            <a:r>
              <a:rPr lang="en-US" sz="1100" i="1" spc="-30" dirty="0">
                <a:solidFill>
                  <a:schemeClr val="tx2"/>
                </a:solidFill>
                <a:cs typeface="Arial"/>
              </a:rPr>
              <a:t> </a:t>
            </a:r>
            <a:r>
              <a:rPr lang="en-US" sz="1100" i="1" dirty="0">
                <a:solidFill>
                  <a:schemeClr val="tx2"/>
                </a:solidFill>
                <a:cs typeface="Arial"/>
              </a:rPr>
              <a:t>your</a:t>
            </a:r>
            <a:r>
              <a:rPr lang="en-US" sz="1100" i="1" spc="-4" dirty="0">
                <a:solidFill>
                  <a:schemeClr val="tx2"/>
                </a:solidFill>
                <a:cs typeface="Arial"/>
              </a:rPr>
              <a:t> </a:t>
            </a:r>
            <a:r>
              <a:rPr lang="en-US" sz="1100" i="1" dirty="0">
                <a:solidFill>
                  <a:schemeClr val="tx2"/>
                </a:solidFill>
                <a:cs typeface="Arial"/>
              </a:rPr>
              <a:t>Publishing</a:t>
            </a:r>
            <a:r>
              <a:rPr lang="en-US" sz="1100" i="1" spc="-49" dirty="0">
                <a:solidFill>
                  <a:schemeClr val="tx2"/>
                </a:solidFill>
                <a:cs typeface="Arial"/>
              </a:rPr>
              <a:t> </a:t>
            </a:r>
            <a:r>
              <a:rPr lang="en-US" sz="1100" i="1" dirty="0">
                <a:solidFill>
                  <a:schemeClr val="tx2"/>
                </a:solidFill>
                <a:cs typeface="Arial"/>
              </a:rPr>
              <a:t>Relations</a:t>
            </a:r>
            <a:r>
              <a:rPr lang="en-US" sz="1100" i="1" spc="-23" dirty="0">
                <a:solidFill>
                  <a:schemeClr val="tx2"/>
                </a:solidFill>
                <a:cs typeface="Arial"/>
              </a:rPr>
              <a:t> </a:t>
            </a:r>
            <a:r>
              <a:rPr lang="en-US" sz="1100" i="1" spc="-8" dirty="0">
                <a:solidFill>
                  <a:schemeClr val="tx2"/>
                </a:solidFill>
                <a:cs typeface="Arial"/>
              </a:rPr>
              <a:t>Manager </a:t>
            </a:r>
            <a:r>
              <a:rPr lang="en-US" sz="1100" i="1" spc="-19" dirty="0">
                <a:solidFill>
                  <a:schemeClr val="tx2"/>
                </a:solidFill>
                <a:cs typeface="Arial"/>
              </a:rPr>
              <a:t>directly.</a:t>
            </a:r>
          </a:p>
          <a:p>
            <a:pPr marL="268605" algn="ctr">
              <a:lnSpc>
                <a:spcPts val="1403"/>
              </a:lnSpc>
              <a:spcBef>
                <a:spcPts val="60"/>
              </a:spcBef>
            </a:pPr>
            <a:r>
              <a:rPr sz="1200" spc="-56" dirty="0" err="1">
                <a:solidFill>
                  <a:schemeClr val="tx2"/>
                </a:solidFill>
                <a:cs typeface="SimSun"/>
              </a:rPr>
              <a:t>如有疑问，请您查阅</a:t>
            </a:r>
            <a:r>
              <a:rPr sz="1200" spc="-56" dirty="0" err="1">
                <a:solidFill>
                  <a:schemeClr val="tx2"/>
                </a:solidFill>
                <a:cs typeface="SimSun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《内容提供方常见问题答疑》</a:t>
            </a:r>
            <a:r>
              <a:rPr sz="1200" spc="-56" dirty="0" err="1">
                <a:solidFill>
                  <a:schemeClr val="tx2"/>
                </a:solidFill>
                <a:cs typeface="SimSun"/>
              </a:rPr>
              <a:t>或直接向您的出版联关系</a:t>
            </a:r>
            <a:r>
              <a:rPr lang="zh-CN" altLang="en-US" sz="1200" spc="-56" dirty="0">
                <a:solidFill>
                  <a:schemeClr val="tx2"/>
                </a:solidFill>
                <a:cs typeface="SimSun"/>
              </a:rPr>
              <a:t>经</a:t>
            </a:r>
            <a:r>
              <a:rPr sz="1200" spc="-56" dirty="0" err="1">
                <a:solidFill>
                  <a:schemeClr val="tx2"/>
                </a:solidFill>
                <a:cs typeface="SimSun"/>
              </a:rPr>
              <a:t>理咨询</a:t>
            </a:r>
            <a:r>
              <a:rPr sz="1200" spc="-56" dirty="0">
                <a:solidFill>
                  <a:schemeClr val="tx2"/>
                </a:solidFill>
                <a:cs typeface="SimSun"/>
              </a:rPr>
              <a:t>。</a:t>
            </a:r>
            <a:endParaRPr sz="1200" dirty="0">
              <a:solidFill>
                <a:schemeClr val="tx2"/>
              </a:solidFill>
              <a:cs typeface="SimSun"/>
            </a:endParaRPr>
          </a:p>
        </p:txBody>
      </p:sp>
    </p:spTree>
    <p:extLst>
      <p:ext uri="{BB962C8B-B14F-4D97-AF65-F5344CB8AC3E}">
        <p14:creationId xmlns:p14="http://schemas.microsoft.com/office/powerpoint/2010/main" val="31882802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1974AA-3A5C-C894-50F7-E10D6C0713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7BA534-E839-E0C7-059E-F3BA6D76D9E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3200" dirty="0"/>
              <a:t>Internet Workflows</a:t>
            </a:r>
            <a:br>
              <a:rPr lang="en-US" sz="3200" dirty="0"/>
            </a:br>
            <a:r>
              <a:rPr lang="zh-CN" altLang="en-US" sz="3200" dirty="0"/>
              <a:t>网络获取数据流程</a:t>
            </a:r>
            <a:endParaRPr lang="en-US" sz="32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4BB252B-89ED-F0A1-94BB-16C16491F9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11F32-2EB9-412C-B470-1D0ABC8FCD5B}" type="slidenum">
              <a:rPr lang="en-GB" smtClean="0"/>
              <a:pPr/>
              <a:t>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218281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37679E-68B4-35C5-093B-A947B9E9F4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Internet workflows </a:t>
            </a:r>
            <a:r>
              <a:rPr lang="zh-CN" altLang="en-US" dirty="0"/>
              <a:t>网络获取数据流程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742465-44C6-E0FE-78B0-77C1FACDE136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4FA11F32-2EB9-412C-B470-1D0ABC8FCD5B}" type="slidenum">
              <a:rPr lang="en-GB" smtClean="0"/>
              <a:pPr/>
              <a:t>6</a:t>
            </a:fld>
            <a:endParaRPr lang="en-GB" dirty="0"/>
          </a:p>
        </p:txBody>
      </p:sp>
      <p:sp>
        <p:nvSpPr>
          <p:cNvPr id="11" name="object 3">
            <a:extLst>
              <a:ext uri="{FF2B5EF4-FFF2-40B4-BE49-F238E27FC236}">
                <a16:creationId xmlns:a16="http://schemas.microsoft.com/office/drawing/2014/main" id="{6235E0FD-E8BB-5016-16CC-E4FABD9D8221}"/>
              </a:ext>
            </a:extLst>
          </p:cNvPr>
          <p:cNvSpPr txBox="1"/>
          <p:nvPr/>
        </p:nvSpPr>
        <p:spPr>
          <a:xfrm>
            <a:off x="576668" y="3752345"/>
            <a:ext cx="7990663" cy="863698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 marR="20479">
              <a:spcBef>
                <a:spcPts val="75"/>
              </a:spcBef>
              <a:tabLst>
                <a:tab pos="1111091" algn="l"/>
              </a:tabLst>
            </a:pPr>
            <a:r>
              <a:rPr sz="1200" i="1" dirty="0">
                <a:solidFill>
                  <a:schemeClr val="tx2"/>
                </a:solidFill>
                <a:cs typeface="Arial"/>
              </a:rPr>
              <a:t>Minimum</a:t>
            </a:r>
            <a:r>
              <a:rPr sz="1200" i="1" spc="-15" dirty="0">
                <a:solidFill>
                  <a:schemeClr val="tx2"/>
                </a:solidFill>
                <a:cs typeface="Arial"/>
              </a:rPr>
              <a:t> </a:t>
            </a:r>
            <a:r>
              <a:rPr sz="1200" i="1" dirty="0">
                <a:solidFill>
                  <a:schemeClr val="tx2"/>
                </a:solidFill>
                <a:cs typeface="Arial"/>
              </a:rPr>
              <a:t>requirements</a:t>
            </a:r>
            <a:r>
              <a:rPr sz="1200" dirty="0">
                <a:solidFill>
                  <a:schemeClr val="tx2"/>
                </a:solidFill>
                <a:cs typeface="Arial"/>
              </a:rPr>
              <a:t>:</a:t>
            </a:r>
            <a:r>
              <a:rPr sz="1200" spc="-23" dirty="0">
                <a:solidFill>
                  <a:schemeClr val="tx2"/>
                </a:solidFill>
                <a:cs typeface="Arial"/>
              </a:rPr>
              <a:t> </a:t>
            </a:r>
            <a:r>
              <a:rPr sz="1200" spc="-19" dirty="0">
                <a:solidFill>
                  <a:schemeClr val="tx2"/>
                </a:solidFill>
                <a:cs typeface="Arial"/>
              </a:rPr>
              <a:t>Your</a:t>
            </a:r>
            <a:r>
              <a:rPr sz="1200" spc="-26" dirty="0">
                <a:solidFill>
                  <a:schemeClr val="tx2"/>
                </a:solidFill>
                <a:cs typeface="Arial"/>
              </a:rPr>
              <a:t> </a:t>
            </a:r>
            <a:r>
              <a:rPr sz="1200" dirty="0">
                <a:solidFill>
                  <a:schemeClr val="tx2"/>
                </a:solidFill>
                <a:cs typeface="Arial"/>
              </a:rPr>
              <a:t>table</a:t>
            </a:r>
            <a:r>
              <a:rPr sz="1200" spc="-23" dirty="0">
                <a:solidFill>
                  <a:schemeClr val="tx2"/>
                </a:solidFill>
                <a:cs typeface="Arial"/>
              </a:rPr>
              <a:t> </a:t>
            </a:r>
            <a:r>
              <a:rPr sz="1200" dirty="0">
                <a:solidFill>
                  <a:schemeClr val="tx2"/>
                </a:solidFill>
                <a:cs typeface="Arial"/>
              </a:rPr>
              <a:t>of</a:t>
            </a:r>
            <a:r>
              <a:rPr sz="1200" spc="-26" dirty="0">
                <a:solidFill>
                  <a:schemeClr val="tx2"/>
                </a:solidFill>
                <a:cs typeface="Arial"/>
              </a:rPr>
              <a:t> </a:t>
            </a:r>
            <a:r>
              <a:rPr sz="1200" dirty="0">
                <a:solidFill>
                  <a:schemeClr val="tx2"/>
                </a:solidFill>
                <a:cs typeface="Arial"/>
              </a:rPr>
              <a:t>contents</a:t>
            </a:r>
            <a:r>
              <a:rPr sz="1200" spc="-26" dirty="0">
                <a:solidFill>
                  <a:schemeClr val="tx2"/>
                </a:solidFill>
                <a:cs typeface="Arial"/>
              </a:rPr>
              <a:t> </a:t>
            </a:r>
            <a:r>
              <a:rPr sz="1200" dirty="0">
                <a:solidFill>
                  <a:schemeClr val="tx2"/>
                </a:solidFill>
                <a:cs typeface="Arial"/>
              </a:rPr>
              <a:t>(TOC)</a:t>
            </a:r>
            <a:r>
              <a:rPr sz="1200" spc="-34" dirty="0">
                <a:solidFill>
                  <a:schemeClr val="tx2"/>
                </a:solidFill>
                <a:cs typeface="Arial"/>
              </a:rPr>
              <a:t> </a:t>
            </a:r>
            <a:r>
              <a:rPr sz="1200" dirty="0">
                <a:solidFill>
                  <a:schemeClr val="tx2"/>
                </a:solidFill>
                <a:cs typeface="Arial"/>
              </a:rPr>
              <a:t>and</a:t>
            </a:r>
            <a:r>
              <a:rPr sz="1200" spc="-26" dirty="0">
                <a:solidFill>
                  <a:schemeClr val="tx2"/>
                </a:solidFill>
                <a:cs typeface="Arial"/>
              </a:rPr>
              <a:t> </a:t>
            </a:r>
            <a:r>
              <a:rPr sz="1200" dirty="0">
                <a:solidFill>
                  <a:schemeClr val="tx2"/>
                </a:solidFill>
                <a:cs typeface="Arial"/>
              </a:rPr>
              <a:t>PDFs</a:t>
            </a:r>
            <a:r>
              <a:rPr sz="1200" spc="-23" dirty="0">
                <a:solidFill>
                  <a:schemeClr val="tx2"/>
                </a:solidFill>
                <a:cs typeface="Arial"/>
              </a:rPr>
              <a:t> </a:t>
            </a:r>
            <a:r>
              <a:rPr sz="1200" dirty="0">
                <a:solidFill>
                  <a:schemeClr val="tx2"/>
                </a:solidFill>
                <a:cs typeface="Arial"/>
              </a:rPr>
              <a:t>of</a:t>
            </a:r>
            <a:r>
              <a:rPr sz="1200" spc="-26" dirty="0">
                <a:solidFill>
                  <a:schemeClr val="tx2"/>
                </a:solidFill>
                <a:cs typeface="Arial"/>
              </a:rPr>
              <a:t> </a:t>
            </a:r>
            <a:r>
              <a:rPr sz="1200" dirty="0">
                <a:solidFill>
                  <a:schemeClr val="tx2"/>
                </a:solidFill>
                <a:cs typeface="Arial"/>
              </a:rPr>
              <a:t>all</a:t>
            </a:r>
            <a:r>
              <a:rPr sz="1200" spc="-26" dirty="0">
                <a:solidFill>
                  <a:schemeClr val="tx2"/>
                </a:solidFill>
                <a:cs typeface="Arial"/>
              </a:rPr>
              <a:t> </a:t>
            </a:r>
            <a:r>
              <a:rPr sz="1200" dirty="0">
                <a:solidFill>
                  <a:schemeClr val="tx2"/>
                </a:solidFill>
                <a:cs typeface="Arial"/>
              </a:rPr>
              <a:t>your</a:t>
            </a:r>
            <a:r>
              <a:rPr sz="1200" spc="-4" dirty="0">
                <a:solidFill>
                  <a:schemeClr val="tx2"/>
                </a:solidFill>
                <a:cs typeface="Arial"/>
              </a:rPr>
              <a:t> </a:t>
            </a:r>
            <a:r>
              <a:rPr sz="1200" dirty="0">
                <a:solidFill>
                  <a:schemeClr val="tx2"/>
                </a:solidFill>
                <a:cs typeface="Arial"/>
              </a:rPr>
              <a:t>articles</a:t>
            </a:r>
            <a:r>
              <a:rPr sz="1200" spc="-26" dirty="0">
                <a:solidFill>
                  <a:schemeClr val="tx2"/>
                </a:solidFill>
                <a:cs typeface="Arial"/>
              </a:rPr>
              <a:t> </a:t>
            </a:r>
            <a:r>
              <a:rPr sz="1200" dirty="0">
                <a:solidFill>
                  <a:schemeClr val="tx2"/>
                </a:solidFill>
                <a:cs typeface="Arial"/>
              </a:rPr>
              <a:t>must</a:t>
            </a:r>
            <a:r>
              <a:rPr sz="1200" spc="-23" dirty="0">
                <a:solidFill>
                  <a:schemeClr val="tx2"/>
                </a:solidFill>
                <a:cs typeface="Arial"/>
              </a:rPr>
              <a:t> </a:t>
            </a:r>
            <a:r>
              <a:rPr sz="1200" dirty="0">
                <a:solidFill>
                  <a:schemeClr val="tx2"/>
                </a:solidFill>
                <a:cs typeface="Arial"/>
              </a:rPr>
              <a:t>be</a:t>
            </a:r>
            <a:r>
              <a:rPr sz="1200" spc="-34" dirty="0">
                <a:solidFill>
                  <a:schemeClr val="tx2"/>
                </a:solidFill>
                <a:cs typeface="Arial"/>
              </a:rPr>
              <a:t> </a:t>
            </a:r>
            <a:r>
              <a:rPr sz="1200" dirty="0">
                <a:solidFill>
                  <a:schemeClr val="tx2"/>
                </a:solidFill>
                <a:cs typeface="Arial"/>
              </a:rPr>
              <a:t>available</a:t>
            </a:r>
            <a:r>
              <a:rPr sz="1200" spc="-8" dirty="0">
                <a:solidFill>
                  <a:schemeClr val="tx2"/>
                </a:solidFill>
                <a:cs typeface="Arial"/>
              </a:rPr>
              <a:t> </a:t>
            </a:r>
            <a:r>
              <a:rPr sz="1200" spc="-19" dirty="0">
                <a:solidFill>
                  <a:schemeClr val="tx2"/>
                </a:solidFill>
                <a:cs typeface="Arial"/>
              </a:rPr>
              <a:t>on </a:t>
            </a:r>
            <a:r>
              <a:rPr sz="1200" dirty="0">
                <a:solidFill>
                  <a:schemeClr val="tx2"/>
                </a:solidFill>
                <a:cs typeface="Arial"/>
              </a:rPr>
              <a:t>your</a:t>
            </a:r>
            <a:r>
              <a:rPr sz="1200" spc="-19" dirty="0">
                <a:solidFill>
                  <a:schemeClr val="tx2"/>
                </a:solidFill>
                <a:cs typeface="Arial"/>
              </a:rPr>
              <a:t> </a:t>
            </a:r>
            <a:r>
              <a:rPr sz="1200" spc="-8" dirty="0">
                <a:solidFill>
                  <a:schemeClr val="tx2"/>
                </a:solidFill>
                <a:cs typeface="Arial"/>
              </a:rPr>
              <a:t>website.</a:t>
            </a:r>
            <a:r>
              <a:rPr lang="en-US" sz="1200" spc="-8" dirty="0">
                <a:solidFill>
                  <a:schemeClr val="tx2"/>
                </a:solidFill>
                <a:cs typeface="Arial"/>
              </a:rPr>
              <a:t> </a:t>
            </a:r>
            <a:r>
              <a:rPr sz="1200" dirty="0">
                <a:solidFill>
                  <a:schemeClr val="tx2"/>
                </a:solidFill>
                <a:cs typeface="Arial"/>
              </a:rPr>
              <a:t>The</a:t>
            </a:r>
            <a:r>
              <a:rPr sz="1200" spc="-53" dirty="0">
                <a:solidFill>
                  <a:schemeClr val="tx2"/>
                </a:solidFill>
                <a:cs typeface="Arial"/>
              </a:rPr>
              <a:t> </a:t>
            </a:r>
            <a:r>
              <a:rPr sz="1200" dirty="0">
                <a:solidFill>
                  <a:schemeClr val="tx2"/>
                </a:solidFill>
                <a:cs typeface="Arial"/>
              </a:rPr>
              <a:t>TOC</a:t>
            </a:r>
            <a:r>
              <a:rPr sz="1200" spc="-15" dirty="0">
                <a:solidFill>
                  <a:schemeClr val="tx2"/>
                </a:solidFill>
                <a:cs typeface="Arial"/>
              </a:rPr>
              <a:t> </a:t>
            </a:r>
            <a:r>
              <a:rPr sz="1200" dirty="0">
                <a:solidFill>
                  <a:schemeClr val="tx2"/>
                </a:solidFill>
                <a:cs typeface="Arial"/>
              </a:rPr>
              <a:t>can</a:t>
            </a:r>
            <a:r>
              <a:rPr sz="1200" spc="-19" dirty="0">
                <a:solidFill>
                  <a:schemeClr val="tx2"/>
                </a:solidFill>
                <a:cs typeface="Arial"/>
              </a:rPr>
              <a:t> </a:t>
            </a:r>
            <a:r>
              <a:rPr sz="1200" dirty="0">
                <a:solidFill>
                  <a:schemeClr val="tx2"/>
                </a:solidFill>
                <a:cs typeface="Arial"/>
              </a:rPr>
              <a:t>be</a:t>
            </a:r>
            <a:r>
              <a:rPr sz="1200" spc="-4" dirty="0">
                <a:solidFill>
                  <a:schemeClr val="tx2"/>
                </a:solidFill>
                <a:cs typeface="Arial"/>
              </a:rPr>
              <a:t> </a:t>
            </a:r>
            <a:r>
              <a:rPr sz="1200" dirty="0">
                <a:solidFill>
                  <a:schemeClr val="tx2"/>
                </a:solidFill>
                <a:cs typeface="Arial"/>
              </a:rPr>
              <a:t>in</a:t>
            </a:r>
            <a:r>
              <a:rPr sz="1200" spc="-19" dirty="0">
                <a:solidFill>
                  <a:schemeClr val="tx2"/>
                </a:solidFill>
                <a:cs typeface="Arial"/>
              </a:rPr>
              <a:t> </a:t>
            </a:r>
            <a:r>
              <a:rPr sz="1200" dirty="0">
                <a:solidFill>
                  <a:schemeClr val="tx2"/>
                </a:solidFill>
                <a:cs typeface="Arial"/>
              </a:rPr>
              <a:t>HTML</a:t>
            </a:r>
            <a:r>
              <a:rPr sz="1200" spc="-71" dirty="0">
                <a:solidFill>
                  <a:schemeClr val="tx2"/>
                </a:solidFill>
                <a:cs typeface="Arial"/>
              </a:rPr>
              <a:t> </a:t>
            </a:r>
            <a:r>
              <a:rPr sz="1200" spc="-8" dirty="0">
                <a:solidFill>
                  <a:schemeClr val="tx2"/>
                </a:solidFill>
                <a:cs typeface="Arial"/>
              </a:rPr>
              <a:t>only.</a:t>
            </a:r>
            <a:endParaRPr sz="1200" dirty="0">
              <a:solidFill>
                <a:schemeClr val="tx2"/>
              </a:solidFill>
              <a:cs typeface="Arial"/>
            </a:endParaRPr>
          </a:p>
          <a:p>
            <a:pPr marL="9525">
              <a:spcBef>
                <a:spcPts val="604"/>
              </a:spcBef>
            </a:pPr>
            <a:r>
              <a:rPr lang="zh-CN" altLang="en-US" sz="1400" spc="-23" dirty="0">
                <a:solidFill>
                  <a:schemeClr val="tx2"/>
                </a:solidFill>
                <a:cs typeface="SimSun"/>
              </a:rPr>
              <a:t>传输最低标准：所有文章的题录信息（</a:t>
            </a:r>
            <a:r>
              <a:rPr lang="en-US" altLang="zh-CN" sz="1400" spc="-23" dirty="0">
                <a:solidFill>
                  <a:schemeClr val="tx2"/>
                </a:solidFill>
                <a:cs typeface="SimSun"/>
              </a:rPr>
              <a:t>TOC</a:t>
            </a:r>
            <a:r>
              <a:rPr lang="zh-CN" altLang="en-US" sz="1400" spc="-23" dirty="0">
                <a:solidFill>
                  <a:schemeClr val="tx2"/>
                </a:solidFill>
                <a:cs typeface="SimSun"/>
              </a:rPr>
              <a:t>）和</a:t>
            </a:r>
            <a:r>
              <a:rPr lang="en-US" altLang="zh-CN" sz="1400" spc="-23" dirty="0">
                <a:solidFill>
                  <a:schemeClr val="tx2"/>
                </a:solidFill>
                <a:cs typeface="SimSun"/>
              </a:rPr>
              <a:t>PDF</a:t>
            </a:r>
            <a:r>
              <a:rPr lang="zh-CN" altLang="en-US" sz="1400" spc="-23" dirty="0">
                <a:solidFill>
                  <a:schemeClr val="tx2"/>
                </a:solidFill>
                <a:cs typeface="SimSun"/>
              </a:rPr>
              <a:t>都可以通过贵刊网站获取。</a:t>
            </a:r>
          </a:p>
          <a:p>
            <a:pPr marL="9525" marR="37624">
              <a:lnSpc>
                <a:spcPts val="1379"/>
              </a:lnSpc>
              <a:spcBef>
                <a:spcPts val="98"/>
              </a:spcBef>
            </a:pPr>
            <a:r>
              <a:rPr lang="zh-CN" altLang="en-US" sz="1400" spc="-23" dirty="0">
                <a:solidFill>
                  <a:schemeClr val="tx2"/>
                </a:solidFill>
                <a:cs typeface="SimSun"/>
              </a:rPr>
              <a:t>题录可以仅为</a:t>
            </a:r>
            <a:r>
              <a:rPr lang="en-US" altLang="zh-CN" sz="1400" spc="-23" dirty="0">
                <a:solidFill>
                  <a:schemeClr val="tx2"/>
                </a:solidFill>
                <a:cs typeface="SimSun"/>
              </a:rPr>
              <a:t>HTML</a:t>
            </a:r>
            <a:r>
              <a:rPr lang="zh-CN" altLang="en-US" sz="1400" spc="-23" dirty="0">
                <a:solidFill>
                  <a:schemeClr val="tx2"/>
                </a:solidFill>
                <a:cs typeface="SimSun"/>
              </a:rPr>
              <a:t>网页格式。</a:t>
            </a:r>
          </a:p>
        </p:txBody>
      </p:sp>
      <p:graphicFrame>
        <p:nvGraphicFramePr>
          <p:cNvPr id="12" name="object 4">
            <a:extLst>
              <a:ext uri="{FF2B5EF4-FFF2-40B4-BE49-F238E27FC236}">
                <a16:creationId xmlns:a16="http://schemas.microsoft.com/office/drawing/2014/main" id="{E2509FCA-1436-AD57-1558-768669F3262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12324879"/>
              </p:ext>
            </p:extLst>
          </p:nvPr>
        </p:nvGraphicFramePr>
        <p:xfrm>
          <a:off x="487837" y="1019309"/>
          <a:ext cx="8224361" cy="2422526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74081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4177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4177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11041">
                <a:tc gridSpan="3">
                  <a:txBody>
                    <a:bodyPr/>
                    <a:lstStyle/>
                    <a:p>
                      <a:pPr marR="2540" algn="ctr">
                        <a:lnSpc>
                          <a:spcPts val="2905"/>
                        </a:lnSpc>
                      </a:pPr>
                      <a:r>
                        <a:rPr lang="en-US" sz="2100" spc="-35" dirty="0">
                          <a:solidFill>
                            <a:schemeClr val="bg1"/>
                          </a:solidFill>
                          <a:latin typeface="+mn-lt"/>
                          <a:cs typeface="Arial"/>
                        </a:rPr>
                        <a:t>Web</a:t>
                      </a:r>
                      <a:r>
                        <a:rPr lang="en-US" sz="2100" spc="-160" dirty="0">
                          <a:solidFill>
                            <a:schemeClr val="bg1"/>
                          </a:solidFill>
                          <a:latin typeface="+mn-lt"/>
                          <a:cs typeface="Arial"/>
                        </a:rPr>
                        <a:t> </a:t>
                      </a:r>
                      <a:r>
                        <a:rPr lang="en-US" sz="2100" dirty="0">
                          <a:solidFill>
                            <a:schemeClr val="bg1"/>
                          </a:solidFill>
                          <a:latin typeface="+mn-lt"/>
                          <a:cs typeface="Arial"/>
                        </a:rPr>
                        <a:t>Access</a:t>
                      </a:r>
                      <a:r>
                        <a:rPr lang="en-US" sz="2100" spc="-130" dirty="0">
                          <a:solidFill>
                            <a:schemeClr val="bg1"/>
                          </a:solidFill>
                          <a:latin typeface="+mn-lt"/>
                          <a:cs typeface="Arial"/>
                        </a:rPr>
                        <a:t> </a:t>
                      </a:r>
                      <a:r>
                        <a:rPr lang="en-US" sz="2100" dirty="0">
                          <a:solidFill>
                            <a:schemeClr val="bg1"/>
                          </a:solidFill>
                          <a:latin typeface="+mn-lt"/>
                          <a:cs typeface="Arial"/>
                        </a:rPr>
                        <a:t>content</a:t>
                      </a:r>
                      <a:r>
                        <a:rPr lang="en-US" sz="2100" spc="-75" dirty="0">
                          <a:solidFill>
                            <a:schemeClr val="bg1"/>
                          </a:solidFill>
                          <a:latin typeface="+mn-lt"/>
                          <a:cs typeface="Arial"/>
                        </a:rPr>
                        <a:t> </a:t>
                      </a:r>
                      <a:r>
                        <a:rPr lang="en-US" sz="2100" dirty="0">
                          <a:solidFill>
                            <a:schemeClr val="bg1"/>
                          </a:solidFill>
                          <a:latin typeface="+mn-lt"/>
                          <a:cs typeface="Arial"/>
                        </a:rPr>
                        <a:t>delivery</a:t>
                      </a:r>
                      <a:r>
                        <a:rPr lang="en-US" sz="2100" spc="-100" dirty="0">
                          <a:solidFill>
                            <a:schemeClr val="bg1"/>
                          </a:solidFill>
                          <a:latin typeface="+mn-lt"/>
                          <a:cs typeface="Arial"/>
                        </a:rPr>
                        <a:t> </a:t>
                      </a:r>
                      <a:r>
                        <a:rPr lang="en-US" sz="2100" spc="-10" dirty="0">
                          <a:solidFill>
                            <a:schemeClr val="bg1"/>
                          </a:solidFill>
                          <a:latin typeface="+mn-lt"/>
                          <a:cs typeface="Arial"/>
                        </a:rPr>
                        <a:t>options</a:t>
                      </a:r>
                      <a:endParaRPr lang="en-US" sz="2100" dirty="0">
                        <a:solidFill>
                          <a:schemeClr val="bg1"/>
                        </a:solidFill>
                        <a:latin typeface="+mn-lt"/>
                        <a:cs typeface="Arial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825"/>
                        </a:spcBef>
                      </a:pPr>
                      <a:r>
                        <a:rPr lang="zh-CN" altLang="en-US" sz="2100" spc="-40" dirty="0">
                          <a:solidFill>
                            <a:schemeClr val="bg1"/>
                          </a:solidFill>
                          <a:latin typeface="+mn-lt"/>
                          <a:cs typeface="SimSun"/>
                        </a:rPr>
                        <a:t>通过网站访问传输内容</a:t>
                      </a:r>
                      <a:endParaRPr lang="zh-CN" altLang="en-US" sz="2100" dirty="0">
                        <a:solidFill>
                          <a:schemeClr val="bg1"/>
                        </a:solidFill>
                        <a:latin typeface="+mn-lt"/>
                        <a:cs typeface="SimSun"/>
                      </a:endParaRPr>
                    </a:p>
                  </a:txBody>
                  <a:tcPr marL="0" marR="0" marT="0" marB="0">
                    <a:solidFill>
                      <a:srgbClr val="3678D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60183">
                <a:tc>
                  <a:txBody>
                    <a:bodyPr/>
                    <a:lstStyle/>
                    <a:p>
                      <a:pPr marL="9525" marR="37624">
                        <a:lnSpc>
                          <a:spcPts val="1379"/>
                        </a:lnSpc>
                        <a:spcBef>
                          <a:spcPts val="98"/>
                        </a:spcBef>
                      </a:pPr>
                      <a:r>
                        <a:rPr lang="en-US" altLang="zh-CN" sz="1200" b="1" spc="-23" dirty="0">
                          <a:solidFill>
                            <a:schemeClr val="tx2"/>
                          </a:solidFill>
                          <a:cs typeface="SimSun"/>
                        </a:rPr>
                        <a:t>Credentials Required (User Name/Password) Access to your title: </a:t>
                      </a:r>
                      <a:r>
                        <a:rPr lang="en-US" altLang="zh-CN" sz="1200" spc="-23" dirty="0">
                          <a:solidFill>
                            <a:schemeClr val="tx2"/>
                          </a:solidFill>
                          <a:cs typeface="SimSun"/>
                        </a:rPr>
                        <a:t>This is the most common method.</a:t>
                      </a:r>
                    </a:p>
                    <a:p>
                      <a:pPr marL="9525" marR="37624">
                        <a:lnSpc>
                          <a:spcPts val="1379"/>
                        </a:lnSpc>
                        <a:spcBef>
                          <a:spcPts val="98"/>
                        </a:spcBef>
                      </a:pPr>
                      <a:r>
                        <a:rPr lang="zh-CN" altLang="en-US" sz="1400" spc="-23" dirty="0">
                          <a:solidFill>
                            <a:schemeClr val="tx2"/>
                          </a:solidFill>
                          <a:cs typeface="SimSun"/>
                        </a:rPr>
                        <a:t>使用</a:t>
                      </a:r>
                      <a:r>
                        <a:rPr lang="zh-CN" altLang="en-US" sz="1400" b="1" spc="-23" dirty="0">
                          <a:solidFill>
                            <a:schemeClr val="tx2"/>
                          </a:solidFill>
                          <a:cs typeface="SimSun"/>
                        </a:rPr>
                        <a:t>用户名</a:t>
                      </a:r>
                      <a:r>
                        <a:rPr lang="en-US" altLang="zh-CN" sz="1400" b="1" spc="-23" dirty="0">
                          <a:solidFill>
                            <a:schemeClr val="tx2"/>
                          </a:solidFill>
                          <a:cs typeface="SimSun"/>
                        </a:rPr>
                        <a:t>/</a:t>
                      </a:r>
                      <a:r>
                        <a:rPr lang="zh-CN" altLang="en-US" sz="1400" b="1" spc="-23" dirty="0">
                          <a:solidFill>
                            <a:schemeClr val="tx2"/>
                          </a:solidFill>
                          <a:cs typeface="SimSun"/>
                        </a:rPr>
                        <a:t>密码访问</a:t>
                      </a:r>
                      <a:r>
                        <a:rPr lang="zh-CN" altLang="en-US" sz="1400" spc="-23" dirty="0">
                          <a:solidFill>
                            <a:schemeClr val="tx2"/>
                          </a:solidFill>
                          <a:cs typeface="SimSun"/>
                        </a:rPr>
                        <a:t>贵刊网站：目前最常用方式。</a:t>
                      </a:r>
                      <a:endParaRPr lang="en-US" altLang="zh-CN" sz="1400" spc="-23" dirty="0">
                        <a:solidFill>
                          <a:schemeClr val="tx2"/>
                        </a:solidFill>
                        <a:cs typeface="SimSun"/>
                      </a:endParaRPr>
                    </a:p>
                  </a:txBody>
                  <a:tcPr marL="0" marR="0" marT="97631" marB="0">
                    <a:lnL w="12700">
                      <a:solidFill>
                        <a:srgbClr val="3678DF"/>
                      </a:solidFill>
                      <a:prstDash val="solid"/>
                    </a:lnL>
                    <a:lnR w="12700">
                      <a:solidFill>
                        <a:srgbClr val="3678DF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marL="104775" marR="100330" algn="ctr">
                        <a:lnSpc>
                          <a:spcPct val="86400"/>
                        </a:lnSpc>
                        <a:spcBef>
                          <a:spcPts val="525"/>
                        </a:spcBef>
                      </a:pPr>
                      <a:r>
                        <a:rPr sz="1200" b="1" i="1" dirty="0">
                          <a:solidFill>
                            <a:schemeClr val="tx2"/>
                          </a:solidFill>
                          <a:latin typeface="Arial"/>
                          <a:cs typeface="Arial"/>
                        </a:rPr>
                        <a:t>Whitelisting</a:t>
                      </a:r>
                      <a:r>
                        <a:rPr sz="1200" b="1" i="1" spc="-50" dirty="0">
                          <a:solidFill>
                            <a:schemeClr val="tx2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b="1" i="1" dirty="0">
                          <a:solidFill>
                            <a:schemeClr val="tx2"/>
                          </a:solidFill>
                          <a:latin typeface="Arial"/>
                          <a:cs typeface="Arial"/>
                        </a:rPr>
                        <a:t>our</a:t>
                      </a:r>
                      <a:r>
                        <a:rPr sz="1200" b="1" i="1" spc="-40" dirty="0">
                          <a:solidFill>
                            <a:schemeClr val="tx2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b="1" i="1" dirty="0">
                          <a:solidFill>
                            <a:schemeClr val="tx2"/>
                          </a:solidFill>
                          <a:latin typeface="Arial"/>
                          <a:cs typeface="Arial"/>
                        </a:rPr>
                        <a:t>IP</a:t>
                      </a:r>
                      <a:r>
                        <a:rPr sz="1200" b="1" i="1" spc="-95" dirty="0">
                          <a:solidFill>
                            <a:schemeClr val="tx2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b="1" i="1" dirty="0">
                          <a:solidFill>
                            <a:schemeClr val="tx2"/>
                          </a:solidFill>
                          <a:latin typeface="Arial"/>
                          <a:cs typeface="Arial"/>
                        </a:rPr>
                        <a:t>Ranges</a:t>
                      </a:r>
                      <a:r>
                        <a:rPr sz="1200" dirty="0">
                          <a:solidFill>
                            <a:schemeClr val="tx2"/>
                          </a:solidFill>
                          <a:latin typeface="Arial"/>
                          <a:cs typeface="Arial"/>
                        </a:rPr>
                        <a:t>:</a:t>
                      </a:r>
                      <a:r>
                        <a:rPr sz="1200" spc="-55" dirty="0">
                          <a:solidFill>
                            <a:schemeClr val="tx2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spc="-20" dirty="0">
                          <a:solidFill>
                            <a:schemeClr val="tx2"/>
                          </a:solidFill>
                          <a:latin typeface="Arial"/>
                          <a:cs typeface="Arial"/>
                        </a:rPr>
                        <a:t>This </a:t>
                      </a:r>
                      <a:r>
                        <a:rPr sz="1200" dirty="0">
                          <a:solidFill>
                            <a:schemeClr val="tx2"/>
                          </a:solidFill>
                          <a:latin typeface="Arial"/>
                          <a:cs typeface="Arial"/>
                        </a:rPr>
                        <a:t>means</a:t>
                      </a:r>
                      <a:r>
                        <a:rPr sz="1200" spc="-35" dirty="0">
                          <a:solidFill>
                            <a:schemeClr val="tx2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solidFill>
                            <a:schemeClr val="tx2"/>
                          </a:solidFill>
                          <a:latin typeface="Arial"/>
                          <a:cs typeface="Arial"/>
                        </a:rPr>
                        <a:t>that</a:t>
                      </a:r>
                      <a:r>
                        <a:rPr sz="1200" spc="-30" dirty="0">
                          <a:solidFill>
                            <a:schemeClr val="tx2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solidFill>
                            <a:schemeClr val="tx2"/>
                          </a:solidFill>
                          <a:latin typeface="Arial"/>
                          <a:cs typeface="Arial"/>
                        </a:rPr>
                        <a:t>our</a:t>
                      </a:r>
                      <a:r>
                        <a:rPr sz="1200" spc="-35" dirty="0">
                          <a:solidFill>
                            <a:schemeClr val="tx2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solidFill>
                            <a:schemeClr val="tx2"/>
                          </a:solidFill>
                          <a:latin typeface="Arial"/>
                          <a:cs typeface="Arial"/>
                        </a:rPr>
                        <a:t>crawlers</a:t>
                      </a:r>
                      <a:r>
                        <a:rPr sz="1200" spc="10" dirty="0">
                          <a:solidFill>
                            <a:schemeClr val="tx2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spc="-25" dirty="0">
                          <a:solidFill>
                            <a:schemeClr val="tx2"/>
                          </a:solidFill>
                          <a:latin typeface="Arial"/>
                          <a:cs typeface="Arial"/>
                        </a:rPr>
                        <a:t>are </a:t>
                      </a:r>
                      <a:r>
                        <a:rPr sz="1200" dirty="0">
                          <a:solidFill>
                            <a:schemeClr val="tx2"/>
                          </a:solidFill>
                          <a:latin typeface="Arial"/>
                          <a:cs typeface="Arial"/>
                        </a:rPr>
                        <a:t>allowed to</a:t>
                      </a:r>
                      <a:r>
                        <a:rPr sz="1200" spc="-35" dirty="0">
                          <a:solidFill>
                            <a:schemeClr val="tx2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solidFill>
                            <a:schemeClr val="tx2"/>
                          </a:solidFill>
                          <a:latin typeface="Arial"/>
                          <a:cs typeface="Arial"/>
                        </a:rPr>
                        <a:t>access</a:t>
                      </a:r>
                      <a:r>
                        <a:rPr sz="1200" spc="-30" dirty="0">
                          <a:solidFill>
                            <a:schemeClr val="tx2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solidFill>
                            <a:schemeClr val="tx2"/>
                          </a:solidFill>
                          <a:latin typeface="Arial"/>
                          <a:cs typeface="Arial"/>
                        </a:rPr>
                        <a:t>your</a:t>
                      </a:r>
                      <a:r>
                        <a:rPr sz="1200" spc="-10" dirty="0">
                          <a:solidFill>
                            <a:schemeClr val="tx2"/>
                          </a:solidFill>
                          <a:latin typeface="Arial"/>
                          <a:cs typeface="Arial"/>
                        </a:rPr>
                        <a:t> content.</a:t>
                      </a:r>
                    </a:p>
                    <a:p>
                      <a:pPr marL="9525" marR="37624" algn="ctr">
                        <a:lnSpc>
                          <a:spcPts val="1379"/>
                        </a:lnSpc>
                        <a:spcBef>
                          <a:spcPts val="98"/>
                        </a:spcBef>
                      </a:pPr>
                      <a:r>
                        <a:rPr lang="zh-CN" altLang="en-US" sz="1400" spc="-23" dirty="0">
                          <a:solidFill>
                            <a:schemeClr val="tx2"/>
                          </a:solidFill>
                          <a:cs typeface="SimSun"/>
                        </a:rPr>
                        <a:t>将我们的</a:t>
                      </a:r>
                      <a:r>
                        <a:rPr lang="en-US" altLang="zh-CN" sz="1400" b="1" spc="-23" dirty="0">
                          <a:solidFill>
                            <a:schemeClr val="tx2"/>
                          </a:solidFill>
                          <a:cs typeface="SimSun"/>
                        </a:rPr>
                        <a:t>IP</a:t>
                      </a:r>
                      <a:r>
                        <a:rPr lang="zh-CN" altLang="en-US" sz="1400" b="1" spc="-23" dirty="0">
                          <a:solidFill>
                            <a:schemeClr val="tx2"/>
                          </a:solidFill>
                          <a:cs typeface="SimSun"/>
                        </a:rPr>
                        <a:t>地址列入白名单：</a:t>
                      </a:r>
                    </a:p>
                    <a:p>
                      <a:pPr marL="9525" marR="37624" algn="ctr">
                        <a:lnSpc>
                          <a:spcPts val="1379"/>
                        </a:lnSpc>
                        <a:spcBef>
                          <a:spcPts val="98"/>
                        </a:spcBef>
                      </a:pPr>
                      <a:r>
                        <a:rPr lang="zh-CN" altLang="en-US" sz="1400" spc="-23" dirty="0">
                          <a:solidFill>
                            <a:schemeClr val="tx2"/>
                          </a:solidFill>
                          <a:cs typeface="SimSun"/>
                        </a:rPr>
                        <a:t>允许我们爬取贵刊网站获取数据。</a:t>
                      </a:r>
                    </a:p>
                  </a:txBody>
                  <a:tcPr marL="0" marR="0" marT="50006" marB="0">
                    <a:lnL w="12700">
                      <a:solidFill>
                        <a:srgbClr val="3678DF"/>
                      </a:solidFill>
                      <a:prstDash val="solid"/>
                    </a:lnL>
                    <a:lnR w="19050">
                      <a:solidFill>
                        <a:srgbClr val="3678DF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marL="95885" marR="86360" lvl="0" indent="1905" algn="ctr" defTabSz="685800" rtl="0" eaLnBrk="1" fontAlgn="auto" latinLnBrk="0" hangingPunct="1">
                        <a:lnSpc>
                          <a:spcPct val="86300"/>
                        </a:lnSpc>
                        <a:spcBef>
                          <a:spcPts val="74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sz="1200" b="1" i="1" dirty="0">
                          <a:solidFill>
                            <a:schemeClr val="tx2"/>
                          </a:solidFill>
                          <a:latin typeface="Arial"/>
                          <a:cs typeface="Arial"/>
                        </a:rPr>
                        <a:t>For</a:t>
                      </a:r>
                      <a:r>
                        <a:rPr sz="1200" b="1" i="1" spc="-35" dirty="0">
                          <a:solidFill>
                            <a:schemeClr val="tx2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b="1" i="1" dirty="0">
                          <a:solidFill>
                            <a:schemeClr val="tx2"/>
                          </a:solidFill>
                          <a:latin typeface="Arial"/>
                          <a:cs typeface="Arial"/>
                        </a:rPr>
                        <a:t>Open</a:t>
                      </a:r>
                      <a:r>
                        <a:rPr sz="1200" b="1" i="1" spc="-85" dirty="0">
                          <a:solidFill>
                            <a:schemeClr val="tx2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b="1" i="1" dirty="0">
                          <a:solidFill>
                            <a:schemeClr val="tx2"/>
                          </a:solidFill>
                          <a:latin typeface="Arial"/>
                          <a:cs typeface="Arial"/>
                        </a:rPr>
                        <a:t>Access</a:t>
                      </a:r>
                      <a:r>
                        <a:rPr sz="1200" b="1" i="1" spc="-30" dirty="0">
                          <a:solidFill>
                            <a:schemeClr val="tx2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b="1" i="1" dirty="0">
                          <a:solidFill>
                            <a:schemeClr val="tx2"/>
                          </a:solidFill>
                          <a:latin typeface="Arial"/>
                          <a:cs typeface="Arial"/>
                        </a:rPr>
                        <a:t>Titles</a:t>
                      </a:r>
                      <a:r>
                        <a:rPr sz="1200" dirty="0">
                          <a:solidFill>
                            <a:schemeClr val="tx2"/>
                          </a:solidFill>
                          <a:latin typeface="Arial"/>
                          <a:cs typeface="Arial"/>
                        </a:rPr>
                        <a:t>:</a:t>
                      </a:r>
                      <a:r>
                        <a:rPr sz="1200" spc="-30" dirty="0">
                          <a:solidFill>
                            <a:schemeClr val="tx2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solidFill>
                            <a:schemeClr val="tx2"/>
                          </a:solidFill>
                          <a:latin typeface="Arial"/>
                          <a:cs typeface="Arial"/>
                        </a:rPr>
                        <a:t>If</a:t>
                      </a:r>
                      <a:r>
                        <a:rPr sz="1200" spc="-45" dirty="0">
                          <a:solidFill>
                            <a:schemeClr val="tx2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spc="-20" dirty="0">
                          <a:solidFill>
                            <a:schemeClr val="tx2"/>
                          </a:solidFill>
                          <a:latin typeface="Arial"/>
                          <a:cs typeface="Arial"/>
                        </a:rPr>
                        <a:t>your </a:t>
                      </a:r>
                      <a:r>
                        <a:rPr sz="1200" dirty="0">
                          <a:solidFill>
                            <a:schemeClr val="tx2"/>
                          </a:solidFill>
                          <a:latin typeface="Arial"/>
                          <a:cs typeface="Arial"/>
                        </a:rPr>
                        <a:t>website</a:t>
                      </a:r>
                      <a:r>
                        <a:rPr sz="1200" spc="-25" dirty="0">
                          <a:solidFill>
                            <a:schemeClr val="tx2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solidFill>
                            <a:schemeClr val="tx2"/>
                          </a:solidFill>
                          <a:latin typeface="Arial"/>
                          <a:cs typeface="Arial"/>
                        </a:rPr>
                        <a:t>allows</a:t>
                      </a:r>
                      <a:r>
                        <a:rPr sz="1200" spc="-15" dirty="0">
                          <a:solidFill>
                            <a:schemeClr val="tx2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solidFill>
                            <a:schemeClr val="tx2"/>
                          </a:solidFill>
                          <a:latin typeface="Arial"/>
                          <a:cs typeface="Arial"/>
                        </a:rPr>
                        <a:t>access</a:t>
                      </a:r>
                      <a:r>
                        <a:rPr sz="1200" spc="-30" dirty="0">
                          <a:solidFill>
                            <a:schemeClr val="tx2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solidFill>
                            <a:schemeClr val="tx2"/>
                          </a:solidFill>
                          <a:latin typeface="Arial"/>
                          <a:cs typeface="Arial"/>
                        </a:rPr>
                        <a:t>to</a:t>
                      </a:r>
                      <a:r>
                        <a:rPr sz="1200" spc="-30" dirty="0">
                          <a:solidFill>
                            <a:schemeClr val="tx2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solidFill>
                            <a:schemeClr val="tx2"/>
                          </a:solidFill>
                          <a:latin typeface="Arial"/>
                          <a:cs typeface="Arial"/>
                        </a:rPr>
                        <a:t>HTML</a:t>
                      </a:r>
                      <a:r>
                        <a:rPr sz="1200" spc="-75" dirty="0">
                          <a:solidFill>
                            <a:schemeClr val="tx2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spc="-50" dirty="0">
                          <a:solidFill>
                            <a:schemeClr val="tx2"/>
                          </a:solidFill>
                          <a:latin typeface="Arial"/>
                          <a:cs typeface="Arial"/>
                        </a:rPr>
                        <a:t>&amp; </a:t>
                      </a:r>
                      <a:r>
                        <a:rPr sz="1200" dirty="0">
                          <a:solidFill>
                            <a:schemeClr val="tx2"/>
                          </a:solidFill>
                          <a:latin typeface="Arial"/>
                          <a:cs typeface="Arial"/>
                        </a:rPr>
                        <a:t>PDFs</a:t>
                      </a:r>
                      <a:r>
                        <a:rPr sz="1200" spc="-20" dirty="0">
                          <a:solidFill>
                            <a:schemeClr val="tx2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solidFill>
                            <a:schemeClr val="tx2"/>
                          </a:solidFill>
                          <a:latin typeface="Arial"/>
                          <a:cs typeface="Arial"/>
                        </a:rPr>
                        <a:t>without</a:t>
                      </a:r>
                      <a:r>
                        <a:rPr sz="1200" spc="5" dirty="0">
                          <a:solidFill>
                            <a:schemeClr val="tx2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spc="-10" dirty="0">
                          <a:solidFill>
                            <a:schemeClr val="tx2"/>
                          </a:solidFill>
                          <a:latin typeface="Arial"/>
                          <a:cs typeface="Arial"/>
                        </a:rPr>
                        <a:t>restrictions,</a:t>
                      </a:r>
                      <a:r>
                        <a:rPr sz="1200" spc="-20" dirty="0">
                          <a:solidFill>
                            <a:schemeClr val="tx2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solidFill>
                            <a:schemeClr val="tx2"/>
                          </a:solidFill>
                          <a:latin typeface="Arial"/>
                          <a:cs typeface="Arial"/>
                        </a:rPr>
                        <a:t>you may</a:t>
                      </a:r>
                      <a:r>
                        <a:rPr sz="1200" spc="-15" dirty="0">
                          <a:solidFill>
                            <a:schemeClr val="tx2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spc="-25" dirty="0">
                          <a:solidFill>
                            <a:schemeClr val="tx2"/>
                          </a:solidFill>
                          <a:latin typeface="Arial"/>
                          <a:cs typeface="Arial"/>
                        </a:rPr>
                        <a:t>not </a:t>
                      </a:r>
                      <a:r>
                        <a:rPr sz="1200" dirty="0">
                          <a:solidFill>
                            <a:schemeClr val="tx2"/>
                          </a:solidFill>
                          <a:latin typeface="Arial"/>
                          <a:cs typeface="Arial"/>
                        </a:rPr>
                        <a:t>have</a:t>
                      </a:r>
                      <a:r>
                        <a:rPr sz="1200" spc="-20" dirty="0">
                          <a:solidFill>
                            <a:schemeClr val="tx2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solidFill>
                            <a:schemeClr val="tx2"/>
                          </a:solidFill>
                          <a:latin typeface="Arial"/>
                          <a:cs typeface="Arial"/>
                        </a:rPr>
                        <a:t>to</a:t>
                      </a:r>
                      <a:r>
                        <a:rPr sz="1200" spc="-20" dirty="0">
                          <a:solidFill>
                            <a:schemeClr val="tx2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dirty="0">
                          <a:solidFill>
                            <a:schemeClr val="tx2"/>
                          </a:solidFill>
                          <a:latin typeface="Arial"/>
                          <a:cs typeface="Arial"/>
                        </a:rPr>
                        <a:t>do</a:t>
                      </a:r>
                      <a:r>
                        <a:rPr sz="1200" spc="-5" dirty="0">
                          <a:solidFill>
                            <a:schemeClr val="tx2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spc="-10" dirty="0">
                          <a:solidFill>
                            <a:schemeClr val="tx2"/>
                          </a:solidFill>
                          <a:latin typeface="Arial"/>
                          <a:cs typeface="Arial"/>
                        </a:rPr>
                        <a:t>anything.</a:t>
                      </a:r>
                      <a:r>
                        <a:rPr lang="en-US" altLang="zh-CN" sz="1200" spc="-23" dirty="0">
                          <a:solidFill>
                            <a:schemeClr val="tx2"/>
                          </a:solidFill>
                          <a:cs typeface="SimSun"/>
                        </a:rPr>
                        <a:t> </a:t>
                      </a:r>
                    </a:p>
                    <a:p>
                      <a:pPr marL="95885" marR="86360" lvl="0" indent="1905" algn="ctr" defTabSz="685800" rtl="0" eaLnBrk="1" fontAlgn="auto" latinLnBrk="0" hangingPunct="1">
                        <a:lnSpc>
                          <a:spcPct val="86300"/>
                        </a:lnSpc>
                        <a:spcBef>
                          <a:spcPts val="74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b="1" spc="-23" dirty="0">
                          <a:solidFill>
                            <a:schemeClr val="tx2"/>
                          </a:solidFill>
                          <a:cs typeface="SimSun"/>
                        </a:rPr>
                        <a:t>OA</a:t>
                      </a:r>
                      <a:r>
                        <a:rPr lang="zh-CN" altLang="en-US" sz="1400" b="1" spc="-23" dirty="0">
                          <a:solidFill>
                            <a:schemeClr val="tx2"/>
                          </a:solidFill>
                          <a:cs typeface="SimSun"/>
                        </a:rPr>
                        <a:t>期刊</a:t>
                      </a:r>
                      <a:r>
                        <a:rPr lang="zh-CN" altLang="en-US" sz="1400" spc="-23" dirty="0">
                          <a:solidFill>
                            <a:schemeClr val="tx2"/>
                          </a:solidFill>
                          <a:cs typeface="SimSun"/>
                        </a:rPr>
                        <a:t>：如果贵刊期刊网站不限制</a:t>
                      </a:r>
                      <a:r>
                        <a:rPr lang="en-US" altLang="zh-CN" sz="1400" spc="-23" dirty="0">
                          <a:solidFill>
                            <a:schemeClr val="tx2"/>
                          </a:solidFill>
                          <a:cs typeface="SimSun"/>
                        </a:rPr>
                        <a:t>HTML</a:t>
                      </a:r>
                      <a:r>
                        <a:rPr lang="zh-CN" altLang="en-US" sz="1400" spc="-23" dirty="0">
                          <a:solidFill>
                            <a:schemeClr val="tx2"/>
                          </a:solidFill>
                          <a:cs typeface="SimSun"/>
                        </a:rPr>
                        <a:t>和</a:t>
                      </a:r>
                      <a:r>
                        <a:rPr lang="en-US" altLang="zh-CN" sz="1400" spc="-23" dirty="0">
                          <a:solidFill>
                            <a:schemeClr val="tx2"/>
                          </a:solidFill>
                          <a:cs typeface="SimSun"/>
                        </a:rPr>
                        <a:t>PDF</a:t>
                      </a:r>
                      <a:r>
                        <a:rPr lang="zh-CN" altLang="en-US" sz="1400" spc="-23" dirty="0">
                          <a:solidFill>
                            <a:schemeClr val="tx2"/>
                          </a:solidFill>
                          <a:cs typeface="SimSun"/>
                        </a:rPr>
                        <a:t>数据获取，不需要做任何事情。</a:t>
                      </a:r>
                      <a:endParaRPr lang="en-US" altLang="zh-CN" sz="1400" spc="-23" dirty="0">
                        <a:solidFill>
                          <a:schemeClr val="tx2"/>
                        </a:solidFill>
                        <a:cs typeface="SimSun"/>
                      </a:endParaRPr>
                    </a:p>
                  </a:txBody>
                  <a:tcPr marL="0" marR="0" marT="70485" marB="0">
                    <a:lnL w="19050">
                      <a:solidFill>
                        <a:srgbClr val="3678DF"/>
                      </a:solidFill>
                      <a:prstDash val="solid"/>
                    </a:lnL>
                    <a:lnR w="12700">
                      <a:solidFill>
                        <a:srgbClr val="3678DF"/>
                      </a:solidFill>
                      <a:prstDash val="solid"/>
                    </a:lnR>
                    <a:lnT w="3175">
                      <a:solidFill>
                        <a:srgbClr val="3678DF"/>
                      </a:solidFill>
                      <a:prstDash val="solid"/>
                    </a:lnT>
                    <a:lnB w="3175">
                      <a:solidFill>
                        <a:srgbClr val="3678DF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72403">
                <a:tc gridSpan="3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3678D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0760465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DF1D9D-911F-6D06-BD29-B39B18FEF3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9525">
              <a:spcBef>
                <a:spcPts val="101"/>
              </a:spcBef>
            </a:pPr>
            <a:r>
              <a:rPr lang="en-US" sz="2400" dirty="0"/>
              <a:t>Credentials</a:t>
            </a:r>
            <a:r>
              <a:rPr lang="en-US" sz="2400" spc="-23" dirty="0"/>
              <a:t> </a:t>
            </a:r>
            <a:r>
              <a:rPr lang="en-US" sz="2400" dirty="0"/>
              <a:t>(User</a:t>
            </a:r>
            <a:r>
              <a:rPr lang="en-US" sz="2400" spc="-19" dirty="0"/>
              <a:t> </a:t>
            </a:r>
            <a:r>
              <a:rPr lang="en-US" sz="2400" dirty="0"/>
              <a:t>Name/Password)</a:t>
            </a:r>
            <a:r>
              <a:rPr lang="en-US" sz="2400" spc="-15" dirty="0"/>
              <a:t> </a:t>
            </a:r>
            <a:r>
              <a:rPr lang="en-US" sz="2400" spc="-8" dirty="0"/>
              <a:t>Delivery</a:t>
            </a:r>
            <a:br>
              <a:rPr lang="en-US" sz="2400" spc="-8" dirty="0"/>
            </a:br>
            <a:r>
              <a:rPr lang="zh-CN" altLang="en-US" sz="2400" spc="-8" dirty="0">
                <a:latin typeface="SimSun"/>
                <a:cs typeface="SimSun"/>
              </a:rPr>
              <a:t>账密数据传输流程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7162D91-FB42-750A-EB37-48B51C123CCB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4FA11F32-2EB9-412C-B470-1D0ABC8FCD5B}" type="slidenum">
              <a:rPr lang="en-GB" smtClean="0"/>
              <a:pPr/>
              <a:t>7</a:t>
            </a:fld>
            <a:endParaRPr lang="en-GB" dirty="0"/>
          </a:p>
        </p:txBody>
      </p:sp>
      <p:sp>
        <p:nvSpPr>
          <p:cNvPr id="5" name="object 4">
            <a:extLst>
              <a:ext uri="{FF2B5EF4-FFF2-40B4-BE49-F238E27FC236}">
                <a16:creationId xmlns:a16="http://schemas.microsoft.com/office/drawing/2014/main" id="{1C2C86C1-3A89-3123-42BA-DD341924E745}"/>
              </a:ext>
            </a:extLst>
          </p:cNvPr>
          <p:cNvSpPr txBox="1"/>
          <p:nvPr/>
        </p:nvSpPr>
        <p:spPr>
          <a:xfrm>
            <a:off x="646043" y="1162878"/>
            <a:ext cx="7295940" cy="3841724"/>
          </a:xfrm>
          <a:prstGeom prst="rect">
            <a:avLst/>
          </a:prstGeom>
        </p:spPr>
        <p:txBody>
          <a:bodyPr vert="horz" wrap="square" lIns="0" tIns="94773" rIns="0" bIns="0" rtlCol="0">
            <a:spAutoFit/>
          </a:bodyPr>
          <a:lstStyle/>
          <a:p>
            <a:pPr marL="9525">
              <a:spcBef>
                <a:spcPts val="746"/>
              </a:spcBef>
            </a:pPr>
            <a:r>
              <a:rPr sz="1400" dirty="0">
                <a:solidFill>
                  <a:schemeClr val="tx2"/>
                </a:solidFill>
                <a:cs typeface="Arial"/>
              </a:rPr>
              <a:t>How</a:t>
            </a:r>
            <a:r>
              <a:rPr sz="1400" spc="-23" dirty="0">
                <a:solidFill>
                  <a:schemeClr val="tx2"/>
                </a:solidFill>
                <a:cs typeface="Arial"/>
              </a:rPr>
              <a:t> </a:t>
            </a:r>
            <a:r>
              <a:rPr sz="1400" dirty="0">
                <a:solidFill>
                  <a:schemeClr val="tx2"/>
                </a:solidFill>
                <a:cs typeface="Arial"/>
              </a:rPr>
              <a:t>to</a:t>
            </a:r>
            <a:r>
              <a:rPr sz="1400" spc="-23" dirty="0">
                <a:solidFill>
                  <a:schemeClr val="tx2"/>
                </a:solidFill>
                <a:cs typeface="Arial"/>
              </a:rPr>
              <a:t> </a:t>
            </a:r>
            <a:r>
              <a:rPr sz="1400" dirty="0">
                <a:solidFill>
                  <a:schemeClr val="tx2"/>
                </a:solidFill>
                <a:cs typeface="Arial"/>
              </a:rPr>
              <a:t>do</a:t>
            </a:r>
            <a:r>
              <a:rPr sz="1400" spc="-15" dirty="0">
                <a:solidFill>
                  <a:schemeClr val="tx2"/>
                </a:solidFill>
                <a:cs typeface="Arial"/>
              </a:rPr>
              <a:t> </a:t>
            </a:r>
            <a:r>
              <a:rPr sz="1400" dirty="0">
                <a:solidFill>
                  <a:schemeClr val="tx2"/>
                </a:solidFill>
                <a:cs typeface="Arial"/>
              </a:rPr>
              <a:t>it</a:t>
            </a:r>
            <a:r>
              <a:rPr sz="1400" spc="-19" dirty="0">
                <a:solidFill>
                  <a:schemeClr val="tx2"/>
                </a:solidFill>
                <a:cs typeface="Arial"/>
              </a:rPr>
              <a:t> </a:t>
            </a:r>
            <a:r>
              <a:rPr lang="zh-CN" altLang="en-US" sz="1400" spc="-23" dirty="0">
                <a:solidFill>
                  <a:schemeClr val="tx2"/>
                </a:solidFill>
                <a:cs typeface="SimSun"/>
              </a:rPr>
              <a:t>如何设置：</a:t>
            </a:r>
            <a:endParaRPr lang="zh-CN" altLang="en-US" sz="1400" dirty="0">
              <a:solidFill>
                <a:schemeClr val="tx2"/>
              </a:solidFill>
              <a:cs typeface="Microsoft JhengHei"/>
            </a:endParaRPr>
          </a:p>
          <a:p>
            <a:pPr marL="351949" marR="3810" indent="-342900">
              <a:spcBef>
                <a:spcPts val="600"/>
              </a:spcBef>
              <a:buClr>
                <a:srgbClr val="FF6C00"/>
              </a:buClr>
              <a:buAutoNum type="arabicParenR"/>
              <a:tabLst>
                <a:tab pos="351949" algn="l"/>
              </a:tabLst>
            </a:pPr>
            <a:r>
              <a:rPr lang="en-US" sz="1400" dirty="0">
                <a:solidFill>
                  <a:schemeClr val="tx2"/>
                </a:solidFill>
                <a:cs typeface="Arial"/>
              </a:rPr>
              <a:t>Please</a:t>
            </a:r>
            <a:r>
              <a:rPr lang="en-US" sz="1400" spc="-15" dirty="0">
                <a:solidFill>
                  <a:schemeClr val="tx2"/>
                </a:solidFill>
                <a:cs typeface="Arial"/>
              </a:rPr>
              <a:t> </a:t>
            </a:r>
            <a:r>
              <a:rPr lang="en-US" sz="1400" dirty="0">
                <a:solidFill>
                  <a:schemeClr val="tx2"/>
                </a:solidFill>
                <a:cs typeface="Arial"/>
              </a:rPr>
              <a:t>choose</a:t>
            </a:r>
            <a:r>
              <a:rPr lang="en-US" sz="1400" spc="-15" dirty="0">
                <a:solidFill>
                  <a:schemeClr val="tx2"/>
                </a:solidFill>
                <a:cs typeface="Arial"/>
              </a:rPr>
              <a:t> </a:t>
            </a:r>
            <a:r>
              <a:rPr lang="en-US" sz="1400" dirty="0">
                <a:solidFill>
                  <a:schemeClr val="tx2"/>
                </a:solidFill>
                <a:cs typeface="Arial"/>
              </a:rPr>
              <a:t>“Web</a:t>
            </a:r>
            <a:r>
              <a:rPr lang="en-US" sz="1400" spc="-26" dirty="0">
                <a:solidFill>
                  <a:schemeClr val="tx2"/>
                </a:solidFill>
                <a:cs typeface="Arial"/>
              </a:rPr>
              <a:t> </a:t>
            </a:r>
            <a:r>
              <a:rPr lang="en-US" sz="1400" dirty="0">
                <a:solidFill>
                  <a:schemeClr val="tx2"/>
                </a:solidFill>
                <a:cs typeface="Arial"/>
              </a:rPr>
              <a:t>Access”</a:t>
            </a:r>
            <a:r>
              <a:rPr lang="en-US" sz="1400" spc="-19" dirty="0">
                <a:solidFill>
                  <a:schemeClr val="tx2"/>
                </a:solidFill>
                <a:cs typeface="Arial"/>
              </a:rPr>
              <a:t> </a:t>
            </a:r>
            <a:r>
              <a:rPr lang="en-US" sz="1400" dirty="0">
                <a:solidFill>
                  <a:schemeClr val="tx2"/>
                </a:solidFill>
                <a:cs typeface="Arial"/>
              </a:rPr>
              <a:t>as</a:t>
            </a:r>
            <a:r>
              <a:rPr lang="en-US" sz="1400" spc="-19" dirty="0">
                <a:solidFill>
                  <a:schemeClr val="tx2"/>
                </a:solidFill>
                <a:cs typeface="Arial"/>
              </a:rPr>
              <a:t> </a:t>
            </a:r>
            <a:r>
              <a:rPr lang="en-US" sz="1400" dirty="0">
                <a:solidFill>
                  <a:schemeClr val="tx2"/>
                </a:solidFill>
                <a:cs typeface="Arial"/>
              </a:rPr>
              <a:t>your Content</a:t>
            </a:r>
            <a:r>
              <a:rPr lang="en-US" sz="1400" spc="-11" dirty="0">
                <a:solidFill>
                  <a:schemeClr val="tx2"/>
                </a:solidFill>
                <a:cs typeface="Arial"/>
              </a:rPr>
              <a:t> </a:t>
            </a:r>
            <a:r>
              <a:rPr lang="en-US" sz="1400" dirty="0">
                <a:solidFill>
                  <a:schemeClr val="tx2"/>
                </a:solidFill>
                <a:cs typeface="Arial"/>
              </a:rPr>
              <a:t>Delivery</a:t>
            </a:r>
            <a:r>
              <a:rPr lang="en-US" sz="1400" spc="-15" dirty="0">
                <a:solidFill>
                  <a:schemeClr val="tx2"/>
                </a:solidFill>
                <a:cs typeface="Arial"/>
              </a:rPr>
              <a:t> </a:t>
            </a:r>
            <a:r>
              <a:rPr lang="en-US" sz="1400" dirty="0">
                <a:solidFill>
                  <a:schemeClr val="tx2"/>
                </a:solidFill>
                <a:cs typeface="Arial"/>
              </a:rPr>
              <a:t>choice. </a:t>
            </a:r>
            <a:r>
              <a:rPr lang="zh-CN" altLang="en-US" sz="1400" spc="-8" dirty="0">
                <a:solidFill>
                  <a:schemeClr val="tx2"/>
                </a:solidFill>
                <a:cs typeface="SimSun"/>
              </a:rPr>
              <a:t>请选择“网站访问” 作为数据传输方式。</a:t>
            </a:r>
            <a:endParaRPr lang="zh-CN" altLang="en-US" sz="1400" dirty="0">
              <a:solidFill>
                <a:schemeClr val="tx2"/>
              </a:solidFill>
              <a:cs typeface="SimSun"/>
            </a:endParaRPr>
          </a:p>
          <a:p>
            <a:pPr marL="351949" marR="23813" indent="-342900">
              <a:lnSpc>
                <a:spcPct val="100400"/>
              </a:lnSpc>
              <a:spcBef>
                <a:spcPts val="581"/>
              </a:spcBef>
              <a:buClr>
                <a:srgbClr val="FF6C00"/>
              </a:buClr>
              <a:buAutoNum type="arabicParenR"/>
              <a:tabLst>
                <a:tab pos="351949" algn="l"/>
              </a:tabLst>
            </a:pPr>
            <a:r>
              <a:rPr sz="1400" dirty="0">
                <a:solidFill>
                  <a:schemeClr val="tx2"/>
                </a:solidFill>
                <a:cs typeface="Arial"/>
              </a:rPr>
              <a:t>Choose</a:t>
            </a:r>
            <a:r>
              <a:rPr sz="1400" spc="-30" dirty="0">
                <a:solidFill>
                  <a:schemeClr val="tx2"/>
                </a:solidFill>
                <a:cs typeface="Arial"/>
              </a:rPr>
              <a:t> </a:t>
            </a:r>
            <a:r>
              <a:rPr sz="1400" dirty="0">
                <a:solidFill>
                  <a:schemeClr val="tx2"/>
                </a:solidFill>
                <a:cs typeface="Arial"/>
              </a:rPr>
              <a:t>“Credentials</a:t>
            </a:r>
            <a:r>
              <a:rPr sz="1400" spc="-11" dirty="0">
                <a:solidFill>
                  <a:schemeClr val="tx2"/>
                </a:solidFill>
                <a:cs typeface="Arial"/>
              </a:rPr>
              <a:t> </a:t>
            </a:r>
            <a:r>
              <a:rPr sz="1400" dirty="0">
                <a:solidFill>
                  <a:schemeClr val="tx2"/>
                </a:solidFill>
                <a:cs typeface="Arial"/>
              </a:rPr>
              <a:t>Required”</a:t>
            </a:r>
            <a:r>
              <a:rPr sz="1400" spc="-8" dirty="0">
                <a:solidFill>
                  <a:schemeClr val="tx2"/>
                </a:solidFill>
                <a:cs typeface="Arial"/>
              </a:rPr>
              <a:t> </a:t>
            </a:r>
            <a:r>
              <a:rPr sz="1400" dirty="0">
                <a:solidFill>
                  <a:schemeClr val="tx2"/>
                </a:solidFill>
                <a:cs typeface="Arial"/>
              </a:rPr>
              <a:t>in</a:t>
            </a:r>
            <a:r>
              <a:rPr sz="1400" spc="-19" dirty="0">
                <a:solidFill>
                  <a:schemeClr val="tx2"/>
                </a:solidFill>
                <a:cs typeface="Arial"/>
              </a:rPr>
              <a:t> </a:t>
            </a:r>
            <a:r>
              <a:rPr sz="1400" dirty="0">
                <a:solidFill>
                  <a:schemeClr val="tx2"/>
                </a:solidFill>
                <a:cs typeface="Arial"/>
              </a:rPr>
              <a:t>the</a:t>
            </a:r>
            <a:r>
              <a:rPr sz="1400" spc="-30" dirty="0">
                <a:solidFill>
                  <a:schemeClr val="tx2"/>
                </a:solidFill>
                <a:cs typeface="Arial"/>
              </a:rPr>
              <a:t> </a:t>
            </a:r>
            <a:r>
              <a:rPr sz="1400" dirty="0">
                <a:solidFill>
                  <a:schemeClr val="tx2"/>
                </a:solidFill>
                <a:cs typeface="Arial"/>
              </a:rPr>
              <a:t>Web</a:t>
            </a:r>
            <a:r>
              <a:rPr sz="1400" spc="-30" dirty="0">
                <a:solidFill>
                  <a:schemeClr val="tx2"/>
                </a:solidFill>
                <a:cs typeface="Arial"/>
              </a:rPr>
              <a:t> </a:t>
            </a:r>
            <a:r>
              <a:rPr sz="1400" dirty="0">
                <a:solidFill>
                  <a:schemeClr val="tx2"/>
                </a:solidFill>
                <a:cs typeface="Arial"/>
              </a:rPr>
              <a:t>Access</a:t>
            </a:r>
            <a:r>
              <a:rPr sz="1400" spc="-23" dirty="0">
                <a:solidFill>
                  <a:schemeClr val="tx2"/>
                </a:solidFill>
                <a:cs typeface="Arial"/>
              </a:rPr>
              <a:t> </a:t>
            </a:r>
            <a:r>
              <a:rPr sz="1400" dirty="0">
                <a:solidFill>
                  <a:schemeClr val="tx2"/>
                </a:solidFill>
                <a:cs typeface="Arial"/>
              </a:rPr>
              <a:t>field</a:t>
            </a:r>
            <a:r>
              <a:rPr sz="1400" spc="-11" dirty="0">
                <a:solidFill>
                  <a:schemeClr val="tx2"/>
                </a:solidFill>
                <a:cs typeface="Arial"/>
              </a:rPr>
              <a:t>. </a:t>
            </a:r>
            <a:r>
              <a:rPr sz="1400" dirty="0">
                <a:solidFill>
                  <a:schemeClr val="tx2"/>
                </a:solidFill>
                <a:cs typeface="Arial"/>
              </a:rPr>
              <a:t>Your</a:t>
            </a:r>
            <a:r>
              <a:rPr sz="1400" spc="-23" dirty="0">
                <a:solidFill>
                  <a:schemeClr val="tx2"/>
                </a:solidFill>
                <a:cs typeface="Arial"/>
              </a:rPr>
              <a:t> </a:t>
            </a:r>
            <a:r>
              <a:rPr sz="1400" dirty="0">
                <a:solidFill>
                  <a:schemeClr val="tx2"/>
                </a:solidFill>
                <a:cs typeface="Arial"/>
              </a:rPr>
              <a:t>Publishing </a:t>
            </a:r>
            <a:r>
              <a:rPr sz="1400" spc="-8" dirty="0">
                <a:solidFill>
                  <a:schemeClr val="tx2"/>
                </a:solidFill>
                <a:cs typeface="Arial"/>
              </a:rPr>
              <a:t>Relations</a:t>
            </a:r>
            <a:r>
              <a:rPr sz="1400" spc="375" dirty="0">
                <a:solidFill>
                  <a:schemeClr val="tx2"/>
                </a:solidFill>
                <a:cs typeface="Arial"/>
              </a:rPr>
              <a:t> </a:t>
            </a:r>
            <a:r>
              <a:rPr sz="1400" dirty="0">
                <a:solidFill>
                  <a:schemeClr val="tx2"/>
                </a:solidFill>
                <a:cs typeface="Arial"/>
              </a:rPr>
              <a:t>Manager</a:t>
            </a:r>
            <a:r>
              <a:rPr sz="1400" spc="-19" dirty="0">
                <a:solidFill>
                  <a:schemeClr val="tx2"/>
                </a:solidFill>
                <a:cs typeface="Arial"/>
              </a:rPr>
              <a:t> </a:t>
            </a:r>
            <a:r>
              <a:rPr sz="1400" dirty="0">
                <a:solidFill>
                  <a:schemeClr val="tx2"/>
                </a:solidFill>
                <a:cs typeface="Arial"/>
              </a:rPr>
              <a:t>will</a:t>
            </a:r>
            <a:r>
              <a:rPr sz="1400" spc="11" dirty="0">
                <a:solidFill>
                  <a:schemeClr val="tx2"/>
                </a:solidFill>
                <a:cs typeface="Arial"/>
              </a:rPr>
              <a:t> </a:t>
            </a:r>
            <a:r>
              <a:rPr sz="1400" dirty="0">
                <a:solidFill>
                  <a:schemeClr val="tx2"/>
                </a:solidFill>
                <a:cs typeface="Arial"/>
              </a:rPr>
              <a:t>reach</a:t>
            </a:r>
            <a:r>
              <a:rPr sz="1400" spc="-15" dirty="0">
                <a:solidFill>
                  <a:schemeClr val="tx2"/>
                </a:solidFill>
                <a:cs typeface="Arial"/>
              </a:rPr>
              <a:t> </a:t>
            </a:r>
            <a:r>
              <a:rPr sz="1400" dirty="0">
                <a:solidFill>
                  <a:schemeClr val="tx2"/>
                </a:solidFill>
                <a:cs typeface="Arial"/>
              </a:rPr>
              <a:t>out</a:t>
            </a:r>
            <a:r>
              <a:rPr sz="1400" spc="-19" dirty="0">
                <a:solidFill>
                  <a:schemeClr val="tx2"/>
                </a:solidFill>
                <a:cs typeface="Arial"/>
              </a:rPr>
              <a:t> </a:t>
            </a:r>
            <a:r>
              <a:rPr sz="1400" dirty="0">
                <a:solidFill>
                  <a:schemeClr val="tx2"/>
                </a:solidFill>
                <a:cs typeface="Arial"/>
              </a:rPr>
              <a:t>about</a:t>
            </a:r>
            <a:r>
              <a:rPr sz="1400" spc="-8" dirty="0">
                <a:solidFill>
                  <a:schemeClr val="tx2"/>
                </a:solidFill>
                <a:cs typeface="Arial"/>
              </a:rPr>
              <a:t> </a:t>
            </a:r>
            <a:r>
              <a:rPr sz="1400" dirty="0">
                <a:solidFill>
                  <a:schemeClr val="tx2"/>
                </a:solidFill>
                <a:cs typeface="Arial"/>
              </a:rPr>
              <a:t>a</a:t>
            </a:r>
            <a:r>
              <a:rPr sz="1400" spc="-23" dirty="0">
                <a:solidFill>
                  <a:schemeClr val="tx2"/>
                </a:solidFill>
                <a:cs typeface="Arial"/>
              </a:rPr>
              <a:t> </a:t>
            </a:r>
            <a:r>
              <a:rPr sz="1400" dirty="0">
                <a:solidFill>
                  <a:schemeClr val="tx2"/>
                </a:solidFill>
                <a:cs typeface="Arial"/>
              </a:rPr>
              <a:t>week</a:t>
            </a:r>
            <a:r>
              <a:rPr sz="1400" spc="8" dirty="0">
                <a:solidFill>
                  <a:schemeClr val="tx2"/>
                </a:solidFill>
                <a:cs typeface="Arial"/>
              </a:rPr>
              <a:t> </a:t>
            </a:r>
            <a:r>
              <a:rPr sz="1400" dirty="0">
                <a:solidFill>
                  <a:schemeClr val="tx2"/>
                </a:solidFill>
                <a:cs typeface="Arial"/>
              </a:rPr>
              <a:t>after</a:t>
            </a:r>
            <a:r>
              <a:rPr sz="1400" spc="-23" dirty="0">
                <a:solidFill>
                  <a:schemeClr val="tx2"/>
                </a:solidFill>
                <a:cs typeface="Arial"/>
              </a:rPr>
              <a:t> </a:t>
            </a:r>
            <a:r>
              <a:rPr sz="1400" dirty="0">
                <a:solidFill>
                  <a:schemeClr val="tx2"/>
                </a:solidFill>
                <a:cs typeface="Arial"/>
              </a:rPr>
              <a:t>we</a:t>
            </a:r>
            <a:r>
              <a:rPr sz="1400" spc="4" dirty="0">
                <a:solidFill>
                  <a:schemeClr val="tx2"/>
                </a:solidFill>
                <a:cs typeface="Arial"/>
              </a:rPr>
              <a:t> </a:t>
            </a:r>
            <a:r>
              <a:rPr sz="1400" dirty="0">
                <a:solidFill>
                  <a:schemeClr val="tx2"/>
                </a:solidFill>
                <a:cs typeface="Arial"/>
              </a:rPr>
              <a:t>receive</a:t>
            </a:r>
            <a:r>
              <a:rPr sz="1400" spc="-19" dirty="0">
                <a:solidFill>
                  <a:schemeClr val="tx2"/>
                </a:solidFill>
                <a:cs typeface="Arial"/>
              </a:rPr>
              <a:t> </a:t>
            </a:r>
            <a:r>
              <a:rPr sz="1400" dirty="0">
                <a:solidFill>
                  <a:schemeClr val="tx2"/>
                </a:solidFill>
                <a:cs typeface="Arial"/>
              </a:rPr>
              <a:t>the</a:t>
            </a:r>
            <a:r>
              <a:rPr sz="1400" spc="-26" dirty="0">
                <a:solidFill>
                  <a:schemeClr val="tx2"/>
                </a:solidFill>
                <a:cs typeface="Arial"/>
              </a:rPr>
              <a:t> </a:t>
            </a:r>
            <a:r>
              <a:rPr sz="1400" dirty="0">
                <a:solidFill>
                  <a:schemeClr val="tx2"/>
                </a:solidFill>
                <a:cs typeface="Arial"/>
              </a:rPr>
              <a:t>form</a:t>
            </a:r>
            <a:r>
              <a:rPr sz="1400" spc="-23" dirty="0">
                <a:solidFill>
                  <a:schemeClr val="tx2"/>
                </a:solidFill>
                <a:cs typeface="Arial"/>
              </a:rPr>
              <a:t> </a:t>
            </a:r>
            <a:r>
              <a:rPr sz="1400" dirty="0">
                <a:solidFill>
                  <a:schemeClr val="tx2"/>
                </a:solidFill>
                <a:cs typeface="Arial"/>
              </a:rPr>
              <a:t>with next</a:t>
            </a:r>
            <a:r>
              <a:rPr sz="1400" spc="-11" dirty="0">
                <a:solidFill>
                  <a:schemeClr val="tx2"/>
                </a:solidFill>
                <a:cs typeface="Arial"/>
              </a:rPr>
              <a:t> </a:t>
            </a:r>
            <a:r>
              <a:rPr sz="1400" dirty="0">
                <a:solidFill>
                  <a:schemeClr val="tx2"/>
                </a:solidFill>
                <a:cs typeface="Arial"/>
              </a:rPr>
              <a:t>steps</a:t>
            </a:r>
            <a:r>
              <a:rPr sz="1400" spc="-19" dirty="0">
                <a:solidFill>
                  <a:schemeClr val="tx2"/>
                </a:solidFill>
                <a:cs typeface="Arial"/>
              </a:rPr>
              <a:t> </a:t>
            </a:r>
            <a:r>
              <a:rPr sz="1400" dirty="0">
                <a:solidFill>
                  <a:schemeClr val="tx2"/>
                </a:solidFill>
                <a:cs typeface="Arial"/>
              </a:rPr>
              <a:t>to</a:t>
            </a:r>
            <a:r>
              <a:rPr sz="1400" spc="-19" dirty="0">
                <a:solidFill>
                  <a:schemeClr val="tx2"/>
                </a:solidFill>
                <a:cs typeface="Arial"/>
              </a:rPr>
              <a:t> </a:t>
            </a:r>
            <a:r>
              <a:rPr sz="1400" dirty="0">
                <a:solidFill>
                  <a:schemeClr val="tx2"/>
                </a:solidFill>
                <a:cs typeface="Arial"/>
              </a:rPr>
              <a:t>get</a:t>
            </a:r>
            <a:r>
              <a:rPr sz="1400" spc="-23" dirty="0">
                <a:solidFill>
                  <a:schemeClr val="tx2"/>
                </a:solidFill>
                <a:cs typeface="Arial"/>
              </a:rPr>
              <a:t> </a:t>
            </a:r>
            <a:r>
              <a:rPr sz="1400" spc="-19" dirty="0">
                <a:solidFill>
                  <a:schemeClr val="tx2"/>
                </a:solidFill>
                <a:cs typeface="Arial"/>
              </a:rPr>
              <a:t>the </a:t>
            </a:r>
            <a:r>
              <a:rPr sz="1400" dirty="0">
                <a:solidFill>
                  <a:schemeClr val="tx2"/>
                </a:solidFill>
                <a:cs typeface="Arial"/>
              </a:rPr>
              <a:t>credentials. </a:t>
            </a:r>
            <a:r>
              <a:rPr sz="1400" spc="-11" dirty="0">
                <a:solidFill>
                  <a:schemeClr val="tx2"/>
                </a:solidFill>
                <a:cs typeface="SimSun"/>
              </a:rPr>
              <a:t>在</a:t>
            </a:r>
            <a:r>
              <a:rPr lang="zh-CN" altLang="en-US" sz="1400" spc="-11" dirty="0">
                <a:solidFill>
                  <a:schemeClr val="tx2"/>
                </a:solidFill>
                <a:cs typeface="SimSun"/>
              </a:rPr>
              <a:t>网站</a:t>
            </a:r>
            <a:r>
              <a:rPr sz="1400" spc="-11" dirty="0" err="1">
                <a:solidFill>
                  <a:schemeClr val="tx2"/>
                </a:solidFill>
                <a:cs typeface="SimSun"/>
              </a:rPr>
              <a:t>访问</a:t>
            </a:r>
            <a:r>
              <a:rPr lang="zh-CN" altLang="en-US" sz="1400" spc="-11" dirty="0">
                <a:solidFill>
                  <a:schemeClr val="tx2"/>
                </a:solidFill>
                <a:cs typeface="SimSun"/>
              </a:rPr>
              <a:t>选项中勾选</a:t>
            </a:r>
            <a:r>
              <a:rPr sz="1400" spc="-11" dirty="0">
                <a:solidFill>
                  <a:schemeClr val="tx2"/>
                </a:solidFill>
                <a:cs typeface="SimSun"/>
              </a:rPr>
              <a:t>“</a:t>
            </a:r>
            <a:r>
              <a:rPr sz="1400" spc="-11" dirty="0" err="1">
                <a:solidFill>
                  <a:schemeClr val="tx2"/>
                </a:solidFill>
                <a:cs typeface="SimSun"/>
              </a:rPr>
              <a:t>需要账密</a:t>
            </a:r>
            <a:r>
              <a:rPr lang="en-US" sz="1400" dirty="0">
                <a:solidFill>
                  <a:schemeClr val="tx2"/>
                </a:solidFill>
                <a:cs typeface="Arial"/>
              </a:rPr>
              <a:t> Credentials</a:t>
            </a:r>
            <a:r>
              <a:rPr lang="en-US" sz="1400" spc="-11" dirty="0">
                <a:solidFill>
                  <a:schemeClr val="tx2"/>
                </a:solidFill>
                <a:cs typeface="Arial"/>
              </a:rPr>
              <a:t> </a:t>
            </a:r>
            <a:r>
              <a:rPr lang="en-US" sz="1400" dirty="0">
                <a:solidFill>
                  <a:schemeClr val="tx2"/>
                </a:solidFill>
                <a:cs typeface="Arial"/>
              </a:rPr>
              <a:t>Required</a:t>
            </a:r>
            <a:r>
              <a:rPr sz="1400" spc="-11" dirty="0">
                <a:solidFill>
                  <a:schemeClr val="tx2"/>
                </a:solidFill>
                <a:cs typeface="SimSun"/>
              </a:rPr>
              <a:t>”。</a:t>
            </a:r>
            <a:r>
              <a:rPr lang="zh-CN" altLang="en-US" sz="1400" spc="-11" dirty="0">
                <a:solidFill>
                  <a:schemeClr val="tx2"/>
                </a:solidFill>
                <a:cs typeface="SimSun"/>
              </a:rPr>
              <a:t>收到回复一周内， 您的出版关系经理将会</a:t>
            </a:r>
            <a:r>
              <a:rPr lang="zh-CN" altLang="en-US" sz="1400" spc="-8" dirty="0">
                <a:solidFill>
                  <a:schemeClr val="tx2"/>
                </a:solidFill>
                <a:cs typeface="SimSun"/>
              </a:rPr>
              <a:t>与您联络，获取登录密码</a:t>
            </a:r>
            <a:r>
              <a:rPr sz="1400" spc="-8" dirty="0">
                <a:solidFill>
                  <a:schemeClr val="tx2"/>
                </a:solidFill>
                <a:cs typeface="SimSun"/>
              </a:rPr>
              <a:t>。</a:t>
            </a:r>
            <a:endParaRPr sz="1400" dirty="0">
              <a:solidFill>
                <a:schemeClr val="tx2"/>
              </a:solidFill>
              <a:cs typeface="SimSun"/>
            </a:endParaRPr>
          </a:p>
          <a:p>
            <a:pPr marL="351949" marR="80486" indent="-342900">
              <a:lnSpc>
                <a:spcPct val="100600"/>
              </a:lnSpc>
              <a:spcBef>
                <a:spcPts val="574"/>
              </a:spcBef>
              <a:buClr>
                <a:srgbClr val="FF6C00"/>
              </a:buClr>
              <a:buAutoNum type="arabicParenR"/>
              <a:tabLst>
                <a:tab pos="351949" algn="l"/>
                <a:tab pos="4627721" algn="l"/>
              </a:tabLst>
            </a:pPr>
            <a:r>
              <a:rPr sz="1400" dirty="0">
                <a:solidFill>
                  <a:schemeClr val="tx2"/>
                </a:solidFill>
                <a:cs typeface="Arial"/>
              </a:rPr>
              <a:t>Create</a:t>
            </a:r>
            <a:r>
              <a:rPr sz="1400" spc="-19" dirty="0">
                <a:solidFill>
                  <a:schemeClr val="tx2"/>
                </a:solidFill>
                <a:cs typeface="Arial"/>
              </a:rPr>
              <a:t> </a:t>
            </a:r>
            <a:r>
              <a:rPr sz="1400" dirty="0">
                <a:solidFill>
                  <a:schemeClr val="tx2"/>
                </a:solidFill>
                <a:cs typeface="Arial"/>
              </a:rPr>
              <a:t>user</a:t>
            </a:r>
            <a:r>
              <a:rPr sz="1400" spc="-19" dirty="0">
                <a:solidFill>
                  <a:schemeClr val="tx2"/>
                </a:solidFill>
                <a:cs typeface="Arial"/>
              </a:rPr>
              <a:t> </a:t>
            </a:r>
            <a:r>
              <a:rPr sz="1400" dirty="0">
                <a:solidFill>
                  <a:schemeClr val="tx2"/>
                </a:solidFill>
                <a:cs typeface="Arial"/>
              </a:rPr>
              <a:t>credentials</a:t>
            </a:r>
            <a:r>
              <a:rPr sz="1400" spc="-11" dirty="0">
                <a:solidFill>
                  <a:schemeClr val="tx2"/>
                </a:solidFill>
                <a:cs typeface="Arial"/>
              </a:rPr>
              <a:t> </a:t>
            </a:r>
            <a:r>
              <a:rPr sz="1400" dirty="0">
                <a:solidFill>
                  <a:schemeClr val="tx2"/>
                </a:solidFill>
                <a:cs typeface="Arial"/>
              </a:rPr>
              <a:t>for</a:t>
            </a:r>
            <a:r>
              <a:rPr sz="1400" spc="-26" dirty="0">
                <a:solidFill>
                  <a:schemeClr val="tx2"/>
                </a:solidFill>
                <a:cs typeface="Arial"/>
              </a:rPr>
              <a:t> </a:t>
            </a:r>
            <a:r>
              <a:rPr sz="1400" dirty="0">
                <a:solidFill>
                  <a:schemeClr val="tx2"/>
                </a:solidFill>
                <a:cs typeface="Arial"/>
              </a:rPr>
              <a:t>your</a:t>
            </a:r>
            <a:r>
              <a:rPr sz="1400" spc="4" dirty="0">
                <a:solidFill>
                  <a:schemeClr val="tx2"/>
                </a:solidFill>
                <a:cs typeface="Arial"/>
              </a:rPr>
              <a:t> </a:t>
            </a:r>
            <a:r>
              <a:rPr sz="1400" dirty="0">
                <a:solidFill>
                  <a:schemeClr val="tx2"/>
                </a:solidFill>
                <a:cs typeface="Arial"/>
              </a:rPr>
              <a:t>title</a:t>
            </a:r>
            <a:r>
              <a:rPr sz="1400" spc="-19" dirty="0">
                <a:solidFill>
                  <a:schemeClr val="tx2"/>
                </a:solidFill>
                <a:cs typeface="Arial"/>
              </a:rPr>
              <a:t> </a:t>
            </a:r>
            <a:r>
              <a:rPr sz="1400" dirty="0">
                <a:solidFill>
                  <a:schemeClr val="tx2"/>
                </a:solidFill>
                <a:cs typeface="Arial"/>
              </a:rPr>
              <a:t>for</a:t>
            </a:r>
            <a:r>
              <a:rPr sz="1400" spc="-34" dirty="0">
                <a:solidFill>
                  <a:schemeClr val="tx2"/>
                </a:solidFill>
                <a:cs typeface="Arial"/>
              </a:rPr>
              <a:t> </a:t>
            </a:r>
            <a:r>
              <a:rPr sz="1400" dirty="0">
                <a:solidFill>
                  <a:schemeClr val="tx2"/>
                </a:solidFill>
                <a:cs typeface="Arial"/>
              </a:rPr>
              <a:t>Elsevier</a:t>
            </a:r>
            <a:r>
              <a:rPr sz="1400" spc="-11" dirty="0">
                <a:solidFill>
                  <a:schemeClr val="tx2"/>
                </a:solidFill>
                <a:cs typeface="Arial"/>
              </a:rPr>
              <a:t> </a:t>
            </a:r>
            <a:r>
              <a:rPr sz="1400" dirty="0">
                <a:solidFill>
                  <a:schemeClr val="tx2"/>
                </a:solidFill>
                <a:cs typeface="Arial"/>
              </a:rPr>
              <a:t>to</a:t>
            </a:r>
            <a:r>
              <a:rPr sz="1400" spc="-23" dirty="0">
                <a:solidFill>
                  <a:schemeClr val="tx2"/>
                </a:solidFill>
                <a:cs typeface="Arial"/>
              </a:rPr>
              <a:t> </a:t>
            </a:r>
            <a:r>
              <a:rPr sz="1400" spc="-15" dirty="0">
                <a:solidFill>
                  <a:schemeClr val="tx2"/>
                </a:solidFill>
                <a:cs typeface="Arial"/>
              </a:rPr>
              <a:t>use.</a:t>
            </a:r>
            <a:r>
              <a:rPr sz="1400" dirty="0">
                <a:solidFill>
                  <a:schemeClr val="tx2"/>
                </a:solidFill>
                <a:cs typeface="Arial"/>
              </a:rPr>
              <a:t> Please</a:t>
            </a:r>
            <a:r>
              <a:rPr sz="1400" spc="-11" dirty="0">
                <a:solidFill>
                  <a:schemeClr val="tx2"/>
                </a:solidFill>
                <a:cs typeface="Arial"/>
              </a:rPr>
              <a:t> </a:t>
            </a:r>
            <a:r>
              <a:rPr sz="1400" dirty="0">
                <a:solidFill>
                  <a:schemeClr val="tx2"/>
                </a:solidFill>
                <a:cs typeface="Arial"/>
              </a:rPr>
              <a:t>use</a:t>
            </a:r>
            <a:r>
              <a:rPr sz="1400" spc="-4" dirty="0">
                <a:solidFill>
                  <a:schemeClr val="tx2"/>
                </a:solidFill>
                <a:cs typeface="Arial"/>
              </a:rPr>
              <a:t> </a:t>
            </a:r>
            <a:r>
              <a:rPr lang="en-US" altLang="zh-CN" sz="1400" u="sng" spc="-19" dirty="0">
                <a:solidFill>
                  <a:srgbClr val="2854FE"/>
                </a:solidFill>
                <a:cs typeface="SimSun"/>
              </a:rPr>
              <a:t>cds-</a:t>
            </a:r>
            <a:r>
              <a:rPr lang="en-US" sz="1400" u="heavy" spc="-10" dirty="0">
                <a:solidFill>
                  <a:srgbClr val="2854FE"/>
                </a:solidFill>
                <a:uFill>
                  <a:solidFill>
                    <a:srgbClr val="0000FF"/>
                  </a:solidFill>
                </a:uFill>
                <a:cs typeface="Arial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sc@elsevier.com</a:t>
            </a:r>
            <a:r>
              <a:rPr lang="en-US" sz="1400" spc="-65" dirty="0">
                <a:solidFill>
                  <a:srgbClr val="2854FE"/>
                </a:solidFill>
                <a:cs typeface="Arial"/>
              </a:rPr>
              <a:t> </a:t>
            </a:r>
            <a:r>
              <a:rPr sz="1400" dirty="0">
                <a:solidFill>
                  <a:schemeClr val="tx2"/>
                </a:solidFill>
                <a:cs typeface="Arial"/>
              </a:rPr>
              <a:t>for</a:t>
            </a:r>
            <a:r>
              <a:rPr sz="1400" spc="-26" dirty="0">
                <a:solidFill>
                  <a:schemeClr val="tx2"/>
                </a:solidFill>
                <a:cs typeface="Arial"/>
              </a:rPr>
              <a:t> </a:t>
            </a:r>
            <a:r>
              <a:rPr sz="1400" dirty="0">
                <a:solidFill>
                  <a:schemeClr val="tx2"/>
                </a:solidFill>
                <a:cs typeface="Arial"/>
              </a:rPr>
              <a:t>the</a:t>
            </a:r>
            <a:r>
              <a:rPr sz="1400" spc="-30" dirty="0">
                <a:solidFill>
                  <a:schemeClr val="tx2"/>
                </a:solidFill>
                <a:cs typeface="Arial"/>
              </a:rPr>
              <a:t> </a:t>
            </a:r>
            <a:r>
              <a:rPr sz="1400" dirty="0">
                <a:solidFill>
                  <a:schemeClr val="tx2"/>
                </a:solidFill>
                <a:cs typeface="Arial"/>
              </a:rPr>
              <a:t>credentials</a:t>
            </a:r>
            <a:r>
              <a:rPr sz="1400" spc="-8" dirty="0">
                <a:solidFill>
                  <a:schemeClr val="tx2"/>
                </a:solidFill>
                <a:cs typeface="Arial"/>
              </a:rPr>
              <a:t> </a:t>
            </a:r>
            <a:r>
              <a:rPr sz="1400" dirty="0" err="1">
                <a:solidFill>
                  <a:schemeClr val="tx2"/>
                </a:solidFill>
                <a:cs typeface="SimSun"/>
              </a:rPr>
              <a:t>为爱思唯尔创建账户</a:t>
            </a:r>
            <a:r>
              <a:rPr sz="1400" dirty="0">
                <a:solidFill>
                  <a:schemeClr val="tx2"/>
                </a:solidFill>
                <a:cs typeface="SimSun"/>
              </a:rPr>
              <a:t>，</a:t>
            </a:r>
            <a:r>
              <a:rPr lang="zh-CN" altLang="en-US" sz="1400" dirty="0">
                <a:solidFill>
                  <a:schemeClr val="tx2"/>
                </a:solidFill>
                <a:cs typeface="SimSun"/>
              </a:rPr>
              <a:t>将</a:t>
            </a:r>
            <a:r>
              <a:rPr lang="en-US" sz="1400" u="sng" spc="-8" dirty="0">
                <a:solidFill>
                  <a:srgbClr val="2854FE"/>
                </a:solidFill>
                <a:uFill>
                  <a:solidFill>
                    <a:srgbClr val="0562C1"/>
                  </a:solidFill>
                </a:uFill>
                <a:cs typeface="Aria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cds</a:t>
            </a:r>
            <a:r>
              <a:rPr sz="1400" u="sng" spc="-8" dirty="0">
                <a:solidFill>
                  <a:srgbClr val="2854FE"/>
                </a:solidFill>
                <a:uFill>
                  <a:solidFill>
                    <a:srgbClr val="0562C1"/>
                  </a:solidFill>
                </a:uFill>
                <a:cs typeface="Aria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-</a:t>
            </a:r>
            <a:r>
              <a:rPr sz="1400" u="sng" dirty="0">
                <a:solidFill>
                  <a:srgbClr val="2854FE"/>
                </a:solidFill>
                <a:uFill>
                  <a:solidFill>
                    <a:srgbClr val="0562C1"/>
                  </a:solidFill>
                </a:uFill>
                <a:cs typeface="Aria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sc@elsevier.com</a:t>
            </a:r>
            <a:r>
              <a:rPr sz="1400" spc="-4" dirty="0">
                <a:solidFill>
                  <a:srgbClr val="2854FE"/>
                </a:solidFill>
                <a:cs typeface="Arial"/>
              </a:rPr>
              <a:t> </a:t>
            </a:r>
            <a:r>
              <a:rPr lang="zh-CN" altLang="en-US" sz="1400" spc="-8" dirty="0">
                <a:solidFill>
                  <a:schemeClr val="tx2"/>
                </a:solidFill>
                <a:cs typeface="SimSun"/>
              </a:rPr>
              <a:t>用作</a:t>
            </a:r>
            <a:r>
              <a:rPr sz="1400" spc="-8" dirty="0" err="1">
                <a:solidFill>
                  <a:schemeClr val="tx2"/>
                </a:solidFill>
                <a:cs typeface="SimSun"/>
              </a:rPr>
              <a:t>账户名称</a:t>
            </a:r>
            <a:r>
              <a:rPr sz="1400" spc="-8" dirty="0">
                <a:solidFill>
                  <a:schemeClr val="tx2"/>
                </a:solidFill>
                <a:cs typeface="SimSun"/>
              </a:rPr>
              <a:t>。</a:t>
            </a:r>
            <a:endParaRPr sz="1400" dirty="0">
              <a:solidFill>
                <a:schemeClr val="tx2"/>
              </a:solidFill>
              <a:cs typeface="SimSun"/>
            </a:endParaRPr>
          </a:p>
          <a:p>
            <a:pPr marL="351949" marR="23336" indent="-342900">
              <a:lnSpc>
                <a:spcPct val="100299"/>
              </a:lnSpc>
              <a:spcBef>
                <a:spcPts val="589"/>
              </a:spcBef>
              <a:buClr>
                <a:srgbClr val="FF6C00"/>
              </a:buClr>
              <a:buAutoNum type="arabicParenR"/>
              <a:tabLst>
                <a:tab pos="351949" algn="l"/>
              </a:tabLst>
            </a:pPr>
            <a:r>
              <a:rPr sz="1400" dirty="0">
                <a:solidFill>
                  <a:schemeClr val="tx2"/>
                </a:solidFill>
                <a:cs typeface="Arial"/>
              </a:rPr>
              <a:t>Update</a:t>
            </a:r>
            <a:r>
              <a:rPr sz="1400" spc="-19" dirty="0">
                <a:solidFill>
                  <a:schemeClr val="tx2"/>
                </a:solidFill>
                <a:cs typeface="Arial"/>
              </a:rPr>
              <a:t> </a:t>
            </a:r>
            <a:r>
              <a:rPr sz="1400" dirty="0">
                <a:solidFill>
                  <a:schemeClr val="tx2"/>
                </a:solidFill>
                <a:cs typeface="Arial"/>
              </a:rPr>
              <a:t>your</a:t>
            </a:r>
            <a:r>
              <a:rPr sz="1400" spc="-8" dirty="0">
                <a:solidFill>
                  <a:schemeClr val="tx2"/>
                </a:solidFill>
                <a:cs typeface="Arial"/>
              </a:rPr>
              <a:t> </a:t>
            </a:r>
            <a:r>
              <a:rPr sz="1400" dirty="0">
                <a:solidFill>
                  <a:schemeClr val="tx2"/>
                </a:solidFill>
                <a:cs typeface="Arial"/>
              </a:rPr>
              <a:t>Publishing</a:t>
            </a:r>
            <a:r>
              <a:rPr sz="1400" spc="-4" dirty="0">
                <a:solidFill>
                  <a:schemeClr val="tx2"/>
                </a:solidFill>
                <a:cs typeface="Arial"/>
              </a:rPr>
              <a:t> </a:t>
            </a:r>
            <a:r>
              <a:rPr sz="1400" dirty="0">
                <a:solidFill>
                  <a:schemeClr val="tx2"/>
                </a:solidFill>
                <a:cs typeface="Arial"/>
              </a:rPr>
              <a:t>Relations</a:t>
            </a:r>
            <a:r>
              <a:rPr sz="1400" spc="-15" dirty="0">
                <a:solidFill>
                  <a:schemeClr val="tx2"/>
                </a:solidFill>
                <a:cs typeface="Arial"/>
              </a:rPr>
              <a:t> </a:t>
            </a:r>
            <a:r>
              <a:rPr sz="1400" dirty="0">
                <a:solidFill>
                  <a:schemeClr val="tx2"/>
                </a:solidFill>
                <a:cs typeface="Arial"/>
              </a:rPr>
              <a:t>Manager</a:t>
            </a:r>
            <a:r>
              <a:rPr lang="en-US" sz="1400" dirty="0">
                <a:solidFill>
                  <a:schemeClr val="tx2"/>
                </a:solidFill>
                <a:cs typeface="Arial"/>
              </a:rPr>
              <a:t> or</a:t>
            </a:r>
            <a:r>
              <a:rPr lang="en-US" sz="1400" spc="-65" dirty="0">
                <a:solidFill>
                  <a:schemeClr val="tx2"/>
                </a:solidFill>
                <a:cs typeface="Arial"/>
              </a:rPr>
              <a:t> </a:t>
            </a:r>
            <a:r>
              <a:rPr lang="en-US" sz="1400" dirty="0">
                <a:solidFill>
                  <a:schemeClr val="tx2"/>
                </a:solidFill>
                <a:cs typeface="Arial"/>
              </a:rPr>
              <a:t>write</a:t>
            </a:r>
            <a:r>
              <a:rPr lang="en-US" sz="1400" spc="-65" dirty="0">
                <a:solidFill>
                  <a:schemeClr val="tx2"/>
                </a:solidFill>
                <a:cs typeface="Arial"/>
              </a:rPr>
              <a:t> </a:t>
            </a:r>
            <a:r>
              <a:rPr lang="en-US" sz="1400" dirty="0">
                <a:solidFill>
                  <a:schemeClr val="tx2"/>
                </a:solidFill>
                <a:cs typeface="Arial"/>
              </a:rPr>
              <a:t>to</a:t>
            </a:r>
            <a:r>
              <a:rPr lang="en-US" sz="1400" spc="-60" dirty="0">
                <a:solidFill>
                  <a:schemeClr val="tx2"/>
                </a:solidFill>
                <a:cs typeface="Arial"/>
              </a:rPr>
              <a:t> </a:t>
            </a:r>
            <a:r>
              <a:rPr lang="en-US" altLang="zh-CN" sz="1400" u="sng" spc="-19" dirty="0">
                <a:solidFill>
                  <a:srgbClr val="2854FE"/>
                </a:solidFill>
                <a:cs typeface="SimSun"/>
              </a:rPr>
              <a:t>cds-</a:t>
            </a:r>
            <a:r>
              <a:rPr lang="en-US" sz="1400" u="heavy" spc="-10" dirty="0">
                <a:solidFill>
                  <a:srgbClr val="2854FE"/>
                </a:solidFill>
                <a:uFill>
                  <a:solidFill>
                    <a:srgbClr val="0000FF"/>
                  </a:solidFill>
                </a:uFill>
                <a:cs typeface="Arial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sc@elsevier.com</a:t>
            </a:r>
            <a:r>
              <a:rPr lang="en-US" sz="1400" spc="-65" dirty="0">
                <a:solidFill>
                  <a:srgbClr val="2854FE"/>
                </a:solidFill>
                <a:cs typeface="Arial"/>
              </a:rPr>
              <a:t> </a:t>
            </a:r>
            <a:r>
              <a:rPr sz="1400" dirty="0">
                <a:solidFill>
                  <a:schemeClr val="tx2"/>
                </a:solidFill>
                <a:cs typeface="Arial"/>
              </a:rPr>
              <a:t>if</a:t>
            </a:r>
            <a:r>
              <a:rPr sz="1400" spc="-30" dirty="0">
                <a:solidFill>
                  <a:schemeClr val="tx2"/>
                </a:solidFill>
                <a:cs typeface="Arial"/>
              </a:rPr>
              <a:t> </a:t>
            </a:r>
            <a:r>
              <a:rPr sz="1400" dirty="0">
                <a:solidFill>
                  <a:schemeClr val="tx2"/>
                </a:solidFill>
                <a:cs typeface="Arial"/>
              </a:rPr>
              <a:t>anything</a:t>
            </a:r>
            <a:r>
              <a:rPr sz="1400" spc="8" dirty="0">
                <a:solidFill>
                  <a:schemeClr val="tx2"/>
                </a:solidFill>
                <a:cs typeface="Arial"/>
              </a:rPr>
              <a:t> </a:t>
            </a:r>
            <a:r>
              <a:rPr sz="1400" dirty="0">
                <a:solidFill>
                  <a:schemeClr val="tx2"/>
                </a:solidFill>
                <a:cs typeface="Arial"/>
              </a:rPr>
              <a:t>changes</a:t>
            </a:r>
            <a:r>
              <a:rPr sz="1400" spc="-19" dirty="0">
                <a:solidFill>
                  <a:schemeClr val="tx2"/>
                </a:solidFill>
                <a:cs typeface="Arial"/>
              </a:rPr>
              <a:t> </a:t>
            </a:r>
            <a:r>
              <a:rPr sz="1400" dirty="0">
                <a:solidFill>
                  <a:schemeClr val="tx2"/>
                </a:solidFill>
                <a:cs typeface="Arial"/>
              </a:rPr>
              <a:t>such</a:t>
            </a:r>
            <a:r>
              <a:rPr sz="1400" spc="-34" dirty="0">
                <a:solidFill>
                  <a:schemeClr val="tx2"/>
                </a:solidFill>
                <a:cs typeface="Arial"/>
              </a:rPr>
              <a:t> </a:t>
            </a:r>
            <a:r>
              <a:rPr sz="1400" dirty="0">
                <a:solidFill>
                  <a:schemeClr val="tx2"/>
                </a:solidFill>
                <a:cs typeface="Arial"/>
              </a:rPr>
              <a:t>as</a:t>
            </a:r>
            <a:r>
              <a:rPr sz="1400" spc="-23" dirty="0">
                <a:solidFill>
                  <a:schemeClr val="tx2"/>
                </a:solidFill>
                <a:cs typeface="Arial"/>
              </a:rPr>
              <a:t> </a:t>
            </a:r>
            <a:r>
              <a:rPr sz="1400" dirty="0">
                <a:solidFill>
                  <a:schemeClr val="tx2"/>
                </a:solidFill>
                <a:cs typeface="Arial"/>
              </a:rPr>
              <a:t>URL</a:t>
            </a:r>
            <a:r>
              <a:rPr sz="1400" spc="-8" dirty="0">
                <a:solidFill>
                  <a:schemeClr val="tx2"/>
                </a:solidFill>
                <a:cs typeface="Arial"/>
              </a:rPr>
              <a:t>, publication </a:t>
            </a:r>
            <a:r>
              <a:rPr sz="1400" dirty="0">
                <a:solidFill>
                  <a:schemeClr val="tx2"/>
                </a:solidFill>
                <a:cs typeface="Arial"/>
              </a:rPr>
              <a:t>title</a:t>
            </a:r>
            <a:r>
              <a:rPr sz="1400" spc="-34" dirty="0">
                <a:solidFill>
                  <a:schemeClr val="tx2"/>
                </a:solidFill>
                <a:cs typeface="Arial"/>
              </a:rPr>
              <a:t> </a:t>
            </a:r>
            <a:r>
              <a:rPr sz="1400" dirty="0">
                <a:solidFill>
                  <a:schemeClr val="tx2"/>
                </a:solidFill>
                <a:cs typeface="Arial"/>
              </a:rPr>
              <a:t>or</a:t>
            </a:r>
            <a:r>
              <a:rPr sz="1400" spc="-34" dirty="0">
                <a:solidFill>
                  <a:schemeClr val="tx2"/>
                </a:solidFill>
                <a:cs typeface="Arial"/>
              </a:rPr>
              <a:t> </a:t>
            </a:r>
            <a:r>
              <a:rPr sz="1400" dirty="0">
                <a:solidFill>
                  <a:schemeClr val="tx2"/>
                </a:solidFill>
                <a:cs typeface="Arial"/>
              </a:rPr>
              <a:t>ISSN</a:t>
            </a:r>
            <a:r>
              <a:rPr sz="1400" spc="-19" dirty="0">
                <a:solidFill>
                  <a:schemeClr val="tx2"/>
                </a:solidFill>
                <a:cs typeface="Arial"/>
              </a:rPr>
              <a:t>. </a:t>
            </a:r>
            <a:r>
              <a:rPr lang="zh-CN" altLang="en-US" sz="1400" dirty="0">
                <a:solidFill>
                  <a:schemeClr val="tx2"/>
                </a:solidFill>
                <a:cs typeface="SimSun"/>
              </a:rPr>
              <a:t>贵</a:t>
            </a:r>
            <a:r>
              <a:rPr sz="1400" dirty="0" err="1">
                <a:solidFill>
                  <a:schemeClr val="tx2"/>
                </a:solidFill>
                <a:cs typeface="SimSun"/>
              </a:rPr>
              <a:t>刊任何</a:t>
            </a:r>
            <a:r>
              <a:rPr lang="zh-CN" altLang="en-US" sz="1400" dirty="0">
                <a:solidFill>
                  <a:schemeClr val="tx2"/>
                </a:solidFill>
                <a:cs typeface="SimSun"/>
              </a:rPr>
              <a:t>变更</a:t>
            </a:r>
            <a:r>
              <a:rPr sz="1400" dirty="0">
                <a:solidFill>
                  <a:schemeClr val="tx2"/>
                </a:solidFill>
                <a:cs typeface="SimSun"/>
              </a:rPr>
              <a:t>，</a:t>
            </a:r>
            <a:r>
              <a:rPr lang="zh-CN" altLang="en-US" sz="1400" dirty="0">
                <a:solidFill>
                  <a:schemeClr val="tx2"/>
                </a:solidFill>
                <a:cs typeface="SimSun"/>
              </a:rPr>
              <a:t>包括网址</a:t>
            </a:r>
            <a:r>
              <a:rPr lang="en-US" altLang="zh-CN" sz="1400" dirty="0">
                <a:solidFill>
                  <a:schemeClr val="tx2"/>
                </a:solidFill>
                <a:cs typeface="SimSun"/>
              </a:rPr>
              <a:t>URL</a:t>
            </a:r>
            <a:r>
              <a:rPr lang="zh-CN" altLang="en-US" sz="1400" dirty="0">
                <a:solidFill>
                  <a:schemeClr val="tx2"/>
                </a:solidFill>
                <a:cs typeface="SimSun"/>
              </a:rPr>
              <a:t>、</a:t>
            </a:r>
            <a:r>
              <a:rPr sz="1400" dirty="0" err="1">
                <a:solidFill>
                  <a:schemeClr val="tx2"/>
                </a:solidFill>
                <a:cs typeface="SimSun"/>
              </a:rPr>
              <a:t>刊名或ISSN</a:t>
            </a:r>
            <a:r>
              <a:rPr sz="1400" spc="-4" dirty="0" err="1">
                <a:solidFill>
                  <a:schemeClr val="tx2"/>
                </a:solidFill>
                <a:cs typeface="SimSun"/>
              </a:rPr>
              <a:t>等变更，请与您的出版关系经理联</a:t>
            </a:r>
            <a:r>
              <a:rPr sz="1400" spc="-19" dirty="0" err="1">
                <a:solidFill>
                  <a:schemeClr val="tx2"/>
                </a:solidFill>
                <a:cs typeface="SimSun"/>
              </a:rPr>
              <a:t>系</a:t>
            </a:r>
            <a:r>
              <a:rPr lang="zh-CN" altLang="en-US" sz="1400" spc="-19" dirty="0">
                <a:solidFill>
                  <a:schemeClr val="tx2"/>
                </a:solidFill>
                <a:cs typeface="SimSun"/>
              </a:rPr>
              <a:t>或致函</a:t>
            </a:r>
            <a:r>
              <a:rPr lang="en-US" altLang="zh-CN" sz="1400" u="sng" spc="-19" dirty="0">
                <a:solidFill>
                  <a:srgbClr val="2854FE"/>
                </a:solidFill>
                <a:cs typeface="SimSun"/>
              </a:rPr>
              <a:t>cds-</a:t>
            </a:r>
            <a:r>
              <a:rPr lang="en-US" sz="1400" u="heavy" spc="-10" dirty="0">
                <a:solidFill>
                  <a:srgbClr val="2854FE"/>
                </a:solidFill>
                <a:uFill>
                  <a:solidFill>
                    <a:srgbClr val="0000FF"/>
                  </a:solidFill>
                </a:uFill>
                <a:cs typeface="Arial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sc@elsevier.com</a:t>
            </a:r>
            <a:r>
              <a:rPr lang="en-US" sz="1400" spc="-65" dirty="0">
                <a:solidFill>
                  <a:srgbClr val="2854FE"/>
                </a:solidFill>
                <a:cs typeface="Arial"/>
              </a:rPr>
              <a:t> </a:t>
            </a:r>
            <a:r>
              <a:rPr sz="1400" spc="-19" dirty="0">
                <a:solidFill>
                  <a:schemeClr val="tx2"/>
                </a:solidFill>
                <a:cs typeface="SimSun"/>
              </a:rPr>
              <a:t>。</a:t>
            </a:r>
            <a:endParaRPr sz="1400" dirty="0">
              <a:solidFill>
                <a:schemeClr val="tx2"/>
              </a:solidFill>
              <a:cs typeface="SimSun"/>
            </a:endParaRPr>
          </a:p>
          <a:p>
            <a:pPr marL="98584" algn="ctr">
              <a:spcBef>
                <a:spcPts val="1200"/>
              </a:spcBef>
            </a:pPr>
            <a:r>
              <a:rPr sz="1200" i="1" dirty="0">
                <a:solidFill>
                  <a:schemeClr val="tx2"/>
                </a:solidFill>
                <a:cs typeface="Arial"/>
              </a:rPr>
              <a:t>*This</a:t>
            </a:r>
            <a:r>
              <a:rPr sz="1200" i="1" spc="-26" dirty="0">
                <a:solidFill>
                  <a:schemeClr val="tx2"/>
                </a:solidFill>
                <a:cs typeface="Arial"/>
              </a:rPr>
              <a:t> </a:t>
            </a:r>
            <a:r>
              <a:rPr sz="1200" i="1" dirty="0">
                <a:solidFill>
                  <a:schemeClr val="tx2"/>
                </a:solidFill>
                <a:cs typeface="Arial"/>
              </a:rPr>
              <a:t>is</a:t>
            </a:r>
            <a:r>
              <a:rPr sz="1200" i="1" spc="-11" dirty="0">
                <a:solidFill>
                  <a:schemeClr val="tx2"/>
                </a:solidFill>
                <a:cs typeface="Arial"/>
              </a:rPr>
              <a:t> </a:t>
            </a:r>
            <a:r>
              <a:rPr sz="1200" i="1" dirty="0">
                <a:solidFill>
                  <a:schemeClr val="tx2"/>
                </a:solidFill>
                <a:cs typeface="Arial"/>
              </a:rPr>
              <a:t>the</a:t>
            </a:r>
            <a:r>
              <a:rPr sz="1200" i="1" spc="-30" dirty="0">
                <a:solidFill>
                  <a:schemeClr val="tx2"/>
                </a:solidFill>
                <a:cs typeface="Arial"/>
              </a:rPr>
              <a:t> </a:t>
            </a:r>
            <a:r>
              <a:rPr sz="1200" i="1" dirty="0">
                <a:solidFill>
                  <a:schemeClr val="tx2"/>
                </a:solidFill>
                <a:cs typeface="Arial"/>
              </a:rPr>
              <a:t>most</a:t>
            </a:r>
            <a:r>
              <a:rPr sz="1200" i="1" spc="-30" dirty="0">
                <a:solidFill>
                  <a:schemeClr val="tx2"/>
                </a:solidFill>
                <a:cs typeface="Arial"/>
              </a:rPr>
              <a:t> </a:t>
            </a:r>
            <a:r>
              <a:rPr sz="1200" i="1" dirty="0">
                <a:solidFill>
                  <a:schemeClr val="tx2"/>
                </a:solidFill>
                <a:cs typeface="Arial"/>
              </a:rPr>
              <a:t>common</a:t>
            </a:r>
            <a:r>
              <a:rPr sz="1200" i="1" spc="-23" dirty="0">
                <a:solidFill>
                  <a:schemeClr val="tx2"/>
                </a:solidFill>
                <a:cs typeface="Arial"/>
              </a:rPr>
              <a:t> </a:t>
            </a:r>
            <a:r>
              <a:rPr sz="1200" i="1" dirty="0">
                <a:solidFill>
                  <a:schemeClr val="tx2"/>
                </a:solidFill>
                <a:cs typeface="Arial"/>
              </a:rPr>
              <a:t>delivery</a:t>
            </a:r>
            <a:r>
              <a:rPr sz="1200" i="1" spc="-34" dirty="0">
                <a:solidFill>
                  <a:schemeClr val="tx2"/>
                </a:solidFill>
                <a:cs typeface="Arial"/>
              </a:rPr>
              <a:t> </a:t>
            </a:r>
            <a:r>
              <a:rPr sz="1200" i="1" spc="-8" dirty="0">
                <a:solidFill>
                  <a:schemeClr val="tx2"/>
                </a:solidFill>
                <a:cs typeface="Arial"/>
              </a:rPr>
              <a:t>method*</a:t>
            </a:r>
            <a:endParaRPr lang="en-US" sz="1200" i="1" spc="-8" dirty="0">
              <a:solidFill>
                <a:schemeClr val="tx2"/>
              </a:solidFill>
              <a:cs typeface="Arial"/>
            </a:endParaRPr>
          </a:p>
          <a:p>
            <a:pPr marL="9049" marR="23336" algn="ctr">
              <a:lnSpc>
                <a:spcPct val="100299"/>
              </a:lnSpc>
              <a:spcBef>
                <a:spcPts val="589"/>
              </a:spcBef>
              <a:buClr>
                <a:srgbClr val="FF6C00"/>
              </a:buClr>
              <a:tabLst>
                <a:tab pos="351949" algn="l"/>
              </a:tabLst>
            </a:pPr>
            <a:r>
              <a:rPr lang="zh-CN" altLang="en-US" sz="1400" i="1" spc="-19" dirty="0">
                <a:solidFill>
                  <a:schemeClr val="tx2"/>
                </a:solidFill>
                <a:cs typeface="SimSun"/>
              </a:rPr>
              <a:t>*该选项为最常用的数据传输方式*</a:t>
            </a:r>
          </a:p>
        </p:txBody>
      </p:sp>
    </p:spTree>
    <p:extLst>
      <p:ext uri="{BB962C8B-B14F-4D97-AF65-F5344CB8AC3E}">
        <p14:creationId xmlns:p14="http://schemas.microsoft.com/office/powerpoint/2010/main" val="304522044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CBC15C-FD9A-57C6-D679-57BC10EA37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F45983-10A2-057A-26E5-E111E0DF3C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9525">
              <a:spcBef>
                <a:spcPts val="101"/>
              </a:spcBef>
            </a:pPr>
            <a:r>
              <a:rPr lang="en-US" sz="2400" dirty="0"/>
              <a:t>IP</a:t>
            </a:r>
            <a:r>
              <a:rPr lang="en-US" sz="2400" spc="-8" dirty="0"/>
              <a:t> </a:t>
            </a:r>
            <a:r>
              <a:rPr lang="en-US" sz="2400" dirty="0"/>
              <a:t>recognition</a:t>
            </a:r>
            <a:r>
              <a:rPr lang="en-US" sz="2400" spc="23" dirty="0"/>
              <a:t> </a:t>
            </a:r>
            <a:r>
              <a:rPr lang="en-US" sz="2400" dirty="0"/>
              <a:t>IP</a:t>
            </a:r>
            <a:r>
              <a:rPr lang="zh-CN" altLang="en-US" sz="2400" spc="-8" dirty="0">
                <a:latin typeface="SimSun"/>
                <a:cs typeface="SimSun"/>
              </a:rPr>
              <a:t>地址识别数据传输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83DC0D8-DB39-76F4-4C9C-83F0A01037BA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4FA11F32-2EB9-412C-B470-1D0ABC8FCD5B}" type="slidenum">
              <a:rPr lang="en-GB" smtClean="0"/>
              <a:pPr/>
              <a:t>8</a:t>
            </a:fld>
            <a:endParaRPr lang="en-GB" dirty="0"/>
          </a:p>
        </p:txBody>
      </p:sp>
      <p:sp>
        <p:nvSpPr>
          <p:cNvPr id="5" name="object 4">
            <a:extLst>
              <a:ext uri="{FF2B5EF4-FFF2-40B4-BE49-F238E27FC236}">
                <a16:creationId xmlns:a16="http://schemas.microsoft.com/office/drawing/2014/main" id="{E121AC43-D087-6397-38CB-6EF29F6197B5}"/>
              </a:ext>
            </a:extLst>
          </p:cNvPr>
          <p:cNvSpPr txBox="1"/>
          <p:nvPr/>
        </p:nvSpPr>
        <p:spPr>
          <a:xfrm>
            <a:off x="646043" y="1053549"/>
            <a:ext cx="5605670" cy="3436870"/>
          </a:xfrm>
          <a:prstGeom prst="rect">
            <a:avLst/>
          </a:prstGeom>
        </p:spPr>
        <p:txBody>
          <a:bodyPr vert="horz" wrap="square" lIns="0" tIns="94773" rIns="0" bIns="0" rtlCol="0">
            <a:spAutoFit/>
          </a:bodyPr>
          <a:lstStyle/>
          <a:p>
            <a:pPr marL="9525">
              <a:spcBef>
                <a:spcPts val="746"/>
              </a:spcBef>
            </a:pPr>
            <a:r>
              <a:rPr lang="en-US" sz="1400" dirty="0">
                <a:solidFill>
                  <a:schemeClr val="tx2"/>
                </a:solidFill>
                <a:cs typeface="Arial"/>
              </a:rPr>
              <a:t>How</a:t>
            </a:r>
            <a:r>
              <a:rPr lang="en-US" sz="1400" spc="-23" dirty="0">
                <a:solidFill>
                  <a:schemeClr val="tx2"/>
                </a:solidFill>
                <a:cs typeface="Arial"/>
              </a:rPr>
              <a:t> </a:t>
            </a:r>
            <a:r>
              <a:rPr lang="en-US" sz="1400" dirty="0">
                <a:solidFill>
                  <a:schemeClr val="tx2"/>
                </a:solidFill>
                <a:cs typeface="Arial"/>
              </a:rPr>
              <a:t>to</a:t>
            </a:r>
            <a:r>
              <a:rPr lang="en-US" sz="1400" spc="-23" dirty="0">
                <a:solidFill>
                  <a:schemeClr val="tx2"/>
                </a:solidFill>
                <a:cs typeface="Arial"/>
              </a:rPr>
              <a:t> </a:t>
            </a:r>
            <a:r>
              <a:rPr lang="en-US" sz="1400" dirty="0">
                <a:solidFill>
                  <a:schemeClr val="tx2"/>
                </a:solidFill>
                <a:cs typeface="Arial"/>
              </a:rPr>
              <a:t>do</a:t>
            </a:r>
            <a:r>
              <a:rPr lang="en-US" sz="1400" spc="-15" dirty="0">
                <a:solidFill>
                  <a:schemeClr val="tx2"/>
                </a:solidFill>
                <a:cs typeface="Arial"/>
              </a:rPr>
              <a:t> </a:t>
            </a:r>
            <a:r>
              <a:rPr lang="en-US" sz="1400" dirty="0">
                <a:solidFill>
                  <a:schemeClr val="tx2"/>
                </a:solidFill>
                <a:cs typeface="Arial"/>
              </a:rPr>
              <a:t>it</a:t>
            </a:r>
            <a:r>
              <a:rPr lang="en-US" sz="1400" spc="-19" dirty="0">
                <a:solidFill>
                  <a:schemeClr val="tx2"/>
                </a:solidFill>
                <a:cs typeface="Arial"/>
              </a:rPr>
              <a:t> </a:t>
            </a:r>
            <a:r>
              <a:rPr lang="zh-CN" altLang="en-US" sz="1400" spc="-23" dirty="0">
                <a:solidFill>
                  <a:schemeClr val="tx2"/>
                </a:solidFill>
                <a:cs typeface="SimSun"/>
              </a:rPr>
              <a:t>如何设置：</a:t>
            </a:r>
            <a:endParaRPr lang="zh-CN" altLang="en-US" sz="1400" dirty="0">
              <a:solidFill>
                <a:schemeClr val="tx2"/>
              </a:solidFill>
              <a:cs typeface="Microsoft JhengHei"/>
            </a:endParaRPr>
          </a:p>
          <a:p>
            <a:pPr marL="352425" marR="3810" indent="-343376">
              <a:spcBef>
                <a:spcPts val="75"/>
              </a:spcBef>
              <a:buClr>
                <a:srgbClr val="FF6C00"/>
              </a:buClr>
              <a:buAutoNum type="arabicParenR"/>
              <a:tabLst>
                <a:tab pos="352425" algn="l"/>
              </a:tabLst>
            </a:pPr>
            <a:r>
              <a:rPr lang="en-US" sz="1400" dirty="0">
                <a:solidFill>
                  <a:schemeClr val="tx2"/>
                </a:solidFill>
                <a:cs typeface="Arial"/>
              </a:rPr>
              <a:t>Please</a:t>
            </a:r>
            <a:r>
              <a:rPr lang="en-US" sz="1400" spc="-4" dirty="0">
                <a:solidFill>
                  <a:schemeClr val="tx2"/>
                </a:solidFill>
                <a:cs typeface="Arial"/>
              </a:rPr>
              <a:t> </a:t>
            </a:r>
            <a:r>
              <a:rPr lang="en-US" sz="1400" dirty="0">
                <a:solidFill>
                  <a:schemeClr val="tx2"/>
                </a:solidFill>
                <a:cs typeface="Arial"/>
              </a:rPr>
              <a:t>choose</a:t>
            </a:r>
            <a:r>
              <a:rPr lang="en-US" sz="1400" spc="-4" dirty="0">
                <a:solidFill>
                  <a:schemeClr val="tx2"/>
                </a:solidFill>
                <a:cs typeface="Arial"/>
              </a:rPr>
              <a:t> “</a:t>
            </a:r>
            <a:r>
              <a:rPr lang="en-US" sz="1400" dirty="0">
                <a:solidFill>
                  <a:schemeClr val="tx2"/>
                </a:solidFill>
                <a:cs typeface="Arial"/>
              </a:rPr>
              <a:t>Web</a:t>
            </a:r>
            <a:r>
              <a:rPr lang="en-US" sz="1400" spc="-11" dirty="0">
                <a:solidFill>
                  <a:schemeClr val="tx2"/>
                </a:solidFill>
                <a:cs typeface="Arial"/>
              </a:rPr>
              <a:t> </a:t>
            </a:r>
            <a:r>
              <a:rPr lang="en-US" sz="1400" dirty="0">
                <a:solidFill>
                  <a:schemeClr val="tx2"/>
                </a:solidFill>
                <a:cs typeface="Arial"/>
              </a:rPr>
              <a:t>Access”</a:t>
            </a:r>
            <a:r>
              <a:rPr lang="en-US" sz="1400" spc="-4" dirty="0">
                <a:solidFill>
                  <a:schemeClr val="tx2"/>
                </a:solidFill>
                <a:cs typeface="Arial"/>
              </a:rPr>
              <a:t> </a:t>
            </a:r>
            <a:r>
              <a:rPr lang="en-US" sz="1400" dirty="0">
                <a:solidFill>
                  <a:schemeClr val="tx2"/>
                </a:solidFill>
                <a:cs typeface="Arial"/>
              </a:rPr>
              <a:t>as</a:t>
            </a:r>
            <a:r>
              <a:rPr lang="en-US" sz="1400" spc="-11" dirty="0">
                <a:solidFill>
                  <a:schemeClr val="tx2"/>
                </a:solidFill>
                <a:cs typeface="Arial"/>
              </a:rPr>
              <a:t> </a:t>
            </a:r>
            <a:r>
              <a:rPr lang="en-US" sz="1400" dirty="0">
                <a:solidFill>
                  <a:schemeClr val="tx2"/>
                </a:solidFill>
                <a:cs typeface="Arial"/>
              </a:rPr>
              <a:t>your</a:t>
            </a:r>
            <a:r>
              <a:rPr lang="en-US" sz="1400" spc="8" dirty="0">
                <a:solidFill>
                  <a:schemeClr val="tx2"/>
                </a:solidFill>
                <a:cs typeface="Arial"/>
              </a:rPr>
              <a:t> </a:t>
            </a:r>
            <a:r>
              <a:rPr lang="en-US" sz="1400" dirty="0">
                <a:solidFill>
                  <a:schemeClr val="tx2"/>
                </a:solidFill>
                <a:cs typeface="Arial"/>
              </a:rPr>
              <a:t>Content Delivery </a:t>
            </a:r>
            <a:r>
              <a:rPr lang="en-US" sz="1400" spc="-15" dirty="0">
                <a:solidFill>
                  <a:schemeClr val="tx2"/>
                </a:solidFill>
                <a:cs typeface="Arial"/>
              </a:rPr>
              <a:t>choice.</a:t>
            </a:r>
            <a:r>
              <a:rPr lang="zh-CN" altLang="en-US" sz="1400" spc="-15" dirty="0">
                <a:solidFill>
                  <a:schemeClr val="tx2"/>
                </a:solidFill>
                <a:latin typeface="SimSun"/>
                <a:cs typeface="SimSun"/>
              </a:rPr>
              <a:t>选择</a:t>
            </a:r>
            <a:r>
              <a:rPr lang="zh-CN" altLang="en-US" sz="1400" spc="-8" dirty="0">
                <a:solidFill>
                  <a:schemeClr val="tx2"/>
                </a:solidFill>
                <a:latin typeface="SimSun"/>
                <a:cs typeface="SimSun"/>
              </a:rPr>
              <a:t>“网站访问</a:t>
            </a:r>
            <a:r>
              <a:rPr lang="en-US" altLang="zh-CN" sz="1400" spc="-8" dirty="0">
                <a:solidFill>
                  <a:schemeClr val="tx2"/>
                </a:solidFill>
                <a:latin typeface="SimSun"/>
                <a:cs typeface="SimSun"/>
              </a:rPr>
              <a:t>-</a:t>
            </a:r>
            <a:r>
              <a:rPr lang="en-US" sz="1400" dirty="0">
                <a:solidFill>
                  <a:schemeClr val="tx2"/>
                </a:solidFill>
                <a:cs typeface="Arial"/>
              </a:rPr>
              <a:t>Web</a:t>
            </a:r>
            <a:r>
              <a:rPr lang="en-US" sz="1400" spc="-11" dirty="0">
                <a:solidFill>
                  <a:schemeClr val="tx2"/>
                </a:solidFill>
                <a:cs typeface="Arial"/>
              </a:rPr>
              <a:t> </a:t>
            </a:r>
            <a:r>
              <a:rPr lang="en-US" sz="1400" dirty="0">
                <a:solidFill>
                  <a:schemeClr val="tx2"/>
                </a:solidFill>
                <a:cs typeface="Arial"/>
              </a:rPr>
              <a:t>Access</a:t>
            </a:r>
            <a:r>
              <a:rPr lang="zh-CN" altLang="en-US" sz="1400" spc="-8" dirty="0">
                <a:solidFill>
                  <a:schemeClr val="tx2"/>
                </a:solidFill>
                <a:latin typeface="SimSun"/>
                <a:cs typeface="SimSun"/>
              </a:rPr>
              <a:t>”作为数据传输方式。</a:t>
            </a:r>
            <a:endParaRPr lang="zh-CN" altLang="en-US" sz="1400" dirty="0">
              <a:solidFill>
                <a:schemeClr val="tx2"/>
              </a:solidFill>
              <a:latin typeface="SimSun"/>
              <a:cs typeface="SimSun"/>
            </a:endParaRPr>
          </a:p>
          <a:p>
            <a:pPr marL="352425" marR="53816" indent="-343376">
              <a:spcBef>
                <a:spcPts val="604"/>
              </a:spcBef>
              <a:buClr>
                <a:srgbClr val="FF6C00"/>
              </a:buClr>
              <a:buAutoNum type="arabicParenR"/>
              <a:tabLst>
                <a:tab pos="352425" algn="l"/>
              </a:tabLst>
            </a:pPr>
            <a:r>
              <a:rPr lang="en-US" sz="1400" dirty="0">
                <a:solidFill>
                  <a:schemeClr val="tx2"/>
                </a:solidFill>
                <a:cs typeface="Arial"/>
              </a:rPr>
              <a:t>Chose</a:t>
            </a:r>
            <a:r>
              <a:rPr lang="en-US" sz="1400" spc="-4" dirty="0">
                <a:solidFill>
                  <a:schemeClr val="tx2"/>
                </a:solidFill>
                <a:cs typeface="Arial"/>
              </a:rPr>
              <a:t> </a:t>
            </a:r>
            <a:r>
              <a:rPr lang="en-US" sz="1400" dirty="0">
                <a:solidFill>
                  <a:schemeClr val="tx2"/>
                </a:solidFill>
                <a:cs typeface="Arial"/>
              </a:rPr>
              <a:t>“IP</a:t>
            </a:r>
            <a:r>
              <a:rPr lang="en-US" sz="1400" spc="-19" dirty="0">
                <a:solidFill>
                  <a:schemeClr val="tx2"/>
                </a:solidFill>
                <a:cs typeface="Arial"/>
              </a:rPr>
              <a:t> </a:t>
            </a:r>
            <a:r>
              <a:rPr lang="en-US" sz="1400" dirty="0">
                <a:solidFill>
                  <a:schemeClr val="tx2"/>
                </a:solidFill>
                <a:cs typeface="Arial"/>
              </a:rPr>
              <a:t>Recognition” on</a:t>
            </a:r>
            <a:r>
              <a:rPr lang="en-US" sz="1400" spc="-11" dirty="0">
                <a:solidFill>
                  <a:schemeClr val="tx2"/>
                </a:solidFill>
                <a:cs typeface="Arial"/>
              </a:rPr>
              <a:t> </a:t>
            </a:r>
            <a:r>
              <a:rPr lang="en-US" sz="1400" dirty="0">
                <a:solidFill>
                  <a:schemeClr val="tx2"/>
                </a:solidFill>
                <a:cs typeface="Arial"/>
              </a:rPr>
              <a:t>the</a:t>
            </a:r>
            <a:r>
              <a:rPr lang="en-US" sz="1400" spc="-11" dirty="0">
                <a:solidFill>
                  <a:schemeClr val="tx2"/>
                </a:solidFill>
                <a:cs typeface="Arial"/>
              </a:rPr>
              <a:t> </a:t>
            </a:r>
            <a:r>
              <a:rPr lang="en-US" sz="1400" dirty="0">
                <a:solidFill>
                  <a:schemeClr val="tx2"/>
                </a:solidFill>
                <a:cs typeface="Arial"/>
              </a:rPr>
              <a:t>Content Delivery</a:t>
            </a:r>
            <a:r>
              <a:rPr lang="en-US" sz="1400" spc="-4" dirty="0">
                <a:solidFill>
                  <a:schemeClr val="tx2"/>
                </a:solidFill>
                <a:cs typeface="Arial"/>
              </a:rPr>
              <a:t> </a:t>
            </a:r>
            <a:r>
              <a:rPr lang="en-US" sz="1400" spc="-15" dirty="0">
                <a:solidFill>
                  <a:schemeClr val="tx2"/>
                </a:solidFill>
                <a:cs typeface="Arial"/>
              </a:rPr>
              <a:t>webform.</a:t>
            </a:r>
            <a:r>
              <a:rPr lang="zh-CN" altLang="en-US" sz="1400" spc="-8" dirty="0">
                <a:solidFill>
                  <a:schemeClr val="tx2"/>
                </a:solidFill>
                <a:latin typeface="SimSun"/>
                <a:cs typeface="SimSun"/>
              </a:rPr>
              <a:t>在网络访问</a:t>
            </a:r>
            <a:r>
              <a:rPr lang="zh-CN" altLang="en-US" sz="1400" spc="-4" dirty="0">
                <a:solidFill>
                  <a:schemeClr val="tx2"/>
                </a:solidFill>
                <a:latin typeface="SimSun"/>
                <a:cs typeface="SimSun"/>
              </a:rPr>
              <a:t>中请选择“</a:t>
            </a:r>
            <a:r>
              <a:rPr lang="en-US" sz="1400" spc="-8" dirty="0">
                <a:solidFill>
                  <a:schemeClr val="tx2"/>
                </a:solidFill>
                <a:latin typeface="SimSun"/>
                <a:cs typeface="SimSun"/>
              </a:rPr>
              <a:t>IP</a:t>
            </a:r>
            <a:r>
              <a:rPr lang="zh-CN" altLang="en-US" sz="1400" spc="-11" dirty="0">
                <a:solidFill>
                  <a:schemeClr val="tx2"/>
                </a:solidFill>
                <a:latin typeface="SimSun"/>
                <a:cs typeface="SimSun"/>
              </a:rPr>
              <a:t>识别 </a:t>
            </a:r>
            <a:r>
              <a:rPr lang="en-US" sz="1400" dirty="0">
                <a:solidFill>
                  <a:schemeClr val="tx2"/>
                </a:solidFill>
                <a:cs typeface="Arial"/>
              </a:rPr>
              <a:t>IP</a:t>
            </a:r>
            <a:r>
              <a:rPr lang="en-US" sz="1400" spc="-19" dirty="0">
                <a:solidFill>
                  <a:schemeClr val="tx2"/>
                </a:solidFill>
                <a:cs typeface="Arial"/>
              </a:rPr>
              <a:t> </a:t>
            </a:r>
            <a:r>
              <a:rPr lang="en-US" sz="1400" dirty="0">
                <a:solidFill>
                  <a:schemeClr val="tx2"/>
                </a:solidFill>
                <a:cs typeface="Arial"/>
              </a:rPr>
              <a:t>Recognition</a:t>
            </a:r>
            <a:r>
              <a:rPr lang="zh-CN" altLang="en-US" sz="1400" spc="-11" dirty="0">
                <a:solidFill>
                  <a:schemeClr val="tx2"/>
                </a:solidFill>
                <a:latin typeface="SimSun"/>
                <a:cs typeface="SimSun"/>
              </a:rPr>
              <a:t>”。</a:t>
            </a:r>
            <a:endParaRPr lang="zh-CN" altLang="en-US" sz="1400" dirty="0">
              <a:solidFill>
                <a:schemeClr val="tx2"/>
              </a:solidFill>
              <a:latin typeface="SimSun"/>
              <a:cs typeface="SimSun"/>
            </a:endParaRPr>
          </a:p>
          <a:p>
            <a:pPr marL="352425" marR="19050" indent="-343376">
              <a:lnSpc>
                <a:spcPct val="100299"/>
              </a:lnSpc>
              <a:spcBef>
                <a:spcPts val="581"/>
              </a:spcBef>
              <a:buClr>
                <a:srgbClr val="FF6C00"/>
              </a:buClr>
              <a:buAutoNum type="arabicParenR"/>
              <a:tabLst>
                <a:tab pos="352425" algn="l"/>
              </a:tabLst>
            </a:pPr>
            <a:r>
              <a:rPr lang="en-US" sz="1400" dirty="0">
                <a:solidFill>
                  <a:schemeClr val="tx2"/>
                </a:solidFill>
                <a:cs typeface="Arial"/>
              </a:rPr>
              <a:t>Let</a:t>
            </a:r>
            <a:r>
              <a:rPr lang="en-US" sz="1400" spc="-23" dirty="0">
                <a:solidFill>
                  <a:schemeClr val="tx2"/>
                </a:solidFill>
                <a:cs typeface="Arial"/>
              </a:rPr>
              <a:t> </a:t>
            </a:r>
            <a:r>
              <a:rPr lang="en-US" sz="1400" dirty="0">
                <a:solidFill>
                  <a:schemeClr val="tx2"/>
                </a:solidFill>
                <a:cs typeface="Arial"/>
              </a:rPr>
              <a:t>your</a:t>
            </a:r>
            <a:r>
              <a:rPr lang="en-US" sz="1400" spc="4" dirty="0">
                <a:solidFill>
                  <a:schemeClr val="tx2"/>
                </a:solidFill>
                <a:cs typeface="Arial"/>
              </a:rPr>
              <a:t> </a:t>
            </a:r>
            <a:r>
              <a:rPr lang="en-US" sz="1400" dirty="0">
                <a:solidFill>
                  <a:schemeClr val="tx2"/>
                </a:solidFill>
                <a:cs typeface="Arial"/>
              </a:rPr>
              <a:t>webmaster</a:t>
            </a:r>
            <a:r>
              <a:rPr lang="en-US" sz="1400" spc="23" dirty="0">
                <a:solidFill>
                  <a:schemeClr val="tx2"/>
                </a:solidFill>
                <a:cs typeface="Arial"/>
              </a:rPr>
              <a:t> </a:t>
            </a:r>
            <a:r>
              <a:rPr lang="en-US" sz="1400" dirty="0">
                <a:solidFill>
                  <a:schemeClr val="tx2"/>
                </a:solidFill>
                <a:cs typeface="Arial"/>
              </a:rPr>
              <a:t>or</a:t>
            </a:r>
            <a:r>
              <a:rPr lang="en-US" sz="1400" spc="-11" dirty="0">
                <a:solidFill>
                  <a:schemeClr val="tx2"/>
                </a:solidFill>
                <a:cs typeface="Arial"/>
              </a:rPr>
              <a:t> </a:t>
            </a:r>
            <a:r>
              <a:rPr lang="en-US" sz="1400" dirty="0">
                <a:solidFill>
                  <a:schemeClr val="tx2"/>
                </a:solidFill>
                <a:cs typeface="Arial"/>
              </a:rPr>
              <a:t>technical</a:t>
            </a:r>
            <a:r>
              <a:rPr lang="en-US" sz="1400" spc="-4" dirty="0">
                <a:solidFill>
                  <a:schemeClr val="tx2"/>
                </a:solidFill>
                <a:cs typeface="Arial"/>
              </a:rPr>
              <a:t> </a:t>
            </a:r>
            <a:r>
              <a:rPr lang="en-US" sz="1400" dirty="0">
                <a:solidFill>
                  <a:schemeClr val="tx2"/>
                </a:solidFill>
                <a:cs typeface="Arial"/>
              </a:rPr>
              <a:t>contact</a:t>
            </a:r>
            <a:r>
              <a:rPr lang="en-US" sz="1400" spc="-8" dirty="0">
                <a:solidFill>
                  <a:schemeClr val="tx2"/>
                </a:solidFill>
                <a:cs typeface="Arial"/>
              </a:rPr>
              <a:t> </a:t>
            </a:r>
            <a:r>
              <a:rPr lang="en-US" sz="1400" dirty="0">
                <a:solidFill>
                  <a:schemeClr val="tx2"/>
                </a:solidFill>
                <a:cs typeface="Arial"/>
              </a:rPr>
              <a:t>know</a:t>
            </a:r>
            <a:r>
              <a:rPr lang="en-US" sz="1400" spc="-15" dirty="0">
                <a:solidFill>
                  <a:schemeClr val="tx2"/>
                </a:solidFill>
                <a:cs typeface="Arial"/>
              </a:rPr>
              <a:t> </a:t>
            </a:r>
            <a:r>
              <a:rPr lang="en-US" sz="1400" dirty="0">
                <a:solidFill>
                  <a:schemeClr val="tx2"/>
                </a:solidFill>
                <a:cs typeface="Arial"/>
              </a:rPr>
              <a:t>you</a:t>
            </a:r>
            <a:r>
              <a:rPr lang="en-US" sz="1400" spc="8" dirty="0">
                <a:solidFill>
                  <a:schemeClr val="tx2"/>
                </a:solidFill>
                <a:cs typeface="Arial"/>
              </a:rPr>
              <a:t> </a:t>
            </a:r>
            <a:r>
              <a:rPr lang="en-US" sz="1400" dirty="0">
                <a:solidFill>
                  <a:schemeClr val="tx2"/>
                </a:solidFill>
                <a:cs typeface="Arial"/>
              </a:rPr>
              <a:t>need</a:t>
            </a:r>
            <a:r>
              <a:rPr lang="en-US" sz="1400" spc="-4" dirty="0">
                <a:solidFill>
                  <a:schemeClr val="tx2"/>
                </a:solidFill>
                <a:cs typeface="Arial"/>
              </a:rPr>
              <a:t> </a:t>
            </a:r>
            <a:r>
              <a:rPr lang="en-US" sz="1400" dirty="0">
                <a:solidFill>
                  <a:schemeClr val="tx2"/>
                </a:solidFill>
                <a:cs typeface="Arial"/>
              </a:rPr>
              <a:t>to</a:t>
            </a:r>
            <a:r>
              <a:rPr lang="en-US" sz="1400" spc="-19" dirty="0">
                <a:solidFill>
                  <a:schemeClr val="tx2"/>
                </a:solidFill>
                <a:cs typeface="Arial"/>
              </a:rPr>
              <a:t> </a:t>
            </a:r>
            <a:r>
              <a:rPr lang="en-US" sz="1400" spc="-8" dirty="0">
                <a:solidFill>
                  <a:schemeClr val="tx2"/>
                </a:solidFill>
                <a:cs typeface="Arial"/>
              </a:rPr>
              <a:t>whitelist </a:t>
            </a:r>
            <a:r>
              <a:rPr lang="en-US" sz="1400" dirty="0">
                <a:solidFill>
                  <a:schemeClr val="tx2"/>
                </a:solidFill>
                <a:cs typeface="Arial"/>
              </a:rPr>
              <a:t>the</a:t>
            </a:r>
            <a:r>
              <a:rPr lang="en-US" sz="1400" spc="-19" dirty="0">
                <a:solidFill>
                  <a:schemeClr val="tx2"/>
                </a:solidFill>
                <a:cs typeface="Arial"/>
              </a:rPr>
              <a:t> </a:t>
            </a:r>
            <a:r>
              <a:rPr lang="en-US" sz="1400" dirty="0">
                <a:solidFill>
                  <a:schemeClr val="tx2"/>
                </a:solidFill>
                <a:cs typeface="Arial"/>
              </a:rPr>
              <a:t>following IP</a:t>
            </a:r>
            <a:r>
              <a:rPr lang="en-US" sz="1400" spc="-19" dirty="0">
                <a:solidFill>
                  <a:schemeClr val="tx2"/>
                </a:solidFill>
                <a:cs typeface="Arial"/>
              </a:rPr>
              <a:t> </a:t>
            </a:r>
            <a:r>
              <a:rPr lang="en-US" sz="1400" dirty="0">
                <a:solidFill>
                  <a:schemeClr val="tx2"/>
                </a:solidFill>
                <a:cs typeface="Arial"/>
              </a:rPr>
              <a:t>ranges</a:t>
            </a:r>
            <a:r>
              <a:rPr lang="en-US" sz="1400" spc="-11" dirty="0">
                <a:solidFill>
                  <a:schemeClr val="tx2"/>
                </a:solidFill>
                <a:cs typeface="Arial"/>
              </a:rPr>
              <a:t> </a:t>
            </a:r>
            <a:r>
              <a:rPr lang="en-US" sz="1400" dirty="0">
                <a:solidFill>
                  <a:schemeClr val="tx2"/>
                </a:solidFill>
                <a:cs typeface="Arial"/>
              </a:rPr>
              <a:t>of</a:t>
            </a:r>
            <a:r>
              <a:rPr lang="en-US" sz="1400" spc="-19" dirty="0">
                <a:solidFill>
                  <a:schemeClr val="tx2"/>
                </a:solidFill>
                <a:cs typeface="Arial"/>
              </a:rPr>
              <a:t> </a:t>
            </a:r>
            <a:r>
              <a:rPr lang="en-US" sz="1400" dirty="0">
                <a:solidFill>
                  <a:schemeClr val="tx2"/>
                </a:solidFill>
                <a:cs typeface="Arial"/>
              </a:rPr>
              <a:t>our</a:t>
            </a:r>
            <a:r>
              <a:rPr lang="en-US" sz="1400" spc="-19" dirty="0">
                <a:solidFill>
                  <a:schemeClr val="tx2"/>
                </a:solidFill>
                <a:cs typeface="Arial"/>
              </a:rPr>
              <a:t> </a:t>
            </a:r>
            <a:r>
              <a:rPr lang="en-US" sz="1400" dirty="0">
                <a:solidFill>
                  <a:schemeClr val="tx2"/>
                </a:solidFill>
                <a:cs typeface="Arial"/>
              </a:rPr>
              <a:t>processing</a:t>
            </a:r>
            <a:r>
              <a:rPr lang="en-US" sz="1400" spc="-4" dirty="0">
                <a:solidFill>
                  <a:schemeClr val="tx2"/>
                </a:solidFill>
                <a:cs typeface="Arial"/>
              </a:rPr>
              <a:t> </a:t>
            </a:r>
            <a:r>
              <a:rPr lang="en-US" sz="1400" dirty="0">
                <a:solidFill>
                  <a:schemeClr val="tx2"/>
                </a:solidFill>
                <a:cs typeface="Arial"/>
              </a:rPr>
              <a:t>teams.</a:t>
            </a:r>
            <a:r>
              <a:rPr lang="en-US" sz="1400" spc="-49" dirty="0">
                <a:solidFill>
                  <a:schemeClr val="tx2"/>
                </a:solidFill>
                <a:cs typeface="Arial"/>
              </a:rPr>
              <a:t> </a:t>
            </a:r>
            <a:r>
              <a:rPr lang="zh-CN" altLang="en-US" sz="1400" spc="-8" dirty="0">
                <a:solidFill>
                  <a:schemeClr val="tx2"/>
                </a:solidFill>
                <a:latin typeface="SimSun"/>
                <a:cs typeface="SimSun"/>
              </a:rPr>
              <a:t>请通知您的网管或技</a:t>
            </a:r>
            <a:r>
              <a:rPr lang="zh-CN" altLang="en-US" sz="1400" spc="-4" dirty="0">
                <a:solidFill>
                  <a:schemeClr val="tx2"/>
                </a:solidFill>
                <a:latin typeface="SimSun"/>
                <a:cs typeface="SimSun"/>
              </a:rPr>
              <a:t>术人员，将我们数据收集所用的下述</a:t>
            </a:r>
            <a:r>
              <a:rPr lang="en-US" sz="1400" spc="-8" dirty="0">
                <a:solidFill>
                  <a:schemeClr val="tx2"/>
                </a:solidFill>
                <a:latin typeface="SimSun"/>
                <a:cs typeface="SimSun"/>
              </a:rPr>
              <a:t>IP</a:t>
            </a:r>
            <a:r>
              <a:rPr lang="zh-CN" altLang="en-US" sz="1400" spc="-11" dirty="0">
                <a:solidFill>
                  <a:schemeClr val="tx2"/>
                </a:solidFill>
                <a:latin typeface="SimSun"/>
                <a:cs typeface="SimSun"/>
              </a:rPr>
              <a:t>地址列入白名单。</a:t>
            </a:r>
            <a:endParaRPr lang="zh-CN" altLang="en-US" sz="1400" dirty="0">
              <a:solidFill>
                <a:schemeClr val="tx2"/>
              </a:solidFill>
              <a:latin typeface="SimSun"/>
              <a:cs typeface="SimSun"/>
            </a:endParaRPr>
          </a:p>
          <a:p>
            <a:pPr marL="352425" marR="81439" indent="-343376">
              <a:lnSpc>
                <a:spcPct val="100600"/>
              </a:lnSpc>
              <a:spcBef>
                <a:spcPts val="585"/>
              </a:spcBef>
              <a:buClr>
                <a:srgbClr val="FF6C00"/>
              </a:buClr>
              <a:buAutoNum type="arabicParenR"/>
              <a:tabLst>
                <a:tab pos="352425" algn="l"/>
                <a:tab pos="829151" algn="l"/>
              </a:tabLst>
            </a:pPr>
            <a:r>
              <a:rPr lang="en-US" sz="1400" dirty="0">
                <a:solidFill>
                  <a:schemeClr val="tx2"/>
                </a:solidFill>
                <a:cs typeface="Arial"/>
              </a:rPr>
              <a:t>Confirm</a:t>
            </a:r>
            <a:r>
              <a:rPr lang="en-US" sz="1400" spc="-23" dirty="0">
                <a:solidFill>
                  <a:schemeClr val="tx2"/>
                </a:solidFill>
                <a:cs typeface="Arial"/>
              </a:rPr>
              <a:t> </a:t>
            </a:r>
            <a:r>
              <a:rPr lang="en-US" sz="1400" dirty="0">
                <a:solidFill>
                  <a:schemeClr val="tx2"/>
                </a:solidFill>
                <a:cs typeface="Arial"/>
              </a:rPr>
              <a:t>with your</a:t>
            </a:r>
            <a:r>
              <a:rPr lang="en-US" sz="1400" spc="-11" dirty="0">
                <a:solidFill>
                  <a:schemeClr val="tx2"/>
                </a:solidFill>
                <a:cs typeface="Arial"/>
              </a:rPr>
              <a:t> </a:t>
            </a:r>
            <a:r>
              <a:rPr lang="en-US" sz="1400" dirty="0">
                <a:solidFill>
                  <a:schemeClr val="tx2"/>
                </a:solidFill>
                <a:cs typeface="Arial"/>
              </a:rPr>
              <a:t>Publishing</a:t>
            </a:r>
            <a:r>
              <a:rPr lang="en-US" sz="1400" spc="-4" dirty="0">
                <a:solidFill>
                  <a:schemeClr val="tx2"/>
                </a:solidFill>
                <a:cs typeface="Arial"/>
              </a:rPr>
              <a:t> </a:t>
            </a:r>
            <a:r>
              <a:rPr lang="en-US" sz="1400" dirty="0">
                <a:solidFill>
                  <a:schemeClr val="tx2"/>
                </a:solidFill>
                <a:cs typeface="Arial"/>
              </a:rPr>
              <a:t>Relations</a:t>
            </a:r>
            <a:r>
              <a:rPr lang="en-US" sz="1400" spc="-15" dirty="0">
                <a:solidFill>
                  <a:schemeClr val="tx2"/>
                </a:solidFill>
                <a:cs typeface="Arial"/>
              </a:rPr>
              <a:t> </a:t>
            </a:r>
            <a:r>
              <a:rPr lang="en-US" sz="1400" dirty="0">
                <a:solidFill>
                  <a:schemeClr val="tx2"/>
                </a:solidFill>
                <a:cs typeface="Arial"/>
              </a:rPr>
              <a:t>Manager</a:t>
            </a:r>
            <a:r>
              <a:rPr lang="en-US" sz="1400" spc="-11" dirty="0">
                <a:solidFill>
                  <a:schemeClr val="tx2"/>
                </a:solidFill>
                <a:cs typeface="Arial"/>
              </a:rPr>
              <a:t> </a:t>
            </a:r>
            <a:r>
              <a:rPr lang="en-US" sz="1400" dirty="0">
                <a:solidFill>
                  <a:schemeClr val="tx2"/>
                </a:solidFill>
                <a:cs typeface="Arial"/>
              </a:rPr>
              <a:t>when</a:t>
            </a:r>
            <a:r>
              <a:rPr lang="en-US" sz="1400" spc="4" dirty="0">
                <a:solidFill>
                  <a:schemeClr val="tx2"/>
                </a:solidFill>
                <a:cs typeface="Arial"/>
              </a:rPr>
              <a:t> </a:t>
            </a:r>
            <a:r>
              <a:rPr lang="en-US" sz="1400" dirty="0">
                <a:solidFill>
                  <a:schemeClr val="tx2"/>
                </a:solidFill>
                <a:cs typeface="Arial"/>
              </a:rPr>
              <a:t>this</a:t>
            </a:r>
            <a:r>
              <a:rPr lang="en-US" sz="1400" spc="-26" dirty="0">
                <a:solidFill>
                  <a:schemeClr val="tx2"/>
                </a:solidFill>
                <a:cs typeface="Arial"/>
              </a:rPr>
              <a:t> </a:t>
            </a:r>
            <a:r>
              <a:rPr lang="en-US" sz="1400" dirty="0">
                <a:solidFill>
                  <a:schemeClr val="tx2"/>
                </a:solidFill>
                <a:cs typeface="Arial"/>
              </a:rPr>
              <a:t>has</a:t>
            </a:r>
            <a:r>
              <a:rPr lang="en-US" sz="1400" spc="-23" dirty="0">
                <a:solidFill>
                  <a:schemeClr val="tx2"/>
                </a:solidFill>
                <a:cs typeface="Arial"/>
              </a:rPr>
              <a:t> </a:t>
            </a:r>
            <a:r>
              <a:rPr lang="en-US" sz="1400" spc="-15" dirty="0">
                <a:solidFill>
                  <a:schemeClr val="tx2"/>
                </a:solidFill>
                <a:cs typeface="Arial"/>
              </a:rPr>
              <a:t>been done</a:t>
            </a:r>
            <a:r>
              <a:rPr lang="en-US" sz="1400" dirty="0">
                <a:solidFill>
                  <a:schemeClr val="tx2"/>
                </a:solidFill>
                <a:cs typeface="Arial"/>
              </a:rPr>
              <a:t>	</a:t>
            </a:r>
            <a:r>
              <a:rPr lang="zh-CN" altLang="en-US" sz="1400" spc="-4" dirty="0">
                <a:solidFill>
                  <a:schemeClr val="tx2"/>
                </a:solidFill>
                <a:latin typeface="SimSun"/>
              </a:rPr>
              <a:t>将</a:t>
            </a:r>
            <a:r>
              <a:rPr lang="en-US" sz="1400" spc="-4" dirty="0">
                <a:solidFill>
                  <a:schemeClr val="tx2"/>
                </a:solidFill>
                <a:latin typeface="SimSun"/>
              </a:rPr>
              <a:t>IP</a:t>
            </a:r>
            <a:r>
              <a:rPr lang="zh-CN" altLang="en-US" sz="1400" spc="-4" dirty="0">
                <a:solidFill>
                  <a:schemeClr val="tx2"/>
                </a:solidFill>
                <a:latin typeface="SimSun"/>
              </a:rPr>
              <a:t>列</a:t>
            </a:r>
            <a:r>
              <a:rPr lang="zh-CN" altLang="en-US" sz="1400" dirty="0">
                <a:solidFill>
                  <a:schemeClr val="tx2"/>
                </a:solidFill>
                <a:latin typeface="SimSun"/>
                <a:cs typeface="SimSun"/>
              </a:rPr>
              <a:t>入</a:t>
            </a:r>
            <a:r>
              <a:rPr lang="zh-CN" altLang="en-US" sz="1400" spc="-4" dirty="0">
                <a:solidFill>
                  <a:schemeClr val="tx2"/>
                </a:solidFill>
                <a:latin typeface="SimSun"/>
                <a:cs typeface="SimSun"/>
              </a:rPr>
              <a:t>白名单后，请与您的出版关系经理确认。</a:t>
            </a:r>
            <a:endParaRPr lang="zh-CN" altLang="en-US" sz="1400" dirty="0">
              <a:solidFill>
                <a:schemeClr val="tx2"/>
              </a:solidFill>
              <a:latin typeface="SimSun"/>
              <a:cs typeface="SimSun"/>
            </a:endParaRPr>
          </a:p>
          <a:p>
            <a:pPr marL="351949" marR="23336" indent="-342900">
              <a:lnSpc>
                <a:spcPct val="100299"/>
              </a:lnSpc>
              <a:spcBef>
                <a:spcPts val="589"/>
              </a:spcBef>
              <a:buClr>
                <a:srgbClr val="FF6C00"/>
              </a:buClr>
              <a:buAutoNum type="arabicParenR"/>
              <a:tabLst>
                <a:tab pos="351949" algn="l"/>
              </a:tabLst>
            </a:pPr>
            <a:r>
              <a:rPr lang="en-US" sz="1400" dirty="0">
                <a:solidFill>
                  <a:schemeClr val="tx2"/>
                </a:solidFill>
                <a:cs typeface="Arial"/>
              </a:rPr>
              <a:t>Update</a:t>
            </a:r>
            <a:r>
              <a:rPr lang="en-US" sz="1400" spc="-19" dirty="0">
                <a:solidFill>
                  <a:schemeClr val="tx2"/>
                </a:solidFill>
                <a:cs typeface="Arial"/>
              </a:rPr>
              <a:t> </a:t>
            </a:r>
            <a:r>
              <a:rPr lang="en-US" sz="1400" dirty="0">
                <a:solidFill>
                  <a:schemeClr val="tx2"/>
                </a:solidFill>
                <a:cs typeface="Arial"/>
              </a:rPr>
              <a:t>your</a:t>
            </a:r>
            <a:r>
              <a:rPr lang="en-US" sz="1400" spc="-8" dirty="0">
                <a:solidFill>
                  <a:schemeClr val="tx2"/>
                </a:solidFill>
                <a:cs typeface="Arial"/>
              </a:rPr>
              <a:t> </a:t>
            </a:r>
            <a:r>
              <a:rPr lang="en-US" sz="1400" dirty="0">
                <a:solidFill>
                  <a:schemeClr val="tx2"/>
                </a:solidFill>
                <a:cs typeface="Arial"/>
              </a:rPr>
              <a:t>Publishing</a:t>
            </a:r>
            <a:r>
              <a:rPr lang="en-US" sz="1400" spc="-4" dirty="0">
                <a:solidFill>
                  <a:schemeClr val="tx2"/>
                </a:solidFill>
                <a:cs typeface="Arial"/>
              </a:rPr>
              <a:t> </a:t>
            </a:r>
            <a:r>
              <a:rPr lang="en-US" sz="1400" dirty="0">
                <a:solidFill>
                  <a:schemeClr val="tx2"/>
                </a:solidFill>
                <a:cs typeface="Arial"/>
              </a:rPr>
              <a:t>Relations</a:t>
            </a:r>
            <a:r>
              <a:rPr lang="en-US" sz="1400" spc="-15" dirty="0">
                <a:solidFill>
                  <a:schemeClr val="tx2"/>
                </a:solidFill>
                <a:cs typeface="Arial"/>
              </a:rPr>
              <a:t> </a:t>
            </a:r>
            <a:r>
              <a:rPr lang="en-US" sz="1400" dirty="0">
                <a:solidFill>
                  <a:schemeClr val="tx2"/>
                </a:solidFill>
                <a:cs typeface="Arial"/>
              </a:rPr>
              <a:t>Manager if</a:t>
            </a:r>
            <a:r>
              <a:rPr lang="en-US" sz="1400" spc="-30" dirty="0">
                <a:solidFill>
                  <a:schemeClr val="tx2"/>
                </a:solidFill>
                <a:cs typeface="Arial"/>
              </a:rPr>
              <a:t> </a:t>
            </a:r>
            <a:r>
              <a:rPr lang="en-US" sz="1400" dirty="0">
                <a:solidFill>
                  <a:schemeClr val="tx2"/>
                </a:solidFill>
                <a:cs typeface="Arial"/>
              </a:rPr>
              <a:t>anything</a:t>
            </a:r>
            <a:r>
              <a:rPr lang="en-US" sz="1400" spc="8" dirty="0">
                <a:solidFill>
                  <a:schemeClr val="tx2"/>
                </a:solidFill>
                <a:cs typeface="Arial"/>
              </a:rPr>
              <a:t> </a:t>
            </a:r>
            <a:r>
              <a:rPr lang="en-US" sz="1400" dirty="0">
                <a:solidFill>
                  <a:schemeClr val="tx2"/>
                </a:solidFill>
                <a:cs typeface="Arial"/>
              </a:rPr>
              <a:t>changes</a:t>
            </a:r>
            <a:r>
              <a:rPr lang="en-US" sz="1400" spc="-19" dirty="0">
                <a:solidFill>
                  <a:schemeClr val="tx2"/>
                </a:solidFill>
                <a:cs typeface="Arial"/>
              </a:rPr>
              <a:t> </a:t>
            </a:r>
            <a:r>
              <a:rPr lang="en-US" sz="1400" dirty="0">
                <a:solidFill>
                  <a:schemeClr val="tx2"/>
                </a:solidFill>
                <a:cs typeface="Arial"/>
              </a:rPr>
              <a:t>such</a:t>
            </a:r>
            <a:r>
              <a:rPr lang="en-US" sz="1400" spc="-34" dirty="0">
                <a:solidFill>
                  <a:schemeClr val="tx2"/>
                </a:solidFill>
                <a:cs typeface="Arial"/>
              </a:rPr>
              <a:t> </a:t>
            </a:r>
            <a:r>
              <a:rPr lang="en-US" sz="1400" dirty="0">
                <a:solidFill>
                  <a:schemeClr val="tx2"/>
                </a:solidFill>
                <a:cs typeface="Arial"/>
              </a:rPr>
              <a:t>as</a:t>
            </a:r>
            <a:r>
              <a:rPr lang="en-US" sz="1400" spc="-23" dirty="0">
                <a:solidFill>
                  <a:schemeClr val="tx2"/>
                </a:solidFill>
                <a:cs typeface="Arial"/>
              </a:rPr>
              <a:t> </a:t>
            </a:r>
            <a:r>
              <a:rPr lang="en-US" sz="1400" dirty="0">
                <a:solidFill>
                  <a:schemeClr val="tx2"/>
                </a:solidFill>
                <a:cs typeface="Arial"/>
              </a:rPr>
              <a:t>URL</a:t>
            </a:r>
            <a:r>
              <a:rPr lang="en-US" sz="1400" spc="-8" dirty="0">
                <a:solidFill>
                  <a:schemeClr val="tx2"/>
                </a:solidFill>
                <a:cs typeface="Arial"/>
              </a:rPr>
              <a:t>, publication </a:t>
            </a:r>
            <a:r>
              <a:rPr lang="en-US" sz="1400" dirty="0">
                <a:solidFill>
                  <a:schemeClr val="tx2"/>
                </a:solidFill>
                <a:cs typeface="Arial"/>
              </a:rPr>
              <a:t>title</a:t>
            </a:r>
            <a:r>
              <a:rPr lang="en-US" sz="1400" spc="-34" dirty="0">
                <a:solidFill>
                  <a:schemeClr val="tx2"/>
                </a:solidFill>
                <a:cs typeface="Arial"/>
              </a:rPr>
              <a:t> </a:t>
            </a:r>
            <a:r>
              <a:rPr lang="en-US" sz="1400" dirty="0">
                <a:solidFill>
                  <a:schemeClr val="tx2"/>
                </a:solidFill>
                <a:cs typeface="Arial"/>
              </a:rPr>
              <a:t>or</a:t>
            </a:r>
            <a:r>
              <a:rPr lang="en-US" sz="1400" spc="-34" dirty="0">
                <a:solidFill>
                  <a:schemeClr val="tx2"/>
                </a:solidFill>
                <a:cs typeface="Arial"/>
              </a:rPr>
              <a:t> </a:t>
            </a:r>
            <a:r>
              <a:rPr lang="en-US" sz="1400" dirty="0">
                <a:solidFill>
                  <a:schemeClr val="tx2"/>
                </a:solidFill>
                <a:cs typeface="Arial"/>
              </a:rPr>
              <a:t>ISSN</a:t>
            </a:r>
            <a:r>
              <a:rPr lang="en-US" sz="1400" spc="-19" dirty="0">
                <a:solidFill>
                  <a:schemeClr val="tx2"/>
                </a:solidFill>
                <a:cs typeface="Arial"/>
              </a:rPr>
              <a:t>. </a:t>
            </a:r>
            <a:r>
              <a:rPr lang="zh-CN" altLang="en-US" sz="1400" dirty="0">
                <a:solidFill>
                  <a:schemeClr val="tx2"/>
                </a:solidFill>
                <a:cs typeface="SimSun"/>
              </a:rPr>
              <a:t>贵刊任何变更，包括网址</a:t>
            </a:r>
            <a:r>
              <a:rPr lang="en-US" altLang="zh-CN" sz="1400" dirty="0">
                <a:solidFill>
                  <a:schemeClr val="tx2"/>
                </a:solidFill>
                <a:cs typeface="SimSun"/>
              </a:rPr>
              <a:t>URL</a:t>
            </a:r>
            <a:r>
              <a:rPr lang="zh-CN" altLang="en-US" sz="1400" dirty="0">
                <a:solidFill>
                  <a:schemeClr val="tx2"/>
                </a:solidFill>
                <a:cs typeface="SimSun"/>
              </a:rPr>
              <a:t>、刊名或</a:t>
            </a:r>
            <a:r>
              <a:rPr lang="en-US" sz="1400" dirty="0">
                <a:solidFill>
                  <a:schemeClr val="tx2"/>
                </a:solidFill>
                <a:cs typeface="SimSun"/>
              </a:rPr>
              <a:t>ISSN</a:t>
            </a:r>
            <a:r>
              <a:rPr lang="zh-CN" altLang="en-US" sz="1400" spc="-4" dirty="0">
                <a:solidFill>
                  <a:schemeClr val="tx2"/>
                </a:solidFill>
                <a:cs typeface="SimSun"/>
              </a:rPr>
              <a:t>等变更，请与您的出版关系经理联</a:t>
            </a:r>
            <a:r>
              <a:rPr lang="zh-CN" altLang="en-US" sz="1400" spc="-19" dirty="0">
                <a:solidFill>
                  <a:schemeClr val="tx2"/>
                </a:solidFill>
                <a:cs typeface="SimSun"/>
              </a:rPr>
              <a:t>系</a:t>
            </a:r>
            <a:r>
              <a:rPr lang="en-US" sz="1400" spc="-19" dirty="0">
                <a:solidFill>
                  <a:schemeClr val="tx2"/>
                </a:solidFill>
                <a:cs typeface="SimSun"/>
              </a:rPr>
              <a:t>。</a:t>
            </a:r>
            <a:endParaRPr lang="en-US" sz="1400" dirty="0">
              <a:solidFill>
                <a:schemeClr val="tx2"/>
              </a:solidFill>
              <a:cs typeface="SimSun"/>
            </a:endParaRPr>
          </a:p>
        </p:txBody>
      </p:sp>
      <p:sp>
        <p:nvSpPr>
          <p:cNvPr id="3" name="object 7">
            <a:extLst>
              <a:ext uri="{FF2B5EF4-FFF2-40B4-BE49-F238E27FC236}">
                <a16:creationId xmlns:a16="http://schemas.microsoft.com/office/drawing/2014/main" id="{2BFEE8B6-2250-49E8-8560-43E3FA64FE43}"/>
              </a:ext>
            </a:extLst>
          </p:cNvPr>
          <p:cNvSpPr txBox="1"/>
          <p:nvPr/>
        </p:nvSpPr>
        <p:spPr>
          <a:xfrm>
            <a:off x="6572250" y="1896237"/>
            <a:ext cx="2418874" cy="873220"/>
          </a:xfrm>
          <a:prstGeom prst="rect">
            <a:avLst/>
          </a:prstGeom>
          <a:ln w="9525">
            <a:solidFill>
              <a:srgbClr val="3678DF"/>
            </a:solidFill>
          </a:ln>
        </p:spPr>
        <p:txBody>
          <a:bodyPr vert="horz" wrap="square" lIns="0" tIns="30004" rIns="0" bIns="0" rtlCol="0">
            <a:spAutoFit/>
          </a:bodyPr>
          <a:lstStyle/>
          <a:p>
            <a:pPr marL="476" algn="ctr">
              <a:spcBef>
                <a:spcPts val="236"/>
              </a:spcBef>
            </a:pPr>
            <a:r>
              <a:rPr sz="1400" b="1" i="1" dirty="0">
                <a:solidFill>
                  <a:schemeClr val="tx2"/>
                </a:solidFill>
                <a:latin typeface="Arial"/>
                <a:cs typeface="Arial"/>
              </a:rPr>
              <a:t>You</a:t>
            </a:r>
            <a:r>
              <a:rPr sz="1400" b="1" i="1" spc="-8" dirty="0">
                <a:solidFill>
                  <a:schemeClr val="tx2"/>
                </a:solidFill>
                <a:latin typeface="Arial"/>
                <a:cs typeface="Arial"/>
              </a:rPr>
              <a:t> </a:t>
            </a:r>
            <a:r>
              <a:rPr sz="1400" b="1" i="1" dirty="0">
                <a:solidFill>
                  <a:schemeClr val="tx2"/>
                </a:solidFill>
                <a:latin typeface="Arial"/>
                <a:cs typeface="Arial"/>
              </a:rPr>
              <a:t>can</a:t>
            </a:r>
            <a:r>
              <a:rPr sz="1400" b="1" i="1" spc="-8" dirty="0">
                <a:solidFill>
                  <a:schemeClr val="tx2"/>
                </a:solidFill>
                <a:latin typeface="Arial"/>
                <a:cs typeface="Arial"/>
              </a:rPr>
              <a:t> </a:t>
            </a:r>
            <a:r>
              <a:rPr sz="1400" b="1" i="1" dirty="0">
                <a:solidFill>
                  <a:schemeClr val="tx2"/>
                </a:solidFill>
                <a:latin typeface="Arial"/>
                <a:cs typeface="Arial"/>
              </a:rPr>
              <a:t>find</a:t>
            </a:r>
            <a:r>
              <a:rPr sz="1400" b="1" i="1" spc="-11" dirty="0">
                <a:solidFill>
                  <a:schemeClr val="tx2"/>
                </a:solidFill>
                <a:latin typeface="Arial"/>
                <a:cs typeface="Arial"/>
              </a:rPr>
              <a:t> </a:t>
            </a:r>
            <a:r>
              <a:rPr sz="1400" b="1" i="1" dirty="0">
                <a:solidFill>
                  <a:schemeClr val="tx2"/>
                </a:solidFill>
                <a:latin typeface="Arial"/>
                <a:cs typeface="Arial"/>
              </a:rPr>
              <a:t>our</a:t>
            </a:r>
            <a:r>
              <a:rPr sz="1400" b="1" i="1" spc="-11" dirty="0">
                <a:solidFill>
                  <a:schemeClr val="tx2"/>
                </a:solidFill>
                <a:latin typeface="Arial"/>
                <a:cs typeface="Arial"/>
              </a:rPr>
              <a:t> </a:t>
            </a:r>
            <a:r>
              <a:rPr sz="1400" b="1" i="1" spc="-8" dirty="0">
                <a:solidFill>
                  <a:schemeClr val="tx2"/>
                </a:solidFill>
                <a:latin typeface="Arial"/>
                <a:cs typeface="Arial"/>
              </a:rPr>
              <a:t>current</a:t>
            </a:r>
            <a:endParaRPr sz="1400" dirty="0">
              <a:solidFill>
                <a:schemeClr val="tx2"/>
              </a:solidFill>
              <a:latin typeface="Arial"/>
              <a:cs typeface="Arial"/>
            </a:endParaRPr>
          </a:p>
          <a:p>
            <a:pPr marL="2381" algn="ctr">
              <a:lnSpc>
                <a:spcPts val="1586"/>
              </a:lnSpc>
            </a:pPr>
            <a:r>
              <a:rPr sz="1400" b="1" i="1" dirty="0">
                <a:solidFill>
                  <a:schemeClr val="tx2"/>
                </a:solidFill>
                <a:latin typeface="Arial"/>
                <a:cs typeface="Arial"/>
              </a:rPr>
              <a:t>list</a:t>
            </a:r>
            <a:r>
              <a:rPr sz="1400" b="1" i="1" spc="-23" dirty="0">
                <a:solidFill>
                  <a:schemeClr val="tx2"/>
                </a:solidFill>
                <a:latin typeface="Arial"/>
                <a:cs typeface="Arial"/>
              </a:rPr>
              <a:t> </a:t>
            </a:r>
            <a:r>
              <a:rPr sz="1400" b="1" i="1" dirty="0">
                <a:solidFill>
                  <a:schemeClr val="tx2"/>
                </a:solidFill>
                <a:latin typeface="Arial"/>
                <a:cs typeface="Arial"/>
              </a:rPr>
              <a:t>of </a:t>
            </a:r>
            <a:r>
              <a:rPr sz="1400" b="1" i="1" u="sng" dirty="0">
                <a:solidFill>
                  <a:srgbClr val="2854FE"/>
                </a:solidFill>
                <a:uFill>
                  <a:solidFill>
                    <a:srgbClr val="0562C1"/>
                  </a:solidFill>
                </a:uFill>
                <a:latin typeface="Arial"/>
                <a:cs typeface="Arial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IP</a:t>
            </a:r>
            <a:r>
              <a:rPr sz="1400" b="1" i="1" u="sng" spc="-19" dirty="0">
                <a:solidFill>
                  <a:srgbClr val="2854FE"/>
                </a:solidFill>
                <a:uFill>
                  <a:solidFill>
                    <a:srgbClr val="0562C1"/>
                  </a:solidFill>
                </a:uFill>
                <a:latin typeface="Arial"/>
                <a:cs typeface="Arial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sz="1400" b="1" i="1" u="sng" dirty="0">
                <a:solidFill>
                  <a:srgbClr val="2854FE"/>
                </a:solidFill>
                <a:uFill>
                  <a:solidFill>
                    <a:srgbClr val="0562C1"/>
                  </a:solidFill>
                </a:uFill>
                <a:latin typeface="Arial"/>
                <a:cs typeface="Arial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ranges</a:t>
            </a:r>
            <a:r>
              <a:rPr sz="1400" b="1" i="1" u="sng" spc="-15" dirty="0">
                <a:solidFill>
                  <a:schemeClr val="tx2"/>
                </a:solidFill>
                <a:uFill>
                  <a:solidFill>
                    <a:srgbClr val="0562C1"/>
                  </a:solidFill>
                </a:uFill>
                <a:latin typeface="Arial"/>
                <a:cs typeface="Arial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here</a:t>
            </a:r>
            <a:r>
              <a:rPr lang="en-US" sz="1400" b="1" i="1" spc="-15" dirty="0">
                <a:solidFill>
                  <a:schemeClr val="tx2"/>
                </a:solidFill>
                <a:latin typeface="Arial"/>
                <a:cs typeface="Arial"/>
              </a:rPr>
              <a:t>.</a:t>
            </a:r>
            <a:endParaRPr sz="1400" dirty="0">
              <a:solidFill>
                <a:schemeClr val="tx2"/>
              </a:solidFill>
              <a:latin typeface="Arial"/>
              <a:cs typeface="Arial"/>
            </a:endParaRPr>
          </a:p>
          <a:p>
            <a:pPr marL="84296" marR="75724" indent="-953" algn="ctr">
              <a:lnSpc>
                <a:spcPct val="97700"/>
              </a:lnSpc>
              <a:spcBef>
                <a:spcPts val="8"/>
              </a:spcBef>
            </a:pPr>
            <a:r>
              <a:rPr lang="zh-CN" altLang="en-US" sz="1400" i="1" spc="-23" dirty="0">
                <a:solidFill>
                  <a:schemeClr val="tx2"/>
                </a:solidFill>
                <a:cs typeface="SimSun"/>
              </a:rPr>
              <a:t>您可以通过下述链接查询我们现用</a:t>
            </a:r>
            <a:r>
              <a:rPr lang="en-US" altLang="zh-CN" sz="1400" i="1" spc="-23" dirty="0">
                <a:solidFill>
                  <a:schemeClr val="tx2"/>
                </a:solidFill>
                <a:cs typeface="SimSun"/>
              </a:rPr>
              <a:t>IP</a:t>
            </a:r>
            <a:r>
              <a:rPr lang="zh-CN" altLang="en-US" sz="1400" i="1" spc="-23" dirty="0">
                <a:solidFill>
                  <a:schemeClr val="tx2"/>
                </a:solidFill>
                <a:cs typeface="SimSun"/>
              </a:rPr>
              <a:t>地址 </a:t>
            </a:r>
            <a:r>
              <a:rPr lang="en-US" altLang="zh-CN" sz="1400" i="1" spc="-23" dirty="0">
                <a:solidFill>
                  <a:schemeClr val="tx2"/>
                </a:solidFill>
                <a:cs typeface="SimSun"/>
                <a:hlinkClick r:id="rId2"/>
              </a:rPr>
              <a:t>IP</a:t>
            </a:r>
            <a:r>
              <a:rPr lang="zh-CN" altLang="en-US" sz="1400" i="1" spc="-23" dirty="0">
                <a:solidFill>
                  <a:schemeClr val="tx2"/>
                </a:solidFill>
                <a:cs typeface="SimSun"/>
                <a:hlinkClick r:id="rId2"/>
              </a:rPr>
              <a:t> </a:t>
            </a:r>
            <a:r>
              <a:rPr lang="en-US" altLang="zh-CN" sz="1400" i="1" spc="-23" dirty="0">
                <a:solidFill>
                  <a:schemeClr val="tx2"/>
                </a:solidFill>
                <a:cs typeface="SimSun"/>
                <a:hlinkClick r:id="rId2"/>
              </a:rPr>
              <a:t>Range</a:t>
            </a:r>
            <a:endParaRPr sz="1400" dirty="0">
              <a:solidFill>
                <a:schemeClr val="tx2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727383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A08AD2-E54C-64D3-BDA8-12D684EAD1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54D3BE-5443-3290-4B2D-7AFA427EA9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9525">
              <a:spcBef>
                <a:spcPts val="101"/>
              </a:spcBef>
            </a:pPr>
            <a:r>
              <a:rPr lang="en-US" sz="2400" dirty="0"/>
              <a:t>Open</a:t>
            </a:r>
            <a:r>
              <a:rPr lang="en-US" sz="2400" spc="-146" dirty="0"/>
              <a:t> </a:t>
            </a:r>
            <a:r>
              <a:rPr lang="en-US" sz="2400" dirty="0"/>
              <a:t>Access</a:t>
            </a:r>
            <a:r>
              <a:rPr lang="en-US" sz="2400" spc="-15" dirty="0"/>
              <a:t> </a:t>
            </a:r>
            <a:r>
              <a:rPr lang="en-US" sz="2400" dirty="0"/>
              <a:t>titles</a:t>
            </a:r>
            <a:r>
              <a:rPr lang="en-US" sz="2400" spc="23" dirty="0"/>
              <a:t> </a:t>
            </a:r>
            <a:r>
              <a:rPr lang="zh-CN" altLang="en-US" sz="2400" spc="-8" dirty="0">
                <a:latin typeface="SimSun"/>
                <a:cs typeface="SimSun"/>
              </a:rPr>
              <a:t>开放获取期刊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7502A3E-3E5A-9183-DE19-FD45A59A8BB4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4FA11F32-2EB9-412C-B470-1D0ABC8FCD5B}" type="slidenum">
              <a:rPr lang="en-GB" smtClean="0"/>
              <a:pPr/>
              <a:t>9</a:t>
            </a:fld>
            <a:endParaRPr lang="en-GB" dirty="0"/>
          </a:p>
        </p:txBody>
      </p:sp>
      <p:sp>
        <p:nvSpPr>
          <p:cNvPr id="5" name="object 4">
            <a:extLst>
              <a:ext uri="{FF2B5EF4-FFF2-40B4-BE49-F238E27FC236}">
                <a16:creationId xmlns:a16="http://schemas.microsoft.com/office/drawing/2014/main" id="{592E8B5D-640D-521E-3C07-38C27AF1A254}"/>
              </a:ext>
            </a:extLst>
          </p:cNvPr>
          <p:cNvSpPr txBox="1"/>
          <p:nvPr/>
        </p:nvSpPr>
        <p:spPr>
          <a:xfrm>
            <a:off x="646043" y="1053549"/>
            <a:ext cx="5605670" cy="3647953"/>
          </a:xfrm>
          <a:prstGeom prst="rect">
            <a:avLst/>
          </a:prstGeom>
        </p:spPr>
        <p:txBody>
          <a:bodyPr vert="horz" wrap="square" lIns="0" tIns="94773" rIns="0" bIns="0" rtlCol="0">
            <a:spAutoFit/>
          </a:bodyPr>
          <a:lstStyle/>
          <a:p>
            <a:pPr marL="9525">
              <a:spcBef>
                <a:spcPts val="600"/>
              </a:spcBef>
            </a:pPr>
            <a:r>
              <a:rPr lang="en-US" sz="1400" dirty="0">
                <a:solidFill>
                  <a:schemeClr val="tx2"/>
                </a:solidFill>
                <a:cs typeface="Arial"/>
              </a:rPr>
              <a:t>With</a:t>
            </a:r>
            <a:r>
              <a:rPr lang="en-US" sz="1400" spc="-34" dirty="0">
                <a:solidFill>
                  <a:schemeClr val="tx2"/>
                </a:solidFill>
                <a:cs typeface="Arial"/>
              </a:rPr>
              <a:t> </a:t>
            </a:r>
            <a:r>
              <a:rPr lang="en-US" sz="1400" spc="-8" dirty="0">
                <a:solidFill>
                  <a:schemeClr val="tx2"/>
                </a:solidFill>
                <a:cs typeface="Arial"/>
              </a:rPr>
              <a:t>Open</a:t>
            </a:r>
            <a:r>
              <a:rPr lang="en-US" sz="1400" spc="-101" dirty="0">
                <a:solidFill>
                  <a:schemeClr val="tx2"/>
                </a:solidFill>
                <a:cs typeface="Arial"/>
              </a:rPr>
              <a:t> </a:t>
            </a:r>
            <a:r>
              <a:rPr lang="en-US" sz="1400" dirty="0">
                <a:solidFill>
                  <a:schemeClr val="tx2"/>
                </a:solidFill>
                <a:cs typeface="Arial"/>
              </a:rPr>
              <a:t>Access</a:t>
            </a:r>
            <a:r>
              <a:rPr lang="en-US" sz="1400" spc="-64" dirty="0">
                <a:solidFill>
                  <a:schemeClr val="tx2"/>
                </a:solidFill>
                <a:cs typeface="Arial"/>
              </a:rPr>
              <a:t> </a:t>
            </a:r>
            <a:r>
              <a:rPr lang="en-US" sz="1400" dirty="0">
                <a:solidFill>
                  <a:schemeClr val="tx2"/>
                </a:solidFill>
                <a:cs typeface="Arial"/>
              </a:rPr>
              <a:t>Titles</a:t>
            </a:r>
            <a:r>
              <a:rPr lang="en-US" sz="1400" spc="-11" dirty="0">
                <a:solidFill>
                  <a:schemeClr val="tx2"/>
                </a:solidFill>
                <a:cs typeface="Arial"/>
              </a:rPr>
              <a:t>, </a:t>
            </a:r>
            <a:r>
              <a:rPr lang="en-US" sz="1400" dirty="0">
                <a:solidFill>
                  <a:schemeClr val="tx2"/>
                </a:solidFill>
                <a:cs typeface="Arial"/>
              </a:rPr>
              <a:t>you</a:t>
            </a:r>
            <a:r>
              <a:rPr lang="en-US" sz="1400" spc="-26" dirty="0">
                <a:solidFill>
                  <a:schemeClr val="tx2"/>
                </a:solidFill>
                <a:cs typeface="Arial"/>
              </a:rPr>
              <a:t> </a:t>
            </a:r>
            <a:r>
              <a:rPr lang="en-US" sz="1400" dirty="0">
                <a:solidFill>
                  <a:schemeClr val="tx2"/>
                </a:solidFill>
                <a:cs typeface="Arial"/>
              </a:rPr>
              <a:t>may</a:t>
            </a:r>
            <a:r>
              <a:rPr lang="en-US" sz="1400" spc="-19" dirty="0">
                <a:solidFill>
                  <a:schemeClr val="tx2"/>
                </a:solidFill>
                <a:cs typeface="Arial"/>
              </a:rPr>
              <a:t> </a:t>
            </a:r>
            <a:r>
              <a:rPr lang="en-US" sz="1400" dirty="0">
                <a:solidFill>
                  <a:schemeClr val="tx2"/>
                </a:solidFill>
                <a:cs typeface="Arial"/>
              </a:rPr>
              <a:t>not</a:t>
            </a:r>
            <a:r>
              <a:rPr lang="en-US" sz="1400" spc="-23" dirty="0">
                <a:solidFill>
                  <a:schemeClr val="tx2"/>
                </a:solidFill>
                <a:cs typeface="Arial"/>
              </a:rPr>
              <a:t> </a:t>
            </a:r>
            <a:r>
              <a:rPr lang="en-US" sz="1400" dirty="0">
                <a:solidFill>
                  <a:schemeClr val="tx2"/>
                </a:solidFill>
                <a:cs typeface="Arial"/>
              </a:rPr>
              <a:t>have</a:t>
            </a:r>
            <a:r>
              <a:rPr lang="en-US" sz="1400" spc="-26" dirty="0">
                <a:solidFill>
                  <a:schemeClr val="tx2"/>
                </a:solidFill>
                <a:cs typeface="Arial"/>
              </a:rPr>
              <a:t> </a:t>
            </a:r>
            <a:r>
              <a:rPr lang="en-US" sz="1400" dirty="0">
                <a:solidFill>
                  <a:schemeClr val="tx2"/>
                </a:solidFill>
                <a:cs typeface="Arial"/>
              </a:rPr>
              <a:t>to</a:t>
            </a:r>
            <a:r>
              <a:rPr lang="en-US" sz="1400" spc="-19" dirty="0">
                <a:solidFill>
                  <a:schemeClr val="tx2"/>
                </a:solidFill>
                <a:cs typeface="Arial"/>
              </a:rPr>
              <a:t> </a:t>
            </a:r>
            <a:r>
              <a:rPr lang="en-US" sz="1400" dirty="0">
                <a:solidFill>
                  <a:schemeClr val="tx2"/>
                </a:solidFill>
                <a:cs typeface="Arial"/>
              </a:rPr>
              <a:t>do</a:t>
            </a:r>
            <a:r>
              <a:rPr lang="en-US" sz="1400" spc="-23" dirty="0">
                <a:solidFill>
                  <a:schemeClr val="tx2"/>
                </a:solidFill>
                <a:cs typeface="Arial"/>
              </a:rPr>
              <a:t> </a:t>
            </a:r>
            <a:r>
              <a:rPr lang="en-US" sz="1400" dirty="0">
                <a:solidFill>
                  <a:schemeClr val="tx2"/>
                </a:solidFill>
                <a:cs typeface="Arial"/>
              </a:rPr>
              <a:t>anything</a:t>
            </a:r>
            <a:r>
              <a:rPr lang="en-US" sz="1400" spc="-11" dirty="0">
                <a:solidFill>
                  <a:schemeClr val="tx2"/>
                </a:solidFill>
                <a:cs typeface="Arial"/>
              </a:rPr>
              <a:t> </a:t>
            </a:r>
            <a:r>
              <a:rPr lang="zh-CN" altLang="en-US" sz="1400" spc="-56" dirty="0">
                <a:solidFill>
                  <a:schemeClr val="tx2"/>
                </a:solidFill>
                <a:latin typeface="SimSun"/>
                <a:cs typeface="SimSun"/>
              </a:rPr>
              <a:t>开放获取期刊，</a:t>
            </a:r>
            <a:r>
              <a:rPr lang="zh-CN" altLang="en-US" sz="1400" spc="-23" dirty="0">
                <a:solidFill>
                  <a:schemeClr val="tx2"/>
                </a:solidFill>
                <a:cs typeface="SimSun"/>
              </a:rPr>
              <a:t>不需要做任何事情。</a:t>
            </a:r>
            <a:endParaRPr lang="en-US" altLang="zh-CN" sz="1400" spc="-23" dirty="0">
              <a:solidFill>
                <a:schemeClr val="tx2"/>
              </a:solidFill>
              <a:cs typeface="SimSun"/>
            </a:endParaRPr>
          </a:p>
          <a:p>
            <a:pPr marL="9525">
              <a:spcBef>
                <a:spcPts val="600"/>
              </a:spcBef>
            </a:pPr>
            <a:r>
              <a:rPr sz="1400" dirty="0">
                <a:solidFill>
                  <a:schemeClr val="tx2"/>
                </a:solidFill>
                <a:cs typeface="Arial"/>
              </a:rPr>
              <a:t>How</a:t>
            </a:r>
            <a:r>
              <a:rPr sz="1400" spc="-23" dirty="0">
                <a:solidFill>
                  <a:schemeClr val="tx2"/>
                </a:solidFill>
                <a:cs typeface="Arial"/>
              </a:rPr>
              <a:t> </a:t>
            </a:r>
            <a:r>
              <a:rPr sz="1400" dirty="0">
                <a:solidFill>
                  <a:schemeClr val="tx2"/>
                </a:solidFill>
                <a:cs typeface="Arial"/>
              </a:rPr>
              <a:t>to</a:t>
            </a:r>
            <a:r>
              <a:rPr sz="1400" spc="-23" dirty="0">
                <a:solidFill>
                  <a:schemeClr val="tx2"/>
                </a:solidFill>
                <a:cs typeface="Arial"/>
              </a:rPr>
              <a:t> </a:t>
            </a:r>
            <a:r>
              <a:rPr sz="1400" dirty="0">
                <a:solidFill>
                  <a:schemeClr val="tx2"/>
                </a:solidFill>
                <a:cs typeface="Arial"/>
              </a:rPr>
              <a:t>do</a:t>
            </a:r>
            <a:r>
              <a:rPr sz="1400" spc="-15" dirty="0">
                <a:solidFill>
                  <a:schemeClr val="tx2"/>
                </a:solidFill>
                <a:cs typeface="Arial"/>
              </a:rPr>
              <a:t> </a:t>
            </a:r>
            <a:r>
              <a:rPr sz="1400" dirty="0">
                <a:solidFill>
                  <a:schemeClr val="tx2"/>
                </a:solidFill>
                <a:cs typeface="Arial"/>
              </a:rPr>
              <a:t>it</a:t>
            </a:r>
            <a:r>
              <a:rPr sz="1400" spc="-19" dirty="0">
                <a:solidFill>
                  <a:schemeClr val="tx2"/>
                </a:solidFill>
                <a:cs typeface="Arial"/>
              </a:rPr>
              <a:t> </a:t>
            </a:r>
            <a:r>
              <a:rPr lang="zh-CN" altLang="en-US" sz="1400" spc="-23" dirty="0">
                <a:solidFill>
                  <a:schemeClr val="tx2"/>
                </a:solidFill>
                <a:cs typeface="SimSun"/>
              </a:rPr>
              <a:t>如何设置：</a:t>
            </a:r>
            <a:endParaRPr lang="zh-CN" altLang="en-US" sz="1400" dirty="0">
              <a:solidFill>
                <a:schemeClr val="tx2"/>
              </a:solidFill>
              <a:cs typeface="Microsoft JhengHei"/>
            </a:endParaRPr>
          </a:p>
          <a:p>
            <a:pPr marL="352425" marR="3810" indent="-343376">
              <a:spcBef>
                <a:spcPts val="75"/>
              </a:spcBef>
              <a:buClr>
                <a:srgbClr val="FF6C00"/>
              </a:buClr>
              <a:buAutoNum type="arabicParenR"/>
              <a:tabLst>
                <a:tab pos="352425" algn="l"/>
              </a:tabLst>
            </a:pPr>
            <a:r>
              <a:rPr lang="en-US" sz="1400" dirty="0">
                <a:solidFill>
                  <a:schemeClr val="tx2"/>
                </a:solidFill>
                <a:cs typeface="Arial"/>
              </a:rPr>
              <a:t>Please</a:t>
            </a:r>
            <a:r>
              <a:rPr lang="en-US" sz="1400" spc="-4" dirty="0">
                <a:solidFill>
                  <a:schemeClr val="tx2"/>
                </a:solidFill>
                <a:cs typeface="Arial"/>
              </a:rPr>
              <a:t> </a:t>
            </a:r>
            <a:r>
              <a:rPr lang="en-US" sz="1400" dirty="0">
                <a:solidFill>
                  <a:schemeClr val="tx2"/>
                </a:solidFill>
                <a:cs typeface="Arial"/>
              </a:rPr>
              <a:t>choose</a:t>
            </a:r>
            <a:r>
              <a:rPr lang="en-US" sz="1400" spc="-4" dirty="0">
                <a:solidFill>
                  <a:schemeClr val="tx2"/>
                </a:solidFill>
                <a:cs typeface="Arial"/>
              </a:rPr>
              <a:t> “</a:t>
            </a:r>
            <a:r>
              <a:rPr lang="en-US" sz="1400" dirty="0">
                <a:solidFill>
                  <a:schemeClr val="tx2"/>
                </a:solidFill>
                <a:cs typeface="Arial"/>
              </a:rPr>
              <a:t>Web</a:t>
            </a:r>
            <a:r>
              <a:rPr lang="en-US" sz="1400" spc="-11" dirty="0">
                <a:solidFill>
                  <a:schemeClr val="tx2"/>
                </a:solidFill>
                <a:cs typeface="Arial"/>
              </a:rPr>
              <a:t> </a:t>
            </a:r>
            <a:r>
              <a:rPr lang="en-US" sz="1400" dirty="0">
                <a:solidFill>
                  <a:schemeClr val="tx2"/>
                </a:solidFill>
                <a:cs typeface="Arial"/>
              </a:rPr>
              <a:t>Access”</a:t>
            </a:r>
            <a:r>
              <a:rPr lang="en-US" sz="1400" spc="-4" dirty="0">
                <a:solidFill>
                  <a:schemeClr val="tx2"/>
                </a:solidFill>
                <a:cs typeface="Arial"/>
              </a:rPr>
              <a:t> </a:t>
            </a:r>
            <a:r>
              <a:rPr lang="en-US" sz="1400" dirty="0">
                <a:solidFill>
                  <a:schemeClr val="tx2"/>
                </a:solidFill>
                <a:cs typeface="Arial"/>
              </a:rPr>
              <a:t>as</a:t>
            </a:r>
            <a:r>
              <a:rPr lang="en-US" sz="1400" spc="-11" dirty="0">
                <a:solidFill>
                  <a:schemeClr val="tx2"/>
                </a:solidFill>
                <a:cs typeface="Arial"/>
              </a:rPr>
              <a:t> </a:t>
            </a:r>
            <a:r>
              <a:rPr lang="en-US" sz="1400" dirty="0">
                <a:solidFill>
                  <a:schemeClr val="tx2"/>
                </a:solidFill>
                <a:cs typeface="Arial"/>
              </a:rPr>
              <a:t>your</a:t>
            </a:r>
            <a:r>
              <a:rPr lang="en-US" sz="1400" spc="8" dirty="0">
                <a:solidFill>
                  <a:schemeClr val="tx2"/>
                </a:solidFill>
                <a:cs typeface="Arial"/>
              </a:rPr>
              <a:t> </a:t>
            </a:r>
            <a:r>
              <a:rPr lang="en-US" sz="1400" dirty="0">
                <a:solidFill>
                  <a:schemeClr val="tx2"/>
                </a:solidFill>
                <a:cs typeface="Arial"/>
              </a:rPr>
              <a:t>Content Delivery </a:t>
            </a:r>
            <a:r>
              <a:rPr lang="en-US" sz="1400" spc="-15" dirty="0">
                <a:solidFill>
                  <a:schemeClr val="tx2"/>
                </a:solidFill>
                <a:cs typeface="Arial"/>
              </a:rPr>
              <a:t>choice.</a:t>
            </a:r>
            <a:r>
              <a:rPr lang="zh-CN" altLang="en-US" sz="1400" spc="-15" dirty="0">
                <a:solidFill>
                  <a:schemeClr val="tx2"/>
                </a:solidFill>
                <a:latin typeface="SimSun"/>
                <a:cs typeface="SimSun"/>
              </a:rPr>
              <a:t>选择</a:t>
            </a:r>
            <a:r>
              <a:rPr lang="zh-CN" altLang="en-US" sz="1400" spc="-8" dirty="0">
                <a:solidFill>
                  <a:schemeClr val="tx2"/>
                </a:solidFill>
                <a:latin typeface="SimSun"/>
                <a:cs typeface="SimSun"/>
              </a:rPr>
              <a:t>“网站访问</a:t>
            </a:r>
            <a:r>
              <a:rPr lang="en-US" altLang="zh-CN" sz="1400" spc="-8" dirty="0">
                <a:solidFill>
                  <a:schemeClr val="tx2"/>
                </a:solidFill>
                <a:latin typeface="SimSun"/>
                <a:cs typeface="SimSun"/>
              </a:rPr>
              <a:t>-</a:t>
            </a:r>
            <a:r>
              <a:rPr lang="en-US" sz="1400" dirty="0">
                <a:solidFill>
                  <a:schemeClr val="tx2"/>
                </a:solidFill>
                <a:cs typeface="Arial"/>
              </a:rPr>
              <a:t>Web</a:t>
            </a:r>
            <a:r>
              <a:rPr lang="en-US" sz="1400" spc="-11" dirty="0">
                <a:solidFill>
                  <a:schemeClr val="tx2"/>
                </a:solidFill>
                <a:cs typeface="Arial"/>
              </a:rPr>
              <a:t> </a:t>
            </a:r>
            <a:r>
              <a:rPr lang="en-US" sz="1400" dirty="0">
                <a:solidFill>
                  <a:schemeClr val="tx2"/>
                </a:solidFill>
                <a:cs typeface="Arial"/>
              </a:rPr>
              <a:t>Access</a:t>
            </a:r>
            <a:r>
              <a:rPr lang="zh-CN" altLang="en-US" sz="1400" spc="-8" dirty="0">
                <a:solidFill>
                  <a:schemeClr val="tx2"/>
                </a:solidFill>
                <a:latin typeface="SimSun"/>
                <a:cs typeface="SimSun"/>
              </a:rPr>
              <a:t>”作为数据传输方式。</a:t>
            </a:r>
            <a:endParaRPr lang="zh-CN" altLang="en-US" sz="1400" dirty="0">
              <a:solidFill>
                <a:schemeClr val="tx2"/>
              </a:solidFill>
              <a:latin typeface="SimSun"/>
              <a:cs typeface="SimSun"/>
            </a:endParaRPr>
          </a:p>
          <a:p>
            <a:pPr marL="351949" marR="263366" indent="-342900" algn="just">
              <a:spcBef>
                <a:spcPts val="604"/>
              </a:spcBef>
              <a:buClr>
                <a:srgbClr val="FF6C00"/>
              </a:buClr>
              <a:buAutoNum type="arabicParenR" startAt="2"/>
              <a:tabLst>
                <a:tab pos="351949" algn="l"/>
              </a:tabLst>
            </a:pPr>
            <a:r>
              <a:rPr lang="en-US" sz="1400" dirty="0">
                <a:solidFill>
                  <a:schemeClr val="tx2"/>
                </a:solidFill>
              </a:rPr>
              <a:t>Choose</a:t>
            </a:r>
            <a:r>
              <a:rPr lang="en-US" sz="1400" spc="-8" dirty="0">
                <a:solidFill>
                  <a:schemeClr val="tx2"/>
                </a:solidFill>
              </a:rPr>
              <a:t> </a:t>
            </a:r>
            <a:r>
              <a:rPr lang="en-US" sz="1400" dirty="0">
                <a:solidFill>
                  <a:schemeClr val="tx2"/>
                </a:solidFill>
              </a:rPr>
              <a:t>“No</a:t>
            </a:r>
            <a:r>
              <a:rPr lang="en-US" sz="1400" spc="-8" dirty="0">
                <a:solidFill>
                  <a:schemeClr val="tx2"/>
                </a:solidFill>
              </a:rPr>
              <a:t> </a:t>
            </a:r>
            <a:r>
              <a:rPr lang="en-US" sz="1400" dirty="0">
                <a:solidFill>
                  <a:schemeClr val="tx2"/>
                </a:solidFill>
              </a:rPr>
              <a:t>Credentials”</a:t>
            </a:r>
            <a:r>
              <a:rPr lang="en-US" sz="1400" spc="4" dirty="0">
                <a:solidFill>
                  <a:schemeClr val="tx2"/>
                </a:solidFill>
              </a:rPr>
              <a:t> </a:t>
            </a:r>
            <a:r>
              <a:rPr lang="en-US" sz="1400" dirty="0">
                <a:solidFill>
                  <a:schemeClr val="tx2"/>
                </a:solidFill>
              </a:rPr>
              <a:t>in</a:t>
            </a:r>
            <a:r>
              <a:rPr lang="en-US" sz="1400" spc="-19" dirty="0">
                <a:solidFill>
                  <a:schemeClr val="tx2"/>
                </a:solidFill>
              </a:rPr>
              <a:t> </a:t>
            </a:r>
            <a:r>
              <a:rPr lang="en-US" sz="1400" dirty="0">
                <a:solidFill>
                  <a:schemeClr val="tx2"/>
                </a:solidFill>
              </a:rPr>
              <a:t>the</a:t>
            </a:r>
            <a:r>
              <a:rPr lang="en-US" sz="1400" spc="-19" dirty="0">
                <a:solidFill>
                  <a:schemeClr val="tx2"/>
                </a:solidFill>
              </a:rPr>
              <a:t> </a:t>
            </a:r>
            <a:r>
              <a:rPr lang="en-US" sz="1400" dirty="0">
                <a:solidFill>
                  <a:schemeClr val="tx2"/>
                </a:solidFill>
              </a:rPr>
              <a:t>Web</a:t>
            </a:r>
            <a:r>
              <a:rPr lang="en-US" sz="1400" spc="-19" dirty="0">
                <a:solidFill>
                  <a:schemeClr val="tx2"/>
                </a:solidFill>
              </a:rPr>
              <a:t> </a:t>
            </a:r>
            <a:r>
              <a:rPr lang="en-US" sz="1400" dirty="0">
                <a:solidFill>
                  <a:schemeClr val="tx2"/>
                </a:solidFill>
              </a:rPr>
              <a:t>Access</a:t>
            </a:r>
            <a:r>
              <a:rPr lang="en-US" sz="1400" spc="-11" dirty="0">
                <a:solidFill>
                  <a:schemeClr val="tx2"/>
                </a:solidFill>
              </a:rPr>
              <a:t> </a:t>
            </a:r>
            <a:r>
              <a:rPr lang="en-US" sz="1400" spc="-8" dirty="0">
                <a:solidFill>
                  <a:schemeClr val="tx2"/>
                </a:solidFill>
              </a:rPr>
              <a:t>field.</a:t>
            </a:r>
            <a:r>
              <a:rPr lang="zh-CN" altLang="en-US" sz="1400" spc="-8" dirty="0">
                <a:solidFill>
                  <a:schemeClr val="tx2"/>
                </a:solidFill>
                <a:latin typeface="SimSun"/>
                <a:cs typeface="SimSun"/>
              </a:rPr>
              <a:t>在网站访问中请选择“无需账密</a:t>
            </a:r>
            <a:r>
              <a:rPr lang="en-US" altLang="zh-CN" sz="1400" spc="-8" dirty="0">
                <a:solidFill>
                  <a:schemeClr val="tx2"/>
                </a:solidFill>
                <a:latin typeface="SimSun"/>
                <a:cs typeface="SimSun"/>
              </a:rPr>
              <a:t>-</a:t>
            </a:r>
            <a:r>
              <a:rPr lang="en-US" sz="1400" dirty="0">
                <a:solidFill>
                  <a:schemeClr val="tx2"/>
                </a:solidFill>
              </a:rPr>
              <a:t> No</a:t>
            </a:r>
            <a:r>
              <a:rPr lang="en-US" sz="1400" spc="-8" dirty="0">
                <a:solidFill>
                  <a:schemeClr val="tx2"/>
                </a:solidFill>
              </a:rPr>
              <a:t> </a:t>
            </a:r>
            <a:r>
              <a:rPr lang="en-US" sz="1400" dirty="0">
                <a:solidFill>
                  <a:schemeClr val="tx2"/>
                </a:solidFill>
              </a:rPr>
              <a:t>Credentials</a:t>
            </a:r>
            <a:r>
              <a:rPr lang="zh-CN" altLang="en-US" sz="1400" spc="-8" dirty="0">
                <a:solidFill>
                  <a:schemeClr val="tx2"/>
                </a:solidFill>
                <a:latin typeface="SimSun"/>
                <a:cs typeface="SimSun"/>
              </a:rPr>
              <a:t>”。</a:t>
            </a:r>
          </a:p>
          <a:p>
            <a:pPr marL="351949" marR="3810" indent="-342900" algn="just">
              <a:lnSpc>
                <a:spcPct val="100200"/>
              </a:lnSpc>
              <a:spcBef>
                <a:spcPts val="581"/>
              </a:spcBef>
              <a:buClr>
                <a:srgbClr val="FF6C00"/>
              </a:buClr>
              <a:buAutoNum type="arabicParenR" startAt="2"/>
              <a:tabLst>
                <a:tab pos="351949" algn="l"/>
              </a:tabLst>
            </a:pPr>
            <a:r>
              <a:rPr lang="en-US" sz="1400" dirty="0">
                <a:solidFill>
                  <a:schemeClr val="tx2"/>
                </a:solidFill>
              </a:rPr>
              <a:t>To</a:t>
            </a:r>
            <a:r>
              <a:rPr lang="en-US" sz="1400" spc="161" dirty="0">
                <a:solidFill>
                  <a:schemeClr val="tx2"/>
                </a:solidFill>
              </a:rPr>
              <a:t> </a:t>
            </a:r>
            <a:r>
              <a:rPr lang="en-US" sz="1400" dirty="0">
                <a:solidFill>
                  <a:schemeClr val="tx2"/>
                </a:solidFill>
              </a:rPr>
              <a:t>ensure</a:t>
            </a:r>
            <a:r>
              <a:rPr lang="en-US" sz="1400" spc="158" dirty="0">
                <a:solidFill>
                  <a:schemeClr val="tx2"/>
                </a:solidFill>
              </a:rPr>
              <a:t> </a:t>
            </a:r>
            <a:r>
              <a:rPr lang="en-US" sz="1400" dirty="0">
                <a:solidFill>
                  <a:schemeClr val="tx2"/>
                </a:solidFill>
              </a:rPr>
              <a:t>delivery</a:t>
            </a:r>
            <a:r>
              <a:rPr lang="en-US" sz="1400" spc="146" dirty="0">
                <a:solidFill>
                  <a:schemeClr val="tx2"/>
                </a:solidFill>
              </a:rPr>
              <a:t> </a:t>
            </a:r>
            <a:r>
              <a:rPr lang="en-US" sz="1400" dirty="0">
                <a:solidFill>
                  <a:schemeClr val="tx2"/>
                </a:solidFill>
              </a:rPr>
              <a:t>runs</a:t>
            </a:r>
            <a:r>
              <a:rPr lang="en-US" sz="1400" spc="165" dirty="0">
                <a:solidFill>
                  <a:schemeClr val="tx2"/>
                </a:solidFill>
              </a:rPr>
              <a:t> </a:t>
            </a:r>
            <a:r>
              <a:rPr lang="en-US" sz="1400" dirty="0">
                <a:solidFill>
                  <a:schemeClr val="tx2"/>
                </a:solidFill>
              </a:rPr>
              <a:t>smoothly</a:t>
            </a:r>
            <a:r>
              <a:rPr lang="en-US" sz="1400" spc="86" dirty="0">
                <a:solidFill>
                  <a:schemeClr val="tx2"/>
                </a:solidFill>
              </a:rPr>
              <a:t>, </a:t>
            </a:r>
            <a:r>
              <a:rPr lang="en-US" sz="1400" dirty="0">
                <a:solidFill>
                  <a:schemeClr val="tx2"/>
                </a:solidFill>
              </a:rPr>
              <a:t>you</a:t>
            </a:r>
            <a:r>
              <a:rPr lang="en-US" sz="1400" spc="161" dirty="0">
                <a:solidFill>
                  <a:schemeClr val="tx2"/>
                </a:solidFill>
              </a:rPr>
              <a:t> </a:t>
            </a:r>
            <a:r>
              <a:rPr lang="en-US" sz="1400" dirty="0">
                <a:solidFill>
                  <a:schemeClr val="tx2"/>
                </a:solidFill>
              </a:rPr>
              <a:t>may</a:t>
            </a:r>
            <a:r>
              <a:rPr lang="en-US" sz="1400" spc="172" dirty="0">
                <a:solidFill>
                  <a:schemeClr val="tx2"/>
                </a:solidFill>
              </a:rPr>
              <a:t> </a:t>
            </a:r>
            <a:r>
              <a:rPr lang="en-US" sz="1400" dirty="0">
                <a:solidFill>
                  <a:schemeClr val="tx2"/>
                </a:solidFill>
              </a:rPr>
              <a:t>want</a:t>
            </a:r>
            <a:r>
              <a:rPr lang="en-US" sz="1400" spc="165" dirty="0">
                <a:solidFill>
                  <a:schemeClr val="tx2"/>
                </a:solidFill>
              </a:rPr>
              <a:t> </a:t>
            </a:r>
            <a:r>
              <a:rPr lang="en-US" sz="1400" dirty="0">
                <a:solidFill>
                  <a:schemeClr val="tx2"/>
                </a:solidFill>
              </a:rPr>
              <a:t>to</a:t>
            </a:r>
            <a:r>
              <a:rPr lang="en-US" sz="1400" spc="161" dirty="0">
                <a:solidFill>
                  <a:schemeClr val="tx2"/>
                </a:solidFill>
              </a:rPr>
              <a:t> </a:t>
            </a:r>
            <a:r>
              <a:rPr lang="en-US" sz="1400" dirty="0">
                <a:solidFill>
                  <a:schemeClr val="tx2"/>
                </a:solidFill>
              </a:rPr>
              <a:t>check</a:t>
            </a:r>
            <a:r>
              <a:rPr lang="en-US" sz="1400" spc="180" dirty="0">
                <a:solidFill>
                  <a:schemeClr val="tx2"/>
                </a:solidFill>
              </a:rPr>
              <a:t> </a:t>
            </a:r>
            <a:r>
              <a:rPr lang="en-US" sz="1400" dirty="0">
                <a:solidFill>
                  <a:schemeClr val="tx2"/>
                </a:solidFill>
              </a:rPr>
              <a:t>with</a:t>
            </a:r>
            <a:r>
              <a:rPr lang="en-US" sz="1400" spc="165" dirty="0">
                <a:solidFill>
                  <a:schemeClr val="tx2"/>
                </a:solidFill>
              </a:rPr>
              <a:t> </a:t>
            </a:r>
            <a:r>
              <a:rPr lang="en-US" sz="1400" dirty="0">
                <a:solidFill>
                  <a:schemeClr val="tx2"/>
                </a:solidFill>
              </a:rPr>
              <a:t>your</a:t>
            </a:r>
            <a:r>
              <a:rPr lang="en-US" sz="1400" spc="161" dirty="0">
                <a:solidFill>
                  <a:schemeClr val="tx2"/>
                </a:solidFill>
              </a:rPr>
              <a:t> </a:t>
            </a:r>
            <a:r>
              <a:rPr lang="en-US" sz="1400" spc="-19" dirty="0">
                <a:solidFill>
                  <a:schemeClr val="tx2"/>
                </a:solidFill>
              </a:rPr>
              <a:t>IT </a:t>
            </a:r>
            <a:r>
              <a:rPr lang="en-US" sz="1400" dirty="0">
                <a:solidFill>
                  <a:schemeClr val="tx2"/>
                </a:solidFill>
              </a:rPr>
              <a:t>department</a:t>
            </a:r>
            <a:r>
              <a:rPr lang="en-US" sz="1400" spc="94" dirty="0">
                <a:solidFill>
                  <a:schemeClr val="tx2"/>
                </a:solidFill>
              </a:rPr>
              <a:t> </a:t>
            </a:r>
            <a:r>
              <a:rPr lang="en-US" sz="1400" dirty="0">
                <a:solidFill>
                  <a:schemeClr val="tx2"/>
                </a:solidFill>
              </a:rPr>
              <a:t>to</a:t>
            </a:r>
            <a:r>
              <a:rPr lang="en-US" sz="1400" spc="79" dirty="0">
                <a:solidFill>
                  <a:schemeClr val="tx2"/>
                </a:solidFill>
              </a:rPr>
              <a:t> </a:t>
            </a:r>
            <a:r>
              <a:rPr lang="en-US" sz="1400" dirty="0">
                <a:solidFill>
                  <a:schemeClr val="tx2"/>
                </a:solidFill>
              </a:rPr>
              <a:t>see</a:t>
            </a:r>
            <a:r>
              <a:rPr lang="en-US" sz="1400" spc="83" dirty="0">
                <a:solidFill>
                  <a:schemeClr val="tx2"/>
                </a:solidFill>
              </a:rPr>
              <a:t> </a:t>
            </a:r>
            <a:r>
              <a:rPr lang="en-US" sz="1400" dirty="0">
                <a:solidFill>
                  <a:schemeClr val="tx2"/>
                </a:solidFill>
              </a:rPr>
              <a:t>if</a:t>
            </a:r>
            <a:r>
              <a:rPr lang="en-US" sz="1400" spc="101" dirty="0">
                <a:solidFill>
                  <a:schemeClr val="tx2"/>
                </a:solidFill>
              </a:rPr>
              <a:t> </a:t>
            </a:r>
            <a:r>
              <a:rPr lang="en-US" sz="1400" dirty="0">
                <a:solidFill>
                  <a:schemeClr val="tx2"/>
                </a:solidFill>
              </a:rPr>
              <a:t>you</a:t>
            </a:r>
            <a:r>
              <a:rPr lang="en-US" sz="1400" spc="83" dirty="0">
                <a:solidFill>
                  <a:schemeClr val="tx2"/>
                </a:solidFill>
              </a:rPr>
              <a:t> </a:t>
            </a:r>
            <a:r>
              <a:rPr lang="en-US" sz="1400" dirty="0">
                <a:solidFill>
                  <a:schemeClr val="tx2"/>
                </a:solidFill>
              </a:rPr>
              <a:t>have</a:t>
            </a:r>
            <a:r>
              <a:rPr lang="en-US" sz="1400" spc="90" dirty="0">
                <a:solidFill>
                  <a:schemeClr val="tx2"/>
                </a:solidFill>
              </a:rPr>
              <a:t> </a:t>
            </a:r>
            <a:r>
              <a:rPr lang="en-US" sz="1400" dirty="0">
                <a:solidFill>
                  <a:schemeClr val="tx2"/>
                </a:solidFill>
              </a:rPr>
              <a:t>download</a:t>
            </a:r>
            <a:r>
              <a:rPr lang="en-US" sz="1400" spc="86" dirty="0">
                <a:solidFill>
                  <a:schemeClr val="tx2"/>
                </a:solidFill>
              </a:rPr>
              <a:t> </a:t>
            </a:r>
            <a:r>
              <a:rPr lang="en-US" sz="1400" dirty="0">
                <a:solidFill>
                  <a:schemeClr val="tx2"/>
                </a:solidFill>
              </a:rPr>
              <a:t>restrictions</a:t>
            </a:r>
            <a:r>
              <a:rPr lang="en-US" sz="1400" spc="98" dirty="0">
                <a:solidFill>
                  <a:schemeClr val="tx2"/>
                </a:solidFill>
              </a:rPr>
              <a:t> </a:t>
            </a:r>
            <a:r>
              <a:rPr lang="en-US" sz="1400" dirty="0">
                <a:solidFill>
                  <a:schemeClr val="tx2"/>
                </a:solidFill>
              </a:rPr>
              <a:t>on</a:t>
            </a:r>
            <a:r>
              <a:rPr lang="en-US" sz="1400" spc="98" dirty="0">
                <a:solidFill>
                  <a:schemeClr val="tx2"/>
                </a:solidFill>
              </a:rPr>
              <a:t> </a:t>
            </a:r>
            <a:r>
              <a:rPr lang="en-US" sz="1400" dirty="0">
                <a:solidFill>
                  <a:schemeClr val="tx2"/>
                </a:solidFill>
              </a:rPr>
              <a:t>your</a:t>
            </a:r>
            <a:r>
              <a:rPr lang="en-US" sz="1400" spc="101" dirty="0">
                <a:solidFill>
                  <a:schemeClr val="tx2"/>
                </a:solidFill>
              </a:rPr>
              <a:t> </a:t>
            </a:r>
            <a:r>
              <a:rPr lang="en-US" sz="1400" dirty="0">
                <a:solidFill>
                  <a:schemeClr val="tx2"/>
                </a:solidFill>
              </a:rPr>
              <a:t>website.</a:t>
            </a:r>
            <a:r>
              <a:rPr lang="en-US" sz="1400" spc="90" dirty="0">
                <a:solidFill>
                  <a:schemeClr val="tx2"/>
                </a:solidFill>
              </a:rPr>
              <a:t>  </a:t>
            </a:r>
            <a:r>
              <a:rPr lang="en-US" sz="1400" spc="-19" dirty="0">
                <a:solidFill>
                  <a:schemeClr val="tx2"/>
                </a:solidFill>
              </a:rPr>
              <a:t>If </a:t>
            </a:r>
            <a:r>
              <a:rPr lang="en-US" sz="1400" dirty="0">
                <a:solidFill>
                  <a:schemeClr val="tx2"/>
                </a:solidFill>
              </a:rPr>
              <a:t>you do, please whitelist our IP ranges</a:t>
            </a:r>
            <a:r>
              <a:rPr lang="en-US" sz="1400" spc="120" dirty="0">
                <a:solidFill>
                  <a:schemeClr val="tx2"/>
                </a:solidFill>
              </a:rPr>
              <a:t>. </a:t>
            </a:r>
            <a:r>
              <a:rPr lang="zh-CN" altLang="en-US" sz="1400" spc="-11" dirty="0">
                <a:solidFill>
                  <a:schemeClr val="tx2"/>
                </a:solidFill>
                <a:latin typeface="SimSun"/>
                <a:cs typeface="SimSun"/>
              </a:rPr>
              <a:t>为确保数据传输顺利，请您与</a:t>
            </a:r>
            <a:r>
              <a:rPr lang="en-US" sz="1400" spc="-11" dirty="0">
                <a:solidFill>
                  <a:schemeClr val="tx2"/>
                </a:solidFill>
                <a:latin typeface="SimSun"/>
                <a:cs typeface="SimSun"/>
              </a:rPr>
              <a:t>IT</a:t>
            </a:r>
            <a:r>
              <a:rPr lang="zh-CN" altLang="en-US" sz="1400" spc="-38" dirty="0">
                <a:solidFill>
                  <a:schemeClr val="tx2"/>
                </a:solidFill>
                <a:latin typeface="SimSun"/>
                <a:cs typeface="SimSun"/>
              </a:rPr>
              <a:t>部</a:t>
            </a:r>
            <a:r>
              <a:rPr lang="zh-CN" altLang="en-US" sz="1400" dirty="0">
                <a:solidFill>
                  <a:schemeClr val="tx2"/>
                </a:solidFill>
                <a:latin typeface="SimSun"/>
                <a:cs typeface="SimSun"/>
              </a:rPr>
              <a:t>门确认：贵刊网站是否有下载限制。如果有，请将我们的</a:t>
            </a:r>
            <a:r>
              <a:rPr lang="en-US" sz="1400" dirty="0">
                <a:solidFill>
                  <a:schemeClr val="tx2"/>
                </a:solidFill>
                <a:latin typeface="SimSun"/>
                <a:cs typeface="SimSun"/>
              </a:rPr>
              <a:t>IP</a:t>
            </a:r>
            <a:r>
              <a:rPr lang="zh-CN" altLang="en-US" sz="1400" spc="-8" dirty="0">
                <a:solidFill>
                  <a:schemeClr val="tx2"/>
                </a:solidFill>
                <a:latin typeface="SimSun"/>
                <a:cs typeface="SimSun"/>
              </a:rPr>
              <a:t>地址列入白名</a:t>
            </a:r>
            <a:r>
              <a:rPr lang="zh-CN" altLang="en-US" sz="1400" spc="-19" dirty="0">
                <a:solidFill>
                  <a:schemeClr val="tx2"/>
                </a:solidFill>
                <a:latin typeface="SimSun"/>
                <a:cs typeface="SimSun"/>
              </a:rPr>
              <a:t>单。</a:t>
            </a:r>
            <a:endParaRPr lang="en-US" altLang="zh-CN" sz="1400" spc="-19" dirty="0">
              <a:solidFill>
                <a:schemeClr val="tx2"/>
              </a:solidFill>
              <a:latin typeface="SimSun"/>
              <a:cs typeface="SimSun"/>
            </a:endParaRPr>
          </a:p>
          <a:p>
            <a:pPr marL="351949" marR="3810" indent="-342900" algn="just">
              <a:lnSpc>
                <a:spcPct val="100200"/>
              </a:lnSpc>
              <a:spcBef>
                <a:spcPts val="581"/>
              </a:spcBef>
              <a:buClr>
                <a:srgbClr val="FF6C00"/>
              </a:buClr>
              <a:buAutoNum type="arabicParenR" startAt="2"/>
              <a:tabLst>
                <a:tab pos="351949" algn="l"/>
              </a:tabLst>
            </a:pPr>
            <a:r>
              <a:rPr lang="en-US" sz="1400" dirty="0">
                <a:solidFill>
                  <a:schemeClr val="tx2"/>
                </a:solidFill>
                <a:cs typeface="Arial"/>
              </a:rPr>
              <a:t>Update</a:t>
            </a:r>
            <a:r>
              <a:rPr lang="en-US" sz="1400" spc="-19" dirty="0">
                <a:solidFill>
                  <a:schemeClr val="tx2"/>
                </a:solidFill>
                <a:cs typeface="Arial"/>
              </a:rPr>
              <a:t> </a:t>
            </a:r>
            <a:r>
              <a:rPr lang="en-US" sz="1400" dirty="0">
                <a:solidFill>
                  <a:schemeClr val="tx2"/>
                </a:solidFill>
                <a:cs typeface="Arial"/>
              </a:rPr>
              <a:t>your</a:t>
            </a:r>
            <a:r>
              <a:rPr lang="en-US" sz="1400" spc="-8" dirty="0">
                <a:solidFill>
                  <a:schemeClr val="tx2"/>
                </a:solidFill>
                <a:cs typeface="Arial"/>
              </a:rPr>
              <a:t> </a:t>
            </a:r>
            <a:r>
              <a:rPr lang="en-US" sz="1400" dirty="0">
                <a:solidFill>
                  <a:schemeClr val="tx2"/>
                </a:solidFill>
                <a:cs typeface="Arial"/>
              </a:rPr>
              <a:t>Publishing</a:t>
            </a:r>
            <a:r>
              <a:rPr lang="en-US" sz="1400" spc="-4" dirty="0">
                <a:solidFill>
                  <a:schemeClr val="tx2"/>
                </a:solidFill>
                <a:cs typeface="Arial"/>
              </a:rPr>
              <a:t> </a:t>
            </a:r>
            <a:r>
              <a:rPr lang="en-US" sz="1400" dirty="0">
                <a:solidFill>
                  <a:schemeClr val="tx2"/>
                </a:solidFill>
                <a:cs typeface="Arial"/>
              </a:rPr>
              <a:t>Relations</a:t>
            </a:r>
            <a:r>
              <a:rPr lang="en-US" sz="1400" spc="-15" dirty="0">
                <a:solidFill>
                  <a:schemeClr val="tx2"/>
                </a:solidFill>
                <a:cs typeface="Arial"/>
              </a:rPr>
              <a:t> </a:t>
            </a:r>
            <a:r>
              <a:rPr lang="en-US" sz="1400" dirty="0">
                <a:solidFill>
                  <a:schemeClr val="tx2"/>
                </a:solidFill>
                <a:cs typeface="Arial"/>
              </a:rPr>
              <a:t>Manager if</a:t>
            </a:r>
            <a:r>
              <a:rPr lang="en-US" sz="1400" spc="-30" dirty="0">
                <a:solidFill>
                  <a:schemeClr val="tx2"/>
                </a:solidFill>
                <a:cs typeface="Arial"/>
              </a:rPr>
              <a:t> </a:t>
            </a:r>
            <a:r>
              <a:rPr lang="en-US" sz="1400" dirty="0">
                <a:solidFill>
                  <a:schemeClr val="tx2"/>
                </a:solidFill>
                <a:cs typeface="Arial"/>
              </a:rPr>
              <a:t>anything</a:t>
            </a:r>
            <a:r>
              <a:rPr lang="en-US" sz="1400" spc="8" dirty="0">
                <a:solidFill>
                  <a:schemeClr val="tx2"/>
                </a:solidFill>
                <a:cs typeface="Arial"/>
              </a:rPr>
              <a:t> </a:t>
            </a:r>
            <a:r>
              <a:rPr lang="en-US" sz="1400" dirty="0">
                <a:solidFill>
                  <a:schemeClr val="tx2"/>
                </a:solidFill>
                <a:cs typeface="Arial"/>
              </a:rPr>
              <a:t>changes</a:t>
            </a:r>
            <a:r>
              <a:rPr lang="en-US" sz="1400" spc="-19" dirty="0">
                <a:solidFill>
                  <a:schemeClr val="tx2"/>
                </a:solidFill>
                <a:cs typeface="Arial"/>
              </a:rPr>
              <a:t> </a:t>
            </a:r>
            <a:r>
              <a:rPr lang="en-US" sz="1400" dirty="0">
                <a:solidFill>
                  <a:schemeClr val="tx2"/>
                </a:solidFill>
                <a:cs typeface="Arial"/>
              </a:rPr>
              <a:t>such</a:t>
            </a:r>
            <a:r>
              <a:rPr lang="en-US" sz="1400" spc="-34" dirty="0">
                <a:solidFill>
                  <a:schemeClr val="tx2"/>
                </a:solidFill>
                <a:cs typeface="Arial"/>
              </a:rPr>
              <a:t> </a:t>
            </a:r>
            <a:r>
              <a:rPr lang="en-US" sz="1400" dirty="0">
                <a:solidFill>
                  <a:schemeClr val="tx2"/>
                </a:solidFill>
                <a:cs typeface="Arial"/>
              </a:rPr>
              <a:t>as</a:t>
            </a:r>
            <a:r>
              <a:rPr lang="en-US" sz="1400" spc="-23" dirty="0">
                <a:solidFill>
                  <a:schemeClr val="tx2"/>
                </a:solidFill>
                <a:cs typeface="Arial"/>
              </a:rPr>
              <a:t> </a:t>
            </a:r>
            <a:r>
              <a:rPr lang="en-US" sz="1400" dirty="0">
                <a:solidFill>
                  <a:schemeClr val="tx2"/>
                </a:solidFill>
                <a:cs typeface="Arial"/>
              </a:rPr>
              <a:t>URL</a:t>
            </a:r>
            <a:r>
              <a:rPr lang="en-US" sz="1400" spc="-8" dirty="0">
                <a:solidFill>
                  <a:schemeClr val="tx2"/>
                </a:solidFill>
                <a:cs typeface="Arial"/>
              </a:rPr>
              <a:t>, publication </a:t>
            </a:r>
            <a:r>
              <a:rPr lang="en-US" sz="1400" dirty="0">
                <a:solidFill>
                  <a:schemeClr val="tx2"/>
                </a:solidFill>
                <a:cs typeface="Arial"/>
              </a:rPr>
              <a:t>title</a:t>
            </a:r>
            <a:r>
              <a:rPr lang="en-US" sz="1400" spc="-34" dirty="0">
                <a:solidFill>
                  <a:schemeClr val="tx2"/>
                </a:solidFill>
                <a:cs typeface="Arial"/>
              </a:rPr>
              <a:t> </a:t>
            </a:r>
            <a:r>
              <a:rPr lang="en-US" sz="1400" dirty="0">
                <a:solidFill>
                  <a:schemeClr val="tx2"/>
                </a:solidFill>
                <a:cs typeface="Arial"/>
              </a:rPr>
              <a:t>or</a:t>
            </a:r>
            <a:r>
              <a:rPr lang="en-US" sz="1400" spc="-34" dirty="0">
                <a:solidFill>
                  <a:schemeClr val="tx2"/>
                </a:solidFill>
                <a:cs typeface="Arial"/>
              </a:rPr>
              <a:t> </a:t>
            </a:r>
            <a:r>
              <a:rPr lang="en-US" sz="1400" dirty="0">
                <a:solidFill>
                  <a:schemeClr val="tx2"/>
                </a:solidFill>
                <a:cs typeface="Arial"/>
              </a:rPr>
              <a:t>ISSN</a:t>
            </a:r>
            <a:r>
              <a:rPr lang="en-US" sz="1400" spc="-19" dirty="0">
                <a:solidFill>
                  <a:schemeClr val="tx2"/>
                </a:solidFill>
                <a:cs typeface="Arial"/>
              </a:rPr>
              <a:t>. </a:t>
            </a:r>
            <a:r>
              <a:rPr lang="zh-CN" altLang="en-US" sz="1400" dirty="0">
                <a:solidFill>
                  <a:schemeClr val="tx2"/>
                </a:solidFill>
                <a:cs typeface="SimSun"/>
              </a:rPr>
              <a:t>贵刊任何变更，包括网址</a:t>
            </a:r>
            <a:r>
              <a:rPr lang="en-US" altLang="zh-CN" sz="1400" dirty="0">
                <a:solidFill>
                  <a:schemeClr val="tx2"/>
                </a:solidFill>
                <a:cs typeface="SimSun"/>
              </a:rPr>
              <a:t>URL</a:t>
            </a:r>
            <a:r>
              <a:rPr lang="zh-CN" altLang="en-US" sz="1400" dirty="0">
                <a:solidFill>
                  <a:schemeClr val="tx2"/>
                </a:solidFill>
                <a:cs typeface="SimSun"/>
              </a:rPr>
              <a:t>、刊名或</a:t>
            </a:r>
            <a:r>
              <a:rPr lang="en-US" sz="1400" dirty="0">
                <a:solidFill>
                  <a:schemeClr val="tx2"/>
                </a:solidFill>
                <a:cs typeface="SimSun"/>
              </a:rPr>
              <a:t>ISSN</a:t>
            </a:r>
            <a:r>
              <a:rPr lang="zh-CN" altLang="en-US" sz="1400" spc="-4" dirty="0">
                <a:solidFill>
                  <a:schemeClr val="tx2"/>
                </a:solidFill>
                <a:cs typeface="SimSun"/>
              </a:rPr>
              <a:t>等变更，请与您的出版关系经理联</a:t>
            </a:r>
            <a:r>
              <a:rPr lang="zh-CN" altLang="en-US" sz="1400" spc="-19" dirty="0">
                <a:solidFill>
                  <a:schemeClr val="tx2"/>
                </a:solidFill>
                <a:cs typeface="SimSun"/>
              </a:rPr>
              <a:t>系</a:t>
            </a:r>
            <a:r>
              <a:rPr lang="en-US" sz="1400" spc="-19" dirty="0">
                <a:solidFill>
                  <a:schemeClr val="tx2"/>
                </a:solidFill>
                <a:cs typeface="SimSun"/>
              </a:rPr>
              <a:t>。</a:t>
            </a:r>
            <a:endParaRPr lang="en-US" sz="1400" dirty="0">
              <a:solidFill>
                <a:schemeClr val="tx2"/>
              </a:solidFill>
              <a:cs typeface="SimSun"/>
            </a:endParaRPr>
          </a:p>
        </p:txBody>
      </p:sp>
      <p:sp>
        <p:nvSpPr>
          <p:cNvPr id="3" name="object 7">
            <a:extLst>
              <a:ext uri="{FF2B5EF4-FFF2-40B4-BE49-F238E27FC236}">
                <a16:creationId xmlns:a16="http://schemas.microsoft.com/office/drawing/2014/main" id="{6D48E430-A89D-3263-1622-83321F7CEB35}"/>
              </a:ext>
            </a:extLst>
          </p:cNvPr>
          <p:cNvSpPr txBox="1"/>
          <p:nvPr/>
        </p:nvSpPr>
        <p:spPr>
          <a:xfrm>
            <a:off x="6572250" y="1896237"/>
            <a:ext cx="2418874" cy="873220"/>
          </a:xfrm>
          <a:prstGeom prst="rect">
            <a:avLst/>
          </a:prstGeom>
          <a:ln w="9525">
            <a:solidFill>
              <a:srgbClr val="3678DF"/>
            </a:solidFill>
          </a:ln>
        </p:spPr>
        <p:txBody>
          <a:bodyPr vert="horz" wrap="square" lIns="0" tIns="30004" rIns="0" bIns="0" rtlCol="0">
            <a:spAutoFit/>
          </a:bodyPr>
          <a:lstStyle/>
          <a:p>
            <a:pPr marL="476" algn="ctr">
              <a:spcBef>
                <a:spcPts val="236"/>
              </a:spcBef>
            </a:pPr>
            <a:r>
              <a:rPr sz="1400" b="1" i="1" dirty="0">
                <a:solidFill>
                  <a:schemeClr val="tx2"/>
                </a:solidFill>
                <a:latin typeface="Arial"/>
                <a:cs typeface="Arial"/>
              </a:rPr>
              <a:t>You</a:t>
            </a:r>
            <a:r>
              <a:rPr sz="1400" b="1" i="1" spc="-8" dirty="0">
                <a:solidFill>
                  <a:schemeClr val="tx2"/>
                </a:solidFill>
                <a:latin typeface="Arial"/>
                <a:cs typeface="Arial"/>
              </a:rPr>
              <a:t> </a:t>
            </a:r>
            <a:r>
              <a:rPr sz="1400" b="1" i="1" dirty="0">
                <a:solidFill>
                  <a:schemeClr val="tx2"/>
                </a:solidFill>
                <a:latin typeface="Arial"/>
                <a:cs typeface="Arial"/>
              </a:rPr>
              <a:t>can</a:t>
            </a:r>
            <a:r>
              <a:rPr sz="1400" b="1" i="1" spc="-8" dirty="0">
                <a:solidFill>
                  <a:schemeClr val="tx2"/>
                </a:solidFill>
                <a:latin typeface="Arial"/>
                <a:cs typeface="Arial"/>
              </a:rPr>
              <a:t> </a:t>
            </a:r>
            <a:r>
              <a:rPr sz="1400" b="1" i="1" dirty="0">
                <a:solidFill>
                  <a:schemeClr val="tx2"/>
                </a:solidFill>
                <a:latin typeface="Arial"/>
                <a:cs typeface="Arial"/>
              </a:rPr>
              <a:t>find</a:t>
            </a:r>
            <a:r>
              <a:rPr sz="1400" b="1" i="1" spc="-11" dirty="0">
                <a:solidFill>
                  <a:schemeClr val="tx2"/>
                </a:solidFill>
                <a:latin typeface="Arial"/>
                <a:cs typeface="Arial"/>
              </a:rPr>
              <a:t> </a:t>
            </a:r>
            <a:r>
              <a:rPr sz="1400" b="1" i="1" dirty="0">
                <a:solidFill>
                  <a:schemeClr val="tx2"/>
                </a:solidFill>
                <a:latin typeface="Arial"/>
                <a:cs typeface="Arial"/>
              </a:rPr>
              <a:t>our</a:t>
            </a:r>
            <a:r>
              <a:rPr sz="1400" b="1" i="1" spc="-11" dirty="0">
                <a:solidFill>
                  <a:schemeClr val="tx2"/>
                </a:solidFill>
                <a:latin typeface="Arial"/>
                <a:cs typeface="Arial"/>
              </a:rPr>
              <a:t> </a:t>
            </a:r>
            <a:r>
              <a:rPr sz="1400" b="1" i="1" spc="-8" dirty="0">
                <a:solidFill>
                  <a:schemeClr val="tx2"/>
                </a:solidFill>
                <a:latin typeface="Arial"/>
                <a:cs typeface="Arial"/>
              </a:rPr>
              <a:t>current</a:t>
            </a:r>
            <a:endParaRPr sz="1400" dirty="0">
              <a:solidFill>
                <a:schemeClr val="tx2"/>
              </a:solidFill>
              <a:latin typeface="Arial"/>
              <a:cs typeface="Arial"/>
            </a:endParaRPr>
          </a:p>
          <a:p>
            <a:pPr marL="2381" algn="ctr">
              <a:lnSpc>
                <a:spcPts val="1586"/>
              </a:lnSpc>
            </a:pPr>
            <a:r>
              <a:rPr sz="1400" b="1" i="1" dirty="0">
                <a:solidFill>
                  <a:schemeClr val="tx2"/>
                </a:solidFill>
                <a:latin typeface="Arial"/>
                <a:cs typeface="Arial"/>
              </a:rPr>
              <a:t>list</a:t>
            </a:r>
            <a:r>
              <a:rPr sz="1400" b="1" i="1" spc="-23" dirty="0">
                <a:solidFill>
                  <a:schemeClr val="tx2"/>
                </a:solidFill>
                <a:latin typeface="Arial"/>
                <a:cs typeface="Arial"/>
              </a:rPr>
              <a:t> </a:t>
            </a:r>
            <a:r>
              <a:rPr sz="1400" b="1" i="1" dirty="0">
                <a:solidFill>
                  <a:schemeClr val="tx2"/>
                </a:solidFill>
                <a:latin typeface="Arial"/>
                <a:cs typeface="Arial"/>
              </a:rPr>
              <a:t>of </a:t>
            </a:r>
            <a:r>
              <a:rPr sz="1400" b="1" i="1" u="sng" dirty="0">
                <a:solidFill>
                  <a:srgbClr val="2854FE"/>
                </a:solidFill>
                <a:uFill>
                  <a:solidFill>
                    <a:srgbClr val="0562C1"/>
                  </a:solidFill>
                </a:uFill>
                <a:latin typeface="Arial"/>
                <a:cs typeface="Arial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IP</a:t>
            </a:r>
            <a:r>
              <a:rPr sz="1400" b="1" i="1" u="sng" spc="-19" dirty="0">
                <a:solidFill>
                  <a:srgbClr val="2854FE"/>
                </a:solidFill>
                <a:uFill>
                  <a:solidFill>
                    <a:srgbClr val="0562C1"/>
                  </a:solidFill>
                </a:uFill>
                <a:latin typeface="Arial"/>
                <a:cs typeface="Arial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sz="1400" b="1" i="1" u="sng" dirty="0">
                <a:solidFill>
                  <a:srgbClr val="2854FE"/>
                </a:solidFill>
                <a:uFill>
                  <a:solidFill>
                    <a:srgbClr val="0562C1"/>
                  </a:solidFill>
                </a:uFill>
                <a:latin typeface="Arial"/>
                <a:cs typeface="Arial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ranges</a:t>
            </a:r>
            <a:r>
              <a:rPr sz="1400" b="1" i="1" u="sng" spc="-15" dirty="0">
                <a:solidFill>
                  <a:schemeClr val="tx2"/>
                </a:solidFill>
                <a:uFill>
                  <a:solidFill>
                    <a:srgbClr val="0562C1"/>
                  </a:solidFill>
                </a:uFill>
                <a:latin typeface="Arial"/>
                <a:cs typeface="Arial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here</a:t>
            </a:r>
            <a:r>
              <a:rPr lang="en-US" sz="1400" b="1" i="1" spc="-15" dirty="0">
                <a:solidFill>
                  <a:schemeClr val="tx2"/>
                </a:solidFill>
                <a:latin typeface="Arial"/>
                <a:cs typeface="Arial"/>
              </a:rPr>
              <a:t>.</a:t>
            </a:r>
            <a:endParaRPr sz="1400" dirty="0">
              <a:solidFill>
                <a:schemeClr val="tx2"/>
              </a:solidFill>
              <a:latin typeface="Arial"/>
              <a:cs typeface="Arial"/>
            </a:endParaRPr>
          </a:p>
          <a:p>
            <a:pPr marL="84296" marR="75724" indent="-953" algn="ctr">
              <a:lnSpc>
                <a:spcPct val="97700"/>
              </a:lnSpc>
              <a:spcBef>
                <a:spcPts val="8"/>
              </a:spcBef>
            </a:pPr>
            <a:r>
              <a:rPr lang="zh-CN" altLang="en-US" sz="1400" i="1" spc="-23" dirty="0">
                <a:solidFill>
                  <a:schemeClr val="tx2"/>
                </a:solidFill>
                <a:cs typeface="SimSun"/>
              </a:rPr>
              <a:t>您可以通过下述链接查询我们现用</a:t>
            </a:r>
            <a:r>
              <a:rPr lang="en-US" altLang="zh-CN" sz="1400" i="1" spc="-23" dirty="0">
                <a:solidFill>
                  <a:schemeClr val="tx2"/>
                </a:solidFill>
                <a:cs typeface="SimSun"/>
                <a:hlinkClick r:id="rId2"/>
              </a:rPr>
              <a:t>IP</a:t>
            </a:r>
            <a:r>
              <a:rPr lang="zh-CN" altLang="en-US" sz="1400" i="1" spc="-23" dirty="0">
                <a:solidFill>
                  <a:schemeClr val="tx2"/>
                </a:solidFill>
                <a:cs typeface="SimSun"/>
                <a:hlinkClick r:id="rId2"/>
              </a:rPr>
              <a:t>地址</a:t>
            </a:r>
            <a:r>
              <a:rPr lang="en-US" altLang="zh-CN" sz="1400" i="1" spc="-23" dirty="0">
                <a:solidFill>
                  <a:schemeClr val="tx2"/>
                </a:solidFill>
                <a:cs typeface="SimSun"/>
                <a:hlinkClick r:id="rId2"/>
              </a:rPr>
              <a:t>.</a:t>
            </a:r>
            <a:endParaRPr sz="1400" dirty="0">
              <a:solidFill>
                <a:schemeClr val="tx2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23812890"/>
      </p:ext>
    </p:extLst>
  </p:cSld>
  <p:clrMapOvr>
    <a:masterClrMapping/>
  </p:clrMapOvr>
</p:sld>
</file>

<file path=ppt/theme/theme1.xml><?xml version="1.0" encoding="utf-8"?>
<a:theme xmlns:a="http://schemas.openxmlformats.org/drawingml/2006/main" name="Elsevier Light">
  <a:themeElements>
    <a:clrScheme name="NEW BRAND COLOURS">
      <a:dk1>
        <a:srgbClr val="544946"/>
      </a:dk1>
      <a:lt1>
        <a:srgbClr val="FFFFFF"/>
      </a:lt1>
      <a:dk2>
        <a:srgbClr val="1E1E1E"/>
      </a:dk2>
      <a:lt2>
        <a:srgbClr val="F5F4ED"/>
      </a:lt2>
      <a:accent1>
        <a:srgbClr val="F9541C"/>
      </a:accent1>
      <a:accent2>
        <a:srgbClr val="602398"/>
      </a:accent2>
      <a:accent3>
        <a:srgbClr val="2854FD"/>
      </a:accent3>
      <a:accent4>
        <a:srgbClr val="23C551"/>
      </a:accent4>
      <a:accent5>
        <a:srgbClr val="FBB200"/>
      </a:accent5>
      <a:accent6>
        <a:srgbClr val="00008A"/>
      </a:accent6>
      <a:hlink>
        <a:srgbClr val="2854FE"/>
      </a:hlink>
      <a:folHlink>
        <a:srgbClr val="602498"/>
      </a:folHlink>
    </a:clrScheme>
    <a:fontScheme name="Elsevier_Font">
      <a:majorFont>
        <a:latin typeface="Georgia"/>
        <a:ea typeface=""/>
        <a:cs typeface=""/>
      </a:majorFont>
      <a:minorFont>
        <a:latin typeface="Aria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lt1"/>
        </a:solidFill>
        <a:ln w="12700">
          <a:solidFill>
            <a:schemeClr val="tx2"/>
          </a:solidFill>
        </a:ln>
      </a:spPr>
      <a:bodyPr rtlCol="0" anchor="ctr"/>
      <a:lstStyle>
        <a:defPPr algn="ctr">
          <a:defRPr/>
        </a:defPPr>
      </a:lstStyle>
      <a:style>
        <a:lnRef idx="2">
          <a:schemeClr val="lt1"/>
        </a:lnRef>
        <a:fillRef idx="1">
          <a:schemeClr val="lt1"/>
        </a:fillRef>
        <a:effectRef idx="0">
          <a:schemeClr val="lt1"/>
        </a:effectRef>
        <a:fontRef idx="minor">
          <a:schemeClr val="bg2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solidFill>
          <a:schemeClr val="bg1"/>
        </a:solidFill>
        <a:ln>
          <a:solidFill>
            <a:schemeClr val="tx2"/>
          </a:solidFill>
        </a:ln>
      </a:spPr>
      <a:bodyPr wrap="square" lIns="0" tIns="0" rIns="0" bIns="0" rtlCol="0">
        <a:spAutoFit/>
      </a:bodyPr>
      <a:lstStyle>
        <a:defPPr algn="l">
          <a:defRPr sz="1600" dirty="0" smtClean="0"/>
        </a:defPPr>
      </a:lstStyle>
    </a:txDef>
  </a:objectDefaults>
  <a:extraClrSchemeLst/>
  <a:custClrLst>
    <a:custClr name="Vital Orange">
      <a:srgbClr val="FF551D"/>
    </a:custClr>
    <a:custClr name="Purple">
      <a:srgbClr val="9B51E0"/>
    </a:custClr>
    <a:custClr name="Blue">
      <a:srgbClr val="0054F7"/>
    </a:custClr>
    <a:custClr name="Green">
      <a:srgbClr val="00C853"/>
    </a:custClr>
    <a:custClr name="Yellow">
      <a:srgbClr val="FFB200"/>
    </a:custClr>
    <a:custClr name="Deep Ocean">
      <a:srgbClr val="00008B"/>
    </a:custClr>
    <a:custClr name="Crimson">
      <a:srgbClr val="DC143C"/>
    </a:custClr>
    <a:custClr name="Teal">
      <a:srgbClr val="009688"/>
    </a:custClr>
    <a:custClr name="Muted Blue">
      <a:srgbClr val="4682B4"/>
    </a:custClr>
    <a:custClr name="Action Blue">
      <a:srgbClr val="2354FF"/>
    </a:custClr>
    <a:custClr name="Orange 2">
      <a:srgbClr val="FFA76C"/>
    </a:custClr>
    <a:custClr name="Purple 2">
      <a:srgbClr val="DBC5F7"/>
    </a:custClr>
    <a:custClr name="Blue 2">
      <a:srgbClr val="B2DDF1"/>
    </a:custClr>
    <a:custClr name="Green 2">
      <a:srgbClr val="ADEDC8"/>
    </a:custClr>
    <a:custClr name="Yellow 2">
      <a:srgbClr val="FFD98E"/>
    </a:custClr>
    <a:custClr name="Ocean Blue 2">
      <a:srgbClr val="5D77C1"/>
    </a:custClr>
    <a:custClr name="Crimson 2">
      <a:srgbClr val="FA9EB0"/>
    </a:custClr>
    <a:custClr name="Teal 2">
      <a:srgbClr val="77CFCA"/>
    </a:custClr>
    <a:custClr name="Muted Blue 2">
      <a:srgbClr val="82B9C8"/>
    </a:custClr>
    <a:custClr name="Ivory">
      <a:srgbClr val="E1DFDB"/>
    </a:custClr>
    <a:custClr name="Orange 3">
      <a:srgbClr val="B23A00"/>
    </a:custClr>
    <a:custClr name="Purple 3">
      <a:srgbClr val="61259B"/>
    </a:custClr>
    <a:custClr name="Blue 3">
      <a:srgbClr val="003D8B"/>
    </a:custClr>
    <a:custClr name="Green 3">
      <a:srgbClr val="006633"/>
    </a:custClr>
    <a:custClr name="Yellow 3">
      <a:srgbClr val="996900"/>
    </a:custClr>
    <a:custClr name="Ocean Blue 3">
      <a:srgbClr val="100C6B"/>
    </a:custClr>
    <a:custClr name="Crimson 3">
      <a:srgbClr val="8B0000"/>
    </a:custClr>
    <a:custClr name="Teal 3">
      <a:srgbClr val="004D4B"/>
    </a:custClr>
    <a:custClr name="Muted Blue 3">
      <a:srgbClr val="175990"/>
    </a:custClr>
    <a:custClr name="Sand">
      <a:srgbClr val="EAE3D2"/>
    </a:custClr>
    <a:custClr name="Orange 4">
      <a:srgbClr val="FF551D"/>
    </a:custClr>
    <a:custClr name="Orange 5">
      <a:srgbClr val="FFD8B8"/>
    </a:custClr>
    <a:custClr name="Orange 6">
      <a:srgbClr val="FFA76C"/>
    </a:custClr>
    <a:custClr name="Orange 7">
      <a:srgbClr val="D94800"/>
    </a:custClr>
    <a:custClr name="Orange 8">
      <a:srgbClr val="B23A00"/>
    </a:custClr>
    <a:custClr name="Orange 9">
      <a:srgbClr val="8B2C00"/>
    </a:custClr>
  </a:custClrLst>
  <a:extLst>
    <a:ext uri="{05A4C25C-085E-4340-85A3-A5531E510DB2}">
      <thm15:themeFamily xmlns:thm15="http://schemas.microsoft.com/office/thememl/2012/main" name="Elsevier Master Template" id="{CF780C9E-93A1-EC44-9BD8-980A3C276FFC}" vid="{518536D1-2308-2D4C-B77E-15681166E221}"/>
    </a:ext>
  </a:extLst>
</a:theme>
</file>

<file path=ppt/theme/theme2.xml><?xml version="1.0" encoding="utf-8"?>
<a:theme xmlns:a="http://schemas.openxmlformats.org/drawingml/2006/main" name="Elsevier Dark">
  <a:themeElements>
    <a:clrScheme name="NEW BRAND COLOURS">
      <a:dk1>
        <a:srgbClr val="544946"/>
      </a:dk1>
      <a:lt1>
        <a:srgbClr val="FFFFFF"/>
      </a:lt1>
      <a:dk2>
        <a:srgbClr val="1E1E1E"/>
      </a:dk2>
      <a:lt2>
        <a:srgbClr val="F5F4ED"/>
      </a:lt2>
      <a:accent1>
        <a:srgbClr val="F9541C"/>
      </a:accent1>
      <a:accent2>
        <a:srgbClr val="602398"/>
      </a:accent2>
      <a:accent3>
        <a:srgbClr val="2854FD"/>
      </a:accent3>
      <a:accent4>
        <a:srgbClr val="23C551"/>
      </a:accent4>
      <a:accent5>
        <a:srgbClr val="FBB200"/>
      </a:accent5>
      <a:accent6>
        <a:srgbClr val="00008A"/>
      </a:accent6>
      <a:hlink>
        <a:srgbClr val="2854FE"/>
      </a:hlink>
      <a:folHlink>
        <a:srgbClr val="602498"/>
      </a:folHlink>
    </a:clrScheme>
    <a:fontScheme name="Elsevier_Font">
      <a:majorFont>
        <a:latin typeface="Georgia"/>
        <a:ea typeface=""/>
        <a:cs typeface=""/>
      </a:majorFont>
      <a:minorFont>
        <a:latin typeface="Aria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lt1"/>
        </a:solidFill>
        <a:ln w="12700">
          <a:solidFill>
            <a:schemeClr val="tx2"/>
          </a:solidFill>
        </a:ln>
      </a:spPr>
      <a:bodyPr rtlCol="0" anchor="ctr"/>
      <a:lstStyle>
        <a:defPPr algn="ctr">
          <a:defRPr/>
        </a:defPPr>
      </a:lstStyle>
      <a:style>
        <a:lnRef idx="2">
          <a:schemeClr val="lt1"/>
        </a:lnRef>
        <a:fillRef idx="1">
          <a:schemeClr val="lt1"/>
        </a:fillRef>
        <a:effectRef idx="0">
          <a:schemeClr val="lt1"/>
        </a:effectRef>
        <a:fontRef idx="minor">
          <a:schemeClr val="bg2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solidFill>
          <a:schemeClr val="bg1"/>
        </a:solidFill>
        <a:ln>
          <a:solidFill>
            <a:schemeClr val="tx2"/>
          </a:solidFill>
        </a:ln>
      </a:spPr>
      <a:bodyPr wrap="square" lIns="0" tIns="0" rIns="0" bIns="0" rtlCol="0">
        <a:spAutoFit/>
      </a:bodyPr>
      <a:lstStyle>
        <a:defPPr algn="l">
          <a:defRPr sz="1600" dirty="0" smtClean="0"/>
        </a:defPPr>
      </a:lstStyle>
    </a:txDef>
  </a:objectDefaults>
  <a:extraClrSchemeLst/>
  <a:custClrLst>
    <a:custClr name="Vital Orange">
      <a:srgbClr val="FF551D"/>
    </a:custClr>
    <a:custClr name="Purple">
      <a:srgbClr val="9B51E0"/>
    </a:custClr>
    <a:custClr name="Blue">
      <a:srgbClr val="0054F7"/>
    </a:custClr>
    <a:custClr name="Green">
      <a:srgbClr val="00C853"/>
    </a:custClr>
    <a:custClr name="Yellow">
      <a:srgbClr val="FFB200"/>
    </a:custClr>
    <a:custClr name="Deep Ocean">
      <a:srgbClr val="00008B"/>
    </a:custClr>
    <a:custClr name="Crimson">
      <a:srgbClr val="DC143C"/>
    </a:custClr>
    <a:custClr name="Teal">
      <a:srgbClr val="009688"/>
    </a:custClr>
    <a:custClr name="Muted Blue">
      <a:srgbClr val="4682B4"/>
    </a:custClr>
    <a:custClr name="Action Blue">
      <a:srgbClr val="2354FF"/>
    </a:custClr>
    <a:custClr name="Orange 2">
      <a:srgbClr val="FFA76C"/>
    </a:custClr>
    <a:custClr name="Purple 2">
      <a:srgbClr val="DBC5F7"/>
    </a:custClr>
    <a:custClr name="Blue 2">
      <a:srgbClr val="B2DDF1"/>
    </a:custClr>
    <a:custClr name="Green 2">
      <a:srgbClr val="ADEDC8"/>
    </a:custClr>
    <a:custClr name="Yellow 2">
      <a:srgbClr val="FFD98E"/>
    </a:custClr>
    <a:custClr name="Ocean Blue 2">
      <a:srgbClr val="5D77C1"/>
    </a:custClr>
    <a:custClr name="Crimson 2">
      <a:srgbClr val="FA9EB0"/>
    </a:custClr>
    <a:custClr name="Teal 2">
      <a:srgbClr val="77CFCA"/>
    </a:custClr>
    <a:custClr name="Muted Blue 2">
      <a:srgbClr val="82B9C8"/>
    </a:custClr>
    <a:custClr name="Ivory">
      <a:srgbClr val="E1DFDB"/>
    </a:custClr>
    <a:custClr name="Orange 3">
      <a:srgbClr val="B23A00"/>
    </a:custClr>
    <a:custClr name="Purple 3">
      <a:srgbClr val="61259B"/>
    </a:custClr>
    <a:custClr name="Blue 3">
      <a:srgbClr val="003D8B"/>
    </a:custClr>
    <a:custClr name="Green 3">
      <a:srgbClr val="006633"/>
    </a:custClr>
    <a:custClr name="Yellow 3">
      <a:srgbClr val="996900"/>
    </a:custClr>
    <a:custClr name="Ocean Blue 3">
      <a:srgbClr val="100C6B"/>
    </a:custClr>
    <a:custClr name="Crimson 3">
      <a:srgbClr val="8B0000"/>
    </a:custClr>
    <a:custClr name="Teal 3">
      <a:srgbClr val="004D4B"/>
    </a:custClr>
    <a:custClr name="Muted Blue 3">
      <a:srgbClr val="175990"/>
    </a:custClr>
    <a:custClr name="Sand">
      <a:srgbClr val="EAE3D2"/>
    </a:custClr>
    <a:custClr name="Orange 4">
      <a:srgbClr val="FF551D"/>
    </a:custClr>
    <a:custClr name="Orange 5">
      <a:srgbClr val="FFD8B8"/>
    </a:custClr>
    <a:custClr name="Orange 6">
      <a:srgbClr val="FFA76C"/>
    </a:custClr>
    <a:custClr name="Orange 7">
      <a:srgbClr val="D94800"/>
    </a:custClr>
    <a:custClr name="Orange 8">
      <a:srgbClr val="B23A00"/>
    </a:custClr>
    <a:custClr name="Orange 9">
      <a:srgbClr val="8B2C00"/>
    </a:custClr>
  </a:custClrLst>
  <a:extLst>
    <a:ext uri="{05A4C25C-085E-4340-85A3-A5531E510DB2}">
      <thm15:themeFamily xmlns:thm15="http://schemas.microsoft.com/office/thememl/2012/main" name="Elsevier Master Template" id="{CF780C9E-93A1-EC44-9BD8-980A3C276FFC}" vid="{F004C64C-A1CE-6E42-93B7-8D96D636B6DE}"/>
    </a:ext>
  </a:extLst>
</a:theme>
</file>

<file path=ppt/theme/theme3.xml><?xml version="1.0" encoding="utf-8"?>
<a:theme xmlns:a="http://schemas.openxmlformats.org/drawingml/2006/main" name="1_Elsevier Light">
  <a:themeElements>
    <a:clrScheme name="NEW BRAND COLOURS">
      <a:dk1>
        <a:srgbClr val="544946"/>
      </a:dk1>
      <a:lt1>
        <a:srgbClr val="FFFFFF"/>
      </a:lt1>
      <a:dk2>
        <a:srgbClr val="1E1E1E"/>
      </a:dk2>
      <a:lt2>
        <a:srgbClr val="F5F4ED"/>
      </a:lt2>
      <a:accent1>
        <a:srgbClr val="F9541C"/>
      </a:accent1>
      <a:accent2>
        <a:srgbClr val="602398"/>
      </a:accent2>
      <a:accent3>
        <a:srgbClr val="2854FD"/>
      </a:accent3>
      <a:accent4>
        <a:srgbClr val="23C551"/>
      </a:accent4>
      <a:accent5>
        <a:srgbClr val="FBB200"/>
      </a:accent5>
      <a:accent6>
        <a:srgbClr val="00008A"/>
      </a:accent6>
      <a:hlink>
        <a:srgbClr val="2854FE"/>
      </a:hlink>
      <a:folHlink>
        <a:srgbClr val="602498"/>
      </a:folHlink>
    </a:clrScheme>
    <a:fontScheme name="Elsevier_Font">
      <a:majorFont>
        <a:latin typeface="Georgia"/>
        <a:ea typeface=""/>
        <a:cs typeface=""/>
      </a:majorFont>
      <a:minorFont>
        <a:latin typeface="Aria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lt1"/>
        </a:solidFill>
        <a:ln w="12700">
          <a:solidFill>
            <a:schemeClr val="tx2"/>
          </a:solidFill>
        </a:ln>
      </a:spPr>
      <a:bodyPr rtlCol="0" anchor="ctr"/>
      <a:lstStyle>
        <a:defPPr algn="ctr">
          <a:defRPr/>
        </a:defPPr>
      </a:lstStyle>
      <a:style>
        <a:lnRef idx="2">
          <a:schemeClr val="lt1"/>
        </a:lnRef>
        <a:fillRef idx="1">
          <a:schemeClr val="lt1"/>
        </a:fillRef>
        <a:effectRef idx="0">
          <a:schemeClr val="lt1"/>
        </a:effectRef>
        <a:fontRef idx="minor">
          <a:schemeClr val="bg2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solidFill>
          <a:schemeClr val="bg1"/>
        </a:solidFill>
        <a:ln>
          <a:solidFill>
            <a:schemeClr val="tx2"/>
          </a:solidFill>
        </a:ln>
      </a:spPr>
      <a:bodyPr wrap="square" lIns="0" tIns="0" rIns="0" bIns="0" rtlCol="0">
        <a:spAutoFit/>
      </a:bodyPr>
      <a:lstStyle>
        <a:defPPr algn="l">
          <a:defRPr sz="1600" dirty="0" smtClean="0"/>
        </a:defPPr>
      </a:lstStyle>
    </a:txDef>
  </a:objectDefaults>
  <a:extraClrSchemeLst/>
  <a:custClrLst>
    <a:custClr name="Vital Orange">
      <a:srgbClr val="FF551D"/>
    </a:custClr>
    <a:custClr name="Purple">
      <a:srgbClr val="9B51E0"/>
    </a:custClr>
    <a:custClr name="Blue">
      <a:srgbClr val="0054F7"/>
    </a:custClr>
    <a:custClr name="Green">
      <a:srgbClr val="00C853"/>
    </a:custClr>
    <a:custClr name="Yellow">
      <a:srgbClr val="FFB200"/>
    </a:custClr>
    <a:custClr name="Deep Ocean">
      <a:srgbClr val="00008B"/>
    </a:custClr>
    <a:custClr name="Crimson">
      <a:srgbClr val="DC143C"/>
    </a:custClr>
    <a:custClr name="Teal">
      <a:srgbClr val="009688"/>
    </a:custClr>
    <a:custClr name="Muted Blue">
      <a:srgbClr val="4682B4"/>
    </a:custClr>
    <a:custClr name="Action Blue">
      <a:srgbClr val="2354FF"/>
    </a:custClr>
    <a:custClr name="Orange 2">
      <a:srgbClr val="FFA76C"/>
    </a:custClr>
    <a:custClr name="Purple 2">
      <a:srgbClr val="DBC5F7"/>
    </a:custClr>
    <a:custClr name="Blue 2">
      <a:srgbClr val="B2DDF1"/>
    </a:custClr>
    <a:custClr name="Green 2">
      <a:srgbClr val="ADEDC8"/>
    </a:custClr>
    <a:custClr name="Yellow 2">
      <a:srgbClr val="FFD98E"/>
    </a:custClr>
    <a:custClr name="Ocean Blue 2">
      <a:srgbClr val="5D77C1"/>
    </a:custClr>
    <a:custClr name="Crimson 2">
      <a:srgbClr val="FA9EB0"/>
    </a:custClr>
    <a:custClr name="Teal 2">
      <a:srgbClr val="77CFCA"/>
    </a:custClr>
    <a:custClr name="Muted Blue 2">
      <a:srgbClr val="82B9C8"/>
    </a:custClr>
    <a:custClr name="Ivory">
      <a:srgbClr val="E1DFDB"/>
    </a:custClr>
    <a:custClr name="Orange 3">
      <a:srgbClr val="B23A00"/>
    </a:custClr>
    <a:custClr name="Purple 3">
      <a:srgbClr val="61259B"/>
    </a:custClr>
    <a:custClr name="Blue 3">
      <a:srgbClr val="003D8B"/>
    </a:custClr>
    <a:custClr name="Green 3">
      <a:srgbClr val="006633"/>
    </a:custClr>
    <a:custClr name="Yellow 3">
      <a:srgbClr val="996900"/>
    </a:custClr>
    <a:custClr name="Ocean Blue 3">
      <a:srgbClr val="100C6B"/>
    </a:custClr>
    <a:custClr name="Crimson 3">
      <a:srgbClr val="8B0000"/>
    </a:custClr>
    <a:custClr name="Teal 3">
      <a:srgbClr val="004D4B"/>
    </a:custClr>
    <a:custClr name="Muted Blue 3">
      <a:srgbClr val="175990"/>
    </a:custClr>
    <a:custClr name="Sand">
      <a:srgbClr val="EAE3D2"/>
    </a:custClr>
    <a:custClr name="Orange 4">
      <a:srgbClr val="FF551D"/>
    </a:custClr>
    <a:custClr name="Orange 5">
      <a:srgbClr val="FFD8B8"/>
    </a:custClr>
    <a:custClr name="Orange 6">
      <a:srgbClr val="FFA76C"/>
    </a:custClr>
    <a:custClr name="Orange 7">
      <a:srgbClr val="D94800"/>
    </a:custClr>
    <a:custClr name="Orange 8">
      <a:srgbClr val="B23A00"/>
    </a:custClr>
    <a:custClr name="Orange 9">
      <a:srgbClr val="8B2C00"/>
    </a:custClr>
  </a:custClrLst>
  <a:extLst>
    <a:ext uri="{05A4C25C-085E-4340-85A3-A5531E510DB2}">
      <thm15:themeFamily xmlns:thm15="http://schemas.microsoft.com/office/thememl/2012/main" name="Elsevier Master Template" id="{CF780C9E-93A1-EC44-9BD8-980A3C276FFC}" vid="{518536D1-2308-2D4C-B77E-15681166E221}"/>
    </a:ext>
  </a:extLst>
</a:theme>
</file>

<file path=ppt/theme/theme4.xml><?xml version="1.0" encoding="utf-8"?>
<a:theme xmlns:a="http://schemas.openxmlformats.org/drawingml/2006/main" name="1_Elsevier Dark">
  <a:themeElements>
    <a:clrScheme name="NEW BRAND COLOURS">
      <a:dk1>
        <a:srgbClr val="544946"/>
      </a:dk1>
      <a:lt1>
        <a:srgbClr val="FFFFFF"/>
      </a:lt1>
      <a:dk2>
        <a:srgbClr val="1E1E1E"/>
      </a:dk2>
      <a:lt2>
        <a:srgbClr val="F5F4ED"/>
      </a:lt2>
      <a:accent1>
        <a:srgbClr val="F9541C"/>
      </a:accent1>
      <a:accent2>
        <a:srgbClr val="602398"/>
      </a:accent2>
      <a:accent3>
        <a:srgbClr val="2854FD"/>
      </a:accent3>
      <a:accent4>
        <a:srgbClr val="23C551"/>
      </a:accent4>
      <a:accent5>
        <a:srgbClr val="FBB200"/>
      </a:accent5>
      <a:accent6>
        <a:srgbClr val="00008A"/>
      </a:accent6>
      <a:hlink>
        <a:srgbClr val="2854FE"/>
      </a:hlink>
      <a:folHlink>
        <a:srgbClr val="602498"/>
      </a:folHlink>
    </a:clrScheme>
    <a:fontScheme name="Elsevier_Font">
      <a:majorFont>
        <a:latin typeface="Georgia"/>
        <a:ea typeface=""/>
        <a:cs typeface=""/>
      </a:majorFont>
      <a:minorFont>
        <a:latin typeface="Aria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lt1"/>
        </a:solidFill>
        <a:ln w="12700">
          <a:solidFill>
            <a:schemeClr val="tx2"/>
          </a:solidFill>
        </a:ln>
      </a:spPr>
      <a:bodyPr rtlCol="0" anchor="ctr"/>
      <a:lstStyle>
        <a:defPPr algn="ctr">
          <a:defRPr/>
        </a:defPPr>
      </a:lstStyle>
      <a:style>
        <a:lnRef idx="2">
          <a:schemeClr val="lt1"/>
        </a:lnRef>
        <a:fillRef idx="1">
          <a:schemeClr val="lt1"/>
        </a:fillRef>
        <a:effectRef idx="0">
          <a:schemeClr val="lt1"/>
        </a:effectRef>
        <a:fontRef idx="minor">
          <a:schemeClr val="bg2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solidFill>
          <a:schemeClr val="bg1"/>
        </a:solidFill>
        <a:ln>
          <a:solidFill>
            <a:schemeClr val="tx2"/>
          </a:solidFill>
        </a:ln>
      </a:spPr>
      <a:bodyPr wrap="square" lIns="0" tIns="0" rIns="0" bIns="0" rtlCol="0">
        <a:spAutoFit/>
      </a:bodyPr>
      <a:lstStyle>
        <a:defPPr algn="l">
          <a:defRPr sz="1600" dirty="0" smtClean="0"/>
        </a:defPPr>
      </a:lstStyle>
    </a:txDef>
  </a:objectDefaults>
  <a:extraClrSchemeLst/>
  <a:custClrLst>
    <a:custClr name="Vital Orange">
      <a:srgbClr val="FF551D"/>
    </a:custClr>
    <a:custClr name="Purple">
      <a:srgbClr val="9B51E0"/>
    </a:custClr>
    <a:custClr name="Blue">
      <a:srgbClr val="0054F7"/>
    </a:custClr>
    <a:custClr name="Green">
      <a:srgbClr val="00C853"/>
    </a:custClr>
    <a:custClr name="Yellow">
      <a:srgbClr val="FFB200"/>
    </a:custClr>
    <a:custClr name="Deep Ocean">
      <a:srgbClr val="00008B"/>
    </a:custClr>
    <a:custClr name="Crimson">
      <a:srgbClr val="DC143C"/>
    </a:custClr>
    <a:custClr name="Teal">
      <a:srgbClr val="009688"/>
    </a:custClr>
    <a:custClr name="Muted Blue">
      <a:srgbClr val="4682B4"/>
    </a:custClr>
    <a:custClr name="Action Blue">
      <a:srgbClr val="2354FF"/>
    </a:custClr>
    <a:custClr name="Orange 2">
      <a:srgbClr val="FFA76C"/>
    </a:custClr>
    <a:custClr name="Purple 2">
      <a:srgbClr val="DBC5F7"/>
    </a:custClr>
    <a:custClr name="Blue 2">
      <a:srgbClr val="B2DDF1"/>
    </a:custClr>
    <a:custClr name="Green 2">
      <a:srgbClr val="ADEDC8"/>
    </a:custClr>
    <a:custClr name="Yellow 2">
      <a:srgbClr val="FFD98E"/>
    </a:custClr>
    <a:custClr name="Ocean Blue 2">
      <a:srgbClr val="5D77C1"/>
    </a:custClr>
    <a:custClr name="Crimson 2">
      <a:srgbClr val="FA9EB0"/>
    </a:custClr>
    <a:custClr name="Teal 2">
      <a:srgbClr val="77CFCA"/>
    </a:custClr>
    <a:custClr name="Muted Blue 2">
      <a:srgbClr val="82B9C8"/>
    </a:custClr>
    <a:custClr name="Ivory">
      <a:srgbClr val="E1DFDB"/>
    </a:custClr>
    <a:custClr name="Orange 3">
      <a:srgbClr val="B23A00"/>
    </a:custClr>
    <a:custClr name="Purple 3">
      <a:srgbClr val="61259B"/>
    </a:custClr>
    <a:custClr name="Blue 3">
      <a:srgbClr val="003D8B"/>
    </a:custClr>
    <a:custClr name="Green 3">
      <a:srgbClr val="006633"/>
    </a:custClr>
    <a:custClr name="Yellow 3">
      <a:srgbClr val="996900"/>
    </a:custClr>
    <a:custClr name="Ocean Blue 3">
      <a:srgbClr val="100C6B"/>
    </a:custClr>
    <a:custClr name="Crimson 3">
      <a:srgbClr val="8B0000"/>
    </a:custClr>
    <a:custClr name="Teal 3">
      <a:srgbClr val="004D4B"/>
    </a:custClr>
    <a:custClr name="Muted Blue 3">
      <a:srgbClr val="175990"/>
    </a:custClr>
    <a:custClr name="Sand">
      <a:srgbClr val="EAE3D2"/>
    </a:custClr>
    <a:custClr name="Orange 4">
      <a:srgbClr val="FF551D"/>
    </a:custClr>
    <a:custClr name="Orange 5">
      <a:srgbClr val="FFD8B8"/>
    </a:custClr>
    <a:custClr name="Orange 6">
      <a:srgbClr val="FFA76C"/>
    </a:custClr>
    <a:custClr name="Orange 7">
      <a:srgbClr val="D94800"/>
    </a:custClr>
    <a:custClr name="Orange 8">
      <a:srgbClr val="B23A00"/>
    </a:custClr>
    <a:custClr name="Orange 9">
      <a:srgbClr val="8B2C00"/>
    </a:custClr>
  </a:custClrLst>
  <a:extLst>
    <a:ext uri="{05A4C25C-085E-4340-85A3-A5531E510DB2}">
      <thm15:themeFamily xmlns:thm15="http://schemas.microsoft.com/office/thememl/2012/main" name="Elsevier Master Template" id="{CF780C9E-93A1-EC44-9BD8-980A3C276FFC}" vid="{F004C64C-A1CE-6E42-93B7-8D96D636B6DE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Default Theme</Template>
  <TotalTime>158</TotalTime>
  <Words>2633</Words>
  <Application>Microsoft Office PowerPoint</Application>
  <PresentationFormat>On-screen Show (16:9)</PresentationFormat>
  <Paragraphs>145</Paragraphs>
  <Slides>18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18</vt:i4>
      </vt:variant>
    </vt:vector>
  </HeadingPairs>
  <TitlesOfParts>
    <vt:vector size="29" baseType="lpstr">
      <vt:lpstr>Microsoft JhengHei</vt:lpstr>
      <vt:lpstr>SimSun</vt:lpstr>
      <vt:lpstr>System Font Regular</vt:lpstr>
      <vt:lpstr>Arial</vt:lpstr>
      <vt:lpstr>Courier New</vt:lpstr>
      <vt:lpstr>Georgia</vt:lpstr>
      <vt:lpstr>Times New Roman</vt:lpstr>
      <vt:lpstr>Elsevier Light</vt:lpstr>
      <vt:lpstr>Elsevier Dark</vt:lpstr>
      <vt:lpstr>1_Elsevier Light</vt:lpstr>
      <vt:lpstr>1_Elsevier Dark</vt:lpstr>
      <vt:lpstr>Content Delivery Instructions for Third-Party Content Providers 第三方内容提供方数据传输指南</vt:lpstr>
      <vt:lpstr>Topics covered 目录</vt:lpstr>
      <vt:lpstr>Content Delivery Overview 数据传输概览</vt:lpstr>
      <vt:lpstr>Tips for smooth content deliver 顺利传输数据几点建议</vt:lpstr>
      <vt:lpstr>Internet Workflows 网络获取数据流程</vt:lpstr>
      <vt:lpstr>Internet workflows 网络获取数据流程</vt:lpstr>
      <vt:lpstr>Credentials (User Name/Password) Delivery 账密数据传输流程</vt:lpstr>
      <vt:lpstr>IP recognition IP地址识别数据传输</vt:lpstr>
      <vt:lpstr>Open Access titles 开放获取期刊</vt:lpstr>
      <vt:lpstr>sFTP e-feed Workflow sFTP数据传输流程</vt:lpstr>
      <vt:lpstr>sFTP e-feed workflow sFTP传输数据流程</vt:lpstr>
      <vt:lpstr>Ensuring your sFTP e-feed runs smoothly 确保sFTP数据传输顺利</vt:lpstr>
      <vt:lpstr>Other Content Delivery Methods 其他数据传输方式</vt:lpstr>
      <vt:lpstr>Other options 其他方式</vt:lpstr>
      <vt:lpstr>Other options 其他方式</vt:lpstr>
      <vt:lpstr>Other Resources 其他资源</vt:lpstr>
      <vt:lpstr>Content Samples 数据样例</vt:lpstr>
      <vt:lpstr>Thank you  感谢您的支持</vt:lpstr>
    </vt:vector>
  </TitlesOfParts>
  <Manager/>
  <Company>Elsevier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>Hu, Nancy (ELS-BEI)</dc:creator>
  <cp:keywords/>
  <dc:description/>
  <cp:lastModifiedBy>Hu, Nancy (ELS-BEI)</cp:lastModifiedBy>
  <cp:revision>1</cp:revision>
  <dcterms:created xsi:type="dcterms:W3CDTF">2025-08-08T00:27:00Z</dcterms:created>
  <dcterms:modified xsi:type="dcterms:W3CDTF">2025-08-08T10:44:25Z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549ac42a-3eb4-4074-b885-aea26bd6241e_Enabled">
    <vt:lpwstr>true</vt:lpwstr>
  </property>
  <property fmtid="{D5CDD505-2E9C-101B-9397-08002B2CF9AE}" pid="3" name="MSIP_Label_549ac42a-3eb4-4074-b885-aea26bd6241e_SetDate">
    <vt:lpwstr>2025-02-28T10:47:49Z</vt:lpwstr>
  </property>
  <property fmtid="{D5CDD505-2E9C-101B-9397-08002B2CF9AE}" pid="4" name="MSIP_Label_549ac42a-3eb4-4074-b885-aea26bd6241e_Method">
    <vt:lpwstr>Standard</vt:lpwstr>
  </property>
  <property fmtid="{D5CDD505-2E9C-101B-9397-08002B2CF9AE}" pid="5" name="MSIP_Label_549ac42a-3eb4-4074-b885-aea26bd6241e_Name">
    <vt:lpwstr>General Business</vt:lpwstr>
  </property>
  <property fmtid="{D5CDD505-2E9C-101B-9397-08002B2CF9AE}" pid="6" name="MSIP_Label_549ac42a-3eb4-4074-b885-aea26bd6241e_SiteId">
    <vt:lpwstr>9274ee3f-9425-4109-a27f-9fb15c10675d</vt:lpwstr>
  </property>
  <property fmtid="{D5CDD505-2E9C-101B-9397-08002B2CF9AE}" pid="7" name="MSIP_Label_549ac42a-3eb4-4074-b885-aea26bd6241e_ActionId">
    <vt:lpwstr>369ce570-4340-40ef-9da0-415c985253cc</vt:lpwstr>
  </property>
  <property fmtid="{D5CDD505-2E9C-101B-9397-08002B2CF9AE}" pid="8" name="MSIP_Label_549ac42a-3eb4-4074-b885-aea26bd6241e_ContentBits">
    <vt:lpwstr>0</vt:lpwstr>
  </property>
  <property fmtid="{D5CDD505-2E9C-101B-9397-08002B2CF9AE}" pid="9" name="MSIP_Label_549ac42a-3eb4-4074-b885-aea26bd6241e_Tag">
    <vt:lpwstr>50, 3, 0, 1</vt:lpwstr>
  </property>
</Properties>
</file>