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Falling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861549" cy="236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Albert is on a fun-fair ride called ‘Shock Drop’.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drops the riders from the top of a tall tower.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Albert sits on bathroom scales to weigh himself!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Shock Drop, Rides, Fun, Carnival, Ride, Children, Fai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2"/>
          <a:stretch/>
        </p:blipFill>
        <p:spPr bwMode="auto">
          <a:xfrm>
            <a:off x="4466414" y="863126"/>
            <a:ext cx="4289757" cy="490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pic>
        <p:nvPicPr>
          <p:cNvPr id="17" name="Picture 2" descr="Shock Drop, Rides, Fun, Carnival, Ride, Children, Fa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480" y="863126"/>
            <a:ext cx="3769779" cy="502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Falling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235570" cy="2591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lnSpc>
                <a:spcPct val="135000"/>
              </a:lnSpc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ride starts to fall.</a:t>
            </a:r>
          </a:p>
          <a:p>
            <a:pPr marL="361950" indent="-361950">
              <a:lnSpc>
                <a:spcPct val="135000"/>
              </a:lnSpc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indent="-361950">
              <a:lnSpc>
                <a:spcPct val="135000"/>
              </a:lnSpc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happens to the weight Albert measures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026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His weight goes up.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2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His weight 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His weight goes down.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302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 becomes weightless.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4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pic>
        <p:nvPicPr>
          <p:cNvPr id="14" name="Picture 2" descr="Shock Drop, Rides, Fun, Carnival, Ride, Children, Fa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480" y="863126"/>
            <a:ext cx="3769779" cy="502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Falling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270075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reason for your last answer?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Albert speeds up very quickly.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force of gravity on Albert 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Albert’s seat falls as he falls.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32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40</TotalTime>
  <Words>99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2019-05-23T14:24:51Z</dcterms:created>
  <dcterms:modified xsi:type="dcterms:W3CDTF">2019-06-27T14:43:07Z</dcterms:modified>
</cp:coreProperties>
</file>