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980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biggest mass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08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On Earth </a:t>
            </a:r>
            <a:r>
              <a:rPr lang="en-US" dirty="0" smtClean="0"/>
              <a:t>Italian </a:t>
            </a:r>
            <a:r>
              <a:rPr lang="en-US" dirty="0"/>
              <a:t>astronaut </a:t>
            </a:r>
            <a:r>
              <a:rPr lang="en-US" dirty="0" smtClean="0"/>
              <a:t>Samantha Cristoforetti has mass.</a:t>
            </a:r>
            <a:endParaRPr lang="en-US" dirty="0"/>
          </a:p>
          <a:p>
            <a:pPr lvl="0">
              <a:defRPr/>
            </a:pPr>
            <a:r>
              <a:rPr lang="en-US" dirty="0"/>
              <a:t>In space </a:t>
            </a:r>
            <a:r>
              <a:rPr lang="en-US" dirty="0" smtClean="0"/>
              <a:t>she </a:t>
            </a:r>
            <a:r>
              <a:rPr lang="en-US" dirty="0"/>
              <a:t>has </a:t>
            </a:r>
            <a:r>
              <a:rPr lang="en-US" dirty="0" smtClean="0"/>
              <a:t>the same mass.</a:t>
            </a:r>
            <a:endParaRPr lang="en-US" dirty="0"/>
          </a:p>
        </p:txBody>
      </p:sp>
      <p:pic>
        <p:nvPicPr>
          <p:cNvPr id="1026" name="Picture 2" descr="Samantha Cristoforetti taking images of the Earth from the International Space Stationâs cupola. (NASA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249" y="1811546"/>
            <a:ext cx="6159259" cy="410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96" y="645638"/>
            <a:ext cx="9161819" cy="621978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biggest mass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63339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lvl="0" indent="-357188">
              <a:defRPr/>
            </a:pPr>
            <a:r>
              <a:rPr lang="en-US" b="1" dirty="0" smtClean="0"/>
              <a:t>a.</a:t>
            </a:r>
            <a:r>
              <a:rPr lang="en-US" dirty="0" smtClean="0"/>
              <a:t>	Which </a:t>
            </a:r>
            <a:r>
              <a:rPr lang="en-US" dirty="0"/>
              <a:t>of these do you think has the biggest mass?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 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Metal weight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Cardboard box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3071396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  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Impossible to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know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Bottle of water</a:t>
            </a:r>
          </a:p>
        </p:txBody>
      </p:sp>
      <p:pic>
        <p:nvPicPr>
          <p:cNvPr id="2050" name="Picture 2" descr="Weight, Horizontal, Weigh, Old, Kg, Rust, Metal, Ir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419" y="2531825"/>
            <a:ext cx="519672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Water Bottle, Hydration, Water, Bottle, Drink, Liqui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47"/>
          <a:stretch/>
        </p:blipFill>
        <p:spPr bwMode="auto">
          <a:xfrm>
            <a:off x="2473167" y="4131032"/>
            <a:ext cx="1170177" cy="1290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ox, Open, Top, Package, Packaging, Empty, Cardboar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232" y="1476149"/>
            <a:ext cx="2074954" cy="205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Question Mark, Icon, Symbol, Question, Option, Optiona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719" y="4312587"/>
            <a:ext cx="829975" cy="831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88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biggest mass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54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best reason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your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the biggest.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made of the heaviest material.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made of the most material.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the one that needs most force to lift it.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88246" y="1321868"/>
            <a:ext cx="7223069" cy="2057806"/>
            <a:chOff x="1134275" y="1225182"/>
            <a:chExt cx="7223069" cy="2057806"/>
          </a:xfrm>
        </p:grpSpPr>
        <p:pic>
          <p:nvPicPr>
            <p:cNvPr id="17" name="Picture 2" descr="Weight, Horizontal, Weigh, Old, Kg, Rust, Metal, Iro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4275" y="2524036"/>
              <a:ext cx="519672" cy="758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Water Bottle, Hydration, Water, Bottle, Drink, Liquid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047"/>
            <a:stretch/>
          </p:blipFill>
          <p:spPr bwMode="auto">
            <a:xfrm>
              <a:off x="2358951" y="1992619"/>
              <a:ext cx="1170177" cy="1290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Box, Open, Top, Package, Packaging, Empty, Cardboard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4132" y="1225182"/>
              <a:ext cx="2074954" cy="20578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8" name="Picture 2" descr="Question Mark, Icon, Symbol, Question, Option, Optional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4091" y="1937867"/>
              <a:ext cx="1343253" cy="1345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4650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71</TotalTime>
  <Words>83</Words>
  <Application>Microsoft Office PowerPoint</Application>
  <PresentationFormat>On-screen Show (4:3)</PresentationFormat>
  <Paragraphs>21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2019-05-13T12:45:42Z</dcterms:created>
  <dcterms:modified xsi:type="dcterms:W3CDTF">2019-06-27T12:46:24Z</dcterms:modified>
</cp:coreProperties>
</file>