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213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302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Bathroom scales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440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Bathroom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scales measure the force that pushes down on them.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They automatically change the number of Newton into kilogram.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Do bathroom scales measure mass or weight – or both?</a:t>
            </a:r>
            <a:endParaRPr lang="en-US" noProof="0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4499" y="2520740"/>
            <a:ext cx="5130563" cy="268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Bathroom scales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describe what happens to John when he flies to the Moon.</a:t>
            </a:r>
          </a:p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mass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weight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1821520"/>
            <a:ext cx="8748828" cy="428598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Mass or weight?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 stands on his bathroom scales.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 is pushing down with a force of 436 Newton. This means he has a ________ of 436 N.  The scales tell him he has a ________ of 43.6 kg.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 visits the Moon. On the way he floats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inside his space-ship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because he has no ________.  He still has ________.  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 likes space food and eats a lot.  His body is now made of more matter, so he has a bigger ________.  On the Moon he can be lifted with just 90 Newton. On the Moon he has a smaller ________. 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1347" y="5479119"/>
            <a:ext cx="1613276" cy="844044"/>
          </a:xfrm>
          <a:prstGeom prst="rect">
            <a:avLst/>
          </a:prstGeom>
        </p:spPr>
      </p:pic>
      <p:pic>
        <p:nvPicPr>
          <p:cNvPr id="1026" name="Picture 2" descr="Moon, Big, Full Moon, Big Mo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6503" y="1028563"/>
            <a:ext cx="516240" cy="51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2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Bathroom scales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describe what happens to John when he flies to the Moon.</a:t>
            </a:r>
          </a:p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mass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weight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1821520"/>
            <a:ext cx="8748828" cy="428598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Mass or weight?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 stands on his bathroom scales.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 is pushing down with a force of 436 Newton. This means he has a ________ of 436 N.  The scales tell him he has a ________ of 43.6 kg.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 visits the Moon. On the way he floats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inside his space-ship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because he has no ________.  He still has ________.  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 likes space food and eats a lot.  His body is now made of more matter, so he has a bigger ________.  On the Moon he can be lifted with just 90 Newton. On the Moon he has a smaller ________. 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1347" y="5479119"/>
            <a:ext cx="1613276" cy="844044"/>
          </a:xfrm>
          <a:prstGeom prst="rect">
            <a:avLst/>
          </a:prstGeom>
        </p:spPr>
      </p:pic>
      <p:pic>
        <p:nvPicPr>
          <p:cNvPr id="1026" name="Picture 2" descr="Moon, Big, Full Moon, Big Mo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6503" y="1028563"/>
            <a:ext cx="516240" cy="51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3754" y="3082705"/>
            <a:ext cx="1155940" cy="379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weight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39694" y="3886385"/>
            <a:ext cx="1155940" cy="379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weight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97167" y="5021279"/>
            <a:ext cx="1155940" cy="379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weight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27907" y="3042022"/>
            <a:ext cx="1155940" cy="379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mass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95864" y="3886385"/>
            <a:ext cx="1155940" cy="379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mass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35883" y="4660699"/>
            <a:ext cx="1155940" cy="379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mass</a:t>
            </a:r>
            <a:endParaRPr lang="en-GB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694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2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160</TotalTime>
  <Words>321</Words>
  <Application>Microsoft Office PowerPoint</Application>
  <PresentationFormat>On-screen Show (4:3)</PresentationFormat>
  <Paragraphs>29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2019-05-23T07:31:05Z</dcterms:created>
  <dcterms:modified xsi:type="dcterms:W3CDTF">2019-06-27T14:13:09Z</dcterms:modified>
</cp:coreProperties>
</file>