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393"/>
    <a:srgbClr val="F0ECB6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428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18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cans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5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cans are hanging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a stand.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The cans look the same.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 has more mass than the other one.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960606" y="2290647"/>
            <a:ext cx="5415556" cy="2841982"/>
            <a:chOff x="1960606" y="2290647"/>
            <a:chExt cx="5415556" cy="2841982"/>
          </a:xfrm>
        </p:grpSpPr>
        <p:sp>
          <p:nvSpPr>
            <p:cNvPr id="19" name="Can 18"/>
            <p:cNvSpPr/>
            <p:nvPr/>
          </p:nvSpPr>
          <p:spPr>
            <a:xfrm rot="5400000">
              <a:off x="4635264" y="-306417"/>
              <a:ext cx="66239" cy="5415556"/>
            </a:xfrm>
            <a:prstGeom prst="can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072984" y="2371008"/>
              <a:ext cx="3053594" cy="2761621"/>
              <a:chOff x="2654217" y="2234242"/>
              <a:chExt cx="3053594" cy="2761621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654217" y="2234242"/>
                <a:ext cx="917119" cy="2735571"/>
                <a:chOff x="2654217" y="2234242"/>
                <a:chExt cx="917119" cy="2735571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54217" y="3303803"/>
                  <a:ext cx="917119" cy="1666010"/>
                </a:xfrm>
                <a:prstGeom prst="rect">
                  <a:avLst/>
                </a:prstGeom>
              </p:spPr>
            </p:pic>
            <p:sp>
              <p:nvSpPr>
                <p:cNvPr id="5" name="Freeform 4"/>
                <p:cNvSpPr/>
                <p:nvPr/>
              </p:nvSpPr>
              <p:spPr>
                <a:xfrm>
                  <a:off x="2656936" y="2234242"/>
                  <a:ext cx="888521" cy="1181818"/>
                </a:xfrm>
                <a:custGeom>
                  <a:avLst/>
                  <a:gdLst>
                    <a:gd name="connsiteX0" fmla="*/ 0 w 888521"/>
                    <a:gd name="connsiteY0" fmla="*/ 1181818 h 1181818"/>
                    <a:gd name="connsiteX1" fmla="*/ 439947 w 888521"/>
                    <a:gd name="connsiteY1" fmla="*/ 0 h 1181818"/>
                    <a:gd name="connsiteX2" fmla="*/ 888521 w 888521"/>
                    <a:gd name="connsiteY2" fmla="*/ 1147313 h 1181818"/>
                    <a:gd name="connsiteX3" fmla="*/ 879894 w 888521"/>
                    <a:gd name="connsiteY3" fmla="*/ 1155939 h 1181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21" h="1181818">
                      <a:moveTo>
                        <a:pt x="0" y="1181818"/>
                      </a:moveTo>
                      <a:lnTo>
                        <a:pt x="439947" y="0"/>
                      </a:lnTo>
                      <a:lnTo>
                        <a:pt x="888521" y="1147313"/>
                      </a:lnTo>
                      <a:lnTo>
                        <a:pt x="879894" y="1155939"/>
                      </a:lnTo>
                    </a:path>
                  </a:pathLst>
                </a:custGeom>
                <a:noFill/>
                <a:ln w="25400">
                  <a:solidFill>
                    <a:srgbClr val="E9E3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" name="Rectangle 6"/>
              <p:cNvSpPr/>
              <p:nvPr/>
            </p:nvSpPr>
            <p:spPr>
              <a:xfrm>
                <a:off x="2820067" y="3675143"/>
                <a:ext cx="585417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CanDown">
                  <a:avLst>
                    <a:gd name="adj" fmla="val 5878"/>
                  </a:avLst>
                </a:prstTxWarp>
                <a:spAutoFit/>
              </a:bodyPr>
              <a:lstStyle/>
              <a:p>
                <a:pPr algn="ctr"/>
                <a:r>
                  <a:rPr lang="en-US" sz="54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</a:t>
                </a:r>
                <a:endParaRPr lang="en-US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4790692" y="2260292"/>
                <a:ext cx="917119" cy="2735571"/>
                <a:chOff x="2654217" y="2234242"/>
                <a:chExt cx="917119" cy="2735571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654217" y="3303803"/>
                  <a:ext cx="917119" cy="1666010"/>
                </a:xfrm>
                <a:prstGeom prst="rect">
                  <a:avLst/>
                </a:prstGeom>
              </p:spPr>
            </p:pic>
            <p:sp>
              <p:nvSpPr>
                <p:cNvPr id="15" name="Freeform 14"/>
                <p:cNvSpPr/>
                <p:nvPr/>
              </p:nvSpPr>
              <p:spPr>
                <a:xfrm>
                  <a:off x="2656936" y="2234242"/>
                  <a:ext cx="888521" cy="1181818"/>
                </a:xfrm>
                <a:custGeom>
                  <a:avLst/>
                  <a:gdLst>
                    <a:gd name="connsiteX0" fmla="*/ 0 w 888521"/>
                    <a:gd name="connsiteY0" fmla="*/ 1181818 h 1181818"/>
                    <a:gd name="connsiteX1" fmla="*/ 439947 w 888521"/>
                    <a:gd name="connsiteY1" fmla="*/ 0 h 1181818"/>
                    <a:gd name="connsiteX2" fmla="*/ 888521 w 888521"/>
                    <a:gd name="connsiteY2" fmla="*/ 1147313 h 1181818"/>
                    <a:gd name="connsiteX3" fmla="*/ 879894 w 888521"/>
                    <a:gd name="connsiteY3" fmla="*/ 1155939 h 1181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21" h="1181818">
                      <a:moveTo>
                        <a:pt x="0" y="1181818"/>
                      </a:moveTo>
                      <a:lnTo>
                        <a:pt x="439947" y="0"/>
                      </a:lnTo>
                      <a:lnTo>
                        <a:pt x="888521" y="1147313"/>
                      </a:lnTo>
                      <a:lnTo>
                        <a:pt x="879894" y="1155939"/>
                      </a:lnTo>
                    </a:path>
                  </a:pathLst>
                </a:custGeom>
                <a:noFill/>
                <a:ln w="25400">
                  <a:solidFill>
                    <a:srgbClr val="E9E3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4956542" y="3675143"/>
                <a:ext cx="585417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CanDown">
                  <a:avLst>
                    <a:gd name="adj" fmla="val 4944"/>
                  </a:avLst>
                </a:prstTxWarp>
                <a:spAutoFit/>
              </a:bodyPr>
              <a:lstStyle/>
              <a:p>
                <a:pPr algn="ctr"/>
                <a:r>
                  <a:rPr lang="en-US" sz="5400" b="0" cap="none" spc="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</a:t>
                </a:r>
                <a:endParaRPr lang="en-US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20" name="Freeform 19"/>
            <p:cNvSpPr/>
            <p:nvPr/>
          </p:nvSpPr>
          <p:spPr>
            <a:xfrm>
              <a:off x="3452968" y="2290647"/>
              <a:ext cx="160488" cy="138320"/>
            </a:xfrm>
            <a:custGeom>
              <a:avLst/>
              <a:gdLst>
                <a:gd name="connsiteX0" fmla="*/ 52232 w 160488"/>
                <a:gd name="connsiteY0" fmla="*/ 135053 h 138320"/>
                <a:gd name="connsiteX1" fmla="*/ 20482 w 160488"/>
                <a:gd name="connsiteY1" fmla="*/ 33453 h 138320"/>
                <a:gd name="connsiteX2" fmla="*/ 26832 w 160488"/>
                <a:gd name="connsiteY2" fmla="*/ 77903 h 138320"/>
                <a:gd name="connsiteX3" fmla="*/ 45882 w 160488"/>
                <a:gd name="connsiteY3" fmla="*/ 84253 h 138320"/>
                <a:gd name="connsiteX4" fmla="*/ 83982 w 160488"/>
                <a:gd name="connsiteY4" fmla="*/ 84253 h 138320"/>
                <a:gd name="connsiteX5" fmla="*/ 77632 w 160488"/>
                <a:gd name="connsiteY5" fmla="*/ 39803 h 138320"/>
                <a:gd name="connsiteX6" fmla="*/ 52232 w 160488"/>
                <a:gd name="connsiteY6" fmla="*/ 1703 h 138320"/>
                <a:gd name="connsiteX7" fmla="*/ 1432 w 160488"/>
                <a:gd name="connsiteY7" fmla="*/ 8053 h 138320"/>
                <a:gd name="connsiteX8" fmla="*/ 26832 w 160488"/>
                <a:gd name="connsiteY8" fmla="*/ 46153 h 138320"/>
                <a:gd name="connsiteX9" fmla="*/ 39532 w 160488"/>
                <a:gd name="connsiteY9" fmla="*/ 65203 h 138320"/>
                <a:gd name="connsiteX10" fmla="*/ 52232 w 160488"/>
                <a:gd name="connsiteY10" fmla="*/ 109653 h 138320"/>
                <a:gd name="connsiteX11" fmla="*/ 64932 w 160488"/>
                <a:gd name="connsiteY11" fmla="*/ 128703 h 138320"/>
                <a:gd name="connsiteX12" fmla="*/ 83982 w 160488"/>
                <a:gd name="connsiteY12" fmla="*/ 109653 h 138320"/>
                <a:gd name="connsiteX13" fmla="*/ 96682 w 160488"/>
                <a:gd name="connsiteY13" fmla="*/ 58853 h 138320"/>
                <a:gd name="connsiteX14" fmla="*/ 109382 w 160488"/>
                <a:gd name="connsiteY14" fmla="*/ 33453 h 138320"/>
                <a:gd name="connsiteX15" fmla="*/ 147482 w 160488"/>
                <a:gd name="connsiteY15" fmla="*/ 1703 h 138320"/>
                <a:gd name="connsiteX16" fmla="*/ 160182 w 160488"/>
                <a:gd name="connsiteY16" fmla="*/ 20753 h 138320"/>
                <a:gd name="connsiteX17" fmla="*/ 153832 w 160488"/>
                <a:gd name="connsiteY17" fmla="*/ 52503 h 138320"/>
                <a:gd name="connsiteX18" fmla="*/ 109382 w 160488"/>
                <a:gd name="connsiteY18" fmla="*/ 103303 h 138320"/>
                <a:gd name="connsiteX19" fmla="*/ 52232 w 160488"/>
                <a:gd name="connsiteY19" fmla="*/ 135053 h 13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488" h="138320">
                  <a:moveTo>
                    <a:pt x="52232" y="135053"/>
                  </a:moveTo>
                  <a:cubicBezTo>
                    <a:pt x="37416" y="123411"/>
                    <a:pt x="34893" y="65877"/>
                    <a:pt x="20482" y="33453"/>
                  </a:cubicBezTo>
                  <a:cubicBezTo>
                    <a:pt x="14403" y="19776"/>
                    <a:pt x="20139" y="64516"/>
                    <a:pt x="26832" y="77903"/>
                  </a:cubicBezTo>
                  <a:cubicBezTo>
                    <a:pt x="29825" y="83890"/>
                    <a:pt x="39532" y="82136"/>
                    <a:pt x="45882" y="84253"/>
                  </a:cubicBezTo>
                  <a:cubicBezTo>
                    <a:pt x="57025" y="92610"/>
                    <a:pt x="80095" y="123122"/>
                    <a:pt x="83982" y="84253"/>
                  </a:cubicBezTo>
                  <a:cubicBezTo>
                    <a:pt x="85471" y="69360"/>
                    <a:pt x="83005" y="53772"/>
                    <a:pt x="77632" y="39803"/>
                  </a:cubicBezTo>
                  <a:cubicBezTo>
                    <a:pt x="72153" y="25557"/>
                    <a:pt x="52232" y="1703"/>
                    <a:pt x="52232" y="1703"/>
                  </a:cubicBezTo>
                  <a:cubicBezTo>
                    <a:pt x="35299" y="3820"/>
                    <a:pt x="9899" y="-6764"/>
                    <a:pt x="1432" y="8053"/>
                  </a:cubicBezTo>
                  <a:cubicBezTo>
                    <a:pt x="-6141" y="21305"/>
                    <a:pt x="18365" y="33453"/>
                    <a:pt x="26832" y="46153"/>
                  </a:cubicBezTo>
                  <a:lnTo>
                    <a:pt x="39532" y="65203"/>
                  </a:lnTo>
                  <a:cubicBezTo>
                    <a:pt x="41567" y="73341"/>
                    <a:pt x="47677" y="100543"/>
                    <a:pt x="52232" y="109653"/>
                  </a:cubicBezTo>
                  <a:cubicBezTo>
                    <a:pt x="55645" y="116479"/>
                    <a:pt x="60699" y="122353"/>
                    <a:pt x="64932" y="128703"/>
                  </a:cubicBezTo>
                  <a:cubicBezTo>
                    <a:pt x="71282" y="122353"/>
                    <a:pt x="79001" y="117125"/>
                    <a:pt x="83982" y="109653"/>
                  </a:cubicBezTo>
                  <a:cubicBezTo>
                    <a:pt x="90318" y="100149"/>
                    <a:pt x="94545" y="65265"/>
                    <a:pt x="96682" y="58853"/>
                  </a:cubicBezTo>
                  <a:cubicBezTo>
                    <a:pt x="99675" y="49873"/>
                    <a:pt x="103880" y="41156"/>
                    <a:pt x="109382" y="33453"/>
                  </a:cubicBezTo>
                  <a:cubicBezTo>
                    <a:pt x="120494" y="17896"/>
                    <a:pt x="132292" y="11830"/>
                    <a:pt x="147482" y="1703"/>
                  </a:cubicBezTo>
                  <a:cubicBezTo>
                    <a:pt x="151715" y="8053"/>
                    <a:pt x="159235" y="13180"/>
                    <a:pt x="160182" y="20753"/>
                  </a:cubicBezTo>
                  <a:cubicBezTo>
                    <a:pt x="161521" y="31463"/>
                    <a:pt x="158298" y="42677"/>
                    <a:pt x="153832" y="52503"/>
                  </a:cubicBezTo>
                  <a:cubicBezTo>
                    <a:pt x="144052" y="74018"/>
                    <a:pt x="131205" y="93604"/>
                    <a:pt x="109382" y="103303"/>
                  </a:cubicBezTo>
                  <a:cubicBezTo>
                    <a:pt x="60254" y="125138"/>
                    <a:pt x="67048" y="146695"/>
                    <a:pt x="52232" y="135053"/>
                  </a:cubicBezTo>
                  <a:close/>
                </a:path>
              </a:pathLst>
            </a:custGeom>
            <a:noFill/>
            <a:ln w="25400">
              <a:solidFill>
                <a:srgbClr val="E9E3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576194" y="2297372"/>
              <a:ext cx="160488" cy="138320"/>
            </a:xfrm>
            <a:custGeom>
              <a:avLst/>
              <a:gdLst>
                <a:gd name="connsiteX0" fmla="*/ 52232 w 160488"/>
                <a:gd name="connsiteY0" fmla="*/ 135053 h 138320"/>
                <a:gd name="connsiteX1" fmla="*/ 20482 w 160488"/>
                <a:gd name="connsiteY1" fmla="*/ 33453 h 138320"/>
                <a:gd name="connsiteX2" fmla="*/ 26832 w 160488"/>
                <a:gd name="connsiteY2" fmla="*/ 77903 h 138320"/>
                <a:gd name="connsiteX3" fmla="*/ 45882 w 160488"/>
                <a:gd name="connsiteY3" fmla="*/ 84253 h 138320"/>
                <a:gd name="connsiteX4" fmla="*/ 83982 w 160488"/>
                <a:gd name="connsiteY4" fmla="*/ 84253 h 138320"/>
                <a:gd name="connsiteX5" fmla="*/ 77632 w 160488"/>
                <a:gd name="connsiteY5" fmla="*/ 39803 h 138320"/>
                <a:gd name="connsiteX6" fmla="*/ 52232 w 160488"/>
                <a:gd name="connsiteY6" fmla="*/ 1703 h 138320"/>
                <a:gd name="connsiteX7" fmla="*/ 1432 w 160488"/>
                <a:gd name="connsiteY7" fmla="*/ 8053 h 138320"/>
                <a:gd name="connsiteX8" fmla="*/ 26832 w 160488"/>
                <a:gd name="connsiteY8" fmla="*/ 46153 h 138320"/>
                <a:gd name="connsiteX9" fmla="*/ 39532 w 160488"/>
                <a:gd name="connsiteY9" fmla="*/ 65203 h 138320"/>
                <a:gd name="connsiteX10" fmla="*/ 52232 w 160488"/>
                <a:gd name="connsiteY10" fmla="*/ 109653 h 138320"/>
                <a:gd name="connsiteX11" fmla="*/ 64932 w 160488"/>
                <a:gd name="connsiteY11" fmla="*/ 128703 h 138320"/>
                <a:gd name="connsiteX12" fmla="*/ 83982 w 160488"/>
                <a:gd name="connsiteY12" fmla="*/ 109653 h 138320"/>
                <a:gd name="connsiteX13" fmla="*/ 96682 w 160488"/>
                <a:gd name="connsiteY13" fmla="*/ 58853 h 138320"/>
                <a:gd name="connsiteX14" fmla="*/ 109382 w 160488"/>
                <a:gd name="connsiteY14" fmla="*/ 33453 h 138320"/>
                <a:gd name="connsiteX15" fmla="*/ 147482 w 160488"/>
                <a:gd name="connsiteY15" fmla="*/ 1703 h 138320"/>
                <a:gd name="connsiteX16" fmla="*/ 160182 w 160488"/>
                <a:gd name="connsiteY16" fmla="*/ 20753 h 138320"/>
                <a:gd name="connsiteX17" fmla="*/ 153832 w 160488"/>
                <a:gd name="connsiteY17" fmla="*/ 52503 h 138320"/>
                <a:gd name="connsiteX18" fmla="*/ 109382 w 160488"/>
                <a:gd name="connsiteY18" fmla="*/ 103303 h 138320"/>
                <a:gd name="connsiteX19" fmla="*/ 52232 w 160488"/>
                <a:gd name="connsiteY19" fmla="*/ 135053 h 13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488" h="138320">
                  <a:moveTo>
                    <a:pt x="52232" y="135053"/>
                  </a:moveTo>
                  <a:cubicBezTo>
                    <a:pt x="37416" y="123411"/>
                    <a:pt x="34893" y="65877"/>
                    <a:pt x="20482" y="33453"/>
                  </a:cubicBezTo>
                  <a:cubicBezTo>
                    <a:pt x="14403" y="19776"/>
                    <a:pt x="20139" y="64516"/>
                    <a:pt x="26832" y="77903"/>
                  </a:cubicBezTo>
                  <a:cubicBezTo>
                    <a:pt x="29825" y="83890"/>
                    <a:pt x="39532" y="82136"/>
                    <a:pt x="45882" y="84253"/>
                  </a:cubicBezTo>
                  <a:cubicBezTo>
                    <a:pt x="57025" y="92610"/>
                    <a:pt x="80095" y="123122"/>
                    <a:pt x="83982" y="84253"/>
                  </a:cubicBezTo>
                  <a:cubicBezTo>
                    <a:pt x="85471" y="69360"/>
                    <a:pt x="83005" y="53772"/>
                    <a:pt x="77632" y="39803"/>
                  </a:cubicBezTo>
                  <a:cubicBezTo>
                    <a:pt x="72153" y="25557"/>
                    <a:pt x="52232" y="1703"/>
                    <a:pt x="52232" y="1703"/>
                  </a:cubicBezTo>
                  <a:cubicBezTo>
                    <a:pt x="35299" y="3820"/>
                    <a:pt x="9899" y="-6764"/>
                    <a:pt x="1432" y="8053"/>
                  </a:cubicBezTo>
                  <a:cubicBezTo>
                    <a:pt x="-6141" y="21305"/>
                    <a:pt x="18365" y="33453"/>
                    <a:pt x="26832" y="46153"/>
                  </a:cubicBezTo>
                  <a:lnTo>
                    <a:pt x="39532" y="65203"/>
                  </a:lnTo>
                  <a:cubicBezTo>
                    <a:pt x="41567" y="73341"/>
                    <a:pt x="47677" y="100543"/>
                    <a:pt x="52232" y="109653"/>
                  </a:cubicBezTo>
                  <a:cubicBezTo>
                    <a:pt x="55645" y="116479"/>
                    <a:pt x="60699" y="122353"/>
                    <a:pt x="64932" y="128703"/>
                  </a:cubicBezTo>
                  <a:cubicBezTo>
                    <a:pt x="71282" y="122353"/>
                    <a:pt x="79001" y="117125"/>
                    <a:pt x="83982" y="109653"/>
                  </a:cubicBezTo>
                  <a:cubicBezTo>
                    <a:pt x="90318" y="100149"/>
                    <a:pt x="94545" y="65265"/>
                    <a:pt x="96682" y="58853"/>
                  </a:cubicBezTo>
                  <a:cubicBezTo>
                    <a:pt x="99675" y="49873"/>
                    <a:pt x="103880" y="41156"/>
                    <a:pt x="109382" y="33453"/>
                  </a:cubicBezTo>
                  <a:cubicBezTo>
                    <a:pt x="120494" y="17896"/>
                    <a:pt x="132292" y="11830"/>
                    <a:pt x="147482" y="1703"/>
                  </a:cubicBezTo>
                  <a:cubicBezTo>
                    <a:pt x="151715" y="8053"/>
                    <a:pt x="159235" y="13180"/>
                    <a:pt x="160182" y="20753"/>
                  </a:cubicBezTo>
                  <a:cubicBezTo>
                    <a:pt x="161521" y="31463"/>
                    <a:pt x="158298" y="42677"/>
                    <a:pt x="153832" y="52503"/>
                  </a:cubicBezTo>
                  <a:cubicBezTo>
                    <a:pt x="144052" y="74018"/>
                    <a:pt x="131205" y="93604"/>
                    <a:pt x="109382" y="103303"/>
                  </a:cubicBezTo>
                  <a:cubicBezTo>
                    <a:pt x="60254" y="125138"/>
                    <a:pt x="67048" y="146695"/>
                    <a:pt x="52232" y="135053"/>
                  </a:cubicBezTo>
                  <a:close/>
                </a:path>
              </a:pathLst>
            </a:custGeom>
            <a:noFill/>
            <a:ln w="25400">
              <a:solidFill>
                <a:srgbClr val="E9E3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cans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What will happen if you push each can with the tip of your finger?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you feel?</a:t>
            </a:r>
            <a:endParaRPr lang="en-US" noProof="0" dirty="0" smtClean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498905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Why do you think you will feel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16071" y="1060736"/>
            <a:ext cx="4358540" cy="4487981"/>
            <a:chOff x="4116071" y="1060736"/>
            <a:chExt cx="4358540" cy="448798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l="15264" r="57648"/>
            <a:stretch/>
          </p:blipFill>
          <p:spPr>
            <a:xfrm>
              <a:off x="5003319" y="1060736"/>
              <a:ext cx="1466490" cy="2859272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/>
            <a:srcRect l="51353" r="15822"/>
            <a:stretch/>
          </p:blipFill>
          <p:spPr>
            <a:xfrm>
              <a:off x="6697570" y="2639584"/>
              <a:ext cx="1777041" cy="2859272"/>
            </a:xfrm>
            <a:prstGeom prst="rect">
              <a:avLst/>
            </a:prstGeom>
          </p:spPr>
        </p:pic>
        <p:pic>
          <p:nvPicPr>
            <p:cNvPr id="2050" name="Picture 2" descr="Pointer, Pointing, Index Finger, Hand, Poin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91980" y="2901068"/>
              <a:ext cx="843032" cy="1194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Pointer, Pointing, Index Finger, Hand, Poin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162173" y="4529776"/>
              <a:ext cx="843032" cy="1194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482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cans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090992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you feel when you push each can.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4176529"/>
            <a:ext cx="5298002" cy="217855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Try to improve your first explanation to explain what happens more clearly.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Push each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with the tip of your finger.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baseline="0" dirty="0" smtClean="0"/>
              <a:t>Push</a:t>
            </a:r>
            <a:r>
              <a:rPr lang="en-US" b="1" dirty="0" smtClean="0"/>
              <a:t> sideways.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888" y="2010218"/>
            <a:ext cx="3672072" cy="377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6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45</TotalTime>
  <Words>109</Words>
  <Application>Microsoft Office PowerPoint</Application>
  <PresentationFormat>On-screen Show (4:3)</PresentationFormat>
  <Paragraphs>22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2019-05-13T13:57:01Z</dcterms:created>
  <dcterms:modified xsi:type="dcterms:W3CDTF">2019-06-27T12:53:09Z</dcterms:modified>
</cp:coreProperties>
</file>