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72B1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Blast off!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3785616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Apollo rockets have taken astronauts to the Moon six times.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first Moon landing was on 20</a:t>
            </a:r>
            <a:r>
              <a:rPr lang="en-US" baseline="30000" dirty="0" smtClean="0"/>
              <a:t>th</a:t>
            </a:r>
            <a:r>
              <a:rPr lang="en-US" dirty="0" smtClean="0"/>
              <a:t> July 1969.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last Moon landing was in December 1972.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The Apollo 4 (Spacecraft 017/Saturn 501) space mission was launched from Pad A, Launch Complex 39, Kennedy Space Center, Flori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830" y="745575"/>
            <a:ext cx="4321533" cy="550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Blast off!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727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happens to the weight of an astronaut as she blasts off?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Her weight gets bigger.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Her weight stays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Her weight gets smaller.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2" descr="The Apollo 4 (Spacecraft 017/Saturn 501) space mission was launched from Pad A, Launch Complex 39, Kennedy Space Center, Flori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347" y="1320338"/>
            <a:ext cx="1637538" cy="208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0" name="Group 59"/>
          <p:cNvGrpSpPr/>
          <p:nvPr/>
        </p:nvGrpSpPr>
        <p:grpSpPr>
          <a:xfrm>
            <a:off x="2762250" y="1227091"/>
            <a:ext cx="2530475" cy="2195559"/>
            <a:chOff x="2762250" y="1227091"/>
            <a:chExt cx="2530475" cy="219555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855294">
              <a:off x="2884477" y="1653807"/>
              <a:ext cx="2318459" cy="1752981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 flipV="1">
              <a:off x="2762250" y="1227091"/>
              <a:ext cx="800100" cy="2116185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 flipV="1">
              <a:off x="5029200" y="1305456"/>
              <a:ext cx="263525" cy="211719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96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Blast off!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best reason for your last answer?</a:t>
            </a:r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Her mass does not change.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force of gravity on her does not change.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Her mass </a:t>
            </a:r>
            <a:r>
              <a:rPr lang="en-GB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the force of gravity on her do not change.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force of gravity on her changes.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rocket makes her speed up very quickly.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952" y="1292368"/>
            <a:ext cx="1871127" cy="1707296"/>
          </a:xfrm>
          <a:prstGeom prst="rect">
            <a:avLst/>
          </a:prstGeom>
        </p:spPr>
      </p:pic>
      <p:pic>
        <p:nvPicPr>
          <p:cNvPr id="37" name="Picture 2" descr="The Apollo 4 (Spacecraft 017/Saturn 501) space mission was launched from Pad A, Launch Complex 39, Kennedy Space Center, Flori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586" y="918878"/>
            <a:ext cx="1431514" cy="182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6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55</TotalTime>
  <Words>114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2019-05-23T09:53:58Z</dcterms:created>
  <dcterms:modified xsi:type="dcterms:W3CDTF">2019-06-27T14:19:50Z</dcterms:modified>
</cp:coreProperties>
</file>