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4770408" cy="1474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force meter can be used to measure the weight of an object.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 is measured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Newton.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270" y="863125"/>
            <a:ext cx="1155315" cy="524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4235570" cy="275134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happens to the weight of an object when the force meter is: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pulled upwards very quickly?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moved </a:t>
            </a:r>
            <a:r>
              <a:rPr lang="en-US" dirty="0" smtClean="0"/>
              <a:t>downwards very quickly?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423557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Why do you think </a:t>
            </a:r>
            <a:r>
              <a:rPr lang="en-US" dirty="0" smtClean="0"/>
              <a:t>this will happen?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392" y="1346205"/>
            <a:ext cx="2813839" cy="390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weight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865963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how the pointer moves.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(You won’t be able to take exact measurements)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5865965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</a:t>
            </a:r>
            <a:r>
              <a:rPr lang="en-US" dirty="0" smtClean="0"/>
              <a:t>fully.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investigation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512" y="1043797"/>
            <a:ext cx="2300215" cy="319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27</TotalTime>
  <Words>103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2019-05-24T08:01:36Z</dcterms:created>
  <dcterms:modified xsi:type="dcterms:W3CDTF">2019-06-27T14:54:37Z</dcterms:modified>
</cp:coreProperties>
</file>