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645638"/>
            <a:ext cx="914400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weighs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more?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345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large bag of feathers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hangs on force meter.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A small bag of metal balls hangs</a:t>
            </a:r>
            <a:r>
              <a:rPr lang="en-US" dirty="0" smtClean="0"/>
              <a:t> next to the feathers.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force meters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same.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040" name="Group 1039"/>
          <p:cNvGrpSpPr/>
          <p:nvPr/>
        </p:nvGrpSpPr>
        <p:grpSpPr>
          <a:xfrm>
            <a:off x="2715998" y="2208362"/>
            <a:ext cx="3676241" cy="3188942"/>
            <a:chOff x="2715998" y="2251663"/>
            <a:chExt cx="3676241" cy="3188942"/>
          </a:xfrm>
        </p:grpSpPr>
        <p:pic>
          <p:nvPicPr>
            <p:cNvPr id="1039" name="Picture 103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7201" y="2251663"/>
              <a:ext cx="343769" cy="1496718"/>
            </a:xfrm>
            <a:prstGeom prst="rect">
              <a:avLst/>
            </a:prstGeom>
          </p:spPr>
        </p:pic>
        <p:pic>
          <p:nvPicPr>
            <p:cNvPr id="263" name="Picture 26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28545" y="2251663"/>
              <a:ext cx="343769" cy="1496718"/>
            </a:xfrm>
            <a:prstGeom prst="rect">
              <a:avLst/>
            </a:prstGeom>
          </p:spPr>
        </p:pic>
        <p:grpSp>
          <p:nvGrpSpPr>
            <p:cNvPr id="1038" name="Group 1037"/>
            <p:cNvGrpSpPr/>
            <p:nvPr/>
          </p:nvGrpSpPr>
          <p:grpSpPr>
            <a:xfrm>
              <a:off x="2715998" y="3625756"/>
              <a:ext cx="3676241" cy="1814849"/>
              <a:chOff x="2459077" y="3698478"/>
              <a:chExt cx="3676241" cy="1814849"/>
            </a:xfrm>
          </p:grpSpPr>
          <p:pic>
            <p:nvPicPr>
              <p:cNvPr id="1029" name="Picture 102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59077" y="3698478"/>
                <a:ext cx="1543165" cy="1814849"/>
              </a:xfrm>
              <a:prstGeom prst="rect">
                <a:avLst/>
              </a:prstGeom>
            </p:spPr>
          </p:pic>
          <p:pic>
            <p:nvPicPr>
              <p:cNvPr id="1037" name="Picture 103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90315">
                <a:off x="5615201" y="3719125"/>
                <a:ext cx="520117" cy="72376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weighs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more?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604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metal and the feathers?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force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needed to lift both.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metal is harder to lift than the feathers.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92500"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more gravity pulling on the feathers.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feathers weigh the same as the metal.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1845" y="1321463"/>
            <a:ext cx="2488246" cy="214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43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170</TotalTime>
  <Words>111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2019-05-13T07:41:01Z</dcterms:created>
  <dcterms:modified xsi:type="dcterms:W3CDTF">2019-06-27T12:24:51Z</dcterms:modified>
</cp:coreProperties>
</file>