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392"/>
    <a:srgbClr val="006580"/>
    <a:srgbClr val="F2F2F2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 food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84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An astronaut is preparing to go to the Moon.</a:t>
            </a:r>
          </a:p>
          <a:p>
            <a:pPr lvl="0"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for each meal is </a:t>
            </a:r>
            <a:r>
              <a:rPr lang="en-US" dirty="0" smtClean="0"/>
              <a:t>measured out carefully.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90152" y="2182789"/>
            <a:ext cx="5927933" cy="3138060"/>
            <a:chOff x="1590152" y="2182789"/>
            <a:chExt cx="5927933" cy="3138060"/>
          </a:xfrm>
        </p:grpSpPr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>
              <a:off x="1590152" y="2594451"/>
              <a:ext cx="4169827" cy="2314735"/>
              <a:chOff x="2894754" y="1584297"/>
              <a:chExt cx="6017775" cy="3340559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894754" y="1956876"/>
                <a:ext cx="2160000" cy="2400130"/>
                <a:chOff x="2894754" y="1956876"/>
                <a:chExt cx="2160000" cy="2400130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3739134" y="3347104"/>
                  <a:ext cx="466725" cy="713721"/>
                  <a:chOff x="3739134" y="3328054"/>
                  <a:chExt cx="466725" cy="713721"/>
                </a:xfrm>
              </p:grpSpPr>
              <p:sp>
                <p:nvSpPr>
                  <p:cNvPr id="46" name="Block Arc 45"/>
                  <p:cNvSpPr/>
                  <p:nvPr/>
                </p:nvSpPr>
                <p:spPr>
                  <a:xfrm>
                    <a:off x="3861816" y="3328054"/>
                    <a:ext cx="221234" cy="260350"/>
                  </a:xfrm>
                  <a:prstGeom prst="blockArc">
                    <a:avLst>
                      <a:gd name="adj1" fmla="val 10623135"/>
                      <a:gd name="adj2" fmla="val 0"/>
                      <a:gd name="adj3" fmla="val 25000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46000">
                        <a:schemeClr val="accent4">
                          <a:lumMod val="95000"/>
                          <a:lumOff val="5000"/>
                        </a:schemeClr>
                      </a:gs>
                      <a:gs pos="100000">
                        <a:schemeClr val="accent4">
                          <a:lumMod val="60000"/>
                        </a:schemeClr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3739134" y="3451225"/>
                    <a:ext cx="466725" cy="590550"/>
                    <a:chOff x="3739134" y="3451225"/>
                    <a:chExt cx="466725" cy="590550"/>
                  </a:xfrm>
                </p:grpSpPr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3739134" y="3451225"/>
                      <a:ext cx="466725" cy="590550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40000"/>
                            <a:lumOff val="60000"/>
                          </a:schemeClr>
                        </a:gs>
                        <a:gs pos="46000">
                          <a:schemeClr val="accent4">
                            <a:lumMod val="95000"/>
                            <a:lumOff val="5000"/>
                          </a:schemeClr>
                        </a:gs>
                        <a:gs pos="100000">
                          <a:schemeClr val="accent4">
                            <a:lumMod val="60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accent4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3762375" y="3568184"/>
                      <a:ext cx="419100" cy="27991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CanDown">
                        <a:avLst>
                          <a:gd name="adj" fmla="val 2942"/>
                        </a:avLst>
                      </a:prstTxWarp>
                      <a:spAutoFit/>
                      <a:scene3d>
                        <a:camera prst="orthographicFront"/>
                        <a:lightRig rig="soft" dir="t">
                          <a:rot lat="0" lon="0" rev="15600000"/>
                        </a:lightRig>
                      </a:scene3d>
                      <a:sp3d extrusionH="57150" prstMaterial="softEdge">
                        <a:bevelT w="25400" h="38100"/>
                      </a:sp3d>
                    </a:bodyPr>
                    <a:lstStyle/>
                    <a:p>
                      <a:pPr algn="ctr"/>
                      <a:r>
                        <a:rPr lang="en-US" sz="1200" b="1" cap="none" spc="0" dirty="0" smtClean="0">
                          <a:ln/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500g</a:t>
                      </a:r>
                      <a:endParaRPr lang="en-US" sz="1200" b="1" cap="none" spc="0" dirty="0">
                        <a:ln/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</a:endParaRPr>
                    </a:p>
                  </p:txBody>
                </p:sp>
              </p:grp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2894754" y="1956876"/>
                  <a:ext cx="2160000" cy="2400130"/>
                  <a:chOff x="4854960" y="1261872"/>
                  <a:chExt cx="2160000" cy="2400130"/>
                </a:xfrm>
              </p:grpSpPr>
              <p:sp>
                <p:nvSpPr>
                  <p:cNvPr id="44" name="Isosceles Triangle 43"/>
                  <p:cNvSpPr/>
                  <p:nvPr/>
                </p:nvSpPr>
                <p:spPr>
                  <a:xfrm>
                    <a:off x="5394960" y="1261872"/>
                    <a:ext cx="1080000" cy="2160000"/>
                  </a:xfrm>
                  <a:prstGeom prst="triangle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Chord 44"/>
                  <p:cNvSpPr/>
                  <p:nvPr/>
                </p:nvSpPr>
                <p:spPr>
                  <a:xfrm>
                    <a:off x="4854960" y="1502002"/>
                    <a:ext cx="2160000" cy="2160000"/>
                  </a:xfrm>
                  <a:prstGeom prst="chord">
                    <a:avLst>
                      <a:gd name="adj1" fmla="val 2668556"/>
                      <a:gd name="adj2" fmla="val 8151182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7" name="Group 26"/>
              <p:cNvGrpSpPr/>
              <p:nvPr/>
            </p:nvGrpSpPr>
            <p:grpSpPr>
              <a:xfrm>
                <a:off x="3739134" y="1818425"/>
                <a:ext cx="4319836" cy="180001"/>
                <a:chOff x="3739134" y="1818425"/>
                <a:chExt cx="4319836" cy="180001"/>
              </a:xfrm>
            </p:grpSpPr>
            <p:sp>
              <p:nvSpPr>
                <p:cNvPr id="38" name="Isosceles Triangle 37"/>
                <p:cNvSpPr/>
                <p:nvPr/>
              </p:nvSpPr>
              <p:spPr>
                <a:xfrm rot="16200000">
                  <a:off x="4729134" y="828426"/>
                  <a:ext cx="180000" cy="2160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Isosceles Triangle 38"/>
                <p:cNvSpPr/>
                <p:nvPr/>
              </p:nvSpPr>
              <p:spPr>
                <a:xfrm rot="5400000">
                  <a:off x="6888970" y="828425"/>
                  <a:ext cx="180000" cy="2160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3739134" y="1872425"/>
                  <a:ext cx="72000" cy="72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7986970" y="1872425"/>
                  <a:ext cx="72000" cy="72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5103606" y="1584297"/>
                <a:ext cx="1591056" cy="3340559"/>
                <a:chOff x="5103606" y="1584297"/>
                <a:chExt cx="1591056" cy="3340559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5103606" y="1584298"/>
                  <a:ext cx="1591056" cy="3340558"/>
                  <a:chOff x="5103606" y="1584298"/>
                  <a:chExt cx="1591056" cy="3340558"/>
                </a:xfrm>
              </p:grpSpPr>
              <p:sp>
                <p:nvSpPr>
                  <p:cNvPr id="36" name="Round Same Side Corner Rectangle 35"/>
                  <p:cNvSpPr/>
                  <p:nvPr/>
                </p:nvSpPr>
                <p:spPr>
                  <a:xfrm>
                    <a:off x="5103606" y="4700046"/>
                    <a:ext cx="1591056" cy="22481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Isosceles Triangle 36"/>
                  <p:cNvSpPr/>
                  <p:nvPr/>
                </p:nvSpPr>
                <p:spPr>
                  <a:xfrm>
                    <a:off x="5733714" y="1584298"/>
                    <a:ext cx="330840" cy="3168256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5" name="Oval 34"/>
                <p:cNvSpPr/>
                <p:nvPr/>
              </p:nvSpPr>
              <p:spPr>
                <a:xfrm>
                  <a:off x="5844970" y="1584297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6752529" y="1956876"/>
                <a:ext cx="2160000" cy="2400130"/>
                <a:chOff x="6752529" y="1956876"/>
                <a:chExt cx="2160000" cy="2400130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487166" y="3163244"/>
                  <a:ext cx="690726" cy="966083"/>
                </a:xfrm>
                <a:prstGeom prst="rect">
                  <a:avLst/>
                </a:prstGeom>
              </p:spPr>
            </p:pic>
            <p:grpSp>
              <p:nvGrpSpPr>
                <p:cNvPr id="31" name="Group 30"/>
                <p:cNvGrpSpPr/>
                <p:nvPr/>
              </p:nvGrpSpPr>
              <p:grpSpPr>
                <a:xfrm>
                  <a:off x="6752529" y="1956876"/>
                  <a:ext cx="2160000" cy="2400130"/>
                  <a:chOff x="4854960" y="1261872"/>
                  <a:chExt cx="2160000" cy="2400130"/>
                </a:xfrm>
              </p:grpSpPr>
              <p:sp>
                <p:nvSpPr>
                  <p:cNvPr id="32" name="Isosceles Triangle 31"/>
                  <p:cNvSpPr/>
                  <p:nvPr/>
                </p:nvSpPr>
                <p:spPr>
                  <a:xfrm>
                    <a:off x="5394960" y="1261872"/>
                    <a:ext cx="1080000" cy="2160000"/>
                  </a:xfrm>
                  <a:prstGeom prst="triangle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Chord 32"/>
                  <p:cNvSpPr/>
                  <p:nvPr/>
                </p:nvSpPr>
                <p:spPr>
                  <a:xfrm>
                    <a:off x="4854960" y="1502002"/>
                    <a:ext cx="2160000" cy="2160000"/>
                  </a:xfrm>
                  <a:prstGeom prst="chord">
                    <a:avLst>
                      <a:gd name="adj1" fmla="val 2668556"/>
                      <a:gd name="adj2" fmla="val 8151182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2686" y="2182789"/>
              <a:ext cx="515399" cy="31380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09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Moon food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4200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defRPr/>
            </a:pPr>
            <a:r>
              <a:rPr lang="en-US" dirty="0"/>
              <a:t>Which way of measuring food </a:t>
            </a:r>
            <a:r>
              <a:rPr lang="en-US" dirty="0" smtClean="0"/>
              <a:t>works </a:t>
            </a:r>
            <a:r>
              <a:rPr lang="en-US" dirty="0"/>
              <a:t>on the Moon?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28037" y="4314908"/>
            <a:ext cx="46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19781" y="1906188"/>
            <a:ext cx="5760000" cy="3645631"/>
            <a:chOff x="1719781" y="1906188"/>
            <a:chExt cx="5760000" cy="3645631"/>
          </a:xfrm>
        </p:grpSpPr>
        <p:grpSp>
          <p:nvGrpSpPr>
            <p:cNvPr id="2" name="Group 1"/>
            <p:cNvGrpSpPr/>
            <p:nvPr/>
          </p:nvGrpSpPr>
          <p:grpSpPr>
            <a:xfrm>
              <a:off x="1719781" y="1951819"/>
              <a:ext cx="5760000" cy="3600000"/>
              <a:chOff x="1682723" y="1929401"/>
              <a:chExt cx="5760000" cy="3600000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682723" y="1929401"/>
                <a:ext cx="5760000" cy="3600000"/>
                <a:chOff x="1746429" y="2204816"/>
                <a:chExt cx="5760000" cy="3600000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4588303" y="2204816"/>
                  <a:ext cx="0" cy="3600000"/>
                </a:xfrm>
                <a:prstGeom prst="line">
                  <a:avLst/>
                </a:prstGeom>
                <a:ln w="25400">
                  <a:solidFill>
                    <a:srgbClr val="214D8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 userDrawn="1"/>
              </p:nvCxnSpPr>
              <p:spPr>
                <a:xfrm flipH="1">
                  <a:off x="1746429" y="3986272"/>
                  <a:ext cx="5760000" cy="0"/>
                </a:xfrm>
                <a:prstGeom prst="line">
                  <a:avLst/>
                </a:prstGeom>
                <a:ln w="25400">
                  <a:solidFill>
                    <a:srgbClr val="214D8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Placeholder 17"/>
              <p:cNvSpPr txBox="1">
                <a:spLocks/>
              </p:cNvSpPr>
              <p:nvPr/>
            </p:nvSpPr>
            <p:spPr>
              <a:xfrm>
                <a:off x="1720851" y="3296635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r>
                  <a:rPr lang="en-US" sz="18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  Balance 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8" name="Text Placeholder 17"/>
              <p:cNvSpPr txBox="1">
                <a:spLocks/>
              </p:cNvSpPr>
              <p:nvPr/>
            </p:nvSpPr>
            <p:spPr>
              <a:xfrm>
                <a:off x="4654902" y="3296635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   </a:t>
                </a:r>
                <a:r>
                  <a:rPr lang="en-US" sz="18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Spring balance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" name="Text Placeholder 17"/>
              <p:cNvSpPr txBox="1">
                <a:spLocks/>
              </p:cNvSpPr>
              <p:nvPr/>
            </p:nvSpPr>
            <p:spPr>
              <a:xfrm>
                <a:off x="4654903" y="5141046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  <a:r>
                  <a:rPr lang="en-US" sz="18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  Neither 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" name="Text Placeholder 17"/>
              <p:cNvSpPr txBox="1">
                <a:spLocks/>
              </p:cNvSpPr>
              <p:nvPr/>
            </p:nvSpPr>
            <p:spPr>
              <a:xfrm>
                <a:off x="1723773" y="5141046"/>
                <a:ext cx="2781804" cy="38835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b="1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r>
                  <a:rPr lang="en-US" sz="1800" dirty="0" smtClean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  Both </a:t>
                </a:r>
                <a:endPara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5725" y="2176516"/>
              <a:ext cx="1566017" cy="96507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74577" y="1906188"/>
              <a:ext cx="216570" cy="1327779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2034356" y="3835685"/>
              <a:ext cx="2243908" cy="1327779"/>
              <a:chOff x="1945292" y="3958586"/>
              <a:chExt cx="2243908" cy="1327779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45292" y="4114071"/>
                <a:ext cx="1566017" cy="965074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72630" y="3958586"/>
                <a:ext cx="216570" cy="1327779"/>
              </a:xfrm>
              <a:prstGeom prst="rect">
                <a:avLst/>
              </a:prstGeom>
            </p:spPr>
          </p:pic>
        </p:grpSp>
        <p:sp>
          <p:nvSpPr>
            <p:cNvPr id="48" name="TextBox 47"/>
            <p:cNvSpPr txBox="1"/>
            <p:nvPr/>
          </p:nvSpPr>
          <p:spPr>
            <a:xfrm>
              <a:off x="5850707" y="4314908"/>
              <a:ext cx="4613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229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101</TotalTime>
  <Words>46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2019-05-20T10:49:06Z</dcterms:created>
  <dcterms:modified xsi:type="dcterms:W3CDTF">2019-05-22T11:19:48Z</dcterms:modified>
</cp:coreProperties>
</file>