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884" autoAdjust="0"/>
  </p:normalViewPr>
  <p:slideViewPr>
    <p:cSldViewPr snapToGrid="0">
      <p:cViewPr varScale="1">
        <p:scale>
          <a:sx n="98" d="100"/>
          <a:sy n="98" d="100"/>
        </p:scale>
        <p:origin x="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27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9646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48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Earth British astronaut </a:t>
            </a:r>
            <a:r>
              <a:rPr lang="en-US" dirty="0" smtClean="0"/>
              <a:t>Tim Peake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 weight.</a:t>
            </a:r>
          </a:p>
          <a:p>
            <a:pPr lvl="0">
              <a:defRPr/>
            </a:pPr>
            <a:r>
              <a:rPr lang="en-US" dirty="0" smtClean="0"/>
              <a:t>In space he has no weight.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7200" y="1914705"/>
            <a:ext cx="8202215" cy="3955235"/>
            <a:chOff x="346532" y="1958020"/>
            <a:chExt cx="8202215" cy="3955235"/>
          </a:xfrm>
        </p:grpSpPr>
        <p:pic>
          <p:nvPicPr>
            <p:cNvPr id="1030" name="Picture 6" descr="A photo posted by Tim Peake on his Twitter fee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6019" y="2362346"/>
              <a:ext cx="6312728" cy="35509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British Astronaut Timothy Peak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532" y="1958020"/>
              <a:ext cx="2324971" cy="2905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weight is the force needed to lift it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weight is the force it presses down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weight is the amount of stuff it is made of.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weight is measured in kilograms.</a:t>
            </a: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57200" y="863126"/>
            <a:ext cx="8285163" cy="2625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box is on Earth.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can you say about its weight?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i="1" dirty="0" smtClean="0">
                <a:solidFill>
                  <a:srgbClr val="1F497D">
                    <a:lumMod val="50000"/>
                  </a:srgbClr>
                </a:solidFill>
              </a:rPr>
              <a:t>Choose </a:t>
            </a:r>
            <a:r>
              <a:rPr lang="en-US" sz="1600" b="1" i="1" dirty="0" smtClean="0">
                <a:solidFill>
                  <a:srgbClr val="1F497D">
                    <a:lumMod val="50000"/>
                  </a:srgbClr>
                </a:solidFill>
              </a:rPr>
              <a:t>all </a:t>
            </a:r>
            <a:r>
              <a:rPr lang="en-US" sz="1600" i="1" dirty="0" smtClean="0">
                <a:solidFill>
                  <a:srgbClr val="1F497D">
                    <a:lumMod val="50000"/>
                  </a:srgbClr>
                </a:solidFill>
              </a:rPr>
              <a:t>the answers that you think are correct.</a:t>
            </a:r>
            <a:endParaRPr kumimoji="0" lang="en-US" sz="1600" b="0" i="1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634956" y="847355"/>
            <a:ext cx="3107407" cy="2738474"/>
            <a:chOff x="5634956" y="847355"/>
            <a:chExt cx="3107407" cy="2738474"/>
          </a:xfrm>
        </p:grpSpPr>
        <p:pic>
          <p:nvPicPr>
            <p:cNvPr id="18" name="Picture 2" descr="Cardboard Box, Box, Cardboard, Package, Parcel, Brow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4956" y="847355"/>
              <a:ext cx="3107407" cy="27384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7171989" y="1883475"/>
              <a:ext cx="1448553" cy="584775"/>
            </a:xfrm>
            <a:prstGeom prst="rect">
              <a:avLst/>
            </a:prstGeom>
            <a:noFill/>
            <a:scene3d>
              <a:camera prst="orthographicFront">
                <a:rot lat="1238800" lon="19605209" rev="209356"/>
              </a:camera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1" cap="none" spc="0" dirty="0" smtClean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920000"/>
                  </a:solid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HEAVY</a:t>
              </a:r>
              <a:endParaRPr lang="en-US" sz="32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158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70</TotalTime>
  <Words>88</Words>
  <Application>Microsoft Office PowerPoint</Application>
  <PresentationFormat>On-screen Show (4:3)</PresentationFormat>
  <Paragraphs>22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2019-05-13T10:29:13Z</dcterms:created>
  <dcterms:modified xsi:type="dcterms:W3CDTF">2019-06-27T12:38:01Z</dcterms:modified>
</cp:coreProperties>
</file>