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7.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8.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9.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10.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11.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12.xml" ContentType="application/vnd.openxmlformats-officedocument.presentationml.notesSlide+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notesSlides/notesSlide13.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notesSlides/notesSlide14.xml" ContentType="application/vnd.openxmlformats-officedocument.presentationml.notesSlide+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notesSlides/notesSlide15.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notesSlides/notesSlide16.xml" ContentType="application/vnd.openxmlformats-officedocument.presentationml.notesSlide+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notesSlides/notesSlide17.xml" ContentType="application/vnd.openxmlformats-officedocument.presentationml.notesSlide+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notesSlides/notesSlide18.xml" ContentType="application/vnd.openxmlformats-officedocument.presentationml.notesSlide+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56" r:id="rId2"/>
    <p:sldId id="273" r:id="rId3"/>
    <p:sldId id="286" r:id="rId4"/>
    <p:sldId id="298" r:id="rId5"/>
    <p:sldId id="299" r:id="rId6"/>
    <p:sldId id="301" r:id="rId7"/>
    <p:sldId id="300" r:id="rId8"/>
    <p:sldId id="302" r:id="rId9"/>
    <p:sldId id="303" r:id="rId10"/>
    <p:sldId id="304" r:id="rId11"/>
    <p:sldId id="305" r:id="rId12"/>
    <p:sldId id="306" r:id="rId13"/>
    <p:sldId id="307" r:id="rId14"/>
    <p:sldId id="309" r:id="rId15"/>
    <p:sldId id="310" r:id="rId16"/>
    <p:sldId id="311" r:id="rId17"/>
    <p:sldId id="312" r:id="rId18"/>
    <p:sldId id="313" r:id="rId19"/>
    <p:sldId id="297"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1BC19D-BCDC-E75F-CA35-82A851D84727}" v="6" dt="2024-07-08T18:19:19.583"/>
    <p1510:client id="{79F5CF56-B732-FC45-773A-FC8398EFC4A6}" v="37" dt="2024-07-08T18:11:14.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4434" autoAdjust="0"/>
  </p:normalViewPr>
  <p:slideViewPr>
    <p:cSldViewPr snapToGrid="0">
      <p:cViewPr varScale="1">
        <p:scale>
          <a:sx n="108" d="100"/>
          <a:sy n="108" d="100"/>
        </p:scale>
        <p:origin x="486" y="96"/>
      </p:cViewPr>
      <p:guideLst/>
    </p:cSldViewPr>
  </p:slideViewPr>
  <p:notesTextViewPr>
    <p:cViewPr>
      <p:scale>
        <a:sx n="1" d="1"/>
        <a:sy n="1" d="1"/>
      </p:scale>
      <p:origin x="0" y="0"/>
    </p:cViewPr>
  </p:notesTextViewPr>
  <p:notesViewPr>
    <p:cSldViewPr snapToGrid="0">
      <p:cViewPr varScale="1">
        <p:scale>
          <a:sx n="73" d="100"/>
          <a:sy n="73" d="100"/>
        </p:scale>
        <p:origin x="1806"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co, Steven" userId="cf5c3769-96ef-4c3a-af71-939c65f9909a" providerId="ADAL" clId="{D71A549F-40BB-4687-B510-3256641780B0}"/>
    <pc:docChg chg="undo redo custSel addSld delSld modSld">
      <pc:chgData name="Coco, Steven" userId="cf5c3769-96ef-4c3a-af71-939c65f9909a" providerId="ADAL" clId="{D71A549F-40BB-4687-B510-3256641780B0}" dt="2022-08-02T21:12:35.228" v="1096" actId="6549"/>
      <pc:docMkLst>
        <pc:docMk/>
      </pc:docMkLst>
      <pc:sldChg chg="addSp delSp modSp mod setBg setClrOvrMap delDesignElem">
        <pc:chgData name="Coco, Steven" userId="cf5c3769-96ef-4c3a-af71-939c65f9909a" providerId="ADAL" clId="{D71A549F-40BB-4687-B510-3256641780B0}" dt="2022-08-02T19:52:17.143" v="450"/>
        <pc:sldMkLst>
          <pc:docMk/>
          <pc:sldMk cId="353030395" sldId="256"/>
        </pc:sldMkLst>
        <pc:spChg chg="mod ord">
          <ac:chgData name="Coco, Steven" userId="cf5c3769-96ef-4c3a-af71-939c65f9909a" providerId="ADAL" clId="{D71A549F-40BB-4687-B510-3256641780B0}" dt="2022-08-02T19:38:42.145" v="41" actId="26606"/>
          <ac:spMkLst>
            <pc:docMk/>
            <pc:sldMk cId="353030395" sldId="256"/>
            <ac:spMk id="2" creationId="{00000000-0000-0000-0000-000000000000}"/>
          </ac:spMkLst>
        </pc:spChg>
        <pc:spChg chg="mod ord">
          <ac:chgData name="Coco, Steven" userId="cf5c3769-96ef-4c3a-af71-939c65f9909a" providerId="ADAL" clId="{D71A549F-40BB-4687-B510-3256641780B0}" dt="2022-08-02T19:38:42.145" v="41" actId="26606"/>
          <ac:spMkLst>
            <pc:docMk/>
            <pc:sldMk cId="353030395" sldId="256"/>
            <ac:spMk id="3" creationId="{00000000-0000-0000-0000-000000000000}"/>
          </ac:spMkLst>
        </pc:spChg>
        <pc:spChg chg="add del">
          <ac:chgData name="Coco, Steven" userId="cf5c3769-96ef-4c3a-af71-939c65f9909a" providerId="ADAL" clId="{D71A549F-40BB-4687-B510-3256641780B0}" dt="2022-08-02T19:38:24.563" v="28" actId="26606"/>
          <ac:spMkLst>
            <pc:docMk/>
            <pc:sldMk cId="353030395" sldId="256"/>
            <ac:spMk id="10" creationId="{23D09407-53BC-485E-B4CE-BC5E4FC4B25B}"/>
          </ac:spMkLst>
        </pc:spChg>
        <pc:spChg chg="add del">
          <ac:chgData name="Coco, Steven" userId="cf5c3769-96ef-4c3a-af71-939c65f9909a" providerId="ADAL" clId="{D71A549F-40BB-4687-B510-3256641780B0}" dt="2022-08-02T19:38:24.563" v="28" actId="26606"/>
          <ac:spMkLst>
            <pc:docMk/>
            <pc:sldMk cId="353030395" sldId="256"/>
            <ac:spMk id="12" creationId="{921DB988-49FC-4608-B0A2-E2F3A4019041}"/>
          </ac:spMkLst>
        </pc:spChg>
        <pc:spChg chg="add del">
          <ac:chgData name="Coco, Steven" userId="cf5c3769-96ef-4c3a-af71-939c65f9909a" providerId="ADAL" clId="{D71A549F-40BB-4687-B510-3256641780B0}" dt="2022-08-02T19:38:32.303" v="34" actId="26606"/>
          <ac:spMkLst>
            <pc:docMk/>
            <pc:sldMk cId="353030395" sldId="256"/>
            <ac:spMk id="16" creationId="{26B7664A-BE61-4A65-B937-A31E08B8B9AD}"/>
          </ac:spMkLst>
        </pc:spChg>
        <pc:spChg chg="add del">
          <ac:chgData name="Coco, Steven" userId="cf5c3769-96ef-4c3a-af71-939c65f9909a" providerId="ADAL" clId="{D71A549F-40BB-4687-B510-3256641780B0}" dt="2022-08-02T19:38:32.303" v="34" actId="26606"/>
          <ac:spMkLst>
            <pc:docMk/>
            <pc:sldMk cId="353030395" sldId="256"/>
            <ac:spMk id="18" creationId="{279CAF82-0ECF-42BE-8F37-F71941E5D410}"/>
          </ac:spMkLst>
        </pc:spChg>
        <pc:spChg chg="add del">
          <ac:chgData name="Coco, Steven" userId="cf5c3769-96ef-4c3a-af71-939c65f9909a" providerId="ADAL" clId="{D71A549F-40BB-4687-B510-3256641780B0}" dt="2022-08-02T19:38:28.673" v="30" actId="26606"/>
          <ac:spMkLst>
            <pc:docMk/>
            <pc:sldMk cId="353030395" sldId="256"/>
            <ac:spMk id="26" creationId="{8D0D6D3E-D7F9-4591-9CA9-DDF4DB1F73DA}"/>
          </ac:spMkLst>
        </pc:spChg>
        <pc:spChg chg="add del">
          <ac:chgData name="Coco, Steven" userId="cf5c3769-96ef-4c3a-af71-939c65f9909a" providerId="ADAL" clId="{D71A549F-40BB-4687-B510-3256641780B0}" dt="2022-08-02T19:38:28.673" v="30" actId="26606"/>
          <ac:spMkLst>
            <pc:docMk/>
            <pc:sldMk cId="353030395" sldId="256"/>
            <ac:spMk id="27" creationId="{C4C9F2B0-1044-46EB-8AEB-C3BFFDE6C2CC}"/>
          </ac:spMkLst>
        </pc:spChg>
        <pc:spChg chg="add del">
          <ac:chgData name="Coco, Steven" userId="cf5c3769-96ef-4c3a-af71-939c65f9909a" providerId="ADAL" clId="{D71A549F-40BB-4687-B510-3256641780B0}" dt="2022-08-02T19:38:28.673" v="30" actId="26606"/>
          <ac:spMkLst>
            <pc:docMk/>
            <pc:sldMk cId="353030395" sldId="256"/>
            <ac:spMk id="28" creationId="{D28B54C3-B57B-472A-B96E-1FCB67093DC2}"/>
          </ac:spMkLst>
        </pc:spChg>
        <pc:spChg chg="add del">
          <ac:chgData name="Coco, Steven" userId="cf5c3769-96ef-4c3a-af71-939c65f9909a" providerId="ADAL" clId="{D71A549F-40BB-4687-B510-3256641780B0}" dt="2022-08-02T19:38:28.673" v="30" actId="26606"/>
          <ac:spMkLst>
            <pc:docMk/>
            <pc:sldMk cId="353030395" sldId="256"/>
            <ac:spMk id="29" creationId="{7DB3C429-F8DA-49B9-AF84-21996FCF78B5}"/>
          </ac:spMkLst>
        </pc:spChg>
        <pc:spChg chg="add del">
          <ac:chgData name="Coco, Steven" userId="cf5c3769-96ef-4c3a-af71-939c65f9909a" providerId="ADAL" clId="{D71A549F-40BB-4687-B510-3256641780B0}" dt="2022-08-02T19:38:30.906" v="32" actId="26606"/>
          <ac:spMkLst>
            <pc:docMk/>
            <pc:sldMk cId="353030395" sldId="256"/>
            <ac:spMk id="31" creationId="{71B2258F-86CA-4D4D-8270-BC05FCDEBFB3}"/>
          </ac:spMkLst>
        </pc:spChg>
        <pc:spChg chg="add del">
          <ac:chgData name="Coco, Steven" userId="cf5c3769-96ef-4c3a-af71-939c65f9909a" providerId="ADAL" clId="{D71A549F-40BB-4687-B510-3256641780B0}" dt="2022-08-02T19:38:32.303" v="34" actId="26606"/>
          <ac:spMkLst>
            <pc:docMk/>
            <pc:sldMk cId="353030395" sldId="256"/>
            <ac:spMk id="36" creationId="{489B7BFD-8F45-4093-AD9C-91B15B0503D9}"/>
          </ac:spMkLst>
        </pc:spChg>
        <pc:spChg chg="add del">
          <ac:chgData name="Coco, Steven" userId="cf5c3769-96ef-4c3a-af71-939c65f9909a" providerId="ADAL" clId="{D71A549F-40BB-4687-B510-3256641780B0}" dt="2022-08-02T19:38:32.303" v="34" actId="26606"/>
          <ac:spMkLst>
            <pc:docMk/>
            <pc:sldMk cId="353030395" sldId="256"/>
            <ac:spMk id="37" creationId="{033BC44A-0661-43B4-9C14-FD5963C226AE}"/>
          </ac:spMkLst>
        </pc:spChg>
        <pc:spChg chg="add del">
          <ac:chgData name="Coco, Steven" userId="cf5c3769-96ef-4c3a-af71-939c65f9909a" providerId="ADAL" clId="{D71A549F-40BB-4687-B510-3256641780B0}" dt="2022-08-02T19:38:32.303" v="34" actId="26606"/>
          <ac:spMkLst>
            <pc:docMk/>
            <pc:sldMk cId="353030395" sldId="256"/>
            <ac:spMk id="38" creationId="{D9DFE8A5-DCEC-4A43-B613-D62AC8C5734F}"/>
          </ac:spMkLst>
        </pc:spChg>
        <pc:spChg chg="add del">
          <ac:chgData name="Coco, Steven" userId="cf5c3769-96ef-4c3a-af71-939c65f9909a" providerId="ADAL" clId="{D71A549F-40BB-4687-B510-3256641780B0}" dt="2022-08-02T19:38:32.303" v="34" actId="26606"/>
          <ac:spMkLst>
            <pc:docMk/>
            <pc:sldMk cId="353030395" sldId="256"/>
            <ac:spMk id="39" creationId="{6AA707BA-98B0-47C5-B34A-63D60A0108EF}"/>
          </ac:spMkLst>
        </pc:spChg>
        <pc:spChg chg="add del">
          <ac:chgData name="Coco, Steven" userId="cf5c3769-96ef-4c3a-af71-939c65f9909a" providerId="ADAL" clId="{D71A549F-40BB-4687-B510-3256641780B0}" dt="2022-08-02T19:38:32.303" v="34" actId="26606"/>
          <ac:spMkLst>
            <pc:docMk/>
            <pc:sldMk cId="353030395" sldId="256"/>
            <ac:spMk id="40" creationId="{2B369A2E-99B1-4A2B-9343-957A6C165FD9}"/>
          </ac:spMkLst>
        </pc:spChg>
        <pc:spChg chg="add del">
          <ac:chgData name="Coco, Steven" userId="cf5c3769-96ef-4c3a-af71-939c65f9909a" providerId="ADAL" clId="{D71A549F-40BB-4687-B510-3256641780B0}" dt="2022-08-02T19:38:32.303" v="34" actId="26606"/>
          <ac:spMkLst>
            <pc:docMk/>
            <pc:sldMk cId="353030395" sldId="256"/>
            <ac:spMk id="41" creationId="{B3D7D008-0B6D-4161-BEDA-6AF6A03BCB67}"/>
          </ac:spMkLst>
        </pc:spChg>
        <pc:spChg chg="add del">
          <ac:chgData name="Coco, Steven" userId="cf5c3769-96ef-4c3a-af71-939c65f9909a" providerId="ADAL" clId="{D71A549F-40BB-4687-B510-3256641780B0}" dt="2022-08-02T19:38:35.471" v="36" actId="26606"/>
          <ac:spMkLst>
            <pc:docMk/>
            <pc:sldMk cId="353030395" sldId="256"/>
            <ac:spMk id="47" creationId="{3E443FD7-A66B-4AA0-872D-B088B9BC5F17}"/>
          </ac:spMkLst>
        </pc:spChg>
        <pc:spChg chg="add del">
          <ac:chgData name="Coco, Steven" userId="cf5c3769-96ef-4c3a-af71-939c65f9909a" providerId="ADAL" clId="{D71A549F-40BB-4687-B510-3256641780B0}" dt="2022-08-02T19:38:35.471" v="36" actId="26606"/>
          <ac:spMkLst>
            <pc:docMk/>
            <pc:sldMk cId="353030395" sldId="256"/>
            <ac:spMk id="48" creationId="{C04BE0EF-3561-49B4-9A29-F283168A91C7}"/>
          </ac:spMkLst>
        </pc:spChg>
        <pc:spChg chg="add del">
          <ac:chgData name="Coco, Steven" userId="cf5c3769-96ef-4c3a-af71-939c65f9909a" providerId="ADAL" clId="{D71A549F-40BB-4687-B510-3256641780B0}" dt="2022-08-02T19:38:37.670" v="38" actId="26606"/>
          <ac:spMkLst>
            <pc:docMk/>
            <pc:sldMk cId="353030395" sldId="256"/>
            <ac:spMk id="50" creationId="{5A59F003-E00A-43F9-91DC-CC54E3B87466}"/>
          </ac:spMkLst>
        </pc:spChg>
        <pc:spChg chg="add del">
          <ac:chgData name="Coco, Steven" userId="cf5c3769-96ef-4c3a-af71-939c65f9909a" providerId="ADAL" clId="{D71A549F-40BB-4687-B510-3256641780B0}" dt="2022-08-02T19:38:37.670" v="38" actId="26606"/>
          <ac:spMkLst>
            <pc:docMk/>
            <pc:sldMk cId="353030395" sldId="256"/>
            <ac:spMk id="51" creationId="{D74A4382-E3AD-430A-9A1F-DFA3E0E77A7D}"/>
          </ac:spMkLst>
        </pc:spChg>
        <pc:spChg chg="add del">
          <ac:chgData name="Coco, Steven" userId="cf5c3769-96ef-4c3a-af71-939c65f9909a" providerId="ADAL" clId="{D71A549F-40BB-4687-B510-3256641780B0}" dt="2022-08-02T19:38:37.670" v="38" actId="26606"/>
          <ac:spMkLst>
            <pc:docMk/>
            <pc:sldMk cId="353030395" sldId="256"/>
            <ac:spMk id="52" creationId="{79F40191-0F44-4FD1-82CC-ACB507C14BE6}"/>
          </ac:spMkLst>
        </pc:spChg>
        <pc:spChg chg="add del">
          <ac:chgData name="Coco, Steven" userId="cf5c3769-96ef-4c3a-af71-939c65f9909a" providerId="ADAL" clId="{D71A549F-40BB-4687-B510-3256641780B0}" dt="2022-08-02T19:38:42.136" v="40" actId="26606"/>
          <ac:spMkLst>
            <pc:docMk/>
            <pc:sldMk cId="353030395" sldId="256"/>
            <ac:spMk id="54" creationId="{17CDB40A-75BB-4498-A20B-59C3984A3A94}"/>
          </ac:spMkLst>
        </pc:spChg>
        <pc:spChg chg="add del">
          <ac:chgData name="Coco, Steven" userId="cf5c3769-96ef-4c3a-af71-939c65f9909a" providerId="ADAL" clId="{D71A549F-40BB-4687-B510-3256641780B0}" dt="2022-08-02T19:52:17.143" v="450"/>
          <ac:spMkLst>
            <pc:docMk/>
            <pc:sldMk cId="353030395" sldId="256"/>
            <ac:spMk id="56" creationId="{8D0D6D3E-D7F9-4591-9CA9-DDF4DB1F73DA}"/>
          </ac:spMkLst>
        </pc:spChg>
        <pc:spChg chg="add del">
          <ac:chgData name="Coco, Steven" userId="cf5c3769-96ef-4c3a-af71-939c65f9909a" providerId="ADAL" clId="{D71A549F-40BB-4687-B510-3256641780B0}" dt="2022-08-02T19:52:17.143" v="450"/>
          <ac:spMkLst>
            <pc:docMk/>
            <pc:sldMk cId="353030395" sldId="256"/>
            <ac:spMk id="57" creationId="{C4C9F2B0-1044-46EB-8AEB-C3BFFDE6C2CC}"/>
          </ac:spMkLst>
        </pc:spChg>
        <pc:spChg chg="add del">
          <ac:chgData name="Coco, Steven" userId="cf5c3769-96ef-4c3a-af71-939c65f9909a" providerId="ADAL" clId="{D71A549F-40BB-4687-B510-3256641780B0}" dt="2022-08-02T19:52:17.143" v="450"/>
          <ac:spMkLst>
            <pc:docMk/>
            <pc:sldMk cId="353030395" sldId="256"/>
            <ac:spMk id="58" creationId="{D28B54C3-B57B-472A-B96E-1FCB67093DC2}"/>
          </ac:spMkLst>
        </pc:spChg>
        <pc:spChg chg="add del">
          <ac:chgData name="Coco, Steven" userId="cf5c3769-96ef-4c3a-af71-939c65f9909a" providerId="ADAL" clId="{D71A549F-40BB-4687-B510-3256641780B0}" dt="2022-08-02T19:52:17.143" v="450"/>
          <ac:spMkLst>
            <pc:docMk/>
            <pc:sldMk cId="353030395" sldId="256"/>
            <ac:spMk id="59" creationId="{7DB3C429-F8DA-49B9-AF84-21996FCF78B5}"/>
          </ac:spMkLst>
        </pc:spChg>
        <pc:grpChg chg="add del">
          <ac:chgData name="Coco, Steven" userId="cf5c3769-96ef-4c3a-af71-939c65f9909a" providerId="ADAL" clId="{D71A549F-40BB-4687-B510-3256641780B0}" dt="2022-08-02T19:38:24.563" v="28" actId="26606"/>
          <ac:grpSpMkLst>
            <pc:docMk/>
            <pc:sldMk cId="353030395" sldId="256"/>
            <ac:grpSpMk id="14" creationId="{E9B930FD-8671-4C4C-ADCF-73AC1D0CD417}"/>
          </ac:grpSpMkLst>
        </pc:grpChg>
        <pc:grpChg chg="add del">
          <ac:chgData name="Coco, Steven" userId="cf5c3769-96ef-4c3a-af71-939c65f9909a" providerId="ADAL" clId="{D71A549F-40BB-4687-B510-3256641780B0}" dt="2022-08-02T19:38:24.563" v="28" actId="26606"/>
          <ac:grpSpMkLst>
            <pc:docMk/>
            <pc:sldMk cId="353030395" sldId="256"/>
            <ac:grpSpMk id="20" creationId="{383C2651-AE0C-4AE4-8725-E2F9414FE219}"/>
          </ac:grpSpMkLst>
        </pc:grpChg>
        <pc:grpChg chg="add del">
          <ac:chgData name="Coco, Steven" userId="cf5c3769-96ef-4c3a-af71-939c65f9909a" providerId="ADAL" clId="{D71A549F-40BB-4687-B510-3256641780B0}" dt="2022-08-02T19:38:32.303" v="34" actId="26606"/>
          <ac:grpSpMkLst>
            <pc:docMk/>
            <pc:sldMk cId="353030395" sldId="256"/>
            <ac:grpSpMk id="22" creationId="{E0339FE9-6931-4B68-8E22-6539BB60873F}"/>
          </ac:grpSpMkLst>
        </pc:grpChg>
        <pc:grpChg chg="add del">
          <ac:chgData name="Coco, Steven" userId="cf5c3769-96ef-4c3a-af71-939c65f9909a" providerId="ADAL" clId="{D71A549F-40BB-4687-B510-3256641780B0}" dt="2022-08-02T19:38:32.303" v="34" actId="26606"/>
          <ac:grpSpMkLst>
            <pc:docMk/>
            <pc:sldMk cId="353030395" sldId="256"/>
            <ac:grpSpMk id="30" creationId="{FB9739EB-7F66-433D-841F-AB3CD18700B7}"/>
          </ac:grpSpMkLst>
        </pc:grpChg>
        <pc:grpChg chg="add del">
          <ac:chgData name="Coco, Steven" userId="cf5c3769-96ef-4c3a-af71-939c65f9909a" providerId="ADAL" clId="{D71A549F-40BB-4687-B510-3256641780B0}" dt="2022-08-02T19:38:32.303" v="34" actId="26606"/>
          <ac:grpSpMkLst>
            <pc:docMk/>
            <pc:sldMk cId="353030395" sldId="256"/>
            <ac:grpSpMk id="42" creationId="{D0218489-E03B-4E4F-9ADA-EC579122A1A1}"/>
          </ac:grpSpMkLst>
        </pc:grpChg>
        <pc:picChg chg="add mod ord">
          <ac:chgData name="Coco, Steven" userId="cf5c3769-96ef-4c3a-af71-939c65f9909a" providerId="ADAL" clId="{D71A549F-40BB-4687-B510-3256641780B0}" dt="2022-08-02T19:38:42.145" v="41" actId="26606"/>
          <ac:picMkLst>
            <pc:docMk/>
            <pc:sldMk cId="353030395" sldId="256"/>
            <ac:picMk id="5" creationId="{ACCF1277-4D8B-65E7-63DD-34398AD74BA5}"/>
          </ac:picMkLst>
        </pc:picChg>
        <pc:picChg chg="del mod">
          <ac:chgData name="Coco, Steven" userId="cf5c3769-96ef-4c3a-af71-939c65f9909a" providerId="ADAL" clId="{D71A549F-40BB-4687-B510-3256641780B0}" dt="2022-08-02T19:36:56.285" v="3" actId="478"/>
          <ac:picMkLst>
            <pc:docMk/>
            <pc:sldMk cId="353030395" sldId="256"/>
            <ac:picMk id="6" creationId="{00000000-0000-0000-0000-000000000000}"/>
          </ac:picMkLst>
        </pc:picChg>
      </pc:sldChg>
      <pc:sldChg chg="modSp">
        <pc:chgData name="Coco, Steven" userId="cf5c3769-96ef-4c3a-af71-939c65f9909a" providerId="ADAL" clId="{D71A549F-40BB-4687-B510-3256641780B0}" dt="2022-08-02T19:52:17.143" v="450"/>
        <pc:sldMkLst>
          <pc:docMk/>
          <pc:sldMk cId="2220101610" sldId="257"/>
        </pc:sldMkLst>
        <pc:spChg chg="mod">
          <ac:chgData name="Coco, Steven" userId="cf5c3769-96ef-4c3a-af71-939c65f9909a" providerId="ADAL" clId="{D71A549F-40BB-4687-B510-3256641780B0}" dt="2022-08-02T19:52:17.143" v="450"/>
          <ac:spMkLst>
            <pc:docMk/>
            <pc:sldMk cId="2220101610" sldId="257"/>
            <ac:spMk id="7" creationId="{00000000-0000-0000-0000-000000000000}"/>
          </ac:spMkLst>
        </pc:spChg>
      </pc:sldChg>
      <pc:sldChg chg="modSp">
        <pc:chgData name="Coco, Steven" userId="cf5c3769-96ef-4c3a-af71-939c65f9909a" providerId="ADAL" clId="{D71A549F-40BB-4687-B510-3256641780B0}" dt="2022-08-02T19:52:17.143" v="450"/>
        <pc:sldMkLst>
          <pc:docMk/>
          <pc:sldMk cId="451853247" sldId="259"/>
        </pc:sldMkLst>
        <pc:spChg chg="mod">
          <ac:chgData name="Coco, Steven" userId="cf5c3769-96ef-4c3a-af71-939c65f9909a" providerId="ADAL" clId="{D71A549F-40BB-4687-B510-3256641780B0}" dt="2022-08-02T19:52:17.143" v="450"/>
          <ac:spMkLst>
            <pc:docMk/>
            <pc:sldMk cId="451853247" sldId="259"/>
            <ac:spMk id="3" creationId="{00000000-0000-0000-0000-000000000000}"/>
          </ac:spMkLst>
        </pc:spChg>
      </pc:sldChg>
      <pc:sldChg chg="modSp">
        <pc:chgData name="Coco, Steven" userId="cf5c3769-96ef-4c3a-af71-939c65f9909a" providerId="ADAL" clId="{D71A549F-40BB-4687-B510-3256641780B0}" dt="2022-08-02T19:52:17.143" v="450"/>
        <pc:sldMkLst>
          <pc:docMk/>
          <pc:sldMk cId="2178474519" sldId="260"/>
        </pc:sldMkLst>
        <pc:spChg chg="mod">
          <ac:chgData name="Coco, Steven" userId="cf5c3769-96ef-4c3a-af71-939c65f9909a" providerId="ADAL" clId="{D71A549F-40BB-4687-B510-3256641780B0}" dt="2022-08-02T19:52:17.143" v="450"/>
          <ac:spMkLst>
            <pc:docMk/>
            <pc:sldMk cId="2178474519" sldId="260"/>
            <ac:spMk id="9" creationId="{00000000-0000-0000-0000-000000000000}"/>
          </ac:spMkLst>
        </pc:spChg>
      </pc:sldChg>
      <pc:sldChg chg="modSp">
        <pc:chgData name="Coco, Steven" userId="cf5c3769-96ef-4c3a-af71-939c65f9909a" providerId="ADAL" clId="{D71A549F-40BB-4687-B510-3256641780B0}" dt="2022-08-02T19:52:17.143" v="450"/>
        <pc:sldMkLst>
          <pc:docMk/>
          <pc:sldMk cId="2470504771" sldId="261"/>
        </pc:sldMkLst>
        <pc:spChg chg="mod">
          <ac:chgData name="Coco, Steven" userId="cf5c3769-96ef-4c3a-af71-939c65f9909a" providerId="ADAL" clId="{D71A549F-40BB-4687-B510-3256641780B0}" dt="2022-08-02T19:52:17.143" v="450"/>
          <ac:spMkLst>
            <pc:docMk/>
            <pc:sldMk cId="2470504771" sldId="261"/>
            <ac:spMk id="9" creationId="{00000000-0000-0000-0000-000000000000}"/>
          </ac:spMkLst>
        </pc:spChg>
      </pc:sldChg>
      <pc:sldChg chg="modSp mod">
        <pc:chgData name="Coco, Steven" userId="cf5c3769-96ef-4c3a-af71-939c65f9909a" providerId="ADAL" clId="{D71A549F-40BB-4687-B510-3256641780B0}" dt="2022-08-02T19:52:17.143" v="450"/>
        <pc:sldMkLst>
          <pc:docMk/>
          <pc:sldMk cId="3626062785" sldId="262"/>
        </pc:sldMkLst>
        <pc:spChg chg="mod">
          <ac:chgData name="Coco, Steven" userId="cf5c3769-96ef-4c3a-af71-939c65f9909a" providerId="ADAL" clId="{D71A549F-40BB-4687-B510-3256641780B0}" dt="2022-08-02T19:52:15.355" v="449"/>
          <ac:spMkLst>
            <pc:docMk/>
            <pc:sldMk cId="3626062785" sldId="262"/>
            <ac:spMk id="4" creationId="{00000000-0000-0000-0000-000000000000}"/>
          </ac:spMkLst>
        </pc:spChg>
        <pc:spChg chg="mod">
          <ac:chgData name="Coco, Steven" userId="cf5c3769-96ef-4c3a-af71-939c65f9909a" providerId="ADAL" clId="{D71A549F-40BB-4687-B510-3256641780B0}" dt="2022-08-02T19:52:17.143" v="450"/>
          <ac:spMkLst>
            <pc:docMk/>
            <pc:sldMk cId="3626062785" sldId="262"/>
            <ac:spMk id="10" creationId="{00000000-0000-0000-0000-000000000000}"/>
          </ac:spMkLst>
        </pc:spChg>
      </pc:sldChg>
      <pc:sldChg chg="modSp">
        <pc:chgData name="Coco, Steven" userId="cf5c3769-96ef-4c3a-af71-939c65f9909a" providerId="ADAL" clId="{D71A549F-40BB-4687-B510-3256641780B0}" dt="2022-08-02T19:52:17.143" v="450"/>
        <pc:sldMkLst>
          <pc:docMk/>
          <pc:sldMk cId="3104660262" sldId="263"/>
        </pc:sldMkLst>
        <pc:spChg chg="mod">
          <ac:chgData name="Coco, Steven" userId="cf5c3769-96ef-4c3a-af71-939c65f9909a" providerId="ADAL" clId="{D71A549F-40BB-4687-B510-3256641780B0}" dt="2022-08-02T19:52:17.143" v="450"/>
          <ac:spMkLst>
            <pc:docMk/>
            <pc:sldMk cId="3104660262" sldId="263"/>
            <ac:spMk id="3" creationId="{00000000-0000-0000-0000-000000000000}"/>
          </ac:spMkLst>
        </pc:spChg>
      </pc:sldChg>
      <pc:sldChg chg="modSp del">
        <pc:chgData name="Coco, Steven" userId="cf5c3769-96ef-4c3a-af71-939c65f9909a" providerId="ADAL" clId="{D71A549F-40BB-4687-B510-3256641780B0}" dt="2022-08-02T20:24:10.032" v="877" actId="2696"/>
        <pc:sldMkLst>
          <pc:docMk/>
          <pc:sldMk cId="40612879" sldId="264"/>
        </pc:sldMkLst>
        <pc:spChg chg="mod">
          <ac:chgData name="Coco, Steven" userId="cf5c3769-96ef-4c3a-af71-939c65f9909a" providerId="ADAL" clId="{D71A549F-40BB-4687-B510-3256641780B0}" dt="2022-08-02T19:52:17.143" v="450"/>
          <ac:spMkLst>
            <pc:docMk/>
            <pc:sldMk cId="40612879" sldId="264"/>
            <ac:spMk id="3" creationId="{00000000-0000-0000-0000-000000000000}"/>
          </ac:spMkLst>
        </pc:spChg>
      </pc:sldChg>
      <pc:sldChg chg="addSp delSp modSp del mod">
        <pc:chgData name="Coco, Steven" userId="cf5c3769-96ef-4c3a-af71-939c65f9909a" providerId="ADAL" clId="{D71A549F-40BB-4687-B510-3256641780B0}" dt="2022-08-02T20:15:32.556" v="716" actId="2696"/>
        <pc:sldMkLst>
          <pc:docMk/>
          <pc:sldMk cId="1346810191" sldId="265"/>
        </pc:sldMkLst>
        <pc:spChg chg="mod">
          <ac:chgData name="Coco, Steven" userId="cf5c3769-96ef-4c3a-af71-939c65f9909a" providerId="ADAL" clId="{D71A549F-40BB-4687-B510-3256641780B0}" dt="2022-08-02T20:03:04.172" v="565" actId="20577"/>
          <ac:spMkLst>
            <pc:docMk/>
            <pc:sldMk cId="1346810191" sldId="265"/>
            <ac:spMk id="2" creationId="{00000000-0000-0000-0000-000000000000}"/>
          </ac:spMkLst>
        </pc:spChg>
        <pc:spChg chg="del">
          <ac:chgData name="Coco, Steven" userId="cf5c3769-96ef-4c3a-af71-939c65f9909a" providerId="ADAL" clId="{D71A549F-40BB-4687-B510-3256641780B0}" dt="2022-08-02T20:02:33.242" v="532" actId="478"/>
          <ac:spMkLst>
            <pc:docMk/>
            <pc:sldMk cId="1346810191" sldId="265"/>
            <ac:spMk id="6" creationId="{00000000-0000-0000-0000-000000000000}"/>
          </ac:spMkLst>
        </pc:spChg>
        <pc:spChg chg="del">
          <ac:chgData name="Coco, Steven" userId="cf5c3769-96ef-4c3a-af71-939c65f9909a" providerId="ADAL" clId="{D71A549F-40BB-4687-B510-3256641780B0}" dt="2022-08-02T20:02:38.146" v="533" actId="478"/>
          <ac:spMkLst>
            <pc:docMk/>
            <pc:sldMk cId="1346810191" sldId="265"/>
            <ac:spMk id="7" creationId="{00000000-0000-0000-0000-000000000000}"/>
          </ac:spMkLst>
        </pc:spChg>
        <pc:spChg chg="del">
          <ac:chgData name="Coco, Steven" userId="cf5c3769-96ef-4c3a-af71-939c65f9909a" providerId="ADAL" clId="{D71A549F-40BB-4687-B510-3256641780B0}" dt="2022-08-02T20:02:39.578" v="534" actId="478"/>
          <ac:spMkLst>
            <pc:docMk/>
            <pc:sldMk cId="1346810191" sldId="265"/>
            <ac:spMk id="8" creationId="{00000000-0000-0000-0000-000000000000}"/>
          </ac:spMkLst>
        </pc:spChg>
        <pc:spChg chg="del">
          <ac:chgData name="Coco, Steven" userId="cf5c3769-96ef-4c3a-af71-939c65f9909a" providerId="ADAL" clId="{D71A549F-40BB-4687-B510-3256641780B0}" dt="2022-08-02T20:02:40.812" v="535" actId="478"/>
          <ac:spMkLst>
            <pc:docMk/>
            <pc:sldMk cId="1346810191" sldId="265"/>
            <ac:spMk id="11" creationId="{00000000-0000-0000-0000-000000000000}"/>
          </ac:spMkLst>
        </pc:spChg>
        <pc:spChg chg="del">
          <ac:chgData name="Coco, Steven" userId="cf5c3769-96ef-4c3a-af71-939c65f9909a" providerId="ADAL" clId="{D71A549F-40BB-4687-B510-3256641780B0}" dt="2022-08-02T20:02:41.544" v="536" actId="478"/>
          <ac:spMkLst>
            <pc:docMk/>
            <pc:sldMk cId="1346810191" sldId="265"/>
            <ac:spMk id="12" creationId="{00000000-0000-0000-0000-000000000000}"/>
          </ac:spMkLst>
        </pc:spChg>
        <pc:spChg chg="del">
          <ac:chgData name="Coco, Steven" userId="cf5c3769-96ef-4c3a-af71-939c65f9909a" providerId="ADAL" clId="{D71A549F-40BB-4687-B510-3256641780B0}" dt="2022-08-02T20:02:42.408" v="537" actId="478"/>
          <ac:spMkLst>
            <pc:docMk/>
            <pc:sldMk cId="1346810191" sldId="265"/>
            <ac:spMk id="13" creationId="{00000000-0000-0000-0000-000000000000}"/>
          </ac:spMkLst>
        </pc:spChg>
        <pc:spChg chg="del">
          <ac:chgData name="Coco, Steven" userId="cf5c3769-96ef-4c3a-af71-939c65f9909a" providerId="ADAL" clId="{D71A549F-40BB-4687-B510-3256641780B0}" dt="2022-08-02T20:02:43.896" v="538" actId="478"/>
          <ac:spMkLst>
            <pc:docMk/>
            <pc:sldMk cId="1346810191" sldId="265"/>
            <ac:spMk id="14" creationId="{00000000-0000-0000-0000-000000000000}"/>
          </ac:spMkLst>
        </pc:spChg>
        <pc:spChg chg="del">
          <ac:chgData name="Coco, Steven" userId="cf5c3769-96ef-4c3a-af71-939c65f9909a" providerId="ADAL" clId="{D71A549F-40BB-4687-B510-3256641780B0}" dt="2022-08-02T20:02:44.777" v="539" actId="478"/>
          <ac:spMkLst>
            <pc:docMk/>
            <pc:sldMk cId="1346810191" sldId="265"/>
            <ac:spMk id="15" creationId="{00000000-0000-0000-0000-000000000000}"/>
          </ac:spMkLst>
        </pc:spChg>
        <pc:spChg chg="del">
          <ac:chgData name="Coco, Steven" userId="cf5c3769-96ef-4c3a-af71-939c65f9909a" providerId="ADAL" clId="{D71A549F-40BB-4687-B510-3256641780B0}" dt="2022-08-02T20:02:45.717" v="540" actId="478"/>
          <ac:spMkLst>
            <pc:docMk/>
            <pc:sldMk cId="1346810191" sldId="265"/>
            <ac:spMk id="16" creationId="{00000000-0000-0000-0000-000000000000}"/>
          </ac:spMkLst>
        </pc:spChg>
        <pc:spChg chg="add mod">
          <ac:chgData name="Coco, Steven" userId="cf5c3769-96ef-4c3a-af71-939c65f9909a" providerId="ADAL" clId="{D71A549F-40BB-4687-B510-3256641780B0}" dt="2022-08-02T20:06:14.356" v="590" actId="21"/>
          <ac:spMkLst>
            <pc:docMk/>
            <pc:sldMk cId="1346810191" sldId="265"/>
            <ac:spMk id="17" creationId="{58BFF84F-F6A5-7B18-7FC3-38674C926DFA}"/>
          </ac:spMkLst>
        </pc:spChg>
        <pc:spChg chg="mod">
          <ac:chgData name="Coco, Steven" userId="cf5c3769-96ef-4c3a-af71-939c65f9909a" providerId="ADAL" clId="{D71A549F-40BB-4687-B510-3256641780B0}" dt="2022-08-02T19:52:17.143" v="450"/>
          <ac:spMkLst>
            <pc:docMk/>
            <pc:sldMk cId="1346810191" sldId="265"/>
            <ac:spMk id="18" creationId="{00000000-0000-0000-0000-000000000000}"/>
          </ac:spMkLst>
        </pc:spChg>
        <pc:picChg chg="del">
          <ac:chgData name="Coco, Steven" userId="cf5c3769-96ef-4c3a-af71-939c65f9909a" providerId="ADAL" clId="{D71A549F-40BB-4687-B510-3256641780B0}" dt="2022-08-02T20:06:14.356" v="590" actId="21"/>
          <ac:picMkLst>
            <pc:docMk/>
            <pc:sldMk cId="1346810191" sldId="265"/>
            <ac:picMk id="5" creationId="{00000000-0000-0000-0000-000000000000}"/>
          </ac:picMkLst>
        </pc:picChg>
        <pc:picChg chg="del">
          <ac:chgData name="Coco, Steven" userId="cf5c3769-96ef-4c3a-af71-939c65f9909a" providerId="ADAL" clId="{D71A549F-40BB-4687-B510-3256641780B0}" dt="2022-08-02T20:06:54.346" v="595" actId="21"/>
          <ac:picMkLst>
            <pc:docMk/>
            <pc:sldMk cId="1346810191" sldId="265"/>
            <ac:picMk id="10" creationId="{00000000-0000-0000-0000-000000000000}"/>
          </ac:picMkLst>
        </pc:picChg>
      </pc:sldChg>
      <pc:sldChg chg="modSp">
        <pc:chgData name="Coco, Steven" userId="cf5c3769-96ef-4c3a-af71-939c65f9909a" providerId="ADAL" clId="{D71A549F-40BB-4687-B510-3256641780B0}" dt="2022-08-02T19:52:17.143" v="450"/>
        <pc:sldMkLst>
          <pc:docMk/>
          <pc:sldMk cId="3120665354" sldId="266"/>
        </pc:sldMkLst>
        <pc:spChg chg="mod">
          <ac:chgData name="Coco, Steven" userId="cf5c3769-96ef-4c3a-af71-939c65f9909a" providerId="ADAL" clId="{D71A549F-40BB-4687-B510-3256641780B0}" dt="2022-08-02T19:52:17.143" v="450"/>
          <ac:spMkLst>
            <pc:docMk/>
            <pc:sldMk cId="3120665354" sldId="266"/>
            <ac:spMk id="4" creationId="{00000000-0000-0000-0000-000000000000}"/>
          </ac:spMkLst>
        </pc:spChg>
      </pc:sldChg>
      <pc:sldChg chg="modSp del mod">
        <pc:chgData name="Coco, Steven" userId="cf5c3769-96ef-4c3a-af71-939c65f9909a" providerId="ADAL" clId="{D71A549F-40BB-4687-B510-3256641780B0}" dt="2022-08-02T20:30:22.436" v="982" actId="2696"/>
        <pc:sldMkLst>
          <pc:docMk/>
          <pc:sldMk cId="3623669573" sldId="267"/>
        </pc:sldMkLst>
        <pc:spChg chg="mod">
          <ac:chgData name="Coco, Steven" userId="cf5c3769-96ef-4c3a-af71-939c65f9909a" providerId="ADAL" clId="{D71A549F-40BB-4687-B510-3256641780B0}" dt="2022-08-02T19:52:15.355" v="449"/>
          <ac:spMkLst>
            <pc:docMk/>
            <pc:sldMk cId="3623669573" sldId="267"/>
            <ac:spMk id="4" creationId="{00000000-0000-0000-0000-000000000000}"/>
          </ac:spMkLst>
        </pc:spChg>
        <pc:spChg chg="mod">
          <ac:chgData name="Coco, Steven" userId="cf5c3769-96ef-4c3a-af71-939c65f9909a" providerId="ADAL" clId="{D71A549F-40BB-4687-B510-3256641780B0}" dt="2022-08-02T19:52:17.143" v="450"/>
          <ac:spMkLst>
            <pc:docMk/>
            <pc:sldMk cId="3623669573" sldId="267"/>
            <ac:spMk id="8" creationId="{00000000-0000-0000-0000-000000000000}"/>
          </ac:spMkLst>
        </pc:spChg>
      </pc:sldChg>
      <pc:sldChg chg="modSp">
        <pc:chgData name="Coco, Steven" userId="cf5c3769-96ef-4c3a-af71-939c65f9909a" providerId="ADAL" clId="{D71A549F-40BB-4687-B510-3256641780B0}" dt="2022-08-02T19:52:17.143" v="450"/>
        <pc:sldMkLst>
          <pc:docMk/>
          <pc:sldMk cId="2288732015" sldId="268"/>
        </pc:sldMkLst>
        <pc:spChg chg="mod">
          <ac:chgData name="Coco, Steven" userId="cf5c3769-96ef-4c3a-af71-939c65f9909a" providerId="ADAL" clId="{D71A549F-40BB-4687-B510-3256641780B0}" dt="2022-08-02T19:52:17.143" v="450"/>
          <ac:spMkLst>
            <pc:docMk/>
            <pc:sldMk cId="2288732015" sldId="268"/>
            <ac:spMk id="6" creationId="{00000000-0000-0000-0000-000000000000}"/>
          </ac:spMkLst>
        </pc:spChg>
      </pc:sldChg>
      <pc:sldChg chg="modSp">
        <pc:chgData name="Coco, Steven" userId="cf5c3769-96ef-4c3a-af71-939c65f9909a" providerId="ADAL" clId="{D71A549F-40BB-4687-B510-3256641780B0}" dt="2022-08-02T19:52:17.143" v="450"/>
        <pc:sldMkLst>
          <pc:docMk/>
          <pc:sldMk cId="905380820" sldId="269"/>
        </pc:sldMkLst>
        <pc:spChg chg="mod">
          <ac:chgData name="Coco, Steven" userId="cf5c3769-96ef-4c3a-af71-939c65f9909a" providerId="ADAL" clId="{D71A549F-40BB-4687-B510-3256641780B0}" dt="2022-08-02T19:52:17.143" v="450"/>
          <ac:spMkLst>
            <pc:docMk/>
            <pc:sldMk cId="905380820" sldId="269"/>
            <ac:spMk id="10" creationId="{00000000-0000-0000-0000-000000000000}"/>
          </ac:spMkLst>
        </pc:spChg>
      </pc:sldChg>
      <pc:sldChg chg="modSp">
        <pc:chgData name="Coco, Steven" userId="cf5c3769-96ef-4c3a-af71-939c65f9909a" providerId="ADAL" clId="{D71A549F-40BB-4687-B510-3256641780B0}" dt="2022-08-02T19:52:17.143" v="450"/>
        <pc:sldMkLst>
          <pc:docMk/>
          <pc:sldMk cId="2641841516" sldId="270"/>
        </pc:sldMkLst>
        <pc:spChg chg="mod">
          <ac:chgData name="Coco, Steven" userId="cf5c3769-96ef-4c3a-af71-939c65f9909a" providerId="ADAL" clId="{D71A549F-40BB-4687-B510-3256641780B0}" dt="2022-08-02T19:52:17.143" v="450"/>
          <ac:spMkLst>
            <pc:docMk/>
            <pc:sldMk cId="2641841516" sldId="270"/>
            <ac:spMk id="15" creationId="{00000000-0000-0000-0000-000000000000}"/>
          </ac:spMkLst>
        </pc:spChg>
      </pc:sldChg>
      <pc:sldChg chg="modSp">
        <pc:chgData name="Coco, Steven" userId="cf5c3769-96ef-4c3a-af71-939c65f9909a" providerId="ADAL" clId="{D71A549F-40BB-4687-B510-3256641780B0}" dt="2022-08-02T19:52:17.143" v="450"/>
        <pc:sldMkLst>
          <pc:docMk/>
          <pc:sldMk cId="2449473206" sldId="271"/>
        </pc:sldMkLst>
        <pc:spChg chg="mod">
          <ac:chgData name="Coco, Steven" userId="cf5c3769-96ef-4c3a-af71-939c65f9909a" providerId="ADAL" clId="{D71A549F-40BB-4687-B510-3256641780B0}" dt="2022-08-02T19:52:17.143" v="450"/>
          <ac:spMkLst>
            <pc:docMk/>
            <pc:sldMk cId="2449473206" sldId="271"/>
            <ac:spMk id="8" creationId="{00000000-0000-0000-0000-000000000000}"/>
          </ac:spMkLst>
        </pc:spChg>
      </pc:sldChg>
      <pc:sldChg chg="modSp">
        <pc:chgData name="Coco, Steven" userId="cf5c3769-96ef-4c3a-af71-939c65f9909a" providerId="ADAL" clId="{D71A549F-40BB-4687-B510-3256641780B0}" dt="2022-08-02T19:52:17.143" v="450"/>
        <pc:sldMkLst>
          <pc:docMk/>
          <pc:sldMk cId="2029557059" sldId="272"/>
        </pc:sldMkLst>
        <pc:spChg chg="mod">
          <ac:chgData name="Coco, Steven" userId="cf5c3769-96ef-4c3a-af71-939c65f9909a" providerId="ADAL" clId="{D71A549F-40BB-4687-B510-3256641780B0}" dt="2022-08-02T19:52:17.143" v="450"/>
          <ac:spMkLst>
            <pc:docMk/>
            <pc:sldMk cId="2029557059" sldId="272"/>
            <ac:spMk id="11" creationId="{00000000-0000-0000-0000-000000000000}"/>
          </ac:spMkLst>
        </pc:spChg>
      </pc:sldChg>
      <pc:sldChg chg="addSp delSp modSp mod setBg delDesignElem">
        <pc:chgData name="Coco, Steven" userId="cf5c3769-96ef-4c3a-af71-939c65f9909a" providerId="ADAL" clId="{D71A549F-40BB-4687-B510-3256641780B0}" dt="2022-08-02T20:33:14.858" v="1026" actId="20577"/>
        <pc:sldMkLst>
          <pc:docMk/>
          <pc:sldMk cId="2723107332" sldId="273"/>
        </pc:sldMkLst>
        <pc:spChg chg="mod">
          <ac:chgData name="Coco, Steven" userId="cf5c3769-96ef-4c3a-af71-939c65f9909a" providerId="ADAL" clId="{D71A549F-40BB-4687-B510-3256641780B0}" dt="2022-08-02T19:48:31.739" v="413" actId="26606"/>
          <ac:spMkLst>
            <pc:docMk/>
            <pc:sldMk cId="2723107332" sldId="273"/>
            <ac:spMk id="2" creationId="{00000000-0000-0000-0000-000000000000}"/>
          </ac:spMkLst>
        </pc:spChg>
        <pc:spChg chg="mod">
          <ac:chgData name="Coco, Steven" userId="cf5c3769-96ef-4c3a-af71-939c65f9909a" providerId="ADAL" clId="{D71A549F-40BB-4687-B510-3256641780B0}" dt="2022-08-02T20:33:14.858" v="1026" actId="20577"/>
          <ac:spMkLst>
            <pc:docMk/>
            <pc:sldMk cId="2723107332" sldId="273"/>
            <ac:spMk id="3" creationId="{00000000-0000-0000-0000-000000000000}"/>
          </ac:spMkLst>
        </pc:spChg>
        <pc:spChg chg="mod">
          <ac:chgData name="Coco, Steven" userId="cf5c3769-96ef-4c3a-af71-939c65f9909a" providerId="ADAL" clId="{D71A549F-40BB-4687-B510-3256641780B0}" dt="2022-08-02T19:48:31.739" v="413" actId="26606"/>
          <ac:spMkLst>
            <pc:docMk/>
            <pc:sldMk cId="2723107332" sldId="273"/>
            <ac:spMk id="5" creationId="{00000000-0000-0000-0000-000000000000}"/>
          </ac:spMkLst>
        </pc:spChg>
        <pc:spChg chg="add del">
          <ac:chgData name="Coco, Steven" userId="cf5c3769-96ef-4c3a-af71-939c65f9909a" providerId="ADAL" clId="{D71A549F-40BB-4687-B510-3256641780B0}" dt="2022-08-02T19:52:17.143" v="450"/>
          <ac:spMkLst>
            <pc:docMk/>
            <pc:sldMk cId="2723107332" sldId="273"/>
            <ac:spMk id="10" creationId="{1B15ED52-F352-441B-82BF-E0EA34836D08}"/>
          </ac:spMkLst>
        </pc:spChg>
        <pc:spChg chg="add del">
          <ac:chgData name="Coco, Steven" userId="cf5c3769-96ef-4c3a-af71-939c65f9909a" providerId="ADAL" clId="{D71A549F-40BB-4687-B510-3256641780B0}" dt="2022-08-02T19:52:17.143" v="450"/>
          <ac:spMkLst>
            <pc:docMk/>
            <pc:sldMk cId="2723107332" sldId="273"/>
            <ac:spMk id="12" creationId="{3B2E3793-BFE6-45A2-9B7B-E18844431C99}"/>
          </ac:spMkLst>
        </pc:spChg>
        <pc:spChg chg="add del">
          <ac:chgData name="Coco, Steven" userId="cf5c3769-96ef-4c3a-af71-939c65f9909a" providerId="ADAL" clId="{D71A549F-40BB-4687-B510-3256641780B0}" dt="2022-08-02T19:52:17.143" v="450"/>
          <ac:spMkLst>
            <pc:docMk/>
            <pc:sldMk cId="2723107332" sldId="273"/>
            <ac:spMk id="14" creationId="{BC4C4868-CB8F-4AF9-9CDB-8108F2C19B67}"/>
          </ac:spMkLst>
        </pc:spChg>
        <pc:spChg chg="add del">
          <ac:chgData name="Coco, Steven" userId="cf5c3769-96ef-4c3a-af71-939c65f9909a" providerId="ADAL" clId="{D71A549F-40BB-4687-B510-3256641780B0}" dt="2022-08-02T19:52:17.143" v="450"/>
          <ac:spMkLst>
            <pc:docMk/>
            <pc:sldMk cId="2723107332" sldId="273"/>
            <ac:spMk id="16" creationId="{375E0459-6403-40CD-989D-56A4407CA12E}"/>
          </ac:spMkLst>
        </pc:spChg>
        <pc:spChg chg="add del">
          <ac:chgData name="Coco, Steven" userId="cf5c3769-96ef-4c3a-af71-939c65f9909a" providerId="ADAL" clId="{D71A549F-40BB-4687-B510-3256641780B0}" dt="2022-08-02T19:52:17.143" v="450"/>
          <ac:spMkLst>
            <pc:docMk/>
            <pc:sldMk cId="2723107332" sldId="273"/>
            <ac:spMk id="18" creationId="{53E5B1A8-3AC9-4BD1-9BBC-78CA94F2D1BA}"/>
          </ac:spMkLst>
        </pc:spChg>
      </pc:sldChg>
      <pc:sldChg chg="modSp">
        <pc:chgData name="Coco, Steven" userId="cf5c3769-96ef-4c3a-af71-939c65f9909a" providerId="ADAL" clId="{D71A549F-40BB-4687-B510-3256641780B0}" dt="2022-08-02T19:52:17.143" v="450"/>
        <pc:sldMkLst>
          <pc:docMk/>
          <pc:sldMk cId="2440759823" sldId="274"/>
        </pc:sldMkLst>
        <pc:spChg chg="mod">
          <ac:chgData name="Coco, Steven" userId="cf5c3769-96ef-4c3a-af71-939c65f9909a" providerId="ADAL" clId="{D71A549F-40BB-4687-B510-3256641780B0}" dt="2022-08-02T19:52:17.143" v="450"/>
          <ac:spMkLst>
            <pc:docMk/>
            <pc:sldMk cId="2440759823" sldId="274"/>
            <ac:spMk id="19" creationId="{00000000-0000-0000-0000-000000000000}"/>
          </ac:spMkLst>
        </pc:spChg>
      </pc:sldChg>
      <pc:sldChg chg="modSp">
        <pc:chgData name="Coco, Steven" userId="cf5c3769-96ef-4c3a-af71-939c65f9909a" providerId="ADAL" clId="{D71A549F-40BB-4687-B510-3256641780B0}" dt="2022-08-02T19:52:17.143" v="450"/>
        <pc:sldMkLst>
          <pc:docMk/>
          <pc:sldMk cId="2154906548" sldId="276"/>
        </pc:sldMkLst>
        <pc:spChg chg="mod">
          <ac:chgData name="Coco, Steven" userId="cf5c3769-96ef-4c3a-af71-939c65f9909a" providerId="ADAL" clId="{D71A549F-40BB-4687-B510-3256641780B0}" dt="2022-08-02T19:52:17.143" v="450"/>
          <ac:spMkLst>
            <pc:docMk/>
            <pc:sldMk cId="2154906548" sldId="276"/>
            <ac:spMk id="31" creationId="{00000000-0000-0000-0000-000000000000}"/>
          </ac:spMkLst>
        </pc:spChg>
      </pc:sldChg>
      <pc:sldChg chg="modSp">
        <pc:chgData name="Coco, Steven" userId="cf5c3769-96ef-4c3a-af71-939c65f9909a" providerId="ADAL" clId="{D71A549F-40BB-4687-B510-3256641780B0}" dt="2022-08-02T19:52:17.143" v="450"/>
        <pc:sldMkLst>
          <pc:docMk/>
          <pc:sldMk cId="364967993" sldId="277"/>
        </pc:sldMkLst>
        <pc:spChg chg="mod">
          <ac:chgData name="Coco, Steven" userId="cf5c3769-96ef-4c3a-af71-939c65f9909a" providerId="ADAL" clId="{D71A549F-40BB-4687-B510-3256641780B0}" dt="2022-08-02T19:52:17.143" v="450"/>
          <ac:spMkLst>
            <pc:docMk/>
            <pc:sldMk cId="364967993" sldId="277"/>
            <ac:spMk id="21" creationId="{00000000-0000-0000-0000-000000000000}"/>
          </ac:spMkLst>
        </pc:spChg>
      </pc:sldChg>
      <pc:sldChg chg="modSp">
        <pc:chgData name="Coco, Steven" userId="cf5c3769-96ef-4c3a-af71-939c65f9909a" providerId="ADAL" clId="{D71A549F-40BB-4687-B510-3256641780B0}" dt="2022-08-02T19:52:17.143" v="450"/>
        <pc:sldMkLst>
          <pc:docMk/>
          <pc:sldMk cId="2515796493" sldId="278"/>
        </pc:sldMkLst>
        <pc:spChg chg="mod">
          <ac:chgData name="Coco, Steven" userId="cf5c3769-96ef-4c3a-af71-939c65f9909a" providerId="ADAL" clId="{D71A549F-40BB-4687-B510-3256641780B0}" dt="2022-08-02T19:52:17.143" v="450"/>
          <ac:spMkLst>
            <pc:docMk/>
            <pc:sldMk cId="2515796493" sldId="278"/>
            <ac:spMk id="11" creationId="{00000000-0000-0000-0000-000000000000}"/>
          </ac:spMkLst>
        </pc:spChg>
      </pc:sldChg>
      <pc:sldChg chg="modSp">
        <pc:chgData name="Coco, Steven" userId="cf5c3769-96ef-4c3a-af71-939c65f9909a" providerId="ADAL" clId="{D71A549F-40BB-4687-B510-3256641780B0}" dt="2022-08-02T19:52:17.143" v="450"/>
        <pc:sldMkLst>
          <pc:docMk/>
          <pc:sldMk cId="553103048" sldId="280"/>
        </pc:sldMkLst>
        <pc:spChg chg="mod">
          <ac:chgData name="Coco, Steven" userId="cf5c3769-96ef-4c3a-af71-939c65f9909a" providerId="ADAL" clId="{D71A549F-40BB-4687-B510-3256641780B0}" dt="2022-08-02T19:52:17.143" v="450"/>
          <ac:spMkLst>
            <pc:docMk/>
            <pc:sldMk cId="553103048" sldId="280"/>
            <ac:spMk id="12" creationId="{00000000-0000-0000-0000-000000000000}"/>
          </ac:spMkLst>
        </pc:spChg>
      </pc:sldChg>
      <pc:sldChg chg="modSp">
        <pc:chgData name="Coco, Steven" userId="cf5c3769-96ef-4c3a-af71-939c65f9909a" providerId="ADAL" clId="{D71A549F-40BB-4687-B510-3256641780B0}" dt="2022-08-02T19:52:17.143" v="450"/>
        <pc:sldMkLst>
          <pc:docMk/>
          <pc:sldMk cId="2059463841" sldId="281"/>
        </pc:sldMkLst>
        <pc:spChg chg="mod">
          <ac:chgData name="Coco, Steven" userId="cf5c3769-96ef-4c3a-af71-939c65f9909a" providerId="ADAL" clId="{D71A549F-40BB-4687-B510-3256641780B0}" dt="2022-08-02T19:52:17.143" v="450"/>
          <ac:spMkLst>
            <pc:docMk/>
            <pc:sldMk cId="2059463841" sldId="281"/>
            <ac:spMk id="6" creationId="{00000000-0000-0000-0000-000000000000}"/>
          </ac:spMkLst>
        </pc:spChg>
      </pc:sldChg>
      <pc:sldChg chg="modSp">
        <pc:chgData name="Coco, Steven" userId="cf5c3769-96ef-4c3a-af71-939c65f9909a" providerId="ADAL" clId="{D71A549F-40BB-4687-B510-3256641780B0}" dt="2022-08-02T19:52:17.143" v="450"/>
        <pc:sldMkLst>
          <pc:docMk/>
          <pc:sldMk cId="867883320" sldId="282"/>
        </pc:sldMkLst>
        <pc:spChg chg="mod">
          <ac:chgData name="Coco, Steven" userId="cf5c3769-96ef-4c3a-af71-939c65f9909a" providerId="ADAL" clId="{D71A549F-40BB-4687-B510-3256641780B0}" dt="2022-08-02T19:52:17.143" v="450"/>
          <ac:spMkLst>
            <pc:docMk/>
            <pc:sldMk cId="867883320" sldId="282"/>
            <ac:spMk id="11" creationId="{00000000-0000-0000-0000-000000000000}"/>
          </ac:spMkLst>
        </pc:spChg>
      </pc:sldChg>
      <pc:sldChg chg="modSp">
        <pc:chgData name="Coco, Steven" userId="cf5c3769-96ef-4c3a-af71-939c65f9909a" providerId="ADAL" clId="{D71A549F-40BB-4687-B510-3256641780B0}" dt="2022-08-02T19:52:17.143" v="450"/>
        <pc:sldMkLst>
          <pc:docMk/>
          <pc:sldMk cId="2711155345" sldId="284"/>
        </pc:sldMkLst>
        <pc:spChg chg="mod">
          <ac:chgData name="Coco, Steven" userId="cf5c3769-96ef-4c3a-af71-939c65f9909a" providerId="ADAL" clId="{D71A549F-40BB-4687-B510-3256641780B0}" dt="2022-08-02T19:52:17.143" v="450"/>
          <ac:spMkLst>
            <pc:docMk/>
            <pc:sldMk cId="2711155345" sldId="284"/>
            <ac:spMk id="11" creationId="{00000000-0000-0000-0000-000000000000}"/>
          </ac:spMkLst>
        </pc:spChg>
      </pc:sldChg>
      <pc:sldChg chg="modSp">
        <pc:chgData name="Coco, Steven" userId="cf5c3769-96ef-4c3a-af71-939c65f9909a" providerId="ADAL" clId="{D71A549F-40BB-4687-B510-3256641780B0}" dt="2022-08-02T19:52:17.143" v="450"/>
        <pc:sldMkLst>
          <pc:docMk/>
          <pc:sldMk cId="1698149351" sldId="285"/>
        </pc:sldMkLst>
        <pc:spChg chg="mod">
          <ac:chgData name="Coco, Steven" userId="cf5c3769-96ef-4c3a-af71-939c65f9909a" providerId="ADAL" clId="{D71A549F-40BB-4687-B510-3256641780B0}" dt="2022-08-02T19:52:17.143" v="450"/>
          <ac:spMkLst>
            <pc:docMk/>
            <pc:sldMk cId="1698149351" sldId="285"/>
            <ac:spMk id="14" creationId="{00000000-0000-0000-0000-000000000000}"/>
          </ac:spMkLst>
        </pc:spChg>
      </pc:sldChg>
      <pc:sldChg chg="addSp delSp modSp mod setBg modClrScheme chgLayout">
        <pc:chgData name="Coco, Steven" userId="cf5c3769-96ef-4c3a-af71-939c65f9909a" providerId="ADAL" clId="{D71A549F-40BB-4687-B510-3256641780B0}" dt="2022-08-02T20:31:56.326" v="1013" actId="6549"/>
        <pc:sldMkLst>
          <pc:docMk/>
          <pc:sldMk cId="3084828698" sldId="286"/>
        </pc:sldMkLst>
        <pc:spChg chg="mod ord">
          <ac:chgData name="Coco, Steven" userId="cf5c3769-96ef-4c3a-af71-939c65f9909a" providerId="ADAL" clId="{D71A549F-40BB-4687-B510-3256641780B0}" dt="2022-08-02T20:31:56.326" v="1013" actId="6549"/>
          <ac:spMkLst>
            <pc:docMk/>
            <pc:sldMk cId="3084828698" sldId="286"/>
            <ac:spMk id="4" creationId="{00000000-0000-0000-0000-000000000000}"/>
          </ac:spMkLst>
        </pc:spChg>
        <pc:spChg chg="del mod">
          <ac:chgData name="Coco, Steven" userId="cf5c3769-96ef-4c3a-af71-939c65f9909a" providerId="ADAL" clId="{D71A549F-40BB-4687-B510-3256641780B0}" dt="2022-08-02T20:00:38.169" v="526" actId="478"/>
          <ac:spMkLst>
            <pc:docMk/>
            <pc:sldMk cId="3084828698" sldId="286"/>
            <ac:spMk id="5" creationId="{00000000-0000-0000-0000-000000000000}"/>
          </ac:spMkLst>
        </pc:spChg>
        <pc:spChg chg="mod">
          <ac:chgData name="Coco, Steven" userId="cf5c3769-96ef-4c3a-af71-939c65f9909a" providerId="ADAL" clId="{D71A549F-40BB-4687-B510-3256641780B0}" dt="2022-08-02T20:00:54.967" v="527" actId="26606"/>
          <ac:spMkLst>
            <pc:docMk/>
            <pc:sldMk cId="3084828698" sldId="286"/>
            <ac:spMk id="6" creationId="{00000000-0000-0000-0000-000000000000}"/>
          </ac:spMkLst>
        </pc:spChg>
        <pc:spChg chg="mod ord">
          <ac:chgData name="Coco, Steven" userId="cf5c3769-96ef-4c3a-af71-939c65f9909a" providerId="ADAL" clId="{D71A549F-40BB-4687-B510-3256641780B0}" dt="2022-08-02T20:00:54.967" v="527" actId="26606"/>
          <ac:spMkLst>
            <pc:docMk/>
            <pc:sldMk cId="3084828698" sldId="286"/>
            <ac:spMk id="7" creationId="{00000000-0000-0000-0000-000000000000}"/>
          </ac:spMkLst>
        </pc:spChg>
        <pc:spChg chg="add del mod ord">
          <ac:chgData name="Coco, Steven" userId="cf5c3769-96ef-4c3a-af71-939c65f9909a" providerId="ADAL" clId="{D71A549F-40BB-4687-B510-3256641780B0}" dt="2022-08-02T19:52:41.591" v="452" actId="700"/>
          <ac:spMkLst>
            <pc:docMk/>
            <pc:sldMk cId="3084828698" sldId="286"/>
            <ac:spMk id="8" creationId="{72F468CC-BACF-71A0-B1A6-6337A6228442}"/>
          </ac:spMkLst>
        </pc:spChg>
        <pc:spChg chg="add del mod ord">
          <ac:chgData name="Coco, Steven" userId="cf5c3769-96ef-4c3a-af71-939c65f9909a" providerId="ADAL" clId="{D71A549F-40BB-4687-B510-3256641780B0}" dt="2022-08-02T19:52:41.591" v="452" actId="700"/>
          <ac:spMkLst>
            <pc:docMk/>
            <pc:sldMk cId="3084828698" sldId="286"/>
            <ac:spMk id="9" creationId="{AF9A180E-7E59-4441-997E-E9CA0D6ADBB9}"/>
          </ac:spMkLst>
        </pc:spChg>
        <pc:spChg chg="add del mod ord">
          <ac:chgData name="Coco, Steven" userId="cf5c3769-96ef-4c3a-af71-939c65f9909a" providerId="ADAL" clId="{D71A549F-40BB-4687-B510-3256641780B0}" dt="2022-08-02T19:52:41.591" v="452" actId="700"/>
          <ac:spMkLst>
            <pc:docMk/>
            <pc:sldMk cId="3084828698" sldId="286"/>
            <ac:spMk id="10" creationId="{9B6110A7-FCA9-320D-5862-89CDD3EBF727}"/>
          </ac:spMkLst>
        </pc:spChg>
        <pc:spChg chg="add">
          <ac:chgData name="Coco, Steven" userId="cf5c3769-96ef-4c3a-af71-939c65f9909a" providerId="ADAL" clId="{D71A549F-40BB-4687-B510-3256641780B0}" dt="2022-08-02T20:00:54.967" v="527" actId="26606"/>
          <ac:spMkLst>
            <pc:docMk/>
            <pc:sldMk cId="3084828698" sldId="286"/>
            <ac:spMk id="12" creationId="{B712E947-0734-45F9-9C4F-41114EC3A33E}"/>
          </ac:spMkLst>
        </pc:spChg>
        <pc:grpChg chg="add">
          <ac:chgData name="Coco, Steven" userId="cf5c3769-96ef-4c3a-af71-939c65f9909a" providerId="ADAL" clId="{D71A549F-40BB-4687-B510-3256641780B0}" dt="2022-08-02T20:00:54.967" v="527" actId="26606"/>
          <ac:grpSpMkLst>
            <pc:docMk/>
            <pc:sldMk cId="3084828698" sldId="286"/>
            <ac:grpSpMk id="14" creationId="{12B3290A-D3BF-4B87-B55B-FD9A98B49727}"/>
          </ac:grpSpMkLst>
        </pc:grpChg>
        <pc:picChg chg="mod">
          <ac:chgData name="Coco, Steven" userId="cf5c3769-96ef-4c3a-af71-939c65f9909a" providerId="ADAL" clId="{D71A549F-40BB-4687-B510-3256641780B0}" dt="2022-08-02T20:00:54.967" v="527" actId="26606"/>
          <ac:picMkLst>
            <pc:docMk/>
            <pc:sldMk cId="3084828698" sldId="286"/>
            <ac:picMk id="2" creationId="{00000000-0000-0000-0000-000000000000}"/>
          </ac:picMkLst>
        </pc:picChg>
        <pc:picChg chg="mod">
          <ac:chgData name="Coco, Steven" userId="cf5c3769-96ef-4c3a-af71-939c65f9909a" providerId="ADAL" clId="{D71A549F-40BB-4687-B510-3256641780B0}" dt="2022-08-02T20:00:54.967" v="527" actId="26606"/>
          <ac:picMkLst>
            <pc:docMk/>
            <pc:sldMk cId="3084828698" sldId="286"/>
            <ac:picMk id="3" creationId="{00000000-0000-0000-0000-000000000000}"/>
          </ac:picMkLst>
        </pc:picChg>
      </pc:sldChg>
      <pc:sldChg chg="modSp">
        <pc:chgData name="Coco, Steven" userId="cf5c3769-96ef-4c3a-af71-939c65f9909a" providerId="ADAL" clId="{D71A549F-40BB-4687-B510-3256641780B0}" dt="2022-08-02T19:52:17.143" v="450"/>
        <pc:sldMkLst>
          <pc:docMk/>
          <pc:sldMk cId="2077480407" sldId="287"/>
        </pc:sldMkLst>
        <pc:spChg chg="mod">
          <ac:chgData name="Coco, Steven" userId="cf5c3769-96ef-4c3a-af71-939c65f9909a" providerId="ADAL" clId="{D71A549F-40BB-4687-B510-3256641780B0}" dt="2022-08-02T19:52:17.143" v="450"/>
          <ac:spMkLst>
            <pc:docMk/>
            <pc:sldMk cId="2077480407" sldId="287"/>
            <ac:spMk id="3" creationId="{00000000-0000-0000-0000-000000000000}"/>
          </ac:spMkLst>
        </pc:spChg>
        <pc:spChg chg="mod">
          <ac:chgData name="Coco, Steven" userId="cf5c3769-96ef-4c3a-af71-939c65f9909a" providerId="ADAL" clId="{D71A549F-40BB-4687-B510-3256641780B0}" dt="2022-08-02T19:52:17.143" v="450"/>
          <ac:spMkLst>
            <pc:docMk/>
            <pc:sldMk cId="2077480407" sldId="287"/>
            <ac:spMk id="11" creationId="{00000000-0000-0000-0000-000000000000}"/>
          </ac:spMkLst>
        </pc:spChg>
      </pc:sldChg>
      <pc:sldChg chg="delSp modSp del mod">
        <pc:chgData name="Coco, Steven" userId="cf5c3769-96ef-4c3a-af71-939c65f9909a" providerId="ADAL" clId="{D71A549F-40BB-4687-B510-3256641780B0}" dt="2022-08-02T20:05:17.136" v="585" actId="2696"/>
        <pc:sldMkLst>
          <pc:docMk/>
          <pc:sldMk cId="1064608567" sldId="288"/>
        </pc:sldMkLst>
        <pc:spChg chg="del">
          <ac:chgData name="Coco, Steven" userId="cf5c3769-96ef-4c3a-af71-939c65f9909a" providerId="ADAL" clId="{D71A549F-40BB-4687-B510-3256641780B0}" dt="2022-08-02T20:01:09.846" v="529" actId="478"/>
          <ac:spMkLst>
            <pc:docMk/>
            <pc:sldMk cId="1064608567" sldId="288"/>
            <ac:spMk id="5" creationId="{00000000-0000-0000-0000-000000000000}"/>
          </ac:spMkLst>
        </pc:spChg>
        <pc:spChg chg="del mod">
          <ac:chgData name="Coco, Steven" userId="cf5c3769-96ef-4c3a-af71-939c65f9909a" providerId="ADAL" clId="{D71A549F-40BB-4687-B510-3256641780B0}" dt="2022-08-02T20:01:01.161" v="528" actId="478"/>
          <ac:spMkLst>
            <pc:docMk/>
            <pc:sldMk cId="1064608567" sldId="288"/>
            <ac:spMk id="7" creationId="{00000000-0000-0000-0000-000000000000}"/>
          </ac:spMkLst>
        </pc:spChg>
        <pc:spChg chg="mod">
          <ac:chgData name="Coco, Steven" userId="cf5c3769-96ef-4c3a-af71-939c65f9909a" providerId="ADAL" clId="{D71A549F-40BB-4687-B510-3256641780B0}" dt="2022-08-02T19:52:17.143" v="450"/>
          <ac:spMkLst>
            <pc:docMk/>
            <pc:sldMk cId="1064608567" sldId="288"/>
            <ac:spMk id="9" creationId="{00000000-0000-0000-0000-000000000000}"/>
          </ac:spMkLst>
        </pc:spChg>
        <pc:spChg chg="del">
          <ac:chgData name="Coco, Steven" userId="cf5c3769-96ef-4c3a-af71-939c65f9909a" providerId="ADAL" clId="{D71A549F-40BB-4687-B510-3256641780B0}" dt="2022-08-02T20:01:10.575" v="530" actId="478"/>
          <ac:spMkLst>
            <pc:docMk/>
            <pc:sldMk cId="1064608567" sldId="288"/>
            <ac:spMk id="11" creationId="{00000000-0000-0000-0000-000000000000}"/>
          </ac:spMkLst>
        </pc:spChg>
        <pc:spChg chg="del">
          <ac:chgData name="Coco, Steven" userId="cf5c3769-96ef-4c3a-af71-939c65f9909a" providerId="ADAL" clId="{D71A549F-40BB-4687-B510-3256641780B0}" dt="2022-08-02T20:01:11.352" v="531" actId="478"/>
          <ac:spMkLst>
            <pc:docMk/>
            <pc:sldMk cId="1064608567" sldId="288"/>
            <ac:spMk id="12" creationId="{00000000-0000-0000-0000-000000000000}"/>
          </ac:spMkLst>
        </pc:spChg>
      </pc:sldChg>
      <pc:sldChg chg="modSp">
        <pc:chgData name="Coco, Steven" userId="cf5c3769-96ef-4c3a-af71-939c65f9909a" providerId="ADAL" clId="{D71A549F-40BB-4687-B510-3256641780B0}" dt="2022-08-02T19:52:17.143" v="450"/>
        <pc:sldMkLst>
          <pc:docMk/>
          <pc:sldMk cId="3497023523" sldId="289"/>
        </pc:sldMkLst>
        <pc:spChg chg="mod">
          <ac:chgData name="Coco, Steven" userId="cf5c3769-96ef-4c3a-af71-939c65f9909a" providerId="ADAL" clId="{D71A549F-40BB-4687-B510-3256641780B0}" dt="2022-08-02T19:52:17.143" v="450"/>
          <ac:spMkLst>
            <pc:docMk/>
            <pc:sldMk cId="3497023523" sldId="289"/>
            <ac:spMk id="10" creationId="{00000000-0000-0000-0000-000000000000}"/>
          </ac:spMkLst>
        </pc:spChg>
      </pc:sldChg>
      <pc:sldChg chg="modSp mod">
        <pc:chgData name="Coco, Steven" userId="cf5c3769-96ef-4c3a-af71-939c65f9909a" providerId="ADAL" clId="{D71A549F-40BB-4687-B510-3256641780B0}" dt="2022-08-02T19:52:17.143" v="450"/>
        <pc:sldMkLst>
          <pc:docMk/>
          <pc:sldMk cId="796437218" sldId="290"/>
        </pc:sldMkLst>
        <pc:spChg chg="mod">
          <ac:chgData name="Coco, Steven" userId="cf5c3769-96ef-4c3a-af71-939c65f9909a" providerId="ADAL" clId="{D71A549F-40BB-4687-B510-3256641780B0}" dt="2022-08-02T19:52:15.355" v="449"/>
          <ac:spMkLst>
            <pc:docMk/>
            <pc:sldMk cId="796437218" sldId="290"/>
            <ac:spMk id="6" creationId="{00000000-0000-0000-0000-000000000000}"/>
          </ac:spMkLst>
        </pc:spChg>
        <pc:spChg chg="mod">
          <ac:chgData name="Coco, Steven" userId="cf5c3769-96ef-4c3a-af71-939c65f9909a" providerId="ADAL" clId="{D71A549F-40BB-4687-B510-3256641780B0}" dt="2022-08-02T19:52:17.143" v="450"/>
          <ac:spMkLst>
            <pc:docMk/>
            <pc:sldMk cId="796437218" sldId="290"/>
            <ac:spMk id="9" creationId="{00000000-0000-0000-0000-000000000000}"/>
          </ac:spMkLst>
        </pc:spChg>
      </pc:sldChg>
      <pc:sldChg chg="modSp">
        <pc:chgData name="Coco, Steven" userId="cf5c3769-96ef-4c3a-af71-939c65f9909a" providerId="ADAL" clId="{D71A549F-40BB-4687-B510-3256641780B0}" dt="2022-08-02T19:52:17.143" v="450"/>
        <pc:sldMkLst>
          <pc:docMk/>
          <pc:sldMk cId="1947466691" sldId="291"/>
        </pc:sldMkLst>
        <pc:spChg chg="mod">
          <ac:chgData name="Coco, Steven" userId="cf5c3769-96ef-4c3a-af71-939c65f9909a" providerId="ADAL" clId="{D71A549F-40BB-4687-B510-3256641780B0}" dt="2022-08-02T19:52:17.143" v="450"/>
          <ac:spMkLst>
            <pc:docMk/>
            <pc:sldMk cId="1947466691" sldId="291"/>
            <ac:spMk id="10" creationId="{00000000-0000-0000-0000-000000000000}"/>
          </ac:spMkLst>
        </pc:spChg>
      </pc:sldChg>
      <pc:sldChg chg="modSp">
        <pc:chgData name="Coco, Steven" userId="cf5c3769-96ef-4c3a-af71-939c65f9909a" providerId="ADAL" clId="{D71A549F-40BB-4687-B510-3256641780B0}" dt="2022-08-02T19:52:17.143" v="450"/>
        <pc:sldMkLst>
          <pc:docMk/>
          <pc:sldMk cId="4234212587" sldId="292"/>
        </pc:sldMkLst>
        <pc:spChg chg="mod">
          <ac:chgData name="Coco, Steven" userId="cf5c3769-96ef-4c3a-af71-939c65f9909a" providerId="ADAL" clId="{D71A549F-40BB-4687-B510-3256641780B0}" dt="2022-08-02T19:52:17.143" v="450"/>
          <ac:spMkLst>
            <pc:docMk/>
            <pc:sldMk cId="4234212587" sldId="292"/>
            <ac:spMk id="14" creationId="{00000000-0000-0000-0000-000000000000}"/>
          </ac:spMkLst>
        </pc:spChg>
      </pc:sldChg>
      <pc:sldChg chg="modSp">
        <pc:chgData name="Coco, Steven" userId="cf5c3769-96ef-4c3a-af71-939c65f9909a" providerId="ADAL" clId="{D71A549F-40BB-4687-B510-3256641780B0}" dt="2022-08-02T19:52:17.143" v="450"/>
        <pc:sldMkLst>
          <pc:docMk/>
          <pc:sldMk cId="2060997256" sldId="293"/>
        </pc:sldMkLst>
        <pc:spChg chg="mod">
          <ac:chgData name="Coco, Steven" userId="cf5c3769-96ef-4c3a-af71-939c65f9909a" providerId="ADAL" clId="{D71A549F-40BB-4687-B510-3256641780B0}" dt="2022-08-02T19:52:17.143" v="450"/>
          <ac:spMkLst>
            <pc:docMk/>
            <pc:sldMk cId="2060997256" sldId="293"/>
            <ac:spMk id="7" creationId="{00000000-0000-0000-0000-000000000000}"/>
          </ac:spMkLst>
        </pc:spChg>
      </pc:sldChg>
      <pc:sldChg chg="modSp">
        <pc:chgData name="Coco, Steven" userId="cf5c3769-96ef-4c3a-af71-939c65f9909a" providerId="ADAL" clId="{D71A549F-40BB-4687-B510-3256641780B0}" dt="2022-08-02T19:52:17.143" v="450"/>
        <pc:sldMkLst>
          <pc:docMk/>
          <pc:sldMk cId="3146492472" sldId="294"/>
        </pc:sldMkLst>
        <pc:spChg chg="mod">
          <ac:chgData name="Coco, Steven" userId="cf5c3769-96ef-4c3a-af71-939c65f9909a" providerId="ADAL" clId="{D71A549F-40BB-4687-B510-3256641780B0}" dt="2022-08-02T19:52:17.143" v="450"/>
          <ac:spMkLst>
            <pc:docMk/>
            <pc:sldMk cId="3146492472" sldId="294"/>
            <ac:spMk id="3" creationId="{00000000-0000-0000-0000-000000000000}"/>
          </ac:spMkLst>
        </pc:spChg>
      </pc:sldChg>
      <pc:sldChg chg="modSp">
        <pc:chgData name="Coco, Steven" userId="cf5c3769-96ef-4c3a-af71-939c65f9909a" providerId="ADAL" clId="{D71A549F-40BB-4687-B510-3256641780B0}" dt="2022-08-02T19:52:17.143" v="450"/>
        <pc:sldMkLst>
          <pc:docMk/>
          <pc:sldMk cId="3451736399" sldId="295"/>
        </pc:sldMkLst>
        <pc:spChg chg="mod">
          <ac:chgData name="Coco, Steven" userId="cf5c3769-96ef-4c3a-af71-939c65f9909a" providerId="ADAL" clId="{D71A549F-40BB-4687-B510-3256641780B0}" dt="2022-08-02T19:52:17.143" v="450"/>
          <ac:spMkLst>
            <pc:docMk/>
            <pc:sldMk cId="3451736399" sldId="295"/>
            <ac:spMk id="3" creationId="{00000000-0000-0000-0000-000000000000}"/>
          </ac:spMkLst>
        </pc:spChg>
      </pc:sldChg>
      <pc:sldChg chg="addSp delSp modSp del mod setBg">
        <pc:chgData name="Coco, Steven" userId="cf5c3769-96ef-4c3a-af71-939c65f9909a" providerId="ADAL" clId="{D71A549F-40BB-4687-B510-3256641780B0}" dt="2022-08-02T20:34:46.288" v="1070" actId="2696"/>
        <pc:sldMkLst>
          <pc:docMk/>
          <pc:sldMk cId="3502567871" sldId="296"/>
        </pc:sldMkLst>
        <pc:spChg chg="mod">
          <ac:chgData name="Coco, Steven" userId="cf5c3769-96ef-4c3a-af71-939c65f9909a" providerId="ADAL" clId="{D71A549F-40BB-4687-B510-3256641780B0}" dt="2022-08-02T20:34:05.079" v="1029" actId="26606"/>
          <ac:spMkLst>
            <pc:docMk/>
            <pc:sldMk cId="3502567871" sldId="296"/>
            <ac:spMk id="2" creationId="{00000000-0000-0000-0000-000000000000}"/>
          </ac:spMkLst>
        </pc:spChg>
        <pc:spChg chg="mod">
          <ac:chgData name="Coco, Steven" userId="cf5c3769-96ef-4c3a-af71-939c65f9909a" providerId="ADAL" clId="{D71A549F-40BB-4687-B510-3256641780B0}" dt="2022-08-02T20:34:41.470" v="1069" actId="6549"/>
          <ac:spMkLst>
            <pc:docMk/>
            <pc:sldMk cId="3502567871" sldId="296"/>
            <ac:spMk id="3" creationId="{00000000-0000-0000-0000-000000000000}"/>
          </ac:spMkLst>
        </pc:spChg>
        <pc:spChg chg="mod">
          <ac:chgData name="Coco, Steven" userId="cf5c3769-96ef-4c3a-af71-939c65f9909a" providerId="ADAL" clId="{D71A549F-40BB-4687-B510-3256641780B0}" dt="2022-08-02T20:34:05.079" v="1029" actId="26606"/>
          <ac:spMkLst>
            <pc:docMk/>
            <pc:sldMk cId="3502567871" sldId="296"/>
            <ac:spMk id="6" creationId="{00000000-0000-0000-0000-000000000000}"/>
          </ac:spMkLst>
        </pc:spChg>
        <pc:spChg chg="del">
          <ac:chgData name="Coco, Steven" userId="cf5c3769-96ef-4c3a-af71-939c65f9909a" providerId="ADAL" clId="{D71A549F-40BB-4687-B510-3256641780B0}" dt="2022-08-02T20:33:45.708" v="1027" actId="478"/>
          <ac:spMkLst>
            <pc:docMk/>
            <pc:sldMk cId="3502567871" sldId="296"/>
            <ac:spMk id="7" creationId="{00000000-0000-0000-0000-000000000000}"/>
          </ac:spMkLst>
        </pc:spChg>
        <pc:spChg chg="add">
          <ac:chgData name="Coco, Steven" userId="cf5c3769-96ef-4c3a-af71-939c65f9909a" providerId="ADAL" clId="{D71A549F-40BB-4687-B510-3256641780B0}" dt="2022-08-02T20:34:05.079" v="1029" actId="26606"/>
          <ac:spMkLst>
            <pc:docMk/>
            <pc:sldMk cId="3502567871" sldId="296"/>
            <ac:spMk id="11" creationId="{09588DA8-065E-4F6F-8EFD-43104AB2E0CF}"/>
          </ac:spMkLst>
        </pc:spChg>
        <pc:spChg chg="add">
          <ac:chgData name="Coco, Steven" userId="cf5c3769-96ef-4c3a-af71-939c65f9909a" providerId="ADAL" clId="{D71A549F-40BB-4687-B510-3256641780B0}" dt="2022-08-02T20:34:05.079" v="1029" actId="26606"/>
          <ac:spMkLst>
            <pc:docMk/>
            <pc:sldMk cId="3502567871" sldId="296"/>
            <ac:spMk id="13" creationId="{C4285719-470E-454C-AF62-8323075F1F5B}"/>
          </ac:spMkLst>
        </pc:spChg>
        <pc:spChg chg="add">
          <ac:chgData name="Coco, Steven" userId="cf5c3769-96ef-4c3a-af71-939c65f9909a" providerId="ADAL" clId="{D71A549F-40BB-4687-B510-3256641780B0}" dt="2022-08-02T20:34:05.079" v="1029" actId="26606"/>
          <ac:spMkLst>
            <pc:docMk/>
            <pc:sldMk cId="3502567871" sldId="296"/>
            <ac:spMk id="15" creationId="{CD9FE4EF-C4D8-49A0-B2FF-81D8DB7D8A24}"/>
          </ac:spMkLst>
        </pc:spChg>
        <pc:spChg chg="add">
          <ac:chgData name="Coco, Steven" userId="cf5c3769-96ef-4c3a-af71-939c65f9909a" providerId="ADAL" clId="{D71A549F-40BB-4687-B510-3256641780B0}" dt="2022-08-02T20:34:05.079" v="1029" actId="26606"/>
          <ac:spMkLst>
            <pc:docMk/>
            <pc:sldMk cId="3502567871" sldId="296"/>
            <ac:spMk id="17" creationId="{4300840D-0A0B-4512-BACA-B439D5B9C57C}"/>
          </ac:spMkLst>
        </pc:spChg>
        <pc:spChg chg="add">
          <ac:chgData name="Coco, Steven" userId="cf5c3769-96ef-4c3a-af71-939c65f9909a" providerId="ADAL" clId="{D71A549F-40BB-4687-B510-3256641780B0}" dt="2022-08-02T20:34:05.079" v="1029" actId="26606"/>
          <ac:spMkLst>
            <pc:docMk/>
            <pc:sldMk cId="3502567871" sldId="296"/>
            <ac:spMk id="19" creationId="{D2B78728-A580-49A7-84F9-6EF6F583ADE0}"/>
          </ac:spMkLst>
        </pc:spChg>
        <pc:spChg chg="add">
          <ac:chgData name="Coco, Steven" userId="cf5c3769-96ef-4c3a-af71-939c65f9909a" providerId="ADAL" clId="{D71A549F-40BB-4687-B510-3256641780B0}" dt="2022-08-02T20:34:05.079" v="1029" actId="26606"/>
          <ac:spMkLst>
            <pc:docMk/>
            <pc:sldMk cId="3502567871" sldId="296"/>
            <ac:spMk id="21" creationId="{38FAA1A1-D861-433F-88FA-1E9D6FD31D11}"/>
          </ac:spMkLst>
        </pc:spChg>
        <pc:spChg chg="add">
          <ac:chgData name="Coco, Steven" userId="cf5c3769-96ef-4c3a-af71-939c65f9909a" providerId="ADAL" clId="{D71A549F-40BB-4687-B510-3256641780B0}" dt="2022-08-02T20:34:05.079" v="1029" actId="26606"/>
          <ac:spMkLst>
            <pc:docMk/>
            <pc:sldMk cId="3502567871" sldId="296"/>
            <ac:spMk id="23" creationId="{8D71EDA1-87BF-4D5D-AB79-F346FD19278A}"/>
          </ac:spMkLst>
        </pc:spChg>
        <pc:picChg chg="del">
          <ac:chgData name="Coco, Steven" userId="cf5c3769-96ef-4c3a-af71-939c65f9909a" providerId="ADAL" clId="{D71A549F-40BB-4687-B510-3256641780B0}" dt="2022-08-02T20:34:00.932" v="1028" actId="478"/>
          <ac:picMkLst>
            <pc:docMk/>
            <pc:sldMk cId="3502567871" sldId="296"/>
            <ac:picMk id="8" creationId="{00000000-0000-0000-0000-000000000000}"/>
          </ac:picMkLst>
        </pc:picChg>
      </pc:sldChg>
      <pc:sldChg chg="addSp delSp modSp mod setBg">
        <pc:chgData name="Coco, Steven" userId="cf5c3769-96ef-4c3a-af71-939c65f9909a" providerId="ADAL" clId="{D71A549F-40BB-4687-B510-3256641780B0}" dt="2022-08-02T21:12:35.228" v="1096" actId="6549"/>
        <pc:sldMkLst>
          <pc:docMk/>
          <pc:sldMk cId="1498131599" sldId="297"/>
        </pc:sldMkLst>
        <pc:spChg chg="mod">
          <ac:chgData name="Coco, Steven" userId="cf5c3769-96ef-4c3a-af71-939c65f9909a" providerId="ADAL" clId="{D71A549F-40BB-4687-B510-3256641780B0}" dt="2022-08-02T20:34:53.315" v="1073" actId="26606"/>
          <ac:spMkLst>
            <pc:docMk/>
            <pc:sldMk cId="1498131599" sldId="297"/>
            <ac:spMk id="2" creationId="{00000000-0000-0000-0000-000000000000}"/>
          </ac:spMkLst>
        </pc:spChg>
        <pc:spChg chg="mod">
          <ac:chgData name="Coco, Steven" userId="cf5c3769-96ef-4c3a-af71-939c65f9909a" providerId="ADAL" clId="{D71A549F-40BB-4687-B510-3256641780B0}" dt="2022-08-02T21:12:35.228" v="1096" actId="6549"/>
          <ac:spMkLst>
            <pc:docMk/>
            <pc:sldMk cId="1498131599" sldId="297"/>
            <ac:spMk id="3" creationId="{00000000-0000-0000-0000-000000000000}"/>
          </ac:spMkLst>
        </pc:spChg>
        <pc:spChg chg="mod">
          <ac:chgData name="Coco, Steven" userId="cf5c3769-96ef-4c3a-af71-939c65f9909a" providerId="ADAL" clId="{D71A549F-40BB-4687-B510-3256641780B0}" dt="2022-08-02T20:34:53.315" v="1073" actId="26606"/>
          <ac:spMkLst>
            <pc:docMk/>
            <pc:sldMk cId="1498131599" sldId="297"/>
            <ac:spMk id="5" creationId="{00000000-0000-0000-0000-000000000000}"/>
          </ac:spMkLst>
        </pc:spChg>
        <pc:spChg chg="add del">
          <ac:chgData name="Coco, Steven" userId="cf5c3769-96ef-4c3a-af71-939c65f9909a" providerId="ADAL" clId="{D71A549F-40BB-4687-B510-3256641780B0}" dt="2022-08-02T20:34:53.300" v="1072" actId="26606"/>
          <ac:spMkLst>
            <pc:docMk/>
            <pc:sldMk cId="1498131599" sldId="297"/>
            <ac:spMk id="10" creationId="{09588DA8-065E-4F6F-8EFD-43104AB2E0CF}"/>
          </ac:spMkLst>
        </pc:spChg>
        <pc:spChg chg="add del">
          <ac:chgData name="Coco, Steven" userId="cf5c3769-96ef-4c3a-af71-939c65f9909a" providerId="ADAL" clId="{D71A549F-40BB-4687-B510-3256641780B0}" dt="2022-08-02T20:34:53.300" v="1072" actId="26606"/>
          <ac:spMkLst>
            <pc:docMk/>
            <pc:sldMk cId="1498131599" sldId="297"/>
            <ac:spMk id="12" creationId="{C4285719-470E-454C-AF62-8323075F1F5B}"/>
          </ac:spMkLst>
        </pc:spChg>
        <pc:spChg chg="add del">
          <ac:chgData name="Coco, Steven" userId="cf5c3769-96ef-4c3a-af71-939c65f9909a" providerId="ADAL" clId="{D71A549F-40BB-4687-B510-3256641780B0}" dt="2022-08-02T20:34:53.300" v="1072" actId="26606"/>
          <ac:spMkLst>
            <pc:docMk/>
            <pc:sldMk cId="1498131599" sldId="297"/>
            <ac:spMk id="14" creationId="{CD9FE4EF-C4D8-49A0-B2FF-81D8DB7D8A24}"/>
          </ac:spMkLst>
        </pc:spChg>
        <pc:spChg chg="add del">
          <ac:chgData name="Coco, Steven" userId="cf5c3769-96ef-4c3a-af71-939c65f9909a" providerId="ADAL" clId="{D71A549F-40BB-4687-B510-3256641780B0}" dt="2022-08-02T20:34:53.300" v="1072" actId="26606"/>
          <ac:spMkLst>
            <pc:docMk/>
            <pc:sldMk cId="1498131599" sldId="297"/>
            <ac:spMk id="16" creationId="{4300840D-0A0B-4512-BACA-B439D5B9C57C}"/>
          </ac:spMkLst>
        </pc:spChg>
        <pc:spChg chg="add del">
          <ac:chgData name="Coco, Steven" userId="cf5c3769-96ef-4c3a-af71-939c65f9909a" providerId="ADAL" clId="{D71A549F-40BB-4687-B510-3256641780B0}" dt="2022-08-02T20:34:53.300" v="1072" actId="26606"/>
          <ac:spMkLst>
            <pc:docMk/>
            <pc:sldMk cId="1498131599" sldId="297"/>
            <ac:spMk id="18" creationId="{D2B78728-A580-49A7-84F9-6EF6F583ADE0}"/>
          </ac:spMkLst>
        </pc:spChg>
        <pc:spChg chg="add del">
          <ac:chgData name="Coco, Steven" userId="cf5c3769-96ef-4c3a-af71-939c65f9909a" providerId="ADAL" clId="{D71A549F-40BB-4687-B510-3256641780B0}" dt="2022-08-02T20:34:53.300" v="1072" actId="26606"/>
          <ac:spMkLst>
            <pc:docMk/>
            <pc:sldMk cId="1498131599" sldId="297"/>
            <ac:spMk id="20" creationId="{38FAA1A1-D861-433F-88FA-1E9D6FD31D11}"/>
          </ac:spMkLst>
        </pc:spChg>
        <pc:spChg chg="add del">
          <ac:chgData name="Coco, Steven" userId="cf5c3769-96ef-4c3a-af71-939c65f9909a" providerId="ADAL" clId="{D71A549F-40BB-4687-B510-3256641780B0}" dt="2022-08-02T20:34:53.300" v="1072" actId="26606"/>
          <ac:spMkLst>
            <pc:docMk/>
            <pc:sldMk cId="1498131599" sldId="297"/>
            <ac:spMk id="22" creationId="{8D71EDA1-87BF-4D5D-AB79-F346FD19278A}"/>
          </ac:spMkLst>
        </pc:spChg>
        <pc:spChg chg="add">
          <ac:chgData name="Coco, Steven" userId="cf5c3769-96ef-4c3a-af71-939c65f9909a" providerId="ADAL" clId="{D71A549F-40BB-4687-B510-3256641780B0}" dt="2022-08-02T20:34:53.315" v="1073" actId="26606"/>
          <ac:spMkLst>
            <pc:docMk/>
            <pc:sldMk cId="1498131599" sldId="297"/>
            <ac:spMk id="24" creationId="{DEE2AD96-B495-4E06-9291-B71706F728CB}"/>
          </ac:spMkLst>
        </pc:spChg>
        <pc:spChg chg="add">
          <ac:chgData name="Coco, Steven" userId="cf5c3769-96ef-4c3a-af71-939c65f9909a" providerId="ADAL" clId="{D71A549F-40BB-4687-B510-3256641780B0}" dt="2022-08-02T20:34:53.315" v="1073" actId="26606"/>
          <ac:spMkLst>
            <pc:docMk/>
            <pc:sldMk cId="1498131599" sldId="297"/>
            <ac:spMk id="25" creationId="{53CF6D67-C5A8-4ADD-9E8E-1E38CA1D3166}"/>
          </ac:spMkLst>
        </pc:spChg>
        <pc:spChg chg="add">
          <ac:chgData name="Coco, Steven" userId="cf5c3769-96ef-4c3a-af71-939c65f9909a" providerId="ADAL" clId="{D71A549F-40BB-4687-B510-3256641780B0}" dt="2022-08-02T20:34:53.315" v="1073" actId="26606"/>
          <ac:spMkLst>
            <pc:docMk/>
            <pc:sldMk cId="1498131599" sldId="297"/>
            <ac:spMk id="26" creationId="{86909FA0-B515-4681-B7A8-FA281D133B94}"/>
          </ac:spMkLst>
        </pc:spChg>
        <pc:spChg chg="add">
          <ac:chgData name="Coco, Steven" userId="cf5c3769-96ef-4c3a-af71-939c65f9909a" providerId="ADAL" clId="{D71A549F-40BB-4687-B510-3256641780B0}" dt="2022-08-02T20:34:53.315" v="1073" actId="26606"/>
          <ac:spMkLst>
            <pc:docMk/>
            <pc:sldMk cId="1498131599" sldId="297"/>
            <ac:spMk id="27" creationId="{21C9FE86-FCC3-4A31-AA1C-C882262B7FE7}"/>
          </ac:spMkLst>
        </pc:spChg>
        <pc:spChg chg="add">
          <ac:chgData name="Coco, Steven" userId="cf5c3769-96ef-4c3a-af71-939c65f9909a" providerId="ADAL" clId="{D71A549F-40BB-4687-B510-3256641780B0}" dt="2022-08-02T20:34:53.315" v="1073" actId="26606"/>
          <ac:spMkLst>
            <pc:docMk/>
            <pc:sldMk cId="1498131599" sldId="297"/>
            <ac:spMk id="28" creationId="{7D96243B-ECED-4B71-8E06-AE9A285EAD20}"/>
          </ac:spMkLst>
        </pc:spChg>
        <pc:spChg chg="add">
          <ac:chgData name="Coco, Steven" userId="cf5c3769-96ef-4c3a-af71-939c65f9909a" providerId="ADAL" clId="{D71A549F-40BB-4687-B510-3256641780B0}" dt="2022-08-02T20:34:53.315" v="1073" actId="26606"/>
          <ac:spMkLst>
            <pc:docMk/>
            <pc:sldMk cId="1498131599" sldId="297"/>
            <ac:spMk id="29" creationId="{A09989E4-EFDC-4A90-A633-E0525FB4139E}"/>
          </ac:spMkLst>
        </pc:spChg>
      </pc:sldChg>
      <pc:sldChg chg="addSp delSp modSp add mod">
        <pc:chgData name="Coco, Steven" userId="cf5c3769-96ef-4c3a-af71-939c65f9909a" providerId="ADAL" clId="{D71A549F-40BB-4687-B510-3256641780B0}" dt="2022-08-02T20:31:47.569" v="1012" actId="27636"/>
        <pc:sldMkLst>
          <pc:docMk/>
          <pc:sldMk cId="698139908" sldId="298"/>
        </pc:sldMkLst>
        <pc:spChg chg="mod">
          <ac:chgData name="Coco, Steven" userId="cf5c3769-96ef-4c3a-af71-939c65f9909a" providerId="ADAL" clId="{D71A549F-40BB-4687-B510-3256641780B0}" dt="2022-08-02T20:31:47.569" v="1012" actId="27636"/>
          <ac:spMkLst>
            <pc:docMk/>
            <pc:sldMk cId="698139908" sldId="298"/>
            <ac:spMk id="4" creationId="{00000000-0000-0000-0000-000000000000}"/>
          </ac:spMkLst>
        </pc:spChg>
        <pc:spChg chg="mod">
          <ac:chgData name="Coco, Steven" userId="cf5c3769-96ef-4c3a-af71-939c65f9909a" providerId="ADAL" clId="{D71A549F-40BB-4687-B510-3256641780B0}" dt="2022-08-02T20:05:03.016" v="584"/>
          <ac:spMkLst>
            <pc:docMk/>
            <pc:sldMk cId="698139908" sldId="298"/>
            <ac:spMk id="6" creationId="{00000000-0000-0000-0000-000000000000}"/>
          </ac:spMkLst>
        </pc:spChg>
        <pc:picChg chg="del">
          <ac:chgData name="Coco, Steven" userId="cf5c3769-96ef-4c3a-af71-939c65f9909a" providerId="ADAL" clId="{D71A549F-40BB-4687-B510-3256641780B0}" dt="2022-08-02T20:03:53.635" v="570" actId="478"/>
          <ac:picMkLst>
            <pc:docMk/>
            <pc:sldMk cId="698139908" sldId="298"/>
            <ac:picMk id="2" creationId="{00000000-0000-0000-0000-000000000000}"/>
          </ac:picMkLst>
        </pc:picChg>
        <pc:picChg chg="del">
          <ac:chgData name="Coco, Steven" userId="cf5c3769-96ef-4c3a-af71-939c65f9909a" providerId="ADAL" clId="{D71A549F-40BB-4687-B510-3256641780B0}" dt="2022-08-02T20:04:03.934" v="572" actId="478"/>
          <ac:picMkLst>
            <pc:docMk/>
            <pc:sldMk cId="698139908" sldId="298"/>
            <ac:picMk id="3" creationId="{00000000-0000-0000-0000-000000000000}"/>
          </ac:picMkLst>
        </pc:picChg>
        <pc:picChg chg="add mod">
          <ac:chgData name="Coco, Steven" userId="cf5c3769-96ef-4c3a-af71-939c65f9909a" providerId="ADAL" clId="{D71A549F-40BB-4687-B510-3256641780B0}" dt="2022-08-02T20:04:40.769" v="579" actId="14100"/>
          <ac:picMkLst>
            <pc:docMk/>
            <pc:sldMk cId="698139908" sldId="298"/>
            <ac:picMk id="13" creationId="{FD48AB76-2B0A-417A-EC6C-21EA51712480}"/>
          </ac:picMkLst>
        </pc:picChg>
        <pc:picChg chg="add mod">
          <ac:chgData name="Coco, Steven" userId="cf5c3769-96ef-4c3a-af71-939c65f9909a" providerId="ADAL" clId="{D71A549F-40BB-4687-B510-3256641780B0}" dt="2022-08-02T20:04:22.817" v="576" actId="1076"/>
          <ac:picMkLst>
            <pc:docMk/>
            <pc:sldMk cId="698139908" sldId="298"/>
            <ac:picMk id="18" creationId="{8950A12E-C840-5035-CAB9-A066FB2E02A3}"/>
          </ac:picMkLst>
        </pc:picChg>
      </pc:sldChg>
      <pc:sldChg chg="addSp delSp modSp add del mod modClrScheme delDesignElem chgLayout">
        <pc:chgData name="Coco, Steven" userId="cf5c3769-96ef-4c3a-af71-939c65f9909a" providerId="ADAL" clId="{D71A549F-40BB-4687-B510-3256641780B0}" dt="2022-08-02T19:54:21.276" v="463" actId="2890"/>
        <pc:sldMkLst>
          <pc:docMk/>
          <pc:sldMk cId="3584866937" sldId="298"/>
        </pc:sldMkLst>
        <pc:spChg chg="mod ord">
          <ac:chgData name="Coco, Steven" userId="cf5c3769-96ef-4c3a-af71-939c65f9909a" providerId="ADAL" clId="{D71A549F-40BB-4687-B510-3256641780B0}" dt="2022-08-02T19:54:20.398" v="462"/>
          <ac:spMkLst>
            <pc:docMk/>
            <pc:sldMk cId="3584866937" sldId="298"/>
            <ac:spMk id="2" creationId="{00000000-0000-0000-0000-000000000000}"/>
          </ac:spMkLst>
        </pc:spChg>
        <pc:spChg chg="add del mod">
          <ac:chgData name="Coco, Steven" userId="cf5c3769-96ef-4c3a-af71-939c65f9909a" providerId="ADAL" clId="{D71A549F-40BB-4687-B510-3256641780B0}" dt="2022-08-02T19:54:19.653" v="461" actId="6549"/>
          <ac:spMkLst>
            <pc:docMk/>
            <pc:sldMk cId="3584866937" sldId="298"/>
            <ac:spMk id="3" creationId="{00000000-0000-0000-0000-000000000000}"/>
          </ac:spMkLst>
        </pc:spChg>
        <pc:spChg chg="add del mod ord">
          <ac:chgData name="Coco, Steven" userId="cf5c3769-96ef-4c3a-af71-939c65f9909a" providerId="ADAL" clId="{D71A549F-40BB-4687-B510-3256641780B0}" dt="2022-08-02T19:54:16.592" v="459" actId="700"/>
          <ac:spMkLst>
            <pc:docMk/>
            <pc:sldMk cId="3584866937" sldId="298"/>
            <ac:spMk id="4" creationId="{A2E5D35F-90BF-D177-E8BD-6078712CFCAB}"/>
          </ac:spMkLst>
        </pc:spChg>
        <pc:spChg chg="mod ord">
          <ac:chgData name="Coco, Steven" userId="cf5c3769-96ef-4c3a-af71-939c65f9909a" providerId="ADAL" clId="{D71A549F-40BB-4687-B510-3256641780B0}" dt="2022-08-02T19:54:16.592" v="459" actId="700"/>
          <ac:spMkLst>
            <pc:docMk/>
            <pc:sldMk cId="3584866937" sldId="298"/>
            <ac:spMk id="5" creationId="{00000000-0000-0000-0000-000000000000}"/>
          </ac:spMkLst>
        </pc:spChg>
        <pc:spChg chg="add del mod ord">
          <ac:chgData name="Coco, Steven" userId="cf5c3769-96ef-4c3a-af71-939c65f9909a" providerId="ADAL" clId="{D71A549F-40BB-4687-B510-3256641780B0}" dt="2022-08-02T19:54:16.592" v="459" actId="700"/>
          <ac:spMkLst>
            <pc:docMk/>
            <pc:sldMk cId="3584866937" sldId="298"/>
            <ac:spMk id="6" creationId="{68B1D3A7-8C83-DDB4-2112-470026DA4DC1}"/>
          </ac:spMkLst>
        </pc:spChg>
        <pc:spChg chg="add del">
          <ac:chgData name="Coco, Steven" userId="cf5c3769-96ef-4c3a-af71-939c65f9909a" providerId="ADAL" clId="{D71A549F-40BB-4687-B510-3256641780B0}" dt="2022-08-02T19:54:16.592" v="459" actId="700"/>
          <ac:spMkLst>
            <pc:docMk/>
            <pc:sldMk cId="3584866937" sldId="298"/>
            <ac:spMk id="10" creationId="{1B15ED52-F352-441B-82BF-E0EA34836D08}"/>
          </ac:spMkLst>
        </pc:spChg>
        <pc:spChg chg="add del">
          <ac:chgData name="Coco, Steven" userId="cf5c3769-96ef-4c3a-af71-939c65f9909a" providerId="ADAL" clId="{D71A549F-40BB-4687-B510-3256641780B0}" dt="2022-08-02T19:54:16.592" v="459" actId="700"/>
          <ac:spMkLst>
            <pc:docMk/>
            <pc:sldMk cId="3584866937" sldId="298"/>
            <ac:spMk id="12" creationId="{3B2E3793-BFE6-45A2-9B7B-E18844431C99}"/>
          </ac:spMkLst>
        </pc:spChg>
        <pc:spChg chg="add del">
          <ac:chgData name="Coco, Steven" userId="cf5c3769-96ef-4c3a-af71-939c65f9909a" providerId="ADAL" clId="{D71A549F-40BB-4687-B510-3256641780B0}" dt="2022-08-02T19:54:16.592" v="459" actId="700"/>
          <ac:spMkLst>
            <pc:docMk/>
            <pc:sldMk cId="3584866937" sldId="298"/>
            <ac:spMk id="14" creationId="{BC4C4868-CB8F-4AF9-9CDB-8108F2C19B67}"/>
          </ac:spMkLst>
        </pc:spChg>
        <pc:spChg chg="add del">
          <ac:chgData name="Coco, Steven" userId="cf5c3769-96ef-4c3a-af71-939c65f9909a" providerId="ADAL" clId="{D71A549F-40BB-4687-B510-3256641780B0}" dt="2022-08-02T19:54:16.592" v="459" actId="700"/>
          <ac:spMkLst>
            <pc:docMk/>
            <pc:sldMk cId="3584866937" sldId="298"/>
            <ac:spMk id="16" creationId="{375E0459-6403-40CD-989D-56A4407CA12E}"/>
          </ac:spMkLst>
        </pc:spChg>
        <pc:spChg chg="add del">
          <ac:chgData name="Coco, Steven" userId="cf5c3769-96ef-4c3a-af71-939c65f9909a" providerId="ADAL" clId="{D71A549F-40BB-4687-B510-3256641780B0}" dt="2022-08-02T19:54:16.592" v="459" actId="700"/>
          <ac:spMkLst>
            <pc:docMk/>
            <pc:sldMk cId="3584866937" sldId="298"/>
            <ac:spMk id="18" creationId="{53E5B1A8-3AC9-4BD1-9BBC-78CA94F2D1BA}"/>
          </ac:spMkLst>
        </pc:spChg>
      </pc:sldChg>
      <pc:sldChg chg="addSp delSp modSp add mod">
        <pc:chgData name="Coco, Steven" userId="cf5c3769-96ef-4c3a-af71-939c65f9909a" providerId="ADAL" clId="{D71A549F-40BB-4687-B510-3256641780B0}" dt="2022-08-02T20:32:58.521" v="1023" actId="20577"/>
        <pc:sldMkLst>
          <pc:docMk/>
          <pc:sldMk cId="2903425135" sldId="299"/>
        </pc:sldMkLst>
        <pc:spChg chg="add mod">
          <ac:chgData name="Coco, Steven" userId="cf5c3769-96ef-4c3a-af71-939c65f9909a" providerId="ADAL" clId="{D71A549F-40BB-4687-B510-3256641780B0}" dt="2022-08-02T20:10:05.762" v="670" actId="1076"/>
          <ac:spMkLst>
            <pc:docMk/>
            <pc:sldMk cId="2903425135" sldId="299"/>
            <ac:spMk id="2" creationId="{CFD0C45C-870C-1014-0952-A426C600D857}"/>
          </ac:spMkLst>
        </pc:spChg>
        <pc:spChg chg="add del mod">
          <ac:chgData name="Coco, Steven" userId="cf5c3769-96ef-4c3a-af71-939c65f9909a" providerId="ADAL" clId="{D71A549F-40BB-4687-B510-3256641780B0}" dt="2022-08-02T20:10:48.524" v="674" actId="11529"/>
          <ac:spMkLst>
            <pc:docMk/>
            <pc:sldMk cId="2903425135" sldId="299"/>
            <ac:spMk id="3" creationId="{93C01A51-FCF6-B791-8A5A-A8D6F5E09ABF}"/>
          </ac:spMkLst>
        </pc:spChg>
        <pc:spChg chg="mod">
          <ac:chgData name="Coco, Steven" userId="cf5c3769-96ef-4c3a-af71-939c65f9909a" providerId="ADAL" clId="{D71A549F-40BB-4687-B510-3256641780B0}" dt="2022-08-02T20:31:36.857" v="1010" actId="20577"/>
          <ac:spMkLst>
            <pc:docMk/>
            <pc:sldMk cId="2903425135" sldId="299"/>
            <ac:spMk id="4" creationId="{00000000-0000-0000-0000-000000000000}"/>
          </ac:spMkLst>
        </pc:spChg>
        <pc:spChg chg="mod">
          <ac:chgData name="Coco, Steven" userId="cf5c3769-96ef-4c3a-af71-939c65f9909a" providerId="ADAL" clId="{D71A549F-40BB-4687-B510-3256641780B0}" dt="2022-08-02T20:32:58.521" v="1023" actId="20577"/>
          <ac:spMkLst>
            <pc:docMk/>
            <pc:sldMk cId="2903425135" sldId="299"/>
            <ac:spMk id="6" creationId="{00000000-0000-0000-0000-000000000000}"/>
          </ac:spMkLst>
        </pc:spChg>
        <pc:spChg chg="add mod">
          <ac:chgData name="Coco, Steven" userId="cf5c3769-96ef-4c3a-af71-939c65f9909a" providerId="ADAL" clId="{D71A549F-40BB-4687-B510-3256641780B0}" dt="2022-08-02T20:13:11.807" v="685" actId="1582"/>
          <ac:spMkLst>
            <pc:docMk/>
            <pc:sldMk cId="2903425135" sldId="299"/>
            <ac:spMk id="9" creationId="{FDBF7F6A-9368-A309-BD8A-707CD9AA7FE8}"/>
          </ac:spMkLst>
        </pc:spChg>
        <pc:picChg chg="del">
          <ac:chgData name="Coco, Steven" userId="cf5c3769-96ef-4c3a-af71-939c65f9909a" providerId="ADAL" clId="{D71A549F-40BB-4687-B510-3256641780B0}" dt="2022-08-02T20:06:07.910" v="588" actId="478"/>
          <ac:picMkLst>
            <pc:docMk/>
            <pc:sldMk cId="2903425135" sldId="299"/>
            <ac:picMk id="13" creationId="{FD48AB76-2B0A-417A-EC6C-21EA51712480}"/>
          </ac:picMkLst>
        </pc:picChg>
        <pc:picChg chg="del">
          <ac:chgData name="Coco, Steven" userId="cf5c3769-96ef-4c3a-af71-939c65f9909a" providerId="ADAL" clId="{D71A549F-40BB-4687-B510-3256641780B0}" dt="2022-08-02T20:06:08.513" v="589" actId="478"/>
          <ac:picMkLst>
            <pc:docMk/>
            <pc:sldMk cId="2903425135" sldId="299"/>
            <ac:picMk id="18" creationId="{8950A12E-C840-5035-CAB9-A066FB2E02A3}"/>
          </ac:picMkLst>
        </pc:picChg>
        <pc:picChg chg="add mod modCrop">
          <ac:chgData name="Coco, Steven" userId="cf5c3769-96ef-4c3a-af71-939c65f9909a" providerId="ADAL" clId="{D71A549F-40BB-4687-B510-3256641780B0}" dt="2022-08-02T20:06:39.668" v="594" actId="732"/>
          <ac:picMkLst>
            <pc:docMk/>
            <pc:sldMk cId="2903425135" sldId="299"/>
            <ac:picMk id="19" creationId="{0008C0A5-F87C-C7D1-B77B-39579981E507}"/>
          </ac:picMkLst>
        </pc:picChg>
        <pc:picChg chg="add mod modCrop">
          <ac:chgData name="Coco, Steven" userId="cf5c3769-96ef-4c3a-af71-939c65f9909a" providerId="ADAL" clId="{D71A549F-40BB-4687-B510-3256641780B0}" dt="2022-08-02T20:07:20.674" v="598" actId="1076"/>
          <ac:picMkLst>
            <pc:docMk/>
            <pc:sldMk cId="2903425135" sldId="299"/>
            <ac:picMk id="20" creationId="{3E628ACD-C6C3-FB63-0D0C-3085CC62106E}"/>
          </ac:picMkLst>
        </pc:picChg>
        <pc:picChg chg="add mod">
          <ac:chgData name="Coco, Steven" userId="cf5c3769-96ef-4c3a-af71-939c65f9909a" providerId="ADAL" clId="{D71A549F-40BB-4687-B510-3256641780B0}" dt="2022-08-02T20:13:32.690" v="689" actId="1076"/>
          <ac:picMkLst>
            <pc:docMk/>
            <pc:sldMk cId="2903425135" sldId="299"/>
            <ac:picMk id="21" creationId="{BA9EE2B9-0F61-CC43-5B3B-4FE60BA53CAC}"/>
          </ac:picMkLst>
        </pc:picChg>
        <pc:picChg chg="add mod">
          <ac:chgData name="Coco, Steven" userId="cf5c3769-96ef-4c3a-af71-939c65f9909a" providerId="ADAL" clId="{D71A549F-40BB-4687-B510-3256641780B0}" dt="2022-08-02T20:15:10.003" v="715" actId="14100"/>
          <ac:picMkLst>
            <pc:docMk/>
            <pc:sldMk cId="2903425135" sldId="299"/>
            <ac:picMk id="22" creationId="{FB15B8C1-B2AB-11A9-541F-BB59D961C4DE}"/>
          </ac:picMkLst>
        </pc:picChg>
        <pc:picChg chg="add mod">
          <ac:chgData name="Coco, Steven" userId="cf5c3769-96ef-4c3a-af71-939c65f9909a" providerId="ADAL" clId="{D71A549F-40BB-4687-B510-3256641780B0}" dt="2022-08-02T20:15:06.622" v="714" actId="14100"/>
          <ac:picMkLst>
            <pc:docMk/>
            <pc:sldMk cId="2903425135" sldId="299"/>
            <ac:picMk id="23" creationId="{D81C56FE-F2B4-1500-859C-20E3D7312DAB}"/>
          </ac:picMkLst>
        </pc:picChg>
        <pc:picChg chg="add mod">
          <ac:chgData name="Coco, Steven" userId="cf5c3769-96ef-4c3a-af71-939c65f9909a" providerId="ADAL" clId="{D71A549F-40BB-4687-B510-3256641780B0}" dt="2022-08-02T20:15:04.275" v="713" actId="14100"/>
          <ac:picMkLst>
            <pc:docMk/>
            <pc:sldMk cId="2903425135" sldId="299"/>
            <ac:picMk id="24" creationId="{04A03AF7-ED9C-0B5B-BA91-901F1EC3195F}"/>
          </ac:picMkLst>
        </pc:picChg>
        <pc:picChg chg="add mod">
          <ac:chgData name="Coco, Steven" userId="cf5c3769-96ef-4c3a-af71-939c65f9909a" providerId="ADAL" clId="{D71A549F-40BB-4687-B510-3256641780B0}" dt="2022-08-02T20:14:20.746" v="701" actId="1076"/>
          <ac:picMkLst>
            <pc:docMk/>
            <pc:sldMk cId="2903425135" sldId="299"/>
            <ac:picMk id="25" creationId="{C74D3A84-1336-299C-402E-DDC078DECBD3}"/>
          </ac:picMkLst>
        </pc:picChg>
        <pc:picChg chg="add mod">
          <ac:chgData name="Coco, Steven" userId="cf5c3769-96ef-4c3a-af71-939c65f9909a" providerId="ADAL" clId="{D71A549F-40BB-4687-B510-3256641780B0}" dt="2022-08-02T20:14:52.619" v="711" actId="1076"/>
          <ac:picMkLst>
            <pc:docMk/>
            <pc:sldMk cId="2903425135" sldId="299"/>
            <ac:picMk id="26" creationId="{BB2CF05B-0B60-939C-8E7A-E31344C23D59}"/>
          </ac:picMkLst>
        </pc:picChg>
        <pc:picChg chg="add mod">
          <ac:chgData name="Coco, Steven" userId="cf5c3769-96ef-4c3a-af71-939c65f9909a" providerId="ADAL" clId="{D71A549F-40BB-4687-B510-3256641780B0}" dt="2022-08-02T20:14:58.635" v="712" actId="14100"/>
          <ac:picMkLst>
            <pc:docMk/>
            <pc:sldMk cId="2903425135" sldId="299"/>
            <ac:picMk id="27" creationId="{B0898246-407E-AB4B-8DB8-1F1D92625217}"/>
          </ac:picMkLst>
        </pc:picChg>
        <pc:inkChg chg="add del">
          <ac:chgData name="Coco, Steven" userId="cf5c3769-96ef-4c3a-af71-939c65f9909a" providerId="ADAL" clId="{D71A549F-40BB-4687-B510-3256641780B0}" dt="2022-08-02T20:11:58.613" v="676" actId="9405"/>
          <ac:inkMkLst>
            <pc:docMk/>
            <pc:sldMk cId="2903425135" sldId="299"/>
            <ac:inkMk id="5" creationId="{BE7C5FF0-A2C9-CD6F-8991-5D557F4DBB77}"/>
          </ac:inkMkLst>
        </pc:inkChg>
        <pc:inkChg chg="add del">
          <ac:chgData name="Coco, Steven" userId="cf5c3769-96ef-4c3a-af71-939c65f9909a" providerId="ADAL" clId="{D71A549F-40BB-4687-B510-3256641780B0}" dt="2022-08-02T20:12:19.122" v="678"/>
          <ac:inkMkLst>
            <pc:docMk/>
            <pc:sldMk cId="2903425135" sldId="299"/>
            <ac:inkMk id="8" creationId="{681B8E3D-95D9-2A01-6D75-406D3567D763}"/>
          </ac:inkMkLst>
        </pc:inkChg>
        <pc:inkChg chg="add del">
          <ac:chgData name="Coco, Steven" userId="cf5c3769-96ef-4c3a-af71-939c65f9909a" providerId="ADAL" clId="{D71A549F-40BB-4687-B510-3256641780B0}" dt="2022-08-02T20:12:27.005" v="682" actId="9405"/>
          <ac:inkMkLst>
            <pc:docMk/>
            <pc:sldMk cId="2903425135" sldId="299"/>
            <ac:inkMk id="10" creationId="{49FF9853-64FB-21FC-2BD4-64EC60792416}"/>
          </ac:inkMkLst>
        </pc:inkChg>
        <pc:inkChg chg="add del">
          <ac:chgData name="Coco, Steven" userId="cf5c3769-96ef-4c3a-af71-939c65f9909a" providerId="ADAL" clId="{D71A549F-40BB-4687-B510-3256641780B0}" dt="2022-08-02T20:12:26.613" v="681" actId="9405"/>
          <ac:inkMkLst>
            <pc:docMk/>
            <pc:sldMk cId="2903425135" sldId="299"/>
            <ac:inkMk id="11" creationId="{070E3EF7-292A-E976-7BE6-65B25A86638C}"/>
          </ac:inkMkLst>
        </pc:inkChg>
        <pc:inkChg chg="add">
          <ac:chgData name="Coco, Steven" userId="cf5c3769-96ef-4c3a-af71-939c65f9909a" providerId="ADAL" clId="{D71A549F-40BB-4687-B510-3256641780B0}" dt="2022-08-02T20:23:09.408" v="876" actId="9405"/>
          <ac:inkMkLst>
            <pc:docMk/>
            <pc:sldMk cId="2903425135" sldId="299"/>
            <ac:inkMk id="28" creationId="{03FC682C-A9C7-E5E9-126A-E24BFCE32FEC}"/>
          </ac:inkMkLst>
        </pc:inkChg>
      </pc:sldChg>
      <pc:sldChg chg="addSp delSp modSp add mod">
        <pc:chgData name="Coco, Steven" userId="cf5c3769-96ef-4c3a-af71-939c65f9909a" providerId="ADAL" clId="{D71A549F-40BB-4687-B510-3256641780B0}" dt="2022-08-02T20:31:15.371" v="1001" actId="27636"/>
        <pc:sldMkLst>
          <pc:docMk/>
          <pc:sldMk cId="3410833021" sldId="300"/>
        </pc:sldMkLst>
        <pc:spChg chg="del mod">
          <ac:chgData name="Coco, Steven" userId="cf5c3769-96ef-4c3a-af71-939c65f9909a" providerId="ADAL" clId="{D71A549F-40BB-4687-B510-3256641780B0}" dt="2022-08-02T20:16:45.970" v="732" actId="478"/>
          <ac:spMkLst>
            <pc:docMk/>
            <pc:sldMk cId="3410833021" sldId="300"/>
            <ac:spMk id="2" creationId="{CFD0C45C-870C-1014-0952-A426C600D857}"/>
          </ac:spMkLst>
        </pc:spChg>
        <pc:spChg chg="mod">
          <ac:chgData name="Coco, Steven" userId="cf5c3769-96ef-4c3a-af71-939c65f9909a" providerId="ADAL" clId="{D71A549F-40BB-4687-B510-3256641780B0}" dt="2022-08-02T20:31:15.371" v="1001" actId="27636"/>
          <ac:spMkLst>
            <pc:docMk/>
            <pc:sldMk cId="3410833021" sldId="300"/>
            <ac:spMk id="4" creationId="{00000000-0000-0000-0000-000000000000}"/>
          </ac:spMkLst>
        </pc:spChg>
        <pc:spChg chg="mod">
          <ac:chgData name="Coco, Steven" userId="cf5c3769-96ef-4c3a-af71-939c65f9909a" providerId="ADAL" clId="{D71A549F-40BB-4687-B510-3256641780B0}" dt="2022-08-02T20:21:24.838" v="854" actId="33524"/>
          <ac:spMkLst>
            <pc:docMk/>
            <pc:sldMk cId="3410833021" sldId="300"/>
            <ac:spMk id="6" creationId="{00000000-0000-0000-0000-000000000000}"/>
          </ac:spMkLst>
        </pc:spChg>
        <pc:spChg chg="del">
          <ac:chgData name="Coco, Steven" userId="cf5c3769-96ef-4c3a-af71-939c65f9909a" providerId="ADAL" clId="{D71A549F-40BB-4687-B510-3256641780B0}" dt="2022-08-02T20:16:02.710" v="721" actId="478"/>
          <ac:spMkLst>
            <pc:docMk/>
            <pc:sldMk cId="3410833021" sldId="300"/>
            <ac:spMk id="9" creationId="{FDBF7F6A-9368-A309-BD8A-707CD9AA7FE8}"/>
          </ac:spMkLst>
        </pc:spChg>
        <pc:grpChg chg="mod">
          <ac:chgData name="Coco, Steven" userId="cf5c3769-96ef-4c3a-af71-939c65f9909a" providerId="ADAL" clId="{D71A549F-40BB-4687-B510-3256641780B0}" dt="2022-08-02T20:23:00.697" v="873"/>
          <ac:grpSpMkLst>
            <pc:docMk/>
            <pc:sldMk cId="3410833021" sldId="300"/>
            <ac:grpSpMk id="34" creationId="{1E6BB1A0-1370-7F86-77BC-35632CF8D5E4}"/>
          </ac:grpSpMkLst>
        </pc:grpChg>
        <pc:picChg chg="del">
          <ac:chgData name="Coco, Steven" userId="cf5c3769-96ef-4c3a-af71-939c65f9909a" providerId="ADAL" clId="{D71A549F-40BB-4687-B510-3256641780B0}" dt="2022-08-02T20:16:01.629" v="720" actId="478"/>
          <ac:picMkLst>
            <pc:docMk/>
            <pc:sldMk cId="3410833021" sldId="300"/>
            <ac:picMk id="19" creationId="{0008C0A5-F87C-C7D1-B77B-39579981E507}"/>
          </ac:picMkLst>
        </pc:picChg>
        <pc:picChg chg="del">
          <ac:chgData name="Coco, Steven" userId="cf5c3769-96ef-4c3a-af71-939c65f9909a" providerId="ADAL" clId="{D71A549F-40BB-4687-B510-3256641780B0}" dt="2022-08-02T20:16:10.207" v="729" actId="478"/>
          <ac:picMkLst>
            <pc:docMk/>
            <pc:sldMk cId="3410833021" sldId="300"/>
            <ac:picMk id="20" creationId="{3E628ACD-C6C3-FB63-0D0C-3085CC62106E}"/>
          </ac:picMkLst>
        </pc:picChg>
        <pc:picChg chg="del">
          <ac:chgData name="Coco, Steven" userId="cf5c3769-96ef-4c3a-af71-939c65f9909a" providerId="ADAL" clId="{D71A549F-40BB-4687-B510-3256641780B0}" dt="2022-08-02T20:16:04.037" v="722" actId="478"/>
          <ac:picMkLst>
            <pc:docMk/>
            <pc:sldMk cId="3410833021" sldId="300"/>
            <ac:picMk id="21" creationId="{BA9EE2B9-0F61-CC43-5B3B-4FE60BA53CAC}"/>
          </ac:picMkLst>
        </pc:picChg>
        <pc:picChg chg="del">
          <ac:chgData name="Coco, Steven" userId="cf5c3769-96ef-4c3a-af71-939c65f9909a" providerId="ADAL" clId="{D71A549F-40BB-4687-B510-3256641780B0}" dt="2022-08-02T20:16:05.039" v="723" actId="478"/>
          <ac:picMkLst>
            <pc:docMk/>
            <pc:sldMk cId="3410833021" sldId="300"/>
            <ac:picMk id="22" creationId="{FB15B8C1-B2AB-11A9-541F-BB59D961C4DE}"/>
          </ac:picMkLst>
        </pc:picChg>
        <pc:picChg chg="del">
          <ac:chgData name="Coco, Steven" userId="cf5c3769-96ef-4c3a-af71-939c65f9909a" providerId="ADAL" clId="{D71A549F-40BB-4687-B510-3256641780B0}" dt="2022-08-02T20:16:05.551" v="724" actId="478"/>
          <ac:picMkLst>
            <pc:docMk/>
            <pc:sldMk cId="3410833021" sldId="300"/>
            <ac:picMk id="23" creationId="{D81C56FE-F2B4-1500-859C-20E3D7312DAB}"/>
          </ac:picMkLst>
        </pc:picChg>
        <pc:picChg chg="del">
          <ac:chgData name="Coco, Steven" userId="cf5c3769-96ef-4c3a-af71-939c65f9909a" providerId="ADAL" clId="{D71A549F-40BB-4687-B510-3256641780B0}" dt="2022-08-02T20:16:06.145" v="725" actId="478"/>
          <ac:picMkLst>
            <pc:docMk/>
            <pc:sldMk cId="3410833021" sldId="300"/>
            <ac:picMk id="24" creationId="{04A03AF7-ED9C-0B5B-BA91-901F1EC3195F}"/>
          </ac:picMkLst>
        </pc:picChg>
        <pc:picChg chg="mod ord">
          <ac:chgData name="Coco, Steven" userId="cf5c3769-96ef-4c3a-af71-939c65f9909a" providerId="ADAL" clId="{D71A549F-40BB-4687-B510-3256641780B0}" dt="2022-08-02T20:20:50.797" v="829" actId="1076"/>
          <ac:picMkLst>
            <pc:docMk/>
            <pc:sldMk cId="3410833021" sldId="300"/>
            <ac:picMk id="25" creationId="{C74D3A84-1336-299C-402E-DDC078DECBD3}"/>
          </ac:picMkLst>
        </pc:picChg>
        <pc:picChg chg="del">
          <ac:chgData name="Coco, Steven" userId="cf5c3769-96ef-4c3a-af71-939c65f9909a" providerId="ADAL" clId="{D71A549F-40BB-4687-B510-3256641780B0}" dt="2022-08-02T20:16:07.213" v="727" actId="478"/>
          <ac:picMkLst>
            <pc:docMk/>
            <pc:sldMk cId="3410833021" sldId="300"/>
            <ac:picMk id="26" creationId="{BB2CF05B-0B60-939C-8E7A-E31344C23D59}"/>
          </ac:picMkLst>
        </pc:picChg>
        <pc:picChg chg="del">
          <ac:chgData name="Coco, Steven" userId="cf5c3769-96ef-4c3a-af71-939c65f9909a" providerId="ADAL" clId="{D71A549F-40BB-4687-B510-3256641780B0}" dt="2022-08-02T20:16:06.678" v="726" actId="478"/>
          <ac:picMkLst>
            <pc:docMk/>
            <pc:sldMk cId="3410833021" sldId="300"/>
            <ac:picMk id="27" creationId="{B0898246-407E-AB4B-8DB8-1F1D92625217}"/>
          </ac:picMkLst>
        </pc:picChg>
        <pc:picChg chg="add mod modCrop">
          <ac:chgData name="Coco, Steven" userId="cf5c3769-96ef-4c3a-af71-939c65f9909a" providerId="ADAL" clId="{D71A549F-40BB-4687-B510-3256641780B0}" dt="2022-08-02T20:17:45.872" v="742" actId="1076"/>
          <ac:picMkLst>
            <pc:docMk/>
            <pc:sldMk cId="3410833021" sldId="300"/>
            <ac:picMk id="28" creationId="{653FEAC4-1A8E-5DFE-0836-1BDD234EFDAA}"/>
          </ac:picMkLst>
        </pc:picChg>
        <pc:picChg chg="add mod modCrop">
          <ac:chgData name="Coco, Steven" userId="cf5c3769-96ef-4c3a-af71-939c65f9909a" providerId="ADAL" clId="{D71A549F-40BB-4687-B510-3256641780B0}" dt="2022-08-02T20:17:42.728" v="741" actId="1076"/>
          <ac:picMkLst>
            <pc:docMk/>
            <pc:sldMk cId="3410833021" sldId="300"/>
            <ac:picMk id="29" creationId="{CFA8D62D-1862-D4E2-223C-C2CDB7210F65}"/>
          </ac:picMkLst>
        </pc:picChg>
        <pc:picChg chg="add del mod">
          <ac:chgData name="Coco, Steven" userId="cf5c3769-96ef-4c3a-af71-939c65f9909a" providerId="ADAL" clId="{D71A549F-40BB-4687-B510-3256641780B0}" dt="2022-08-02T20:21:56.665" v="863" actId="478"/>
          <ac:picMkLst>
            <pc:docMk/>
            <pc:sldMk cId="3410833021" sldId="300"/>
            <ac:picMk id="30" creationId="{E34328D3-AD2F-BB15-96DB-600C127E99CC}"/>
          </ac:picMkLst>
        </pc:picChg>
        <pc:picChg chg="add mod">
          <ac:chgData name="Coco, Steven" userId="cf5c3769-96ef-4c3a-af71-939c65f9909a" providerId="ADAL" clId="{D71A549F-40BB-4687-B510-3256641780B0}" dt="2022-08-02T20:21:51.286" v="862" actId="14100"/>
          <ac:picMkLst>
            <pc:docMk/>
            <pc:sldMk cId="3410833021" sldId="300"/>
            <ac:picMk id="31" creationId="{FBC6ADA9-AF75-A873-ADA8-55BC793E0F0A}"/>
          </ac:picMkLst>
        </pc:picChg>
        <pc:inkChg chg="add">
          <ac:chgData name="Coco, Steven" userId="cf5c3769-96ef-4c3a-af71-939c65f9909a" providerId="ADAL" clId="{D71A549F-40BB-4687-B510-3256641780B0}" dt="2022-08-02T20:22:45.914" v="864" actId="9405"/>
          <ac:inkMkLst>
            <pc:docMk/>
            <pc:sldMk cId="3410833021" sldId="300"/>
            <ac:inkMk id="3" creationId="{3B2742AD-171A-8652-6C05-83531A163F61}"/>
          </ac:inkMkLst>
        </pc:inkChg>
        <pc:inkChg chg="add">
          <ac:chgData name="Coco, Steven" userId="cf5c3769-96ef-4c3a-af71-939c65f9909a" providerId="ADAL" clId="{D71A549F-40BB-4687-B510-3256641780B0}" dt="2022-08-02T20:22:46.968" v="865" actId="9405"/>
          <ac:inkMkLst>
            <pc:docMk/>
            <pc:sldMk cId="3410833021" sldId="300"/>
            <ac:inkMk id="5" creationId="{DFD21947-2C0A-60B5-EF61-1E24BEA80DAD}"/>
          </ac:inkMkLst>
        </pc:inkChg>
        <pc:inkChg chg="add">
          <ac:chgData name="Coco, Steven" userId="cf5c3769-96ef-4c3a-af71-939c65f9909a" providerId="ADAL" clId="{D71A549F-40BB-4687-B510-3256641780B0}" dt="2022-08-02T20:22:54.384" v="866" actId="9405"/>
          <ac:inkMkLst>
            <pc:docMk/>
            <pc:sldMk cId="3410833021" sldId="300"/>
            <ac:inkMk id="8" creationId="{0CB4E921-A0C6-E604-029E-92A5643C3762}"/>
          </ac:inkMkLst>
        </pc:inkChg>
        <pc:inkChg chg="add">
          <ac:chgData name="Coco, Steven" userId="cf5c3769-96ef-4c3a-af71-939c65f9909a" providerId="ADAL" clId="{D71A549F-40BB-4687-B510-3256641780B0}" dt="2022-08-02T20:22:55.103" v="867" actId="9405"/>
          <ac:inkMkLst>
            <pc:docMk/>
            <pc:sldMk cId="3410833021" sldId="300"/>
            <ac:inkMk id="10" creationId="{A60EF02C-E88E-733E-E530-5E4E9E48E22B}"/>
          </ac:inkMkLst>
        </pc:inkChg>
        <pc:inkChg chg="add">
          <ac:chgData name="Coco, Steven" userId="cf5c3769-96ef-4c3a-af71-939c65f9909a" providerId="ADAL" clId="{D71A549F-40BB-4687-B510-3256641780B0}" dt="2022-08-02T20:22:56.488" v="868" actId="9405"/>
          <ac:inkMkLst>
            <pc:docMk/>
            <pc:sldMk cId="3410833021" sldId="300"/>
            <ac:inkMk id="11" creationId="{721C07D2-74A8-F0FE-41C4-45FD67B4755C}"/>
          </ac:inkMkLst>
        </pc:inkChg>
        <pc:inkChg chg="add">
          <ac:chgData name="Coco, Steven" userId="cf5c3769-96ef-4c3a-af71-939c65f9909a" providerId="ADAL" clId="{D71A549F-40BB-4687-B510-3256641780B0}" dt="2022-08-02T20:22:57.642" v="869" actId="9405"/>
          <ac:inkMkLst>
            <pc:docMk/>
            <pc:sldMk cId="3410833021" sldId="300"/>
            <ac:inkMk id="13" creationId="{0038FEEE-2B60-0511-1A92-AEA590964B6C}"/>
          </ac:inkMkLst>
        </pc:inkChg>
        <pc:inkChg chg="add">
          <ac:chgData name="Coco, Steven" userId="cf5c3769-96ef-4c3a-af71-939c65f9909a" providerId="ADAL" clId="{D71A549F-40BB-4687-B510-3256641780B0}" dt="2022-08-02T20:22:58.176" v="870" actId="9405"/>
          <ac:inkMkLst>
            <pc:docMk/>
            <pc:sldMk cId="3410833021" sldId="300"/>
            <ac:inkMk id="18" creationId="{4EC34E0A-7930-281E-B6D8-4247A98501F1}"/>
          </ac:inkMkLst>
        </pc:inkChg>
        <pc:inkChg chg="add mod">
          <ac:chgData name="Coco, Steven" userId="cf5c3769-96ef-4c3a-af71-939c65f9909a" providerId="ADAL" clId="{D71A549F-40BB-4687-B510-3256641780B0}" dt="2022-08-02T20:23:00.697" v="873"/>
          <ac:inkMkLst>
            <pc:docMk/>
            <pc:sldMk cId="3410833021" sldId="300"/>
            <ac:inkMk id="32" creationId="{DD89DC50-F1D9-57E5-F22A-DAE0CE848D4D}"/>
          </ac:inkMkLst>
        </pc:inkChg>
        <pc:inkChg chg="add mod">
          <ac:chgData name="Coco, Steven" userId="cf5c3769-96ef-4c3a-af71-939c65f9909a" providerId="ADAL" clId="{D71A549F-40BB-4687-B510-3256641780B0}" dt="2022-08-02T20:23:00.697" v="873"/>
          <ac:inkMkLst>
            <pc:docMk/>
            <pc:sldMk cId="3410833021" sldId="300"/>
            <ac:inkMk id="33" creationId="{D471DD88-7080-6DEA-E043-E124C22D4DB9}"/>
          </ac:inkMkLst>
        </pc:inkChg>
        <pc:inkChg chg="add">
          <ac:chgData name="Coco, Steven" userId="cf5c3769-96ef-4c3a-af71-939c65f9909a" providerId="ADAL" clId="{D71A549F-40BB-4687-B510-3256641780B0}" dt="2022-08-02T20:23:00.800" v="874" actId="9405"/>
          <ac:inkMkLst>
            <pc:docMk/>
            <pc:sldMk cId="3410833021" sldId="300"/>
            <ac:inkMk id="35" creationId="{4587B5FB-D559-852A-2900-BEDFD01E58E2}"/>
          </ac:inkMkLst>
        </pc:inkChg>
        <pc:inkChg chg="add">
          <ac:chgData name="Coco, Steven" userId="cf5c3769-96ef-4c3a-af71-939c65f9909a" providerId="ADAL" clId="{D71A549F-40BB-4687-B510-3256641780B0}" dt="2022-08-02T20:23:01.243" v="875" actId="9405"/>
          <ac:inkMkLst>
            <pc:docMk/>
            <pc:sldMk cId="3410833021" sldId="300"/>
            <ac:inkMk id="36" creationId="{6B5F0A5E-C111-4E7E-B22F-6C87512BC6BE}"/>
          </ac:inkMkLst>
        </pc:inkChg>
      </pc:sldChg>
      <pc:sldChg chg="addSp delSp modSp add mod">
        <pc:chgData name="Coco, Steven" userId="cf5c3769-96ef-4c3a-af71-939c65f9909a" providerId="ADAL" clId="{D71A549F-40BB-4687-B510-3256641780B0}" dt="2022-08-02T20:31:20.601" v="1003" actId="27636"/>
        <pc:sldMkLst>
          <pc:docMk/>
          <pc:sldMk cId="3020547686" sldId="301"/>
        </pc:sldMkLst>
        <pc:spChg chg="mod">
          <ac:chgData name="Coco, Steven" userId="cf5c3769-96ef-4c3a-af71-939c65f9909a" providerId="ADAL" clId="{D71A549F-40BB-4687-B510-3256641780B0}" dt="2022-08-02T20:31:20.601" v="1003" actId="27636"/>
          <ac:spMkLst>
            <pc:docMk/>
            <pc:sldMk cId="3020547686" sldId="301"/>
            <ac:spMk id="4" creationId="{00000000-0000-0000-0000-000000000000}"/>
          </ac:spMkLst>
        </pc:spChg>
        <pc:spChg chg="mod">
          <ac:chgData name="Coco, Steven" userId="cf5c3769-96ef-4c3a-af71-939c65f9909a" providerId="ADAL" clId="{D71A549F-40BB-4687-B510-3256641780B0}" dt="2022-08-02T20:29:20.289" v="972" actId="14100"/>
          <ac:spMkLst>
            <pc:docMk/>
            <pc:sldMk cId="3020547686" sldId="301"/>
            <ac:spMk id="6" creationId="{00000000-0000-0000-0000-000000000000}"/>
          </ac:spMkLst>
        </pc:spChg>
        <pc:picChg chg="mod ord">
          <ac:chgData name="Coco, Steven" userId="cf5c3769-96ef-4c3a-af71-939c65f9909a" providerId="ADAL" clId="{D71A549F-40BB-4687-B510-3256641780B0}" dt="2022-08-02T20:30:03.457" v="981" actId="1076"/>
          <ac:picMkLst>
            <pc:docMk/>
            <pc:sldMk cId="3020547686" sldId="301"/>
            <ac:picMk id="25" creationId="{C74D3A84-1336-299C-402E-DDC078DECBD3}"/>
          </ac:picMkLst>
        </pc:picChg>
        <pc:picChg chg="add mod modCrop">
          <ac:chgData name="Coco, Steven" userId="cf5c3769-96ef-4c3a-af71-939c65f9909a" providerId="ADAL" clId="{D71A549F-40BB-4687-B510-3256641780B0}" dt="2022-08-02T20:28:51.817" v="964" actId="732"/>
          <ac:picMkLst>
            <pc:docMk/>
            <pc:sldMk cId="3020547686" sldId="301"/>
            <ac:picMk id="26" creationId="{BD986CB8-3C71-9196-AD94-17EA11EA9E09}"/>
          </ac:picMkLst>
        </pc:picChg>
        <pc:picChg chg="add mod ord">
          <ac:chgData name="Coco, Steven" userId="cf5c3769-96ef-4c3a-af71-939c65f9909a" providerId="ADAL" clId="{D71A549F-40BB-4687-B510-3256641780B0}" dt="2022-08-02T20:29:37.953" v="976" actId="1076"/>
          <ac:picMkLst>
            <pc:docMk/>
            <pc:sldMk cId="3020547686" sldId="301"/>
            <ac:picMk id="27" creationId="{33373DF9-B5AB-120E-37B1-9C98171252B8}"/>
          </ac:picMkLst>
        </pc:picChg>
        <pc:picChg chg="del">
          <ac:chgData name="Coco, Steven" userId="cf5c3769-96ef-4c3a-af71-939c65f9909a" providerId="ADAL" clId="{D71A549F-40BB-4687-B510-3256641780B0}" dt="2022-08-02T20:24:49.450" v="881" actId="478"/>
          <ac:picMkLst>
            <pc:docMk/>
            <pc:sldMk cId="3020547686" sldId="301"/>
            <ac:picMk id="28" creationId="{653FEAC4-1A8E-5DFE-0836-1BDD234EFDAA}"/>
          </ac:picMkLst>
        </pc:picChg>
        <pc:picChg chg="del">
          <ac:chgData name="Coco, Steven" userId="cf5c3769-96ef-4c3a-af71-939c65f9909a" providerId="ADAL" clId="{D71A549F-40BB-4687-B510-3256641780B0}" dt="2022-08-02T20:24:50" v="882" actId="478"/>
          <ac:picMkLst>
            <pc:docMk/>
            <pc:sldMk cId="3020547686" sldId="301"/>
            <ac:picMk id="29" creationId="{CFA8D62D-1862-D4E2-223C-C2CDB7210F65}"/>
          </ac:picMkLst>
        </pc:picChg>
        <pc:picChg chg="add mod ord">
          <ac:chgData name="Coco, Steven" userId="cf5c3769-96ef-4c3a-af71-939c65f9909a" providerId="ADAL" clId="{D71A549F-40BB-4687-B510-3256641780B0}" dt="2022-08-02T20:29:41.033" v="977" actId="1076"/>
          <ac:picMkLst>
            <pc:docMk/>
            <pc:sldMk cId="3020547686" sldId="301"/>
            <ac:picMk id="30" creationId="{29FD7F15-A1D9-FED7-7D13-79D4770773F0}"/>
          </ac:picMkLst>
        </pc:picChg>
        <pc:picChg chg="del">
          <ac:chgData name="Coco, Steven" userId="cf5c3769-96ef-4c3a-af71-939c65f9909a" providerId="ADAL" clId="{D71A549F-40BB-4687-B510-3256641780B0}" dt="2022-08-02T20:24:51.096" v="883" actId="478"/>
          <ac:picMkLst>
            <pc:docMk/>
            <pc:sldMk cId="3020547686" sldId="301"/>
            <ac:picMk id="31" creationId="{FBC6ADA9-AF75-A873-ADA8-55BC793E0F0A}"/>
          </ac:picMkLst>
        </pc:picChg>
        <pc:picChg chg="add del mod">
          <ac:chgData name="Coco, Steven" userId="cf5c3769-96ef-4c3a-af71-939c65f9909a" providerId="ADAL" clId="{D71A549F-40BB-4687-B510-3256641780B0}" dt="2022-08-02T20:27:08.465" v="937" actId="478"/>
          <ac:picMkLst>
            <pc:docMk/>
            <pc:sldMk cId="3020547686" sldId="301"/>
            <ac:picMk id="37" creationId="{6F3213F5-0933-97B0-DDAF-735751551E86}"/>
          </ac:picMkLst>
        </pc:picChg>
        <pc:picChg chg="add mod ord">
          <ac:chgData name="Coco, Steven" userId="cf5c3769-96ef-4c3a-af71-939c65f9909a" providerId="ADAL" clId="{D71A549F-40BB-4687-B510-3256641780B0}" dt="2022-08-02T20:30:01.305" v="980" actId="1076"/>
          <ac:picMkLst>
            <pc:docMk/>
            <pc:sldMk cId="3020547686" sldId="301"/>
            <ac:picMk id="38" creationId="{77F998ED-8252-0BBA-4C53-4F28D0377E3C}"/>
          </ac:picMkLst>
        </pc:picChg>
        <pc:picChg chg="add mod modCrop">
          <ac:chgData name="Coco, Steven" userId="cf5c3769-96ef-4c3a-af71-939c65f9909a" providerId="ADAL" clId="{D71A549F-40BB-4687-B510-3256641780B0}" dt="2022-08-02T20:29:16.017" v="971" actId="1076"/>
          <ac:picMkLst>
            <pc:docMk/>
            <pc:sldMk cId="3020547686" sldId="301"/>
            <ac:picMk id="39" creationId="{D43A0357-A1D0-0A46-A089-8D1F81D4EEB7}"/>
          </ac:picMkLst>
        </pc:picChg>
      </pc:sldChg>
    </pc:docChg>
  </pc:docChgLst>
  <pc:docChgLst>
    <pc:chgData name="Coco, Steven" userId="S::scoco@ldaf.state.la.us::cf5c3769-96ef-4c3a-af71-939c65f9909a" providerId="AD" clId="Web-{79F5CF56-B732-FC45-773A-FC8398EFC4A6}"/>
    <pc:docChg chg="modSld">
      <pc:chgData name="Coco, Steven" userId="S::scoco@ldaf.state.la.us::cf5c3769-96ef-4c3a-af71-939c65f9909a" providerId="AD" clId="Web-{79F5CF56-B732-FC45-773A-FC8398EFC4A6}" dt="2024-07-08T18:11:14.397" v="36" actId="20577"/>
      <pc:docMkLst>
        <pc:docMk/>
      </pc:docMkLst>
      <pc:sldChg chg="modSp">
        <pc:chgData name="Coco, Steven" userId="S::scoco@ldaf.state.la.us::cf5c3769-96ef-4c3a-af71-939c65f9909a" providerId="AD" clId="Web-{79F5CF56-B732-FC45-773A-FC8398EFC4A6}" dt="2024-07-08T18:10:13.584" v="25" actId="20577"/>
        <pc:sldMkLst>
          <pc:docMk/>
          <pc:sldMk cId="2723107332" sldId="273"/>
        </pc:sldMkLst>
        <pc:spChg chg="mod">
          <ac:chgData name="Coco, Steven" userId="S::scoco@ldaf.state.la.us::cf5c3769-96ef-4c3a-af71-939c65f9909a" providerId="AD" clId="Web-{79F5CF56-B732-FC45-773A-FC8398EFC4A6}" dt="2024-07-08T18:10:13.584" v="25" actId="20577"/>
          <ac:spMkLst>
            <pc:docMk/>
            <pc:sldMk cId="2723107332" sldId="273"/>
            <ac:spMk id="3" creationId="{00000000-0000-0000-0000-000000000000}"/>
          </ac:spMkLst>
        </pc:spChg>
      </pc:sldChg>
      <pc:sldChg chg="modSp">
        <pc:chgData name="Coco, Steven" userId="S::scoco@ldaf.state.la.us::cf5c3769-96ef-4c3a-af71-939c65f9909a" providerId="AD" clId="Web-{79F5CF56-B732-FC45-773A-FC8398EFC4A6}" dt="2024-07-08T18:11:14.397" v="36" actId="20577"/>
        <pc:sldMkLst>
          <pc:docMk/>
          <pc:sldMk cId="1498131599" sldId="297"/>
        </pc:sldMkLst>
        <pc:spChg chg="mod">
          <ac:chgData name="Coco, Steven" userId="S::scoco@ldaf.state.la.us::cf5c3769-96ef-4c3a-af71-939c65f9909a" providerId="AD" clId="Web-{79F5CF56-B732-FC45-773A-FC8398EFC4A6}" dt="2024-07-08T18:11:14.397" v="36" actId="20577"/>
          <ac:spMkLst>
            <pc:docMk/>
            <pc:sldMk cId="1498131599" sldId="297"/>
            <ac:spMk id="3" creationId="{00000000-0000-0000-0000-000000000000}"/>
          </ac:spMkLst>
        </pc:spChg>
      </pc:sldChg>
    </pc:docChg>
  </pc:docChgLst>
  <pc:docChgLst>
    <pc:chgData name="Coco, Steven" userId="S::scoco@ldaf.state.la.us::cf5c3769-96ef-4c3a-af71-939c65f9909a" providerId="AD" clId="Web-{4BA7B34F-AFF3-970E-9420-6F7C8312160E}"/>
    <pc:docChg chg="modSld">
      <pc:chgData name="Coco, Steven" userId="S::scoco@ldaf.state.la.us::cf5c3769-96ef-4c3a-af71-939c65f9909a" providerId="AD" clId="Web-{4BA7B34F-AFF3-970E-9420-6F7C8312160E}" dt="2022-08-19T14:01:34.671" v="6" actId="20577"/>
      <pc:docMkLst>
        <pc:docMk/>
      </pc:docMkLst>
      <pc:sldChg chg="modSp">
        <pc:chgData name="Coco, Steven" userId="S::scoco@ldaf.state.la.us::cf5c3769-96ef-4c3a-af71-939c65f9909a" providerId="AD" clId="Web-{4BA7B34F-AFF3-970E-9420-6F7C8312160E}" dt="2022-08-19T14:01:00.468" v="4" actId="20577"/>
        <pc:sldMkLst>
          <pc:docMk/>
          <pc:sldMk cId="2903425135" sldId="299"/>
        </pc:sldMkLst>
        <pc:spChg chg="mod">
          <ac:chgData name="Coco, Steven" userId="S::scoco@ldaf.state.la.us::cf5c3769-96ef-4c3a-af71-939c65f9909a" providerId="AD" clId="Web-{4BA7B34F-AFF3-970E-9420-6F7C8312160E}" dt="2022-08-19T14:01:00.468" v="4" actId="20577"/>
          <ac:spMkLst>
            <pc:docMk/>
            <pc:sldMk cId="2903425135" sldId="299"/>
            <ac:spMk id="4" creationId="{00000000-0000-0000-0000-000000000000}"/>
          </ac:spMkLst>
        </pc:spChg>
        <pc:spChg chg="mod">
          <ac:chgData name="Coco, Steven" userId="S::scoco@ldaf.state.la.us::cf5c3769-96ef-4c3a-af71-939c65f9909a" providerId="AD" clId="Web-{4BA7B34F-AFF3-970E-9420-6F7C8312160E}" dt="2022-08-19T13:58:52.608" v="3" actId="20577"/>
          <ac:spMkLst>
            <pc:docMk/>
            <pc:sldMk cId="2903425135" sldId="299"/>
            <ac:spMk id="6" creationId="{00000000-0000-0000-0000-000000000000}"/>
          </ac:spMkLst>
        </pc:spChg>
      </pc:sldChg>
      <pc:sldChg chg="modSp">
        <pc:chgData name="Coco, Steven" userId="S::scoco@ldaf.state.la.us::cf5c3769-96ef-4c3a-af71-939c65f9909a" providerId="AD" clId="Web-{4BA7B34F-AFF3-970E-9420-6F7C8312160E}" dt="2022-08-19T14:01:34.671" v="6" actId="20577"/>
        <pc:sldMkLst>
          <pc:docMk/>
          <pc:sldMk cId="3020547686" sldId="301"/>
        </pc:sldMkLst>
        <pc:spChg chg="mod">
          <ac:chgData name="Coco, Steven" userId="S::scoco@ldaf.state.la.us::cf5c3769-96ef-4c3a-af71-939c65f9909a" providerId="AD" clId="Web-{4BA7B34F-AFF3-970E-9420-6F7C8312160E}" dt="2022-08-19T14:01:34.671" v="6" actId="20577"/>
          <ac:spMkLst>
            <pc:docMk/>
            <pc:sldMk cId="3020547686" sldId="301"/>
            <ac:spMk id="6" creationId="{00000000-0000-0000-0000-000000000000}"/>
          </ac:spMkLst>
        </pc:spChg>
      </pc:sldChg>
    </pc:docChg>
  </pc:docChgLst>
  <pc:docChgLst>
    <pc:chgData name="Coco, Steven" userId="S::scoco@ldaf.state.la.us::cf5c3769-96ef-4c3a-af71-939c65f9909a" providerId="AD" clId="Web-{FD4D20ED-EB01-6BFE-B5A6-07E4BDF2212F}"/>
    <pc:docChg chg="delSld">
      <pc:chgData name="Coco, Steven" userId="S::scoco@ldaf.state.la.us::cf5c3769-96ef-4c3a-af71-939c65f9909a" providerId="AD" clId="Web-{FD4D20ED-EB01-6BFE-B5A6-07E4BDF2212F}" dt="2022-09-12T20:42:10.205" v="0"/>
      <pc:docMkLst>
        <pc:docMk/>
      </pc:docMkLst>
      <pc:sldChg chg="del">
        <pc:chgData name="Coco, Steven" userId="S::scoco@ldaf.state.la.us::cf5c3769-96ef-4c3a-af71-939c65f9909a" providerId="AD" clId="Web-{FD4D20ED-EB01-6BFE-B5A6-07E4BDF2212F}" dt="2022-09-12T20:42:10.205" v="0"/>
        <pc:sldMkLst>
          <pc:docMk/>
          <pc:sldMk cId="4216106553" sldId="308"/>
        </pc:sldMkLst>
      </pc:sldChg>
    </pc:docChg>
  </pc:docChgLst>
  <pc:docChgLst>
    <pc:chgData name="Coco, Steven" userId="S::scoco@ldaf.state.la.us::cf5c3769-96ef-4c3a-af71-939c65f9909a" providerId="AD" clId="Web-{531BC19D-BCDC-E75F-CA35-82A851D84727}"/>
    <pc:docChg chg="modSld">
      <pc:chgData name="Coco, Steven" userId="S::scoco@ldaf.state.la.us::cf5c3769-96ef-4c3a-af71-939c65f9909a" providerId="AD" clId="Web-{531BC19D-BCDC-E75F-CA35-82A851D84727}" dt="2024-07-08T18:19:17.474" v="4" actId="20577"/>
      <pc:docMkLst>
        <pc:docMk/>
      </pc:docMkLst>
      <pc:sldChg chg="modSp">
        <pc:chgData name="Coco, Steven" userId="S::scoco@ldaf.state.la.us::cf5c3769-96ef-4c3a-af71-939c65f9909a" providerId="AD" clId="Web-{531BC19D-BCDC-E75F-CA35-82A851D84727}" dt="2024-07-08T18:19:17.474" v="4" actId="20577"/>
        <pc:sldMkLst>
          <pc:docMk/>
          <pc:sldMk cId="353030395" sldId="256"/>
        </pc:sldMkLst>
        <pc:spChg chg="mod">
          <ac:chgData name="Coco, Steven" userId="S::scoco@ldaf.state.la.us::cf5c3769-96ef-4c3a-af71-939c65f9909a" providerId="AD" clId="Web-{531BC19D-BCDC-E75F-CA35-82A851D84727}" dt="2024-07-08T18:19:17.474" v="4" actId="20577"/>
          <ac:spMkLst>
            <pc:docMk/>
            <pc:sldMk cId="353030395" sldId="256"/>
            <ac:spMk id="3" creationId="{00000000-0000-0000-0000-000000000000}"/>
          </ac:spMkLst>
        </pc:spChg>
      </pc:sldChg>
    </pc:docChg>
  </pc:docChgLst>
  <pc:docChgLst>
    <pc:chgData name="Coco, Steven" userId="cf5c3769-96ef-4c3a-af71-939c65f9909a" providerId="ADAL" clId="{CE394054-ED57-41B1-8364-3BC22531A305}"/>
    <pc:docChg chg="undo redo custSel addSld delSld modSld sldOrd">
      <pc:chgData name="Coco, Steven" userId="cf5c3769-96ef-4c3a-af71-939c65f9909a" providerId="ADAL" clId="{CE394054-ED57-41B1-8364-3BC22531A305}" dt="2022-08-18T16:00:26.371" v="4057" actId="20577"/>
      <pc:docMkLst>
        <pc:docMk/>
      </pc:docMkLst>
      <pc:sldChg chg="addSp delSp modSp del mod">
        <pc:chgData name="Coco, Steven" userId="cf5c3769-96ef-4c3a-af71-939c65f9909a" providerId="ADAL" clId="{CE394054-ED57-41B1-8364-3BC22531A305}" dt="2022-08-18T14:05:06.223" v="339" actId="2696"/>
        <pc:sldMkLst>
          <pc:docMk/>
          <pc:sldMk cId="2220101610" sldId="257"/>
        </pc:sldMkLst>
        <pc:spChg chg="add mod">
          <ac:chgData name="Coco, Steven" userId="cf5c3769-96ef-4c3a-af71-939c65f9909a" providerId="ADAL" clId="{CE394054-ED57-41B1-8364-3BC22531A305}" dt="2022-08-18T13:57:43.474" v="41" actId="21"/>
          <ac:spMkLst>
            <pc:docMk/>
            <pc:sldMk cId="2220101610" sldId="257"/>
            <ac:spMk id="13" creationId="{922D9EBE-1B58-5A5C-C759-57EBDEA4EE90}"/>
          </ac:spMkLst>
        </pc:spChg>
        <pc:spChg chg="del">
          <ac:chgData name="Coco, Steven" userId="cf5c3769-96ef-4c3a-af71-939c65f9909a" providerId="ADAL" clId="{CE394054-ED57-41B1-8364-3BC22531A305}" dt="2022-08-18T13:56:41.319" v="35" actId="478"/>
          <ac:spMkLst>
            <pc:docMk/>
            <pc:sldMk cId="2220101610" sldId="257"/>
            <ac:spMk id="15" creationId="{00000000-0000-0000-0000-000000000000}"/>
          </ac:spMkLst>
        </pc:spChg>
        <pc:picChg chg="del">
          <ac:chgData name="Coco, Steven" userId="cf5c3769-96ef-4c3a-af71-939c65f9909a" providerId="ADAL" clId="{CE394054-ED57-41B1-8364-3BC22531A305}" dt="2022-08-18T13:57:43.474" v="41" actId="21"/>
          <ac:picMkLst>
            <pc:docMk/>
            <pc:sldMk cId="2220101610" sldId="257"/>
            <ac:picMk id="5" creationId="{00000000-0000-0000-0000-000000000000}"/>
          </ac:picMkLst>
        </pc:picChg>
      </pc:sldChg>
      <pc:sldChg chg="del">
        <pc:chgData name="Coco, Steven" userId="cf5c3769-96ef-4c3a-af71-939c65f9909a" providerId="ADAL" clId="{CE394054-ED57-41B1-8364-3BC22531A305}" dt="2022-08-18T15:03:42.922" v="3017" actId="2696"/>
        <pc:sldMkLst>
          <pc:docMk/>
          <pc:sldMk cId="451853247" sldId="259"/>
        </pc:sldMkLst>
      </pc:sldChg>
      <pc:sldChg chg="del">
        <pc:chgData name="Coco, Steven" userId="cf5c3769-96ef-4c3a-af71-939c65f9909a" providerId="ADAL" clId="{CE394054-ED57-41B1-8364-3BC22531A305}" dt="2022-08-18T14:36:09.734" v="2103" actId="2696"/>
        <pc:sldMkLst>
          <pc:docMk/>
          <pc:sldMk cId="2178474519" sldId="260"/>
        </pc:sldMkLst>
      </pc:sldChg>
      <pc:sldChg chg="del">
        <pc:chgData name="Coco, Steven" userId="cf5c3769-96ef-4c3a-af71-939c65f9909a" providerId="ADAL" clId="{CE394054-ED57-41B1-8364-3BC22531A305}" dt="2022-08-18T14:56:46.268" v="2713" actId="2696"/>
        <pc:sldMkLst>
          <pc:docMk/>
          <pc:sldMk cId="2470504771" sldId="261"/>
        </pc:sldMkLst>
      </pc:sldChg>
      <pc:sldChg chg="del">
        <pc:chgData name="Coco, Steven" userId="cf5c3769-96ef-4c3a-af71-939c65f9909a" providerId="ADAL" clId="{CE394054-ED57-41B1-8364-3BC22531A305}" dt="2022-08-18T14:21:02.286" v="1126" actId="2696"/>
        <pc:sldMkLst>
          <pc:docMk/>
          <pc:sldMk cId="3626062785" sldId="262"/>
        </pc:sldMkLst>
      </pc:sldChg>
      <pc:sldChg chg="del">
        <pc:chgData name="Coco, Steven" userId="cf5c3769-96ef-4c3a-af71-939c65f9909a" providerId="ADAL" clId="{CE394054-ED57-41B1-8364-3BC22531A305}" dt="2022-08-18T15:03:57.283" v="3019" actId="2696"/>
        <pc:sldMkLst>
          <pc:docMk/>
          <pc:sldMk cId="3104660262" sldId="263"/>
        </pc:sldMkLst>
      </pc:sldChg>
      <pc:sldChg chg="del">
        <pc:chgData name="Coco, Steven" userId="cf5c3769-96ef-4c3a-af71-939c65f9909a" providerId="ADAL" clId="{CE394054-ED57-41B1-8364-3BC22531A305}" dt="2022-08-18T15:47:03.191" v="3713" actId="2696"/>
        <pc:sldMkLst>
          <pc:docMk/>
          <pc:sldMk cId="3120665354" sldId="266"/>
        </pc:sldMkLst>
      </pc:sldChg>
      <pc:sldChg chg="del">
        <pc:chgData name="Coco, Steven" userId="cf5c3769-96ef-4c3a-af71-939c65f9909a" providerId="ADAL" clId="{CE394054-ED57-41B1-8364-3BC22531A305}" dt="2022-08-18T15:48:58.024" v="3855" actId="2696"/>
        <pc:sldMkLst>
          <pc:docMk/>
          <pc:sldMk cId="2288732015" sldId="268"/>
        </pc:sldMkLst>
      </pc:sldChg>
      <pc:sldChg chg="del">
        <pc:chgData name="Coco, Steven" userId="cf5c3769-96ef-4c3a-af71-939c65f9909a" providerId="ADAL" clId="{CE394054-ED57-41B1-8364-3BC22531A305}" dt="2022-08-18T15:01:30.595" v="2902" actId="2696"/>
        <pc:sldMkLst>
          <pc:docMk/>
          <pc:sldMk cId="905380820" sldId="269"/>
        </pc:sldMkLst>
      </pc:sldChg>
      <pc:sldChg chg="del">
        <pc:chgData name="Coco, Steven" userId="cf5c3769-96ef-4c3a-af71-939c65f9909a" providerId="ADAL" clId="{CE394054-ED57-41B1-8364-3BC22531A305}" dt="2022-08-18T14:16:34.393" v="740" actId="2696"/>
        <pc:sldMkLst>
          <pc:docMk/>
          <pc:sldMk cId="2641841516" sldId="270"/>
        </pc:sldMkLst>
      </pc:sldChg>
      <pc:sldChg chg="del">
        <pc:chgData name="Coco, Steven" userId="cf5c3769-96ef-4c3a-af71-939c65f9909a" providerId="ADAL" clId="{CE394054-ED57-41B1-8364-3BC22531A305}" dt="2022-08-18T15:04:13.748" v="3021" actId="2696"/>
        <pc:sldMkLst>
          <pc:docMk/>
          <pc:sldMk cId="2449473206" sldId="271"/>
        </pc:sldMkLst>
      </pc:sldChg>
      <pc:sldChg chg="del">
        <pc:chgData name="Coco, Steven" userId="cf5c3769-96ef-4c3a-af71-939c65f9909a" providerId="ADAL" clId="{CE394054-ED57-41B1-8364-3BC22531A305}" dt="2022-08-18T15:32:38.756" v="3171" actId="2696"/>
        <pc:sldMkLst>
          <pc:docMk/>
          <pc:sldMk cId="2029557059" sldId="272"/>
        </pc:sldMkLst>
      </pc:sldChg>
      <pc:sldChg chg="modSp mod">
        <pc:chgData name="Coco, Steven" userId="cf5c3769-96ef-4c3a-af71-939c65f9909a" providerId="ADAL" clId="{CE394054-ED57-41B1-8364-3BC22531A305}" dt="2022-08-18T15:51:35.386" v="3964" actId="20577"/>
        <pc:sldMkLst>
          <pc:docMk/>
          <pc:sldMk cId="2723107332" sldId="273"/>
        </pc:sldMkLst>
        <pc:spChg chg="mod">
          <ac:chgData name="Coco, Steven" userId="cf5c3769-96ef-4c3a-af71-939c65f9909a" providerId="ADAL" clId="{CE394054-ED57-41B1-8364-3BC22531A305}" dt="2022-08-18T15:51:35.386" v="3964" actId="20577"/>
          <ac:spMkLst>
            <pc:docMk/>
            <pc:sldMk cId="2723107332" sldId="273"/>
            <ac:spMk id="3" creationId="{00000000-0000-0000-0000-000000000000}"/>
          </ac:spMkLst>
        </pc:spChg>
      </pc:sldChg>
      <pc:sldChg chg="add del">
        <pc:chgData name="Coco, Steven" userId="cf5c3769-96ef-4c3a-af71-939c65f9909a" providerId="ADAL" clId="{CE394054-ED57-41B1-8364-3BC22531A305}" dt="2022-08-18T14:25:37.531" v="1356" actId="2696"/>
        <pc:sldMkLst>
          <pc:docMk/>
          <pc:sldMk cId="2440759823" sldId="274"/>
        </pc:sldMkLst>
      </pc:sldChg>
      <pc:sldChg chg="del">
        <pc:chgData name="Coco, Steven" userId="cf5c3769-96ef-4c3a-af71-939c65f9909a" providerId="ADAL" clId="{CE394054-ED57-41B1-8364-3BC22531A305}" dt="2022-08-18T13:56:18.197" v="34" actId="2696"/>
        <pc:sldMkLst>
          <pc:docMk/>
          <pc:sldMk cId="2154906548" sldId="276"/>
        </pc:sldMkLst>
      </pc:sldChg>
      <pc:sldChg chg="del">
        <pc:chgData name="Coco, Steven" userId="cf5c3769-96ef-4c3a-af71-939c65f9909a" providerId="ADAL" clId="{CE394054-ED57-41B1-8364-3BC22531A305}" dt="2022-08-18T14:12:28.132" v="539" actId="2696"/>
        <pc:sldMkLst>
          <pc:docMk/>
          <pc:sldMk cId="364967993" sldId="277"/>
        </pc:sldMkLst>
      </pc:sldChg>
      <pc:sldChg chg="delSp del mod">
        <pc:chgData name="Coco, Steven" userId="cf5c3769-96ef-4c3a-af71-939c65f9909a" providerId="ADAL" clId="{CE394054-ED57-41B1-8364-3BC22531A305}" dt="2022-08-18T14:56:39.843" v="2712" actId="2696"/>
        <pc:sldMkLst>
          <pc:docMk/>
          <pc:sldMk cId="2515796493" sldId="278"/>
        </pc:sldMkLst>
        <pc:picChg chg="del">
          <ac:chgData name="Coco, Steven" userId="cf5c3769-96ef-4c3a-af71-939c65f9909a" providerId="ADAL" clId="{CE394054-ED57-41B1-8364-3BC22531A305}" dt="2022-08-18T14:55:27.364" v="2700" actId="21"/>
          <ac:picMkLst>
            <pc:docMk/>
            <pc:sldMk cId="2515796493" sldId="278"/>
            <ac:picMk id="9" creationId="{00000000-0000-0000-0000-000000000000}"/>
          </ac:picMkLst>
        </pc:picChg>
      </pc:sldChg>
      <pc:sldChg chg="del">
        <pc:chgData name="Coco, Steven" userId="cf5c3769-96ef-4c3a-af71-939c65f9909a" providerId="ADAL" clId="{CE394054-ED57-41B1-8364-3BC22531A305}" dt="2022-08-18T15:03:49.082" v="3018" actId="2696"/>
        <pc:sldMkLst>
          <pc:docMk/>
          <pc:sldMk cId="553103048" sldId="280"/>
        </pc:sldMkLst>
      </pc:sldChg>
      <pc:sldChg chg="del">
        <pc:chgData name="Coco, Steven" userId="cf5c3769-96ef-4c3a-af71-939c65f9909a" providerId="ADAL" clId="{CE394054-ED57-41B1-8364-3BC22531A305}" dt="2022-08-18T15:48:46.887" v="3853" actId="2696"/>
        <pc:sldMkLst>
          <pc:docMk/>
          <pc:sldMk cId="2059463841" sldId="281"/>
        </pc:sldMkLst>
      </pc:sldChg>
      <pc:sldChg chg="del">
        <pc:chgData name="Coco, Steven" userId="cf5c3769-96ef-4c3a-af71-939c65f9909a" providerId="ADAL" clId="{CE394054-ED57-41B1-8364-3BC22531A305}" dt="2022-08-18T15:46:47.073" v="3710" actId="2696"/>
        <pc:sldMkLst>
          <pc:docMk/>
          <pc:sldMk cId="867883320" sldId="282"/>
        </pc:sldMkLst>
      </pc:sldChg>
      <pc:sldChg chg="del">
        <pc:chgData name="Coco, Steven" userId="cf5c3769-96ef-4c3a-af71-939c65f9909a" providerId="ADAL" clId="{CE394054-ED57-41B1-8364-3BC22531A305}" dt="2022-08-18T15:04:03.802" v="3020" actId="2696"/>
        <pc:sldMkLst>
          <pc:docMk/>
          <pc:sldMk cId="2711155345" sldId="284"/>
        </pc:sldMkLst>
      </pc:sldChg>
      <pc:sldChg chg="del">
        <pc:chgData name="Coco, Steven" userId="cf5c3769-96ef-4c3a-af71-939c65f9909a" providerId="ADAL" clId="{CE394054-ED57-41B1-8364-3BC22531A305}" dt="2022-08-18T15:46:52.529" v="3711" actId="2696"/>
        <pc:sldMkLst>
          <pc:docMk/>
          <pc:sldMk cId="1698149351" sldId="285"/>
        </pc:sldMkLst>
      </pc:sldChg>
      <pc:sldChg chg="modSp mod">
        <pc:chgData name="Coco, Steven" userId="cf5c3769-96ef-4c3a-af71-939c65f9909a" providerId="ADAL" clId="{CE394054-ED57-41B1-8364-3BC22531A305}" dt="2022-08-18T15:54:02.516" v="4023" actId="14100"/>
        <pc:sldMkLst>
          <pc:docMk/>
          <pc:sldMk cId="3084828698" sldId="286"/>
        </pc:sldMkLst>
        <pc:spChg chg="mod">
          <ac:chgData name="Coco, Steven" userId="cf5c3769-96ef-4c3a-af71-939c65f9909a" providerId="ADAL" clId="{CE394054-ED57-41B1-8364-3BC22531A305}" dt="2022-08-18T15:54:02.516" v="4023" actId="14100"/>
          <ac:spMkLst>
            <pc:docMk/>
            <pc:sldMk cId="3084828698" sldId="286"/>
            <ac:spMk id="6" creationId="{00000000-0000-0000-0000-000000000000}"/>
          </ac:spMkLst>
        </pc:spChg>
      </pc:sldChg>
      <pc:sldChg chg="del">
        <pc:chgData name="Coco, Steven" userId="cf5c3769-96ef-4c3a-af71-939c65f9909a" providerId="ADAL" clId="{CE394054-ED57-41B1-8364-3BC22531A305}" dt="2022-08-18T15:46:59.095" v="3712" actId="2696"/>
        <pc:sldMkLst>
          <pc:docMk/>
          <pc:sldMk cId="2077480407" sldId="287"/>
        </pc:sldMkLst>
      </pc:sldChg>
      <pc:sldChg chg="del">
        <pc:chgData name="Coco, Steven" userId="cf5c3769-96ef-4c3a-af71-939c65f9909a" providerId="ADAL" clId="{CE394054-ED57-41B1-8364-3BC22531A305}" dt="2022-08-18T15:37:57.284" v="3455" actId="2696"/>
        <pc:sldMkLst>
          <pc:docMk/>
          <pc:sldMk cId="3497023523" sldId="289"/>
        </pc:sldMkLst>
      </pc:sldChg>
      <pc:sldChg chg="del">
        <pc:chgData name="Coco, Steven" userId="cf5c3769-96ef-4c3a-af71-939c65f9909a" providerId="ADAL" clId="{CE394054-ED57-41B1-8364-3BC22531A305}" dt="2022-08-18T14:36:17.134" v="2104" actId="2696"/>
        <pc:sldMkLst>
          <pc:docMk/>
          <pc:sldMk cId="796437218" sldId="290"/>
        </pc:sldMkLst>
      </pc:sldChg>
      <pc:sldChg chg="del">
        <pc:chgData name="Coco, Steven" userId="cf5c3769-96ef-4c3a-af71-939c65f9909a" providerId="ADAL" clId="{CE394054-ED57-41B1-8364-3BC22531A305}" dt="2022-08-18T15:47:05.952" v="3714" actId="2696"/>
        <pc:sldMkLst>
          <pc:docMk/>
          <pc:sldMk cId="1947466691" sldId="291"/>
        </pc:sldMkLst>
      </pc:sldChg>
      <pc:sldChg chg="del">
        <pc:chgData name="Coco, Steven" userId="cf5c3769-96ef-4c3a-af71-939c65f9909a" providerId="ADAL" clId="{CE394054-ED57-41B1-8364-3BC22531A305}" dt="2022-08-18T14:57:12.132" v="2715" actId="2696"/>
        <pc:sldMkLst>
          <pc:docMk/>
          <pc:sldMk cId="4234212587" sldId="292"/>
        </pc:sldMkLst>
      </pc:sldChg>
      <pc:sldChg chg="del">
        <pc:chgData name="Coco, Steven" userId="cf5c3769-96ef-4c3a-af71-939c65f9909a" providerId="ADAL" clId="{CE394054-ED57-41B1-8364-3BC22531A305}" dt="2022-08-18T14:56:58.148" v="2714" actId="2696"/>
        <pc:sldMkLst>
          <pc:docMk/>
          <pc:sldMk cId="2060997256" sldId="293"/>
        </pc:sldMkLst>
      </pc:sldChg>
      <pc:sldChg chg="del">
        <pc:chgData name="Coco, Steven" userId="cf5c3769-96ef-4c3a-af71-939c65f9909a" providerId="ADAL" clId="{CE394054-ED57-41B1-8364-3BC22531A305}" dt="2022-08-18T15:46:09.562" v="3709" actId="2696"/>
        <pc:sldMkLst>
          <pc:docMk/>
          <pc:sldMk cId="3146492472" sldId="294"/>
        </pc:sldMkLst>
      </pc:sldChg>
      <pc:sldChg chg="del">
        <pc:chgData name="Coco, Steven" userId="cf5c3769-96ef-4c3a-af71-939c65f9909a" providerId="ADAL" clId="{CE394054-ED57-41B1-8364-3BC22531A305}" dt="2022-08-18T15:39:11.858" v="3464" actId="2696"/>
        <pc:sldMkLst>
          <pc:docMk/>
          <pc:sldMk cId="3451736399" sldId="295"/>
        </pc:sldMkLst>
      </pc:sldChg>
      <pc:sldChg chg="modSp mod">
        <pc:chgData name="Coco, Steven" userId="cf5c3769-96ef-4c3a-af71-939c65f9909a" providerId="ADAL" clId="{CE394054-ED57-41B1-8364-3BC22531A305}" dt="2022-08-18T15:55:22.091" v="4036" actId="1076"/>
        <pc:sldMkLst>
          <pc:docMk/>
          <pc:sldMk cId="2903425135" sldId="299"/>
        </pc:sldMkLst>
        <pc:spChg chg="mod">
          <ac:chgData name="Coco, Steven" userId="cf5c3769-96ef-4c3a-af71-939c65f9909a" providerId="ADAL" clId="{CE394054-ED57-41B1-8364-3BC22531A305}" dt="2022-08-18T15:55:22.091" v="4036" actId="1076"/>
          <ac:spMkLst>
            <pc:docMk/>
            <pc:sldMk cId="2903425135" sldId="299"/>
            <ac:spMk id="6" creationId="{00000000-0000-0000-0000-000000000000}"/>
          </ac:spMkLst>
        </pc:spChg>
      </pc:sldChg>
      <pc:sldChg chg="modSp mod">
        <pc:chgData name="Coco, Steven" userId="cf5c3769-96ef-4c3a-af71-939c65f9909a" providerId="ADAL" clId="{CE394054-ED57-41B1-8364-3BC22531A305}" dt="2022-08-18T13:55:01.207" v="31" actId="20577"/>
        <pc:sldMkLst>
          <pc:docMk/>
          <pc:sldMk cId="3410833021" sldId="300"/>
        </pc:sldMkLst>
        <pc:spChg chg="mod">
          <ac:chgData name="Coco, Steven" userId="cf5c3769-96ef-4c3a-af71-939c65f9909a" providerId="ADAL" clId="{CE394054-ED57-41B1-8364-3BC22531A305}" dt="2022-08-18T13:55:01.207" v="31" actId="20577"/>
          <ac:spMkLst>
            <pc:docMk/>
            <pc:sldMk cId="3410833021" sldId="300"/>
            <ac:spMk id="6" creationId="{00000000-0000-0000-0000-000000000000}"/>
          </ac:spMkLst>
        </pc:spChg>
      </pc:sldChg>
      <pc:sldChg chg="modSp mod ord">
        <pc:chgData name="Coco, Steven" userId="cf5c3769-96ef-4c3a-af71-939c65f9909a" providerId="ADAL" clId="{CE394054-ED57-41B1-8364-3BC22531A305}" dt="2022-08-18T15:55:48.062" v="4037" actId="6549"/>
        <pc:sldMkLst>
          <pc:docMk/>
          <pc:sldMk cId="3020547686" sldId="301"/>
        </pc:sldMkLst>
        <pc:spChg chg="mod">
          <ac:chgData name="Coco, Steven" userId="cf5c3769-96ef-4c3a-af71-939c65f9909a" providerId="ADAL" clId="{CE394054-ED57-41B1-8364-3BC22531A305}" dt="2022-08-18T15:55:48.062" v="4037" actId="6549"/>
          <ac:spMkLst>
            <pc:docMk/>
            <pc:sldMk cId="3020547686" sldId="301"/>
            <ac:spMk id="4" creationId="{00000000-0000-0000-0000-000000000000}"/>
          </ac:spMkLst>
        </pc:spChg>
      </pc:sldChg>
      <pc:sldChg chg="addSp delSp modSp add mod">
        <pc:chgData name="Coco, Steven" userId="cf5c3769-96ef-4c3a-af71-939c65f9909a" providerId="ADAL" clId="{CE394054-ED57-41B1-8364-3BC22531A305}" dt="2022-08-18T14:04:55.736" v="338" actId="1076"/>
        <pc:sldMkLst>
          <pc:docMk/>
          <pc:sldMk cId="1483929691" sldId="302"/>
        </pc:sldMkLst>
        <pc:spChg chg="mod">
          <ac:chgData name="Coco, Steven" userId="cf5c3769-96ef-4c3a-af71-939c65f9909a" providerId="ADAL" clId="{CE394054-ED57-41B1-8364-3BC22531A305}" dt="2022-08-18T14:00:44.744" v="72" actId="20577"/>
          <ac:spMkLst>
            <pc:docMk/>
            <pc:sldMk cId="1483929691" sldId="302"/>
            <ac:spMk id="4" creationId="{00000000-0000-0000-0000-000000000000}"/>
          </ac:spMkLst>
        </pc:spChg>
        <pc:spChg chg="mod">
          <ac:chgData name="Coco, Steven" userId="cf5c3769-96ef-4c3a-af71-939c65f9909a" providerId="ADAL" clId="{CE394054-ED57-41B1-8364-3BC22531A305}" dt="2022-08-18T14:02:22.309" v="321" actId="20577"/>
          <ac:spMkLst>
            <pc:docMk/>
            <pc:sldMk cId="1483929691" sldId="302"/>
            <ac:spMk id="6" creationId="{00000000-0000-0000-0000-000000000000}"/>
          </ac:spMkLst>
        </pc:spChg>
        <pc:picChg chg="add mod modCrop">
          <ac:chgData name="Coco, Steven" userId="cf5c3769-96ef-4c3a-af71-939c65f9909a" providerId="ADAL" clId="{CE394054-ED57-41B1-8364-3BC22531A305}" dt="2022-08-18T14:00:12.508" v="49" actId="1076"/>
          <ac:picMkLst>
            <pc:docMk/>
            <pc:sldMk cId="1483929691" sldId="302"/>
            <ac:picMk id="2" creationId="{9B8216B1-81D0-2591-AC3C-D37E682D5758}"/>
          </ac:picMkLst>
        </pc:picChg>
        <pc:picChg chg="add mod">
          <ac:chgData name="Coco, Steven" userId="cf5c3769-96ef-4c3a-af71-939c65f9909a" providerId="ADAL" clId="{CE394054-ED57-41B1-8364-3BC22531A305}" dt="2022-08-18T14:04:26.744" v="325" actId="14100"/>
          <ac:picMkLst>
            <pc:docMk/>
            <pc:sldMk cId="1483929691" sldId="302"/>
            <ac:picMk id="9" creationId="{5885DB5E-6F09-6BF0-CB59-FD222245668B}"/>
          </ac:picMkLst>
        </pc:picChg>
        <pc:picChg chg="add mod">
          <ac:chgData name="Coco, Steven" userId="cf5c3769-96ef-4c3a-af71-939c65f9909a" providerId="ADAL" clId="{CE394054-ED57-41B1-8364-3BC22531A305}" dt="2022-08-18T14:04:40.752" v="329" actId="1076"/>
          <ac:picMkLst>
            <pc:docMk/>
            <pc:sldMk cId="1483929691" sldId="302"/>
            <ac:picMk id="19" creationId="{FCBF559C-DE67-E4E3-DF99-5ABD2CD4A45F}"/>
          </ac:picMkLst>
        </pc:picChg>
        <pc:picChg chg="add mod">
          <ac:chgData name="Coco, Steven" userId="cf5c3769-96ef-4c3a-af71-939c65f9909a" providerId="ADAL" clId="{CE394054-ED57-41B1-8364-3BC22531A305}" dt="2022-08-18T14:04:47.336" v="333" actId="1076"/>
          <ac:picMkLst>
            <pc:docMk/>
            <pc:sldMk cId="1483929691" sldId="302"/>
            <ac:picMk id="20" creationId="{1FFDAE54-53D1-A732-3D4A-B974ABD126F8}"/>
          </ac:picMkLst>
        </pc:picChg>
        <pc:picChg chg="add mod">
          <ac:chgData name="Coco, Steven" userId="cf5c3769-96ef-4c3a-af71-939c65f9909a" providerId="ADAL" clId="{CE394054-ED57-41B1-8364-3BC22531A305}" dt="2022-08-18T14:04:50.585" v="335" actId="1076"/>
          <ac:picMkLst>
            <pc:docMk/>
            <pc:sldMk cId="1483929691" sldId="302"/>
            <ac:picMk id="21" creationId="{228C1175-0256-F601-B7DE-82D8986AF5A9}"/>
          </ac:picMkLst>
        </pc:picChg>
        <pc:picChg chg="add mod">
          <ac:chgData name="Coco, Steven" userId="cf5c3769-96ef-4c3a-af71-939c65f9909a" providerId="ADAL" clId="{CE394054-ED57-41B1-8364-3BC22531A305}" dt="2022-08-18T14:04:55.736" v="338" actId="1076"/>
          <ac:picMkLst>
            <pc:docMk/>
            <pc:sldMk cId="1483929691" sldId="302"/>
            <ac:picMk id="22" creationId="{B0FDF303-B146-1AAE-A48B-C768473EE282}"/>
          </ac:picMkLst>
        </pc:picChg>
        <pc:picChg chg="del">
          <ac:chgData name="Coco, Steven" userId="cf5c3769-96ef-4c3a-af71-939c65f9909a" providerId="ADAL" clId="{CE394054-ED57-41B1-8364-3BC22531A305}" dt="2022-08-18T13:57:35.554" v="37" actId="478"/>
          <ac:picMkLst>
            <pc:docMk/>
            <pc:sldMk cId="1483929691" sldId="302"/>
            <ac:picMk id="25" creationId="{C74D3A84-1336-299C-402E-DDC078DECBD3}"/>
          </ac:picMkLst>
        </pc:picChg>
        <pc:picChg chg="del">
          <ac:chgData name="Coco, Steven" userId="cf5c3769-96ef-4c3a-af71-939c65f9909a" providerId="ADAL" clId="{CE394054-ED57-41B1-8364-3BC22531A305}" dt="2022-08-18T13:57:37.389" v="39" actId="478"/>
          <ac:picMkLst>
            <pc:docMk/>
            <pc:sldMk cId="1483929691" sldId="302"/>
            <ac:picMk id="28" creationId="{653FEAC4-1A8E-5DFE-0836-1BDD234EFDAA}"/>
          </ac:picMkLst>
        </pc:picChg>
        <pc:picChg chg="del">
          <ac:chgData name="Coco, Steven" userId="cf5c3769-96ef-4c3a-af71-939c65f9909a" providerId="ADAL" clId="{CE394054-ED57-41B1-8364-3BC22531A305}" dt="2022-08-18T13:57:38.059" v="40" actId="478"/>
          <ac:picMkLst>
            <pc:docMk/>
            <pc:sldMk cId="1483929691" sldId="302"/>
            <ac:picMk id="29" creationId="{CFA8D62D-1862-D4E2-223C-C2CDB7210F65}"/>
          </ac:picMkLst>
        </pc:picChg>
        <pc:picChg chg="del">
          <ac:chgData name="Coco, Steven" userId="cf5c3769-96ef-4c3a-af71-939c65f9909a" providerId="ADAL" clId="{CE394054-ED57-41B1-8364-3BC22531A305}" dt="2022-08-18T13:57:36.603" v="38" actId="478"/>
          <ac:picMkLst>
            <pc:docMk/>
            <pc:sldMk cId="1483929691" sldId="302"/>
            <ac:picMk id="31" creationId="{FBC6ADA9-AF75-A873-ADA8-55BC793E0F0A}"/>
          </ac:picMkLst>
        </pc:picChg>
      </pc:sldChg>
      <pc:sldChg chg="addSp delSp modSp add mod">
        <pc:chgData name="Coco, Steven" userId="cf5c3769-96ef-4c3a-af71-939c65f9909a" providerId="ADAL" clId="{CE394054-ED57-41B1-8364-3BC22531A305}" dt="2022-08-18T15:57:07.589" v="4039" actId="732"/>
        <pc:sldMkLst>
          <pc:docMk/>
          <pc:sldMk cId="1352817550" sldId="303"/>
        </pc:sldMkLst>
        <pc:spChg chg="mod">
          <ac:chgData name="Coco, Steven" userId="cf5c3769-96ef-4c3a-af71-939c65f9909a" providerId="ADAL" clId="{CE394054-ED57-41B1-8364-3BC22531A305}" dt="2022-08-18T14:06:20.044" v="377" actId="20577"/>
          <ac:spMkLst>
            <pc:docMk/>
            <pc:sldMk cId="1352817550" sldId="303"/>
            <ac:spMk id="4" creationId="{00000000-0000-0000-0000-000000000000}"/>
          </ac:spMkLst>
        </pc:spChg>
        <pc:spChg chg="mod">
          <ac:chgData name="Coco, Steven" userId="cf5c3769-96ef-4c3a-af71-939c65f9909a" providerId="ADAL" clId="{CE394054-ED57-41B1-8364-3BC22531A305}" dt="2022-08-18T14:12:09.758" v="538" actId="1076"/>
          <ac:spMkLst>
            <pc:docMk/>
            <pc:sldMk cId="1352817550" sldId="303"/>
            <ac:spMk id="6" creationId="{00000000-0000-0000-0000-000000000000}"/>
          </ac:spMkLst>
        </pc:spChg>
        <pc:grpChg chg="add del mod">
          <ac:chgData name="Coco, Steven" userId="cf5c3769-96ef-4c3a-af71-939c65f9909a" providerId="ADAL" clId="{CE394054-ED57-41B1-8364-3BC22531A305}" dt="2022-08-18T14:09:21.822" v="403" actId="478"/>
          <ac:grpSpMkLst>
            <pc:docMk/>
            <pc:sldMk cId="1352817550" sldId="303"/>
            <ac:grpSpMk id="23" creationId="{ED5802F0-75C9-FDFB-BF67-34F278437747}"/>
          </ac:grpSpMkLst>
        </pc:grpChg>
        <pc:picChg chg="del">
          <ac:chgData name="Coco, Steven" userId="cf5c3769-96ef-4c3a-af71-939c65f9909a" providerId="ADAL" clId="{CE394054-ED57-41B1-8364-3BC22531A305}" dt="2022-08-18T14:06:22.499" v="378" actId="478"/>
          <ac:picMkLst>
            <pc:docMk/>
            <pc:sldMk cId="1352817550" sldId="303"/>
            <ac:picMk id="2" creationId="{9B8216B1-81D0-2591-AC3C-D37E682D5758}"/>
          </ac:picMkLst>
        </pc:picChg>
        <pc:picChg chg="mod ord">
          <ac:chgData name="Coco, Steven" userId="cf5c3769-96ef-4c3a-af71-939c65f9909a" providerId="ADAL" clId="{CE394054-ED57-41B1-8364-3BC22531A305}" dt="2022-08-18T14:11:59.902" v="536" actId="1076"/>
          <ac:picMkLst>
            <pc:docMk/>
            <pc:sldMk cId="1352817550" sldId="303"/>
            <ac:picMk id="9" creationId="{5885DB5E-6F09-6BF0-CB59-FD222245668B}"/>
          </ac:picMkLst>
        </pc:picChg>
        <pc:picChg chg="mod ord">
          <ac:chgData name="Coco, Steven" userId="cf5c3769-96ef-4c3a-af71-939c65f9909a" providerId="ADAL" clId="{CE394054-ED57-41B1-8364-3BC22531A305}" dt="2022-08-18T14:12:03.086" v="537" actId="1076"/>
          <ac:picMkLst>
            <pc:docMk/>
            <pc:sldMk cId="1352817550" sldId="303"/>
            <ac:picMk id="19" creationId="{FCBF559C-DE67-E4E3-DF99-5ABD2CD4A45F}"/>
          </ac:picMkLst>
        </pc:picChg>
        <pc:picChg chg="del mod">
          <ac:chgData name="Coco, Steven" userId="cf5c3769-96ef-4c3a-af71-939c65f9909a" providerId="ADAL" clId="{CE394054-ED57-41B1-8364-3BC22531A305}" dt="2022-08-18T14:10:18.540" v="422" actId="478"/>
          <ac:picMkLst>
            <pc:docMk/>
            <pc:sldMk cId="1352817550" sldId="303"/>
            <ac:picMk id="20" creationId="{1FFDAE54-53D1-A732-3D4A-B974ABD126F8}"/>
          </ac:picMkLst>
        </pc:picChg>
        <pc:picChg chg="del mod">
          <ac:chgData name="Coco, Steven" userId="cf5c3769-96ef-4c3a-af71-939c65f9909a" providerId="ADAL" clId="{CE394054-ED57-41B1-8364-3BC22531A305}" dt="2022-08-18T14:10:17.722" v="421" actId="478"/>
          <ac:picMkLst>
            <pc:docMk/>
            <pc:sldMk cId="1352817550" sldId="303"/>
            <ac:picMk id="21" creationId="{228C1175-0256-F601-B7DE-82D8986AF5A9}"/>
          </ac:picMkLst>
        </pc:picChg>
        <pc:picChg chg="del mod">
          <ac:chgData name="Coco, Steven" userId="cf5c3769-96ef-4c3a-af71-939c65f9909a" providerId="ADAL" clId="{CE394054-ED57-41B1-8364-3BC22531A305}" dt="2022-08-18T14:10:19.133" v="423" actId="478"/>
          <ac:picMkLst>
            <pc:docMk/>
            <pc:sldMk cId="1352817550" sldId="303"/>
            <ac:picMk id="22" creationId="{B0FDF303-B146-1AAE-A48B-C768473EE282}"/>
          </ac:picMkLst>
        </pc:picChg>
        <pc:picChg chg="mod ord topLvl modCrop">
          <ac:chgData name="Coco, Steven" userId="cf5c3769-96ef-4c3a-af71-939c65f9909a" providerId="ADAL" clId="{CE394054-ED57-41B1-8364-3BC22531A305}" dt="2022-08-18T15:57:07.589" v="4039" actId="732"/>
          <ac:picMkLst>
            <pc:docMk/>
            <pc:sldMk cId="1352817550" sldId="303"/>
            <ac:picMk id="24" creationId="{68A026EC-E382-94EF-1908-652FC8CA6C31}"/>
          </ac:picMkLst>
        </pc:picChg>
        <pc:picChg chg="del mod">
          <ac:chgData name="Coco, Steven" userId="cf5c3769-96ef-4c3a-af71-939c65f9909a" providerId="ADAL" clId="{CE394054-ED57-41B1-8364-3BC22531A305}" dt="2022-08-18T14:09:16.067" v="401" actId="478"/>
          <ac:picMkLst>
            <pc:docMk/>
            <pc:sldMk cId="1352817550" sldId="303"/>
            <ac:picMk id="25" creationId="{963A84D6-9169-6C85-2FD9-6D1188750161}"/>
          </ac:picMkLst>
        </pc:picChg>
        <pc:picChg chg="del mod">
          <ac:chgData name="Coco, Steven" userId="cf5c3769-96ef-4c3a-af71-939c65f9909a" providerId="ADAL" clId="{CE394054-ED57-41B1-8364-3BC22531A305}" dt="2022-08-18T14:08:45.907" v="394" actId="478"/>
          <ac:picMkLst>
            <pc:docMk/>
            <pc:sldMk cId="1352817550" sldId="303"/>
            <ac:picMk id="26" creationId="{9C2E92D4-4E8D-D843-3102-BE3901B4AEB0}"/>
          </ac:picMkLst>
        </pc:picChg>
        <pc:picChg chg="del mod">
          <ac:chgData name="Coco, Steven" userId="cf5c3769-96ef-4c3a-af71-939c65f9909a" providerId="ADAL" clId="{CE394054-ED57-41B1-8364-3BC22531A305}" dt="2022-08-18T14:08:50.719" v="397" actId="478"/>
          <ac:picMkLst>
            <pc:docMk/>
            <pc:sldMk cId="1352817550" sldId="303"/>
            <ac:picMk id="27" creationId="{84158EA2-CEB8-124C-E62C-4A991A854CEB}"/>
          </ac:picMkLst>
        </pc:picChg>
        <pc:picChg chg="del mod topLvl">
          <ac:chgData name="Coco, Steven" userId="cf5c3769-96ef-4c3a-af71-939c65f9909a" providerId="ADAL" clId="{CE394054-ED57-41B1-8364-3BC22531A305}" dt="2022-08-18T14:09:21.822" v="403" actId="478"/>
          <ac:picMkLst>
            <pc:docMk/>
            <pc:sldMk cId="1352817550" sldId="303"/>
            <ac:picMk id="28" creationId="{BA166CDD-C9E5-57FB-830D-16411A3DD6FB}"/>
          </ac:picMkLst>
        </pc:picChg>
      </pc:sldChg>
      <pc:sldChg chg="addSp delSp modSp add mod">
        <pc:chgData name="Coco, Steven" userId="cf5c3769-96ef-4c3a-af71-939c65f9909a" providerId="ADAL" clId="{CE394054-ED57-41B1-8364-3BC22531A305}" dt="2022-08-18T15:57:17.171" v="4040" actId="1076"/>
        <pc:sldMkLst>
          <pc:docMk/>
          <pc:sldMk cId="2107571684" sldId="304"/>
        </pc:sldMkLst>
        <pc:spChg chg="mod">
          <ac:chgData name="Coco, Steven" userId="cf5c3769-96ef-4c3a-af71-939c65f9909a" providerId="ADAL" clId="{CE394054-ED57-41B1-8364-3BC22531A305}" dt="2022-08-18T14:13:13.346" v="571" actId="20577"/>
          <ac:spMkLst>
            <pc:docMk/>
            <pc:sldMk cId="2107571684" sldId="304"/>
            <ac:spMk id="4" creationId="{00000000-0000-0000-0000-000000000000}"/>
          </ac:spMkLst>
        </pc:spChg>
        <pc:spChg chg="mod">
          <ac:chgData name="Coco, Steven" userId="cf5c3769-96ef-4c3a-af71-939c65f9909a" providerId="ADAL" clId="{CE394054-ED57-41B1-8364-3BC22531A305}" dt="2022-08-18T15:57:17.171" v="4040" actId="1076"/>
          <ac:spMkLst>
            <pc:docMk/>
            <pc:sldMk cId="2107571684" sldId="304"/>
            <ac:spMk id="6" creationId="{00000000-0000-0000-0000-000000000000}"/>
          </ac:spMkLst>
        </pc:spChg>
        <pc:spChg chg="mod">
          <ac:chgData name="Coco, Steven" userId="cf5c3769-96ef-4c3a-af71-939c65f9909a" providerId="ADAL" clId="{CE394054-ED57-41B1-8364-3BC22531A305}" dt="2022-08-18T14:12:56.475" v="544"/>
          <ac:spMkLst>
            <pc:docMk/>
            <pc:sldMk cId="2107571684" sldId="304"/>
            <ac:spMk id="21" creationId="{E5B048A4-65C1-CECF-CA35-24C371A9F473}"/>
          </ac:spMkLst>
        </pc:spChg>
        <pc:spChg chg="mod">
          <ac:chgData name="Coco, Steven" userId="cf5c3769-96ef-4c3a-af71-939c65f9909a" providerId="ADAL" clId="{CE394054-ED57-41B1-8364-3BC22531A305}" dt="2022-08-18T14:12:56.475" v="544"/>
          <ac:spMkLst>
            <pc:docMk/>
            <pc:sldMk cId="2107571684" sldId="304"/>
            <ac:spMk id="22" creationId="{C60F7017-E918-FF7F-360E-0D09647A36BB}"/>
          </ac:spMkLst>
        </pc:spChg>
        <pc:spChg chg="del mod">
          <ac:chgData name="Coco, Steven" userId="cf5c3769-96ef-4c3a-af71-939c65f9909a" providerId="ADAL" clId="{CE394054-ED57-41B1-8364-3BC22531A305}" dt="2022-08-18T14:13:19.303" v="572" actId="478"/>
          <ac:spMkLst>
            <pc:docMk/>
            <pc:sldMk cId="2107571684" sldId="304"/>
            <ac:spMk id="23" creationId="{77745D9F-0A08-9878-BE99-130EC3E8F444}"/>
          </ac:spMkLst>
        </pc:spChg>
        <pc:spChg chg="del mod">
          <ac:chgData name="Coco, Steven" userId="cf5c3769-96ef-4c3a-af71-939c65f9909a" providerId="ADAL" clId="{CE394054-ED57-41B1-8364-3BC22531A305}" dt="2022-08-18T14:13:25.278" v="576" actId="478"/>
          <ac:spMkLst>
            <pc:docMk/>
            <pc:sldMk cId="2107571684" sldId="304"/>
            <ac:spMk id="25" creationId="{6F752374-EB3C-D983-971E-77940184F398}"/>
          </ac:spMkLst>
        </pc:spChg>
        <pc:spChg chg="del mod">
          <ac:chgData name="Coco, Steven" userId="cf5c3769-96ef-4c3a-af71-939c65f9909a" providerId="ADAL" clId="{CE394054-ED57-41B1-8364-3BC22531A305}" dt="2022-08-18T14:13:23.787" v="575" actId="478"/>
          <ac:spMkLst>
            <pc:docMk/>
            <pc:sldMk cId="2107571684" sldId="304"/>
            <ac:spMk id="26" creationId="{ABC68FE5-382A-6714-4189-602D71B587EF}"/>
          </ac:spMkLst>
        </pc:spChg>
        <pc:grpChg chg="add del mod">
          <ac:chgData name="Coco, Steven" userId="cf5c3769-96ef-4c3a-af71-939c65f9909a" providerId="ADAL" clId="{CE394054-ED57-41B1-8364-3BC22531A305}" dt="2022-08-18T14:17:49.366" v="752" actId="1076"/>
          <ac:grpSpMkLst>
            <pc:docMk/>
            <pc:sldMk cId="2107571684" sldId="304"/>
            <ac:grpSpMk id="2" creationId="{D00A270B-02D6-E08A-25B5-54AFA917BFD9}"/>
          </ac:grpSpMkLst>
        </pc:grpChg>
        <pc:picChg chg="del">
          <ac:chgData name="Coco, Steven" userId="cf5c3769-96ef-4c3a-af71-939c65f9909a" providerId="ADAL" clId="{CE394054-ED57-41B1-8364-3BC22531A305}" dt="2022-08-18T14:12:48.967" v="542" actId="478"/>
          <ac:picMkLst>
            <pc:docMk/>
            <pc:sldMk cId="2107571684" sldId="304"/>
            <ac:picMk id="9" creationId="{5885DB5E-6F09-6BF0-CB59-FD222245668B}"/>
          </ac:picMkLst>
        </pc:picChg>
        <pc:picChg chg="del">
          <ac:chgData name="Coco, Steven" userId="cf5c3769-96ef-4c3a-af71-939c65f9909a" providerId="ADAL" clId="{CE394054-ED57-41B1-8364-3BC22531A305}" dt="2022-08-18T14:12:49.550" v="543" actId="478"/>
          <ac:picMkLst>
            <pc:docMk/>
            <pc:sldMk cId="2107571684" sldId="304"/>
            <ac:picMk id="19" creationId="{FCBF559C-DE67-E4E3-DF99-5ABD2CD4A45F}"/>
          </ac:picMkLst>
        </pc:picChg>
        <pc:picChg chg="mod modCrop">
          <ac:chgData name="Coco, Steven" userId="cf5c3769-96ef-4c3a-af71-939c65f9909a" providerId="ADAL" clId="{CE394054-ED57-41B1-8364-3BC22531A305}" dt="2022-08-18T14:15:42.286" v="717" actId="732"/>
          <ac:picMkLst>
            <pc:docMk/>
            <pc:sldMk cId="2107571684" sldId="304"/>
            <ac:picMk id="20" creationId="{391AED90-05E4-13B2-C899-6D0D830DD958}"/>
          </ac:picMkLst>
        </pc:picChg>
        <pc:picChg chg="del">
          <ac:chgData name="Coco, Steven" userId="cf5c3769-96ef-4c3a-af71-939c65f9909a" providerId="ADAL" clId="{CE394054-ED57-41B1-8364-3BC22531A305}" dt="2022-08-18T14:12:47.478" v="541" actId="478"/>
          <ac:picMkLst>
            <pc:docMk/>
            <pc:sldMk cId="2107571684" sldId="304"/>
            <ac:picMk id="24" creationId="{68A026EC-E382-94EF-1908-652FC8CA6C31}"/>
          </ac:picMkLst>
        </pc:picChg>
        <pc:picChg chg="add del mod modCrop">
          <ac:chgData name="Coco, Steven" userId="cf5c3769-96ef-4c3a-af71-939c65f9909a" providerId="ADAL" clId="{CE394054-ED57-41B1-8364-3BC22531A305}" dt="2022-08-18T14:17:52.373" v="758"/>
          <ac:picMkLst>
            <pc:docMk/>
            <pc:sldMk cId="2107571684" sldId="304"/>
            <ac:picMk id="27" creationId="{85325812-B3CE-48ED-ACEC-117D14CAE18A}"/>
          </ac:picMkLst>
        </pc:picChg>
      </pc:sldChg>
      <pc:sldChg chg="addSp delSp modSp add mod">
        <pc:chgData name="Coco, Steven" userId="cf5c3769-96ef-4c3a-af71-939c65f9909a" providerId="ADAL" clId="{CE394054-ED57-41B1-8364-3BC22531A305}" dt="2022-08-18T15:58:02.137" v="4049" actId="20577"/>
        <pc:sldMkLst>
          <pc:docMk/>
          <pc:sldMk cId="772182809" sldId="305"/>
        </pc:sldMkLst>
        <pc:spChg chg="mod">
          <ac:chgData name="Coco, Steven" userId="cf5c3769-96ef-4c3a-af71-939c65f9909a" providerId="ADAL" clId="{CE394054-ED57-41B1-8364-3BC22531A305}" dt="2022-08-18T15:58:02.137" v="4049" actId="20577"/>
          <ac:spMkLst>
            <pc:docMk/>
            <pc:sldMk cId="772182809" sldId="305"/>
            <ac:spMk id="6" creationId="{00000000-0000-0000-0000-000000000000}"/>
          </ac:spMkLst>
        </pc:spChg>
        <pc:grpChg chg="del">
          <ac:chgData name="Coco, Steven" userId="cf5c3769-96ef-4c3a-af71-939c65f9909a" providerId="ADAL" clId="{CE394054-ED57-41B1-8364-3BC22531A305}" dt="2022-08-18T14:18:08.103" v="760" actId="478"/>
          <ac:grpSpMkLst>
            <pc:docMk/>
            <pc:sldMk cId="772182809" sldId="305"/>
            <ac:grpSpMk id="2" creationId="{D00A270B-02D6-E08A-25B5-54AFA917BFD9}"/>
          </ac:grpSpMkLst>
        </pc:grpChg>
        <pc:picChg chg="add mod modCrop">
          <ac:chgData name="Coco, Steven" userId="cf5c3769-96ef-4c3a-af71-939c65f9909a" providerId="ADAL" clId="{CE394054-ED57-41B1-8364-3BC22531A305}" dt="2022-08-18T14:18:32.452" v="766" actId="1076"/>
          <ac:picMkLst>
            <pc:docMk/>
            <pc:sldMk cId="772182809" sldId="305"/>
            <ac:picMk id="9" creationId="{03644383-7435-8702-E0CA-926AA3423571}"/>
          </ac:picMkLst>
        </pc:picChg>
        <pc:picChg chg="add mod">
          <ac:chgData name="Coco, Steven" userId="cf5c3769-96ef-4c3a-af71-939c65f9909a" providerId="ADAL" clId="{CE394054-ED57-41B1-8364-3BC22531A305}" dt="2022-08-18T14:21:12.428" v="1128" actId="1076"/>
          <ac:picMkLst>
            <pc:docMk/>
            <pc:sldMk cId="772182809" sldId="305"/>
            <ac:picMk id="19" creationId="{9102ADBC-33F4-A908-F931-6A0E39C4729B}"/>
          </ac:picMkLst>
        </pc:picChg>
        <pc:picChg chg="add mod">
          <ac:chgData name="Coco, Steven" userId="cf5c3769-96ef-4c3a-af71-939c65f9909a" providerId="ADAL" clId="{CE394054-ED57-41B1-8364-3BC22531A305}" dt="2022-08-18T14:21:30.315" v="1135" actId="14100"/>
          <ac:picMkLst>
            <pc:docMk/>
            <pc:sldMk cId="772182809" sldId="305"/>
            <ac:picMk id="23" creationId="{7C605D49-B434-7FC5-02F0-CE900CE33AD5}"/>
          </ac:picMkLst>
        </pc:picChg>
      </pc:sldChg>
      <pc:sldChg chg="addSp delSp modSp add mod">
        <pc:chgData name="Coco, Steven" userId="cf5c3769-96ef-4c3a-af71-939c65f9909a" providerId="ADAL" clId="{CE394054-ED57-41B1-8364-3BC22531A305}" dt="2022-08-18T14:24:08.754" v="1284" actId="20577"/>
        <pc:sldMkLst>
          <pc:docMk/>
          <pc:sldMk cId="653277315" sldId="306"/>
        </pc:sldMkLst>
        <pc:spChg chg="mod">
          <ac:chgData name="Coco, Steven" userId="cf5c3769-96ef-4c3a-af71-939c65f9909a" providerId="ADAL" clId="{CE394054-ED57-41B1-8364-3BC22531A305}" dt="2022-08-18T14:21:57.511" v="1165" actId="20577"/>
          <ac:spMkLst>
            <pc:docMk/>
            <pc:sldMk cId="653277315" sldId="306"/>
            <ac:spMk id="4" creationId="{00000000-0000-0000-0000-000000000000}"/>
          </ac:spMkLst>
        </pc:spChg>
        <pc:spChg chg="mod">
          <ac:chgData name="Coco, Steven" userId="cf5c3769-96ef-4c3a-af71-939c65f9909a" providerId="ADAL" clId="{CE394054-ED57-41B1-8364-3BC22531A305}" dt="2022-08-18T14:24:08.754" v="1284" actId="20577"/>
          <ac:spMkLst>
            <pc:docMk/>
            <pc:sldMk cId="653277315" sldId="306"/>
            <ac:spMk id="6" creationId="{00000000-0000-0000-0000-000000000000}"/>
          </ac:spMkLst>
        </pc:spChg>
        <pc:picChg chg="add mod modCrop">
          <ac:chgData name="Coco, Steven" userId="cf5c3769-96ef-4c3a-af71-939c65f9909a" providerId="ADAL" clId="{CE394054-ED57-41B1-8364-3BC22531A305}" dt="2022-08-18T14:23:08.218" v="1181" actId="1076"/>
          <ac:picMkLst>
            <pc:docMk/>
            <pc:sldMk cId="653277315" sldId="306"/>
            <ac:picMk id="2" creationId="{75C93C86-8E14-2580-2475-E5320864B829}"/>
          </ac:picMkLst>
        </pc:picChg>
        <pc:picChg chg="del">
          <ac:chgData name="Coco, Steven" userId="cf5c3769-96ef-4c3a-af71-939c65f9909a" providerId="ADAL" clId="{CE394054-ED57-41B1-8364-3BC22531A305}" dt="2022-08-18T14:22:02.498" v="1166" actId="478"/>
          <ac:picMkLst>
            <pc:docMk/>
            <pc:sldMk cId="653277315" sldId="306"/>
            <ac:picMk id="9" creationId="{03644383-7435-8702-E0CA-926AA3423571}"/>
          </ac:picMkLst>
        </pc:picChg>
        <pc:picChg chg="mod ord">
          <ac:chgData name="Coco, Steven" userId="cf5c3769-96ef-4c3a-af71-939c65f9909a" providerId="ADAL" clId="{CE394054-ED57-41B1-8364-3BC22531A305}" dt="2022-08-18T14:23:15.258" v="1184" actId="1076"/>
          <ac:picMkLst>
            <pc:docMk/>
            <pc:sldMk cId="653277315" sldId="306"/>
            <ac:picMk id="19" creationId="{9102ADBC-33F4-A908-F931-6A0E39C4729B}"/>
          </ac:picMkLst>
        </pc:picChg>
        <pc:picChg chg="add mod">
          <ac:chgData name="Coco, Steven" userId="cf5c3769-96ef-4c3a-af71-939c65f9909a" providerId="ADAL" clId="{CE394054-ED57-41B1-8364-3BC22531A305}" dt="2022-08-18T14:23:20.146" v="1186" actId="1076"/>
          <ac:picMkLst>
            <pc:docMk/>
            <pc:sldMk cId="653277315" sldId="306"/>
            <ac:picMk id="20" creationId="{890758D7-D8AE-B7E0-E52E-D74A7CD95A10}"/>
          </ac:picMkLst>
        </pc:picChg>
        <pc:picChg chg="add mod">
          <ac:chgData name="Coco, Steven" userId="cf5c3769-96ef-4c3a-af71-939c65f9909a" providerId="ADAL" clId="{CE394054-ED57-41B1-8364-3BC22531A305}" dt="2022-08-18T14:23:23.194" v="1188" actId="1076"/>
          <ac:picMkLst>
            <pc:docMk/>
            <pc:sldMk cId="653277315" sldId="306"/>
            <ac:picMk id="21" creationId="{DDBBC99F-A284-CB30-E1BB-7FA88FC0014F}"/>
          </ac:picMkLst>
        </pc:picChg>
        <pc:picChg chg="add mod">
          <ac:chgData name="Coco, Steven" userId="cf5c3769-96ef-4c3a-af71-939c65f9909a" providerId="ADAL" clId="{CE394054-ED57-41B1-8364-3BC22531A305}" dt="2022-08-18T14:23:26.594" v="1190" actId="1076"/>
          <ac:picMkLst>
            <pc:docMk/>
            <pc:sldMk cId="653277315" sldId="306"/>
            <ac:picMk id="22" creationId="{3A842448-BFF6-D3E7-A706-05EAAE51AEF1}"/>
          </ac:picMkLst>
        </pc:picChg>
        <pc:picChg chg="del mod">
          <ac:chgData name="Coco, Steven" userId="cf5c3769-96ef-4c3a-af71-939c65f9909a" providerId="ADAL" clId="{CE394054-ED57-41B1-8364-3BC22531A305}" dt="2022-08-18T14:23:35.698" v="1195" actId="478"/>
          <ac:picMkLst>
            <pc:docMk/>
            <pc:sldMk cId="653277315" sldId="306"/>
            <ac:picMk id="23" creationId="{7C605D49-B434-7FC5-02F0-CE900CE33AD5}"/>
          </ac:picMkLst>
        </pc:picChg>
        <pc:picChg chg="add mod">
          <ac:chgData name="Coco, Steven" userId="cf5c3769-96ef-4c3a-af71-939c65f9909a" providerId="ADAL" clId="{CE394054-ED57-41B1-8364-3BC22531A305}" dt="2022-08-18T14:23:30.242" v="1192" actId="1076"/>
          <ac:picMkLst>
            <pc:docMk/>
            <pc:sldMk cId="653277315" sldId="306"/>
            <ac:picMk id="24" creationId="{8C1D504F-4E7B-456A-3F80-5BBD316955F6}"/>
          </ac:picMkLst>
        </pc:picChg>
        <pc:picChg chg="add mod">
          <ac:chgData name="Coco, Steven" userId="cf5c3769-96ef-4c3a-af71-939c65f9909a" providerId="ADAL" clId="{CE394054-ED57-41B1-8364-3BC22531A305}" dt="2022-08-18T14:23:33.866" v="1194" actId="1076"/>
          <ac:picMkLst>
            <pc:docMk/>
            <pc:sldMk cId="653277315" sldId="306"/>
            <ac:picMk id="25" creationId="{8A5B83D8-F7BE-E1B6-F0B3-E84BAB18047C}"/>
          </ac:picMkLst>
        </pc:picChg>
      </pc:sldChg>
      <pc:sldChg chg="add del">
        <pc:chgData name="Coco, Steven" userId="cf5c3769-96ef-4c3a-af71-939c65f9909a" providerId="ADAL" clId="{CE394054-ED57-41B1-8364-3BC22531A305}" dt="2022-08-18T14:24:30.943" v="1286" actId="2890"/>
        <pc:sldMkLst>
          <pc:docMk/>
          <pc:sldMk cId="3419935680" sldId="307"/>
        </pc:sldMkLst>
      </pc:sldChg>
      <pc:sldChg chg="addSp delSp modSp add mod">
        <pc:chgData name="Coco, Steven" userId="cf5c3769-96ef-4c3a-af71-939c65f9909a" providerId="ADAL" clId="{CE394054-ED57-41B1-8364-3BC22531A305}" dt="2022-08-18T14:35:14.828" v="2102" actId="20577"/>
        <pc:sldMkLst>
          <pc:docMk/>
          <pc:sldMk cId="3849457067" sldId="307"/>
        </pc:sldMkLst>
        <pc:spChg chg="mod">
          <ac:chgData name="Coco, Steven" userId="cf5c3769-96ef-4c3a-af71-939c65f9909a" providerId="ADAL" clId="{CE394054-ED57-41B1-8364-3BC22531A305}" dt="2022-08-18T14:35:14.828" v="2102" actId="20577"/>
          <ac:spMkLst>
            <pc:docMk/>
            <pc:sldMk cId="3849457067" sldId="307"/>
            <ac:spMk id="6" creationId="{00000000-0000-0000-0000-000000000000}"/>
          </ac:spMkLst>
        </pc:spChg>
        <pc:picChg chg="del">
          <ac:chgData name="Coco, Steven" userId="cf5c3769-96ef-4c3a-af71-939c65f9909a" providerId="ADAL" clId="{CE394054-ED57-41B1-8364-3BC22531A305}" dt="2022-08-18T14:28:52.028" v="1408" actId="478"/>
          <ac:picMkLst>
            <pc:docMk/>
            <pc:sldMk cId="3849457067" sldId="307"/>
            <ac:picMk id="2" creationId="{75C93C86-8E14-2580-2475-E5320864B829}"/>
          </ac:picMkLst>
        </pc:picChg>
        <pc:picChg chg="add mod modCrop">
          <ac:chgData name="Coco, Steven" userId="cf5c3769-96ef-4c3a-af71-939c65f9909a" providerId="ADAL" clId="{CE394054-ED57-41B1-8364-3BC22531A305}" dt="2022-08-18T14:31:17.392" v="1732" actId="1076"/>
          <ac:picMkLst>
            <pc:docMk/>
            <pc:sldMk cId="3849457067" sldId="307"/>
            <ac:picMk id="9" creationId="{EAA7C8F5-4B6F-670D-18BE-13FEE0590876}"/>
          </ac:picMkLst>
        </pc:picChg>
        <pc:picChg chg="del mod">
          <ac:chgData name="Coco, Steven" userId="cf5c3769-96ef-4c3a-af71-939c65f9909a" providerId="ADAL" clId="{CE394054-ED57-41B1-8364-3BC22531A305}" dt="2022-08-18T14:32:20.161" v="1770" actId="478"/>
          <ac:picMkLst>
            <pc:docMk/>
            <pc:sldMk cId="3849457067" sldId="307"/>
            <ac:picMk id="19" creationId="{9102ADBC-33F4-A908-F931-6A0E39C4729B}"/>
          </ac:picMkLst>
        </pc:picChg>
        <pc:picChg chg="del mod">
          <ac:chgData name="Coco, Steven" userId="cf5c3769-96ef-4c3a-af71-939c65f9909a" providerId="ADAL" clId="{CE394054-ED57-41B1-8364-3BC22531A305}" dt="2022-08-18T14:32:20.616" v="1771" actId="478"/>
          <ac:picMkLst>
            <pc:docMk/>
            <pc:sldMk cId="3849457067" sldId="307"/>
            <ac:picMk id="20" creationId="{890758D7-D8AE-B7E0-E52E-D74A7CD95A10}"/>
          </ac:picMkLst>
        </pc:picChg>
        <pc:picChg chg="del mod ord">
          <ac:chgData name="Coco, Steven" userId="cf5c3769-96ef-4c3a-af71-939c65f9909a" providerId="ADAL" clId="{CE394054-ED57-41B1-8364-3BC22531A305}" dt="2022-08-18T14:32:18.257" v="1767" actId="478"/>
          <ac:picMkLst>
            <pc:docMk/>
            <pc:sldMk cId="3849457067" sldId="307"/>
            <ac:picMk id="21" creationId="{DDBBC99F-A284-CB30-E1BB-7FA88FC0014F}"/>
          </ac:picMkLst>
        </pc:picChg>
        <pc:picChg chg="del mod">
          <ac:chgData name="Coco, Steven" userId="cf5c3769-96ef-4c3a-af71-939c65f9909a" providerId="ADAL" clId="{CE394054-ED57-41B1-8364-3BC22531A305}" dt="2022-08-18T14:32:18.878" v="1768" actId="478"/>
          <ac:picMkLst>
            <pc:docMk/>
            <pc:sldMk cId="3849457067" sldId="307"/>
            <ac:picMk id="22" creationId="{3A842448-BFF6-D3E7-A706-05EAAE51AEF1}"/>
          </ac:picMkLst>
        </pc:picChg>
        <pc:picChg chg="add del mod">
          <ac:chgData name="Coco, Steven" userId="cf5c3769-96ef-4c3a-af71-939c65f9909a" providerId="ADAL" clId="{CE394054-ED57-41B1-8364-3BC22531A305}" dt="2022-08-18T14:32:25.618" v="1773"/>
          <ac:picMkLst>
            <pc:docMk/>
            <pc:sldMk cId="3849457067" sldId="307"/>
            <ac:picMk id="23" creationId="{635509D8-B081-7CEB-822C-F1EA59584E52}"/>
          </ac:picMkLst>
        </pc:picChg>
        <pc:picChg chg="mod ord">
          <ac:chgData name="Coco, Steven" userId="cf5c3769-96ef-4c3a-af71-939c65f9909a" providerId="ADAL" clId="{CE394054-ED57-41B1-8364-3BC22531A305}" dt="2022-08-18T14:32:03.656" v="1763" actId="1076"/>
          <ac:picMkLst>
            <pc:docMk/>
            <pc:sldMk cId="3849457067" sldId="307"/>
            <ac:picMk id="24" creationId="{8C1D504F-4E7B-456A-3F80-5BBD316955F6}"/>
          </ac:picMkLst>
        </pc:picChg>
        <pc:picChg chg="del mod">
          <ac:chgData name="Coco, Steven" userId="cf5c3769-96ef-4c3a-af71-939c65f9909a" providerId="ADAL" clId="{CE394054-ED57-41B1-8364-3BC22531A305}" dt="2022-08-18T14:32:19.305" v="1769" actId="478"/>
          <ac:picMkLst>
            <pc:docMk/>
            <pc:sldMk cId="3849457067" sldId="307"/>
            <ac:picMk id="25" creationId="{8A5B83D8-F7BE-E1B6-F0B3-E84BAB18047C}"/>
          </ac:picMkLst>
        </pc:picChg>
        <pc:picChg chg="add mod">
          <ac:chgData name="Coco, Steven" userId="cf5c3769-96ef-4c3a-af71-939c65f9909a" providerId="ADAL" clId="{CE394054-ED57-41B1-8364-3BC22531A305}" dt="2022-08-18T14:32:29.272" v="1775" actId="1076"/>
          <ac:picMkLst>
            <pc:docMk/>
            <pc:sldMk cId="3849457067" sldId="307"/>
            <ac:picMk id="26" creationId="{4BABD3BA-A5E7-E7A5-F4E2-D801C0D36FE8}"/>
          </ac:picMkLst>
        </pc:picChg>
        <pc:picChg chg="add mod">
          <ac:chgData name="Coco, Steven" userId="cf5c3769-96ef-4c3a-af71-939c65f9909a" providerId="ADAL" clId="{CE394054-ED57-41B1-8364-3BC22531A305}" dt="2022-08-18T14:32:31.784" v="1777" actId="1076"/>
          <ac:picMkLst>
            <pc:docMk/>
            <pc:sldMk cId="3849457067" sldId="307"/>
            <ac:picMk id="27" creationId="{9253FC3D-5506-5D66-3386-AC69E6C5817D}"/>
          </ac:picMkLst>
        </pc:picChg>
      </pc:sldChg>
      <pc:sldChg chg="addSp delSp modSp add mod">
        <pc:chgData name="Coco, Steven" userId="cf5c3769-96ef-4c3a-af71-939c65f9909a" providerId="ADAL" clId="{CE394054-ED57-41B1-8364-3BC22531A305}" dt="2022-08-18T16:00:26.371" v="4057" actId="20577"/>
        <pc:sldMkLst>
          <pc:docMk/>
          <pc:sldMk cId="4216106553" sldId="308"/>
        </pc:sldMkLst>
        <pc:spChg chg="mod">
          <ac:chgData name="Coco, Steven" userId="cf5c3769-96ef-4c3a-af71-939c65f9909a" providerId="ADAL" clId="{CE394054-ED57-41B1-8364-3BC22531A305}" dt="2022-08-18T14:36:39.975" v="2137" actId="20577"/>
          <ac:spMkLst>
            <pc:docMk/>
            <pc:sldMk cId="4216106553" sldId="308"/>
            <ac:spMk id="4" creationId="{00000000-0000-0000-0000-000000000000}"/>
          </ac:spMkLst>
        </pc:spChg>
        <pc:spChg chg="mod">
          <ac:chgData name="Coco, Steven" userId="cf5c3769-96ef-4c3a-af71-939c65f9909a" providerId="ADAL" clId="{CE394054-ED57-41B1-8364-3BC22531A305}" dt="2022-08-18T16:00:26.371" v="4057" actId="20577"/>
          <ac:spMkLst>
            <pc:docMk/>
            <pc:sldMk cId="4216106553" sldId="308"/>
            <ac:spMk id="6" creationId="{00000000-0000-0000-0000-000000000000}"/>
          </ac:spMkLst>
        </pc:spChg>
        <pc:picChg chg="add mod">
          <ac:chgData name="Coco, Steven" userId="cf5c3769-96ef-4c3a-af71-939c65f9909a" providerId="ADAL" clId="{CE394054-ED57-41B1-8364-3BC22531A305}" dt="2022-08-18T14:55:32.235" v="2702" actId="1076"/>
          <ac:picMkLst>
            <pc:docMk/>
            <pc:sldMk cId="4216106553" sldId="308"/>
            <ac:picMk id="2" creationId="{F9FAED84-993A-06B1-6966-8EE7FEA4398F}"/>
          </ac:picMkLst>
        </pc:picChg>
        <pc:picChg chg="del">
          <ac:chgData name="Coco, Steven" userId="cf5c3769-96ef-4c3a-af71-939c65f9909a" providerId="ADAL" clId="{CE394054-ED57-41B1-8364-3BC22531A305}" dt="2022-08-18T14:36:42.776" v="2138" actId="478"/>
          <ac:picMkLst>
            <pc:docMk/>
            <pc:sldMk cId="4216106553" sldId="308"/>
            <ac:picMk id="9" creationId="{EAA7C8F5-4B6F-670D-18BE-13FEE0590876}"/>
          </ac:picMkLst>
        </pc:picChg>
        <pc:picChg chg="add mod modCrop">
          <ac:chgData name="Coco, Steven" userId="cf5c3769-96ef-4c3a-af71-939c65f9909a" providerId="ADAL" clId="{CE394054-ED57-41B1-8364-3BC22531A305}" dt="2022-08-18T14:56:14.555" v="2711" actId="14100"/>
          <ac:picMkLst>
            <pc:docMk/>
            <pc:sldMk cId="4216106553" sldId="308"/>
            <ac:picMk id="20" creationId="{133D6948-0B9B-BB24-D489-2E4FF9F8376C}"/>
          </ac:picMkLst>
        </pc:picChg>
        <pc:picChg chg="del">
          <ac:chgData name="Coco, Steven" userId="cf5c3769-96ef-4c3a-af71-939c65f9909a" providerId="ADAL" clId="{CE394054-ED57-41B1-8364-3BC22531A305}" dt="2022-08-18T14:36:43.646" v="2139" actId="478"/>
          <ac:picMkLst>
            <pc:docMk/>
            <pc:sldMk cId="4216106553" sldId="308"/>
            <ac:picMk id="24" creationId="{8C1D504F-4E7B-456A-3F80-5BBD316955F6}"/>
          </ac:picMkLst>
        </pc:picChg>
        <pc:picChg chg="del">
          <ac:chgData name="Coco, Steven" userId="cf5c3769-96ef-4c3a-af71-939c65f9909a" providerId="ADAL" clId="{CE394054-ED57-41B1-8364-3BC22531A305}" dt="2022-08-18T14:36:44.175" v="2140" actId="478"/>
          <ac:picMkLst>
            <pc:docMk/>
            <pc:sldMk cId="4216106553" sldId="308"/>
            <ac:picMk id="26" creationId="{4BABD3BA-A5E7-E7A5-F4E2-D801C0D36FE8}"/>
          </ac:picMkLst>
        </pc:picChg>
        <pc:picChg chg="del">
          <ac:chgData name="Coco, Steven" userId="cf5c3769-96ef-4c3a-af71-939c65f9909a" providerId="ADAL" clId="{CE394054-ED57-41B1-8364-3BC22531A305}" dt="2022-08-18T14:36:44.808" v="2141" actId="478"/>
          <ac:picMkLst>
            <pc:docMk/>
            <pc:sldMk cId="4216106553" sldId="308"/>
            <ac:picMk id="27" creationId="{9253FC3D-5506-5D66-3386-AC69E6C5817D}"/>
          </ac:picMkLst>
        </pc:picChg>
      </pc:sldChg>
      <pc:sldChg chg="addSp delSp modSp add mod">
        <pc:chgData name="Coco, Steven" userId="cf5c3769-96ef-4c3a-af71-939c65f9909a" providerId="ADAL" clId="{CE394054-ED57-41B1-8364-3BC22531A305}" dt="2022-08-18T15:01:59.984" v="2928" actId="20577"/>
        <pc:sldMkLst>
          <pc:docMk/>
          <pc:sldMk cId="4231678050" sldId="309"/>
        </pc:sldMkLst>
        <pc:spChg chg="mod">
          <ac:chgData name="Coco, Steven" userId="cf5c3769-96ef-4c3a-af71-939c65f9909a" providerId="ADAL" clId="{CE394054-ED57-41B1-8364-3BC22531A305}" dt="2022-08-18T15:01:59.984" v="2928" actId="20577"/>
          <ac:spMkLst>
            <pc:docMk/>
            <pc:sldMk cId="4231678050" sldId="309"/>
            <ac:spMk id="4" creationId="{00000000-0000-0000-0000-000000000000}"/>
          </ac:spMkLst>
        </pc:spChg>
        <pc:spChg chg="mod">
          <ac:chgData name="Coco, Steven" userId="cf5c3769-96ef-4c3a-af71-939c65f9909a" providerId="ADAL" clId="{CE394054-ED57-41B1-8364-3BC22531A305}" dt="2022-08-18T14:59:03.530" v="2875" actId="14100"/>
          <ac:spMkLst>
            <pc:docMk/>
            <pc:sldMk cId="4231678050" sldId="309"/>
            <ac:spMk id="6" creationId="{00000000-0000-0000-0000-000000000000}"/>
          </ac:spMkLst>
        </pc:spChg>
        <pc:picChg chg="add mod modCrop">
          <ac:chgData name="Coco, Steven" userId="cf5c3769-96ef-4c3a-af71-939c65f9909a" providerId="ADAL" clId="{CE394054-ED57-41B1-8364-3BC22531A305}" dt="2022-08-18T14:59:35.818" v="2882" actId="732"/>
          <ac:picMkLst>
            <pc:docMk/>
            <pc:sldMk cId="4231678050" sldId="309"/>
            <ac:picMk id="2" creationId="{E11534B5-B5EA-32FC-8FE3-F2F85E9C0686}"/>
          </ac:picMkLst>
        </pc:picChg>
        <pc:picChg chg="del">
          <ac:chgData name="Coco, Steven" userId="cf5c3769-96ef-4c3a-af71-939c65f9909a" providerId="ADAL" clId="{CE394054-ED57-41B1-8364-3BC22531A305}" dt="2022-08-18T14:57:40.990" v="2717" actId="478"/>
          <ac:picMkLst>
            <pc:docMk/>
            <pc:sldMk cId="4231678050" sldId="309"/>
            <ac:picMk id="9" creationId="{EAA7C8F5-4B6F-670D-18BE-13FEE0590876}"/>
          </ac:picMkLst>
        </pc:picChg>
        <pc:picChg chg="add mod modCrop">
          <ac:chgData name="Coco, Steven" userId="cf5c3769-96ef-4c3a-af71-939c65f9909a" providerId="ADAL" clId="{CE394054-ED57-41B1-8364-3BC22531A305}" dt="2022-08-18T15:00:23.058" v="2892" actId="732"/>
          <ac:picMkLst>
            <pc:docMk/>
            <pc:sldMk cId="4231678050" sldId="309"/>
            <ac:picMk id="19" creationId="{5C9E7E27-CCA1-598C-AE3A-923F679BEB3D}"/>
          </ac:picMkLst>
        </pc:picChg>
        <pc:picChg chg="add mod">
          <ac:chgData name="Coco, Steven" userId="cf5c3769-96ef-4c3a-af71-939c65f9909a" providerId="ADAL" clId="{CE394054-ED57-41B1-8364-3BC22531A305}" dt="2022-08-18T15:00:51.218" v="2897" actId="1076"/>
          <ac:picMkLst>
            <pc:docMk/>
            <pc:sldMk cId="4231678050" sldId="309"/>
            <ac:picMk id="20" creationId="{344AFA7B-3A5F-987B-508A-BC68B5A9EE82}"/>
          </ac:picMkLst>
        </pc:picChg>
        <pc:picChg chg="del">
          <ac:chgData name="Coco, Steven" userId="cf5c3769-96ef-4c3a-af71-939c65f9909a" providerId="ADAL" clId="{CE394054-ED57-41B1-8364-3BC22531A305}" dt="2022-08-18T14:57:41.843" v="2718" actId="478"/>
          <ac:picMkLst>
            <pc:docMk/>
            <pc:sldMk cId="4231678050" sldId="309"/>
            <ac:picMk id="24" creationId="{8C1D504F-4E7B-456A-3F80-5BBD316955F6}"/>
          </ac:picMkLst>
        </pc:picChg>
        <pc:picChg chg="del">
          <ac:chgData name="Coco, Steven" userId="cf5c3769-96ef-4c3a-af71-939c65f9909a" providerId="ADAL" clId="{CE394054-ED57-41B1-8364-3BC22531A305}" dt="2022-08-18T14:57:42.483" v="2719" actId="478"/>
          <ac:picMkLst>
            <pc:docMk/>
            <pc:sldMk cId="4231678050" sldId="309"/>
            <ac:picMk id="26" creationId="{4BABD3BA-A5E7-E7A5-F4E2-D801C0D36FE8}"/>
          </ac:picMkLst>
        </pc:picChg>
        <pc:picChg chg="del">
          <ac:chgData name="Coco, Steven" userId="cf5c3769-96ef-4c3a-af71-939c65f9909a" providerId="ADAL" clId="{CE394054-ED57-41B1-8364-3BC22531A305}" dt="2022-08-18T14:57:43.075" v="2720" actId="478"/>
          <ac:picMkLst>
            <pc:docMk/>
            <pc:sldMk cId="4231678050" sldId="309"/>
            <ac:picMk id="27" creationId="{9253FC3D-5506-5D66-3386-AC69E6C5817D}"/>
          </ac:picMkLst>
        </pc:picChg>
        <pc:cxnChg chg="add mod">
          <ac:chgData name="Coco, Steven" userId="cf5c3769-96ef-4c3a-af71-939c65f9909a" providerId="ADAL" clId="{CE394054-ED57-41B1-8364-3BC22531A305}" dt="2022-08-18T15:01:23.601" v="2901" actId="208"/>
          <ac:cxnSpMkLst>
            <pc:docMk/>
            <pc:sldMk cId="4231678050" sldId="309"/>
            <ac:cxnSpMk id="22" creationId="{112E1B0D-E36B-78DD-FAE2-E7025204EB20}"/>
          </ac:cxnSpMkLst>
        </pc:cxnChg>
      </pc:sldChg>
      <pc:sldChg chg="addSp delSp modSp add mod">
        <pc:chgData name="Coco, Steven" userId="cf5c3769-96ef-4c3a-af71-939c65f9909a" providerId="ADAL" clId="{CE394054-ED57-41B1-8364-3BC22531A305}" dt="2022-08-18T15:03:33.185" v="3016" actId="1076"/>
        <pc:sldMkLst>
          <pc:docMk/>
          <pc:sldMk cId="3448645767" sldId="310"/>
        </pc:sldMkLst>
        <pc:spChg chg="mod">
          <ac:chgData name="Coco, Steven" userId="cf5c3769-96ef-4c3a-af71-939c65f9909a" providerId="ADAL" clId="{CE394054-ED57-41B1-8364-3BC22531A305}" dt="2022-08-18T15:02:24.153" v="2943" actId="14100"/>
          <ac:spMkLst>
            <pc:docMk/>
            <pc:sldMk cId="3448645767" sldId="310"/>
            <ac:spMk id="4" creationId="{00000000-0000-0000-0000-000000000000}"/>
          </ac:spMkLst>
        </pc:spChg>
        <pc:spChg chg="mod">
          <ac:chgData name="Coco, Steven" userId="cf5c3769-96ef-4c3a-af71-939c65f9909a" providerId="ADAL" clId="{CE394054-ED57-41B1-8364-3BC22531A305}" dt="2022-08-18T15:03:30.368" v="3015" actId="1076"/>
          <ac:spMkLst>
            <pc:docMk/>
            <pc:sldMk cId="3448645767" sldId="310"/>
            <ac:spMk id="6" creationId="{00000000-0000-0000-0000-000000000000}"/>
          </ac:spMkLst>
        </pc:spChg>
        <pc:picChg chg="del">
          <ac:chgData name="Coco, Steven" userId="cf5c3769-96ef-4c3a-af71-939c65f9909a" providerId="ADAL" clId="{CE394054-ED57-41B1-8364-3BC22531A305}" dt="2022-08-18T15:02:56.857" v="3006" actId="478"/>
          <ac:picMkLst>
            <pc:docMk/>
            <pc:sldMk cId="3448645767" sldId="310"/>
            <ac:picMk id="2" creationId="{E11534B5-B5EA-32FC-8FE3-F2F85E9C0686}"/>
          </ac:picMkLst>
        </pc:picChg>
        <pc:picChg chg="add mod modCrop">
          <ac:chgData name="Coco, Steven" userId="cf5c3769-96ef-4c3a-af71-939c65f9909a" providerId="ADAL" clId="{CE394054-ED57-41B1-8364-3BC22531A305}" dt="2022-08-18T15:03:33.185" v="3016" actId="1076"/>
          <ac:picMkLst>
            <pc:docMk/>
            <pc:sldMk cId="3448645767" sldId="310"/>
            <ac:picMk id="9" creationId="{43DB8700-3BE1-3236-8D07-4E79F952CF0B}"/>
          </ac:picMkLst>
        </pc:picChg>
        <pc:picChg chg="del">
          <ac:chgData name="Coco, Steven" userId="cf5c3769-96ef-4c3a-af71-939c65f9909a" providerId="ADAL" clId="{CE394054-ED57-41B1-8364-3BC22531A305}" dt="2022-08-18T15:02:58.345" v="3008" actId="478"/>
          <ac:picMkLst>
            <pc:docMk/>
            <pc:sldMk cId="3448645767" sldId="310"/>
            <ac:picMk id="19" creationId="{5C9E7E27-CCA1-598C-AE3A-923F679BEB3D}"/>
          </ac:picMkLst>
        </pc:picChg>
        <pc:picChg chg="del">
          <ac:chgData name="Coco, Steven" userId="cf5c3769-96ef-4c3a-af71-939c65f9909a" providerId="ADAL" clId="{CE394054-ED57-41B1-8364-3BC22531A305}" dt="2022-08-18T15:02:58.897" v="3009" actId="478"/>
          <ac:picMkLst>
            <pc:docMk/>
            <pc:sldMk cId="3448645767" sldId="310"/>
            <ac:picMk id="20" creationId="{344AFA7B-3A5F-987B-508A-BC68B5A9EE82}"/>
          </ac:picMkLst>
        </pc:picChg>
        <pc:cxnChg chg="del">
          <ac:chgData name="Coco, Steven" userId="cf5c3769-96ef-4c3a-af71-939c65f9909a" providerId="ADAL" clId="{CE394054-ED57-41B1-8364-3BC22531A305}" dt="2022-08-18T15:02:57.769" v="3007" actId="478"/>
          <ac:cxnSpMkLst>
            <pc:docMk/>
            <pc:sldMk cId="3448645767" sldId="310"/>
            <ac:cxnSpMk id="22" creationId="{112E1B0D-E36B-78DD-FAE2-E7025204EB20}"/>
          </ac:cxnSpMkLst>
        </pc:cxnChg>
      </pc:sldChg>
      <pc:sldChg chg="addSp delSp modSp add mod">
        <pc:chgData name="Coco, Steven" userId="cf5c3769-96ef-4c3a-af71-939c65f9909a" providerId="ADAL" clId="{CE394054-ED57-41B1-8364-3BC22531A305}" dt="2022-08-18T15:32:25.688" v="3170" actId="1076"/>
        <pc:sldMkLst>
          <pc:docMk/>
          <pc:sldMk cId="660660504" sldId="311"/>
        </pc:sldMkLst>
        <pc:spChg chg="mod">
          <ac:chgData name="Coco, Steven" userId="cf5c3769-96ef-4c3a-af71-939c65f9909a" providerId="ADAL" clId="{CE394054-ED57-41B1-8364-3BC22531A305}" dt="2022-08-18T15:30:35.094" v="3051" actId="20577"/>
          <ac:spMkLst>
            <pc:docMk/>
            <pc:sldMk cId="660660504" sldId="311"/>
            <ac:spMk id="4" creationId="{00000000-0000-0000-0000-000000000000}"/>
          </ac:spMkLst>
        </pc:spChg>
        <pc:spChg chg="mod">
          <ac:chgData name="Coco, Steven" userId="cf5c3769-96ef-4c3a-af71-939c65f9909a" providerId="ADAL" clId="{CE394054-ED57-41B1-8364-3BC22531A305}" dt="2022-08-18T15:32:18.588" v="3169" actId="20577"/>
          <ac:spMkLst>
            <pc:docMk/>
            <pc:sldMk cId="660660504" sldId="311"/>
            <ac:spMk id="6" creationId="{00000000-0000-0000-0000-000000000000}"/>
          </ac:spMkLst>
        </pc:spChg>
        <pc:picChg chg="add mod modCrop">
          <ac:chgData name="Coco, Steven" userId="cf5c3769-96ef-4c3a-af71-939c65f9909a" providerId="ADAL" clId="{CE394054-ED57-41B1-8364-3BC22531A305}" dt="2022-08-18T15:32:25.688" v="3170" actId="1076"/>
          <ac:picMkLst>
            <pc:docMk/>
            <pc:sldMk cId="660660504" sldId="311"/>
            <ac:picMk id="2" creationId="{92E874E1-85E6-2E06-C382-847B1ED8A740}"/>
          </ac:picMkLst>
        </pc:picChg>
        <pc:picChg chg="del">
          <ac:chgData name="Coco, Steven" userId="cf5c3769-96ef-4c3a-af71-939c65f9909a" providerId="ADAL" clId="{CE394054-ED57-41B1-8364-3BC22531A305}" dt="2022-08-18T15:30:37.717" v="3052" actId="478"/>
          <ac:picMkLst>
            <pc:docMk/>
            <pc:sldMk cId="660660504" sldId="311"/>
            <ac:picMk id="9" creationId="{43DB8700-3BE1-3236-8D07-4E79F952CF0B}"/>
          </ac:picMkLst>
        </pc:picChg>
        <pc:picChg chg="add mod modCrop">
          <ac:chgData name="Coco, Steven" userId="cf5c3769-96ef-4c3a-af71-939c65f9909a" providerId="ADAL" clId="{CE394054-ED57-41B1-8364-3BC22531A305}" dt="2022-08-18T15:31:39.239" v="3064" actId="1076"/>
          <ac:picMkLst>
            <pc:docMk/>
            <pc:sldMk cId="660660504" sldId="311"/>
            <ac:picMk id="19" creationId="{02A8AA7A-19B7-BEC1-E86F-2E63B643E4B2}"/>
          </ac:picMkLst>
        </pc:picChg>
        <pc:picChg chg="add mod">
          <ac:chgData name="Coco, Steven" userId="cf5c3769-96ef-4c3a-af71-939c65f9909a" providerId="ADAL" clId="{CE394054-ED57-41B1-8364-3BC22531A305}" dt="2022-08-18T15:31:47.320" v="3066" actId="1076"/>
          <ac:picMkLst>
            <pc:docMk/>
            <pc:sldMk cId="660660504" sldId="311"/>
            <ac:picMk id="20" creationId="{40D419EA-A2BA-5E06-8E3A-1245B6D7D0B7}"/>
          </ac:picMkLst>
        </pc:picChg>
      </pc:sldChg>
      <pc:sldChg chg="addSp delSp modSp add mod">
        <pc:chgData name="Coco, Steven" userId="cf5c3769-96ef-4c3a-af71-939c65f9909a" providerId="ADAL" clId="{CE394054-ED57-41B1-8364-3BC22531A305}" dt="2022-08-18T15:39:02.323" v="3463" actId="14100"/>
        <pc:sldMkLst>
          <pc:docMk/>
          <pc:sldMk cId="905347914" sldId="312"/>
        </pc:sldMkLst>
        <pc:spChg chg="mod">
          <ac:chgData name="Coco, Steven" userId="cf5c3769-96ef-4c3a-af71-939c65f9909a" providerId="ADAL" clId="{CE394054-ED57-41B1-8364-3BC22531A305}" dt="2022-08-18T15:36:35.067" v="3448" actId="6549"/>
          <ac:spMkLst>
            <pc:docMk/>
            <pc:sldMk cId="905347914" sldId="312"/>
            <ac:spMk id="6" creationId="{00000000-0000-0000-0000-000000000000}"/>
          </ac:spMkLst>
        </pc:spChg>
        <pc:grpChg chg="add mod">
          <ac:chgData name="Coco, Steven" userId="cf5c3769-96ef-4c3a-af71-939c65f9909a" providerId="ADAL" clId="{CE394054-ED57-41B1-8364-3BC22531A305}" dt="2022-08-18T15:34:19.073" v="3185" actId="1076"/>
          <ac:grpSpMkLst>
            <pc:docMk/>
            <pc:sldMk cId="905347914" sldId="312"/>
            <ac:grpSpMk id="9" creationId="{384F3FF4-8D49-4F64-F8E6-A47868FCD802}"/>
          </ac:grpSpMkLst>
        </pc:grpChg>
        <pc:picChg chg="del">
          <ac:chgData name="Coco, Steven" userId="cf5c3769-96ef-4c3a-af71-939c65f9909a" providerId="ADAL" clId="{CE394054-ED57-41B1-8364-3BC22531A305}" dt="2022-08-18T15:33:26.793" v="3175" actId="478"/>
          <ac:picMkLst>
            <pc:docMk/>
            <pc:sldMk cId="905347914" sldId="312"/>
            <ac:picMk id="2" creationId="{92E874E1-85E6-2E06-C382-847B1ED8A740}"/>
          </ac:picMkLst>
        </pc:picChg>
        <pc:picChg chg="del">
          <ac:chgData name="Coco, Steven" userId="cf5c3769-96ef-4c3a-af71-939c65f9909a" providerId="ADAL" clId="{CE394054-ED57-41B1-8364-3BC22531A305}" dt="2022-08-18T15:33:25.579" v="3173" actId="478"/>
          <ac:picMkLst>
            <pc:docMk/>
            <pc:sldMk cId="905347914" sldId="312"/>
            <ac:picMk id="19" creationId="{02A8AA7A-19B7-BEC1-E86F-2E63B643E4B2}"/>
          </ac:picMkLst>
        </pc:picChg>
        <pc:picChg chg="del">
          <ac:chgData name="Coco, Steven" userId="cf5c3769-96ef-4c3a-af71-939c65f9909a" providerId="ADAL" clId="{CE394054-ED57-41B1-8364-3BC22531A305}" dt="2022-08-18T15:33:26.262" v="3174" actId="478"/>
          <ac:picMkLst>
            <pc:docMk/>
            <pc:sldMk cId="905347914" sldId="312"/>
            <ac:picMk id="20" creationId="{40D419EA-A2BA-5E06-8E3A-1245B6D7D0B7}"/>
          </ac:picMkLst>
        </pc:picChg>
        <pc:picChg chg="mod modCrop">
          <ac:chgData name="Coco, Steven" userId="cf5c3769-96ef-4c3a-af71-939c65f9909a" providerId="ADAL" clId="{CE394054-ED57-41B1-8364-3BC22531A305}" dt="2022-08-18T15:33:55.730" v="3180" actId="732"/>
          <ac:picMkLst>
            <pc:docMk/>
            <pc:sldMk cId="905347914" sldId="312"/>
            <ac:picMk id="21" creationId="{761A9EFC-E97D-8368-4386-BD34E0711D91}"/>
          </ac:picMkLst>
        </pc:picChg>
        <pc:picChg chg="mod">
          <ac:chgData name="Coco, Steven" userId="cf5c3769-96ef-4c3a-af71-939c65f9909a" providerId="ADAL" clId="{CE394054-ED57-41B1-8364-3BC22531A305}" dt="2022-08-18T15:33:31.542" v="3176"/>
          <ac:picMkLst>
            <pc:docMk/>
            <pc:sldMk cId="905347914" sldId="312"/>
            <ac:picMk id="22" creationId="{A956595A-6FF6-B212-54E5-3C7FC72A6CED}"/>
          </ac:picMkLst>
        </pc:picChg>
        <pc:picChg chg="add mod">
          <ac:chgData name="Coco, Steven" userId="cf5c3769-96ef-4c3a-af71-939c65f9909a" providerId="ADAL" clId="{CE394054-ED57-41B1-8364-3BC22531A305}" dt="2022-08-18T15:36:18.771" v="3440" actId="1076"/>
          <ac:picMkLst>
            <pc:docMk/>
            <pc:sldMk cId="905347914" sldId="312"/>
            <ac:picMk id="23" creationId="{32C5A1A9-AED2-2FBB-3379-A8D12CDD0ED0}"/>
          </ac:picMkLst>
        </pc:picChg>
        <pc:picChg chg="add mod">
          <ac:chgData name="Coco, Steven" userId="cf5c3769-96ef-4c3a-af71-939c65f9909a" providerId="ADAL" clId="{CE394054-ED57-41B1-8364-3BC22531A305}" dt="2022-08-18T15:36:30.066" v="3444" actId="14100"/>
          <ac:picMkLst>
            <pc:docMk/>
            <pc:sldMk cId="905347914" sldId="312"/>
            <ac:picMk id="24" creationId="{3000BB59-194D-6317-1E62-04D8061D2713}"/>
          </ac:picMkLst>
        </pc:picChg>
        <pc:picChg chg="add mod modCrop">
          <ac:chgData name="Coco, Steven" userId="cf5c3769-96ef-4c3a-af71-939c65f9909a" providerId="ADAL" clId="{CE394054-ED57-41B1-8364-3BC22531A305}" dt="2022-08-18T15:38:50.299" v="3460" actId="732"/>
          <ac:picMkLst>
            <pc:docMk/>
            <pc:sldMk cId="905347914" sldId="312"/>
            <ac:picMk id="30" creationId="{7050F050-61ED-784F-C056-8FBCA8502A23}"/>
          </ac:picMkLst>
        </pc:picChg>
        <pc:cxnChg chg="add mod">
          <ac:chgData name="Coco, Steven" userId="cf5c3769-96ef-4c3a-af71-939c65f9909a" providerId="ADAL" clId="{CE394054-ED57-41B1-8364-3BC22531A305}" dt="2022-08-18T15:37:00.778" v="3451" actId="14100"/>
          <ac:cxnSpMkLst>
            <pc:docMk/>
            <pc:sldMk cId="905347914" sldId="312"/>
            <ac:cxnSpMk id="25" creationId="{6D149642-11B2-17FE-364C-4DD79E536E37}"/>
          </ac:cxnSpMkLst>
        </pc:cxnChg>
        <pc:cxnChg chg="add mod">
          <ac:chgData name="Coco, Steven" userId="cf5c3769-96ef-4c3a-af71-939c65f9909a" providerId="ADAL" clId="{CE394054-ED57-41B1-8364-3BC22531A305}" dt="2022-08-18T15:37:11.618" v="3454" actId="14100"/>
          <ac:cxnSpMkLst>
            <pc:docMk/>
            <pc:sldMk cId="905347914" sldId="312"/>
            <ac:cxnSpMk id="28" creationId="{1B467F41-CEE3-A24C-3C5E-BCDED697F510}"/>
          </ac:cxnSpMkLst>
        </pc:cxnChg>
        <pc:cxnChg chg="add mod">
          <ac:chgData name="Coco, Steven" userId="cf5c3769-96ef-4c3a-af71-939c65f9909a" providerId="ADAL" clId="{CE394054-ED57-41B1-8364-3BC22531A305}" dt="2022-08-18T15:39:02.323" v="3463" actId="14100"/>
          <ac:cxnSpMkLst>
            <pc:docMk/>
            <pc:sldMk cId="905347914" sldId="312"/>
            <ac:cxnSpMk id="31" creationId="{F305B6A6-CDEC-B2A3-E4C1-2BB9E19B29B8}"/>
          </ac:cxnSpMkLst>
        </pc:cxnChg>
      </pc:sldChg>
      <pc:sldChg chg="addSp delSp modSp add mod">
        <pc:chgData name="Coco, Steven" userId="cf5c3769-96ef-4c3a-af71-939c65f9909a" providerId="ADAL" clId="{CE394054-ED57-41B1-8364-3BC22531A305}" dt="2022-08-18T15:45:54.190" v="3708" actId="33524"/>
        <pc:sldMkLst>
          <pc:docMk/>
          <pc:sldMk cId="1836009426" sldId="313"/>
        </pc:sldMkLst>
        <pc:spChg chg="mod">
          <ac:chgData name="Coco, Steven" userId="cf5c3769-96ef-4c3a-af71-939c65f9909a" providerId="ADAL" clId="{CE394054-ED57-41B1-8364-3BC22531A305}" dt="2022-08-18T15:45:54.190" v="3708" actId="33524"/>
          <ac:spMkLst>
            <pc:docMk/>
            <pc:sldMk cId="1836009426" sldId="313"/>
            <ac:spMk id="6" creationId="{00000000-0000-0000-0000-000000000000}"/>
          </ac:spMkLst>
        </pc:spChg>
        <pc:grpChg chg="del">
          <ac:chgData name="Coco, Steven" userId="cf5c3769-96ef-4c3a-af71-939c65f9909a" providerId="ADAL" clId="{CE394054-ED57-41B1-8364-3BC22531A305}" dt="2022-08-18T15:40:37.797" v="3466" actId="478"/>
          <ac:grpSpMkLst>
            <pc:docMk/>
            <pc:sldMk cId="1836009426" sldId="313"/>
            <ac:grpSpMk id="9" creationId="{384F3FF4-8D49-4F64-F8E6-A47868FCD802}"/>
          </ac:grpSpMkLst>
        </pc:grpChg>
        <pc:picChg chg="add mod modCrop">
          <ac:chgData name="Coco, Steven" userId="cf5c3769-96ef-4c3a-af71-939c65f9909a" providerId="ADAL" clId="{CE394054-ED57-41B1-8364-3BC22531A305}" dt="2022-08-18T15:42:16.541" v="3486" actId="1076"/>
          <ac:picMkLst>
            <pc:docMk/>
            <pc:sldMk cId="1836009426" sldId="313"/>
            <ac:picMk id="2" creationId="{BC23D186-9E78-63BB-3C79-653AC404EDA5}"/>
          </ac:picMkLst>
        </pc:picChg>
        <pc:picChg chg="del mod ord">
          <ac:chgData name="Coco, Steven" userId="cf5c3769-96ef-4c3a-af71-939c65f9909a" providerId="ADAL" clId="{CE394054-ED57-41B1-8364-3BC22531A305}" dt="2022-08-18T15:42:58.372" v="3492" actId="478"/>
          <ac:picMkLst>
            <pc:docMk/>
            <pc:sldMk cId="1836009426" sldId="313"/>
            <ac:picMk id="23" creationId="{32C5A1A9-AED2-2FBB-3379-A8D12CDD0ED0}"/>
          </ac:picMkLst>
        </pc:picChg>
        <pc:picChg chg="del mod">
          <ac:chgData name="Coco, Steven" userId="cf5c3769-96ef-4c3a-af71-939c65f9909a" providerId="ADAL" clId="{CE394054-ED57-41B1-8364-3BC22531A305}" dt="2022-08-18T15:43:00.348" v="3493" actId="478"/>
          <ac:picMkLst>
            <pc:docMk/>
            <pc:sldMk cId="1836009426" sldId="313"/>
            <ac:picMk id="24" creationId="{3000BB59-194D-6317-1E62-04D8061D2713}"/>
          </ac:picMkLst>
        </pc:picChg>
        <pc:picChg chg="del">
          <ac:chgData name="Coco, Steven" userId="cf5c3769-96ef-4c3a-af71-939c65f9909a" providerId="ADAL" clId="{CE394054-ED57-41B1-8364-3BC22531A305}" dt="2022-08-18T15:40:38.634" v="3467" actId="478"/>
          <ac:picMkLst>
            <pc:docMk/>
            <pc:sldMk cId="1836009426" sldId="313"/>
            <ac:picMk id="30" creationId="{7050F050-61ED-784F-C056-8FBCA8502A23}"/>
          </ac:picMkLst>
        </pc:picChg>
        <pc:cxnChg chg="mod ord">
          <ac:chgData name="Coco, Steven" userId="cf5c3769-96ef-4c3a-af71-939c65f9909a" providerId="ADAL" clId="{CE394054-ED57-41B1-8364-3BC22531A305}" dt="2022-08-18T15:43:22.332" v="3503" actId="14100"/>
          <ac:cxnSpMkLst>
            <pc:docMk/>
            <pc:sldMk cId="1836009426" sldId="313"/>
            <ac:cxnSpMk id="25" creationId="{6D149642-11B2-17FE-364C-4DD79E536E37}"/>
          </ac:cxnSpMkLst>
        </pc:cxnChg>
        <pc:cxnChg chg="mod ord">
          <ac:chgData name="Coco, Steven" userId="cf5c3769-96ef-4c3a-af71-939c65f9909a" providerId="ADAL" clId="{CE394054-ED57-41B1-8364-3BC22531A305}" dt="2022-08-18T15:43:15.435" v="3500" actId="14100"/>
          <ac:cxnSpMkLst>
            <pc:docMk/>
            <pc:sldMk cId="1836009426" sldId="313"/>
            <ac:cxnSpMk id="28" creationId="{1B467F41-CEE3-A24C-3C5E-BCDED697F510}"/>
          </ac:cxnSpMkLst>
        </pc:cxnChg>
        <pc:cxnChg chg="del">
          <ac:chgData name="Coco, Steven" userId="cf5c3769-96ef-4c3a-af71-939c65f9909a" providerId="ADAL" clId="{CE394054-ED57-41B1-8364-3BC22531A305}" dt="2022-08-18T15:43:01.391" v="3494" actId="478"/>
          <ac:cxnSpMkLst>
            <pc:docMk/>
            <pc:sldMk cId="1836009426" sldId="313"/>
            <ac:cxnSpMk id="31" creationId="{F305B6A6-CDEC-B2A3-E4C1-2BB9E19B29B8}"/>
          </ac:cxnSpMkLst>
        </pc:cxnChg>
      </pc:sldChg>
      <pc:sldChg chg="addSp delSp modSp add del mod">
        <pc:chgData name="Coco, Steven" userId="cf5c3769-96ef-4c3a-af71-939c65f9909a" providerId="ADAL" clId="{CE394054-ED57-41B1-8364-3BC22531A305}" dt="2022-08-18T15:48:50.702" v="3854" actId="2696"/>
        <pc:sldMkLst>
          <pc:docMk/>
          <pc:sldMk cId="372419249" sldId="314"/>
        </pc:sldMkLst>
        <pc:spChg chg="mod">
          <ac:chgData name="Coco, Steven" userId="cf5c3769-96ef-4c3a-af71-939c65f9909a" providerId="ADAL" clId="{CE394054-ED57-41B1-8364-3BC22531A305}" dt="2022-08-18T15:47:38.368" v="3734" actId="20577"/>
          <ac:spMkLst>
            <pc:docMk/>
            <pc:sldMk cId="372419249" sldId="314"/>
            <ac:spMk id="4" creationId="{00000000-0000-0000-0000-000000000000}"/>
          </ac:spMkLst>
        </pc:spChg>
        <pc:spChg chg="mod">
          <ac:chgData name="Coco, Steven" userId="cf5c3769-96ef-4c3a-af71-939c65f9909a" providerId="ADAL" clId="{CE394054-ED57-41B1-8364-3BC22531A305}" dt="2022-08-18T15:48:40.177" v="3852" actId="20577"/>
          <ac:spMkLst>
            <pc:docMk/>
            <pc:sldMk cId="372419249" sldId="314"/>
            <ac:spMk id="6" creationId="{00000000-0000-0000-0000-000000000000}"/>
          </ac:spMkLst>
        </pc:spChg>
        <pc:picChg chg="del">
          <ac:chgData name="Coco, Steven" userId="cf5c3769-96ef-4c3a-af71-939c65f9909a" providerId="ADAL" clId="{CE394054-ED57-41B1-8364-3BC22531A305}" dt="2022-08-18T15:47:41.295" v="3735" actId="478"/>
          <ac:picMkLst>
            <pc:docMk/>
            <pc:sldMk cId="372419249" sldId="314"/>
            <ac:picMk id="2" creationId="{BC23D186-9E78-63BB-3C79-653AC404EDA5}"/>
          </ac:picMkLst>
        </pc:picChg>
        <pc:picChg chg="add mod">
          <ac:chgData name="Coco, Steven" userId="cf5c3769-96ef-4c3a-af71-939c65f9909a" providerId="ADAL" clId="{CE394054-ED57-41B1-8364-3BC22531A305}" dt="2022-08-18T15:47:59.516" v="3739" actId="1076"/>
          <ac:picMkLst>
            <pc:docMk/>
            <pc:sldMk cId="372419249" sldId="314"/>
            <ac:picMk id="9" creationId="{32A00A7F-F372-FDCB-4108-D7BA41D3D605}"/>
          </ac:picMkLst>
        </pc:picChg>
        <pc:cxnChg chg="del">
          <ac:chgData name="Coco, Steven" userId="cf5c3769-96ef-4c3a-af71-939c65f9909a" providerId="ADAL" clId="{CE394054-ED57-41B1-8364-3BC22531A305}" dt="2022-08-18T15:47:42.302" v="3736" actId="478"/>
          <ac:cxnSpMkLst>
            <pc:docMk/>
            <pc:sldMk cId="372419249" sldId="314"/>
            <ac:cxnSpMk id="25" creationId="{6D149642-11B2-17FE-364C-4DD79E536E37}"/>
          </ac:cxnSpMkLst>
        </pc:cxnChg>
        <pc:cxnChg chg="del">
          <ac:chgData name="Coco, Steven" userId="cf5c3769-96ef-4c3a-af71-939c65f9909a" providerId="ADAL" clId="{CE394054-ED57-41B1-8364-3BC22531A305}" dt="2022-08-18T15:47:42.862" v="3737" actId="478"/>
          <ac:cxnSpMkLst>
            <pc:docMk/>
            <pc:sldMk cId="372419249" sldId="314"/>
            <ac:cxnSpMk id="28" creationId="{1B467F41-CEE3-A24C-3C5E-BCDED697F510}"/>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0629A94-98C5-4F01-A7E8-45ED991138AC}" type="datetimeFigureOut">
              <a:rPr lang="en-US" smtClean="0"/>
              <a:t>7/8/2024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484C032-A45A-40AA-8450-DDED08F8DA7E}" type="slidenum">
              <a:rPr lang="en-US" smtClean="0"/>
              <a:t>‹#›</a:t>
            </a:fld>
            <a:endParaRPr lang="en-US"/>
          </a:p>
        </p:txBody>
      </p:sp>
    </p:spTree>
    <p:extLst>
      <p:ext uri="{BB962C8B-B14F-4D97-AF65-F5344CB8AC3E}">
        <p14:creationId xmlns:p14="http://schemas.microsoft.com/office/powerpoint/2010/main" val="113585233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9.4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1.2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5.9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46.9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4.3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5.1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6.4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1,'0'4,"4"2,2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7.6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8.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7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2:59.87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2T20:23:00.7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669FF6D-4992-4487-BCC3-B15D43CBFE74}" type="datetimeFigureOut">
              <a:rPr lang="en-US" smtClean="0"/>
              <a:t>7/8/2024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7194B8C-45D8-45E2-9E63-8529CAEFE822}" type="slidenum">
              <a:rPr lang="en-US" smtClean="0"/>
              <a:t>‹#›</a:t>
            </a:fld>
            <a:endParaRPr lang="en-US"/>
          </a:p>
        </p:txBody>
      </p:sp>
    </p:spTree>
    <p:extLst>
      <p:ext uri="{BB962C8B-B14F-4D97-AF65-F5344CB8AC3E}">
        <p14:creationId xmlns:p14="http://schemas.microsoft.com/office/powerpoint/2010/main" val="990463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a:t>
            </a:fld>
            <a:endParaRPr lang="en-US"/>
          </a:p>
        </p:txBody>
      </p:sp>
    </p:spTree>
    <p:extLst>
      <p:ext uri="{BB962C8B-B14F-4D97-AF65-F5344CB8AC3E}">
        <p14:creationId xmlns:p14="http://schemas.microsoft.com/office/powerpoint/2010/main" val="826579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10</a:t>
            </a:fld>
            <a:endParaRPr lang="en-US"/>
          </a:p>
        </p:txBody>
      </p:sp>
    </p:spTree>
    <p:extLst>
      <p:ext uri="{BB962C8B-B14F-4D97-AF65-F5344CB8AC3E}">
        <p14:creationId xmlns:p14="http://schemas.microsoft.com/office/powerpoint/2010/main" val="82257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11</a:t>
            </a:fld>
            <a:endParaRPr lang="en-US"/>
          </a:p>
        </p:txBody>
      </p:sp>
    </p:spTree>
    <p:extLst>
      <p:ext uri="{BB962C8B-B14F-4D97-AF65-F5344CB8AC3E}">
        <p14:creationId xmlns:p14="http://schemas.microsoft.com/office/powerpoint/2010/main" val="2300000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12</a:t>
            </a:fld>
            <a:endParaRPr lang="en-US"/>
          </a:p>
        </p:txBody>
      </p:sp>
    </p:spTree>
    <p:extLst>
      <p:ext uri="{BB962C8B-B14F-4D97-AF65-F5344CB8AC3E}">
        <p14:creationId xmlns:p14="http://schemas.microsoft.com/office/powerpoint/2010/main" val="263410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13</a:t>
            </a:fld>
            <a:endParaRPr lang="en-US"/>
          </a:p>
        </p:txBody>
      </p:sp>
    </p:spTree>
    <p:extLst>
      <p:ext uri="{BB962C8B-B14F-4D97-AF65-F5344CB8AC3E}">
        <p14:creationId xmlns:p14="http://schemas.microsoft.com/office/powerpoint/2010/main" val="2513203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14</a:t>
            </a:fld>
            <a:endParaRPr lang="en-US"/>
          </a:p>
        </p:txBody>
      </p:sp>
    </p:spTree>
    <p:extLst>
      <p:ext uri="{BB962C8B-B14F-4D97-AF65-F5344CB8AC3E}">
        <p14:creationId xmlns:p14="http://schemas.microsoft.com/office/powerpoint/2010/main" val="1879311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15</a:t>
            </a:fld>
            <a:endParaRPr lang="en-US"/>
          </a:p>
        </p:txBody>
      </p:sp>
    </p:spTree>
    <p:extLst>
      <p:ext uri="{BB962C8B-B14F-4D97-AF65-F5344CB8AC3E}">
        <p14:creationId xmlns:p14="http://schemas.microsoft.com/office/powerpoint/2010/main" val="693310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16</a:t>
            </a:fld>
            <a:endParaRPr lang="en-US"/>
          </a:p>
        </p:txBody>
      </p:sp>
    </p:spTree>
    <p:extLst>
      <p:ext uri="{BB962C8B-B14F-4D97-AF65-F5344CB8AC3E}">
        <p14:creationId xmlns:p14="http://schemas.microsoft.com/office/powerpoint/2010/main" val="358347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17</a:t>
            </a:fld>
            <a:endParaRPr lang="en-US"/>
          </a:p>
        </p:txBody>
      </p:sp>
    </p:spTree>
    <p:extLst>
      <p:ext uri="{BB962C8B-B14F-4D97-AF65-F5344CB8AC3E}">
        <p14:creationId xmlns:p14="http://schemas.microsoft.com/office/powerpoint/2010/main" val="4245050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18</a:t>
            </a:fld>
            <a:endParaRPr lang="en-US"/>
          </a:p>
        </p:txBody>
      </p:sp>
    </p:spTree>
    <p:extLst>
      <p:ext uri="{BB962C8B-B14F-4D97-AF65-F5344CB8AC3E}">
        <p14:creationId xmlns:p14="http://schemas.microsoft.com/office/powerpoint/2010/main" val="370633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2</a:t>
            </a:fld>
            <a:endParaRPr lang="en-US"/>
          </a:p>
        </p:txBody>
      </p:sp>
    </p:spTree>
    <p:extLst>
      <p:ext uri="{BB962C8B-B14F-4D97-AF65-F5344CB8AC3E}">
        <p14:creationId xmlns:p14="http://schemas.microsoft.com/office/powerpoint/2010/main" val="3015296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3</a:t>
            </a:fld>
            <a:endParaRPr lang="en-US"/>
          </a:p>
        </p:txBody>
      </p:sp>
    </p:spTree>
    <p:extLst>
      <p:ext uri="{BB962C8B-B14F-4D97-AF65-F5344CB8AC3E}">
        <p14:creationId xmlns:p14="http://schemas.microsoft.com/office/powerpoint/2010/main" val="137143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4</a:t>
            </a:fld>
            <a:endParaRPr lang="en-US"/>
          </a:p>
        </p:txBody>
      </p:sp>
    </p:spTree>
    <p:extLst>
      <p:ext uri="{BB962C8B-B14F-4D97-AF65-F5344CB8AC3E}">
        <p14:creationId xmlns:p14="http://schemas.microsoft.com/office/powerpoint/2010/main" val="188585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5</a:t>
            </a:fld>
            <a:endParaRPr lang="en-US"/>
          </a:p>
        </p:txBody>
      </p:sp>
    </p:spTree>
    <p:extLst>
      <p:ext uri="{BB962C8B-B14F-4D97-AF65-F5344CB8AC3E}">
        <p14:creationId xmlns:p14="http://schemas.microsoft.com/office/powerpoint/2010/main" val="152980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6</a:t>
            </a:fld>
            <a:endParaRPr lang="en-US"/>
          </a:p>
        </p:txBody>
      </p:sp>
    </p:spTree>
    <p:extLst>
      <p:ext uri="{BB962C8B-B14F-4D97-AF65-F5344CB8AC3E}">
        <p14:creationId xmlns:p14="http://schemas.microsoft.com/office/powerpoint/2010/main" val="161832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7</a:t>
            </a:fld>
            <a:endParaRPr lang="en-US"/>
          </a:p>
        </p:txBody>
      </p:sp>
    </p:spTree>
    <p:extLst>
      <p:ext uri="{BB962C8B-B14F-4D97-AF65-F5344CB8AC3E}">
        <p14:creationId xmlns:p14="http://schemas.microsoft.com/office/powerpoint/2010/main" val="93698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8</a:t>
            </a:fld>
            <a:endParaRPr lang="en-US"/>
          </a:p>
        </p:txBody>
      </p:sp>
    </p:spTree>
    <p:extLst>
      <p:ext uri="{BB962C8B-B14F-4D97-AF65-F5344CB8AC3E}">
        <p14:creationId xmlns:p14="http://schemas.microsoft.com/office/powerpoint/2010/main" val="2482805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94B8C-45D8-45E2-9E63-8529CAEFE822}" type="slidenum">
              <a:rPr lang="en-US" smtClean="0"/>
              <a:t>9</a:t>
            </a:fld>
            <a:endParaRPr lang="en-US"/>
          </a:p>
        </p:txBody>
      </p:sp>
    </p:spTree>
    <p:extLst>
      <p:ext uri="{BB962C8B-B14F-4D97-AF65-F5344CB8AC3E}">
        <p14:creationId xmlns:p14="http://schemas.microsoft.com/office/powerpoint/2010/main" val="3931237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15FF93-9788-4D5D-96B9-E58A662CDFC7}" type="datetime1">
              <a:rPr lang="en-US" smtClean="0"/>
              <a:t>7/8/2024</a:t>
            </a:fld>
            <a:endParaRPr lang="en-US"/>
          </a:p>
        </p:txBody>
      </p:sp>
      <p:sp>
        <p:nvSpPr>
          <p:cNvPr id="6" name="Slide Number Placeholder 5"/>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1608826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F349288A-CF4C-48EB-95DC-12AF63AA7868}" type="datetime1">
              <a:rPr lang="en-US" smtClean="0"/>
              <a:t>7/8/2024</a:t>
            </a:fld>
            <a:endParaRPr lang="en-US"/>
          </a:p>
        </p:txBody>
      </p:sp>
      <p:sp>
        <p:nvSpPr>
          <p:cNvPr id="6" name="Slide Number Placeholder 5"/>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1985266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922C6-5E85-4E88-A995-5DEE11BD55F0}" type="datetime1">
              <a:rPr lang="en-US" smtClean="0"/>
              <a:t>7/8/2024</a:t>
            </a:fld>
            <a:endParaRPr lang="en-US"/>
          </a:p>
        </p:txBody>
      </p:sp>
      <p:sp>
        <p:nvSpPr>
          <p:cNvPr id="6" name="Slide Number Placeholder 5"/>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101825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BB93EE-662A-4F4E-A3E7-C83F001CDBD7}" type="datetime1">
              <a:rPr lang="en-US" smtClean="0"/>
              <a:t>7/8/2024</a:t>
            </a:fld>
            <a:endParaRPr lang="en-US" dirty="0"/>
          </a:p>
        </p:txBody>
      </p:sp>
      <p:sp>
        <p:nvSpPr>
          <p:cNvPr id="6" name="Slide Number Placeholder 5"/>
          <p:cNvSpPr>
            <a:spLocks noGrp="1"/>
          </p:cNvSpPr>
          <p:nvPr>
            <p:ph type="sldNum" sz="quarter" idx="12"/>
          </p:nvPr>
        </p:nvSpPr>
        <p:spPr/>
        <p:txBody>
          <a:bodyPr/>
          <a:lstStyle/>
          <a:p>
            <a:fld id="{DB2416F3-7743-4C7C-B5B6-9FFAB6A91087}" type="slidenum">
              <a:rPr lang="en-US" smtClean="0"/>
              <a:t>‹#›</a:t>
            </a:fld>
            <a:endParaRPr lang="en-US" dirty="0"/>
          </a:p>
        </p:txBody>
      </p:sp>
    </p:spTree>
    <p:extLst>
      <p:ext uri="{BB962C8B-B14F-4D97-AF65-F5344CB8AC3E}">
        <p14:creationId xmlns:p14="http://schemas.microsoft.com/office/powerpoint/2010/main" val="1249830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4969A9-EC9E-4582-A5A6-FF9C5EEA3463}" type="datetime1">
              <a:rPr lang="en-US" smtClean="0"/>
              <a:t>7/8/2024</a:t>
            </a:fld>
            <a:endParaRPr lang="en-US"/>
          </a:p>
        </p:txBody>
      </p:sp>
      <p:sp>
        <p:nvSpPr>
          <p:cNvPr id="6" name="Slide Number Placeholder 5"/>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35760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67C4D4-A0F3-4F6F-806E-8A9DE7570C05}" type="datetime1">
              <a:rPr lang="en-US" smtClean="0"/>
              <a:t>7/8/2024</a:t>
            </a:fld>
            <a:endParaRPr lang="en-US"/>
          </a:p>
        </p:txBody>
      </p:sp>
      <p:sp>
        <p:nvSpPr>
          <p:cNvPr id="7" name="Slide Number Placeholder 6"/>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275781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2F81D-B57B-4937-A403-75F9C8FADCDA}" type="datetime1">
              <a:rPr lang="en-US" smtClean="0"/>
              <a:t>7/8/2024</a:t>
            </a:fld>
            <a:endParaRPr lang="en-US"/>
          </a:p>
        </p:txBody>
      </p:sp>
      <p:sp>
        <p:nvSpPr>
          <p:cNvPr id="9" name="Slide Number Placeholder 8"/>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255420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817298-CBE9-4186-8813-B934606E3937}" type="datetime1">
              <a:rPr lang="en-US" smtClean="0"/>
              <a:t>7/8/2024</a:t>
            </a:fld>
            <a:endParaRPr lang="en-US"/>
          </a:p>
        </p:txBody>
      </p:sp>
      <p:sp>
        <p:nvSpPr>
          <p:cNvPr id="5" name="Slide Number Placeholder 4"/>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3033283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4704D-6902-472C-8C4D-3C2FEB69B175}" type="datetime1">
              <a:rPr lang="en-US" smtClean="0"/>
              <a:t>7/8/2024</a:t>
            </a:fld>
            <a:endParaRPr lang="en-US"/>
          </a:p>
        </p:txBody>
      </p:sp>
      <p:sp>
        <p:nvSpPr>
          <p:cNvPr id="4" name="Slide Number Placeholder 3"/>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347556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00EAD4-7AB9-4276-A80A-078823ABC38B}" type="datetime1">
              <a:rPr lang="en-US" smtClean="0"/>
              <a:t>7/8/2024</a:t>
            </a:fld>
            <a:endParaRPr lang="en-US"/>
          </a:p>
        </p:txBody>
      </p:sp>
      <p:sp>
        <p:nvSpPr>
          <p:cNvPr id="7" name="Slide Number Placeholder 6"/>
          <p:cNvSpPr>
            <a:spLocks noGrp="1"/>
          </p:cNvSpPr>
          <p:nvPr>
            <p:ph type="sldNum" sz="quarter" idx="12"/>
          </p:nvPr>
        </p:nvSpPr>
        <p:spPr/>
        <p:txBody>
          <a:bodyPr/>
          <a:lstStyle/>
          <a:p>
            <a:fld id="{DB2416F3-7743-4C7C-B5B6-9FFAB6A91087}" type="slidenum">
              <a:rPr lang="en-US" smtClean="0"/>
              <a:t>‹#›</a:t>
            </a:fld>
            <a:endParaRPr lang="en-US"/>
          </a:p>
        </p:txBody>
      </p:sp>
    </p:spTree>
    <p:extLst>
      <p:ext uri="{BB962C8B-B14F-4D97-AF65-F5344CB8AC3E}">
        <p14:creationId xmlns:p14="http://schemas.microsoft.com/office/powerpoint/2010/main" val="3429197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DD2CCC-BDAD-4491-8219-ACCF12425B53}" type="datetime1">
              <a:rPr lang="en-US" smtClean="0"/>
              <a:t>7/8/2024</a:t>
            </a:fld>
            <a:endParaRPr lang="en-US" dirty="0"/>
          </a:p>
        </p:txBody>
      </p:sp>
      <p:sp>
        <p:nvSpPr>
          <p:cNvPr id="7" name="Slide Number Placeholder 6"/>
          <p:cNvSpPr>
            <a:spLocks noGrp="1"/>
          </p:cNvSpPr>
          <p:nvPr>
            <p:ph type="sldNum" sz="quarter" idx="12"/>
          </p:nvPr>
        </p:nvSpPr>
        <p:spPr/>
        <p:txBody>
          <a:bodyPr/>
          <a:lstStyle/>
          <a:p>
            <a:fld id="{DB2416F3-7743-4C7C-B5B6-9FFAB6A91087}" type="slidenum">
              <a:rPr lang="en-US" smtClean="0"/>
              <a:t>‹#›</a:t>
            </a:fld>
            <a:endParaRPr lang="en-US" dirty="0"/>
          </a:p>
        </p:txBody>
      </p:sp>
    </p:spTree>
    <p:extLst>
      <p:ext uri="{BB962C8B-B14F-4D97-AF65-F5344CB8AC3E}">
        <p14:creationId xmlns:p14="http://schemas.microsoft.com/office/powerpoint/2010/main" val="16278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65EBF-599C-4F01-AFBA-8E4D5BDE051E}" type="datetime1">
              <a:rPr lang="en-US" smtClean="0"/>
              <a:t>7/8/2024</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416F3-7743-4C7C-B5B6-9FFAB6A91087}" type="slidenum">
              <a:rPr lang="en-US" smtClean="0"/>
              <a:t>‹#›</a:t>
            </a:fld>
            <a:endParaRPr lang="en-US"/>
          </a:p>
        </p:txBody>
      </p:sp>
    </p:spTree>
    <p:extLst>
      <p:ext uri="{BB962C8B-B14F-4D97-AF65-F5344CB8AC3E}">
        <p14:creationId xmlns:p14="http://schemas.microsoft.com/office/powerpoint/2010/main" val="1157326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51.xml"/><Relationship Id="rId18" Type="http://schemas.openxmlformats.org/officeDocument/2006/relationships/image" Target="../media/image36.png"/><Relationship Id="rId3" Type="http://schemas.openxmlformats.org/officeDocument/2006/relationships/customXml" Target="../ink/ink46.xml"/><Relationship Id="rId21" Type="http://schemas.openxmlformats.org/officeDocument/2006/relationships/image" Target="../media/image37.png"/><Relationship Id="rId7" Type="http://schemas.openxmlformats.org/officeDocument/2006/relationships/customXml" Target="../ink/ink48.xml"/><Relationship Id="rId12" Type="http://schemas.openxmlformats.org/officeDocument/2006/relationships/image" Target="../media/image33.png"/><Relationship Id="rId17" Type="http://schemas.openxmlformats.org/officeDocument/2006/relationships/customXml" Target="../ink/ink53.xml"/><Relationship Id="rId2" Type="http://schemas.openxmlformats.org/officeDocument/2006/relationships/notesSlide" Target="../notesSlides/notesSlide10.xml"/><Relationship Id="rId16" Type="http://schemas.openxmlformats.org/officeDocument/2006/relationships/image" Target="../media/image35.png"/><Relationship Id="rId20" Type="http://schemas.openxmlformats.org/officeDocument/2006/relationships/customXml" Target="../ink/ink55.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50.xml"/><Relationship Id="rId24" Type="http://schemas.openxmlformats.org/officeDocument/2006/relationships/image" Target="../media/image40.jpeg"/><Relationship Id="rId5" Type="http://schemas.openxmlformats.org/officeDocument/2006/relationships/customXml" Target="../ink/ink47.xml"/><Relationship Id="rId15" Type="http://schemas.openxmlformats.org/officeDocument/2006/relationships/customXml" Target="../ink/ink52.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54.xml"/><Relationship Id="rId4" Type="http://schemas.openxmlformats.org/officeDocument/2006/relationships/image" Target="../media/image29.png"/><Relationship Id="rId9" Type="http://schemas.openxmlformats.org/officeDocument/2006/relationships/customXml" Target="../ink/ink49.xml"/><Relationship Id="rId14" Type="http://schemas.openxmlformats.org/officeDocument/2006/relationships/image" Target="../media/image34.png"/><Relationship Id="rId22" Type="http://schemas.openxmlformats.org/officeDocument/2006/relationships/customXml" Target="../ink/ink56.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62.xml"/><Relationship Id="rId18" Type="http://schemas.openxmlformats.org/officeDocument/2006/relationships/image" Target="../media/image36.png"/><Relationship Id="rId3" Type="http://schemas.openxmlformats.org/officeDocument/2006/relationships/customXml" Target="../ink/ink57.xml"/><Relationship Id="rId21" Type="http://schemas.openxmlformats.org/officeDocument/2006/relationships/image" Target="../media/image37.png"/><Relationship Id="rId7" Type="http://schemas.openxmlformats.org/officeDocument/2006/relationships/customXml" Target="../ink/ink59.xml"/><Relationship Id="rId12" Type="http://schemas.openxmlformats.org/officeDocument/2006/relationships/image" Target="../media/image33.png"/><Relationship Id="rId17" Type="http://schemas.openxmlformats.org/officeDocument/2006/relationships/customXml" Target="../ink/ink64.xml"/><Relationship Id="rId25" Type="http://schemas.openxmlformats.org/officeDocument/2006/relationships/image" Target="../media/image8.png"/><Relationship Id="rId2" Type="http://schemas.openxmlformats.org/officeDocument/2006/relationships/notesSlide" Target="../notesSlides/notesSlide11.xml"/><Relationship Id="rId16" Type="http://schemas.openxmlformats.org/officeDocument/2006/relationships/image" Target="../media/image35.png"/><Relationship Id="rId20" Type="http://schemas.openxmlformats.org/officeDocument/2006/relationships/customXml" Target="../ink/ink6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61.xml"/><Relationship Id="rId24" Type="http://schemas.openxmlformats.org/officeDocument/2006/relationships/image" Target="../media/image41.png"/><Relationship Id="rId5" Type="http://schemas.openxmlformats.org/officeDocument/2006/relationships/customXml" Target="../ink/ink58.xml"/><Relationship Id="rId15" Type="http://schemas.openxmlformats.org/officeDocument/2006/relationships/customXml" Target="../ink/ink63.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65.xml"/><Relationship Id="rId4" Type="http://schemas.openxmlformats.org/officeDocument/2006/relationships/image" Target="../media/image29.png"/><Relationship Id="rId9" Type="http://schemas.openxmlformats.org/officeDocument/2006/relationships/customXml" Target="../ink/ink60.xml"/><Relationship Id="rId14" Type="http://schemas.openxmlformats.org/officeDocument/2006/relationships/image" Target="../media/image34.png"/><Relationship Id="rId22" Type="http://schemas.openxmlformats.org/officeDocument/2006/relationships/customXml" Target="../ink/ink6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73.xml"/><Relationship Id="rId18" Type="http://schemas.openxmlformats.org/officeDocument/2006/relationships/image" Target="../media/image36.png"/><Relationship Id="rId3" Type="http://schemas.openxmlformats.org/officeDocument/2006/relationships/customXml" Target="../ink/ink68.xml"/><Relationship Id="rId21" Type="http://schemas.openxmlformats.org/officeDocument/2006/relationships/image" Target="../media/image37.png"/><Relationship Id="rId7" Type="http://schemas.openxmlformats.org/officeDocument/2006/relationships/customXml" Target="../ink/ink70.xml"/><Relationship Id="rId12" Type="http://schemas.openxmlformats.org/officeDocument/2006/relationships/image" Target="../media/image33.png"/><Relationship Id="rId17" Type="http://schemas.openxmlformats.org/officeDocument/2006/relationships/customXml" Target="../ink/ink75.xml"/><Relationship Id="rId25" Type="http://schemas.openxmlformats.org/officeDocument/2006/relationships/image" Target="../media/image8.png"/><Relationship Id="rId2" Type="http://schemas.openxmlformats.org/officeDocument/2006/relationships/notesSlide" Target="../notesSlides/notesSlide12.xml"/><Relationship Id="rId16" Type="http://schemas.openxmlformats.org/officeDocument/2006/relationships/image" Target="../media/image35.png"/><Relationship Id="rId20" Type="http://schemas.openxmlformats.org/officeDocument/2006/relationships/customXml" Target="../ink/ink77.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72.xml"/><Relationship Id="rId24" Type="http://schemas.openxmlformats.org/officeDocument/2006/relationships/image" Target="../media/image42.png"/><Relationship Id="rId5" Type="http://schemas.openxmlformats.org/officeDocument/2006/relationships/customXml" Target="../ink/ink69.xml"/><Relationship Id="rId15" Type="http://schemas.openxmlformats.org/officeDocument/2006/relationships/customXml" Target="../ink/ink74.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76.xml"/><Relationship Id="rId4" Type="http://schemas.openxmlformats.org/officeDocument/2006/relationships/image" Target="../media/image29.png"/><Relationship Id="rId9" Type="http://schemas.openxmlformats.org/officeDocument/2006/relationships/customXml" Target="../ink/ink71.xml"/><Relationship Id="rId14" Type="http://schemas.openxmlformats.org/officeDocument/2006/relationships/image" Target="../media/image34.png"/><Relationship Id="rId22" Type="http://schemas.openxmlformats.org/officeDocument/2006/relationships/customXml" Target="../ink/ink78.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84.xml"/><Relationship Id="rId18" Type="http://schemas.openxmlformats.org/officeDocument/2006/relationships/image" Target="../media/image36.png"/><Relationship Id="rId3" Type="http://schemas.openxmlformats.org/officeDocument/2006/relationships/customXml" Target="../ink/ink79.xml"/><Relationship Id="rId21" Type="http://schemas.openxmlformats.org/officeDocument/2006/relationships/image" Target="../media/image37.png"/><Relationship Id="rId7" Type="http://schemas.openxmlformats.org/officeDocument/2006/relationships/customXml" Target="../ink/ink81.xml"/><Relationship Id="rId12" Type="http://schemas.openxmlformats.org/officeDocument/2006/relationships/image" Target="../media/image33.png"/><Relationship Id="rId17" Type="http://schemas.openxmlformats.org/officeDocument/2006/relationships/customXml" Target="../ink/ink86.xml"/><Relationship Id="rId25" Type="http://schemas.openxmlformats.org/officeDocument/2006/relationships/image" Target="../media/image8.png"/><Relationship Id="rId2" Type="http://schemas.openxmlformats.org/officeDocument/2006/relationships/notesSlide" Target="../notesSlides/notesSlide13.xml"/><Relationship Id="rId16" Type="http://schemas.openxmlformats.org/officeDocument/2006/relationships/image" Target="../media/image35.png"/><Relationship Id="rId20" Type="http://schemas.openxmlformats.org/officeDocument/2006/relationships/customXml" Target="../ink/ink88.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83.xml"/><Relationship Id="rId24" Type="http://schemas.openxmlformats.org/officeDocument/2006/relationships/image" Target="../media/image43.png"/><Relationship Id="rId5" Type="http://schemas.openxmlformats.org/officeDocument/2006/relationships/customXml" Target="../ink/ink80.xml"/><Relationship Id="rId15" Type="http://schemas.openxmlformats.org/officeDocument/2006/relationships/customXml" Target="../ink/ink85.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87.xml"/><Relationship Id="rId4" Type="http://schemas.openxmlformats.org/officeDocument/2006/relationships/image" Target="../media/image29.png"/><Relationship Id="rId9" Type="http://schemas.openxmlformats.org/officeDocument/2006/relationships/customXml" Target="../ink/ink82.xml"/><Relationship Id="rId14" Type="http://schemas.openxmlformats.org/officeDocument/2006/relationships/image" Target="../media/image34.png"/><Relationship Id="rId22" Type="http://schemas.openxmlformats.org/officeDocument/2006/relationships/customXml" Target="../ink/ink89.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95.xml"/><Relationship Id="rId18" Type="http://schemas.openxmlformats.org/officeDocument/2006/relationships/image" Target="../media/image36.png"/><Relationship Id="rId26" Type="http://schemas.openxmlformats.org/officeDocument/2006/relationships/image" Target="../media/image8.png"/><Relationship Id="rId3" Type="http://schemas.openxmlformats.org/officeDocument/2006/relationships/customXml" Target="../ink/ink90.xml"/><Relationship Id="rId21" Type="http://schemas.openxmlformats.org/officeDocument/2006/relationships/image" Target="../media/image37.png"/><Relationship Id="rId7" Type="http://schemas.openxmlformats.org/officeDocument/2006/relationships/customXml" Target="../ink/ink92.xml"/><Relationship Id="rId12" Type="http://schemas.openxmlformats.org/officeDocument/2006/relationships/image" Target="../media/image33.png"/><Relationship Id="rId17" Type="http://schemas.openxmlformats.org/officeDocument/2006/relationships/customXml" Target="../ink/ink97.xml"/><Relationship Id="rId25" Type="http://schemas.openxmlformats.org/officeDocument/2006/relationships/image" Target="../media/image45.jpeg"/><Relationship Id="rId2" Type="http://schemas.openxmlformats.org/officeDocument/2006/relationships/notesSlide" Target="../notesSlides/notesSlide14.xml"/><Relationship Id="rId16" Type="http://schemas.openxmlformats.org/officeDocument/2006/relationships/image" Target="../media/image35.png"/><Relationship Id="rId20" Type="http://schemas.openxmlformats.org/officeDocument/2006/relationships/customXml" Target="../ink/ink9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94.xml"/><Relationship Id="rId24" Type="http://schemas.openxmlformats.org/officeDocument/2006/relationships/image" Target="../media/image44.jpg"/><Relationship Id="rId5" Type="http://schemas.openxmlformats.org/officeDocument/2006/relationships/customXml" Target="../ink/ink91.xml"/><Relationship Id="rId15" Type="http://schemas.openxmlformats.org/officeDocument/2006/relationships/customXml" Target="../ink/ink96.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98.xml"/><Relationship Id="rId4" Type="http://schemas.openxmlformats.org/officeDocument/2006/relationships/image" Target="../media/image29.png"/><Relationship Id="rId9" Type="http://schemas.openxmlformats.org/officeDocument/2006/relationships/customXml" Target="../ink/ink93.xml"/><Relationship Id="rId14" Type="http://schemas.openxmlformats.org/officeDocument/2006/relationships/image" Target="../media/image34.png"/><Relationship Id="rId22" Type="http://schemas.openxmlformats.org/officeDocument/2006/relationships/customXml" Target="../ink/ink100.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106.xml"/><Relationship Id="rId18" Type="http://schemas.openxmlformats.org/officeDocument/2006/relationships/image" Target="../media/image36.png"/><Relationship Id="rId3" Type="http://schemas.openxmlformats.org/officeDocument/2006/relationships/customXml" Target="../ink/ink101.xml"/><Relationship Id="rId21" Type="http://schemas.openxmlformats.org/officeDocument/2006/relationships/image" Target="../media/image37.png"/><Relationship Id="rId7" Type="http://schemas.openxmlformats.org/officeDocument/2006/relationships/customXml" Target="../ink/ink103.xml"/><Relationship Id="rId12" Type="http://schemas.openxmlformats.org/officeDocument/2006/relationships/image" Target="../media/image33.png"/><Relationship Id="rId17" Type="http://schemas.openxmlformats.org/officeDocument/2006/relationships/customXml" Target="../ink/ink108.xml"/><Relationship Id="rId2" Type="http://schemas.openxmlformats.org/officeDocument/2006/relationships/notesSlide" Target="../notesSlides/notesSlide15.xml"/><Relationship Id="rId16" Type="http://schemas.openxmlformats.org/officeDocument/2006/relationships/image" Target="../media/image35.png"/><Relationship Id="rId20" Type="http://schemas.openxmlformats.org/officeDocument/2006/relationships/customXml" Target="../ink/ink110.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105.xml"/><Relationship Id="rId24" Type="http://schemas.openxmlformats.org/officeDocument/2006/relationships/image" Target="../media/image46.jpeg"/><Relationship Id="rId5" Type="http://schemas.openxmlformats.org/officeDocument/2006/relationships/customXml" Target="../ink/ink102.xml"/><Relationship Id="rId15" Type="http://schemas.openxmlformats.org/officeDocument/2006/relationships/customXml" Target="../ink/ink107.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109.xml"/><Relationship Id="rId4" Type="http://schemas.openxmlformats.org/officeDocument/2006/relationships/image" Target="../media/image29.png"/><Relationship Id="rId9" Type="http://schemas.openxmlformats.org/officeDocument/2006/relationships/customXml" Target="../ink/ink104.xml"/><Relationship Id="rId14" Type="http://schemas.openxmlformats.org/officeDocument/2006/relationships/image" Target="../media/image34.png"/><Relationship Id="rId22" Type="http://schemas.openxmlformats.org/officeDocument/2006/relationships/customXml" Target="../ink/ink111.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117.xml"/><Relationship Id="rId18" Type="http://schemas.openxmlformats.org/officeDocument/2006/relationships/image" Target="../media/image36.png"/><Relationship Id="rId26" Type="http://schemas.openxmlformats.org/officeDocument/2006/relationships/image" Target="../media/image49.jpeg"/><Relationship Id="rId3" Type="http://schemas.openxmlformats.org/officeDocument/2006/relationships/customXml" Target="../ink/ink112.xml"/><Relationship Id="rId21" Type="http://schemas.openxmlformats.org/officeDocument/2006/relationships/image" Target="../media/image37.png"/><Relationship Id="rId7" Type="http://schemas.openxmlformats.org/officeDocument/2006/relationships/customXml" Target="../ink/ink114.xml"/><Relationship Id="rId12" Type="http://schemas.openxmlformats.org/officeDocument/2006/relationships/image" Target="../media/image33.png"/><Relationship Id="rId17" Type="http://schemas.openxmlformats.org/officeDocument/2006/relationships/customXml" Target="../ink/ink119.xml"/><Relationship Id="rId25" Type="http://schemas.openxmlformats.org/officeDocument/2006/relationships/image" Target="../media/image48.jpeg"/><Relationship Id="rId2" Type="http://schemas.openxmlformats.org/officeDocument/2006/relationships/notesSlide" Target="../notesSlides/notesSlide16.xml"/><Relationship Id="rId16" Type="http://schemas.openxmlformats.org/officeDocument/2006/relationships/image" Target="../media/image35.png"/><Relationship Id="rId20" Type="http://schemas.openxmlformats.org/officeDocument/2006/relationships/customXml" Target="../ink/ink121.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116.xml"/><Relationship Id="rId24" Type="http://schemas.openxmlformats.org/officeDocument/2006/relationships/image" Target="../media/image47.jpeg"/><Relationship Id="rId5" Type="http://schemas.openxmlformats.org/officeDocument/2006/relationships/customXml" Target="../ink/ink113.xml"/><Relationship Id="rId15" Type="http://schemas.openxmlformats.org/officeDocument/2006/relationships/customXml" Target="../ink/ink118.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120.xml"/><Relationship Id="rId4" Type="http://schemas.openxmlformats.org/officeDocument/2006/relationships/image" Target="../media/image29.png"/><Relationship Id="rId9" Type="http://schemas.openxmlformats.org/officeDocument/2006/relationships/customXml" Target="../ink/ink115.xml"/><Relationship Id="rId14" Type="http://schemas.openxmlformats.org/officeDocument/2006/relationships/image" Target="../media/image34.png"/><Relationship Id="rId22" Type="http://schemas.openxmlformats.org/officeDocument/2006/relationships/customXml" Target="../ink/ink12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128.xml"/><Relationship Id="rId18" Type="http://schemas.openxmlformats.org/officeDocument/2006/relationships/image" Target="../media/image36.png"/><Relationship Id="rId26" Type="http://schemas.openxmlformats.org/officeDocument/2006/relationships/image" Target="../media/image8.png"/><Relationship Id="rId3" Type="http://schemas.openxmlformats.org/officeDocument/2006/relationships/customXml" Target="../ink/ink123.xml"/><Relationship Id="rId21" Type="http://schemas.openxmlformats.org/officeDocument/2006/relationships/image" Target="../media/image37.png"/><Relationship Id="rId7" Type="http://schemas.openxmlformats.org/officeDocument/2006/relationships/customXml" Target="../ink/ink125.xml"/><Relationship Id="rId12" Type="http://schemas.openxmlformats.org/officeDocument/2006/relationships/image" Target="../media/image33.png"/><Relationship Id="rId17" Type="http://schemas.openxmlformats.org/officeDocument/2006/relationships/customXml" Target="../ink/ink130.xml"/><Relationship Id="rId25" Type="http://schemas.openxmlformats.org/officeDocument/2006/relationships/image" Target="../media/image51.png"/><Relationship Id="rId2" Type="http://schemas.openxmlformats.org/officeDocument/2006/relationships/notesSlide" Target="../notesSlides/notesSlide17.xml"/><Relationship Id="rId16" Type="http://schemas.openxmlformats.org/officeDocument/2006/relationships/image" Target="../media/image35.png"/><Relationship Id="rId20" Type="http://schemas.openxmlformats.org/officeDocument/2006/relationships/customXml" Target="../ink/ink13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127.xml"/><Relationship Id="rId24" Type="http://schemas.openxmlformats.org/officeDocument/2006/relationships/image" Target="../media/image50.jpeg"/><Relationship Id="rId5" Type="http://schemas.openxmlformats.org/officeDocument/2006/relationships/customXml" Target="../ink/ink124.xml"/><Relationship Id="rId15" Type="http://schemas.openxmlformats.org/officeDocument/2006/relationships/customXml" Target="../ink/ink129.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131.xml"/><Relationship Id="rId4" Type="http://schemas.openxmlformats.org/officeDocument/2006/relationships/image" Target="../media/image29.png"/><Relationship Id="rId9" Type="http://schemas.openxmlformats.org/officeDocument/2006/relationships/customXml" Target="../ink/ink126.xml"/><Relationship Id="rId14" Type="http://schemas.openxmlformats.org/officeDocument/2006/relationships/image" Target="../media/image34.png"/><Relationship Id="rId22" Type="http://schemas.openxmlformats.org/officeDocument/2006/relationships/customXml" Target="../ink/ink133.xml"/><Relationship Id="rId27" Type="http://schemas.openxmlformats.org/officeDocument/2006/relationships/image" Target="../media/image52.emf"/></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139.xml"/><Relationship Id="rId18" Type="http://schemas.openxmlformats.org/officeDocument/2006/relationships/image" Target="../media/image36.png"/><Relationship Id="rId3" Type="http://schemas.openxmlformats.org/officeDocument/2006/relationships/customXml" Target="../ink/ink134.xml"/><Relationship Id="rId21" Type="http://schemas.openxmlformats.org/officeDocument/2006/relationships/image" Target="../media/image37.png"/><Relationship Id="rId7" Type="http://schemas.openxmlformats.org/officeDocument/2006/relationships/customXml" Target="../ink/ink136.xml"/><Relationship Id="rId12" Type="http://schemas.openxmlformats.org/officeDocument/2006/relationships/image" Target="../media/image33.png"/><Relationship Id="rId17" Type="http://schemas.openxmlformats.org/officeDocument/2006/relationships/customXml" Target="../ink/ink141.xml"/><Relationship Id="rId2" Type="http://schemas.openxmlformats.org/officeDocument/2006/relationships/notesSlide" Target="../notesSlides/notesSlide18.xml"/><Relationship Id="rId16" Type="http://schemas.openxmlformats.org/officeDocument/2006/relationships/image" Target="../media/image35.png"/><Relationship Id="rId20" Type="http://schemas.openxmlformats.org/officeDocument/2006/relationships/customXml" Target="../ink/ink143.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138.xml"/><Relationship Id="rId24" Type="http://schemas.openxmlformats.org/officeDocument/2006/relationships/image" Target="../media/image53.emf"/><Relationship Id="rId5" Type="http://schemas.openxmlformats.org/officeDocument/2006/relationships/customXml" Target="../ink/ink135.xml"/><Relationship Id="rId15" Type="http://schemas.openxmlformats.org/officeDocument/2006/relationships/customXml" Target="../ink/ink140.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142.xml"/><Relationship Id="rId4" Type="http://schemas.openxmlformats.org/officeDocument/2006/relationships/image" Target="../media/image29.png"/><Relationship Id="rId9" Type="http://schemas.openxmlformats.org/officeDocument/2006/relationships/customXml" Target="../ink/ink137.xml"/><Relationship Id="rId14" Type="http://schemas.openxmlformats.org/officeDocument/2006/relationships/image" Target="../media/image34.png"/><Relationship Id="rId22" Type="http://schemas.openxmlformats.org/officeDocument/2006/relationships/customXml" Target="../ink/ink144.xml"/></Relationships>
</file>

<file path=ppt/slides/_rels/slide19.xml.rels><?xml version="1.0" encoding="UTF-8" standalone="yes"?>
<Relationships xmlns="http://schemas.openxmlformats.org/package/2006/relationships"><Relationship Id="rId2" Type="http://schemas.openxmlformats.org/officeDocument/2006/relationships/hyperlink" Target="https://www.ldaf.la.gov/business/weights-measures/device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customXml" Target="../ink/ink7.xml"/><Relationship Id="rId18" Type="http://schemas.openxmlformats.org/officeDocument/2006/relationships/image" Target="../media/image27.png"/><Relationship Id="rId3" Type="http://schemas.openxmlformats.org/officeDocument/2006/relationships/customXml" Target="../ink/ink2.xml"/><Relationship Id="rId21" Type="http://schemas.openxmlformats.org/officeDocument/2006/relationships/image" Target="../media/image28.png"/><Relationship Id="rId7" Type="http://schemas.openxmlformats.org/officeDocument/2006/relationships/customXml" Target="../ink/ink4.xml"/><Relationship Id="rId12" Type="http://schemas.openxmlformats.org/officeDocument/2006/relationships/image" Target="../media/image24.png"/><Relationship Id="rId17" Type="http://schemas.openxmlformats.org/officeDocument/2006/relationships/customXml" Target="../ink/ink9.xml"/><Relationship Id="rId25" Type="http://schemas.openxmlformats.org/officeDocument/2006/relationships/image" Target="../media/image8.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customXml" Target="../ink/ink1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customXml" Target="../ink/ink6.xml"/><Relationship Id="rId24" Type="http://schemas.openxmlformats.org/officeDocument/2006/relationships/image" Target="../media/image9.jpeg"/><Relationship Id="rId5" Type="http://schemas.openxmlformats.org/officeDocument/2006/relationships/customXml" Target="../ink/ink3.xml"/><Relationship Id="rId15" Type="http://schemas.openxmlformats.org/officeDocument/2006/relationships/customXml" Target="../ink/ink8.xml"/><Relationship Id="rId23" Type="http://schemas.openxmlformats.org/officeDocument/2006/relationships/image" Target="../media/image21.png"/><Relationship Id="rId10" Type="http://schemas.openxmlformats.org/officeDocument/2006/relationships/image" Target="../media/image15.png"/><Relationship Id="rId19" Type="http://schemas.openxmlformats.org/officeDocument/2006/relationships/customXml" Target="../ink/ink10.xml"/><Relationship Id="rId4" Type="http://schemas.openxmlformats.org/officeDocument/2006/relationships/image" Target="../media/image12.png"/><Relationship Id="rId9" Type="http://schemas.openxmlformats.org/officeDocument/2006/relationships/customXml" Target="../ink/ink5.xml"/><Relationship Id="rId14" Type="http://schemas.openxmlformats.org/officeDocument/2006/relationships/image" Target="../media/image25.png"/><Relationship Id="rId22" Type="http://schemas.openxmlformats.org/officeDocument/2006/relationships/customXml" Target="../ink/ink12.xml"/></Relationships>
</file>

<file path=ppt/slides/_rels/slide7.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15.png"/><Relationship Id="rId18" Type="http://schemas.openxmlformats.org/officeDocument/2006/relationships/customXml" Target="../ink/ink19.xml"/><Relationship Id="rId26" Type="http://schemas.openxmlformats.org/officeDocument/2006/relationships/image" Target="../media/image21.png"/><Relationship Id="rId3" Type="http://schemas.openxmlformats.org/officeDocument/2006/relationships/image" Target="../media/image10.jpeg"/><Relationship Id="rId21"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customXml" Target="../ink/ink16.xml"/><Relationship Id="rId17" Type="http://schemas.openxmlformats.org/officeDocument/2006/relationships/image" Target="../media/image17.png"/><Relationship Id="rId25" Type="http://schemas.openxmlformats.org/officeDocument/2006/relationships/customXml" Target="../ink/ink23.xml"/><Relationship Id="rId2" Type="http://schemas.openxmlformats.org/officeDocument/2006/relationships/notesSlide" Target="../notesSlides/notesSlide7.xml"/><Relationship Id="rId16" Type="http://schemas.openxmlformats.org/officeDocument/2006/relationships/customXml" Target="../ink/ink18.xml"/><Relationship Id="rId20" Type="http://schemas.openxmlformats.org/officeDocument/2006/relationships/customXml" Target="../ink/ink20.xml"/><Relationship Id="rId1" Type="http://schemas.openxmlformats.org/officeDocument/2006/relationships/slideLayout" Target="../slideLayouts/slideLayout7.xml"/><Relationship Id="rId6" Type="http://schemas.openxmlformats.org/officeDocument/2006/relationships/customXml" Target="../ink/ink13.xml"/><Relationship Id="rId11" Type="http://schemas.openxmlformats.org/officeDocument/2006/relationships/image" Target="../media/image14.png"/><Relationship Id="rId24"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customXml" Target="../ink/ink22.xml"/><Relationship Id="rId10" Type="http://schemas.openxmlformats.org/officeDocument/2006/relationships/customXml" Target="../ink/ink15.xml"/><Relationship Id="rId19" Type="http://schemas.openxmlformats.org/officeDocument/2006/relationships/image" Target="../media/image18.png"/><Relationship Id="rId4" Type="http://schemas.openxmlformats.org/officeDocument/2006/relationships/image" Target="../media/image11.jpeg"/><Relationship Id="rId9" Type="http://schemas.openxmlformats.org/officeDocument/2006/relationships/image" Target="../media/image13.png"/><Relationship Id="rId14" Type="http://schemas.openxmlformats.org/officeDocument/2006/relationships/customXml" Target="../ink/ink17.xml"/><Relationship Id="rId22" Type="http://schemas.openxmlformats.org/officeDocument/2006/relationships/customXml" Target="../ink/ink21.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29.xml"/><Relationship Id="rId18" Type="http://schemas.openxmlformats.org/officeDocument/2006/relationships/image" Target="../media/image36.png"/><Relationship Id="rId3" Type="http://schemas.openxmlformats.org/officeDocument/2006/relationships/customXml" Target="../ink/ink24.xml"/><Relationship Id="rId21" Type="http://schemas.openxmlformats.org/officeDocument/2006/relationships/image" Target="../media/image37.png"/><Relationship Id="rId7" Type="http://schemas.openxmlformats.org/officeDocument/2006/relationships/customXml" Target="../ink/ink26.xml"/><Relationship Id="rId12" Type="http://schemas.openxmlformats.org/officeDocument/2006/relationships/image" Target="../media/image33.png"/><Relationship Id="rId17" Type="http://schemas.openxmlformats.org/officeDocument/2006/relationships/customXml" Target="../ink/ink31.xml"/><Relationship Id="rId25" Type="http://schemas.openxmlformats.org/officeDocument/2006/relationships/image" Target="../media/image8.png"/><Relationship Id="rId2" Type="http://schemas.openxmlformats.org/officeDocument/2006/relationships/notesSlide" Target="../notesSlides/notesSlide8.xml"/><Relationship Id="rId16" Type="http://schemas.openxmlformats.org/officeDocument/2006/relationships/image" Target="../media/image35.png"/><Relationship Id="rId20" Type="http://schemas.openxmlformats.org/officeDocument/2006/relationships/customXml" Target="../ink/ink33.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28.xml"/><Relationship Id="rId24" Type="http://schemas.openxmlformats.org/officeDocument/2006/relationships/image" Target="../media/image12.jpeg"/><Relationship Id="rId5" Type="http://schemas.openxmlformats.org/officeDocument/2006/relationships/customXml" Target="../ink/ink25.xml"/><Relationship Id="rId15" Type="http://schemas.openxmlformats.org/officeDocument/2006/relationships/customXml" Target="../ink/ink30.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32.xml"/><Relationship Id="rId4" Type="http://schemas.openxmlformats.org/officeDocument/2006/relationships/image" Target="../media/image29.png"/><Relationship Id="rId9" Type="http://schemas.openxmlformats.org/officeDocument/2006/relationships/customXml" Target="../ink/ink27.xml"/><Relationship Id="rId14" Type="http://schemas.openxmlformats.org/officeDocument/2006/relationships/image" Target="../media/image34.png"/><Relationship Id="rId22" Type="http://schemas.openxmlformats.org/officeDocument/2006/relationships/customXml" Target="../ink/ink34.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40.xml"/><Relationship Id="rId18" Type="http://schemas.openxmlformats.org/officeDocument/2006/relationships/image" Target="../media/image36.png"/><Relationship Id="rId3" Type="http://schemas.openxmlformats.org/officeDocument/2006/relationships/customXml" Target="../ink/ink35.xml"/><Relationship Id="rId21" Type="http://schemas.openxmlformats.org/officeDocument/2006/relationships/image" Target="../media/image37.png"/><Relationship Id="rId7" Type="http://schemas.openxmlformats.org/officeDocument/2006/relationships/customXml" Target="../ink/ink37.xml"/><Relationship Id="rId12" Type="http://schemas.openxmlformats.org/officeDocument/2006/relationships/image" Target="../media/image33.png"/><Relationship Id="rId17" Type="http://schemas.openxmlformats.org/officeDocument/2006/relationships/customXml" Target="../ink/ink42.xml"/><Relationship Id="rId25" Type="http://schemas.openxmlformats.org/officeDocument/2006/relationships/image" Target="../media/image8.png"/><Relationship Id="rId2" Type="http://schemas.openxmlformats.org/officeDocument/2006/relationships/notesSlide" Target="../notesSlides/notesSlide9.xml"/><Relationship Id="rId16" Type="http://schemas.openxmlformats.org/officeDocument/2006/relationships/image" Target="../media/image35.png"/><Relationship Id="rId20" Type="http://schemas.openxmlformats.org/officeDocument/2006/relationships/customXml" Target="../ink/ink44.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customXml" Target="../ink/ink39.xml"/><Relationship Id="rId24" Type="http://schemas.openxmlformats.org/officeDocument/2006/relationships/image" Target="../media/image39.png"/><Relationship Id="rId5" Type="http://schemas.openxmlformats.org/officeDocument/2006/relationships/customXml" Target="../ink/ink36.xml"/><Relationship Id="rId15" Type="http://schemas.openxmlformats.org/officeDocument/2006/relationships/customXml" Target="../ink/ink41.xml"/><Relationship Id="rId23" Type="http://schemas.openxmlformats.org/officeDocument/2006/relationships/image" Target="../media/image38.png"/><Relationship Id="rId10" Type="http://schemas.openxmlformats.org/officeDocument/2006/relationships/image" Target="../media/image32.png"/><Relationship Id="rId19" Type="http://schemas.openxmlformats.org/officeDocument/2006/relationships/customXml" Target="../ink/ink43.xml"/><Relationship Id="rId4" Type="http://schemas.openxmlformats.org/officeDocument/2006/relationships/image" Target="../media/image29.png"/><Relationship Id="rId9" Type="http://schemas.openxmlformats.org/officeDocument/2006/relationships/customXml" Target="../ink/ink38.xml"/><Relationship Id="rId14" Type="http://schemas.openxmlformats.org/officeDocument/2006/relationships/image" Target="../media/image34.png"/><Relationship Id="rId22" Type="http://schemas.openxmlformats.org/officeDocument/2006/relationships/customXml" Target="../ink/ink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82639" y="1012536"/>
            <a:ext cx="4613300" cy="3163224"/>
          </a:xfrm>
        </p:spPr>
        <p:txBody>
          <a:bodyPr anchor="t">
            <a:normAutofit/>
          </a:bodyPr>
          <a:lstStyle/>
          <a:p>
            <a:pPr algn="l"/>
            <a:r>
              <a:rPr lang="en-US" sz="4800" b="1">
                <a:latin typeface="+mn-lt"/>
              </a:rPr>
              <a:t>Guide to Retail Pricing </a:t>
            </a:r>
            <a:br>
              <a:rPr lang="en-US" sz="4800" b="1">
                <a:latin typeface="+mn-lt"/>
              </a:rPr>
            </a:br>
            <a:r>
              <a:rPr lang="en-US" sz="4800" b="1">
                <a:latin typeface="+mn-lt"/>
              </a:rPr>
              <a:t>in Louisiana</a:t>
            </a:r>
          </a:p>
        </p:txBody>
      </p:sp>
      <p:sp>
        <p:nvSpPr>
          <p:cNvPr id="3" name="Subtitle 2"/>
          <p:cNvSpPr>
            <a:spLocks noGrp="1"/>
          </p:cNvSpPr>
          <p:nvPr>
            <p:ph type="subTitle" idx="1"/>
          </p:nvPr>
        </p:nvSpPr>
        <p:spPr>
          <a:xfrm>
            <a:off x="982638" y="4389120"/>
            <a:ext cx="4408228" cy="1192815"/>
          </a:xfrm>
        </p:spPr>
        <p:txBody>
          <a:bodyPr anchor="b">
            <a:normAutofit/>
          </a:bodyPr>
          <a:lstStyle/>
          <a:p>
            <a:pPr algn="l"/>
            <a:r>
              <a:rPr lang="en-US" dirty="0"/>
              <a:t>July 2024</a:t>
            </a:r>
          </a:p>
        </p:txBody>
      </p:sp>
      <p:sp>
        <p:nvSpPr>
          <p:cNvPr id="57" name="Rectangle 1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1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1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ACCF1277-4D8B-65E7-63DD-34398AD74BA5}"/>
              </a:ext>
            </a:extLst>
          </p:cNvPr>
          <p:cNvPicPr>
            <a:picLocks noChangeAspect="1"/>
          </p:cNvPicPr>
          <p:nvPr/>
        </p:nvPicPr>
        <p:blipFill rotWithShape="1">
          <a:blip r:embed="rId3">
            <a:extLst>
              <a:ext uri="{28A0092B-C50C-407E-A947-70E740481C1C}">
                <a14:useLocalDpi xmlns:a14="http://schemas.microsoft.com/office/drawing/2010/main" val="0"/>
              </a:ext>
            </a:extLst>
          </a:blip>
          <a:srcRect l="750" r="-2" b="-2"/>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35303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End caps/vertical displays</a:t>
            </a:r>
          </a:p>
        </p:txBody>
      </p:sp>
      <p:sp>
        <p:nvSpPr>
          <p:cNvPr id="6" name="TextBox 5"/>
          <p:cNvSpPr txBox="1"/>
          <p:nvPr/>
        </p:nvSpPr>
        <p:spPr>
          <a:xfrm>
            <a:off x="1086200" y="3397358"/>
            <a:ext cx="4868990" cy="9826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The large sign on top is considered the price for all items in this display since no shelf tags are posted.</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10</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grpSp>
        <p:nvGrpSpPr>
          <p:cNvPr id="2" name="Group 1">
            <a:extLst>
              <a:ext uri="{FF2B5EF4-FFF2-40B4-BE49-F238E27FC236}">
                <a16:creationId xmlns:a16="http://schemas.microsoft.com/office/drawing/2014/main" id="{D00A270B-02D6-E08A-25B5-54AFA917BFD9}"/>
              </a:ext>
            </a:extLst>
          </p:cNvPr>
          <p:cNvGrpSpPr/>
          <p:nvPr/>
        </p:nvGrpSpPr>
        <p:grpSpPr>
          <a:xfrm>
            <a:off x="7002729" y="1575460"/>
            <a:ext cx="3734007" cy="5263991"/>
            <a:chOff x="7528066" y="1212702"/>
            <a:chExt cx="3789460" cy="5319864"/>
          </a:xfrm>
        </p:grpSpPr>
        <p:pic>
          <p:nvPicPr>
            <p:cNvPr id="20" name="Picture 19">
              <a:extLst>
                <a:ext uri="{FF2B5EF4-FFF2-40B4-BE49-F238E27FC236}">
                  <a16:creationId xmlns:a16="http://schemas.microsoft.com/office/drawing/2014/main" id="{391AED90-05E4-13B2-C899-6D0D830DD958}"/>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0646" t="14841" b="2365"/>
            <a:stretch/>
          </p:blipFill>
          <p:spPr>
            <a:xfrm>
              <a:off x="7528066" y="1212702"/>
              <a:ext cx="3789460" cy="5319864"/>
            </a:xfrm>
            <a:prstGeom prst="rect">
              <a:avLst/>
            </a:prstGeom>
          </p:spPr>
        </p:pic>
        <p:sp>
          <p:nvSpPr>
            <p:cNvPr id="21" name="Rounded Rectangle 4">
              <a:extLst>
                <a:ext uri="{FF2B5EF4-FFF2-40B4-BE49-F238E27FC236}">
                  <a16:creationId xmlns:a16="http://schemas.microsoft.com/office/drawing/2014/main" id="{E5B048A4-65C1-CECF-CA35-24C371A9F473}"/>
                </a:ext>
              </a:extLst>
            </p:cNvPr>
            <p:cNvSpPr/>
            <p:nvPr/>
          </p:nvSpPr>
          <p:spPr>
            <a:xfrm>
              <a:off x="8229601" y="1212702"/>
              <a:ext cx="362606" cy="94593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5">
              <a:extLst>
                <a:ext uri="{FF2B5EF4-FFF2-40B4-BE49-F238E27FC236}">
                  <a16:creationId xmlns:a16="http://schemas.microsoft.com/office/drawing/2014/main" id="{C60F7017-E918-FF7F-360E-0D09647A36BB}"/>
                </a:ext>
              </a:extLst>
            </p:cNvPr>
            <p:cNvSpPr/>
            <p:nvPr/>
          </p:nvSpPr>
          <p:spPr>
            <a:xfrm>
              <a:off x="10578662" y="1212702"/>
              <a:ext cx="236483" cy="94593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7571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End caps/vertical displays</a:t>
            </a:r>
          </a:p>
        </p:txBody>
      </p:sp>
      <p:sp>
        <p:nvSpPr>
          <p:cNvPr id="6" name="TextBox 5"/>
          <p:cNvSpPr txBox="1"/>
          <p:nvPr/>
        </p:nvSpPr>
        <p:spPr>
          <a:xfrm>
            <a:off x="351946" y="3104581"/>
            <a:ext cx="4868990" cy="363310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The price for vertical displays may be located on top, middle, or bottom as long as it is readily visible to the consumer.</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Note: Since this display has two prices posted that appear to be for the entire display, if the posted prices are different, the lowest price posted is considered the price.</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11</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9" name="Picture 8">
            <a:extLst>
              <a:ext uri="{FF2B5EF4-FFF2-40B4-BE49-F238E27FC236}">
                <a16:creationId xmlns:a16="http://schemas.microsoft.com/office/drawing/2014/main" id="{03644383-7435-8702-E0CA-926AA3423571}"/>
              </a:ext>
            </a:extLst>
          </p:cNvPr>
          <p:cNvPicPr>
            <a:picLocks noChangeAspect="1"/>
          </p:cNvPicPr>
          <p:nvPr/>
        </p:nvPicPr>
        <p:blipFill rotWithShape="1">
          <a:blip r:embed="rId24"/>
          <a:srcRect l="4346" t="12256" r="7370" b="14710"/>
          <a:stretch/>
        </p:blipFill>
        <p:spPr>
          <a:xfrm>
            <a:off x="6469281" y="1740365"/>
            <a:ext cx="3207781" cy="4715299"/>
          </a:xfrm>
          <a:prstGeom prst="rect">
            <a:avLst/>
          </a:prstGeom>
        </p:spPr>
      </p:pic>
      <p:pic>
        <p:nvPicPr>
          <p:cNvPr id="19" name="Picture 18">
            <a:extLst>
              <a:ext uri="{FF2B5EF4-FFF2-40B4-BE49-F238E27FC236}">
                <a16:creationId xmlns:a16="http://schemas.microsoft.com/office/drawing/2014/main" id="{9102ADBC-33F4-A908-F931-6A0E39C4729B}"/>
              </a:ext>
            </a:extLst>
          </p:cNvPr>
          <p:cNvPicPr>
            <a:picLocks noChangeAspect="1"/>
          </p:cNvPicPr>
          <p:nvPr/>
        </p:nvPicPr>
        <p:blipFill>
          <a:blip r:embed="rId25"/>
          <a:stretch>
            <a:fillRect/>
          </a:stretch>
        </p:blipFill>
        <p:spPr>
          <a:xfrm>
            <a:off x="7821070" y="5381117"/>
            <a:ext cx="624943" cy="495693"/>
          </a:xfrm>
          <a:prstGeom prst="rect">
            <a:avLst/>
          </a:prstGeom>
        </p:spPr>
      </p:pic>
      <p:pic>
        <p:nvPicPr>
          <p:cNvPr id="23" name="Picture 22">
            <a:extLst>
              <a:ext uri="{FF2B5EF4-FFF2-40B4-BE49-F238E27FC236}">
                <a16:creationId xmlns:a16="http://schemas.microsoft.com/office/drawing/2014/main" id="{7C605D49-B434-7FC5-02F0-CE900CE33AD5}"/>
              </a:ext>
            </a:extLst>
          </p:cNvPr>
          <p:cNvPicPr>
            <a:picLocks noChangeAspect="1"/>
          </p:cNvPicPr>
          <p:nvPr/>
        </p:nvPicPr>
        <p:blipFill>
          <a:blip r:embed="rId25"/>
          <a:stretch>
            <a:fillRect/>
          </a:stretch>
        </p:blipFill>
        <p:spPr>
          <a:xfrm>
            <a:off x="7368779" y="5795914"/>
            <a:ext cx="1794472" cy="742772"/>
          </a:xfrm>
          <a:prstGeom prst="rect">
            <a:avLst/>
          </a:prstGeom>
        </p:spPr>
      </p:pic>
    </p:spTree>
    <p:extLst>
      <p:ext uri="{BB962C8B-B14F-4D97-AF65-F5344CB8AC3E}">
        <p14:creationId xmlns:p14="http://schemas.microsoft.com/office/powerpoint/2010/main" val="77218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Multi-price display</a:t>
            </a:r>
          </a:p>
        </p:txBody>
      </p:sp>
      <p:sp>
        <p:nvSpPr>
          <p:cNvPr id="6" name="TextBox 5"/>
          <p:cNvSpPr txBox="1"/>
          <p:nvPr/>
        </p:nvSpPr>
        <p:spPr>
          <a:xfrm>
            <a:off x="351946" y="3104581"/>
            <a:ext cx="4868990" cy="363310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If the items in a display have differing prices, they must be clearly posted.</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12</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2" name="Picture 1">
            <a:extLst>
              <a:ext uri="{FF2B5EF4-FFF2-40B4-BE49-F238E27FC236}">
                <a16:creationId xmlns:a16="http://schemas.microsoft.com/office/drawing/2014/main" id="{75C93C86-8E14-2580-2475-E5320864B829}"/>
              </a:ext>
            </a:extLst>
          </p:cNvPr>
          <p:cNvPicPr>
            <a:picLocks noChangeAspect="1"/>
          </p:cNvPicPr>
          <p:nvPr/>
        </p:nvPicPr>
        <p:blipFill rotWithShape="1">
          <a:blip r:embed="rId24"/>
          <a:srcRect l="14772" t="51801" r="25484" b="9985"/>
          <a:stretch/>
        </p:blipFill>
        <p:spPr>
          <a:xfrm>
            <a:off x="5487332" y="2778158"/>
            <a:ext cx="6452556" cy="2607601"/>
          </a:xfrm>
          <a:prstGeom prst="rect">
            <a:avLst/>
          </a:prstGeom>
        </p:spPr>
      </p:pic>
      <p:pic>
        <p:nvPicPr>
          <p:cNvPr id="19" name="Picture 18">
            <a:extLst>
              <a:ext uri="{FF2B5EF4-FFF2-40B4-BE49-F238E27FC236}">
                <a16:creationId xmlns:a16="http://schemas.microsoft.com/office/drawing/2014/main" id="{9102ADBC-33F4-A908-F931-6A0E39C4729B}"/>
              </a:ext>
            </a:extLst>
          </p:cNvPr>
          <p:cNvPicPr>
            <a:picLocks noChangeAspect="1"/>
          </p:cNvPicPr>
          <p:nvPr/>
        </p:nvPicPr>
        <p:blipFill>
          <a:blip r:embed="rId25"/>
          <a:stretch>
            <a:fillRect/>
          </a:stretch>
        </p:blipFill>
        <p:spPr>
          <a:xfrm>
            <a:off x="5570912" y="3939245"/>
            <a:ext cx="624943" cy="495693"/>
          </a:xfrm>
          <a:prstGeom prst="rect">
            <a:avLst/>
          </a:prstGeom>
        </p:spPr>
      </p:pic>
      <p:pic>
        <p:nvPicPr>
          <p:cNvPr id="20" name="Picture 19">
            <a:extLst>
              <a:ext uri="{FF2B5EF4-FFF2-40B4-BE49-F238E27FC236}">
                <a16:creationId xmlns:a16="http://schemas.microsoft.com/office/drawing/2014/main" id="{890758D7-D8AE-B7E0-E52E-D74A7CD95A10}"/>
              </a:ext>
            </a:extLst>
          </p:cNvPr>
          <p:cNvPicPr>
            <a:picLocks noChangeAspect="1"/>
          </p:cNvPicPr>
          <p:nvPr/>
        </p:nvPicPr>
        <p:blipFill>
          <a:blip r:embed="rId25"/>
          <a:stretch>
            <a:fillRect/>
          </a:stretch>
        </p:blipFill>
        <p:spPr>
          <a:xfrm>
            <a:off x="7155538" y="3968886"/>
            <a:ext cx="624943" cy="495693"/>
          </a:xfrm>
          <a:prstGeom prst="rect">
            <a:avLst/>
          </a:prstGeom>
        </p:spPr>
      </p:pic>
      <p:pic>
        <p:nvPicPr>
          <p:cNvPr id="21" name="Picture 20">
            <a:extLst>
              <a:ext uri="{FF2B5EF4-FFF2-40B4-BE49-F238E27FC236}">
                <a16:creationId xmlns:a16="http://schemas.microsoft.com/office/drawing/2014/main" id="{DDBBC99F-A284-CB30-E1BB-7FA88FC0014F}"/>
              </a:ext>
            </a:extLst>
          </p:cNvPr>
          <p:cNvPicPr>
            <a:picLocks noChangeAspect="1"/>
          </p:cNvPicPr>
          <p:nvPr/>
        </p:nvPicPr>
        <p:blipFill>
          <a:blip r:embed="rId25"/>
          <a:stretch>
            <a:fillRect/>
          </a:stretch>
        </p:blipFill>
        <p:spPr>
          <a:xfrm>
            <a:off x="8283632" y="4080415"/>
            <a:ext cx="624943" cy="495693"/>
          </a:xfrm>
          <a:prstGeom prst="rect">
            <a:avLst/>
          </a:prstGeom>
        </p:spPr>
      </p:pic>
      <p:pic>
        <p:nvPicPr>
          <p:cNvPr id="22" name="Picture 21">
            <a:extLst>
              <a:ext uri="{FF2B5EF4-FFF2-40B4-BE49-F238E27FC236}">
                <a16:creationId xmlns:a16="http://schemas.microsoft.com/office/drawing/2014/main" id="{3A842448-BFF6-D3E7-A706-05EAAE51AEF1}"/>
              </a:ext>
            </a:extLst>
          </p:cNvPr>
          <p:cNvPicPr>
            <a:picLocks noChangeAspect="1"/>
          </p:cNvPicPr>
          <p:nvPr/>
        </p:nvPicPr>
        <p:blipFill>
          <a:blip r:embed="rId25"/>
          <a:stretch>
            <a:fillRect/>
          </a:stretch>
        </p:blipFill>
        <p:spPr>
          <a:xfrm>
            <a:off x="9385028" y="4088497"/>
            <a:ext cx="624943" cy="495693"/>
          </a:xfrm>
          <a:prstGeom prst="rect">
            <a:avLst/>
          </a:prstGeom>
        </p:spPr>
      </p:pic>
      <p:pic>
        <p:nvPicPr>
          <p:cNvPr id="24" name="Picture 23">
            <a:extLst>
              <a:ext uri="{FF2B5EF4-FFF2-40B4-BE49-F238E27FC236}">
                <a16:creationId xmlns:a16="http://schemas.microsoft.com/office/drawing/2014/main" id="{8C1D504F-4E7B-456A-3F80-5BBD316955F6}"/>
              </a:ext>
            </a:extLst>
          </p:cNvPr>
          <p:cNvPicPr>
            <a:picLocks noChangeAspect="1"/>
          </p:cNvPicPr>
          <p:nvPr/>
        </p:nvPicPr>
        <p:blipFill>
          <a:blip r:embed="rId25"/>
          <a:stretch>
            <a:fillRect/>
          </a:stretch>
        </p:blipFill>
        <p:spPr>
          <a:xfrm>
            <a:off x="10848975" y="4216732"/>
            <a:ext cx="624943" cy="495693"/>
          </a:xfrm>
          <a:prstGeom prst="rect">
            <a:avLst/>
          </a:prstGeom>
        </p:spPr>
      </p:pic>
      <p:pic>
        <p:nvPicPr>
          <p:cNvPr id="25" name="Picture 24">
            <a:extLst>
              <a:ext uri="{FF2B5EF4-FFF2-40B4-BE49-F238E27FC236}">
                <a16:creationId xmlns:a16="http://schemas.microsoft.com/office/drawing/2014/main" id="{8A5B83D8-F7BE-E1B6-F0B3-E84BAB18047C}"/>
              </a:ext>
            </a:extLst>
          </p:cNvPr>
          <p:cNvPicPr>
            <a:picLocks noChangeAspect="1"/>
          </p:cNvPicPr>
          <p:nvPr/>
        </p:nvPicPr>
        <p:blipFill>
          <a:blip r:embed="rId25"/>
          <a:stretch>
            <a:fillRect/>
          </a:stretch>
        </p:blipFill>
        <p:spPr>
          <a:xfrm>
            <a:off x="8071764" y="2783690"/>
            <a:ext cx="624943" cy="495693"/>
          </a:xfrm>
          <a:prstGeom prst="rect">
            <a:avLst/>
          </a:prstGeom>
        </p:spPr>
      </p:pic>
    </p:spTree>
    <p:extLst>
      <p:ext uri="{BB962C8B-B14F-4D97-AF65-F5344CB8AC3E}">
        <p14:creationId xmlns:p14="http://schemas.microsoft.com/office/powerpoint/2010/main" val="65327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Multi-price display</a:t>
            </a:r>
          </a:p>
        </p:txBody>
      </p:sp>
      <p:sp>
        <p:nvSpPr>
          <p:cNvPr id="6" name="TextBox 5"/>
          <p:cNvSpPr txBox="1"/>
          <p:nvPr/>
        </p:nvSpPr>
        <p:spPr>
          <a:xfrm>
            <a:off x="223539" y="2391869"/>
            <a:ext cx="4868990" cy="3633103"/>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r>
              <a:rPr lang="en-US" sz="2000" dirty="0"/>
              <a:t>In this display, the large sign is the price for the items on the top shelf only.</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 second shelf has a lower price and should have its own tag.</a:t>
            </a:r>
          </a:p>
          <a:p>
            <a:pPr lvl="1" indent="-228600">
              <a:lnSpc>
                <a:spcPct val="90000"/>
              </a:lnSpc>
              <a:spcAft>
                <a:spcPts val="600"/>
              </a:spcAft>
              <a:buFont typeface="Arial" panose="020B0604020202020204" pitchFamily="34" charset="0"/>
              <a:buChar char="•"/>
            </a:pPr>
            <a:r>
              <a:rPr lang="en-US" sz="2000" dirty="0"/>
              <a:t>The second shelf would be considered as an undercharge.</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 bottom two shelves have a higher price and should also have its own tag.</a:t>
            </a:r>
          </a:p>
          <a:p>
            <a:pPr lvl="1" indent="-228600">
              <a:lnSpc>
                <a:spcPct val="90000"/>
              </a:lnSpc>
              <a:spcAft>
                <a:spcPts val="600"/>
              </a:spcAft>
              <a:buFont typeface="Arial" panose="020B0604020202020204" pitchFamily="34" charset="0"/>
              <a:buChar char="•"/>
            </a:pPr>
            <a:r>
              <a:rPr lang="en-US" sz="2000" dirty="0"/>
              <a:t>The bottom two shelves are in violation for overcharging since this display has one generic price with no product specific identification.</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13</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9" name="Picture 8">
            <a:extLst>
              <a:ext uri="{FF2B5EF4-FFF2-40B4-BE49-F238E27FC236}">
                <a16:creationId xmlns:a16="http://schemas.microsoft.com/office/drawing/2014/main" id="{EAA7C8F5-4B6F-670D-18BE-13FEE0590876}"/>
              </a:ext>
            </a:extLst>
          </p:cNvPr>
          <p:cNvPicPr>
            <a:picLocks noChangeAspect="1"/>
          </p:cNvPicPr>
          <p:nvPr/>
        </p:nvPicPr>
        <p:blipFill rotWithShape="1">
          <a:blip r:embed="rId24"/>
          <a:srcRect l="6525" t="3249" r="10330" b="13773"/>
          <a:stretch/>
        </p:blipFill>
        <p:spPr>
          <a:xfrm>
            <a:off x="6860449" y="1376643"/>
            <a:ext cx="3041427" cy="5392627"/>
          </a:xfrm>
          <a:prstGeom prst="rect">
            <a:avLst/>
          </a:prstGeom>
        </p:spPr>
      </p:pic>
      <p:pic>
        <p:nvPicPr>
          <p:cNvPr id="24" name="Picture 23">
            <a:extLst>
              <a:ext uri="{FF2B5EF4-FFF2-40B4-BE49-F238E27FC236}">
                <a16:creationId xmlns:a16="http://schemas.microsoft.com/office/drawing/2014/main" id="{8C1D504F-4E7B-456A-3F80-5BBD316955F6}"/>
              </a:ext>
            </a:extLst>
          </p:cNvPr>
          <p:cNvPicPr>
            <a:picLocks noChangeAspect="1"/>
          </p:cNvPicPr>
          <p:nvPr/>
        </p:nvPicPr>
        <p:blipFill>
          <a:blip r:embed="rId25"/>
          <a:stretch>
            <a:fillRect/>
          </a:stretch>
        </p:blipFill>
        <p:spPr>
          <a:xfrm>
            <a:off x="6752354" y="4668252"/>
            <a:ext cx="855397" cy="369902"/>
          </a:xfrm>
          <a:prstGeom prst="rect">
            <a:avLst/>
          </a:prstGeom>
        </p:spPr>
      </p:pic>
      <p:pic>
        <p:nvPicPr>
          <p:cNvPr id="26" name="Picture 25">
            <a:extLst>
              <a:ext uri="{FF2B5EF4-FFF2-40B4-BE49-F238E27FC236}">
                <a16:creationId xmlns:a16="http://schemas.microsoft.com/office/drawing/2014/main" id="{4BABD3BA-A5E7-E7A5-F4E2-D801C0D36FE8}"/>
              </a:ext>
            </a:extLst>
          </p:cNvPr>
          <p:cNvPicPr>
            <a:picLocks noChangeAspect="1"/>
          </p:cNvPicPr>
          <p:nvPr/>
        </p:nvPicPr>
        <p:blipFill>
          <a:blip r:embed="rId25"/>
          <a:stretch>
            <a:fillRect/>
          </a:stretch>
        </p:blipFill>
        <p:spPr>
          <a:xfrm>
            <a:off x="6827475" y="5599567"/>
            <a:ext cx="855397" cy="369902"/>
          </a:xfrm>
          <a:prstGeom prst="rect">
            <a:avLst/>
          </a:prstGeom>
        </p:spPr>
      </p:pic>
      <p:pic>
        <p:nvPicPr>
          <p:cNvPr id="27" name="Picture 26">
            <a:extLst>
              <a:ext uri="{FF2B5EF4-FFF2-40B4-BE49-F238E27FC236}">
                <a16:creationId xmlns:a16="http://schemas.microsoft.com/office/drawing/2014/main" id="{9253FC3D-5506-5D66-3386-AC69E6C5817D}"/>
              </a:ext>
            </a:extLst>
          </p:cNvPr>
          <p:cNvPicPr>
            <a:picLocks noChangeAspect="1"/>
          </p:cNvPicPr>
          <p:nvPr/>
        </p:nvPicPr>
        <p:blipFill>
          <a:blip r:embed="rId25"/>
          <a:stretch>
            <a:fillRect/>
          </a:stretch>
        </p:blipFill>
        <p:spPr>
          <a:xfrm>
            <a:off x="6860449" y="6488098"/>
            <a:ext cx="855397" cy="369902"/>
          </a:xfrm>
          <a:prstGeom prst="rect">
            <a:avLst/>
          </a:prstGeom>
        </p:spPr>
      </p:pic>
    </p:spTree>
    <p:extLst>
      <p:ext uri="{BB962C8B-B14F-4D97-AF65-F5344CB8AC3E}">
        <p14:creationId xmlns:p14="http://schemas.microsoft.com/office/powerpoint/2010/main" val="3849457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Multi-price display with menu style pricing</a:t>
            </a:r>
          </a:p>
        </p:txBody>
      </p:sp>
      <p:sp>
        <p:nvSpPr>
          <p:cNvPr id="6" name="TextBox 5"/>
          <p:cNvSpPr txBox="1"/>
          <p:nvPr/>
        </p:nvSpPr>
        <p:spPr>
          <a:xfrm>
            <a:off x="223539" y="2391869"/>
            <a:ext cx="4868990" cy="95285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In this display, all items offered for sale are listed on a menu style sign. The price and description must be legible to the consumer.</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14</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2" name="Picture 1">
            <a:extLst>
              <a:ext uri="{FF2B5EF4-FFF2-40B4-BE49-F238E27FC236}">
                <a16:creationId xmlns:a16="http://schemas.microsoft.com/office/drawing/2014/main" id="{E11534B5-B5EA-32FC-8FE3-F2F85E9C0686}"/>
              </a:ext>
            </a:extLst>
          </p:cNvPr>
          <p:cNvPicPr>
            <a:picLocks noChangeAspect="1"/>
          </p:cNvPicPr>
          <p:nvPr/>
        </p:nvPicPr>
        <p:blipFill rotWithShape="1">
          <a:blip r:embed="rId24">
            <a:extLst>
              <a:ext uri="{28A0092B-C50C-407E-A947-70E740481C1C}">
                <a14:useLocalDpi xmlns:a14="http://schemas.microsoft.com/office/drawing/2010/main" val="0"/>
              </a:ext>
            </a:extLst>
          </a:blip>
          <a:srcRect l="2864" t="6251" b="32222"/>
          <a:stretch/>
        </p:blipFill>
        <p:spPr>
          <a:xfrm>
            <a:off x="1559652" y="3841200"/>
            <a:ext cx="3580682" cy="2264525"/>
          </a:xfrm>
          <a:prstGeom prst="rect">
            <a:avLst/>
          </a:prstGeom>
        </p:spPr>
      </p:pic>
      <p:pic>
        <p:nvPicPr>
          <p:cNvPr id="19" name="Picture 18">
            <a:extLst>
              <a:ext uri="{FF2B5EF4-FFF2-40B4-BE49-F238E27FC236}">
                <a16:creationId xmlns:a16="http://schemas.microsoft.com/office/drawing/2014/main" id="{5C9E7E27-CCA1-598C-AE3A-923F679BEB3D}"/>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5001" t="7135" r="2549" b="12682"/>
          <a:stretch/>
        </p:blipFill>
        <p:spPr>
          <a:xfrm>
            <a:off x="7171180" y="1575461"/>
            <a:ext cx="3392757" cy="5226968"/>
          </a:xfrm>
          <a:prstGeom prst="rect">
            <a:avLst/>
          </a:prstGeom>
        </p:spPr>
      </p:pic>
      <p:pic>
        <p:nvPicPr>
          <p:cNvPr id="20" name="Picture 19">
            <a:extLst>
              <a:ext uri="{FF2B5EF4-FFF2-40B4-BE49-F238E27FC236}">
                <a16:creationId xmlns:a16="http://schemas.microsoft.com/office/drawing/2014/main" id="{344AFA7B-3A5F-987B-508A-BC68B5A9EE82}"/>
              </a:ext>
            </a:extLst>
          </p:cNvPr>
          <p:cNvPicPr>
            <a:picLocks noChangeAspect="1"/>
          </p:cNvPicPr>
          <p:nvPr/>
        </p:nvPicPr>
        <p:blipFill>
          <a:blip r:embed="rId26"/>
          <a:stretch>
            <a:fillRect/>
          </a:stretch>
        </p:blipFill>
        <p:spPr>
          <a:xfrm>
            <a:off x="8129371" y="1433636"/>
            <a:ext cx="1130780" cy="753210"/>
          </a:xfrm>
          <a:prstGeom prst="rect">
            <a:avLst/>
          </a:prstGeom>
        </p:spPr>
      </p:pic>
      <p:cxnSp>
        <p:nvCxnSpPr>
          <p:cNvPr id="22" name="Straight Arrow Connector 21">
            <a:extLst>
              <a:ext uri="{FF2B5EF4-FFF2-40B4-BE49-F238E27FC236}">
                <a16:creationId xmlns:a16="http://schemas.microsoft.com/office/drawing/2014/main" id="{112E1B0D-E36B-78DD-FAE2-E7025204EB20}"/>
              </a:ext>
            </a:extLst>
          </p:cNvPr>
          <p:cNvCxnSpPr/>
          <p:nvPr/>
        </p:nvCxnSpPr>
        <p:spPr>
          <a:xfrm flipV="1">
            <a:off x="5092529" y="2059806"/>
            <a:ext cx="3036842" cy="254107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31678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289785" y="319314"/>
            <a:ext cx="9673389"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Multi-price display with color coded menu style pricing</a:t>
            </a:r>
          </a:p>
        </p:txBody>
      </p:sp>
      <p:sp>
        <p:nvSpPr>
          <p:cNvPr id="6" name="TextBox 5"/>
          <p:cNvSpPr txBox="1"/>
          <p:nvPr/>
        </p:nvSpPr>
        <p:spPr>
          <a:xfrm>
            <a:off x="3546095" y="1828803"/>
            <a:ext cx="4868990" cy="95285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Color codes may be used in menu style pricing.</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15</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9" name="Picture Placeholder 4">
            <a:extLst>
              <a:ext uri="{FF2B5EF4-FFF2-40B4-BE49-F238E27FC236}">
                <a16:creationId xmlns:a16="http://schemas.microsoft.com/office/drawing/2014/main" id="{43DB8700-3BE1-3236-8D07-4E79F952CF0B}"/>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8319" t="13229"/>
          <a:stretch/>
        </p:blipFill>
        <p:spPr>
          <a:xfrm>
            <a:off x="2325108" y="2858103"/>
            <a:ext cx="7310964" cy="3894666"/>
          </a:xfrm>
          <a:prstGeom prst="rect">
            <a:avLst/>
          </a:prstGeom>
        </p:spPr>
      </p:pic>
    </p:spTree>
    <p:extLst>
      <p:ext uri="{BB962C8B-B14F-4D97-AF65-F5344CB8AC3E}">
        <p14:creationId xmlns:p14="http://schemas.microsoft.com/office/powerpoint/2010/main" val="3448645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289785" y="319314"/>
            <a:ext cx="9673389"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Multi-unit discount pricing</a:t>
            </a:r>
          </a:p>
        </p:txBody>
      </p:sp>
      <p:sp>
        <p:nvSpPr>
          <p:cNvPr id="6" name="TextBox 5"/>
          <p:cNvSpPr txBox="1"/>
          <p:nvPr/>
        </p:nvSpPr>
        <p:spPr>
          <a:xfrm>
            <a:off x="14285" y="1610598"/>
            <a:ext cx="4868990" cy="95285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When a discount is offered for multi-unit purchases, the single purchase price must also be posted.</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16</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2" name="Picture 1">
            <a:extLst>
              <a:ext uri="{FF2B5EF4-FFF2-40B4-BE49-F238E27FC236}">
                <a16:creationId xmlns:a16="http://schemas.microsoft.com/office/drawing/2014/main" id="{92E874E1-85E6-2E06-C382-847B1ED8A740}"/>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513" t="14356" r="7571" b="31897"/>
          <a:stretch/>
        </p:blipFill>
        <p:spPr>
          <a:xfrm>
            <a:off x="8374493" y="3112007"/>
            <a:ext cx="3331866" cy="1576448"/>
          </a:xfrm>
          <a:prstGeom prst="rect">
            <a:avLst/>
          </a:prstGeom>
        </p:spPr>
      </p:pic>
      <p:pic>
        <p:nvPicPr>
          <p:cNvPr id="19" name="Picture 18">
            <a:extLst>
              <a:ext uri="{FF2B5EF4-FFF2-40B4-BE49-F238E27FC236}">
                <a16:creationId xmlns:a16="http://schemas.microsoft.com/office/drawing/2014/main" id="{02A8AA7A-19B7-BEC1-E86F-2E63B643E4B2}"/>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5014" r="19908"/>
          <a:stretch/>
        </p:blipFill>
        <p:spPr>
          <a:xfrm>
            <a:off x="475672" y="2765597"/>
            <a:ext cx="3365112" cy="3439568"/>
          </a:xfrm>
          <a:prstGeom prst="rect">
            <a:avLst/>
          </a:prstGeom>
        </p:spPr>
      </p:pic>
      <p:pic>
        <p:nvPicPr>
          <p:cNvPr id="20" name="Picture 19">
            <a:extLst>
              <a:ext uri="{FF2B5EF4-FFF2-40B4-BE49-F238E27FC236}">
                <a16:creationId xmlns:a16="http://schemas.microsoft.com/office/drawing/2014/main" id="{40D419EA-A2BA-5E06-8E3A-1245B6D7D0B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277007" y="2087024"/>
            <a:ext cx="2258010" cy="4010939"/>
          </a:xfrm>
          <a:prstGeom prst="rect">
            <a:avLst/>
          </a:prstGeom>
        </p:spPr>
      </p:pic>
    </p:spTree>
    <p:extLst>
      <p:ext uri="{BB962C8B-B14F-4D97-AF65-F5344CB8AC3E}">
        <p14:creationId xmlns:p14="http://schemas.microsoft.com/office/powerpoint/2010/main" val="66066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289785" y="319314"/>
            <a:ext cx="9673389"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Multi-unit discount pricing</a:t>
            </a:r>
          </a:p>
        </p:txBody>
      </p:sp>
      <p:sp>
        <p:nvSpPr>
          <p:cNvPr id="6" name="TextBox 5"/>
          <p:cNvSpPr txBox="1"/>
          <p:nvPr/>
        </p:nvSpPr>
        <p:spPr>
          <a:xfrm>
            <a:off x="5980590" y="1677092"/>
            <a:ext cx="4868990" cy="518090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When a discount is offered for multi-unit purchases, the single purchase price must also be posted.</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This would be considered a price posting violation because it only advertises the price per pack when multiple packs are purchased.</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These clearly show the price per pack when you buy one or multiples.</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17</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grpSp>
        <p:nvGrpSpPr>
          <p:cNvPr id="9" name="Group 8">
            <a:extLst>
              <a:ext uri="{FF2B5EF4-FFF2-40B4-BE49-F238E27FC236}">
                <a16:creationId xmlns:a16="http://schemas.microsoft.com/office/drawing/2014/main" id="{384F3FF4-8D49-4F64-F8E6-A47868FCD802}"/>
              </a:ext>
            </a:extLst>
          </p:cNvPr>
          <p:cNvGrpSpPr/>
          <p:nvPr/>
        </p:nvGrpSpPr>
        <p:grpSpPr>
          <a:xfrm>
            <a:off x="427" y="1594068"/>
            <a:ext cx="5820474" cy="5245329"/>
            <a:chOff x="299102" y="949453"/>
            <a:chExt cx="6320257" cy="5498913"/>
          </a:xfrm>
        </p:grpSpPr>
        <p:pic>
          <p:nvPicPr>
            <p:cNvPr id="21" name="Picture 20">
              <a:extLst>
                <a:ext uri="{FF2B5EF4-FFF2-40B4-BE49-F238E27FC236}">
                  <a16:creationId xmlns:a16="http://schemas.microsoft.com/office/drawing/2014/main" id="{761A9EFC-E97D-8368-4386-BD34E0711D9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422" t="1499" r="2231"/>
            <a:stretch/>
          </p:blipFill>
          <p:spPr>
            <a:xfrm>
              <a:off x="299102" y="949453"/>
              <a:ext cx="6320257" cy="5498913"/>
            </a:xfrm>
            <a:prstGeom prst="rect">
              <a:avLst/>
            </a:prstGeom>
          </p:spPr>
        </p:pic>
        <p:pic>
          <p:nvPicPr>
            <p:cNvPr id="22" name="Picture 21">
              <a:extLst>
                <a:ext uri="{FF2B5EF4-FFF2-40B4-BE49-F238E27FC236}">
                  <a16:creationId xmlns:a16="http://schemas.microsoft.com/office/drawing/2014/main" id="{A956595A-6FF6-B212-54E5-3C7FC72A6CED}"/>
                </a:ext>
              </a:extLst>
            </p:cNvPr>
            <p:cNvPicPr>
              <a:picLocks noChangeAspect="1"/>
            </p:cNvPicPr>
            <p:nvPr/>
          </p:nvPicPr>
          <p:blipFill>
            <a:blip r:embed="rId25"/>
            <a:stretch>
              <a:fillRect/>
            </a:stretch>
          </p:blipFill>
          <p:spPr>
            <a:xfrm>
              <a:off x="596520" y="6156325"/>
              <a:ext cx="381000" cy="200025"/>
            </a:xfrm>
            <a:prstGeom prst="rect">
              <a:avLst/>
            </a:prstGeom>
          </p:spPr>
        </p:pic>
      </p:grpSp>
      <p:pic>
        <p:nvPicPr>
          <p:cNvPr id="23" name="Picture 22">
            <a:extLst>
              <a:ext uri="{FF2B5EF4-FFF2-40B4-BE49-F238E27FC236}">
                <a16:creationId xmlns:a16="http://schemas.microsoft.com/office/drawing/2014/main" id="{32C5A1A9-AED2-2FBB-3379-A8D12CDD0ED0}"/>
              </a:ext>
            </a:extLst>
          </p:cNvPr>
          <p:cNvPicPr>
            <a:picLocks noChangeAspect="1"/>
          </p:cNvPicPr>
          <p:nvPr/>
        </p:nvPicPr>
        <p:blipFill>
          <a:blip r:embed="rId26"/>
          <a:stretch>
            <a:fillRect/>
          </a:stretch>
        </p:blipFill>
        <p:spPr>
          <a:xfrm>
            <a:off x="4803083" y="3020753"/>
            <a:ext cx="1130780" cy="753210"/>
          </a:xfrm>
          <a:prstGeom prst="rect">
            <a:avLst/>
          </a:prstGeom>
        </p:spPr>
      </p:pic>
      <p:pic>
        <p:nvPicPr>
          <p:cNvPr id="24" name="Picture 23">
            <a:extLst>
              <a:ext uri="{FF2B5EF4-FFF2-40B4-BE49-F238E27FC236}">
                <a16:creationId xmlns:a16="http://schemas.microsoft.com/office/drawing/2014/main" id="{3000BB59-194D-6317-1E62-04D8061D2713}"/>
              </a:ext>
            </a:extLst>
          </p:cNvPr>
          <p:cNvPicPr>
            <a:picLocks noChangeAspect="1"/>
          </p:cNvPicPr>
          <p:nvPr/>
        </p:nvPicPr>
        <p:blipFill>
          <a:blip r:embed="rId26"/>
          <a:stretch>
            <a:fillRect/>
          </a:stretch>
        </p:blipFill>
        <p:spPr>
          <a:xfrm>
            <a:off x="2965661" y="5281508"/>
            <a:ext cx="3078550" cy="753210"/>
          </a:xfrm>
          <a:prstGeom prst="rect">
            <a:avLst/>
          </a:prstGeom>
        </p:spPr>
      </p:pic>
      <p:cxnSp>
        <p:nvCxnSpPr>
          <p:cNvPr id="25" name="Straight Arrow Connector 24">
            <a:extLst>
              <a:ext uri="{FF2B5EF4-FFF2-40B4-BE49-F238E27FC236}">
                <a16:creationId xmlns:a16="http://schemas.microsoft.com/office/drawing/2014/main" id="{6D149642-11B2-17FE-364C-4DD79E536E37}"/>
              </a:ext>
            </a:extLst>
          </p:cNvPr>
          <p:cNvCxnSpPr>
            <a:cxnSpLocks/>
            <a:endCxn id="24" idx="3"/>
          </p:cNvCxnSpPr>
          <p:nvPr/>
        </p:nvCxnSpPr>
        <p:spPr>
          <a:xfrm flipH="1">
            <a:off x="6044211" y="5476775"/>
            <a:ext cx="1646374" cy="181338"/>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1B467F41-CEE3-A24C-3C5E-BCDED697F510}"/>
              </a:ext>
            </a:extLst>
          </p:cNvPr>
          <p:cNvCxnSpPr>
            <a:cxnSpLocks/>
          </p:cNvCxnSpPr>
          <p:nvPr/>
        </p:nvCxnSpPr>
        <p:spPr>
          <a:xfrm flipH="1" flipV="1">
            <a:off x="5834759" y="3237888"/>
            <a:ext cx="1749948" cy="114959"/>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7050F050-61ED-784F-C056-8FBCA8502A23}"/>
              </a:ext>
            </a:extLst>
          </p:cNvPr>
          <p:cNvPicPr>
            <a:picLocks noChangeAspect="1"/>
          </p:cNvPicPr>
          <p:nvPr/>
        </p:nvPicPr>
        <p:blipFill rotWithShape="1">
          <a:blip r:embed="rId27"/>
          <a:srcRect t="22144" b="31520"/>
          <a:stretch/>
        </p:blipFill>
        <p:spPr>
          <a:xfrm>
            <a:off x="8133542" y="5582653"/>
            <a:ext cx="3650020" cy="1268977"/>
          </a:xfrm>
          <a:prstGeom prst="rect">
            <a:avLst/>
          </a:prstGeom>
        </p:spPr>
      </p:pic>
      <p:cxnSp>
        <p:nvCxnSpPr>
          <p:cNvPr id="31" name="Straight Arrow Connector 30">
            <a:extLst>
              <a:ext uri="{FF2B5EF4-FFF2-40B4-BE49-F238E27FC236}">
                <a16:creationId xmlns:a16="http://schemas.microsoft.com/office/drawing/2014/main" id="{F305B6A6-CDEC-B2A3-E4C1-2BB9E19B29B8}"/>
              </a:ext>
            </a:extLst>
          </p:cNvPr>
          <p:cNvCxnSpPr>
            <a:cxnSpLocks/>
          </p:cNvCxnSpPr>
          <p:nvPr/>
        </p:nvCxnSpPr>
        <p:spPr>
          <a:xfrm>
            <a:off x="7740540" y="5476775"/>
            <a:ext cx="325431" cy="307743"/>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05347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289785" y="319314"/>
            <a:ext cx="9673389"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Multi-unit discount pricing</a:t>
            </a:r>
          </a:p>
        </p:txBody>
      </p:sp>
      <p:sp>
        <p:nvSpPr>
          <p:cNvPr id="6" name="TextBox 5"/>
          <p:cNvSpPr txBox="1"/>
          <p:nvPr/>
        </p:nvSpPr>
        <p:spPr>
          <a:xfrm>
            <a:off x="5980590" y="1677092"/>
            <a:ext cx="4868990" cy="518090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When a discount is offered for multi-unit purchases, the single purchase price must also be posted.</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 single pack price is advertised in a menu style while the multi-pack price is posted on the shelf. This is acceptable if the menu style listing is near the products.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18</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2" name="Picture 1">
            <a:extLst>
              <a:ext uri="{FF2B5EF4-FFF2-40B4-BE49-F238E27FC236}">
                <a16:creationId xmlns:a16="http://schemas.microsoft.com/office/drawing/2014/main" id="{BC23D186-9E78-63BB-3C79-653AC404EDA5}"/>
              </a:ext>
            </a:extLst>
          </p:cNvPr>
          <p:cNvPicPr>
            <a:picLocks noChangeAspect="1"/>
          </p:cNvPicPr>
          <p:nvPr/>
        </p:nvPicPr>
        <p:blipFill rotWithShape="1">
          <a:blip r:embed="rId24"/>
          <a:srcRect l="3324" t="2327" r="3320" b="2802"/>
          <a:stretch/>
        </p:blipFill>
        <p:spPr>
          <a:xfrm>
            <a:off x="529434" y="1669143"/>
            <a:ext cx="4023228" cy="5094846"/>
          </a:xfrm>
          <a:prstGeom prst="rect">
            <a:avLst/>
          </a:prstGeom>
        </p:spPr>
      </p:pic>
      <p:cxnSp>
        <p:nvCxnSpPr>
          <p:cNvPr id="28" name="Straight Arrow Connector 27">
            <a:extLst>
              <a:ext uri="{FF2B5EF4-FFF2-40B4-BE49-F238E27FC236}">
                <a16:creationId xmlns:a16="http://schemas.microsoft.com/office/drawing/2014/main" id="{1B467F41-CEE3-A24C-3C5E-BCDED697F510}"/>
              </a:ext>
            </a:extLst>
          </p:cNvPr>
          <p:cNvCxnSpPr>
            <a:cxnSpLocks/>
          </p:cNvCxnSpPr>
          <p:nvPr/>
        </p:nvCxnSpPr>
        <p:spPr>
          <a:xfrm flipH="1" flipV="1">
            <a:off x="4547607" y="2374073"/>
            <a:ext cx="1496604" cy="100805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6D149642-11B2-17FE-364C-4DD79E536E37}"/>
              </a:ext>
            </a:extLst>
          </p:cNvPr>
          <p:cNvCxnSpPr>
            <a:cxnSpLocks/>
          </p:cNvCxnSpPr>
          <p:nvPr/>
        </p:nvCxnSpPr>
        <p:spPr>
          <a:xfrm flipH="1">
            <a:off x="4244624" y="3924895"/>
            <a:ext cx="1735966" cy="606312"/>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36009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1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6396" y="586855"/>
            <a:ext cx="4230100"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For More Information:</a:t>
            </a:r>
          </a:p>
        </p:txBody>
      </p:sp>
      <p:sp>
        <p:nvSpPr>
          <p:cNvPr id="3" name="Content Placeholder 2"/>
          <p:cNvSpPr>
            <a:spLocks noGrp="1"/>
          </p:cNvSpPr>
          <p:nvPr>
            <p:ph sz="half" idx="1"/>
          </p:nvPr>
        </p:nvSpPr>
        <p:spPr>
          <a:xfrm>
            <a:off x="6503158" y="649480"/>
            <a:ext cx="4862447" cy="5546047"/>
          </a:xfrm>
        </p:spPr>
        <p:txBody>
          <a:bodyPr vert="horz" lIns="91440" tIns="45720" rIns="91440" bIns="45720" rtlCol="0" anchor="ctr">
            <a:normAutofit/>
          </a:bodyPr>
          <a:lstStyle/>
          <a:p>
            <a:pPr marL="0"/>
            <a:r>
              <a:rPr lang="en-US" sz="2000" dirty="0"/>
              <a:t>Call: 225-925-3780</a:t>
            </a:r>
          </a:p>
          <a:p>
            <a:pPr marL="0"/>
            <a:endParaRPr lang="en-US" sz="2000" dirty="0"/>
          </a:p>
          <a:p>
            <a:pPr marL="0"/>
            <a:r>
              <a:rPr lang="en-US" sz="2000">
                <a:latin typeface="Calibri"/>
                <a:cs typeface="Calibri"/>
              </a:rPr>
              <a:t>Visit: </a:t>
            </a:r>
            <a:r>
              <a:rPr lang="en-US" sz="2000" dirty="0">
                <a:latin typeface="Calibri"/>
                <a:ea typeface="+mn-lt"/>
                <a:cs typeface="+mn-lt"/>
                <a:hlinkClick r:id="rId2"/>
              </a:rPr>
              <a:t>Device registration and inspections | Louisiana Department of Agriculture and Forestry (la.gov)</a:t>
            </a:r>
            <a:endParaRPr lang="en-US" sz="2000">
              <a:latin typeface="Calibri"/>
              <a:ea typeface="+mn-lt"/>
              <a:cs typeface="+mn-lt"/>
            </a:endParaRPr>
          </a:p>
        </p:txBody>
      </p:sp>
      <p:sp>
        <p:nvSpPr>
          <p:cNvPr id="5" name="Slide Number Placeholder 4"/>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19</a:t>
            </a:fld>
            <a:endParaRPr lang="en-US" sz="1100">
              <a:solidFill>
                <a:schemeClr val="tx1">
                  <a:lumMod val="50000"/>
                  <a:lumOff val="50000"/>
                </a:schemeClr>
              </a:solidFill>
            </a:endParaRPr>
          </a:p>
        </p:txBody>
      </p:sp>
    </p:spTree>
    <p:extLst>
      <p:ext uri="{BB962C8B-B14F-4D97-AF65-F5344CB8AC3E}">
        <p14:creationId xmlns:p14="http://schemas.microsoft.com/office/powerpoint/2010/main" val="1498131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dirty="0">
                <a:solidFill>
                  <a:srgbClr val="FFFFFF"/>
                </a:solidFill>
              </a:rPr>
              <a:t>Applicable Requirements</a:t>
            </a:r>
          </a:p>
        </p:txBody>
      </p:sp>
      <p:sp>
        <p:nvSpPr>
          <p:cNvPr id="3" name="Content Placeholder 2"/>
          <p:cNvSpPr>
            <a:spLocks noGrp="1"/>
          </p:cNvSpPr>
          <p:nvPr>
            <p:ph idx="1"/>
          </p:nvPr>
        </p:nvSpPr>
        <p:spPr>
          <a:xfrm>
            <a:off x="0" y="1590742"/>
            <a:ext cx="12191999" cy="5229814"/>
          </a:xfrm>
        </p:spPr>
        <p:txBody>
          <a:bodyPr anchor="ctr">
            <a:normAutofit/>
          </a:bodyPr>
          <a:lstStyle/>
          <a:p>
            <a:pPr marL="0" indent="0">
              <a:buNone/>
            </a:pPr>
            <a:r>
              <a:rPr lang="en-US" sz="1800" dirty="0"/>
              <a:t>Louisiana Weights and Measures Law and Regulations require that accurate prices be posted for items that are for sale or offered or exposed for sale.  The price of all items recorded using machine-readable code shall be posted for the consumer. </a:t>
            </a:r>
          </a:p>
          <a:p>
            <a:pPr marL="0" indent="0">
              <a:buNone/>
            </a:pPr>
            <a:endParaRPr lang="en-US" sz="1800" dirty="0"/>
          </a:p>
          <a:p>
            <a:pPr marL="0" indent="0">
              <a:buNone/>
            </a:pPr>
            <a:r>
              <a:rPr lang="en-US" sz="1800" dirty="0"/>
              <a:t>This pictorial guide has been developed to visually demonstrate examples of pricing strategies that comply with or violate Louisiana rules and statues.  If you have questions regarding price posting, contact the Division of Weights and Measures at 225-925-3780.</a:t>
            </a:r>
          </a:p>
          <a:p>
            <a:pPr marL="0" indent="0">
              <a:buNone/>
            </a:pPr>
            <a:endParaRPr lang="en-US" sz="1800" dirty="0"/>
          </a:p>
          <a:p>
            <a:pPr marL="0" indent="0">
              <a:buNone/>
            </a:pPr>
            <a:r>
              <a:rPr lang="en-US" sz="1800" dirty="0"/>
              <a:t>Special thanks to the Arizona Department of Agriculture for sharing the base of this presentation with us.</a:t>
            </a:r>
          </a:p>
          <a:p>
            <a:pPr marL="0" indent="0">
              <a:buNone/>
            </a:pPr>
            <a:endParaRPr lang="en-US" sz="1800" dirty="0"/>
          </a:p>
          <a:p>
            <a:pPr marL="0" indent="0">
              <a:buNone/>
            </a:pPr>
            <a:r>
              <a:rPr lang="en-US" sz="1500" dirty="0"/>
              <a:t>Applicable Statutes and Rules:</a:t>
            </a:r>
          </a:p>
          <a:p>
            <a:r>
              <a:rPr lang="en-US" sz="1500" dirty="0"/>
              <a:t>LA RSs 4617.A. and 4624</a:t>
            </a:r>
          </a:p>
          <a:p>
            <a:r>
              <a:rPr lang="en-US" sz="1500" dirty="0"/>
              <a:t>LAC 7:XXXV:117</a:t>
            </a:r>
          </a:p>
        </p:txBody>
      </p:sp>
      <p:sp>
        <p:nvSpPr>
          <p:cNvPr id="5" name="Slide Number Placeholder 4"/>
          <p:cNvSpPr>
            <a:spLocks noGrp="1"/>
          </p:cNvSpPr>
          <p:nvPr>
            <p:ph type="sldNum" sz="quarter" idx="12"/>
          </p:nvPr>
        </p:nvSpPr>
        <p:spPr>
          <a:xfrm>
            <a:off x="11704320" y="6455431"/>
            <a:ext cx="445913" cy="365125"/>
          </a:xfrm>
        </p:spPr>
        <p:txBody>
          <a:bodyP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2</a:t>
            </a:fld>
            <a:endParaRPr lang="en-US" sz="1100">
              <a:solidFill>
                <a:schemeClr val="tx1">
                  <a:lumMod val="50000"/>
                  <a:lumOff val="50000"/>
                </a:schemeClr>
              </a:solidFill>
            </a:endParaRPr>
          </a:p>
        </p:txBody>
      </p:sp>
    </p:spTree>
    <p:extLst>
      <p:ext uri="{BB962C8B-B14F-4D97-AF65-F5344CB8AC3E}">
        <p14:creationId xmlns:p14="http://schemas.microsoft.com/office/powerpoint/2010/main" val="272310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A price tag may be placed on individual items for sale as in this example.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626" y="2050595"/>
            <a:ext cx="2657223" cy="261736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671" y="2074130"/>
            <a:ext cx="3849064" cy="2617365"/>
          </a:xfrm>
          <a:prstGeom prst="rect">
            <a:avLst/>
          </a:prstGeom>
        </p:spPr>
      </p:pic>
      <p:sp>
        <p:nvSpPr>
          <p:cNvPr id="6" name="TextBox 5"/>
          <p:cNvSpPr txBox="1"/>
          <p:nvPr/>
        </p:nvSpPr>
        <p:spPr>
          <a:xfrm>
            <a:off x="426128" y="5070346"/>
            <a:ext cx="11052699" cy="13852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In this example the store has chosen to place prices on individual items rather than on the shelving.</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3</a:t>
            </a:fld>
            <a:endParaRPr lang="en-US" sz="1100">
              <a:solidFill>
                <a:schemeClr val="tx1">
                  <a:lumMod val="50000"/>
                  <a:lumOff val="50000"/>
                </a:schemeClr>
              </a:solidFill>
            </a:endParaRPr>
          </a:p>
        </p:txBody>
      </p:sp>
    </p:spTree>
    <p:extLst>
      <p:ext uri="{BB962C8B-B14F-4D97-AF65-F5344CB8AC3E}">
        <p14:creationId xmlns:p14="http://schemas.microsoft.com/office/powerpoint/2010/main" val="3084828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Instead of pricing each individual item separately, items may be priced on the shelf where the item is displayed.</a:t>
            </a:r>
          </a:p>
        </p:txBody>
      </p:sp>
      <p:sp>
        <p:nvSpPr>
          <p:cNvPr id="6" name="TextBox 5"/>
          <p:cNvSpPr txBox="1"/>
          <p:nvPr/>
        </p:nvSpPr>
        <p:spPr>
          <a:xfrm>
            <a:off x="1044891" y="5712033"/>
            <a:ext cx="9496427" cy="92619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Price displayed for each item on the shelf below the item.</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4</a:t>
            </a:fld>
            <a:endParaRPr lang="en-US" sz="1100">
              <a:solidFill>
                <a:schemeClr val="tx1">
                  <a:lumMod val="50000"/>
                  <a:lumOff val="50000"/>
                </a:schemeClr>
              </a:solidFill>
            </a:endParaRPr>
          </a:p>
        </p:txBody>
      </p:sp>
      <p:pic>
        <p:nvPicPr>
          <p:cNvPr id="13" name="Picture 12">
            <a:extLst>
              <a:ext uri="{FF2B5EF4-FFF2-40B4-BE49-F238E27FC236}">
                <a16:creationId xmlns:a16="http://schemas.microsoft.com/office/drawing/2014/main" id="{FD48AB76-2B0A-417A-EC6C-21EA51712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189" y="1610762"/>
            <a:ext cx="3345445" cy="4041822"/>
          </a:xfrm>
          <a:prstGeom prst="rect">
            <a:avLst/>
          </a:prstGeom>
        </p:spPr>
      </p:pic>
      <p:pic>
        <p:nvPicPr>
          <p:cNvPr id="18" name="Picture 17">
            <a:extLst>
              <a:ext uri="{FF2B5EF4-FFF2-40B4-BE49-F238E27FC236}">
                <a16:creationId xmlns:a16="http://schemas.microsoft.com/office/drawing/2014/main" id="{8950A12E-C840-5035-CAB9-A066FB2E0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105" y="1942638"/>
            <a:ext cx="4998571" cy="2649845"/>
          </a:xfrm>
          <a:prstGeom prst="rect">
            <a:avLst/>
          </a:prstGeom>
        </p:spPr>
      </p:pic>
    </p:spTree>
    <p:extLst>
      <p:ext uri="{BB962C8B-B14F-4D97-AF65-F5344CB8AC3E}">
        <p14:creationId xmlns:p14="http://schemas.microsoft.com/office/powerpoint/2010/main" val="69813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Items on a shelf with the same pricing code.  </a:t>
            </a:r>
          </a:p>
        </p:txBody>
      </p:sp>
      <p:sp>
        <p:nvSpPr>
          <p:cNvPr id="6" name="TextBox 5"/>
          <p:cNvSpPr txBox="1"/>
          <p:nvPr/>
        </p:nvSpPr>
        <p:spPr>
          <a:xfrm>
            <a:off x="404076" y="5765949"/>
            <a:ext cx="11383847" cy="92619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The price may be posted at each end of the isle or more often for items with the same pricing code. </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5</a:t>
            </a:fld>
            <a:endParaRPr lang="en-US" sz="1100">
              <a:solidFill>
                <a:schemeClr val="tx1">
                  <a:lumMod val="50000"/>
                  <a:lumOff val="50000"/>
                </a:schemeClr>
              </a:solidFill>
            </a:endParaRPr>
          </a:p>
        </p:txBody>
      </p:sp>
      <p:pic>
        <p:nvPicPr>
          <p:cNvPr id="19" name="Picture Placeholder 4">
            <a:extLst>
              <a:ext uri="{FF2B5EF4-FFF2-40B4-BE49-F238E27FC236}">
                <a16:creationId xmlns:a16="http://schemas.microsoft.com/office/drawing/2014/main" id="{0008C0A5-F87C-C7D1-B77B-39579981E5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363"/>
          <a:stretch/>
        </p:blipFill>
        <p:spPr>
          <a:xfrm>
            <a:off x="1796888" y="1669143"/>
            <a:ext cx="7992432" cy="1979579"/>
          </a:xfrm>
          <a:prstGeom prst="rect">
            <a:avLst/>
          </a:prstGeom>
        </p:spPr>
      </p:pic>
      <p:pic>
        <p:nvPicPr>
          <p:cNvPr id="20" name="Picture Placeholder 4">
            <a:extLst>
              <a:ext uri="{FF2B5EF4-FFF2-40B4-BE49-F238E27FC236}">
                <a16:creationId xmlns:a16="http://schemas.microsoft.com/office/drawing/2014/main" id="{3E628ACD-C6C3-FB63-0D0C-3085CC6210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640"/>
          <a:stretch/>
        </p:blipFill>
        <p:spPr>
          <a:xfrm>
            <a:off x="1796888" y="3845995"/>
            <a:ext cx="7992432" cy="1668765"/>
          </a:xfrm>
          <a:prstGeom prst="rect">
            <a:avLst/>
          </a:prstGeom>
        </p:spPr>
      </p:pic>
      <p:sp>
        <p:nvSpPr>
          <p:cNvPr id="2" name="TextBox 1">
            <a:extLst>
              <a:ext uri="{FF2B5EF4-FFF2-40B4-BE49-F238E27FC236}">
                <a16:creationId xmlns:a16="http://schemas.microsoft.com/office/drawing/2014/main" id="{CFD0C45C-870C-1014-0952-A426C600D857}"/>
              </a:ext>
            </a:extLst>
          </p:cNvPr>
          <p:cNvSpPr txBox="1"/>
          <p:nvPr/>
        </p:nvSpPr>
        <p:spPr>
          <a:xfrm>
            <a:off x="5593946" y="3556752"/>
            <a:ext cx="386644" cy="369332"/>
          </a:xfrm>
          <a:prstGeom prst="rect">
            <a:avLst/>
          </a:prstGeom>
          <a:noFill/>
        </p:spPr>
        <p:txBody>
          <a:bodyPr wrap="none" rtlCol="0">
            <a:spAutoFit/>
          </a:bodyPr>
          <a:lstStyle/>
          <a:p>
            <a:r>
              <a:rPr lang="en-US" dirty="0"/>
              <a:t>or</a:t>
            </a:r>
          </a:p>
        </p:txBody>
      </p:sp>
      <p:sp>
        <p:nvSpPr>
          <p:cNvPr id="9" name="Oval 8">
            <a:extLst>
              <a:ext uri="{FF2B5EF4-FFF2-40B4-BE49-F238E27FC236}">
                <a16:creationId xmlns:a16="http://schemas.microsoft.com/office/drawing/2014/main" id="{FDBF7F6A-9368-A309-BD8A-707CD9AA7FE8}"/>
              </a:ext>
            </a:extLst>
          </p:cNvPr>
          <p:cNvSpPr/>
          <p:nvPr/>
        </p:nvSpPr>
        <p:spPr>
          <a:xfrm>
            <a:off x="2136578" y="3123055"/>
            <a:ext cx="914400" cy="548640"/>
          </a:xfrm>
          <a:prstGeom prst="ellipse">
            <a:avLst/>
          </a:prstGeom>
          <a:solidFill>
            <a:srgbClr val="E71224">
              <a:alpha val="5000"/>
            </a:srgbClr>
          </a:solidFill>
          <a:ln w="76200">
            <a:solidFill>
              <a:srgbClr val="E71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1224"/>
              </a:solidFill>
            </a:endParaRPr>
          </a:p>
        </p:txBody>
      </p:sp>
      <p:pic>
        <p:nvPicPr>
          <p:cNvPr id="21" name="Picture 20">
            <a:extLst>
              <a:ext uri="{FF2B5EF4-FFF2-40B4-BE49-F238E27FC236}">
                <a16:creationId xmlns:a16="http://schemas.microsoft.com/office/drawing/2014/main" id="{BA9EE2B9-0F61-CC43-5B3B-4FE60BA53CAC}"/>
              </a:ext>
            </a:extLst>
          </p:cNvPr>
          <p:cNvPicPr>
            <a:picLocks noChangeAspect="1"/>
          </p:cNvPicPr>
          <p:nvPr/>
        </p:nvPicPr>
        <p:blipFill>
          <a:blip r:embed="rId5"/>
          <a:stretch>
            <a:fillRect/>
          </a:stretch>
        </p:blipFill>
        <p:spPr>
          <a:xfrm>
            <a:off x="9394433" y="3268097"/>
            <a:ext cx="409170" cy="258555"/>
          </a:xfrm>
          <a:prstGeom prst="rect">
            <a:avLst/>
          </a:prstGeom>
        </p:spPr>
      </p:pic>
      <p:pic>
        <p:nvPicPr>
          <p:cNvPr id="22" name="Picture 21">
            <a:extLst>
              <a:ext uri="{FF2B5EF4-FFF2-40B4-BE49-F238E27FC236}">
                <a16:creationId xmlns:a16="http://schemas.microsoft.com/office/drawing/2014/main" id="{FB15B8C1-B2AB-11A9-541F-BB59D961C4DE}"/>
              </a:ext>
            </a:extLst>
          </p:cNvPr>
          <p:cNvPicPr>
            <a:picLocks noChangeAspect="1"/>
          </p:cNvPicPr>
          <p:nvPr/>
        </p:nvPicPr>
        <p:blipFill>
          <a:blip r:embed="rId5"/>
          <a:stretch>
            <a:fillRect/>
          </a:stretch>
        </p:blipFill>
        <p:spPr>
          <a:xfrm>
            <a:off x="9423903" y="5216505"/>
            <a:ext cx="365417" cy="230907"/>
          </a:xfrm>
          <a:prstGeom prst="rect">
            <a:avLst/>
          </a:prstGeom>
        </p:spPr>
      </p:pic>
      <p:pic>
        <p:nvPicPr>
          <p:cNvPr id="23" name="Picture 22">
            <a:extLst>
              <a:ext uri="{FF2B5EF4-FFF2-40B4-BE49-F238E27FC236}">
                <a16:creationId xmlns:a16="http://schemas.microsoft.com/office/drawing/2014/main" id="{D81C56FE-F2B4-1500-859C-20E3D7312DAB}"/>
              </a:ext>
            </a:extLst>
          </p:cNvPr>
          <p:cNvPicPr>
            <a:picLocks noChangeAspect="1"/>
          </p:cNvPicPr>
          <p:nvPr/>
        </p:nvPicPr>
        <p:blipFill>
          <a:blip r:embed="rId5"/>
          <a:stretch>
            <a:fillRect/>
          </a:stretch>
        </p:blipFill>
        <p:spPr>
          <a:xfrm>
            <a:off x="8595520" y="5205430"/>
            <a:ext cx="409170" cy="258555"/>
          </a:xfrm>
          <a:prstGeom prst="rect">
            <a:avLst/>
          </a:prstGeom>
        </p:spPr>
      </p:pic>
      <p:pic>
        <p:nvPicPr>
          <p:cNvPr id="24" name="Picture 23">
            <a:extLst>
              <a:ext uri="{FF2B5EF4-FFF2-40B4-BE49-F238E27FC236}">
                <a16:creationId xmlns:a16="http://schemas.microsoft.com/office/drawing/2014/main" id="{04A03AF7-ED9C-0B5B-BA91-901F1EC3195F}"/>
              </a:ext>
            </a:extLst>
          </p:cNvPr>
          <p:cNvPicPr>
            <a:picLocks noChangeAspect="1"/>
          </p:cNvPicPr>
          <p:nvPr/>
        </p:nvPicPr>
        <p:blipFill>
          <a:blip r:embed="rId5"/>
          <a:stretch>
            <a:fillRect/>
          </a:stretch>
        </p:blipFill>
        <p:spPr>
          <a:xfrm>
            <a:off x="7545730" y="5187287"/>
            <a:ext cx="437883" cy="276699"/>
          </a:xfrm>
          <a:prstGeom prst="rect">
            <a:avLst/>
          </a:prstGeom>
        </p:spPr>
      </p:pic>
      <p:pic>
        <p:nvPicPr>
          <p:cNvPr id="25" name="Picture 24">
            <a:extLst>
              <a:ext uri="{FF2B5EF4-FFF2-40B4-BE49-F238E27FC236}">
                <a16:creationId xmlns:a16="http://schemas.microsoft.com/office/drawing/2014/main" id="{C74D3A84-1336-299C-402E-DDC078DECBD3}"/>
              </a:ext>
            </a:extLst>
          </p:cNvPr>
          <p:cNvPicPr>
            <a:picLocks noChangeAspect="1"/>
          </p:cNvPicPr>
          <p:nvPr/>
        </p:nvPicPr>
        <p:blipFill>
          <a:blip r:embed="rId5"/>
          <a:stretch>
            <a:fillRect/>
          </a:stretch>
        </p:blipFill>
        <p:spPr>
          <a:xfrm>
            <a:off x="2210937" y="5056023"/>
            <a:ext cx="882058" cy="557373"/>
          </a:xfrm>
          <a:prstGeom prst="rect">
            <a:avLst/>
          </a:prstGeom>
        </p:spPr>
      </p:pic>
      <p:pic>
        <p:nvPicPr>
          <p:cNvPr id="26" name="Picture 25">
            <a:extLst>
              <a:ext uri="{FF2B5EF4-FFF2-40B4-BE49-F238E27FC236}">
                <a16:creationId xmlns:a16="http://schemas.microsoft.com/office/drawing/2014/main" id="{BB2CF05B-0B60-939C-8E7A-E31344C23D59}"/>
              </a:ext>
            </a:extLst>
          </p:cNvPr>
          <p:cNvPicPr>
            <a:picLocks noChangeAspect="1"/>
          </p:cNvPicPr>
          <p:nvPr/>
        </p:nvPicPr>
        <p:blipFill>
          <a:blip r:embed="rId5"/>
          <a:stretch>
            <a:fillRect/>
          </a:stretch>
        </p:blipFill>
        <p:spPr>
          <a:xfrm>
            <a:off x="4929796" y="5142090"/>
            <a:ext cx="609641" cy="385233"/>
          </a:xfrm>
          <a:prstGeom prst="rect">
            <a:avLst/>
          </a:prstGeom>
        </p:spPr>
      </p:pic>
      <p:pic>
        <p:nvPicPr>
          <p:cNvPr id="27" name="Picture 26">
            <a:extLst>
              <a:ext uri="{FF2B5EF4-FFF2-40B4-BE49-F238E27FC236}">
                <a16:creationId xmlns:a16="http://schemas.microsoft.com/office/drawing/2014/main" id="{B0898246-407E-AB4B-8DB8-1F1D92625217}"/>
              </a:ext>
            </a:extLst>
          </p:cNvPr>
          <p:cNvPicPr>
            <a:picLocks noChangeAspect="1"/>
          </p:cNvPicPr>
          <p:nvPr/>
        </p:nvPicPr>
        <p:blipFill>
          <a:blip r:embed="rId5"/>
          <a:stretch>
            <a:fillRect/>
          </a:stretch>
        </p:blipFill>
        <p:spPr>
          <a:xfrm>
            <a:off x="6291357" y="5187287"/>
            <a:ext cx="469744" cy="296832"/>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8" name="Ink 27">
                <a:extLst>
                  <a:ext uri="{FF2B5EF4-FFF2-40B4-BE49-F238E27FC236}">
                    <a16:creationId xmlns:a16="http://schemas.microsoft.com/office/drawing/2014/main" id="{03FC682C-A9C7-E5E9-126A-E24BFCE32FEC}"/>
                  </a:ext>
                </a:extLst>
              </p14:cNvPr>
              <p14:cNvContentPartPr/>
              <p14:nvPr/>
            </p14:nvContentPartPr>
            <p14:xfrm>
              <a:off x="3580371" y="3907478"/>
              <a:ext cx="360" cy="360"/>
            </p14:xfrm>
          </p:contentPart>
        </mc:Choice>
        <mc:Fallback xmlns="">
          <p:pic>
            <p:nvPicPr>
              <p:cNvPr id="28" name="Ink 27">
                <a:extLst>
                  <a:ext uri="{FF2B5EF4-FFF2-40B4-BE49-F238E27FC236}">
                    <a16:creationId xmlns:a16="http://schemas.microsoft.com/office/drawing/2014/main" id="{03FC682C-A9C7-E5E9-126A-E24BFCE32FEC}"/>
                  </a:ext>
                </a:extLst>
              </p:cNvPr>
              <p:cNvPicPr/>
              <p:nvPr/>
            </p:nvPicPr>
            <p:blipFill>
              <a:blip r:embed="rId7"/>
              <a:stretch>
                <a:fillRect/>
              </a:stretch>
            </p:blipFill>
            <p:spPr>
              <a:xfrm>
                <a:off x="3562731" y="3799478"/>
                <a:ext cx="36000" cy="216000"/>
              </a:xfrm>
              <a:prstGeom prst="rect">
                <a:avLst/>
              </a:prstGeom>
            </p:spPr>
          </p:pic>
        </mc:Fallback>
      </mc:AlternateContent>
    </p:spTree>
    <p:extLst>
      <p:ext uri="{BB962C8B-B14F-4D97-AF65-F5344CB8AC3E}">
        <p14:creationId xmlns:p14="http://schemas.microsoft.com/office/powerpoint/2010/main" val="2903425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Items that are the same price with differing pricing codes may be posted at each end of the shelf if there is a generic price without specific product information. </a:t>
            </a:r>
          </a:p>
        </p:txBody>
      </p:sp>
      <p:sp>
        <p:nvSpPr>
          <p:cNvPr id="6" name="TextBox 5"/>
          <p:cNvSpPr txBox="1"/>
          <p:nvPr/>
        </p:nvSpPr>
        <p:spPr>
          <a:xfrm>
            <a:off x="142646" y="1894775"/>
            <a:ext cx="5402371" cy="428035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ea typeface="+mn-lt"/>
                <a:cs typeface="+mn-lt"/>
              </a:rPr>
              <a:t>These items are correctly priced if all the products on the shelf are the same price and the price tag posted does not have specific product information. </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Price should be posted where the red circles are located if the items are not the same price.</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6</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26" name="Picture Placeholder 4">
            <a:extLst>
              <a:ext uri="{FF2B5EF4-FFF2-40B4-BE49-F238E27FC236}">
                <a16:creationId xmlns:a16="http://schemas.microsoft.com/office/drawing/2014/main" id="{BD986CB8-3C71-9196-AD94-17EA11EA9E0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8216" r="12308" b="53300"/>
          <a:stretch/>
        </p:blipFill>
        <p:spPr>
          <a:xfrm>
            <a:off x="5545018" y="1628721"/>
            <a:ext cx="6159302" cy="2330727"/>
          </a:xfrm>
          <a:prstGeom prst="rect">
            <a:avLst/>
          </a:prstGeom>
        </p:spPr>
      </p:pic>
      <p:pic>
        <p:nvPicPr>
          <p:cNvPr id="39" name="Picture Placeholder 4">
            <a:extLst>
              <a:ext uri="{FF2B5EF4-FFF2-40B4-BE49-F238E27FC236}">
                <a16:creationId xmlns:a16="http://schemas.microsoft.com/office/drawing/2014/main" id="{D43A0357-A1D0-0A46-A089-8D1F81D4EEB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8216" r="12308" b="53300"/>
          <a:stretch/>
        </p:blipFill>
        <p:spPr>
          <a:xfrm>
            <a:off x="5545018" y="4421932"/>
            <a:ext cx="6159302" cy="2330727"/>
          </a:xfrm>
          <a:prstGeom prst="rect">
            <a:avLst/>
          </a:prstGeom>
        </p:spPr>
      </p:pic>
      <p:pic>
        <p:nvPicPr>
          <p:cNvPr id="25" name="Picture 24">
            <a:extLst>
              <a:ext uri="{FF2B5EF4-FFF2-40B4-BE49-F238E27FC236}">
                <a16:creationId xmlns:a16="http://schemas.microsoft.com/office/drawing/2014/main" id="{C74D3A84-1336-299C-402E-DDC078DECBD3}"/>
              </a:ext>
            </a:extLst>
          </p:cNvPr>
          <p:cNvPicPr>
            <a:picLocks noChangeAspect="1"/>
          </p:cNvPicPr>
          <p:nvPr/>
        </p:nvPicPr>
        <p:blipFill>
          <a:blip r:embed="rId25"/>
          <a:stretch>
            <a:fillRect/>
          </a:stretch>
        </p:blipFill>
        <p:spPr>
          <a:xfrm>
            <a:off x="9366829" y="6352626"/>
            <a:ext cx="616106" cy="389318"/>
          </a:xfrm>
          <a:prstGeom prst="rect">
            <a:avLst/>
          </a:prstGeom>
        </p:spPr>
      </p:pic>
      <p:pic>
        <p:nvPicPr>
          <p:cNvPr id="27" name="Picture 26">
            <a:extLst>
              <a:ext uri="{FF2B5EF4-FFF2-40B4-BE49-F238E27FC236}">
                <a16:creationId xmlns:a16="http://schemas.microsoft.com/office/drawing/2014/main" id="{33373DF9-B5AB-120E-37B1-9C98171252B8}"/>
              </a:ext>
            </a:extLst>
          </p:cNvPr>
          <p:cNvPicPr>
            <a:picLocks noChangeAspect="1"/>
          </p:cNvPicPr>
          <p:nvPr/>
        </p:nvPicPr>
        <p:blipFill>
          <a:blip r:embed="rId25"/>
          <a:stretch>
            <a:fillRect/>
          </a:stretch>
        </p:blipFill>
        <p:spPr>
          <a:xfrm>
            <a:off x="5620705" y="6344027"/>
            <a:ext cx="616106" cy="389318"/>
          </a:xfrm>
          <a:prstGeom prst="rect">
            <a:avLst/>
          </a:prstGeom>
        </p:spPr>
      </p:pic>
      <p:pic>
        <p:nvPicPr>
          <p:cNvPr id="30" name="Picture 29">
            <a:extLst>
              <a:ext uri="{FF2B5EF4-FFF2-40B4-BE49-F238E27FC236}">
                <a16:creationId xmlns:a16="http://schemas.microsoft.com/office/drawing/2014/main" id="{29FD7F15-A1D9-FED7-7D13-79D4770773F0}"/>
              </a:ext>
            </a:extLst>
          </p:cNvPr>
          <p:cNvPicPr>
            <a:picLocks noChangeAspect="1"/>
          </p:cNvPicPr>
          <p:nvPr/>
        </p:nvPicPr>
        <p:blipFill>
          <a:blip r:embed="rId25"/>
          <a:stretch>
            <a:fillRect/>
          </a:stretch>
        </p:blipFill>
        <p:spPr>
          <a:xfrm>
            <a:off x="6728903" y="6352626"/>
            <a:ext cx="616106" cy="389318"/>
          </a:xfrm>
          <a:prstGeom prst="rect">
            <a:avLst/>
          </a:prstGeom>
        </p:spPr>
      </p:pic>
      <p:pic>
        <p:nvPicPr>
          <p:cNvPr id="38" name="Picture 37">
            <a:extLst>
              <a:ext uri="{FF2B5EF4-FFF2-40B4-BE49-F238E27FC236}">
                <a16:creationId xmlns:a16="http://schemas.microsoft.com/office/drawing/2014/main" id="{77F998ED-8252-0BBA-4C53-4F28D0377E3C}"/>
              </a:ext>
            </a:extLst>
          </p:cNvPr>
          <p:cNvPicPr>
            <a:picLocks noChangeAspect="1"/>
          </p:cNvPicPr>
          <p:nvPr/>
        </p:nvPicPr>
        <p:blipFill>
          <a:blip r:embed="rId25"/>
          <a:stretch>
            <a:fillRect/>
          </a:stretch>
        </p:blipFill>
        <p:spPr>
          <a:xfrm>
            <a:off x="8047866" y="6352626"/>
            <a:ext cx="616106" cy="389318"/>
          </a:xfrm>
          <a:prstGeom prst="rect">
            <a:avLst/>
          </a:prstGeom>
        </p:spPr>
      </p:pic>
    </p:spTree>
    <p:extLst>
      <p:ext uri="{BB962C8B-B14F-4D97-AF65-F5344CB8AC3E}">
        <p14:creationId xmlns:p14="http://schemas.microsoft.com/office/powerpoint/2010/main" val="3020547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Instead of pricing each individual item separately, items may be priced on the shelf where the item is displayed.</a:t>
            </a:r>
          </a:p>
        </p:txBody>
      </p:sp>
      <p:sp>
        <p:nvSpPr>
          <p:cNvPr id="6" name="TextBox 5"/>
          <p:cNvSpPr txBox="1"/>
          <p:nvPr/>
        </p:nvSpPr>
        <p:spPr>
          <a:xfrm>
            <a:off x="142647" y="1894775"/>
            <a:ext cx="4868990" cy="428035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If the price tag specifies “Dasani Water,” the Sprite would not be considered to have a posted priced in this picture.  If the price tag is generic with only a price and no product specified, then the Sprite would be the same price as the water.</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Prices may be on the inside or outside of refrigerator doors.  The prices for the bottom shelf were not visible when the door was closed but are visible when the door is opened.</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7</a:t>
            </a:fld>
            <a:endParaRPr lang="en-US" sz="1100">
              <a:solidFill>
                <a:schemeClr val="tx1">
                  <a:lumMod val="50000"/>
                  <a:lumOff val="50000"/>
                </a:schemeClr>
              </a:solidFill>
            </a:endParaRPr>
          </a:p>
        </p:txBody>
      </p:sp>
      <p:pic>
        <p:nvPicPr>
          <p:cNvPr id="28" name="Content Placeholder 6">
            <a:extLst>
              <a:ext uri="{FF2B5EF4-FFF2-40B4-BE49-F238E27FC236}">
                <a16:creationId xmlns:a16="http://schemas.microsoft.com/office/drawing/2014/main" id="{653FEAC4-1A8E-5DFE-0836-1BDD234EFD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05" b="13460"/>
          <a:stretch/>
        </p:blipFill>
        <p:spPr>
          <a:xfrm>
            <a:off x="5587956" y="1740173"/>
            <a:ext cx="2960474" cy="4434955"/>
          </a:xfrm>
          <a:prstGeom prst="rect">
            <a:avLst/>
          </a:prstGeom>
        </p:spPr>
      </p:pic>
      <p:pic>
        <p:nvPicPr>
          <p:cNvPr id="29" name="Content Placeholder 7">
            <a:extLst>
              <a:ext uri="{FF2B5EF4-FFF2-40B4-BE49-F238E27FC236}">
                <a16:creationId xmlns:a16="http://schemas.microsoft.com/office/drawing/2014/main" id="{CFA8D62D-1862-D4E2-223C-C2CDB7210F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05" b="13460"/>
          <a:stretch/>
        </p:blipFill>
        <p:spPr>
          <a:xfrm>
            <a:off x="8967874" y="1740174"/>
            <a:ext cx="2960474" cy="4434955"/>
          </a:xfrm>
          <a:prstGeom prst="rect">
            <a:avLst/>
          </a:prstGeom>
        </p:spPr>
      </p:pic>
      <p:pic>
        <p:nvPicPr>
          <p:cNvPr id="25" name="Picture 24">
            <a:extLst>
              <a:ext uri="{FF2B5EF4-FFF2-40B4-BE49-F238E27FC236}">
                <a16:creationId xmlns:a16="http://schemas.microsoft.com/office/drawing/2014/main" id="{C74D3A84-1336-299C-402E-DDC078DECBD3}"/>
              </a:ext>
            </a:extLst>
          </p:cNvPr>
          <p:cNvPicPr>
            <a:picLocks noChangeAspect="1"/>
          </p:cNvPicPr>
          <p:nvPr/>
        </p:nvPicPr>
        <p:blipFill>
          <a:blip r:embed="rId5"/>
          <a:stretch>
            <a:fillRect/>
          </a:stretch>
        </p:blipFill>
        <p:spPr>
          <a:xfrm>
            <a:off x="5899892" y="3234341"/>
            <a:ext cx="616106" cy="389318"/>
          </a:xfrm>
          <a:prstGeom prst="rect">
            <a:avLst/>
          </a:prstGeom>
        </p:spPr>
      </p:pic>
      <p:pic>
        <p:nvPicPr>
          <p:cNvPr id="31" name="Picture 30">
            <a:extLst>
              <a:ext uri="{FF2B5EF4-FFF2-40B4-BE49-F238E27FC236}">
                <a16:creationId xmlns:a16="http://schemas.microsoft.com/office/drawing/2014/main" id="{FBC6ADA9-AF75-A873-ADA8-55BC793E0F0A}"/>
              </a:ext>
            </a:extLst>
          </p:cNvPr>
          <p:cNvPicPr>
            <a:picLocks noChangeAspect="1"/>
          </p:cNvPicPr>
          <p:nvPr/>
        </p:nvPicPr>
        <p:blipFill>
          <a:blip r:embed="rId5"/>
          <a:stretch>
            <a:fillRect/>
          </a:stretch>
        </p:blipFill>
        <p:spPr>
          <a:xfrm>
            <a:off x="9124749" y="5731420"/>
            <a:ext cx="2347574" cy="44370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7"/>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9"/>
              <a:stretch>
                <a:fillRect/>
              </a:stretch>
            </p:blipFill>
            <p:spPr>
              <a:xfrm>
                <a:off x="633473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11"/>
              <a:stretch>
                <a:fillRect/>
              </a:stretch>
            </p:blipFill>
            <p:spPr>
              <a:xfrm>
                <a:off x="6430851" y="330879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3"/>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5"/>
              <a:stretch>
                <a:fillRect/>
              </a:stretch>
            </p:blipFill>
            <p:spPr>
              <a:xfrm>
                <a:off x="6123051" y="344379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7"/>
              <a:stretch>
                <a:fillRect/>
              </a:stretch>
            </p:blipFill>
            <p:spPr>
              <a:xfrm>
                <a:off x="9992331" y="592707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9"/>
              <a:stretch>
                <a:fillRect/>
              </a:stretch>
            </p:blipFill>
            <p:spPr>
              <a:xfrm>
                <a:off x="971333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21"/>
                <a:stretch>
                  <a:fillRect/>
                </a:stretch>
              </p:blipFill>
              <p:spPr>
                <a:xfrm>
                  <a:off x="6026571" y="33761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21"/>
                <a:stretch>
                  <a:fillRect/>
                </a:stretch>
              </p:blipFill>
              <p:spPr>
                <a:xfrm>
                  <a:off x="6026571" y="337611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4"/>
              <a:stretch>
                <a:fillRect/>
              </a:stretch>
            </p:blipFill>
            <p:spPr>
              <a:xfrm>
                <a:off x="4419171" y="340527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6"/>
              <a:stretch>
                <a:fillRect/>
              </a:stretch>
            </p:blipFill>
            <p:spPr>
              <a:xfrm>
                <a:off x="4284171" y="3077678"/>
                <a:ext cx="36000" cy="216000"/>
              </a:xfrm>
              <a:prstGeom prst="rect">
                <a:avLst/>
              </a:prstGeom>
            </p:spPr>
          </p:pic>
        </mc:Fallback>
      </mc:AlternateContent>
    </p:spTree>
    <p:extLst>
      <p:ext uri="{BB962C8B-B14F-4D97-AF65-F5344CB8AC3E}">
        <p14:creationId xmlns:p14="http://schemas.microsoft.com/office/powerpoint/2010/main" val="3410833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Menu style pricing</a:t>
            </a:r>
          </a:p>
        </p:txBody>
      </p:sp>
      <p:sp>
        <p:nvSpPr>
          <p:cNvPr id="6" name="TextBox 5"/>
          <p:cNvSpPr txBox="1"/>
          <p:nvPr/>
        </p:nvSpPr>
        <p:spPr>
          <a:xfrm>
            <a:off x="142647" y="1894775"/>
            <a:ext cx="4868990" cy="428035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The prices may be posted in a menu style. The sign on the door states the price for all items in the refrigerator.</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 products on the shelves under the television are in violation. They do not have the price posted.</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8</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2" name="Picture Placeholder 4">
            <a:extLst>
              <a:ext uri="{FF2B5EF4-FFF2-40B4-BE49-F238E27FC236}">
                <a16:creationId xmlns:a16="http://schemas.microsoft.com/office/drawing/2014/main" id="{9B8216B1-81D0-2591-AC3C-D37E682D5758}"/>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0479" t="8337" r="10763" b="11450"/>
          <a:stretch/>
        </p:blipFill>
        <p:spPr>
          <a:xfrm>
            <a:off x="4965198" y="1893789"/>
            <a:ext cx="7084155" cy="4000577"/>
          </a:xfrm>
          <a:prstGeom prst="rect">
            <a:avLst/>
          </a:prstGeom>
        </p:spPr>
      </p:pic>
      <p:pic>
        <p:nvPicPr>
          <p:cNvPr id="9" name="Picture 8">
            <a:extLst>
              <a:ext uri="{FF2B5EF4-FFF2-40B4-BE49-F238E27FC236}">
                <a16:creationId xmlns:a16="http://schemas.microsoft.com/office/drawing/2014/main" id="{5885DB5E-6F09-6BF0-CB59-FD222245668B}"/>
              </a:ext>
            </a:extLst>
          </p:cNvPr>
          <p:cNvPicPr>
            <a:picLocks noChangeAspect="1"/>
          </p:cNvPicPr>
          <p:nvPr/>
        </p:nvPicPr>
        <p:blipFill>
          <a:blip r:embed="rId25"/>
          <a:stretch>
            <a:fillRect/>
          </a:stretch>
        </p:blipFill>
        <p:spPr>
          <a:xfrm>
            <a:off x="5065898" y="2630659"/>
            <a:ext cx="802242" cy="636323"/>
          </a:xfrm>
          <a:prstGeom prst="rect">
            <a:avLst/>
          </a:prstGeom>
        </p:spPr>
      </p:pic>
      <p:pic>
        <p:nvPicPr>
          <p:cNvPr id="19" name="Picture 18">
            <a:extLst>
              <a:ext uri="{FF2B5EF4-FFF2-40B4-BE49-F238E27FC236}">
                <a16:creationId xmlns:a16="http://schemas.microsoft.com/office/drawing/2014/main" id="{FCBF559C-DE67-E4E3-DF99-5ABD2CD4A45F}"/>
              </a:ext>
            </a:extLst>
          </p:cNvPr>
          <p:cNvPicPr>
            <a:picLocks noChangeAspect="1"/>
          </p:cNvPicPr>
          <p:nvPr/>
        </p:nvPicPr>
        <p:blipFill>
          <a:blip r:embed="rId25"/>
          <a:stretch>
            <a:fillRect/>
          </a:stretch>
        </p:blipFill>
        <p:spPr>
          <a:xfrm>
            <a:off x="6909473" y="4185260"/>
            <a:ext cx="541783" cy="342353"/>
          </a:xfrm>
          <a:prstGeom prst="rect">
            <a:avLst/>
          </a:prstGeom>
        </p:spPr>
      </p:pic>
      <p:pic>
        <p:nvPicPr>
          <p:cNvPr id="20" name="Picture 19">
            <a:extLst>
              <a:ext uri="{FF2B5EF4-FFF2-40B4-BE49-F238E27FC236}">
                <a16:creationId xmlns:a16="http://schemas.microsoft.com/office/drawing/2014/main" id="{1FFDAE54-53D1-A732-3D4A-B974ABD126F8}"/>
              </a:ext>
            </a:extLst>
          </p:cNvPr>
          <p:cNvPicPr>
            <a:picLocks noChangeAspect="1"/>
          </p:cNvPicPr>
          <p:nvPr/>
        </p:nvPicPr>
        <p:blipFill>
          <a:blip r:embed="rId25"/>
          <a:stretch>
            <a:fillRect/>
          </a:stretch>
        </p:blipFill>
        <p:spPr>
          <a:xfrm>
            <a:off x="6829520" y="4865627"/>
            <a:ext cx="541783" cy="287606"/>
          </a:xfrm>
          <a:prstGeom prst="rect">
            <a:avLst/>
          </a:prstGeom>
        </p:spPr>
      </p:pic>
      <p:pic>
        <p:nvPicPr>
          <p:cNvPr id="21" name="Picture 20">
            <a:extLst>
              <a:ext uri="{FF2B5EF4-FFF2-40B4-BE49-F238E27FC236}">
                <a16:creationId xmlns:a16="http://schemas.microsoft.com/office/drawing/2014/main" id="{228C1175-0256-F601-B7DE-82D8986AF5A9}"/>
              </a:ext>
            </a:extLst>
          </p:cNvPr>
          <p:cNvPicPr>
            <a:picLocks noChangeAspect="1"/>
          </p:cNvPicPr>
          <p:nvPr/>
        </p:nvPicPr>
        <p:blipFill>
          <a:blip r:embed="rId25"/>
          <a:stretch>
            <a:fillRect/>
          </a:stretch>
        </p:blipFill>
        <p:spPr>
          <a:xfrm>
            <a:off x="8033970" y="5009430"/>
            <a:ext cx="541783" cy="342353"/>
          </a:xfrm>
          <a:prstGeom prst="rect">
            <a:avLst/>
          </a:prstGeom>
        </p:spPr>
      </p:pic>
      <p:pic>
        <p:nvPicPr>
          <p:cNvPr id="22" name="Picture 21">
            <a:extLst>
              <a:ext uri="{FF2B5EF4-FFF2-40B4-BE49-F238E27FC236}">
                <a16:creationId xmlns:a16="http://schemas.microsoft.com/office/drawing/2014/main" id="{B0FDF303-B146-1AAE-A48B-C768473EE282}"/>
              </a:ext>
            </a:extLst>
          </p:cNvPr>
          <p:cNvPicPr>
            <a:picLocks noChangeAspect="1"/>
          </p:cNvPicPr>
          <p:nvPr/>
        </p:nvPicPr>
        <p:blipFill>
          <a:blip r:embed="rId25"/>
          <a:stretch>
            <a:fillRect/>
          </a:stretch>
        </p:blipFill>
        <p:spPr>
          <a:xfrm>
            <a:off x="6984623" y="5470575"/>
            <a:ext cx="541783" cy="356790"/>
          </a:xfrm>
          <a:prstGeom prst="rect">
            <a:avLst/>
          </a:prstGeom>
        </p:spPr>
      </p:pic>
    </p:spTree>
    <p:extLst>
      <p:ext uri="{BB962C8B-B14F-4D97-AF65-F5344CB8AC3E}">
        <p14:creationId xmlns:p14="http://schemas.microsoft.com/office/powerpoint/2010/main" val="148392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txBox="1">
            <a:spLocks/>
          </p:cNvSpPr>
          <p:nvPr/>
        </p:nvSpPr>
        <p:spPr>
          <a:xfrm>
            <a:off x="1371598" y="319314"/>
            <a:ext cx="9477377" cy="1030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400" dirty="0">
                <a:solidFill>
                  <a:srgbClr val="FFFFFF"/>
                </a:solidFill>
                <a:latin typeface="+mj-lt"/>
                <a:ea typeface="+mj-ea"/>
                <a:cs typeface="+mj-cs"/>
              </a:rPr>
              <a:t>Hanging items</a:t>
            </a:r>
          </a:p>
        </p:txBody>
      </p:sp>
      <p:sp>
        <p:nvSpPr>
          <p:cNvPr id="6" name="TextBox 5"/>
          <p:cNvSpPr txBox="1"/>
          <p:nvPr/>
        </p:nvSpPr>
        <p:spPr>
          <a:xfrm>
            <a:off x="3675790" y="1874923"/>
            <a:ext cx="4868990" cy="9826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The prices may be posted in front of the item or behind the item, but the price must be visible.</a:t>
            </a:r>
          </a:p>
        </p:txBody>
      </p:sp>
      <p:sp>
        <p:nvSpPr>
          <p:cNvPr id="7" name="Slide Number Placeholder 6"/>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DB2416F3-7743-4C7C-B5B6-9FFAB6A91087}" type="slidenum">
              <a:rPr lang="en-US" sz="1100">
                <a:solidFill>
                  <a:schemeClr val="tx1">
                    <a:lumMod val="50000"/>
                    <a:lumOff val="50000"/>
                  </a:schemeClr>
                </a:solidFill>
              </a:rPr>
              <a:pPr>
                <a:spcAft>
                  <a:spcPts val="600"/>
                </a:spcAft>
              </a:pPr>
              <a:t>9</a:t>
            </a:fld>
            <a:endParaRPr lang="en-US" sz="1100">
              <a:solidFill>
                <a:schemeClr val="tx1">
                  <a:lumMod val="50000"/>
                  <a:lumOff val="50000"/>
                </a:scheme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Ink 2">
                <a:extLst>
                  <a:ext uri="{FF2B5EF4-FFF2-40B4-BE49-F238E27FC236}">
                    <a16:creationId xmlns:a16="http://schemas.microsoft.com/office/drawing/2014/main" id="{3B2742AD-171A-8652-6C05-83531A163F61}"/>
                  </a:ext>
                </a:extLst>
              </p14:cNvPr>
              <p14:cNvContentPartPr/>
              <p14:nvPr/>
            </p14:nvContentPartPr>
            <p14:xfrm>
              <a:off x="6236811" y="3493838"/>
              <a:ext cx="360" cy="360"/>
            </p14:xfrm>
          </p:contentPart>
        </mc:Choice>
        <mc:Fallback xmlns="">
          <p:pic>
            <p:nvPicPr>
              <p:cNvPr id="3" name="Ink 2">
                <a:extLst>
                  <a:ext uri="{FF2B5EF4-FFF2-40B4-BE49-F238E27FC236}">
                    <a16:creationId xmlns:a16="http://schemas.microsoft.com/office/drawing/2014/main" id="{3B2742AD-171A-8652-6C05-83531A163F61}"/>
                  </a:ext>
                </a:extLst>
              </p:cNvPr>
              <p:cNvPicPr/>
              <p:nvPr/>
            </p:nvPicPr>
            <p:blipFill>
              <a:blip r:embed="rId4"/>
              <a:stretch>
                <a:fillRect/>
              </a:stretch>
            </p:blipFill>
            <p:spPr>
              <a:xfrm>
                <a:off x="6218811" y="33858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DFD21947-2C0A-60B5-EF61-1E24BEA80DAD}"/>
                  </a:ext>
                </a:extLst>
              </p14:cNvPr>
              <p14:cNvContentPartPr/>
              <p14:nvPr/>
            </p14:nvContentPartPr>
            <p14:xfrm>
              <a:off x="6352371" y="3532358"/>
              <a:ext cx="360" cy="360"/>
            </p14:xfrm>
          </p:contentPart>
        </mc:Choice>
        <mc:Fallback xmlns="">
          <p:pic>
            <p:nvPicPr>
              <p:cNvPr id="5" name="Ink 4">
                <a:extLst>
                  <a:ext uri="{FF2B5EF4-FFF2-40B4-BE49-F238E27FC236}">
                    <a16:creationId xmlns:a16="http://schemas.microsoft.com/office/drawing/2014/main" id="{DFD21947-2C0A-60B5-EF61-1E24BEA80DAD}"/>
                  </a:ext>
                </a:extLst>
              </p:cNvPr>
              <p:cNvPicPr/>
              <p:nvPr/>
            </p:nvPicPr>
            <p:blipFill>
              <a:blip r:embed="rId6"/>
              <a:stretch>
                <a:fillRect/>
              </a:stretch>
            </p:blipFill>
            <p:spPr>
              <a:xfrm>
                <a:off x="6334371" y="3424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Ink 7">
                <a:extLst>
                  <a:ext uri="{FF2B5EF4-FFF2-40B4-BE49-F238E27FC236}">
                    <a16:creationId xmlns:a16="http://schemas.microsoft.com/office/drawing/2014/main" id="{0CB4E921-A0C6-E604-029E-92A5643C3762}"/>
                  </a:ext>
                </a:extLst>
              </p14:cNvPr>
              <p14:cNvContentPartPr/>
              <p14:nvPr/>
            </p14:nvContentPartPr>
            <p14:xfrm>
              <a:off x="6448491" y="3416438"/>
              <a:ext cx="360" cy="360"/>
            </p14:xfrm>
          </p:contentPart>
        </mc:Choice>
        <mc:Fallback xmlns="">
          <p:pic>
            <p:nvPicPr>
              <p:cNvPr id="8" name="Ink 7">
                <a:extLst>
                  <a:ext uri="{FF2B5EF4-FFF2-40B4-BE49-F238E27FC236}">
                    <a16:creationId xmlns:a16="http://schemas.microsoft.com/office/drawing/2014/main" id="{0CB4E921-A0C6-E604-029E-92A5643C3762}"/>
                  </a:ext>
                </a:extLst>
              </p:cNvPr>
              <p:cNvPicPr/>
              <p:nvPr/>
            </p:nvPicPr>
            <p:blipFill>
              <a:blip r:embed="rId8"/>
              <a:stretch>
                <a:fillRect/>
              </a:stretch>
            </p:blipFill>
            <p:spPr>
              <a:xfrm>
                <a:off x="6430491" y="330843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Ink 9">
                <a:extLst>
                  <a:ext uri="{FF2B5EF4-FFF2-40B4-BE49-F238E27FC236}">
                    <a16:creationId xmlns:a16="http://schemas.microsoft.com/office/drawing/2014/main" id="{A60EF02C-E88E-733E-E530-5E4E9E48E22B}"/>
                  </a:ext>
                </a:extLst>
              </p14:cNvPr>
              <p14:cNvContentPartPr/>
              <p14:nvPr/>
            </p14:nvContentPartPr>
            <p14:xfrm>
              <a:off x="6188931" y="3397358"/>
              <a:ext cx="360" cy="360"/>
            </p14:xfrm>
          </p:contentPart>
        </mc:Choice>
        <mc:Fallback xmlns="">
          <p:pic>
            <p:nvPicPr>
              <p:cNvPr id="10" name="Ink 9">
                <a:extLst>
                  <a:ext uri="{FF2B5EF4-FFF2-40B4-BE49-F238E27FC236}">
                    <a16:creationId xmlns:a16="http://schemas.microsoft.com/office/drawing/2014/main" id="{A60EF02C-E88E-733E-E530-5E4E9E48E22B}"/>
                  </a:ext>
                </a:extLst>
              </p:cNvPr>
              <p:cNvPicPr/>
              <p:nvPr/>
            </p:nvPicPr>
            <p:blipFill>
              <a:blip r:embed="rId10"/>
              <a:stretch>
                <a:fillRect/>
              </a:stretch>
            </p:blipFill>
            <p:spPr>
              <a:xfrm>
                <a:off x="6170931" y="32893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Ink 10">
                <a:extLst>
                  <a:ext uri="{FF2B5EF4-FFF2-40B4-BE49-F238E27FC236}">
                    <a16:creationId xmlns:a16="http://schemas.microsoft.com/office/drawing/2014/main" id="{721C07D2-74A8-F0FE-41C4-45FD67B4755C}"/>
                  </a:ext>
                </a:extLst>
              </p14:cNvPr>
              <p14:cNvContentPartPr/>
              <p14:nvPr/>
            </p14:nvContentPartPr>
            <p14:xfrm>
              <a:off x="6140691" y="3551438"/>
              <a:ext cx="3960" cy="6120"/>
            </p14:xfrm>
          </p:contentPart>
        </mc:Choice>
        <mc:Fallback xmlns="">
          <p:pic>
            <p:nvPicPr>
              <p:cNvPr id="11" name="Ink 10">
                <a:extLst>
                  <a:ext uri="{FF2B5EF4-FFF2-40B4-BE49-F238E27FC236}">
                    <a16:creationId xmlns:a16="http://schemas.microsoft.com/office/drawing/2014/main" id="{721C07D2-74A8-F0FE-41C4-45FD67B4755C}"/>
                  </a:ext>
                </a:extLst>
              </p:cNvPr>
              <p:cNvPicPr/>
              <p:nvPr/>
            </p:nvPicPr>
            <p:blipFill>
              <a:blip r:embed="rId12"/>
              <a:stretch>
                <a:fillRect/>
              </a:stretch>
            </p:blipFill>
            <p:spPr>
              <a:xfrm>
                <a:off x="6122691" y="3443438"/>
                <a:ext cx="39600" cy="22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Ink 12">
                <a:extLst>
                  <a:ext uri="{FF2B5EF4-FFF2-40B4-BE49-F238E27FC236}">
                    <a16:creationId xmlns:a16="http://schemas.microsoft.com/office/drawing/2014/main" id="{0038FEEE-2B60-0511-1A92-AEA590964B6C}"/>
                  </a:ext>
                </a:extLst>
              </p14:cNvPr>
              <p14:cNvContentPartPr/>
              <p14:nvPr/>
            </p14:nvContentPartPr>
            <p14:xfrm>
              <a:off x="10009971" y="6034718"/>
              <a:ext cx="360" cy="360"/>
            </p14:xfrm>
          </p:contentPart>
        </mc:Choice>
        <mc:Fallback xmlns="">
          <p:pic>
            <p:nvPicPr>
              <p:cNvPr id="13" name="Ink 12">
                <a:extLst>
                  <a:ext uri="{FF2B5EF4-FFF2-40B4-BE49-F238E27FC236}">
                    <a16:creationId xmlns:a16="http://schemas.microsoft.com/office/drawing/2014/main" id="{0038FEEE-2B60-0511-1A92-AEA590964B6C}"/>
                  </a:ext>
                </a:extLst>
              </p:cNvPr>
              <p:cNvPicPr/>
              <p:nvPr/>
            </p:nvPicPr>
            <p:blipFill>
              <a:blip r:embed="rId14"/>
              <a:stretch>
                <a:fillRect/>
              </a:stretch>
            </p:blipFill>
            <p:spPr>
              <a:xfrm>
                <a:off x="9991971" y="59267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8" name="Ink 17">
                <a:extLst>
                  <a:ext uri="{FF2B5EF4-FFF2-40B4-BE49-F238E27FC236}">
                    <a16:creationId xmlns:a16="http://schemas.microsoft.com/office/drawing/2014/main" id="{4EC34E0A-7930-281E-B6D8-4247A98501F1}"/>
                  </a:ext>
                </a:extLst>
              </p14:cNvPr>
              <p14:cNvContentPartPr/>
              <p14:nvPr/>
            </p14:nvContentPartPr>
            <p14:xfrm>
              <a:off x="9730971" y="5784518"/>
              <a:ext cx="360" cy="360"/>
            </p14:xfrm>
          </p:contentPart>
        </mc:Choice>
        <mc:Fallback xmlns="">
          <p:pic>
            <p:nvPicPr>
              <p:cNvPr id="18" name="Ink 17">
                <a:extLst>
                  <a:ext uri="{FF2B5EF4-FFF2-40B4-BE49-F238E27FC236}">
                    <a16:creationId xmlns:a16="http://schemas.microsoft.com/office/drawing/2014/main" id="{4EC34E0A-7930-281E-B6D8-4247A98501F1}"/>
                  </a:ext>
                </a:extLst>
              </p:cNvPr>
              <p:cNvPicPr/>
              <p:nvPr/>
            </p:nvPicPr>
            <p:blipFill>
              <a:blip r:embed="rId16"/>
              <a:stretch>
                <a:fillRect/>
              </a:stretch>
            </p:blipFill>
            <p:spPr>
              <a:xfrm>
                <a:off x="9712971" y="5676518"/>
                <a:ext cx="36000" cy="216000"/>
              </a:xfrm>
              <a:prstGeom prst="rect">
                <a:avLst/>
              </a:prstGeom>
            </p:spPr>
          </p:pic>
        </mc:Fallback>
      </mc:AlternateContent>
      <p:grpSp>
        <p:nvGrpSpPr>
          <p:cNvPr id="34" name="Group 33">
            <a:extLst>
              <a:ext uri="{FF2B5EF4-FFF2-40B4-BE49-F238E27FC236}">
                <a16:creationId xmlns:a16="http://schemas.microsoft.com/office/drawing/2014/main" id="{1E6BB1A0-1370-7F86-77BC-35632CF8D5E4}"/>
              </a:ext>
            </a:extLst>
          </p:cNvPr>
          <p:cNvGrpSpPr/>
          <p:nvPr/>
        </p:nvGrpSpPr>
        <p:grpSpPr>
          <a:xfrm>
            <a:off x="6044211" y="3483758"/>
            <a:ext cx="360" cy="360"/>
            <a:chOff x="6044211" y="348375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2" name="Ink 31">
                  <a:extLst>
                    <a:ext uri="{FF2B5EF4-FFF2-40B4-BE49-F238E27FC236}">
                      <a16:creationId xmlns:a16="http://schemas.microsoft.com/office/drawing/2014/main" id="{DD89DC50-F1D9-57E5-F22A-DAE0CE848D4D}"/>
                    </a:ext>
                  </a:extLst>
                </p14:cNvPr>
                <p14:cNvContentPartPr/>
                <p14:nvPr/>
              </p14:nvContentPartPr>
              <p14:xfrm>
                <a:off x="6044211" y="3483758"/>
                <a:ext cx="360" cy="360"/>
              </p14:xfrm>
            </p:contentPart>
          </mc:Choice>
          <mc:Fallback xmlns="">
            <p:pic>
              <p:nvPicPr>
                <p:cNvPr id="32" name="Ink 31">
                  <a:extLst>
                    <a:ext uri="{FF2B5EF4-FFF2-40B4-BE49-F238E27FC236}">
                      <a16:creationId xmlns:a16="http://schemas.microsoft.com/office/drawing/2014/main" id="{DD89DC50-F1D9-57E5-F22A-DAE0CE848D4D}"/>
                    </a:ext>
                  </a:extLst>
                </p:cNvPr>
                <p:cNvPicPr/>
                <p:nvPr/>
              </p:nvPicPr>
              <p:blipFill>
                <a:blip r:embed="rId18"/>
                <a:stretch>
                  <a:fillRect/>
                </a:stretch>
              </p:blipFill>
              <p:spPr>
                <a:xfrm>
                  <a:off x="6026211" y="337575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3" name="Ink 32">
                  <a:extLst>
                    <a:ext uri="{FF2B5EF4-FFF2-40B4-BE49-F238E27FC236}">
                      <a16:creationId xmlns:a16="http://schemas.microsoft.com/office/drawing/2014/main" id="{D471DD88-7080-6DEA-E043-E124C22D4DB9}"/>
                    </a:ext>
                  </a:extLst>
                </p14:cNvPr>
                <p14:cNvContentPartPr/>
                <p14:nvPr/>
              </p14:nvContentPartPr>
              <p14:xfrm>
                <a:off x="6044211" y="3483758"/>
                <a:ext cx="360" cy="360"/>
              </p14:xfrm>
            </p:contentPart>
          </mc:Choice>
          <mc:Fallback xmlns="">
            <p:pic>
              <p:nvPicPr>
                <p:cNvPr id="33" name="Ink 32">
                  <a:extLst>
                    <a:ext uri="{FF2B5EF4-FFF2-40B4-BE49-F238E27FC236}">
                      <a16:creationId xmlns:a16="http://schemas.microsoft.com/office/drawing/2014/main" id="{D471DD88-7080-6DEA-E043-E124C22D4DB9}"/>
                    </a:ext>
                  </a:extLst>
                </p:cNvPr>
                <p:cNvPicPr/>
                <p:nvPr/>
              </p:nvPicPr>
              <p:blipFill>
                <a:blip r:embed="rId18"/>
                <a:stretch>
                  <a:fillRect/>
                </a:stretch>
              </p:blipFill>
              <p:spPr>
                <a:xfrm>
                  <a:off x="6026211" y="337575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5" name="Ink 34">
                <a:extLst>
                  <a:ext uri="{FF2B5EF4-FFF2-40B4-BE49-F238E27FC236}">
                    <a16:creationId xmlns:a16="http://schemas.microsoft.com/office/drawing/2014/main" id="{4587B5FB-D559-852A-2900-BEDFD01E58E2}"/>
                  </a:ext>
                </a:extLst>
              </p14:cNvPr>
              <p14:cNvContentPartPr/>
              <p14:nvPr/>
            </p14:nvContentPartPr>
            <p14:xfrm>
              <a:off x="4437171" y="3512918"/>
              <a:ext cx="360" cy="360"/>
            </p14:xfrm>
          </p:contentPart>
        </mc:Choice>
        <mc:Fallback xmlns="">
          <p:pic>
            <p:nvPicPr>
              <p:cNvPr id="35" name="Ink 34">
                <a:extLst>
                  <a:ext uri="{FF2B5EF4-FFF2-40B4-BE49-F238E27FC236}">
                    <a16:creationId xmlns:a16="http://schemas.microsoft.com/office/drawing/2014/main" id="{4587B5FB-D559-852A-2900-BEDFD01E58E2}"/>
                  </a:ext>
                </a:extLst>
              </p:cNvPr>
              <p:cNvPicPr/>
              <p:nvPr/>
            </p:nvPicPr>
            <p:blipFill>
              <a:blip r:embed="rId21"/>
              <a:stretch>
                <a:fillRect/>
              </a:stretch>
            </p:blipFill>
            <p:spPr>
              <a:xfrm>
                <a:off x="4419171" y="340491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6" name="Ink 35">
                <a:extLst>
                  <a:ext uri="{FF2B5EF4-FFF2-40B4-BE49-F238E27FC236}">
                    <a16:creationId xmlns:a16="http://schemas.microsoft.com/office/drawing/2014/main" id="{6B5F0A5E-C111-4E7E-B22F-6C87512BC6BE}"/>
                  </a:ext>
                </a:extLst>
              </p14:cNvPr>
              <p14:cNvContentPartPr/>
              <p14:nvPr/>
            </p14:nvContentPartPr>
            <p14:xfrm>
              <a:off x="4302171" y="3185678"/>
              <a:ext cx="360" cy="360"/>
            </p14:xfrm>
          </p:contentPart>
        </mc:Choice>
        <mc:Fallback xmlns="">
          <p:pic>
            <p:nvPicPr>
              <p:cNvPr id="36" name="Ink 35">
                <a:extLst>
                  <a:ext uri="{FF2B5EF4-FFF2-40B4-BE49-F238E27FC236}">
                    <a16:creationId xmlns:a16="http://schemas.microsoft.com/office/drawing/2014/main" id="{6B5F0A5E-C111-4E7E-B22F-6C87512BC6BE}"/>
                  </a:ext>
                </a:extLst>
              </p:cNvPr>
              <p:cNvPicPr/>
              <p:nvPr/>
            </p:nvPicPr>
            <p:blipFill>
              <a:blip r:embed="rId23"/>
              <a:stretch>
                <a:fillRect/>
              </a:stretch>
            </p:blipFill>
            <p:spPr>
              <a:xfrm>
                <a:off x="4284171" y="3077678"/>
                <a:ext cx="36000" cy="216000"/>
              </a:xfrm>
              <a:prstGeom prst="rect">
                <a:avLst/>
              </a:prstGeom>
            </p:spPr>
          </p:pic>
        </mc:Fallback>
      </mc:AlternateContent>
      <p:pic>
        <p:nvPicPr>
          <p:cNvPr id="24" name="Picture 23">
            <a:extLst>
              <a:ext uri="{FF2B5EF4-FFF2-40B4-BE49-F238E27FC236}">
                <a16:creationId xmlns:a16="http://schemas.microsoft.com/office/drawing/2014/main" id="{68A026EC-E382-94EF-1908-652FC8CA6C31}"/>
              </a:ext>
            </a:extLst>
          </p:cNvPr>
          <p:cNvPicPr>
            <a:picLocks noChangeAspect="1"/>
          </p:cNvPicPr>
          <p:nvPr/>
        </p:nvPicPr>
        <p:blipFill>
          <a:blip r:embed="rId24"/>
          <a:stretch>
            <a:fillRect/>
          </a:stretch>
        </p:blipFill>
        <p:spPr>
          <a:xfrm>
            <a:off x="2690346" y="3262772"/>
            <a:ext cx="6372225" cy="3209925"/>
          </a:xfrm>
          <a:prstGeom prst="rect">
            <a:avLst/>
          </a:prstGeom>
        </p:spPr>
      </p:pic>
      <p:pic>
        <p:nvPicPr>
          <p:cNvPr id="9" name="Picture 8">
            <a:extLst>
              <a:ext uri="{FF2B5EF4-FFF2-40B4-BE49-F238E27FC236}">
                <a16:creationId xmlns:a16="http://schemas.microsoft.com/office/drawing/2014/main" id="{5885DB5E-6F09-6BF0-CB59-FD222245668B}"/>
              </a:ext>
            </a:extLst>
          </p:cNvPr>
          <p:cNvPicPr>
            <a:picLocks noChangeAspect="1"/>
          </p:cNvPicPr>
          <p:nvPr/>
        </p:nvPicPr>
        <p:blipFill>
          <a:blip r:embed="rId25"/>
          <a:stretch>
            <a:fillRect/>
          </a:stretch>
        </p:blipFill>
        <p:spPr>
          <a:xfrm>
            <a:off x="2422160" y="4226086"/>
            <a:ext cx="624943" cy="495693"/>
          </a:xfrm>
          <a:prstGeom prst="rect">
            <a:avLst/>
          </a:prstGeom>
        </p:spPr>
      </p:pic>
      <p:pic>
        <p:nvPicPr>
          <p:cNvPr id="19" name="Picture 18">
            <a:extLst>
              <a:ext uri="{FF2B5EF4-FFF2-40B4-BE49-F238E27FC236}">
                <a16:creationId xmlns:a16="http://schemas.microsoft.com/office/drawing/2014/main" id="{FCBF559C-DE67-E4E3-DF99-5ABD2CD4A45F}"/>
              </a:ext>
            </a:extLst>
          </p:cNvPr>
          <p:cNvPicPr>
            <a:picLocks noChangeAspect="1"/>
          </p:cNvPicPr>
          <p:nvPr/>
        </p:nvPicPr>
        <p:blipFill>
          <a:blip r:embed="rId25"/>
          <a:stretch>
            <a:fillRect/>
          </a:stretch>
        </p:blipFill>
        <p:spPr>
          <a:xfrm>
            <a:off x="4974800" y="3416438"/>
            <a:ext cx="541783" cy="342353"/>
          </a:xfrm>
          <a:prstGeom prst="rect">
            <a:avLst/>
          </a:prstGeom>
        </p:spPr>
      </p:pic>
    </p:spTree>
    <p:extLst>
      <p:ext uri="{BB962C8B-B14F-4D97-AF65-F5344CB8AC3E}">
        <p14:creationId xmlns:p14="http://schemas.microsoft.com/office/powerpoint/2010/main" val="1352817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2475</TotalTime>
  <Words>998</Words>
  <Application>Microsoft Office PowerPoint</Application>
  <PresentationFormat>Widescreen</PresentationFormat>
  <Paragraphs>124</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Guide to Retail Pricing  in Louisiana</vt:lpstr>
      <vt:lpstr>Applicable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 dwm</dc:creator>
  <cp:lastModifiedBy>Coco, Steven</cp:lastModifiedBy>
  <cp:revision>144</cp:revision>
  <cp:lastPrinted>2017-02-08T16:39:36Z</cp:lastPrinted>
  <dcterms:created xsi:type="dcterms:W3CDTF">2017-01-17T16:18:24Z</dcterms:created>
  <dcterms:modified xsi:type="dcterms:W3CDTF">2024-07-08T18:19:23Z</dcterms:modified>
</cp:coreProperties>
</file>